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6"/>
  </p:notesMasterIdLst>
  <p:handoutMasterIdLst>
    <p:handoutMasterId r:id="rId7"/>
  </p:handoutMasterIdLst>
  <p:sldIdLst>
    <p:sldId id="2038" r:id="rId2"/>
    <p:sldId id="2039" r:id="rId3"/>
    <p:sldId id="2040" r:id="rId4"/>
    <p:sldId id="2041" r:id="rId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t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DE6704"/>
    <a:srgbClr val="FFCC00"/>
    <a:srgbClr val="990033"/>
    <a:srgbClr val="808000"/>
    <a:srgbClr val="CECD9B"/>
    <a:srgbClr val="FFFF00"/>
    <a:srgbClr val="66FFCC"/>
    <a:srgbClr val="FFD04B"/>
    <a:srgbClr val="FFE2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6" autoAdjust="0"/>
    <p:restoredTop sz="92597" autoAdjust="0"/>
  </p:normalViewPr>
  <p:slideViewPr>
    <p:cSldViewPr snapToGrid="0">
      <p:cViewPr>
        <p:scale>
          <a:sx n="100" d="100"/>
          <a:sy n="100" d="100"/>
        </p:scale>
        <p:origin x="-172" y="1092"/>
      </p:cViewPr>
      <p:guideLst>
        <p:guide orient="horz" pos="6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298" y="-108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0442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defTabSz="91386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881" y="1"/>
            <a:ext cx="300442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defTabSz="913869">
              <a:defRPr sz="1200">
                <a:latin typeface="Arial" charset="0"/>
              </a:defRPr>
            </a:lvl1pPr>
          </a:lstStyle>
          <a:p>
            <a:pPr>
              <a:defRPr/>
            </a:pPr>
            <a:fld id="{EC6ED2EF-289B-4588-B7CE-32E78D512E7B}" type="datetime3">
              <a:rPr lang="en-US"/>
              <a:pPr>
                <a:defRPr/>
              </a:pPr>
              <a:t>18 April 2013</a:t>
            </a:fld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64600"/>
            <a:ext cx="300442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defTabSz="91386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881" y="8864600"/>
            <a:ext cx="300442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algn="r" defTabSz="913869">
              <a:defRPr sz="1200">
                <a:latin typeface="Arial" charset="0"/>
              </a:defRPr>
            </a:lvl1pPr>
          </a:lstStyle>
          <a:p>
            <a:pPr>
              <a:defRPr/>
            </a:pPr>
            <a:fld id="{30E9B40D-7B3B-4232-8FDB-D9F934EBD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defTabSz="913869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6509" y="0"/>
            <a:ext cx="298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defTabSz="913869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90DF0F3-E64D-4A8D-B79B-4CD5CFA42673}" type="datetime3">
              <a:rPr lang="en-US"/>
              <a:pPr>
                <a:defRPr/>
              </a:pPr>
              <a:t>18 April 2013</a:t>
            </a:fld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700088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6425"/>
            <a:ext cx="55054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852"/>
            <a:ext cx="298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defTabSz="913869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6509" y="8832852"/>
            <a:ext cx="298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algn="r" defTabSz="913869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8F45A1A-B071-4B7E-A4E4-6B73647F6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699" name="Rectangle 69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553205"/>
            <a:ext cx="2133600" cy="365125"/>
          </a:xfrm>
          <a:prstGeom prst="rect">
            <a:avLst/>
          </a:prstGeom>
        </p:spPr>
        <p:txBody>
          <a:bodyPr/>
          <a:lstStyle/>
          <a:p>
            <a:fld id="{F3B28049-76B9-439F-8E98-705A8BD25E7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9600" y="65849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7179"/>
            <a:ext cx="2133600" cy="365125"/>
          </a:xfrm>
          <a:prstGeom prst="rect">
            <a:avLst/>
          </a:prstGeom>
        </p:spPr>
        <p:txBody>
          <a:bodyPr/>
          <a:lstStyle/>
          <a:p>
            <a:fld id="{C3067CF8-1F72-4409-876C-AE820DC07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Minimum 24 Font Arial Bold Black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351" descr="army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7" y="24454"/>
            <a:ext cx="533400" cy="7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" name="TextBox 349"/>
          <p:cNvSpPr txBox="1"/>
          <p:nvPr/>
        </p:nvSpPr>
        <p:spPr>
          <a:xfrm>
            <a:off x="3975102" y="-38100"/>
            <a:ext cx="1497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/>
              <a:t>Unclassified/FOUO</a:t>
            </a:r>
            <a:endParaRPr lang="en-US" sz="900" b="0" dirty="0"/>
          </a:p>
        </p:txBody>
      </p:sp>
      <p:sp>
        <p:nvSpPr>
          <p:cNvPr id="351" name="Rectangle 13"/>
          <p:cNvSpPr>
            <a:spLocks noChangeArrowheads="1"/>
          </p:cNvSpPr>
          <p:nvPr/>
        </p:nvSpPr>
        <p:spPr bwMode="auto">
          <a:xfrm>
            <a:off x="-13648" y="6683044"/>
            <a:ext cx="3962400" cy="2308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en-US" sz="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JB Bakker/IMCOM Ops/210-466-0143/jb.bakker@us.army.mil</a:t>
            </a:r>
            <a:endParaRPr lang="en-US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2" name="Text Box 13"/>
          <p:cNvSpPr txBox="1">
            <a:spLocks noChangeArrowheads="1"/>
          </p:cNvSpPr>
          <p:nvPr/>
        </p:nvSpPr>
        <p:spPr bwMode="auto">
          <a:xfrm>
            <a:off x="4478338" y="6678283"/>
            <a:ext cx="9525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+mn-lt"/>
              </a:rPr>
              <a:t>        </a:t>
            </a:r>
            <a:fld id="{F3BB51F4-274B-40BF-9B4D-7D4154D8B0B9}" type="slidenum">
              <a:rPr lang="en-US" sz="900">
                <a:solidFill>
                  <a:prstClr val="black"/>
                </a:solidFill>
                <a:latin typeface="+mn-lt"/>
              </a:rPr>
              <a:pPr>
                <a:defRPr/>
              </a:pPr>
              <a:t>‹#›</a:t>
            </a:fld>
            <a:r>
              <a:rPr lang="en-US" sz="9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pic>
        <p:nvPicPr>
          <p:cNvPr id="354" name="Picture 750" descr="INSTALLATION MANAGEMENT ACTIVITY-DUI-COLOR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9610" y="29901"/>
            <a:ext cx="7191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5" name="Group 10"/>
          <p:cNvGrpSpPr>
            <a:grpSpLocks/>
          </p:cNvGrpSpPr>
          <p:nvPr/>
        </p:nvGrpSpPr>
        <p:grpSpPr bwMode="auto">
          <a:xfrm>
            <a:off x="1108075" y="539178"/>
            <a:ext cx="6858000" cy="107950"/>
            <a:chOff x="1143000" y="914400"/>
            <a:chExt cx="6858000" cy="108099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1143000" y="914400"/>
              <a:ext cx="685800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1143000" y="1022499"/>
              <a:ext cx="6858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8177368" y="6665273"/>
            <a:ext cx="9669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121400ZApr13</a:t>
            </a:r>
            <a:endParaRPr lang="en-US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58" r:id="rId1"/>
    <p:sldLayoutId id="214749086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029200"/>
            <a:ext cx="2096756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682" y="952500"/>
            <a:ext cx="222788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3379" y="4914900"/>
            <a:ext cx="227308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0639" y="2865187"/>
            <a:ext cx="1676185" cy="1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319029"/>
            <a:ext cx="2133599" cy="13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6200" y="2962277"/>
            <a:ext cx="2043774" cy="16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771525"/>
            <a:ext cx="168592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30252" t="14331" r="31535" b="6688"/>
          <a:stretch>
            <a:fillRect/>
          </a:stretch>
        </p:blipFill>
        <p:spPr bwMode="auto">
          <a:xfrm>
            <a:off x="3733800" y="4114800"/>
            <a:ext cx="17884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6400" y="6412468"/>
            <a:ext cx="833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http://www.imcom.army.mil/Portals/0/hq/organization/safety/SpringSummer.pdf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914400"/>
            <a:ext cx="1028615" cy="515602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Arial Black" pitchFamily="34" charset="0"/>
              </a:rPr>
              <a:t>SAFETY</a:t>
            </a:r>
            <a:endParaRPr lang="en-US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685800"/>
            <a:ext cx="1028615" cy="596919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Arial Black" pitchFamily="34" charset="0"/>
              </a:rPr>
              <a:t>AND YOU</a:t>
            </a:r>
            <a:endParaRPr lang="en-US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52400"/>
            <a:ext cx="82296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Commander’s Update Brief</a:t>
            </a:r>
            <a:endPara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57452"/>
            <a:ext cx="5715000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smtClean="0"/>
              <a:t>Spring Safety</a:t>
            </a:r>
          </a:p>
          <a:p>
            <a:pPr algn="ctr" eaLnBrk="0" hangingPunc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 smtClean="0"/>
          </a:p>
          <a:p>
            <a:pPr 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Joseph R. Osborn</a:t>
            </a:r>
          </a:p>
          <a:p>
            <a:pPr algn="ct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IMCOM Safety Office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0" i="1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31" y="0"/>
            <a:ext cx="944169" cy="693144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LAWN CARE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558973"/>
            <a:ext cx="1028615" cy="515602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Arial Black" pitchFamily="34" charset="0"/>
              </a:rPr>
              <a:t>SAFETY</a:t>
            </a:r>
            <a:endParaRPr lang="en-US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429" t="19048" r="32857" b="7048"/>
          <a:stretch>
            <a:fillRect/>
          </a:stretch>
        </p:blipFill>
        <p:spPr bwMode="auto">
          <a:xfrm>
            <a:off x="17526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85" y="76200"/>
            <a:ext cx="1028615" cy="684392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</a:rPr>
              <a:t>GRILLING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609600"/>
            <a:ext cx="1028615" cy="515602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Arial Black" pitchFamily="34" charset="0"/>
              </a:rPr>
              <a:t>SAFETY</a:t>
            </a:r>
            <a:endParaRPr lang="en-US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15238" r="32857" b="7048"/>
          <a:stretch>
            <a:fillRect/>
          </a:stretch>
        </p:blipFill>
        <p:spPr bwMode="auto">
          <a:xfrm>
            <a:off x="19050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231" y="0"/>
            <a:ext cx="944169" cy="691997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FIREWORKS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609600"/>
            <a:ext cx="1028615" cy="515602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Arial Black" pitchFamily="34" charset="0"/>
              </a:rPr>
              <a:t>SAFETY</a:t>
            </a:r>
            <a:endParaRPr lang="en-US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429" t="13714" r="32857" b="7048"/>
          <a:stretch>
            <a:fillRect/>
          </a:stretch>
        </p:blipFill>
        <p:spPr bwMode="auto">
          <a:xfrm>
            <a:off x="19050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COM HQ Ops Center, JB Bakker">
  <a:themeElements>
    <a:clrScheme name="Revised CG Update Fort Riley Trip Taskers 20 AUG 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Revised CG Update Fort Riley Trip Taskers 20 AUG 07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vised CG Update Fort Riley Trip Taskers 20 AUG 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 CG Update Fort Riley Trip Taskers 20 AUG 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 CG Update Fort Riley Trip Taskers 20 AUG 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 CG Update Fort Riley Trip Taskers 20 AUG 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 CG Update Fort Riley Trip Taskers 20 AUG 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 CG Update Fort Riley Trip Taskers 20 AUG 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 CG Update Fort Riley Trip Taskers 20 AUG 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95597</TotalTime>
  <Words>25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IMCOM HQ Ops Center, JB Bakker</vt:lpstr>
      <vt:lpstr>Slide 1</vt:lpstr>
      <vt:lpstr>Slide 2</vt:lpstr>
      <vt:lpstr>Slide 3</vt:lpstr>
      <vt:lpstr>Slide 4</vt:lpstr>
    </vt:vector>
  </TitlesOfParts>
  <Company>IMCOM Hq Ops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 Bakker</dc:creator>
  <cp:lastModifiedBy>Curtis.McMahan</cp:lastModifiedBy>
  <cp:revision>7723</cp:revision>
  <dcterms:created xsi:type="dcterms:W3CDTF">2005-06-21T18:42:01Z</dcterms:created>
  <dcterms:modified xsi:type="dcterms:W3CDTF">2013-04-18T13:24:50Z</dcterms:modified>
</cp:coreProperties>
</file>