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61" r:id="rId2"/>
    <p:sldMasterId id="2147483672" r:id="rId3"/>
    <p:sldMasterId id="2147483679" r:id="rId4"/>
  </p:sldMasterIdLst>
  <p:notesMasterIdLst>
    <p:notesMasterId r:id="rId34"/>
  </p:notesMasterIdLst>
  <p:handoutMasterIdLst>
    <p:handoutMasterId r:id="rId35"/>
  </p:handoutMasterIdLst>
  <p:sldIdLst>
    <p:sldId id="392" r:id="rId5"/>
    <p:sldId id="390" r:id="rId6"/>
    <p:sldId id="418" r:id="rId7"/>
    <p:sldId id="419" r:id="rId8"/>
    <p:sldId id="420" r:id="rId9"/>
    <p:sldId id="428" r:id="rId10"/>
    <p:sldId id="429" r:id="rId11"/>
    <p:sldId id="430" r:id="rId12"/>
    <p:sldId id="431" r:id="rId13"/>
    <p:sldId id="432" r:id="rId14"/>
    <p:sldId id="433" r:id="rId15"/>
    <p:sldId id="434" r:id="rId16"/>
    <p:sldId id="435" r:id="rId17"/>
    <p:sldId id="436" r:id="rId18"/>
    <p:sldId id="437" r:id="rId19"/>
    <p:sldId id="438" r:id="rId20"/>
    <p:sldId id="439" r:id="rId21"/>
    <p:sldId id="440" r:id="rId22"/>
    <p:sldId id="441" r:id="rId23"/>
    <p:sldId id="443" r:id="rId24"/>
    <p:sldId id="444" r:id="rId25"/>
    <p:sldId id="445" r:id="rId26"/>
    <p:sldId id="446" r:id="rId27"/>
    <p:sldId id="447" r:id="rId28"/>
    <p:sldId id="442" r:id="rId29"/>
    <p:sldId id="449" r:id="rId30"/>
    <p:sldId id="448" r:id="rId31"/>
    <p:sldId id="450" r:id="rId32"/>
    <p:sldId id="345" r:id="rId33"/>
  </p:sldIdLst>
  <p:sldSz cx="9144000" cy="6858000" type="screen4x3"/>
  <p:notesSz cx="7010400" cy="9296400"/>
  <p:custDataLst>
    <p:tags r:id="rId3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0066FF"/>
    <a:srgbClr val="FF9999"/>
    <a:srgbClr val="66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96" autoAdjust="0"/>
    <p:restoredTop sz="98241" autoAdjust="0"/>
  </p:normalViewPr>
  <p:slideViewPr>
    <p:cSldViewPr>
      <p:cViewPr>
        <p:scale>
          <a:sx n="83" d="100"/>
          <a:sy n="83" d="100"/>
        </p:scale>
        <p:origin x="-85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2291" tIns="46145" rIns="92291" bIns="46145" numCol="1" anchor="t" anchorCtr="0" compatLnSpc="1">
            <a:prstTxWarp prst="textNoShape">
              <a:avLst/>
            </a:prstTxWarp>
          </a:bodyPr>
          <a:lstStyle>
            <a:lvl1pPr>
              <a:defRPr sz="1300"/>
            </a:lvl1pPr>
          </a:lstStyle>
          <a:p>
            <a:pPr>
              <a:defRPr/>
            </a:pPr>
            <a:endParaRPr lang="en-US"/>
          </a:p>
        </p:txBody>
      </p:sp>
      <p:sp>
        <p:nvSpPr>
          <p:cNvPr id="12291" name="Rectangle 3"/>
          <p:cNvSpPr>
            <a:spLocks noGrp="1" noChangeArrowheads="1"/>
          </p:cNvSpPr>
          <p:nvPr>
            <p:ph type="dt" sz="quarter" idx="1"/>
          </p:nvPr>
        </p:nvSpPr>
        <p:spPr bwMode="auto">
          <a:xfrm>
            <a:off x="3970938" y="0"/>
            <a:ext cx="3037840" cy="465138"/>
          </a:xfrm>
          <a:prstGeom prst="rect">
            <a:avLst/>
          </a:prstGeom>
          <a:noFill/>
          <a:ln w="9525">
            <a:noFill/>
            <a:miter lim="800000"/>
            <a:headEnd/>
            <a:tailEnd/>
          </a:ln>
          <a:effectLst/>
        </p:spPr>
        <p:txBody>
          <a:bodyPr vert="horz" wrap="square" lIns="92291" tIns="46145" rIns="92291" bIns="46145" numCol="1" anchor="t" anchorCtr="0" compatLnSpc="1">
            <a:prstTxWarp prst="textNoShape">
              <a:avLst/>
            </a:prstTxWarp>
          </a:bodyPr>
          <a:lstStyle>
            <a:lvl1pPr algn="r">
              <a:defRPr sz="1300"/>
            </a:lvl1pPr>
          </a:lstStyle>
          <a:p>
            <a:pPr>
              <a:defRPr/>
            </a:pPr>
            <a:endParaRPr lang="en-US"/>
          </a:p>
        </p:txBody>
      </p:sp>
      <p:sp>
        <p:nvSpPr>
          <p:cNvPr id="12292" name="Rectangle 4"/>
          <p:cNvSpPr>
            <a:spLocks noGrp="1" noChangeArrowheads="1"/>
          </p:cNvSpPr>
          <p:nvPr>
            <p:ph type="ftr" sz="quarter" idx="2"/>
          </p:nvPr>
        </p:nvSpPr>
        <p:spPr bwMode="auto">
          <a:xfrm>
            <a:off x="0" y="8829675"/>
            <a:ext cx="3037840" cy="465138"/>
          </a:xfrm>
          <a:prstGeom prst="rect">
            <a:avLst/>
          </a:prstGeom>
          <a:noFill/>
          <a:ln w="9525">
            <a:noFill/>
            <a:miter lim="800000"/>
            <a:headEnd/>
            <a:tailEnd/>
          </a:ln>
          <a:effectLst/>
        </p:spPr>
        <p:txBody>
          <a:bodyPr vert="horz" wrap="square" lIns="92291" tIns="46145" rIns="92291" bIns="46145" numCol="1" anchor="b" anchorCtr="0" compatLnSpc="1">
            <a:prstTxWarp prst="textNoShape">
              <a:avLst/>
            </a:prstTxWarp>
          </a:bodyPr>
          <a:lstStyle>
            <a:lvl1pPr>
              <a:defRPr sz="1300"/>
            </a:lvl1pPr>
          </a:lstStyle>
          <a:p>
            <a:pPr>
              <a:defRPr/>
            </a:pPr>
            <a:endParaRPr lang="en-US"/>
          </a:p>
        </p:txBody>
      </p:sp>
      <p:sp>
        <p:nvSpPr>
          <p:cNvPr id="12293" name="Rectangle 5"/>
          <p:cNvSpPr>
            <a:spLocks noGrp="1" noChangeArrowheads="1"/>
          </p:cNvSpPr>
          <p:nvPr>
            <p:ph type="sldNum" sz="quarter" idx="3"/>
          </p:nvPr>
        </p:nvSpPr>
        <p:spPr bwMode="auto">
          <a:xfrm>
            <a:off x="3970938" y="8829675"/>
            <a:ext cx="3037840" cy="465138"/>
          </a:xfrm>
          <a:prstGeom prst="rect">
            <a:avLst/>
          </a:prstGeom>
          <a:noFill/>
          <a:ln w="9525">
            <a:noFill/>
            <a:miter lim="800000"/>
            <a:headEnd/>
            <a:tailEnd/>
          </a:ln>
          <a:effectLst/>
        </p:spPr>
        <p:txBody>
          <a:bodyPr vert="horz" wrap="square" lIns="92291" tIns="46145" rIns="92291" bIns="46145" numCol="1" anchor="b" anchorCtr="0" compatLnSpc="1">
            <a:prstTxWarp prst="textNoShape">
              <a:avLst/>
            </a:prstTxWarp>
          </a:bodyPr>
          <a:lstStyle>
            <a:lvl1pPr algn="r">
              <a:defRPr sz="1300"/>
            </a:lvl1pPr>
          </a:lstStyle>
          <a:p>
            <a:pPr>
              <a:defRPr/>
            </a:pPr>
            <a:fld id="{14C46425-0431-4738-BFC6-E76967984301}" type="slidenum">
              <a:rPr lang="en-US"/>
              <a:pPr>
                <a:defRPr/>
              </a:pPr>
              <a:t>‹#›</a:t>
            </a:fld>
            <a:endParaRPr lang="en-US"/>
          </a:p>
        </p:txBody>
      </p:sp>
    </p:spTree>
    <p:extLst>
      <p:ext uri="{BB962C8B-B14F-4D97-AF65-F5344CB8AC3E}">
        <p14:creationId xmlns:p14="http://schemas.microsoft.com/office/powerpoint/2010/main" xmlns="" val="3839331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2291" tIns="46145" rIns="92291" bIns="46145" numCol="1" anchor="t" anchorCtr="0" compatLnSpc="1">
            <a:prstTxWarp prst="textNoShape">
              <a:avLst/>
            </a:prstTxWarp>
          </a:bodyPr>
          <a:lstStyle>
            <a:lvl1pPr>
              <a:defRPr sz="1300"/>
            </a:lvl1pPr>
          </a:lstStyle>
          <a:p>
            <a:pPr>
              <a:defRPr/>
            </a:pPr>
            <a:endParaRPr lang="en-US"/>
          </a:p>
        </p:txBody>
      </p:sp>
      <p:sp>
        <p:nvSpPr>
          <p:cNvPr id="11267" name="Rectangle 3"/>
          <p:cNvSpPr>
            <a:spLocks noGrp="1" noChangeArrowheads="1"/>
          </p:cNvSpPr>
          <p:nvPr>
            <p:ph type="dt" idx="1"/>
          </p:nvPr>
        </p:nvSpPr>
        <p:spPr bwMode="auto">
          <a:xfrm>
            <a:off x="3970938" y="0"/>
            <a:ext cx="3037840" cy="465138"/>
          </a:xfrm>
          <a:prstGeom prst="rect">
            <a:avLst/>
          </a:prstGeom>
          <a:noFill/>
          <a:ln w="9525">
            <a:noFill/>
            <a:miter lim="800000"/>
            <a:headEnd/>
            <a:tailEnd/>
          </a:ln>
          <a:effectLst/>
        </p:spPr>
        <p:txBody>
          <a:bodyPr vert="horz" wrap="square" lIns="92291" tIns="46145" rIns="92291" bIns="46145" numCol="1" anchor="t" anchorCtr="0" compatLnSpc="1">
            <a:prstTxWarp prst="textNoShape">
              <a:avLst/>
            </a:prstTxWarp>
          </a:bodyPr>
          <a:lstStyle>
            <a:lvl1pPr algn="r">
              <a:defRPr sz="13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701040" y="4416426"/>
            <a:ext cx="5608320" cy="4183063"/>
          </a:xfrm>
          <a:prstGeom prst="rect">
            <a:avLst/>
          </a:prstGeom>
          <a:noFill/>
          <a:ln w="9525">
            <a:noFill/>
            <a:miter lim="800000"/>
            <a:headEnd/>
            <a:tailEnd/>
          </a:ln>
          <a:effectLst/>
        </p:spPr>
        <p:txBody>
          <a:bodyPr vert="horz" wrap="square" lIns="92291" tIns="46145" rIns="92291" bIns="4614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29675"/>
            <a:ext cx="3037840" cy="465138"/>
          </a:xfrm>
          <a:prstGeom prst="rect">
            <a:avLst/>
          </a:prstGeom>
          <a:noFill/>
          <a:ln w="9525">
            <a:noFill/>
            <a:miter lim="800000"/>
            <a:headEnd/>
            <a:tailEnd/>
          </a:ln>
          <a:effectLst/>
        </p:spPr>
        <p:txBody>
          <a:bodyPr vert="horz" wrap="square" lIns="92291" tIns="46145" rIns="92291" bIns="46145" numCol="1" anchor="b" anchorCtr="0" compatLnSpc="1">
            <a:prstTxWarp prst="textNoShape">
              <a:avLst/>
            </a:prstTxWarp>
          </a:bodyPr>
          <a:lstStyle>
            <a:lvl1pPr>
              <a:defRPr sz="1300"/>
            </a:lvl1pPr>
          </a:lstStyle>
          <a:p>
            <a:pPr>
              <a:defRPr/>
            </a:pPr>
            <a:endParaRPr lang="en-US"/>
          </a:p>
        </p:txBody>
      </p:sp>
      <p:sp>
        <p:nvSpPr>
          <p:cNvPr id="11271" name="Rectangle 7"/>
          <p:cNvSpPr>
            <a:spLocks noGrp="1" noChangeArrowheads="1"/>
          </p:cNvSpPr>
          <p:nvPr>
            <p:ph type="sldNum" sz="quarter" idx="5"/>
          </p:nvPr>
        </p:nvSpPr>
        <p:spPr bwMode="auto">
          <a:xfrm>
            <a:off x="3970938" y="8829675"/>
            <a:ext cx="3037840" cy="465138"/>
          </a:xfrm>
          <a:prstGeom prst="rect">
            <a:avLst/>
          </a:prstGeom>
          <a:noFill/>
          <a:ln w="9525">
            <a:noFill/>
            <a:miter lim="800000"/>
            <a:headEnd/>
            <a:tailEnd/>
          </a:ln>
          <a:effectLst/>
        </p:spPr>
        <p:txBody>
          <a:bodyPr vert="horz" wrap="square" lIns="92291" tIns="46145" rIns="92291" bIns="46145" numCol="1" anchor="b" anchorCtr="0" compatLnSpc="1">
            <a:prstTxWarp prst="textNoShape">
              <a:avLst/>
            </a:prstTxWarp>
          </a:bodyPr>
          <a:lstStyle>
            <a:lvl1pPr algn="r">
              <a:defRPr sz="1300"/>
            </a:lvl1pPr>
          </a:lstStyle>
          <a:p>
            <a:pPr>
              <a:defRPr/>
            </a:pPr>
            <a:fld id="{B8A9FA8A-259C-4564-A18A-7B911FD01DC0}" type="slidenum">
              <a:rPr lang="en-US"/>
              <a:pPr>
                <a:defRPr/>
              </a:pPr>
              <a:t>‹#›</a:t>
            </a:fld>
            <a:endParaRPr lang="en-US"/>
          </a:p>
        </p:txBody>
      </p:sp>
    </p:spTree>
    <p:extLst>
      <p:ext uri="{BB962C8B-B14F-4D97-AF65-F5344CB8AC3E}">
        <p14:creationId xmlns:p14="http://schemas.microsoft.com/office/powerpoint/2010/main" xmlns="" val="31593779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FFDD41-29B8-4136-BDA2-B78AABC4C804}" type="slidenum">
              <a:rPr lang="en-US" smtClean="0"/>
              <a:pPr/>
              <a:t>1</a:t>
            </a:fld>
            <a:endParaRPr lang="en-US" dirty="0" smtClean="0"/>
          </a:p>
        </p:txBody>
      </p:sp>
      <p:sp>
        <p:nvSpPr>
          <p:cNvPr id="5" name="Header Placeholder 4"/>
          <p:cNvSpPr>
            <a:spLocks noGrp="1"/>
          </p:cNvSpPr>
          <p:nvPr>
            <p:ph type="hdr" sz="quarter" idx="10"/>
          </p:nvPr>
        </p:nvSpPr>
        <p:spPr/>
        <p:txBody>
          <a:bodyPr/>
          <a:lstStyle/>
          <a:p>
            <a:pPr>
              <a:defRPr/>
            </a:pPr>
            <a:r>
              <a:rPr lang="en-US" dirty="0" smtClean="0"/>
              <a:t>UNCLASSIFIED</a:t>
            </a:r>
            <a:endParaRPr lang="en-US" dirty="0"/>
          </a:p>
        </p:txBody>
      </p:sp>
      <p:sp>
        <p:nvSpPr>
          <p:cNvPr id="6" name="Footer Placeholder 5"/>
          <p:cNvSpPr>
            <a:spLocks noGrp="1"/>
          </p:cNvSpPr>
          <p:nvPr>
            <p:ph type="ftr" sz="quarter" idx="11"/>
          </p:nvPr>
        </p:nvSpPr>
        <p:spPr/>
        <p:txBody>
          <a:bodyPr/>
          <a:lstStyle/>
          <a:p>
            <a:pPr>
              <a:defRPr/>
            </a:pPr>
            <a:r>
              <a:rPr lang="en-US" dirty="0" smtClean="0"/>
              <a:t>UNCLASSIFIED</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give you some background on the ISBEB board, the first meeting was held back in October 2010 with the purpose of having senior leaders oversee the development of a holistic basing plan for the CJOA-A.</a:t>
            </a:r>
          </a:p>
          <a:p>
            <a:endParaRPr lang="en-US" baseline="0" dirty="0" smtClean="0"/>
          </a:p>
          <a:p>
            <a:r>
              <a:rPr lang="en-US" baseline="0" dirty="0" smtClean="0"/>
              <a:t>The board meets monthly on the third Monday and submits a quarterly report to COMISAF.  Co-chairs are BG Yenter, BG Davis (IJC) and MG Samol (ISAF).</a:t>
            </a:r>
          </a:p>
          <a:p>
            <a:endParaRPr lang="en-US" baseline="0" dirty="0" smtClean="0"/>
          </a:p>
          <a:p>
            <a:r>
              <a:rPr lang="en-US" baseline="0" dirty="0" smtClean="0"/>
              <a:t>The major tenets of the board are shown here….</a:t>
            </a:r>
            <a:endParaRPr lang="en-US" dirty="0"/>
          </a:p>
        </p:txBody>
      </p:sp>
      <p:sp>
        <p:nvSpPr>
          <p:cNvPr id="4" name="Slide Number Placeholder 3"/>
          <p:cNvSpPr>
            <a:spLocks noGrp="1"/>
          </p:cNvSpPr>
          <p:nvPr>
            <p:ph type="sldNum" sz="quarter" idx="10"/>
          </p:nvPr>
        </p:nvSpPr>
        <p:spPr/>
        <p:txBody>
          <a:bodyPr/>
          <a:lstStyle/>
          <a:p>
            <a:pPr>
              <a:defRPr/>
            </a:pPr>
            <a:fld id="{69F41720-BCB2-4D8A-8503-6C918B9F3867}" type="slidenum">
              <a:rPr lang="en-US" smtClean="0">
                <a:solidFill>
                  <a:prstClr val="black"/>
                </a:solidFill>
              </a:rPr>
              <a:pPr>
                <a:defRPr/>
              </a:pPr>
              <a:t>29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708571" y="6500812"/>
            <a:ext cx="435429" cy="357188"/>
          </a:xfrm>
          <a:prstGeom prst="rect">
            <a:avLst/>
          </a:prstGeom>
        </p:spPr>
        <p:txBody>
          <a:bodyPr lIns="86486" tIns="43243" rIns="86486" bIns="43243"/>
          <a:lstStyle/>
          <a:p>
            <a:pPr eaLnBrk="0" hangingPunct="0">
              <a:defRPr/>
            </a:pPr>
            <a:fld id="{7402CA76-DD39-4103-8AE9-B3A30DEE1552}" type="slidenum">
              <a:rPr lang="ar-SA" smtClean="0">
                <a:solidFill>
                  <a:srgbClr val="000000"/>
                </a:solidFill>
              </a:rPr>
              <a:pPr eaLnBrk="0" hangingPunct="0">
                <a:defRPr/>
              </a:pPr>
              <a:t>‹#›</a:t>
            </a:fld>
            <a:endParaRPr lang="en-US" dirty="0">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33400" y="16764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2971800" y="396240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207AF55-0098-4B31-BD6B-74F14588F64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631825" y="0"/>
            <a:ext cx="8166100" cy="1143000"/>
          </a:xfrm>
          <a:prstGeom prst="rect">
            <a:avLst/>
          </a:prstGeom>
        </p:spPr>
        <p:txBody>
          <a:bodyPr/>
          <a:lstStyle/>
          <a:p>
            <a:r>
              <a:rPr lang="en-US" dirty="0" smtClean="0"/>
              <a:t>Click to edit Master title style</a:t>
            </a:r>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lgn="ctr" eaLnBrk="0" hangingPunct="0">
              <a:spcBef>
                <a:spcPct val="50000"/>
              </a:spcBef>
              <a:buClr>
                <a:srgbClr val="FFFFFF"/>
              </a:buClr>
              <a:buSzPct val="80000"/>
              <a:buFontTx/>
              <a:buChar char="•"/>
              <a:defRPr/>
            </a:pPr>
            <a:endParaRPr lang="en-US" sz="2800" i="1">
              <a:solidFill>
                <a:srgbClr val="333399"/>
              </a:solidFill>
            </a:endParaRPr>
          </a:p>
        </p:txBody>
      </p:sp>
      <p:sp>
        <p:nvSpPr>
          <p:cNvPr id="6" name="Line 5"/>
          <p:cNvSpPr>
            <a:spLocks noChangeShapeType="1"/>
          </p:cNvSpPr>
          <p:nvPr/>
        </p:nvSpPr>
        <p:spPr bwMode="auto">
          <a:xfrm>
            <a:off x="381000" y="1169988"/>
            <a:ext cx="8382000" cy="0"/>
          </a:xfrm>
          <a:prstGeom prst="line">
            <a:avLst/>
          </a:prstGeom>
          <a:noFill/>
          <a:ln w="57150">
            <a:solidFill>
              <a:srgbClr val="0C2D83"/>
            </a:solidFill>
            <a:round/>
            <a:headEnd/>
            <a:tailEnd/>
          </a:ln>
          <a:effectLst/>
        </p:spPr>
        <p:txBody>
          <a:bodyPr wrap="none" anchor="ctr"/>
          <a:lstStyle/>
          <a:p>
            <a:pPr algn="ctr" eaLnBrk="0" hangingPunct="0">
              <a:spcBef>
                <a:spcPct val="50000"/>
              </a:spcBef>
              <a:buClr>
                <a:srgbClr val="FFFFFF"/>
              </a:buClr>
              <a:buSzPct val="80000"/>
              <a:buFontTx/>
              <a:buChar char="•"/>
              <a:defRPr/>
            </a:pPr>
            <a:endParaRPr lang="en-US" sz="2800" i="1">
              <a:solidFill>
                <a:srgbClr val="333399"/>
              </a:solidFill>
            </a:endParaRPr>
          </a:p>
        </p:txBody>
      </p:sp>
      <p:sp>
        <p:nvSpPr>
          <p:cNvPr id="7" name="Text Box 3"/>
          <p:cNvSpPr txBox="1">
            <a:spLocks noChangeArrowheads="1"/>
          </p:cNvSpPr>
          <p:nvPr userDrawn="1"/>
        </p:nvSpPr>
        <p:spPr bwMode="auto">
          <a:xfrm>
            <a:off x="1270000" y="1233488"/>
            <a:ext cx="6553200" cy="396875"/>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i="1" dirty="0">
                <a:solidFill>
                  <a:srgbClr val="2D2DB9">
                    <a:lumMod val="50000"/>
                  </a:srgbClr>
                </a:solidFill>
                <a:latin typeface="Century Schoolbook" pitchFamily="18" charset="0"/>
              </a:rPr>
              <a:t>WE CAN … WE WILL</a:t>
            </a:r>
          </a:p>
        </p:txBody>
      </p:sp>
      <p:pic>
        <p:nvPicPr>
          <p:cNvPr id="8" name="Picture 3"/>
          <p:cNvPicPr>
            <a:picLocks noChangeArrowheads="1"/>
          </p:cNvPicPr>
          <p:nvPr userDrawn="1"/>
        </p:nvPicPr>
        <p:blipFill>
          <a:blip r:embed="rId2" cstate="print"/>
          <a:srcRect/>
          <a:stretch>
            <a:fillRect/>
          </a:stretch>
        </p:blipFill>
        <p:spPr bwMode="auto">
          <a:xfrm>
            <a:off x="385763" y="1841500"/>
            <a:ext cx="3200400" cy="3200400"/>
          </a:xfrm>
          <a:prstGeom prst="rect">
            <a:avLst/>
          </a:prstGeom>
          <a:noFill/>
          <a:ln w="28575" algn="ctr">
            <a:noFill/>
            <a:prstDash val="dash"/>
            <a:miter lim="800000"/>
            <a:headEnd/>
            <a:tailEnd/>
          </a:ln>
        </p:spPr>
      </p:pic>
      <p:sp>
        <p:nvSpPr>
          <p:cNvPr id="53256" name="Rectangle 8"/>
          <p:cNvSpPr>
            <a:spLocks noGrp="1" noChangeArrowheads="1"/>
          </p:cNvSpPr>
          <p:nvPr>
            <p:ph type="subTitle" idx="1" hasCustomPrompt="1"/>
          </p:nvPr>
        </p:nvSpPr>
        <p:spPr>
          <a:xfrm>
            <a:off x="4095750" y="3924300"/>
            <a:ext cx="4495800" cy="1047750"/>
          </a:xfrm>
        </p:spPr>
        <p:txBody>
          <a:bodyPr/>
          <a:lstStyle>
            <a:lvl1pPr marL="0" indent="0" algn="r">
              <a:buFont typeface="Wingdings" pitchFamily="2" charset="2"/>
              <a:buNone/>
              <a:defRPr sz="2800"/>
            </a:lvl1pPr>
          </a:lstStyle>
          <a:p>
            <a:r>
              <a:rPr lang="en-US" dirty="0" err="1" smtClean="0"/>
              <a:t>DADFADSstyle</a:t>
            </a:r>
            <a:endParaRPr lang="en-US" dirty="0"/>
          </a:p>
        </p:txBody>
      </p:sp>
      <p:sp>
        <p:nvSpPr>
          <p:cNvPr id="53257" name="Rectangle 9"/>
          <p:cNvSpPr>
            <a:spLocks noGrp="1" noChangeArrowheads="1"/>
          </p:cNvSpPr>
          <p:nvPr>
            <p:ph type="ctrTitle"/>
          </p:nvPr>
        </p:nvSpPr>
        <p:spPr>
          <a:xfrm>
            <a:off x="3670300" y="1962150"/>
            <a:ext cx="5143500" cy="1600200"/>
          </a:xfrm>
          <a:prstGeom prst="rect">
            <a:avLst/>
          </a:prstGeom>
        </p:spPr>
        <p:txBody>
          <a:bodyPr/>
          <a:lstStyle>
            <a:lvl1pPr>
              <a:defRPr sz="4400" i="0">
                <a:solidFill>
                  <a:schemeClr val="accent6">
                    <a:lumMod val="50000"/>
                  </a:schemeClr>
                </a:solidFill>
              </a:defRPr>
            </a:lvl1pPr>
          </a:lstStyle>
          <a:p>
            <a:r>
              <a:rPr lang="en-US" dirty="0"/>
              <a:t>Click to edit Master title style</a:t>
            </a:r>
          </a:p>
        </p:txBody>
      </p:sp>
      <p:sp>
        <p:nvSpPr>
          <p:cNvPr id="9" name="Rectangle 6"/>
          <p:cNvSpPr>
            <a:spLocks noGrp="1" noChangeArrowheads="1"/>
          </p:cNvSpPr>
          <p:nvPr>
            <p:ph type="dt" sz="half" idx="10"/>
          </p:nvPr>
        </p:nvSpPr>
        <p:spPr>
          <a:xfrm>
            <a:off x="0" y="6524625"/>
            <a:ext cx="1219200" cy="304800"/>
          </a:xfrm>
          <a:prstGeom prst="rect">
            <a:avLst/>
          </a:prstGeom>
        </p:spPr>
        <p:txBody>
          <a:bodyPr/>
          <a:lstStyle>
            <a:lvl1pPr>
              <a:defRPr i="0"/>
            </a:lvl1pPr>
          </a:lstStyle>
          <a:p>
            <a:pPr>
              <a:defRPr/>
            </a:pPr>
            <a:endParaRPr lang="en-US" dirty="0"/>
          </a:p>
        </p:txBody>
      </p:sp>
      <p:sp>
        <p:nvSpPr>
          <p:cNvPr id="10" name="Rectangle 7"/>
          <p:cNvSpPr>
            <a:spLocks noGrp="1" noChangeArrowheads="1"/>
          </p:cNvSpPr>
          <p:nvPr>
            <p:ph type="sldNum" sz="quarter" idx="11"/>
          </p:nvPr>
        </p:nvSpPr>
        <p:spPr>
          <a:xfrm>
            <a:off x="7988300" y="6524625"/>
            <a:ext cx="1143000" cy="304800"/>
          </a:xfrm>
          <a:prstGeom prst="rect">
            <a:avLst/>
          </a:prstGeom>
        </p:spPr>
        <p:txBody>
          <a:bodyPr/>
          <a:lstStyle>
            <a:lvl1pPr>
              <a:defRPr i="0"/>
            </a:lvl1pPr>
          </a:lstStyle>
          <a:p>
            <a:pPr>
              <a:defRPr/>
            </a:pPr>
            <a:fld id="{90CAC3F7-5814-47A6-B037-B2781506EB80}" type="slidenum">
              <a:rPr lang="en-US"/>
              <a:pPr>
                <a:defRPr/>
              </a:pPr>
              <a:t>‹#›</a:t>
            </a:fld>
            <a:endParaRPr lang="en-US">
              <a:solidFill>
                <a:srgbClr val="80808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31825" y="0"/>
            <a:ext cx="8166100" cy="1143000"/>
          </a:xfrm>
          <a:prstGeom prst="rect">
            <a:avLst/>
          </a:prstGeom>
        </p:spPr>
        <p:txBody>
          <a:bodyPr/>
          <a:lstStyle/>
          <a:p>
            <a:r>
              <a:rPr lang="en-US" dirty="0" smtClean="0"/>
              <a:t>Click to edit Master title style</a:t>
            </a:r>
            <a:endParaRPr lang="en-US" dirty="0"/>
          </a:p>
        </p:txBody>
      </p:sp>
      <p:sp>
        <p:nvSpPr>
          <p:cNvPr id="3" name="Rectangle 1027"/>
          <p:cNvSpPr>
            <a:spLocks noGrp="1" noChangeArrowheads="1"/>
          </p:cNvSpPr>
          <p:nvPr>
            <p:ph type="dt" sz="half" idx="10"/>
          </p:nvPr>
        </p:nvSpPr>
        <p:spPr>
          <a:xfrm>
            <a:off x="0" y="6524625"/>
            <a:ext cx="1219200" cy="304800"/>
          </a:xfrm>
          <a:prstGeom prst="rect">
            <a:avLst/>
          </a:prstGeom>
        </p:spPr>
        <p:txBody>
          <a:bodyPr/>
          <a:lstStyle>
            <a:lvl1pPr>
              <a:defRPr i="0"/>
            </a:lvl1pPr>
          </a:lstStyle>
          <a:p>
            <a:pPr>
              <a:defRPr/>
            </a:pPr>
            <a:endParaRPr lang="en-US"/>
          </a:p>
        </p:txBody>
      </p:sp>
      <p:sp>
        <p:nvSpPr>
          <p:cNvPr id="4" name="Rectangle 1028"/>
          <p:cNvSpPr>
            <a:spLocks noGrp="1" noChangeArrowheads="1"/>
          </p:cNvSpPr>
          <p:nvPr>
            <p:ph type="sldNum" sz="quarter" idx="11"/>
          </p:nvPr>
        </p:nvSpPr>
        <p:spPr>
          <a:xfrm>
            <a:off x="7988300" y="6524625"/>
            <a:ext cx="1143000" cy="304800"/>
          </a:xfrm>
          <a:prstGeom prst="rect">
            <a:avLst/>
          </a:prstGeom>
        </p:spPr>
        <p:txBody>
          <a:bodyPr/>
          <a:lstStyle>
            <a:lvl1pPr>
              <a:defRPr i="0"/>
            </a:lvl1pPr>
          </a:lstStyle>
          <a:p>
            <a:pPr>
              <a:defRPr/>
            </a:pPr>
            <a:r>
              <a:rPr lang="en-US" dirty="0" smtClean="0"/>
              <a:t>5</a:t>
            </a:r>
            <a:endParaRPr lang="en-US" dirty="0">
              <a:solidFill>
                <a:srgbClr val="80808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708571" y="6500812"/>
            <a:ext cx="435429" cy="357188"/>
          </a:xfrm>
          <a:prstGeom prst="rect">
            <a:avLst/>
          </a:prstGeom>
        </p:spPr>
        <p:txBody>
          <a:bodyPr lIns="86486" tIns="43243" rIns="86486" bIns="43243"/>
          <a:lstStyle/>
          <a:p>
            <a:pPr eaLnBrk="0" hangingPunct="0">
              <a:defRPr/>
            </a:pPr>
            <a:fld id="{7402CA76-DD39-4103-8AE9-B3A30DEE1552}" type="slidenum">
              <a:rPr lang="ar-SA" smtClean="0">
                <a:solidFill>
                  <a:srgbClr val="000000"/>
                </a:solidFill>
              </a:rPr>
              <a:pPr eaLnBrk="0" hangingPunct="0">
                <a:defRPr/>
              </a:pPr>
              <a:t>‹#›</a:t>
            </a:fld>
            <a:endParaRPr lang="en-US" dirty="0">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15"/>
          <p:cNvSpPr>
            <a:spLocks noGrp="1" noChangeArrowheads="1"/>
          </p:cNvSpPr>
          <p:nvPr>
            <p:ph type="sldNum" sz="quarter" idx="10"/>
          </p:nvPr>
        </p:nvSpPr>
        <p:spPr>
          <a:xfrm>
            <a:off x="8708571" y="6500812"/>
            <a:ext cx="435429" cy="357188"/>
          </a:xfrm>
          <a:prstGeom prst="rect">
            <a:avLst/>
          </a:prstGeom>
          <a:ln/>
        </p:spPr>
        <p:txBody>
          <a:bodyPr lIns="86486" tIns="43243" rIns="86486" bIns="43243"/>
          <a:lstStyle>
            <a:lvl1pPr>
              <a:defRPr/>
            </a:lvl1pPr>
          </a:lstStyle>
          <a:p>
            <a:pPr eaLnBrk="0" hangingPunct="0">
              <a:defRPr/>
            </a:pPr>
            <a:fld id="{F38087D6-7442-41AB-B662-DA7DBC211C66}" type="slidenum">
              <a:rPr lang="ar-SA">
                <a:solidFill>
                  <a:srgbClr val="000000"/>
                </a:solidFill>
              </a:rPr>
              <a:pPr eaLnBrk="0" hangingPunct="0">
                <a:defRPr/>
              </a:pPr>
              <a:t>‹#›</a:t>
            </a:fld>
            <a:endParaRPr lang="en-US" dirty="0">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xfrm>
            <a:off x="8708571" y="6500812"/>
            <a:ext cx="435429" cy="357188"/>
          </a:xfrm>
          <a:prstGeom prst="rect">
            <a:avLst/>
          </a:prstGeom>
          <a:ln/>
        </p:spPr>
        <p:txBody>
          <a:bodyPr lIns="86486" tIns="43243" rIns="86486" bIns="43243"/>
          <a:lstStyle>
            <a:lvl1pPr>
              <a:defRPr/>
            </a:lvl1pPr>
          </a:lstStyle>
          <a:p>
            <a:pPr eaLnBrk="0" hangingPunct="0">
              <a:defRPr/>
            </a:pPr>
            <a:fld id="{8B7B4BAB-7022-4BD9-BB74-958D1C86C2B9}" type="slidenum">
              <a:rPr lang="ar-SA">
                <a:solidFill>
                  <a:srgbClr val="000000"/>
                </a:solidFill>
              </a:rPr>
              <a:pPr eaLnBrk="0" hangingPunct="0">
                <a:defRPr/>
              </a:pPr>
              <a:t>‹#›</a:t>
            </a:fld>
            <a:endParaRPr lang="en-US" dirty="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15"/>
          <p:cNvSpPr>
            <a:spLocks noGrp="1" noChangeArrowheads="1"/>
          </p:cNvSpPr>
          <p:nvPr>
            <p:ph type="sldNum" sz="quarter" idx="10"/>
          </p:nvPr>
        </p:nvSpPr>
        <p:spPr>
          <a:xfrm>
            <a:off x="8708571" y="6500812"/>
            <a:ext cx="435429" cy="357188"/>
          </a:xfrm>
          <a:prstGeom prst="rect">
            <a:avLst/>
          </a:prstGeom>
          <a:ln/>
        </p:spPr>
        <p:txBody>
          <a:bodyPr lIns="86486" tIns="43243" rIns="86486" bIns="43243"/>
          <a:lstStyle>
            <a:lvl1pPr>
              <a:defRPr/>
            </a:lvl1pPr>
          </a:lstStyle>
          <a:p>
            <a:pPr eaLnBrk="0" hangingPunct="0">
              <a:defRPr/>
            </a:pPr>
            <a:fld id="{F38087D6-7442-41AB-B662-DA7DBC211C66}" type="slidenum">
              <a:rPr lang="ar-SA">
                <a:solidFill>
                  <a:srgbClr val="000000"/>
                </a:solidFill>
              </a:rPr>
              <a:pPr eaLnBrk="0" hangingPunct="0">
                <a:defRPr/>
              </a:pPr>
              <a:t>‹#›</a:t>
            </a:fld>
            <a:endParaRPr lang="en-US" dirty="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xfrm>
            <a:off x="8708571" y="6500812"/>
            <a:ext cx="435429" cy="357188"/>
          </a:xfrm>
          <a:prstGeom prst="rect">
            <a:avLst/>
          </a:prstGeom>
          <a:ln/>
        </p:spPr>
        <p:txBody>
          <a:bodyPr lIns="86486" tIns="43243" rIns="86486" bIns="43243"/>
          <a:lstStyle>
            <a:lvl1pPr>
              <a:defRPr/>
            </a:lvl1pPr>
          </a:lstStyle>
          <a:p>
            <a:pPr eaLnBrk="0" hangingPunct="0">
              <a:defRPr/>
            </a:pPr>
            <a:fld id="{8B7B4BAB-7022-4BD9-BB74-958D1C86C2B9}" type="slidenum">
              <a:rPr lang="ar-SA">
                <a:solidFill>
                  <a:srgbClr val="000000"/>
                </a:solidFill>
              </a:rPr>
              <a:pPr eaLnBrk="0" hangingPunct="0">
                <a:defRPr/>
              </a:pPr>
              <a:t>‹#›</a:t>
            </a:fld>
            <a:endParaRPr lang="en-US" dirty="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9" name="Content Placeholder 2"/>
          <p:cNvSpPr>
            <a:spLocks noGrp="1"/>
          </p:cNvSpPr>
          <p:nvPr>
            <p:ph idx="11"/>
          </p:nvPr>
        </p:nvSpPr>
        <p:spPr>
          <a:xfrm>
            <a:off x="152400" y="1295400"/>
            <a:ext cx="8839200" cy="4191000"/>
          </a:xfrm>
        </p:spPr>
        <p:txBody>
          <a:bodyPr numCol="3" spcCol="0" anchor="ctr">
            <a:noAutofit/>
          </a:bodyPr>
          <a:lstStyle>
            <a:lvl1pPr>
              <a:buFont typeface="Arial" pitchFamily="34" charset="0"/>
              <a:buChar cha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33400" y="16764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2971800" y="396240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207AF55-0098-4B31-BD6B-74F14588F64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lide Master - Blank">
    <p:spTree>
      <p:nvGrpSpPr>
        <p:cNvPr id="1" name=""/>
        <p:cNvGrpSpPr/>
        <p:nvPr/>
      </p:nvGrpSpPr>
      <p:grpSpPr>
        <a:xfrm>
          <a:off x="0" y="0"/>
          <a:ext cx="0" cy="0"/>
          <a:chOff x="0" y="0"/>
          <a:chExt cx="0" cy="0"/>
        </a:xfrm>
      </p:grpSpPr>
      <p:sp>
        <p:nvSpPr>
          <p:cNvPr id="2" name="Title 1"/>
          <p:cNvSpPr>
            <a:spLocks noGrp="1"/>
          </p:cNvSpPr>
          <p:nvPr>
            <p:ph type="title"/>
          </p:nvPr>
        </p:nvSpPr>
        <p:spPr>
          <a:xfrm>
            <a:off x="0" y="360786"/>
            <a:ext cx="9144000" cy="762000"/>
          </a:xfrm>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9" name="Content Placeholder 2"/>
          <p:cNvSpPr>
            <a:spLocks noGrp="1"/>
          </p:cNvSpPr>
          <p:nvPr>
            <p:ph idx="11"/>
          </p:nvPr>
        </p:nvSpPr>
        <p:spPr>
          <a:xfrm>
            <a:off x="152400" y="1295400"/>
            <a:ext cx="8839200" cy="4191000"/>
          </a:xfrm>
        </p:spPr>
        <p:txBody>
          <a:bodyPr numCol="3" spcCol="0" anchor="ctr">
            <a:noAutofit/>
          </a:bodyPr>
          <a:lstStyle>
            <a:lvl1pPr>
              <a:buFont typeface="Arial" pitchFamily="34" charset="0"/>
              <a:buChar cha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emf"/><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1.emf"/><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3079" name="Text Box 6"/>
          <p:cNvSpPr txBox="1">
            <a:spLocks noChangeArrowheads="1"/>
          </p:cNvSpPr>
          <p:nvPr/>
        </p:nvSpPr>
        <p:spPr bwMode="auto">
          <a:xfrm>
            <a:off x="3467070" y="6553121"/>
            <a:ext cx="65" cy="246221"/>
          </a:xfrm>
          <a:prstGeom prst="rect">
            <a:avLst/>
          </a:prstGeom>
          <a:solidFill>
            <a:schemeClr val="bg1"/>
          </a:solidFill>
          <a:ln w="9525">
            <a:noFill/>
            <a:miter lim="800000"/>
            <a:headEnd/>
            <a:tailEnd/>
          </a:ln>
        </p:spPr>
        <p:txBody>
          <a:bodyPr wrap="none" lIns="0" tIns="0" rIns="0" bIns="0" anchor="ctr">
            <a:spAutoFit/>
          </a:bodyPr>
          <a:lstStyle/>
          <a:p>
            <a:pPr algn="ctr" eaLnBrk="0" hangingPunct="0">
              <a:defRPr/>
            </a:pPr>
            <a:endParaRPr lang="en-US" sz="1600" dirty="0">
              <a:solidFill>
                <a:srgbClr val="000000"/>
              </a:solidFill>
            </a:endParaRPr>
          </a:p>
        </p:txBody>
      </p:sp>
      <p:sp>
        <p:nvSpPr>
          <p:cNvPr id="26" name="Content Placeholder 2"/>
          <p:cNvSpPr txBox="1">
            <a:spLocks/>
          </p:cNvSpPr>
          <p:nvPr/>
        </p:nvSpPr>
        <p:spPr>
          <a:xfrm>
            <a:off x="457200" y="1600200"/>
            <a:ext cx="8229600" cy="4525963"/>
          </a:xfrm>
          <a:prstGeom prst="rect">
            <a:avLst/>
          </a:prstGeom>
        </p:spPr>
        <p:txBody>
          <a:bodyPr lIns="91424" tIns="45712" rIns="91424" bIns="45712"/>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marL="342840" indent="-342840" eaLnBrk="0" hangingPunct="0">
              <a:spcBef>
                <a:spcPct val="20000"/>
              </a:spcBef>
              <a:defRPr/>
            </a:pPr>
            <a:endParaRPr lang="en-US" kern="0" dirty="0">
              <a:solidFill>
                <a:srgbClr val="000000"/>
              </a:solidFill>
              <a:latin typeface="Arial"/>
            </a:endParaRPr>
          </a:p>
        </p:txBody>
      </p:sp>
      <p:sp>
        <p:nvSpPr>
          <p:cNvPr id="21" name="Title Placeholder 20"/>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ctr" rtl="1" eaLnBrk="0" fontAlgn="base" hangingPunct="0">
        <a:spcBef>
          <a:spcPct val="0"/>
        </a:spcBef>
        <a:spcAft>
          <a:spcPct val="0"/>
        </a:spcAft>
        <a:defRPr sz="2600" b="1">
          <a:solidFill>
            <a:srgbClr val="3366FF"/>
          </a:solidFill>
          <a:latin typeface="+mj-lt"/>
          <a:ea typeface="+mj-ea"/>
          <a:cs typeface="+mj-cs"/>
        </a:defRPr>
      </a:lvl1pPr>
      <a:lvl2pPr algn="ctr" rtl="1" eaLnBrk="0" fontAlgn="base" hangingPunct="0">
        <a:spcBef>
          <a:spcPct val="0"/>
        </a:spcBef>
        <a:spcAft>
          <a:spcPct val="0"/>
        </a:spcAft>
        <a:defRPr sz="3600" b="1">
          <a:solidFill>
            <a:srgbClr val="3366FF"/>
          </a:solidFill>
          <a:latin typeface="Arial" pitchFamily="34" charset="0"/>
          <a:cs typeface="Arial" pitchFamily="34" charset="0"/>
        </a:defRPr>
      </a:lvl2pPr>
      <a:lvl3pPr algn="ctr" rtl="1" eaLnBrk="0" fontAlgn="base" hangingPunct="0">
        <a:spcBef>
          <a:spcPct val="0"/>
        </a:spcBef>
        <a:spcAft>
          <a:spcPct val="0"/>
        </a:spcAft>
        <a:defRPr sz="3600" b="1">
          <a:solidFill>
            <a:srgbClr val="3366FF"/>
          </a:solidFill>
          <a:latin typeface="Arial" pitchFamily="34" charset="0"/>
          <a:cs typeface="Arial" pitchFamily="34" charset="0"/>
        </a:defRPr>
      </a:lvl3pPr>
      <a:lvl4pPr algn="ctr" rtl="1" eaLnBrk="0" fontAlgn="base" hangingPunct="0">
        <a:spcBef>
          <a:spcPct val="0"/>
        </a:spcBef>
        <a:spcAft>
          <a:spcPct val="0"/>
        </a:spcAft>
        <a:defRPr sz="3600" b="1">
          <a:solidFill>
            <a:srgbClr val="3366FF"/>
          </a:solidFill>
          <a:latin typeface="Arial" pitchFamily="34" charset="0"/>
          <a:cs typeface="Arial" pitchFamily="34" charset="0"/>
        </a:defRPr>
      </a:lvl4pPr>
      <a:lvl5pPr algn="ctr" rtl="1" eaLnBrk="0" fontAlgn="base" hangingPunct="0">
        <a:spcBef>
          <a:spcPct val="0"/>
        </a:spcBef>
        <a:spcAft>
          <a:spcPct val="0"/>
        </a:spcAft>
        <a:defRPr sz="3600" b="1">
          <a:solidFill>
            <a:srgbClr val="3366FF"/>
          </a:solidFill>
          <a:latin typeface="Arial" pitchFamily="34" charset="0"/>
          <a:cs typeface="Arial" pitchFamily="34" charset="0"/>
        </a:defRPr>
      </a:lvl5pPr>
      <a:lvl6pPr marL="457118" algn="ctr" rtl="1" fontAlgn="base">
        <a:spcBef>
          <a:spcPct val="0"/>
        </a:spcBef>
        <a:spcAft>
          <a:spcPct val="0"/>
        </a:spcAft>
        <a:defRPr sz="3600" b="1">
          <a:solidFill>
            <a:srgbClr val="3366FF"/>
          </a:solidFill>
          <a:latin typeface="Arial" pitchFamily="34" charset="0"/>
          <a:cs typeface="Arial" pitchFamily="34" charset="0"/>
        </a:defRPr>
      </a:lvl6pPr>
      <a:lvl7pPr marL="914237" algn="ctr" rtl="1" fontAlgn="base">
        <a:spcBef>
          <a:spcPct val="0"/>
        </a:spcBef>
        <a:spcAft>
          <a:spcPct val="0"/>
        </a:spcAft>
        <a:defRPr sz="3600" b="1">
          <a:solidFill>
            <a:srgbClr val="3366FF"/>
          </a:solidFill>
          <a:latin typeface="Arial" pitchFamily="34" charset="0"/>
          <a:cs typeface="Arial" pitchFamily="34" charset="0"/>
        </a:defRPr>
      </a:lvl7pPr>
      <a:lvl8pPr marL="1371354" algn="ctr" rtl="1" fontAlgn="base">
        <a:spcBef>
          <a:spcPct val="0"/>
        </a:spcBef>
        <a:spcAft>
          <a:spcPct val="0"/>
        </a:spcAft>
        <a:defRPr sz="3600" b="1">
          <a:solidFill>
            <a:srgbClr val="3366FF"/>
          </a:solidFill>
          <a:latin typeface="Arial" pitchFamily="34" charset="0"/>
          <a:cs typeface="Arial" pitchFamily="34" charset="0"/>
        </a:defRPr>
      </a:lvl8pPr>
      <a:lvl9pPr marL="1828474" algn="ctr" rtl="1" fontAlgn="base">
        <a:spcBef>
          <a:spcPct val="0"/>
        </a:spcBef>
        <a:spcAft>
          <a:spcPct val="0"/>
        </a:spcAft>
        <a:defRPr sz="3600" b="1">
          <a:solidFill>
            <a:srgbClr val="3366FF"/>
          </a:solidFill>
          <a:latin typeface="Arial" pitchFamily="34" charset="0"/>
          <a:cs typeface="Arial" pitchFamily="34" charset="0"/>
        </a:defRPr>
      </a:lvl9pPr>
    </p:titleStyle>
    <p:bodyStyle>
      <a:lvl1pPr marL="216214" indent="-216214" algn="l" rtl="0" eaLnBrk="0" fontAlgn="base" hangingPunct="0">
        <a:spcBef>
          <a:spcPct val="20000"/>
        </a:spcBef>
        <a:spcAft>
          <a:spcPct val="0"/>
        </a:spcAft>
        <a:buChar char="•"/>
        <a:defRPr sz="1900">
          <a:solidFill>
            <a:schemeClr val="tx1"/>
          </a:solidFill>
          <a:latin typeface="+mn-lt"/>
          <a:ea typeface="+mn-ea"/>
          <a:cs typeface="+mn-cs"/>
        </a:defRPr>
      </a:lvl1pPr>
      <a:lvl2pPr marL="432427" indent="-216214" algn="l" rtl="0" eaLnBrk="0" fontAlgn="base" hangingPunct="0">
        <a:spcBef>
          <a:spcPct val="20000"/>
        </a:spcBef>
        <a:spcAft>
          <a:spcPct val="0"/>
        </a:spcAft>
        <a:buChar char="–"/>
        <a:defRPr sz="1700">
          <a:solidFill>
            <a:schemeClr val="tx1"/>
          </a:solidFill>
          <a:latin typeface="+mn-lt"/>
          <a:cs typeface="+mn-cs"/>
        </a:defRPr>
      </a:lvl2pPr>
      <a:lvl3pPr marL="648641" indent="-216214" algn="l" rtl="0" eaLnBrk="0" fontAlgn="base" hangingPunct="0">
        <a:spcBef>
          <a:spcPct val="20000"/>
        </a:spcBef>
        <a:spcAft>
          <a:spcPct val="0"/>
        </a:spcAft>
        <a:buFont typeface="Arial" pitchFamily="34" charset="0"/>
        <a:buChar char="~"/>
        <a:defRPr sz="1500">
          <a:solidFill>
            <a:schemeClr val="tx1"/>
          </a:solidFill>
          <a:latin typeface="+mn-lt"/>
          <a:cs typeface="+mn-cs"/>
        </a:defRPr>
      </a:lvl3pPr>
      <a:lvl4pPr marL="1599914" indent="-228560" algn="l" rtl="0" eaLnBrk="0" fontAlgn="base" hangingPunct="0">
        <a:spcBef>
          <a:spcPct val="20000"/>
        </a:spcBef>
        <a:spcAft>
          <a:spcPct val="0"/>
        </a:spcAft>
        <a:buChar char="–"/>
        <a:defRPr sz="2000">
          <a:solidFill>
            <a:schemeClr val="tx1"/>
          </a:solidFill>
          <a:latin typeface="+mn-lt"/>
          <a:cs typeface="+mn-cs"/>
        </a:defRPr>
      </a:lvl4pPr>
      <a:lvl5pPr marL="2057034" indent="-228560" algn="l" rtl="0" eaLnBrk="0" fontAlgn="base" hangingPunct="0">
        <a:spcBef>
          <a:spcPct val="20000"/>
        </a:spcBef>
        <a:spcAft>
          <a:spcPct val="0"/>
        </a:spcAft>
        <a:buChar char="»"/>
        <a:defRPr sz="2000">
          <a:solidFill>
            <a:schemeClr val="tx1"/>
          </a:solidFill>
          <a:latin typeface="+mn-lt"/>
          <a:cs typeface="+mn-cs"/>
        </a:defRPr>
      </a:lvl5pPr>
      <a:lvl6pPr marL="2514152" indent="-228560" algn="l" rtl="0" fontAlgn="base">
        <a:spcBef>
          <a:spcPct val="20000"/>
        </a:spcBef>
        <a:spcAft>
          <a:spcPct val="0"/>
        </a:spcAft>
        <a:buChar char="»"/>
        <a:defRPr sz="2000">
          <a:solidFill>
            <a:schemeClr val="tx1"/>
          </a:solidFill>
          <a:latin typeface="+mn-lt"/>
          <a:cs typeface="+mn-cs"/>
        </a:defRPr>
      </a:lvl6pPr>
      <a:lvl7pPr marL="2971271" indent="-228560" algn="l" rtl="0" fontAlgn="base">
        <a:spcBef>
          <a:spcPct val="20000"/>
        </a:spcBef>
        <a:spcAft>
          <a:spcPct val="0"/>
        </a:spcAft>
        <a:buChar char="»"/>
        <a:defRPr sz="2000">
          <a:solidFill>
            <a:schemeClr val="tx1"/>
          </a:solidFill>
          <a:latin typeface="+mn-lt"/>
          <a:cs typeface="+mn-cs"/>
        </a:defRPr>
      </a:lvl7pPr>
      <a:lvl8pPr marL="3428389" indent="-228560" algn="l" rtl="0" fontAlgn="base">
        <a:spcBef>
          <a:spcPct val="20000"/>
        </a:spcBef>
        <a:spcAft>
          <a:spcPct val="0"/>
        </a:spcAft>
        <a:buChar char="»"/>
        <a:defRPr sz="2000">
          <a:solidFill>
            <a:schemeClr val="tx1"/>
          </a:solidFill>
          <a:latin typeface="+mn-lt"/>
          <a:cs typeface="+mn-cs"/>
        </a:defRPr>
      </a:lvl8pPr>
      <a:lvl9pPr marL="3885507" indent="-22856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237" rtl="0" eaLnBrk="1" latinLnBrk="0" hangingPunct="1">
        <a:defRPr sz="1800" kern="1200">
          <a:solidFill>
            <a:schemeClr val="tx1"/>
          </a:solidFill>
          <a:latin typeface="+mn-lt"/>
          <a:ea typeface="+mn-ea"/>
          <a:cs typeface="+mn-cs"/>
        </a:defRPr>
      </a:lvl1pPr>
      <a:lvl2pPr marL="457118" algn="l" defTabSz="914237" rtl="0" eaLnBrk="1" latinLnBrk="0" hangingPunct="1">
        <a:defRPr sz="1800" kern="1200">
          <a:solidFill>
            <a:schemeClr val="tx1"/>
          </a:solidFill>
          <a:latin typeface="+mn-lt"/>
          <a:ea typeface="+mn-ea"/>
          <a:cs typeface="+mn-cs"/>
        </a:defRPr>
      </a:lvl2pPr>
      <a:lvl3pPr marL="914237" algn="l" defTabSz="914237" rtl="0" eaLnBrk="1" latinLnBrk="0" hangingPunct="1">
        <a:defRPr sz="1800" kern="1200">
          <a:solidFill>
            <a:schemeClr val="tx1"/>
          </a:solidFill>
          <a:latin typeface="+mn-lt"/>
          <a:ea typeface="+mn-ea"/>
          <a:cs typeface="+mn-cs"/>
        </a:defRPr>
      </a:lvl3pPr>
      <a:lvl4pPr marL="1371354" algn="l" defTabSz="914237" rtl="0" eaLnBrk="1" latinLnBrk="0" hangingPunct="1">
        <a:defRPr sz="1800" kern="1200">
          <a:solidFill>
            <a:schemeClr val="tx1"/>
          </a:solidFill>
          <a:latin typeface="+mn-lt"/>
          <a:ea typeface="+mn-ea"/>
          <a:cs typeface="+mn-cs"/>
        </a:defRPr>
      </a:lvl4pPr>
      <a:lvl5pPr marL="1828474" algn="l" defTabSz="914237" rtl="0" eaLnBrk="1" latinLnBrk="0" hangingPunct="1">
        <a:defRPr sz="1800" kern="1200">
          <a:solidFill>
            <a:schemeClr val="tx1"/>
          </a:solidFill>
          <a:latin typeface="+mn-lt"/>
          <a:ea typeface="+mn-ea"/>
          <a:cs typeface="+mn-cs"/>
        </a:defRPr>
      </a:lvl5pPr>
      <a:lvl6pPr marL="2285593" algn="l" defTabSz="914237" rtl="0" eaLnBrk="1" latinLnBrk="0" hangingPunct="1">
        <a:defRPr sz="1800" kern="1200">
          <a:solidFill>
            <a:schemeClr val="tx1"/>
          </a:solidFill>
          <a:latin typeface="+mn-lt"/>
          <a:ea typeface="+mn-ea"/>
          <a:cs typeface="+mn-cs"/>
        </a:defRPr>
      </a:lvl6pPr>
      <a:lvl7pPr marL="2742712" algn="l" defTabSz="914237" rtl="0" eaLnBrk="1" latinLnBrk="0" hangingPunct="1">
        <a:defRPr sz="1800" kern="1200">
          <a:solidFill>
            <a:schemeClr val="tx1"/>
          </a:solidFill>
          <a:latin typeface="+mn-lt"/>
          <a:ea typeface="+mn-ea"/>
          <a:cs typeface="+mn-cs"/>
        </a:defRPr>
      </a:lvl7pPr>
      <a:lvl8pPr marL="3199830" algn="l" defTabSz="914237" rtl="0" eaLnBrk="1" latinLnBrk="0" hangingPunct="1">
        <a:defRPr sz="1800" kern="1200">
          <a:solidFill>
            <a:schemeClr val="tx1"/>
          </a:solidFill>
          <a:latin typeface="+mn-lt"/>
          <a:ea typeface="+mn-ea"/>
          <a:cs typeface="+mn-cs"/>
        </a:defRPr>
      </a:lvl8pPr>
      <a:lvl9pPr marL="3656948" algn="l" defTabSz="91423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 name="AutoShape 54"/>
          <p:cNvSpPr>
            <a:spLocks noChangeArrowheads="1"/>
          </p:cNvSpPr>
          <p:nvPr/>
        </p:nvSpPr>
        <p:spPr bwMode="auto">
          <a:xfrm>
            <a:off x="0" y="6330950"/>
            <a:ext cx="8534400" cy="533400"/>
          </a:xfrm>
          <a:prstGeom prst="rightArrow">
            <a:avLst>
              <a:gd name="adj1" fmla="val 60417"/>
              <a:gd name="adj2" fmla="val 106281"/>
            </a:avLst>
          </a:prstGeom>
          <a:solidFill>
            <a:srgbClr val="0066FF"/>
          </a:solidFill>
          <a:ln w="9525">
            <a:noFill/>
            <a:miter lim="800000"/>
            <a:headEnd/>
            <a:tailEnd/>
          </a:ln>
          <a:effectLst/>
        </p:spPr>
        <p:txBody>
          <a:bodyPr wrap="none" anchor="ctr"/>
          <a:lstStyle/>
          <a:p>
            <a:pPr eaLnBrk="1" fontAlgn="auto" hangingPunct="1">
              <a:spcBef>
                <a:spcPts val="0"/>
              </a:spcBef>
              <a:spcAft>
                <a:spcPts val="0"/>
              </a:spcAft>
              <a:defRPr/>
            </a:pPr>
            <a:endParaRPr lang="en-US">
              <a:latin typeface="+mn-lt"/>
            </a:endParaRP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8" name="Picture 3"/>
          <p:cNvPicPr>
            <a:picLocks noChangeAspect="1" noChangeArrowheads="1"/>
          </p:cNvPicPr>
          <p:nvPr/>
        </p:nvPicPr>
        <p:blipFill>
          <a:blip r:embed="rId6" cstate="print"/>
          <a:srcRect/>
          <a:stretch>
            <a:fillRect/>
          </a:stretch>
        </p:blipFill>
        <p:spPr bwMode="auto">
          <a:xfrm>
            <a:off x="38100" y="63500"/>
            <a:ext cx="1028700" cy="1009650"/>
          </a:xfrm>
          <a:prstGeom prst="rect">
            <a:avLst/>
          </a:prstGeom>
          <a:noFill/>
          <a:ln w="28575" algn="ctr">
            <a:noFill/>
            <a:prstDash val="dash"/>
            <a:miter lim="800000"/>
            <a:headEnd/>
            <a:tailEnd/>
          </a:ln>
        </p:spPr>
      </p:pic>
      <p:sp>
        <p:nvSpPr>
          <p:cNvPr id="20" name="Rectangle 58"/>
          <p:cNvSpPr>
            <a:spLocks noChangeArrowheads="1"/>
          </p:cNvSpPr>
          <p:nvPr/>
        </p:nvSpPr>
        <p:spPr bwMode="auto">
          <a:xfrm>
            <a:off x="184150" y="6430963"/>
            <a:ext cx="76200" cy="333375"/>
          </a:xfrm>
          <a:prstGeom prst="rect">
            <a:avLst/>
          </a:prstGeom>
          <a:solidFill>
            <a:schemeClr val="bg1"/>
          </a:solidFill>
          <a:ln w="9525">
            <a:noFill/>
            <a:miter lim="800000"/>
            <a:headEnd/>
            <a:tailEnd/>
          </a:ln>
          <a:effectLst/>
        </p:spPr>
        <p:txBody>
          <a:bodyPr wrap="none" anchor="ctr"/>
          <a:lstStyle/>
          <a:p>
            <a:pPr eaLnBrk="1" fontAlgn="auto" hangingPunct="1">
              <a:spcBef>
                <a:spcPts val="0"/>
              </a:spcBef>
              <a:spcAft>
                <a:spcPts val="0"/>
              </a:spcAft>
              <a:defRPr/>
            </a:pPr>
            <a:endParaRPr lang="en-US">
              <a:latin typeface="+mn-lt"/>
            </a:endParaRPr>
          </a:p>
        </p:txBody>
      </p:sp>
      <p:sp>
        <p:nvSpPr>
          <p:cNvPr id="21" name="Rectangle 59"/>
          <p:cNvSpPr>
            <a:spLocks noChangeArrowheads="1"/>
          </p:cNvSpPr>
          <p:nvPr/>
        </p:nvSpPr>
        <p:spPr bwMode="auto">
          <a:xfrm>
            <a:off x="403225" y="6434138"/>
            <a:ext cx="76200" cy="333375"/>
          </a:xfrm>
          <a:prstGeom prst="rect">
            <a:avLst/>
          </a:prstGeom>
          <a:solidFill>
            <a:schemeClr val="bg1"/>
          </a:solidFill>
          <a:ln w="9525">
            <a:noFill/>
            <a:miter lim="800000"/>
            <a:headEnd/>
            <a:tailEnd/>
          </a:ln>
          <a:effectLst/>
        </p:spPr>
        <p:txBody>
          <a:bodyPr wrap="none" anchor="ctr"/>
          <a:lstStyle/>
          <a:p>
            <a:pPr eaLnBrk="1" fontAlgn="auto" hangingPunct="1">
              <a:spcBef>
                <a:spcPts val="0"/>
              </a:spcBef>
              <a:spcAft>
                <a:spcPts val="0"/>
              </a:spcAft>
              <a:defRPr/>
            </a:pPr>
            <a:endParaRPr lang="en-US">
              <a:latin typeface="+mn-lt"/>
            </a:endParaRPr>
          </a:p>
        </p:txBody>
      </p:sp>
      <p:sp>
        <p:nvSpPr>
          <p:cNvPr id="22" name="Rectangle 60"/>
          <p:cNvSpPr>
            <a:spLocks noChangeArrowheads="1"/>
          </p:cNvSpPr>
          <p:nvPr/>
        </p:nvSpPr>
        <p:spPr bwMode="auto">
          <a:xfrm>
            <a:off x="696913" y="6434138"/>
            <a:ext cx="76200" cy="333375"/>
          </a:xfrm>
          <a:prstGeom prst="rect">
            <a:avLst/>
          </a:prstGeom>
          <a:solidFill>
            <a:schemeClr val="bg1"/>
          </a:solidFill>
          <a:ln w="9525">
            <a:noFill/>
            <a:miter lim="800000"/>
            <a:headEnd/>
            <a:tailEnd/>
          </a:ln>
          <a:effectLst/>
        </p:spPr>
        <p:txBody>
          <a:bodyPr wrap="none" anchor="ctr"/>
          <a:lstStyle/>
          <a:p>
            <a:pPr eaLnBrk="1" fontAlgn="auto" hangingPunct="1">
              <a:spcBef>
                <a:spcPts val="0"/>
              </a:spcBef>
              <a:spcAft>
                <a:spcPts val="0"/>
              </a:spcAft>
              <a:defRPr/>
            </a:pPr>
            <a:endParaRPr lang="en-US">
              <a:latin typeface="+mn-lt"/>
            </a:endParaRPr>
          </a:p>
        </p:txBody>
      </p:sp>
      <p:sp>
        <p:nvSpPr>
          <p:cNvPr id="23" name="Rectangle 61"/>
          <p:cNvSpPr>
            <a:spLocks noChangeArrowheads="1"/>
          </p:cNvSpPr>
          <p:nvPr/>
        </p:nvSpPr>
        <p:spPr bwMode="auto">
          <a:xfrm>
            <a:off x="1082675" y="6434138"/>
            <a:ext cx="76200" cy="333375"/>
          </a:xfrm>
          <a:prstGeom prst="rect">
            <a:avLst/>
          </a:prstGeom>
          <a:solidFill>
            <a:schemeClr val="bg1"/>
          </a:solidFill>
          <a:ln w="9525">
            <a:noFill/>
            <a:miter lim="800000"/>
            <a:headEnd/>
            <a:tailEnd/>
          </a:ln>
          <a:effectLst/>
        </p:spPr>
        <p:txBody>
          <a:bodyPr wrap="none" anchor="ctr"/>
          <a:lstStyle/>
          <a:p>
            <a:pPr eaLnBrk="1" fontAlgn="auto" hangingPunct="1">
              <a:spcBef>
                <a:spcPts val="0"/>
              </a:spcBef>
              <a:spcAft>
                <a:spcPts val="0"/>
              </a:spcAft>
              <a:defRPr/>
            </a:pPr>
            <a:endParaRPr lang="en-US">
              <a:latin typeface="+mn-lt"/>
            </a:endParaRPr>
          </a:p>
        </p:txBody>
      </p:sp>
      <p:sp>
        <p:nvSpPr>
          <p:cNvPr id="24" name="Rectangle 62"/>
          <p:cNvSpPr>
            <a:spLocks noChangeArrowheads="1"/>
          </p:cNvSpPr>
          <p:nvPr/>
        </p:nvSpPr>
        <p:spPr bwMode="auto">
          <a:xfrm>
            <a:off x="1571625" y="6434138"/>
            <a:ext cx="76200" cy="333375"/>
          </a:xfrm>
          <a:prstGeom prst="rect">
            <a:avLst/>
          </a:prstGeom>
          <a:solidFill>
            <a:schemeClr val="bg1"/>
          </a:solidFill>
          <a:ln w="9525">
            <a:noFill/>
            <a:miter lim="800000"/>
            <a:headEnd/>
            <a:tailEnd/>
          </a:ln>
          <a:effectLst/>
        </p:spPr>
        <p:txBody>
          <a:bodyPr wrap="none" anchor="ctr"/>
          <a:lstStyle/>
          <a:p>
            <a:pPr eaLnBrk="1" fontAlgn="auto" hangingPunct="1">
              <a:spcBef>
                <a:spcPts val="0"/>
              </a:spcBef>
              <a:spcAft>
                <a:spcPts val="0"/>
              </a:spcAft>
              <a:defRPr/>
            </a:pPr>
            <a:endParaRPr lang="en-US">
              <a:latin typeface="+mn-lt"/>
            </a:endParaRPr>
          </a:p>
        </p:txBody>
      </p:sp>
      <p:sp>
        <p:nvSpPr>
          <p:cNvPr id="25" name="Rectangle 64"/>
          <p:cNvSpPr>
            <a:spLocks noChangeArrowheads="1"/>
          </p:cNvSpPr>
          <p:nvPr/>
        </p:nvSpPr>
        <p:spPr bwMode="auto">
          <a:xfrm>
            <a:off x="3505200" y="6462713"/>
            <a:ext cx="2438400" cy="266700"/>
          </a:xfrm>
          <a:prstGeom prst="rect">
            <a:avLst/>
          </a:prstGeom>
          <a:solidFill>
            <a:srgbClr val="FF0000"/>
          </a:solidFill>
          <a:ln w="9525">
            <a:noFill/>
            <a:miter lim="800000"/>
            <a:headEnd/>
            <a:tailEnd/>
          </a:ln>
          <a:effectLst/>
        </p:spPr>
        <p:txBody>
          <a:bodyPr wrap="none" anchor="ctr"/>
          <a:lstStyle/>
          <a:p>
            <a:pPr algn="ctr" eaLnBrk="1" fontAlgn="auto" hangingPunct="1">
              <a:spcBef>
                <a:spcPts val="0"/>
              </a:spcBef>
              <a:spcAft>
                <a:spcPts val="0"/>
              </a:spcAft>
              <a:defRPr/>
            </a:pPr>
            <a:r>
              <a:rPr lang="en-US" sz="1400" b="1" dirty="0" smtClean="0">
                <a:solidFill>
                  <a:schemeClr val="bg1"/>
                </a:solidFill>
                <a:latin typeface="+mn-lt"/>
              </a:rPr>
              <a:t>SECRET//REL TO US,</a:t>
            </a:r>
            <a:r>
              <a:rPr lang="en-US" sz="1400" b="1" baseline="0" dirty="0" smtClean="0">
                <a:solidFill>
                  <a:schemeClr val="bg1"/>
                </a:solidFill>
                <a:latin typeface="+mn-lt"/>
              </a:rPr>
              <a:t> ISAF, NATO</a:t>
            </a:r>
            <a:endParaRPr lang="en-US" sz="1400" b="1" dirty="0">
              <a:solidFill>
                <a:schemeClr val="bg1"/>
              </a:solidFill>
              <a:latin typeface="+mn-lt"/>
            </a:endParaRPr>
          </a:p>
        </p:txBody>
      </p:sp>
      <p:sp>
        <p:nvSpPr>
          <p:cNvPr id="27" name="Slide Number Placeholder 5"/>
          <p:cNvSpPr txBox="1">
            <a:spLocks/>
          </p:cNvSpPr>
          <p:nvPr/>
        </p:nvSpPr>
        <p:spPr>
          <a:xfrm>
            <a:off x="8686800" y="6416675"/>
            <a:ext cx="609600" cy="365125"/>
          </a:xfrm>
          <a:prstGeom prst="rect">
            <a:avLst/>
          </a:prstGeom>
        </p:spPr>
        <p:txBody>
          <a:bodyPr anchor="ctr"/>
          <a:lstStyle>
            <a:lvl1pPr algn="r">
              <a:defRPr sz="1600">
                <a:solidFill>
                  <a:schemeClr val="tx1">
                    <a:tint val="75000"/>
                  </a:schemeClr>
                </a:solidFill>
              </a:defRPr>
            </a:lvl1pPr>
          </a:lstStyle>
          <a:p>
            <a:pPr algn="ctr" eaLnBrk="1" hangingPunct="1">
              <a:defRPr/>
            </a:pPr>
            <a:fld id="{59FC8FD4-97F7-435C-B3B4-A9FFF085C847}" type="slidenum">
              <a:rPr lang="en-US" sz="1200" b="1" smtClean="0">
                <a:solidFill>
                  <a:schemeClr val="tx1"/>
                </a:solidFill>
                <a:latin typeface="Calibri" pitchFamily="34" charset="0"/>
              </a:rPr>
              <a:pPr algn="ctr" eaLnBrk="1" hangingPunct="1">
                <a:defRPr/>
              </a:pPr>
              <a:t>‹#›</a:t>
            </a:fld>
            <a:endParaRPr lang="en-US" sz="1200" b="1" dirty="0">
              <a:solidFill>
                <a:schemeClr val="tx1"/>
              </a:solidFill>
              <a:latin typeface="Calibri" pitchFamily="34" charset="0"/>
            </a:endParaRPr>
          </a:p>
        </p:txBody>
      </p:sp>
      <p:sp>
        <p:nvSpPr>
          <p:cNvPr id="29" name="Title Placeholder 64"/>
          <p:cNvSpPr>
            <a:spLocks noGrp="1"/>
          </p:cNvSpPr>
          <p:nvPr>
            <p:ph type="title"/>
          </p:nvPr>
        </p:nvSpPr>
        <p:spPr>
          <a:xfrm>
            <a:off x="0" y="990600"/>
            <a:ext cx="9144000" cy="762000"/>
          </a:xfrm>
          <a:prstGeom prst="rect">
            <a:avLst/>
          </a:prstGeom>
          <a:effectLst>
            <a:outerShdw dist="35560" dir="2700000" algn="ctr" rotWithShape="0">
              <a:schemeClr val="bg1">
                <a:lumMod val="50000"/>
              </a:schemeClr>
            </a:outerShdw>
          </a:effectLst>
        </p:spPr>
        <p:txBody>
          <a:bodyPr vert="horz" lIns="91440" tIns="45720" rIns="91440" bIns="45720" rtlCol="0" anchor="ctr">
            <a:normAutofit/>
          </a:bodyPr>
          <a:lstStyle/>
          <a:p>
            <a:r>
              <a:rPr lang="en-US" dirty="0" smtClean="0"/>
              <a:t>Click to edit Master title style</a:t>
            </a:r>
            <a:endParaRPr lang="en-US" dirty="0"/>
          </a:p>
        </p:txBody>
      </p:sp>
      <p:sp>
        <p:nvSpPr>
          <p:cNvPr id="30" name="Line 21"/>
          <p:cNvSpPr>
            <a:spLocks noChangeShapeType="1"/>
          </p:cNvSpPr>
          <p:nvPr/>
        </p:nvSpPr>
        <p:spPr bwMode="auto">
          <a:xfrm>
            <a:off x="0" y="1143000"/>
            <a:ext cx="9144000" cy="0"/>
          </a:xfrm>
          <a:prstGeom prst="line">
            <a:avLst/>
          </a:prstGeom>
          <a:noFill/>
          <a:ln w="28575">
            <a:solidFill>
              <a:srgbClr val="0066FF"/>
            </a:solidFill>
            <a:round/>
            <a:headEnd/>
            <a:tailEnd/>
          </a:ln>
          <a:effectLst/>
        </p:spPr>
        <p:txBody>
          <a:bodyPr/>
          <a:lstStyle/>
          <a:p>
            <a:pPr eaLnBrk="1" fontAlgn="auto" hangingPunct="1">
              <a:spcBef>
                <a:spcPts val="0"/>
              </a:spcBef>
              <a:spcAft>
                <a:spcPts val="0"/>
              </a:spcAft>
              <a:defRPr/>
            </a:pPr>
            <a:endParaRPr lang="en-US">
              <a:latin typeface="+mn-lt"/>
            </a:endParaRPr>
          </a:p>
        </p:txBody>
      </p:sp>
      <p:pic>
        <p:nvPicPr>
          <p:cNvPr id="31" name="Picture 5" descr="TFP Logo-small.jpg"/>
          <p:cNvPicPr>
            <a:picLocks noChangeAspect="1"/>
          </p:cNvPicPr>
          <p:nvPr userDrawn="1"/>
        </p:nvPicPr>
        <p:blipFill>
          <a:blip r:embed="rId7" cstate="print">
            <a:clrChange>
              <a:clrFrom>
                <a:srgbClr val="FFFFFF"/>
              </a:clrFrom>
              <a:clrTo>
                <a:srgbClr val="FFFFFF">
                  <a:alpha val="0"/>
                </a:srgbClr>
              </a:clrTo>
            </a:clrChange>
          </a:blip>
          <a:srcRect l="7680" r="7680"/>
          <a:stretch>
            <a:fillRect/>
          </a:stretch>
        </p:blipFill>
        <p:spPr bwMode="auto">
          <a:xfrm>
            <a:off x="8020275" y="28074"/>
            <a:ext cx="1096428" cy="103632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85" r:id="rId4"/>
  </p:sldLayoutIdLst>
  <p:txStyles>
    <p:titleStyle>
      <a:lvl1pPr algn="ctr" rtl="0" eaLnBrk="0" fontAlgn="base" hangingPunct="0">
        <a:spcBef>
          <a:spcPct val="0"/>
        </a:spcBef>
        <a:spcAft>
          <a:spcPct val="0"/>
        </a:spcAft>
        <a:defRPr lang="en-US" sz="4000" b="1" kern="1200" dirty="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000" b="1">
          <a:solidFill>
            <a:schemeClr val="tx1"/>
          </a:solidFill>
          <a:latin typeface="Arial" charset="0"/>
          <a:cs typeface="Arial" charset="0"/>
        </a:defRPr>
      </a:lvl2pPr>
      <a:lvl3pPr algn="ctr" rtl="0" eaLnBrk="0" fontAlgn="base" hangingPunct="0">
        <a:spcBef>
          <a:spcPct val="0"/>
        </a:spcBef>
        <a:spcAft>
          <a:spcPct val="0"/>
        </a:spcAft>
        <a:defRPr sz="4000" b="1">
          <a:solidFill>
            <a:schemeClr val="tx1"/>
          </a:solidFill>
          <a:latin typeface="Arial" charset="0"/>
          <a:cs typeface="Arial" charset="0"/>
        </a:defRPr>
      </a:lvl3pPr>
      <a:lvl4pPr algn="ctr" rtl="0" eaLnBrk="0" fontAlgn="base" hangingPunct="0">
        <a:spcBef>
          <a:spcPct val="0"/>
        </a:spcBef>
        <a:spcAft>
          <a:spcPct val="0"/>
        </a:spcAft>
        <a:defRPr sz="4000" b="1">
          <a:solidFill>
            <a:schemeClr val="tx1"/>
          </a:solidFill>
          <a:latin typeface="Arial" charset="0"/>
          <a:cs typeface="Arial" charset="0"/>
        </a:defRPr>
      </a:lvl4pPr>
      <a:lvl5pPr algn="ctr" rtl="0" eaLnBrk="0" fontAlgn="base" hangingPunct="0">
        <a:spcBef>
          <a:spcPct val="0"/>
        </a:spcBef>
        <a:spcAft>
          <a:spcPct val="0"/>
        </a:spcAft>
        <a:defRPr sz="4000" b="1">
          <a:solidFill>
            <a:schemeClr val="tx1"/>
          </a:solidFill>
          <a:latin typeface="Arial" charset="0"/>
          <a:cs typeface="Arial" charset="0"/>
        </a:defRPr>
      </a:lvl5pPr>
      <a:lvl6pPr marL="457200" algn="ctr" rtl="0" fontAlgn="base">
        <a:spcBef>
          <a:spcPct val="0"/>
        </a:spcBef>
        <a:spcAft>
          <a:spcPct val="0"/>
        </a:spcAft>
        <a:defRPr sz="4000" b="1">
          <a:solidFill>
            <a:schemeClr val="tx1"/>
          </a:solidFill>
          <a:latin typeface="Arial" charset="0"/>
          <a:cs typeface="Arial" charset="0"/>
        </a:defRPr>
      </a:lvl6pPr>
      <a:lvl7pPr marL="914400" algn="ctr" rtl="0" fontAlgn="base">
        <a:spcBef>
          <a:spcPct val="0"/>
        </a:spcBef>
        <a:spcAft>
          <a:spcPct val="0"/>
        </a:spcAft>
        <a:defRPr sz="4000" b="1">
          <a:solidFill>
            <a:schemeClr val="tx1"/>
          </a:solidFill>
          <a:latin typeface="Arial" charset="0"/>
          <a:cs typeface="Arial" charset="0"/>
        </a:defRPr>
      </a:lvl7pPr>
      <a:lvl8pPr marL="1371600" algn="ctr" rtl="0" fontAlgn="base">
        <a:spcBef>
          <a:spcPct val="0"/>
        </a:spcBef>
        <a:spcAft>
          <a:spcPct val="0"/>
        </a:spcAft>
        <a:defRPr sz="4000" b="1">
          <a:solidFill>
            <a:schemeClr val="tx1"/>
          </a:solidFill>
          <a:latin typeface="Arial" charset="0"/>
          <a:cs typeface="Arial" charset="0"/>
        </a:defRPr>
      </a:lvl8pPr>
      <a:lvl9pPr marL="1828800" algn="ctr" rtl="0" fontAlgn="base">
        <a:spcBef>
          <a:spcPct val="0"/>
        </a:spcBef>
        <a:spcAft>
          <a:spcPct val="0"/>
        </a:spcAft>
        <a:defRPr sz="40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 name="AutoShape 54"/>
          <p:cNvSpPr>
            <a:spLocks noChangeArrowheads="1"/>
          </p:cNvSpPr>
          <p:nvPr/>
        </p:nvSpPr>
        <p:spPr bwMode="auto">
          <a:xfrm>
            <a:off x="0" y="6330950"/>
            <a:ext cx="8534400" cy="533400"/>
          </a:xfrm>
          <a:prstGeom prst="rightArrow">
            <a:avLst>
              <a:gd name="adj1" fmla="val 60417"/>
              <a:gd name="adj2" fmla="val 106281"/>
            </a:avLst>
          </a:prstGeom>
          <a:solidFill>
            <a:srgbClr val="0000FF"/>
          </a:solidFill>
          <a:ln w="9525">
            <a:noFill/>
            <a:miter lim="800000"/>
            <a:headEnd/>
            <a:tailEnd/>
          </a:ln>
          <a:effectLst/>
        </p:spPr>
        <p:txBody>
          <a:bodyPr wrap="none" anchor="ctr"/>
          <a:lstStyle/>
          <a:p>
            <a:pPr eaLnBrk="1" fontAlgn="auto" hangingPunct="1">
              <a:spcBef>
                <a:spcPts val="0"/>
              </a:spcBef>
              <a:spcAft>
                <a:spcPts val="0"/>
              </a:spcAft>
              <a:defRPr/>
            </a:pPr>
            <a:endParaRPr lang="en-US">
              <a:latin typeface="+mn-lt"/>
            </a:endParaRP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8" name="Picture 3"/>
          <p:cNvPicPr>
            <a:picLocks noChangeAspect="1" noChangeArrowheads="1"/>
          </p:cNvPicPr>
          <p:nvPr/>
        </p:nvPicPr>
        <p:blipFill>
          <a:blip r:embed="rId8" cstate="print"/>
          <a:srcRect/>
          <a:stretch>
            <a:fillRect/>
          </a:stretch>
        </p:blipFill>
        <p:spPr bwMode="auto">
          <a:xfrm>
            <a:off x="38100" y="63500"/>
            <a:ext cx="1028700" cy="1009650"/>
          </a:xfrm>
          <a:prstGeom prst="rect">
            <a:avLst/>
          </a:prstGeom>
          <a:noFill/>
          <a:ln w="28575" algn="ctr">
            <a:noFill/>
            <a:prstDash val="dash"/>
            <a:miter lim="800000"/>
            <a:headEnd/>
            <a:tailEnd/>
          </a:ln>
        </p:spPr>
      </p:pic>
      <p:sp>
        <p:nvSpPr>
          <p:cNvPr id="20" name="Rectangle 58"/>
          <p:cNvSpPr>
            <a:spLocks noChangeArrowheads="1"/>
          </p:cNvSpPr>
          <p:nvPr/>
        </p:nvSpPr>
        <p:spPr bwMode="auto">
          <a:xfrm>
            <a:off x="184150" y="6430963"/>
            <a:ext cx="76200" cy="333375"/>
          </a:xfrm>
          <a:prstGeom prst="rect">
            <a:avLst/>
          </a:prstGeom>
          <a:solidFill>
            <a:schemeClr val="bg1"/>
          </a:solidFill>
          <a:ln w="9525">
            <a:noFill/>
            <a:miter lim="800000"/>
            <a:headEnd/>
            <a:tailEnd/>
          </a:ln>
          <a:effectLst/>
        </p:spPr>
        <p:txBody>
          <a:bodyPr wrap="none" anchor="ctr"/>
          <a:lstStyle/>
          <a:p>
            <a:pPr eaLnBrk="1" fontAlgn="auto" hangingPunct="1">
              <a:spcBef>
                <a:spcPts val="0"/>
              </a:spcBef>
              <a:spcAft>
                <a:spcPts val="0"/>
              </a:spcAft>
              <a:defRPr/>
            </a:pPr>
            <a:endParaRPr lang="en-US">
              <a:latin typeface="+mn-lt"/>
            </a:endParaRPr>
          </a:p>
        </p:txBody>
      </p:sp>
      <p:sp>
        <p:nvSpPr>
          <p:cNvPr id="21" name="Rectangle 59"/>
          <p:cNvSpPr>
            <a:spLocks noChangeArrowheads="1"/>
          </p:cNvSpPr>
          <p:nvPr/>
        </p:nvSpPr>
        <p:spPr bwMode="auto">
          <a:xfrm>
            <a:off x="403225" y="6434138"/>
            <a:ext cx="76200" cy="333375"/>
          </a:xfrm>
          <a:prstGeom prst="rect">
            <a:avLst/>
          </a:prstGeom>
          <a:solidFill>
            <a:schemeClr val="bg1"/>
          </a:solidFill>
          <a:ln w="9525">
            <a:noFill/>
            <a:miter lim="800000"/>
            <a:headEnd/>
            <a:tailEnd/>
          </a:ln>
          <a:effectLst/>
        </p:spPr>
        <p:txBody>
          <a:bodyPr wrap="none" anchor="ctr"/>
          <a:lstStyle/>
          <a:p>
            <a:pPr eaLnBrk="1" fontAlgn="auto" hangingPunct="1">
              <a:spcBef>
                <a:spcPts val="0"/>
              </a:spcBef>
              <a:spcAft>
                <a:spcPts val="0"/>
              </a:spcAft>
              <a:defRPr/>
            </a:pPr>
            <a:endParaRPr lang="en-US">
              <a:latin typeface="+mn-lt"/>
            </a:endParaRPr>
          </a:p>
        </p:txBody>
      </p:sp>
      <p:sp>
        <p:nvSpPr>
          <p:cNvPr id="22" name="Rectangle 60"/>
          <p:cNvSpPr>
            <a:spLocks noChangeArrowheads="1"/>
          </p:cNvSpPr>
          <p:nvPr/>
        </p:nvSpPr>
        <p:spPr bwMode="auto">
          <a:xfrm>
            <a:off x="696913" y="6434138"/>
            <a:ext cx="76200" cy="333375"/>
          </a:xfrm>
          <a:prstGeom prst="rect">
            <a:avLst/>
          </a:prstGeom>
          <a:solidFill>
            <a:schemeClr val="bg1"/>
          </a:solidFill>
          <a:ln w="9525">
            <a:noFill/>
            <a:miter lim="800000"/>
            <a:headEnd/>
            <a:tailEnd/>
          </a:ln>
          <a:effectLst/>
        </p:spPr>
        <p:txBody>
          <a:bodyPr wrap="none" anchor="ctr"/>
          <a:lstStyle/>
          <a:p>
            <a:pPr eaLnBrk="1" fontAlgn="auto" hangingPunct="1">
              <a:spcBef>
                <a:spcPts val="0"/>
              </a:spcBef>
              <a:spcAft>
                <a:spcPts val="0"/>
              </a:spcAft>
              <a:defRPr/>
            </a:pPr>
            <a:endParaRPr lang="en-US">
              <a:latin typeface="+mn-lt"/>
            </a:endParaRPr>
          </a:p>
        </p:txBody>
      </p:sp>
      <p:sp>
        <p:nvSpPr>
          <p:cNvPr id="23" name="Rectangle 61"/>
          <p:cNvSpPr>
            <a:spLocks noChangeArrowheads="1"/>
          </p:cNvSpPr>
          <p:nvPr/>
        </p:nvSpPr>
        <p:spPr bwMode="auto">
          <a:xfrm>
            <a:off x="1082675" y="6434138"/>
            <a:ext cx="76200" cy="333375"/>
          </a:xfrm>
          <a:prstGeom prst="rect">
            <a:avLst/>
          </a:prstGeom>
          <a:solidFill>
            <a:schemeClr val="bg1"/>
          </a:solidFill>
          <a:ln w="9525">
            <a:noFill/>
            <a:miter lim="800000"/>
            <a:headEnd/>
            <a:tailEnd/>
          </a:ln>
          <a:effectLst/>
        </p:spPr>
        <p:txBody>
          <a:bodyPr wrap="none" anchor="ctr"/>
          <a:lstStyle/>
          <a:p>
            <a:pPr eaLnBrk="1" fontAlgn="auto" hangingPunct="1">
              <a:spcBef>
                <a:spcPts val="0"/>
              </a:spcBef>
              <a:spcAft>
                <a:spcPts val="0"/>
              </a:spcAft>
              <a:defRPr/>
            </a:pPr>
            <a:endParaRPr lang="en-US">
              <a:latin typeface="+mn-lt"/>
            </a:endParaRPr>
          </a:p>
        </p:txBody>
      </p:sp>
      <p:sp>
        <p:nvSpPr>
          <p:cNvPr id="24" name="Rectangle 62"/>
          <p:cNvSpPr>
            <a:spLocks noChangeArrowheads="1"/>
          </p:cNvSpPr>
          <p:nvPr/>
        </p:nvSpPr>
        <p:spPr bwMode="auto">
          <a:xfrm>
            <a:off x="1571625" y="6434138"/>
            <a:ext cx="76200" cy="333375"/>
          </a:xfrm>
          <a:prstGeom prst="rect">
            <a:avLst/>
          </a:prstGeom>
          <a:solidFill>
            <a:schemeClr val="bg1"/>
          </a:solidFill>
          <a:ln w="9525">
            <a:noFill/>
            <a:miter lim="800000"/>
            <a:headEnd/>
            <a:tailEnd/>
          </a:ln>
          <a:effectLst/>
        </p:spPr>
        <p:txBody>
          <a:bodyPr wrap="none" anchor="ctr"/>
          <a:lstStyle/>
          <a:p>
            <a:pPr eaLnBrk="1" fontAlgn="auto" hangingPunct="1">
              <a:spcBef>
                <a:spcPts val="0"/>
              </a:spcBef>
              <a:spcAft>
                <a:spcPts val="0"/>
              </a:spcAft>
              <a:defRPr/>
            </a:pPr>
            <a:endParaRPr lang="en-US">
              <a:latin typeface="+mn-lt"/>
            </a:endParaRPr>
          </a:p>
        </p:txBody>
      </p:sp>
      <p:sp>
        <p:nvSpPr>
          <p:cNvPr id="25" name="Rectangle 64"/>
          <p:cNvSpPr>
            <a:spLocks noChangeArrowheads="1"/>
          </p:cNvSpPr>
          <p:nvPr/>
        </p:nvSpPr>
        <p:spPr bwMode="auto">
          <a:xfrm>
            <a:off x="3505200" y="6462713"/>
            <a:ext cx="2438400" cy="266700"/>
          </a:xfrm>
          <a:prstGeom prst="rect">
            <a:avLst/>
          </a:prstGeom>
          <a:solidFill>
            <a:srgbClr val="0000FF"/>
          </a:solidFill>
          <a:ln w="9525">
            <a:noFill/>
            <a:miter lim="800000"/>
            <a:headEnd/>
            <a:tailEnd/>
          </a:ln>
          <a:effectLst/>
        </p:spPr>
        <p:txBody>
          <a:bodyPr wrap="none" anchor="ctr"/>
          <a:lstStyle/>
          <a:p>
            <a:pPr algn="ctr" eaLnBrk="1" fontAlgn="auto" hangingPunct="1">
              <a:spcBef>
                <a:spcPts val="0"/>
              </a:spcBef>
              <a:spcAft>
                <a:spcPts val="0"/>
              </a:spcAft>
              <a:defRPr/>
            </a:pPr>
            <a:r>
              <a:rPr lang="en-US" sz="1400" b="1" dirty="0" smtClean="0">
                <a:solidFill>
                  <a:schemeClr val="bg1"/>
                </a:solidFill>
                <a:latin typeface="+mn-lt"/>
              </a:rPr>
              <a:t>UNCLASSIFIED</a:t>
            </a:r>
            <a:endParaRPr lang="en-US" sz="1400" b="1" dirty="0">
              <a:solidFill>
                <a:schemeClr val="bg1"/>
              </a:solidFill>
              <a:latin typeface="+mn-lt"/>
            </a:endParaRPr>
          </a:p>
        </p:txBody>
      </p:sp>
      <p:sp>
        <p:nvSpPr>
          <p:cNvPr id="27" name="Slide Number Placeholder 5"/>
          <p:cNvSpPr txBox="1">
            <a:spLocks/>
          </p:cNvSpPr>
          <p:nvPr/>
        </p:nvSpPr>
        <p:spPr>
          <a:xfrm>
            <a:off x="8686800" y="6416675"/>
            <a:ext cx="609600" cy="365125"/>
          </a:xfrm>
          <a:prstGeom prst="rect">
            <a:avLst/>
          </a:prstGeom>
        </p:spPr>
        <p:txBody>
          <a:bodyPr anchor="ctr"/>
          <a:lstStyle>
            <a:lvl1pPr algn="r">
              <a:defRPr sz="1600">
                <a:solidFill>
                  <a:schemeClr val="tx1">
                    <a:tint val="75000"/>
                  </a:schemeClr>
                </a:solidFill>
              </a:defRPr>
            </a:lvl1pPr>
          </a:lstStyle>
          <a:p>
            <a:pPr algn="ctr" eaLnBrk="1" hangingPunct="1">
              <a:defRPr/>
            </a:pPr>
            <a:fld id="{59FC8FD4-97F7-435C-B3B4-A9FFF085C847}" type="slidenum">
              <a:rPr lang="en-US" sz="1200" b="1" smtClean="0">
                <a:solidFill>
                  <a:schemeClr val="tx1"/>
                </a:solidFill>
                <a:latin typeface="Calibri" pitchFamily="34" charset="0"/>
              </a:rPr>
              <a:pPr algn="ctr" eaLnBrk="1" hangingPunct="1">
                <a:defRPr/>
              </a:pPr>
              <a:t>‹#›</a:t>
            </a:fld>
            <a:endParaRPr lang="en-US" sz="1200" b="1" dirty="0">
              <a:solidFill>
                <a:schemeClr val="tx1"/>
              </a:solidFill>
              <a:latin typeface="Calibri" pitchFamily="34" charset="0"/>
            </a:endParaRPr>
          </a:p>
        </p:txBody>
      </p:sp>
      <p:sp>
        <p:nvSpPr>
          <p:cNvPr id="29" name="Title Placeholder 64"/>
          <p:cNvSpPr>
            <a:spLocks noGrp="1"/>
          </p:cNvSpPr>
          <p:nvPr>
            <p:ph type="title"/>
          </p:nvPr>
        </p:nvSpPr>
        <p:spPr>
          <a:xfrm>
            <a:off x="0" y="228600"/>
            <a:ext cx="9144000" cy="762000"/>
          </a:xfrm>
          <a:prstGeom prst="rect">
            <a:avLst/>
          </a:prstGeom>
          <a:effectLst>
            <a:outerShdw dist="35560" dir="2700000" algn="ctr" rotWithShape="0">
              <a:schemeClr val="bg1">
                <a:lumMod val="50000"/>
              </a:schemeClr>
            </a:outerShdw>
          </a:effectLst>
        </p:spPr>
        <p:txBody>
          <a:bodyPr vert="horz" lIns="91440" tIns="45720" rIns="91440" bIns="45720" rtlCol="0" anchor="ctr">
            <a:normAutofit/>
          </a:bodyPr>
          <a:lstStyle/>
          <a:p>
            <a:r>
              <a:rPr lang="en-US" dirty="0" smtClean="0"/>
              <a:t>Click to edit Master title style</a:t>
            </a:r>
            <a:endParaRPr lang="en-US" dirty="0"/>
          </a:p>
        </p:txBody>
      </p:sp>
      <p:sp>
        <p:nvSpPr>
          <p:cNvPr id="30" name="Line 21"/>
          <p:cNvSpPr>
            <a:spLocks noChangeShapeType="1"/>
          </p:cNvSpPr>
          <p:nvPr/>
        </p:nvSpPr>
        <p:spPr bwMode="auto">
          <a:xfrm>
            <a:off x="0" y="1143000"/>
            <a:ext cx="9144000" cy="0"/>
          </a:xfrm>
          <a:prstGeom prst="line">
            <a:avLst/>
          </a:prstGeom>
          <a:noFill/>
          <a:ln w="28575">
            <a:solidFill>
              <a:srgbClr val="0000FF"/>
            </a:solidFill>
            <a:round/>
            <a:headEnd/>
            <a:tailEnd/>
          </a:ln>
          <a:effectLst/>
        </p:spPr>
        <p:txBody>
          <a:bodyPr/>
          <a:lstStyle/>
          <a:p>
            <a:pPr eaLnBrk="1" fontAlgn="auto" hangingPunct="1">
              <a:spcBef>
                <a:spcPts val="0"/>
              </a:spcBef>
              <a:spcAft>
                <a:spcPts val="0"/>
              </a:spcAft>
              <a:defRPr/>
            </a:pPr>
            <a:endParaRPr lang="en-US">
              <a:latin typeface="+mn-lt"/>
            </a:endParaRPr>
          </a:p>
        </p:txBody>
      </p:sp>
      <p:pic>
        <p:nvPicPr>
          <p:cNvPr id="32" name="Picture 5" descr="TFP Logo-small.jpg"/>
          <p:cNvPicPr>
            <a:picLocks noChangeAspect="1"/>
          </p:cNvPicPr>
          <p:nvPr userDrawn="1"/>
        </p:nvPicPr>
        <p:blipFill>
          <a:blip r:embed="rId9" cstate="print">
            <a:clrChange>
              <a:clrFrom>
                <a:srgbClr val="FFFFFF"/>
              </a:clrFrom>
              <a:clrTo>
                <a:srgbClr val="FFFFFF">
                  <a:alpha val="0"/>
                </a:srgbClr>
              </a:clrTo>
            </a:clrChange>
          </a:blip>
          <a:srcRect l="7680" r="7680"/>
          <a:stretch>
            <a:fillRect/>
          </a:stretch>
        </p:blipFill>
        <p:spPr bwMode="auto">
          <a:xfrm>
            <a:off x="8020275" y="28074"/>
            <a:ext cx="1096428" cy="103632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ctr" rtl="0" eaLnBrk="0" fontAlgn="base" hangingPunct="0">
        <a:spcBef>
          <a:spcPct val="0"/>
        </a:spcBef>
        <a:spcAft>
          <a:spcPct val="0"/>
        </a:spcAft>
        <a:defRPr lang="en-US" sz="4000" b="1" kern="1200" dirty="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000" b="1">
          <a:solidFill>
            <a:schemeClr val="tx1"/>
          </a:solidFill>
          <a:latin typeface="Arial" charset="0"/>
          <a:cs typeface="Arial" charset="0"/>
        </a:defRPr>
      </a:lvl2pPr>
      <a:lvl3pPr algn="ctr" rtl="0" eaLnBrk="0" fontAlgn="base" hangingPunct="0">
        <a:spcBef>
          <a:spcPct val="0"/>
        </a:spcBef>
        <a:spcAft>
          <a:spcPct val="0"/>
        </a:spcAft>
        <a:defRPr sz="4000" b="1">
          <a:solidFill>
            <a:schemeClr val="tx1"/>
          </a:solidFill>
          <a:latin typeface="Arial" charset="0"/>
          <a:cs typeface="Arial" charset="0"/>
        </a:defRPr>
      </a:lvl3pPr>
      <a:lvl4pPr algn="ctr" rtl="0" eaLnBrk="0" fontAlgn="base" hangingPunct="0">
        <a:spcBef>
          <a:spcPct val="0"/>
        </a:spcBef>
        <a:spcAft>
          <a:spcPct val="0"/>
        </a:spcAft>
        <a:defRPr sz="4000" b="1">
          <a:solidFill>
            <a:schemeClr val="tx1"/>
          </a:solidFill>
          <a:latin typeface="Arial" charset="0"/>
          <a:cs typeface="Arial" charset="0"/>
        </a:defRPr>
      </a:lvl4pPr>
      <a:lvl5pPr algn="ctr" rtl="0" eaLnBrk="0" fontAlgn="base" hangingPunct="0">
        <a:spcBef>
          <a:spcPct val="0"/>
        </a:spcBef>
        <a:spcAft>
          <a:spcPct val="0"/>
        </a:spcAft>
        <a:defRPr sz="4000" b="1">
          <a:solidFill>
            <a:schemeClr val="tx1"/>
          </a:solidFill>
          <a:latin typeface="Arial" charset="0"/>
          <a:cs typeface="Arial" charset="0"/>
        </a:defRPr>
      </a:lvl5pPr>
      <a:lvl6pPr marL="457200" algn="ctr" rtl="0" fontAlgn="base">
        <a:spcBef>
          <a:spcPct val="0"/>
        </a:spcBef>
        <a:spcAft>
          <a:spcPct val="0"/>
        </a:spcAft>
        <a:defRPr sz="4000" b="1">
          <a:solidFill>
            <a:schemeClr val="tx1"/>
          </a:solidFill>
          <a:latin typeface="Arial" charset="0"/>
          <a:cs typeface="Arial" charset="0"/>
        </a:defRPr>
      </a:lvl6pPr>
      <a:lvl7pPr marL="914400" algn="ctr" rtl="0" fontAlgn="base">
        <a:spcBef>
          <a:spcPct val="0"/>
        </a:spcBef>
        <a:spcAft>
          <a:spcPct val="0"/>
        </a:spcAft>
        <a:defRPr sz="4000" b="1">
          <a:solidFill>
            <a:schemeClr val="tx1"/>
          </a:solidFill>
          <a:latin typeface="Arial" charset="0"/>
          <a:cs typeface="Arial" charset="0"/>
        </a:defRPr>
      </a:lvl7pPr>
      <a:lvl8pPr marL="1371600" algn="ctr" rtl="0" fontAlgn="base">
        <a:spcBef>
          <a:spcPct val="0"/>
        </a:spcBef>
        <a:spcAft>
          <a:spcPct val="0"/>
        </a:spcAft>
        <a:defRPr sz="4000" b="1">
          <a:solidFill>
            <a:schemeClr val="tx1"/>
          </a:solidFill>
          <a:latin typeface="Arial" charset="0"/>
          <a:cs typeface="Arial" charset="0"/>
        </a:defRPr>
      </a:lvl8pPr>
      <a:lvl9pPr marL="1828800" algn="ctr" rtl="0" fontAlgn="base">
        <a:spcBef>
          <a:spcPct val="0"/>
        </a:spcBef>
        <a:spcAft>
          <a:spcPct val="0"/>
        </a:spcAft>
        <a:defRPr sz="40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7"/>
          <p:cNvGrpSpPr/>
          <p:nvPr/>
        </p:nvGrpSpPr>
        <p:grpSpPr>
          <a:xfrm>
            <a:off x="28575" y="920115"/>
            <a:ext cx="9067800" cy="74612"/>
            <a:chOff x="30004" y="981456"/>
            <a:chExt cx="9521190" cy="79586"/>
          </a:xfrm>
        </p:grpSpPr>
        <p:sp>
          <p:nvSpPr>
            <p:cNvPr id="173062" name="Rectangle 6"/>
            <p:cNvSpPr>
              <a:spLocks noChangeArrowheads="1"/>
            </p:cNvSpPr>
            <p:nvPr/>
          </p:nvSpPr>
          <p:spPr bwMode="auto">
            <a:xfrm>
              <a:off x="9499521" y="981456"/>
              <a:ext cx="51673" cy="79586"/>
            </a:xfrm>
            <a:prstGeom prst="rect">
              <a:avLst/>
            </a:prstGeom>
            <a:gradFill rotWithShape="0">
              <a:gsLst>
                <a:gs pos="0">
                  <a:srgbClr val="0000FF">
                    <a:gamma/>
                    <a:shade val="49804"/>
                    <a:invGamma/>
                  </a:srgbClr>
                </a:gs>
                <a:gs pos="100000">
                  <a:srgbClr val="0000FF"/>
                </a:gs>
              </a:gsLst>
              <a:lin ang="0" scaled="1"/>
            </a:gradFill>
            <a:ln w="12700">
              <a:noFill/>
              <a:miter lim="800000"/>
              <a:headEnd/>
              <a:tailEnd/>
            </a:ln>
            <a:effectLst/>
          </p:spPr>
          <p:txBody>
            <a:bodyPr wrap="none" anchor="ctr"/>
            <a:lstStyle/>
            <a:p>
              <a:pPr eaLnBrk="0" hangingPunct="0">
                <a:defRPr/>
              </a:pPr>
              <a:endParaRPr lang="en-US" dirty="0">
                <a:solidFill>
                  <a:srgbClr val="000000"/>
                </a:solidFill>
              </a:endParaRPr>
            </a:p>
          </p:txBody>
        </p:sp>
        <p:sp>
          <p:nvSpPr>
            <p:cNvPr id="173063" name="Rectangle 7"/>
            <p:cNvSpPr>
              <a:spLocks noChangeArrowheads="1"/>
            </p:cNvSpPr>
            <p:nvPr/>
          </p:nvSpPr>
          <p:spPr bwMode="auto">
            <a:xfrm>
              <a:off x="9326166" y="981456"/>
              <a:ext cx="110014" cy="79586"/>
            </a:xfrm>
            <a:prstGeom prst="rect">
              <a:avLst/>
            </a:prstGeom>
            <a:gradFill rotWithShape="0">
              <a:gsLst>
                <a:gs pos="0">
                  <a:srgbClr val="0000FF">
                    <a:gamma/>
                    <a:shade val="49804"/>
                    <a:invGamma/>
                  </a:srgbClr>
                </a:gs>
                <a:gs pos="100000">
                  <a:srgbClr val="0000FF"/>
                </a:gs>
              </a:gsLst>
              <a:lin ang="0" scaled="1"/>
            </a:gradFill>
            <a:ln w="12700">
              <a:noFill/>
              <a:miter lim="800000"/>
              <a:headEnd/>
              <a:tailEnd/>
            </a:ln>
            <a:effectLst/>
          </p:spPr>
          <p:txBody>
            <a:bodyPr wrap="none" anchor="ctr"/>
            <a:lstStyle/>
            <a:p>
              <a:pPr eaLnBrk="0" hangingPunct="0">
                <a:defRPr/>
              </a:pPr>
              <a:endParaRPr lang="en-US" dirty="0">
                <a:solidFill>
                  <a:srgbClr val="000000"/>
                </a:solidFill>
              </a:endParaRPr>
            </a:p>
          </p:txBody>
        </p:sp>
        <p:sp>
          <p:nvSpPr>
            <p:cNvPr id="173065" name="Rectangle 9"/>
            <p:cNvSpPr>
              <a:spLocks noChangeArrowheads="1"/>
            </p:cNvSpPr>
            <p:nvPr/>
          </p:nvSpPr>
          <p:spPr bwMode="auto">
            <a:xfrm>
              <a:off x="9076135" y="981456"/>
              <a:ext cx="168354" cy="79586"/>
            </a:xfrm>
            <a:prstGeom prst="rect">
              <a:avLst/>
            </a:prstGeom>
            <a:gradFill rotWithShape="0">
              <a:gsLst>
                <a:gs pos="0">
                  <a:srgbClr val="0000FF">
                    <a:gamma/>
                    <a:shade val="49804"/>
                    <a:invGamma/>
                  </a:srgbClr>
                </a:gs>
                <a:gs pos="100000">
                  <a:srgbClr val="0000FF"/>
                </a:gs>
              </a:gsLst>
              <a:lin ang="0" scaled="1"/>
            </a:gradFill>
            <a:ln w="12700">
              <a:noFill/>
              <a:miter lim="800000"/>
              <a:headEnd/>
              <a:tailEnd/>
            </a:ln>
            <a:effectLst/>
          </p:spPr>
          <p:txBody>
            <a:bodyPr wrap="none" anchor="ctr"/>
            <a:lstStyle/>
            <a:p>
              <a:pPr eaLnBrk="0" hangingPunct="0">
                <a:defRPr/>
              </a:pPr>
              <a:endParaRPr lang="en-US" dirty="0">
                <a:solidFill>
                  <a:srgbClr val="000000"/>
                </a:solidFill>
              </a:endParaRPr>
            </a:p>
          </p:txBody>
        </p:sp>
        <p:sp>
          <p:nvSpPr>
            <p:cNvPr id="173066" name="Rectangle 10"/>
            <p:cNvSpPr>
              <a:spLocks noChangeArrowheads="1"/>
            </p:cNvSpPr>
            <p:nvPr/>
          </p:nvSpPr>
          <p:spPr bwMode="auto">
            <a:xfrm>
              <a:off x="8769430" y="981456"/>
              <a:ext cx="226695" cy="79586"/>
            </a:xfrm>
            <a:prstGeom prst="rect">
              <a:avLst/>
            </a:prstGeom>
            <a:gradFill rotWithShape="0">
              <a:gsLst>
                <a:gs pos="0">
                  <a:srgbClr val="0000FF">
                    <a:gamma/>
                    <a:shade val="49804"/>
                    <a:invGamma/>
                  </a:srgbClr>
                </a:gs>
                <a:gs pos="100000">
                  <a:srgbClr val="0000FF"/>
                </a:gs>
              </a:gsLst>
              <a:lin ang="0" scaled="1"/>
            </a:gradFill>
            <a:ln w="12700">
              <a:noFill/>
              <a:miter lim="800000"/>
              <a:headEnd/>
              <a:tailEnd/>
            </a:ln>
            <a:effectLst/>
          </p:spPr>
          <p:txBody>
            <a:bodyPr wrap="none" anchor="ctr"/>
            <a:lstStyle/>
            <a:p>
              <a:pPr eaLnBrk="0" hangingPunct="0">
                <a:defRPr/>
              </a:pPr>
              <a:endParaRPr lang="en-US" dirty="0">
                <a:solidFill>
                  <a:srgbClr val="000000"/>
                </a:solidFill>
              </a:endParaRPr>
            </a:p>
          </p:txBody>
        </p:sp>
        <p:sp>
          <p:nvSpPr>
            <p:cNvPr id="173068" name="Rectangle 12"/>
            <p:cNvSpPr>
              <a:spLocks noChangeArrowheads="1"/>
            </p:cNvSpPr>
            <p:nvPr/>
          </p:nvSpPr>
          <p:spPr bwMode="auto">
            <a:xfrm>
              <a:off x="8411052" y="981456"/>
              <a:ext cx="280035" cy="79586"/>
            </a:xfrm>
            <a:prstGeom prst="rect">
              <a:avLst/>
            </a:prstGeom>
            <a:gradFill rotWithShape="0">
              <a:gsLst>
                <a:gs pos="0">
                  <a:srgbClr val="0000FF">
                    <a:gamma/>
                    <a:shade val="49804"/>
                    <a:invGamma/>
                  </a:srgbClr>
                </a:gs>
                <a:gs pos="100000">
                  <a:srgbClr val="0000FF"/>
                </a:gs>
              </a:gsLst>
              <a:lin ang="0" scaled="1"/>
            </a:gradFill>
            <a:ln w="12700">
              <a:noFill/>
              <a:miter lim="800000"/>
              <a:headEnd/>
              <a:tailEnd/>
            </a:ln>
            <a:effectLst/>
          </p:spPr>
          <p:txBody>
            <a:bodyPr wrap="none" anchor="ctr"/>
            <a:lstStyle/>
            <a:p>
              <a:pPr eaLnBrk="0" hangingPunct="0">
                <a:defRPr/>
              </a:pPr>
              <a:endParaRPr lang="en-US" dirty="0">
                <a:solidFill>
                  <a:srgbClr val="000000"/>
                </a:solidFill>
              </a:endParaRPr>
            </a:p>
          </p:txBody>
        </p:sp>
        <p:sp>
          <p:nvSpPr>
            <p:cNvPr id="173069" name="Rectangle 13"/>
            <p:cNvSpPr>
              <a:spLocks noChangeArrowheads="1"/>
            </p:cNvSpPr>
            <p:nvPr/>
          </p:nvSpPr>
          <p:spPr bwMode="auto">
            <a:xfrm>
              <a:off x="7996000" y="981456"/>
              <a:ext cx="336709" cy="79586"/>
            </a:xfrm>
            <a:prstGeom prst="rect">
              <a:avLst/>
            </a:prstGeom>
            <a:gradFill rotWithShape="0">
              <a:gsLst>
                <a:gs pos="0">
                  <a:srgbClr val="0000FF">
                    <a:gamma/>
                    <a:shade val="49804"/>
                    <a:invGamma/>
                  </a:srgbClr>
                </a:gs>
                <a:gs pos="100000">
                  <a:srgbClr val="0000FF"/>
                </a:gs>
              </a:gsLst>
              <a:lin ang="0" scaled="1"/>
            </a:gradFill>
            <a:ln w="12700">
              <a:noFill/>
              <a:miter lim="800000"/>
              <a:headEnd/>
              <a:tailEnd/>
            </a:ln>
            <a:effectLst/>
          </p:spPr>
          <p:txBody>
            <a:bodyPr wrap="none" anchor="ctr"/>
            <a:lstStyle/>
            <a:p>
              <a:pPr eaLnBrk="0" hangingPunct="0">
                <a:defRPr/>
              </a:pPr>
              <a:endParaRPr lang="en-US" dirty="0">
                <a:solidFill>
                  <a:srgbClr val="000000"/>
                </a:solidFill>
              </a:endParaRPr>
            </a:p>
          </p:txBody>
        </p:sp>
        <p:sp>
          <p:nvSpPr>
            <p:cNvPr id="173071" name="Rectangle 15"/>
            <p:cNvSpPr>
              <a:spLocks noChangeArrowheads="1"/>
            </p:cNvSpPr>
            <p:nvPr/>
          </p:nvSpPr>
          <p:spPr bwMode="auto">
            <a:xfrm>
              <a:off x="6444139" y="981456"/>
              <a:ext cx="451723" cy="79586"/>
            </a:xfrm>
            <a:prstGeom prst="rect">
              <a:avLst/>
            </a:prstGeom>
            <a:gradFill rotWithShape="0">
              <a:gsLst>
                <a:gs pos="0">
                  <a:srgbClr val="0000FF">
                    <a:gamma/>
                    <a:shade val="63529"/>
                    <a:invGamma/>
                  </a:srgbClr>
                </a:gs>
                <a:gs pos="100000">
                  <a:srgbClr val="0000FF"/>
                </a:gs>
              </a:gsLst>
              <a:lin ang="0" scaled="1"/>
            </a:gradFill>
            <a:ln w="12700">
              <a:noFill/>
              <a:miter lim="800000"/>
              <a:headEnd/>
              <a:tailEnd/>
            </a:ln>
            <a:effectLst/>
          </p:spPr>
          <p:txBody>
            <a:bodyPr wrap="none" anchor="ctr"/>
            <a:lstStyle/>
            <a:p>
              <a:pPr eaLnBrk="0" hangingPunct="0">
                <a:defRPr/>
              </a:pPr>
              <a:endParaRPr lang="en-US" dirty="0">
                <a:solidFill>
                  <a:srgbClr val="000000"/>
                </a:solidFill>
              </a:endParaRPr>
            </a:p>
          </p:txBody>
        </p:sp>
        <p:sp>
          <p:nvSpPr>
            <p:cNvPr id="173072" name="Rectangle 16"/>
            <p:cNvSpPr>
              <a:spLocks noChangeArrowheads="1"/>
            </p:cNvSpPr>
            <p:nvPr/>
          </p:nvSpPr>
          <p:spPr bwMode="auto">
            <a:xfrm>
              <a:off x="7522608" y="981456"/>
              <a:ext cx="393383" cy="79586"/>
            </a:xfrm>
            <a:prstGeom prst="rect">
              <a:avLst/>
            </a:prstGeom>
            <a:gradFill rotWithShape="0">
              <a:gsLst>
                <a:gs pos="0">
                  <a:srgbClr val="0000FF">
                    <a:gamma/>
                    <a:shade val="49804"/>
                    <a:invGamma/>
                  </a:srgbClr>
                </a:gs>
                <a:gs pos="100000">
                  <a:srgbClr val="0000FF"/>
                </a:gs>
              </a:gsLst>
              <a:lin ang="0" scaled="1"/>
            </a:gradFill>
            <a:ln w="12700">
              <a:noFill/>
              <a:miter lim="800000"/>
              <a:headEnd/>
              <a:tailEnd/>
            </a:ln>
            <a:effectLst/>
          </p:spPr>
          <p:txBody>
            <a:bodyPr wrap="none" anchor="ctr"/>
            <a:lstStyle/>
            <a:p>
              <a:pPr eaLnBrk="0" hangingPunct="0">
                <a:defRPr/>
              </a:pPr>
              <a:endParaRPr lang="en-US" dirty="0">
                <a:solidFill>
                  <a:srgbClr val="000000"/>
                </a:solidFill>
              </a:endParaRPr>
            </a:p>
          </p:txBody>
        </p:sp>
        <p:sp>
          <p:nvSpPr>
            <p:cNvPr id="173073" name="Rectangle 17"/>
            <p:cNvSpPr>
              <a:spLocks noChangeArrowheads="1"/>
            </p:cNvSpPr>
            <p:nvPr/>
          </p:nvSpPr>
          <p:spPr bwMode="auto">
            <a:xfrm>
              <a:off x="6995875" y="981456"/>
              <a:ext cx="450056" cy="79586"/>
            </a:xfrm>
            <a:prstGeom prst="rect">
              <a:avLst/>
            </a:prstGeom>
            <a:gradFill rotWithShape="0">
              <a:gsLst>
                <a:gs pos="0">
                  <a:srgbClr val="0000FF">
                    <a:gamma/>
                    <a:shade val="57255"/>
                    <a:invGamma/>
                  </a:srgbClr>
                </a:gs>
                <a:gs pos="100000">
                  <a:srgbClr val="0000FF"/>
                </a:gs>
              </a:gsLst>
              <a:lin ang="0" scaled="1"/>
            </a:gradFill>
            <a:ln w="12700">
              <a:noFill/>
              <a:miter lim="800000"/>
              <a:headEnd/>
              <a:tailEnd/>
            </a:ln>
            <a:effectLst/>
          </p:spPr>
          <p:txBody>
            <a:bodyPr wrap="none" anchor="ctr"/>
            <a:lstStyle/>
            <a:p>
              <a:pPr eaLnBrk="0" hangingPunct="0">
                <a:defRPr/>
              </a:pPr>
              <a:endParaRPr lang="en-US" dirty="0">
                <a:solidFill>
                  <a:srgbClr val="000000"/>
                </a:solidFill>
              </a:endParaRPr>
            </a:p>
          </p:txBody>
        </p:sp>
        <p:sp>
          <p:nvSpPr>
            <p:cNvPr id="173074" name="Rectangle 18"/>
            <p:cNvSpPr>
              <a:spLocks noChangeArrowheads="1"/>
            </p:cNvSpPr>
            <p:nvPr/>
          </p:nvSpPr>
          <p:spPr bwMode="auto">
            <a:xfrm>
              <a:off x="5769055" y="981456"/>
              <a:ext cx="566738" cy="79586"/>
            </a:xfrm>
            <a:prstGeom prst="rect">
              <a:avLst/>
            </a:prstGeom>
            <a:gradFill rotWithShape="0">
              <a:gsLst>
                <a:gs pos="0">
                  <a:srgbClr val="0000FF">
                    <a:gamma/>
                    <a:shade val="49804"/>
                    <a:invGamma/>
                  </a:srgbClr>
                </a:gs>
                <a:gs pos="100000">
                  <a:srgbClr val="0000FF"/>
                </a:gs>
              </a:gsLst>
              <a:lin ang="0" scaled="1"/>
            </a:gradFill>
            <a:ln w="12700">
              <a:noFill/>
              <a:miter lim="800000"/>
              <a:headEnd/>
              <a:tailEnd/>
            </a:ln>
            <a:effectLst/>
          </p:spPr>
          <p:txBody>
            <a:bodyPr wrap="none" anchor="ctr"/>
            <a:lstStyle/>
            <a:p>
              <a:pPr eaLnBrk="0" hangingPunct="0">
                <a:defRPr/>
              </a:pPr>
              <a:endParaRPr lang="en-US" dirty="0">
                <a:solidFill>
                  <a:srgbClr val="000000"/>
                </a:solidFill>
              </a:endParaRPr>
            </a:p>
          </p:txBody>
        </p:sp>
        <p:sp>
          <p:nvSpPr>
            <p:cNvPr id="173076" name="Rectangle 20"/>
            <p:cNvSpPr>
              <a:spLocks noChangeArrowheads="1"/>
            </p:cNvSpPr>
            <p:nvPr/>
          </p:nvSpPr>
          <p:spPr bwMode="auto">
            <a:xfrm>
              <a:off x="5072301" y="981456"/>
              <a:ext cx="625078" cy="79586"/>
            </a:xfrm>
            <a:prstGeom prst="rect">
              <a:avLst/>
            </a:prstGeom>
            <a:gradFill rotWithShape="0">
              <a:gsLst>
                <a:gs pos="0">
                  <a:srgbClr val="0000FF">
                    <a:gamma/>
                    <a:shade val="49804"/>
                    <a:invGamma/>
                  </a:srgbClr>
                </a:gs>
                <a:gs pos="100000">
                  <a:srgbClr val="0000FF"/>
                </a:gs>
              </a:gsLst>
              <a:lin ang="0" scaled="1"/>
            </a:gradFill>
            <a:ln w="12700">
              <a:noFill/>
              <a:miter lim="800000"/>
              <a:headEnd/>
              <a:tailEnd/>
            </a:ln>
            <a:effectLst/>
          </p:spPr>
          <p:txBody>
            <a:bodyPr wrap="none" anchor="ctr"/>
            <a:lstStyle/>
            <a:p>
              <a:pPr eaLnBrk="0" hangingPunct="0">
                <a:defRPr/>
              </a:pPr>
              <a:endParaRPr lang="en-US" dirty="0">
                <a:solidFill>
                  <a:srgbClr val="000000"/>
                </a:solidFill>
              </a:endParaRPr>
            </a:p>
          </p:txBody>
        </p:sp>
        <p:sp>
          <p:nvSpPr>
            <p:cNvPr id="173077" name="Rectangle 21"/>
            <p:cNvSpPr>
              <a:spLocks noChangeArrowheads="1"/>
            </p:cNvSpPr>
            <p:nvPr/>
          </p:nvSpPr>
          <p:spPr bwMode="auto">
            <a:xfrm>
              <a:off x="30004" y="981456"/>
              <a:ext cx="4967288" cy="79586"/>
            </a:xfrm>
            <a:prstGeom prst="rect">
              <a:avLst/>
            </a:prstGeom>
            <a:gradFill rotWithShape="0">
              <a:gsLst>
                <a:gs pos="0">
                  <a:srgbClr val="0000FF">
                    <a:gamma/>
                    <a:shade val="49804"/>
                    <a:invGamma/>
                  </a:srgbClr>
                </a:gs>
                <a:gs pos="100000">
                  <a:srgbClr val="0000FF"/>
                </a:gs>
              </a:gsLst>
              <a:lin ang="0" scaled="1"/>
            </a:gradFill>
            <a:ln w="12700">
              <a:noFill/>
              <a:miter lim="800000"/>
              <a:headEnd/>
              <a:tailEnd/>
            </a:ln>
            <a:effectLst/>
          </p:spPr>
          <p:txBody>
            <a:bodyPr wrap="none" anchor="ctr"/>
            <a:lstStyle/>
            <a:p>
              <a:pPr eaLnBrk="0" hangingPunct="0">
                <a:defRPr/>
              </a:pPr>
              <a:endParaRPr lang="en-US" dirty="0">
                <a:solidFill>
                  <a:srgbClr val="000000"/>
                </a:solidFill>
              </a:endParaRPr>
            </a:p>
          </p:txBody>
        </p:sp>
      </p:grpSp>
      <p:sp>
        <p:nvSpPr>
          <p:cNvPr id="173078" name="Text Box 6"/>
          <p:cNvSpPr txBox="1">
            <a:spLocks noChangeArrowheads="1"/>
          </p:cNvSpPr>
          <p:nvPr/>
        </p:nvSpPr>
        <p:spPr bwMode="auto">
          <a:xfrm>
            <a:off x="4006203" y="21247"/>
            <a:ext cx="1046761" cy="169277"/>
          </a:xfrm>
          <a:prstGeom prst="rect">
            <a:avLst/>
          </a:prstGeom>
          <a:solidFill>
            <a:schemeClr val="bg1"/>
          </a:solidFill>
          <a:ln w="9525">
            <a:noFill/>
            <a:miter lim="800000"/>
            <a:headEnd/>
            <a:tailEnd/>
          </a:ln>
        </p:spPr>
        <p:txBody>
          <a:bodyPr wrap="none" lIns="0" tIns="0" rIns="0" bIns="0" anchor="ctr">
            <a:spAutoFit/>
          </a:bodyPr>
          <a:lstStyle/>
          <a:p>
            <a:pPr algn="ctr" eaLnBrk="0" hangingPunct="0">
              <a:defRPr/>
            </a:pPr>
            <a:r>
              <a:rPr lang="en-US" sz="1100" b="1" dirty="0" smtClean="0">
                <a:solidFill>
                  <a:srgbClr val="00B050"/>
                </a:solidFill>
              </a:rPr>
              <a:t>UNCLASSIFIED</a:t>
            </a:r>
            <a:endParaRPr lang="en-US" sz="1100" dirty="0">
              <a:solidFill>
                <a:srgbClr val="00B050"/>
              </a:solidFill>
            </a:endParaRPr>
          </a:p>
        </p:txBody>
      </p:sp>
      <p:sp>
        <p:nvSpPr>
          <p:cNvPr id="173079" name="Text Box 6"/>
          <p:cNvSpPr txBox="1">
            <a:spLocks noChangeArrowheads="1"/>
          </p:cNvSpPr>
          <p:nvPr/>
        </p:nvSpPr>
        <p:spPr bwMode="auto">
          <a:xfrm>
            <a:off x="3467070" y="6553121"/>
            <a:ext cx="65" cy="246221"/>
          </a:xfrm>
          <a:prstGeom prst="rect">
            <a:avLst/>
          </a:prstGeom>
          <a:solidFill>
            <a:schemeClr val="bg1"/>
          </a:solidFill>
          <a:ln w="9525">
            <a:noFill/>
            <a:miter lim="800000"/>
            <a:headEnd/>
            <a:tailEnd/>
          </a:ln>
        </p:spPr>
        <p:txBody>
          <a:bodyPr wrap="none" lIns="0" tIns="0" rIns="0" bIns="0" anchor="ctr">
            <a:spAutoFit/>
          </a:bodyPr>
          <a:lstStyle/>
          <a:p>
            <a:pPr algn="ctr" eaLnBrk="0" hangingPunct="0">
              <a:defRPr/>
            </a:pPr>
            <a:endParaRPr lang="en-US" sz="1600" dirty="0">
              <a:solidFill>
                <a:srgbClr val="000000"/>
              </a:solidFill>
            </a:endParaRPr>
          </a:p>
        </p:txBody>
      </p:sp>
      <p:sp>
        <p:nvSpPr>
          <p:cNvPr id="26" name="Content Placeholder 2"/>
          <p:cNvSpPr txBox="1">
            <a:spLocks/>
          </p:cNvSpPr>
          <p:nvPr/>
        </p:nvSpPr>
        <p:spPr>
          <a:xfrm>
            <a:off x="457200" y="1600200"/>
            <a:ext cx="8229600" cy="4525963"/>
          </a:xfrm>
          <a:prstGeom prst="rect">
            <a:avLst/>
          </a:prstGeom>
        </p:spPr>
        <p:txBody>
          <a:bodyPr lIns="91424" tIns="45712" rIns="91424" bIns="45712"/>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marL="342840" indent="-342840" eaLnBrk="0" hangingPunct="0">
              <a:spcBef>
                <a:spcPct val="20000"/>
              </a:spcBef>
              <a:defRPr/>
            </a:pPr>
            <a:endParaRPr lang="en-US" kern="0" dirty="0">
              <a:solidFill>
                <a:srgbClr val="000000"/>
              </a:solidFill>
              <a:latin typeface="Arial"/>
            </a:endParaRPr>
          </a:p>
        </p:txBody>
      </p:sp>
      <p:pic>
        <p:nvPicPr>
          <p:cNvPr id="1033" name="Picture 3"/>
          <p:cNvPicPr>
            <a:picLocks noChangeAspect="1" noChangeArrowheads="1"/>
          </p:cNvPicPr>
          <p:nvPr/>
        </p:nvPicPr>
        <p:blipFill>
          <a:blip r:embed="rId5" cstate="print"/>
          <a:srcRect/>
          <a:stretch>
            <a:fillRect/>
          </a:stretch>
        </p:blipFill>
        <p:spPr bwMode="auto">
          <a:xfrm>
            <a:off x="-5443" y="3493"/>
            <a:ext cx="870857" cy="854730"/>
          </a:xfrm>
          <a:prstGeom prst="rect">
            <a:avLst/>
          </a:prstGeom>
          <a:noFill/>
          <a:ln w="28575" algn="ctr">
            <a:noFill/>
            <a:prstDash val="dash"/>
            <a:miter lim="800000"/>
            <a:headEnd/>
            <a:tailEnd/>
          </a:ln>
        </p:spPr>
      </p:pic>
      <p:sp>
        <p:nvSpPr>
          <p:cNvPr id="20" name="Title Placeholder 19"/>
          <p:cNvSpPr>
            <a:spLocks noGrp="1"/>
          </p:cNvSpPr>
          <p:nvPr>
            <p:ph type="title"/>
          </p:nvPr>
        </p:nvSpPr>
        <p:spPr>
          <a:xfrm>
            <a:off x="456596" y="275333"/>
            <a:ext cx="8230810" cy="1143000"/>
          </a:xfrm>
          <a:prstGeom prst="rect">
            <a:avLst/>
          </a:prstGeom>
        </p:spPr>
        <p:txBody>
          <a:bodyPr vert="horz" lIns="86486" tIns="43243" rIns="86486" bIns="43243" rtlCol="0" anchor="ctr">
            <a:normAutofit/>
          </a:bodyPr>
          <a:lstStyle/>
          <a:p>
            <a:r>
              <a:rPr lang="en-US" dirty="0" smtClean="0"/>
              <a:t>Click to edit Master title style</a:t>
            </a:r>
            <a:endParaRPr lang="en-US" dirty="0"/>
          </a:p>
        </p:txBody>
      </p:sp>
      <p:sp>
        <p:nvSpPr>
          <p:cNvPr id="21" name="Text Box 6"/>
          <p:cNvSpPr txBox="1">
            <a:spLocks noChangeArrowheads="1"/>
          </p:cNvSpPr>
          <p:nvPr userDrawn="1"/>
        </p:nvSpPr>
        <p:spPr bwMode="auto">
          <a:xfrm>
            <a:off x="4006203" y="6688723"/>
            <a:ext cx="1046761" cy="169277"/>
          </a:xfrm>
          <a:prstGeom prst="rect">
            <a:avLst/>
          </a:prstGeom>
          <a:solidFill>
            <a:schemeClr val="bg1"/>
          </a:solidFill>
          <a:ln w="9525">
            <a:noFill/>
            <a:miter lim="800000"/>
            <a:headEnd/>
            <a:tailEnd/>
          </a:ln>
        </p:spPr>
        <p:txBody>
          <a:bodyPr wrap="none" lIns="0" tIns="0" rIns="0" bIns="0" anchor="ctr">
            <a:spAutoFit/>
          </a:bodyPr>
          <a:lstStyle/>
          <a:p>
            <a:pPr algn="ctr" eaLnBrk="0" hangingPunct="0">
              <a:defRPr/>
            </a:pPr>
            <a:r>
              <a:rPr lang="en-US" sz="1100" b="1" dirty="0" smtClean="0">
                <a:solidFill>
                  <a:srgbClr val="00B050"/>
                </a:solidFill>
              </a:rPr>
              <a:t>UNCLASSIFIED</a:t>
            </a:r>
            <a:endParaRPr lang="en-US" sz="1100" dirty="0">
              <a:solidFill>
                <a:srgbClr val="00B050"/>
              </a:solidFill>
            </a:endParaRP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Lst>
  <p:txStyles>
    <p:titleStyle>
      <a:lvl1pPr algn="ctr" rtl="1" eaLnBrk="0" fontAlgn="base" hangingPunct="0">
        <a:spcBef>
          <a:spcPct val="0"/>
        </a:spcBef>
        <a:spcAft>
          <a:spcPct val="0"/>
        </a:spcAft>
        <a:defRPr sz="2600" b="1">
          <a:solidFill>
            <a:srgbClr val="3366FF"/>
          </a:solidFill>
          <a:latin typeface="+mj-lt"/>
          <a:ea typeface="+mj-ea"/>
          <a:cs typeface="+mj-cs"/>
        </a:defRPr>
      </a:lvl1pPr>
      <a:lvl2pPr algn="ctr" rtl="1" eaLnBrk="0" fontAlgn="base" hangingPunct="0">
        <a:spcBef>
          <a:spcPct val="0"/>
        </a:spcBef>
        <a:spcAft>
          <a:spcPct val="0"/>
        </a:spcAft>
        <a:defRPr sz="3600" b="1">
          <a:solidFill>
            <a:srgbClr val="3366FF"/>
          </a:solidFill>
          <a:latin typeface="Arial" pitchFamily="34" charset="0"/>
          <a:cs typeface="Arial" pitchFamily="34" charset="0"/>
        </a:defRPr>
      </a:lvl2pPr>
      <a:lvl3pPr algn="ctr" rtl="1" eaLnBrk="0" fontAlgn="base" hangingPunct="0">
        <a:spcBef>
          <a:spcPct val="0"/>
        </a:spcBef>
        <a:spcAft>
          <a:spcPct val="0"/>
        </a:spcAft>
        <a:defRPr sz="3600" b="1">
          <a:solidFill>
            <a:srgbClr val="3366FF"/>
          </a:solidFill>
          <a:latin typeface="Arial" pitchFamily="34" charset="0"/>
          <a:cs typeface="Arial" pitchFamily="34" charset="0"/>
        </a:defRPr>
      </a:lvl3pPr>
      <a:lvl4pPr algn="ctr" rtl="1" eaLnBrk="0" fontAlgn="base" hangingPunct="0">
        <a:spcBef>
          <a:spcPct val="0"/>
        </a:spcBef>
        <a:spcAft>
          <a:spcPct val="0"/>
        </a:spcAft>
        <a:defRPr sz="3600" b="1">
          <a:solidFill>
            <a:srgbClr val="3366FF"/>
          </a:solidFill>
          <a:latin typeface="Arial" pitchFamily="34" charset="0"/>
          <a:cs typeface="Arial" pitchFamily="34" charset="0"/>
        </a:defRPr>
      </a:lvl4pPr>
      <a:lvl5pPr algn="ctr" rtl="1" eaLnBrk="0" fontAlgn="base" hangingPunct="0">
        <a:spcBef>
          <a:spcPct val="0"/>
        </a:spcBef>
        <a:spcAft>
          <a:spcPct val="0"/>
        </a:spcAft>
        <a:defRPr sz="3600" b="1">
          <a:solidFill>
            <a:srgbClr val="3366FF"/>
          </a:solidFill>
          <a:latin typeface="Arial" pitchFamily="34" charset="0"/>
          <a:cs typeface="Arial" pitchFamily="34" charset="0"/>
        </a:defRPr>
      </a:lvl5pPr>
      <a:lvl6pPr marL="457118" algn="ctr" rtl="1" fontAlgn="base">
        <a:spcBef>
          <a:spcPct val="0"/>
        </a:spcBef>
        <a:spcAft>
          <a:spcPct val="0"/>
        </a:spcAft>
        <a:defRPr sz="3600" b="1">
          <a:solidFill>
            <a:srgbClr val="3366FF"/>
          </a:solidFill>
          <a:latin typeface="Arial" pitchFamily="34" charset="0"/>
          <a:cs typeface="Arial" pitchFamily="34" charset="0"/>
        </a:defRPr>
      </a:lvl6pPr>
      <a:lvl7pPr marL="914237" algn="ctr" rtl="1" fontAlgn="base">
        <a:spcBef>
          <a:spcPct val="0"/>
        </a:spcBef>
        <a:spcAft>
          <a:spcPct val="0"/>
        </a:spcAft>
        <a:defRPr sz="3600" b="1">
          <a:solidFill>
            <a:srgbClr val="3366FF"/>
          </a:solidFill>
          <a:latin typeface="Arial" pitchFamily="34" charset="0"/>
          <a:cs typeface="Arial" pitchFamily="34" charset="0"/>
        </a:defRPr>
      </a:lvl7pPr>
      <a:lvl8pPr marL="1371354" algn="ctr" rtl="1" fontAlgn="base">
        <a:spcBef>
          <a:spcPct val="0"/>
        </a:spcBef>
        <a:spcAft>
          <a:spcPct val="0"/>
        </a:spcAft>
        <a:defRPr sz="3600" b="1">
          <a:solidFill>
            <a:srgbClr val="3366FF"/>
          </a:solidFill>
          <a:latin typeface="Arial" pitchFamily="34" charset="0"/>
          <a:cs typeface="Arial" pitchFamily="34" charset="0"/>
        </a:defRPr>
      </a:lvl8pPr>
      <a:lvl9pPr marL="1828474" algn="ctr" rtl="1" fontAlgn="base">
        <a:spcBef>
          <a:spcPct val="0"/>
        </a:spcBef>
        <a:spcAft>
          <a:spcPct val="0"/>
        </a:spcAft>
        <a:defRPr sz="3600" b="1">
          <a:solidFill>
            <a:srgbClr val="3366FF"/>
          </a:solidFill>
          <a:latin typeface="Arial" pitchFamily="34" charset="0"/>
          <a:cs typeface="Arial" pitchFamily="34" charset="0"/>
        </a:defRPr>
      </a:lvl9pPr>
    </p:titleStyle>
    <p:bodyStyle>
      <a:lvl1pPr marL="216214" indent="-216214" algn="l" rtl="0" eaLnBrk="0" fontAlgn="base" hangingPunct="0">
        <a:spcBef>
          <a:spcPct val="20000"/>
        </a:spcBef>
        <a:spcAft>
          <a:spcPct val="0"/>
        </a:spcAft>
        <a:buChar char="•"/>
        <a:defRPr sz="1900">
          <a:solidFill>
            <a:schemeClr val="tx1"/>
          </a:solidFill>
          <a:latin typeface="+mn-lt"/>
          <a:ea typeface="+mn-ea"/>
          <a:cs typeface="+mn-cs"/>
        </a:defRPr>
      </a:lvl1pPr>
      <a:lvl2pPr marL="432427" indent="-216214" algn="l" rtl="0" eaLnBrk="0" fontAlgn="base" hangingPunct="0">
        <a:spcBef>
          <a:spcPct val="20000"/>
        </a:spcBef>
        <a:spcAft>
          <a:spcPct val="0"/>
        </a:spcAft>
        <a:buChar char="–"/>
        <a:defRPr sz="1700">
          <a:solidFill>
            <a:schemeClr val="tx1"/>
          </a:solidFill>
          <a:latin typeface="+mn-lt"/>
          <a:cs typeface="+mn-cs"/>
        </a:defRPr>
      </a:lvl2pPr>
      <a:lvl3pPr marL="648641" indent="-216214" algn="l" rtl="0" eaLnBrk="0" fontAlgn="base" hangingPunct="0">
        <a:spcBef>
          <a:spcPct val="20000"/>
        </a:spcBef>
        <a:spcAft>
          <a:spcPct val="0"/>
        </a:spcAft>
        <a:buFont typeface="Arial" pitchFamily="34" charset="0"/>
        <a:buChar char="~"/>
        <a:defRPr sz="1500">
          <a:solidFill>
            <a:schemeClr val="tx1"/>
          </a:solidFill>
          <a:latin typeface="+mn-lt"/>
          <a:cs typeface="+mn-cs"/>
        </a:defRPr>
      </a:lvl3pPr>
      <a:lvl4pPr marL="1599914" indent="-228560" algn="l" rtl="0" eaLnBrk="0" fontAlgn="base" hangingPunct="0">
        <a:spcBef>
          <a:spcPct val="20000"/>
        </a:spcBef>
        <a:spcAft>
          <a:spcPct val="0"/>
        </a:spcAft>
        <a:buChar char="–"/>
        <a:defRPr sz="2000">
          <a:solidFill>
            <a:schemeClr val="tx1"/>
          </a:solidFill>
          <a:latin typeface="+mn-lt"/>
          <a:cs typeface="+mn-cs"/>
        </a:defRPr>
      </a:lvl4pPr>
      <a:lvl5pPr marL="2057034" indent="-228560" algn="l" rtl="0" eaLnBrk="0" fontAlgn="base" hangingPunct="0">
        <a:spcBef>
          <a:spcPct val="20000"/>
        </a:spcBef>
        <a:spcAft>
          <a:spcPct val="0"/>
        </a:spcAft>
        <a:buChar char="»"/>
        <a:defRPr sz="2000">
          <a:solidFill>
            <a:schemeClr val="tx1"/>
          </a:solidFill>
          <a:latin typeface="+mn-lt"/>
          <a:cs typeface="+mn-cs"/>
        </a:defRPr>
      </a:lvl5pPr>
      <a:lvl6pPr marL="2514152" indent="-228560" algn="l" rtl="0" fontAlgn="base">
        <a:spcBef>
          <a:spcPct val="20000"/>
        </a:spcBef>
        <a:spcAft>
          <a:spcPct val="0"/>
        </a:spcAft>
        <a:buChar char="»"/>
        <a:defRPr sz="2000">
          <a:solidFill>
            <a:schemeClr val="tx1"/>
          </a:solidFill>
          <a:latin typeface="+mn-lt"/>
          <a:cs typeface="+mn-cs"/>
        </a:defRPr>
      </a:lvl6pPr>
      <a:lvl7pPr marL="2971271" indent="-228560" algn="l" rtl="0" fontAlgn="base">
        <a:spcBef>
          <a:spcPct val="20000"/>
        </a:spcBef>
        <a:spcAft>
          <a:spcPct val="0"/>
        </a:spcAft>
        <a:buChar char="»"/>
        <a:defRPr sz="2000">
          <a:solidFill>
            <a:schemeClr val="tx1"/>
          </a:solidFill>
          <a:latin typeface="+mn-lt"/>
          <a:cs typeface="+mn-cs"/>
        </a:defRPr>
      </a:lvl7pPr>
      <a:lvl8pPr marL="3428389" indent="-228560" algn="l" rtl="0" fontAlgn="base">
        <a:spcBef>
          <a:spcPct val="20000"/>
        </a:spcBef>
        <a:spcAft>
          <a:spcPct val="0"/>
        </a:spcAft>
        <a:buChar char="»"/>
        <a:defRPr sz="2000">
          <a:solidFill>
            <a:schemeClr val="tx1"/>
          </a:solidFill>
          <a:latin typeface="+mn-lt"/>
          <a:cs typeface="+mn-cs"/>
        </a:defRPr>
      </a:lvl8pPr>
      <a:lvl9pPr marL="3885507" indent="-22856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237" rtl="0" eaLnBrk="1" latinLnBrk="0" hangingPunct="1">
        <a:defRPr sz="1800" kern="1200">
          <a:solidFill>
            <a:schemeClr val="tx1"/>
          </a:solidFill>
          <a:latin typeface="+mn-lt"/>
          <a:ea typeface="+mn-ea"/>
          <a:cs typeface="+mn-cs"/>
        </a:defRPr>
      </a:lvl1pPr>
      <a:lvl2pPr marL="457118" algn="l" defTabSz="914237" rtl="0" eaLnBrk="1" latinLnBrk="0" hangingPunct="1">
        <a:defRPr sz="1800" kern="1200">
          <a:solidFill>
            <a:schemeClr val="tx1"/>
          </a:solidFill>
          <a:latin typeface="+mn-lt"/>
          <a:ea typeface="+mn-ea"/>
          <a:cs typeface="+mn-cs"/>
        </a:defRPr>
      </a:lvl2pPr>
      <a:lvl3pPr marL="914237" algn="l" defTabSz="914237" rtl="0" eaLnBrk="1" latinLnBrk="0" hangingPunct="1">
        <a:defRPr sz="1800" kern="1200">
          <a:solidFill>
            <a:schemeClr val="tx1"/>
          </a:solidFill>
          <a:latin typeface="+mn-lt"/>
          <a:ea typeface="+mn-ea"/>
          <a:cs typeface="+mn-cs"/>
        </a:defRPr>
      </a:lvl3pPr>
      <a:lvl4pPr marL="1371354" algn="l" defTabSz="914237" rtl="0" eaLnBrk="1" latinLnBrk="0" hangingPunct="1">
        <a:defRPr sz="1800" kern="1200">
          <a:solidFill>
            <a:schemeClr val="tx1"/>
          </a:solidFill>
          <a:latin typeface="+mn-lt"/>
          <a:ea typeface="+mn-ea"/>
          <a:cs typeface="+mn-cs"/>
        </a:defRPr>
      </a:lvl4pPr>
      <a:lvl5pPr marL="1828474" algn="l" defTabSz="914237" rtl="0" eaLnBrk="1" latinLnBrk="0" hangingPunct="1">
        <a:defRPr sz="1800" kern="1200">
          <a:solidFill>
            <a:schemeClr val="tx1"/>
          </a:solidFill>
          <a:latin typeface="+mn-lt"/>
          <a:ea typeface="+mn-ea"/>
          <a:cs typeface="+mn-cs"/>
        </a:defRPr>
      </a:lvl5pPr>
      <a:lvl6pPr marL="2285593" algn="l" defTabSz="914237" rtl="0" eaLnBrk="1" latinLnBrk="0" hangingPunct="1">
        <a:defRPr sz="1800" kern="1200">
          <a:solidFill>
            <a:schemeClr val="tx1"/>
          </a:solidFill>
          <a:latin typeface="+mn-lt"/>
          <a:ea typeface="+mn-ea"/>
          <a:cs typeface="+mn-cs"/>
        </a:defRPr>
      </a:lvl6pPr>
      <a:lvl7pPr marL="2742712" algn="l" defTabSz="914237" rtl="0" eaLnBrk="1" latinLnBrk="0" hangingPunct="1">
        <a:defRPr sz="1800" kern="1200">
          <a:solidFill>
            <a:schemeClr val="tx1"/>
          </a:solidFill>
          <a:latin typeface="+mn-lt"/>
          <a:ea typeface="+mn-ea"/>
          <a:cs typeface="+mn-cs"/>
        </a:defRPr>
      </a:lvl7pPr>
      <a:lvl8pPr marL="3199830" algn="l" defTabSz="914237" rtl="0" eaLnBrk="1" latinLnBrk="0" hangingPunct="1">
        <a:defRPr sz="1800" kern="1200">
          <a:solidFill>
            <a:schemeClr val="tx1"/>
          </a:solidFill>
          <a:latin typeface="+mn-lt"/>
          <a:ea typeface="+mn-ea"/>
          <a:cs typeface="+mn-cs"/>
        </a:defRPr>
      </a:lvl8pPr>
      <a:lvl9pPr marL="3656948" algn="l" defTabSz="91423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mailto:TFPOWER@afghan.swa.army.mil"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TFP Logo-small.jpg"/>
          <p:cNvPicPr>
            <a:picLocks noChangeAspect="1"/>
          </p:cNvPicPr>
          <p:nvPr/>
        </p:nvPicPr>
        <p:blipFill>
          <a:blip r:embed="rId3" cstate="print"/>
          <a:srcRect/>
          <a:stretch>
            <a:fillRect/>
          </a:stretch>
        </p:blipFill>
        <p:spPr bwMode="auto">
          <a:xfrm>
            <a:off x="2019300" y="3886200"/>
            <a:ext cx="2095500" cy="1676400"/>
          </a:xfrm>
          <a:prstGeom prst="rect">
            <a:avLst/>
          </a:prstGeom>
          <a:noFill/>
          <a:ln w="9525">
            <a:noFill/>
            <a:miter lim="800000"/>
            <a:headEnd/>
            <a:tailEnd/>
          </a:ln>
        </p:spPr>
      </p:pic>
      <p:sp>
        <p:nvSpPr>
          <p:cNvPr id="21506" name="Title 1"/>
          <p:cNvSpPr>
            <a:spLocks noGrp="1"/>
          </p:cNvSpPr>
          <p:nvPr>
            <p:ph type="ctrTitle" idx="4294967295"/>
          </p:nvPr>
        </p:nvSpPr>
        <p:spPr bwMode="auto">
          <a:xfrm>
            <a:off x="3759200" y="2187575"/>
            <a:ext cx="5384800" cy="3067050"/>
          </a:xfrm>
          <a:prstGeom prst="rect">
            <a:avLst/>
          </a:prstGeom>
          <a:noFill/>
          <a:ln>
            <a:miter lim="800000"/>
            <a:headEnd/>
            <a:tailEnd/>
          </a:ln>
        </p:spPr>
        <p:txBody>
          <a:bodyPr vert="horz" wrap="square" lIns="91440" tIns="45720" rIns="91440" bIns="45720" numCol="1" anchor="t" anchorCtr="0" compatLnSpc="1">
            <a:prstTxWarp prst="textNoShape">
              <a:avLst/>
            </a:prstTxWarp>
            <a:normAutofit/>
          </a:bodyPr>
          <a:lstStyle/>
          <a:p>
            <a:r>
              <a:rPr lang="en-US" sz="3200" b="1" dirty="0" smtClean="0">
                <a:latin typeface="+mn-lt"/>
              </a:rPr>
              <a:t>Guide to Electrical Safety</a:t>
            </a:r>
            <a:r>
              <a:rPr lang="en-US" sz="3200" dirty="0" smtClean="0">
                <a:solidFill>
                  <a:schemeClr val="tx1"/>
                </a:solidFill>
              </a:rPr>
              <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2400" dirty="0" smtClean="0">
                <a:solidFill>
                  <a:schemeClr val="tx1"/>
                </a:solidFill>
              </a:rPr>
              <a:t>Task Force POWER</a:t>
            </a:r>
            <a:br>
              <a:rPr lang="en-US" sz="2400" dirty="0" smtClean="0">
                <a:solidFill>
                  <a:schemeClr val="tx1"/>
                </a:solidFill>
              </a:rPr>
            </a:br>
            <a:r>
              <a:rPr lang="en-US" sz="2400" dirty="0" smtClean="0">
                <a:solidFill>
                  <a:schemeClr val="tx1"/>
                </a:solidFill>
              </a:rPr>
              <a:t> USFOR-A Joint Engineer Directorate (JENG)</a:t>
            </a:r>
            <a:endParaRPr lang="en-US" sz="2000" dirty="0" smtClean="0">
              <a:solidFill>
                <a:schemeClr val="tx1"/>
              </a:solidFill>
            </a:endParaRPr>
          </a:p>
        </p:txBody>
      </p:sp>
      <p:sp>
        <p:nvSpPr>
          <p:cNvPr id="4" name="Title 1"/>
          <p:cNvSpPr txBox="1">
            <a:spLocks/>
          </p:cNvSpPr>
          <p:nvPr/>
        </p:nvSpPr>
        <p:spPr bwMode="auto">
          <a:xfrm>
            <a:off x="6543675" y="6540500"/>
            <a:ext cx="2589213" cy="317500"/>
          </a:xfrm>
          <a:prstGeom prst="rect">
            <a:avLst/>
          </a:prstGeom>
          <a:noFill/>
          <a:ln>
            <a:miter lim="800000"/>
            <a:headEnd/>
            <a:tailEnd/>
          </a:ln>
        </p:spPr>
        <p:txBody>
          <a:bodyPr/>
          <a:lstStyle/>
          <a:p>
            <a:pPr algn="r" eaLnBrk="0" hangingPunct="0">
              <a:defRPr/>
            </a:pPr>
            <a:endParaRPr lang="en-US" sz="1600" b="1" kern="0" dirty="0">
              <a:latin typeface="+mj-lt"/>
              <a:ea typeface="+mj-ea"/>
              <a:cs typeface="+mj-cs"/>
            </a:endParaRPr>
          </a:p>
        </p:txBody>
      </p:sp>
      <p:sp>
        <p:nvSpPr>
          <p:cNvPr id="6" name="Rectangle 5"/>
          <p:cNvSpPr/>
          <p:nvPr/>
        </p:nvSpPr>
        <p:spPr>
          <a:xfrm>
            <a:off x="2008415" y="5691016"/>
            <a:ext cx="5127174" cy="369332"/>
          </a:xfrm>
          <a:prstGeom prst="rect">
            <a:avLst/>
          </a:prstGeom>
        </p:spPr>
        <p:txBody>
          <a:bodyPr wrap="none">
            <a:spAutoFit/>
          </a:bodyPr>
          <a:lstStyle/>
          <a:p>
            <a:pPr algn="ctr" defTabSz="571500" fontAlgn="auto">
              <a:spcBef>
                <a:spcPts val="0"/>
              </a:spcBef>
              <a:spcAft>
                <a:spcPts val="0"/>
              </a:spcAft>
              <a:defRPr/>
            </a:pPr>
            <a:r>
              <a:rPr lang="en-US" b="1" dirty="0" smtClean="0">
                <a:solidFill>
                  <a:srgbClr val="00B050"/>
                </a:solidFill>
                <a:latin typeface="Calibri"/>
                <a:cs typeface="Arial" charset="0"/>
              </a:rPr>
              <a:t>Overall Classification of Brief:  UNCLASSIFIED/FOUO</a:t>
            </a:r>
            <a:endParaRPr lang="en-US" b="1" dirty="0">
              <a:solidFill>
                <a:srgbClr val="00B050"/>
              </a:solidFill>
              <a:latin typeface="Calibri"/>
              <a:cs typeface="Arial" charset="0"/>
            </a:endParaRPr>
          </a:p>
        </p:txBody>
      </p:sp>
      <p:sp>
        <p:nvSpPr>
          <p:cNvPr id="7" name="Footer Placeholder 3"/>
          <p:cNvSpPr txBox="1">
            <a:spLocks/>
          </p:cNvSpPr>
          <p:nvPr/>
        </p:nvSpPr>
        <p:spPr bwMode="auto">
          <a:xfrm>
            <a:off x="3769614" y="6581001"/>
            <a:ext cx="1616202" cy="276999"/>
          </a:xfrm>
          <a:prstGeom prst="rect">
            <a:avLst/>
          </a:prstGeom>
          <a:ln>
            <a:miter lim="800000"/>
            <a:headEnd/>
            <a:tailEnd/>
          </a:ln>
        </p:spPr>
        <p:txBody>
          <a:bodyPr wrap="square" numCol="1" anchorCtr="0" compatLnSpc="1">
            <a:prstTxWarp prst="textNoShape">
              <a:avLst/>
            </a:prstTxWarp>
            <a:spAutoFit/>
          </a:bodyPr>
          <a:lstStyle/>
          <a:p>
            <a:pPr marL="0" marR="0" lvl="1"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00B050"/>
                </a:solidFill>
                <a:effectLst/>
                <a:uLnTx/>
                <a:uFillTx/>
                <a:latin typeface="Calibri" pitchFamily="34" charset="0"/>
                <a:ea typeface="+mn-ea"/>
                <a:cs typeface="+mn-cs"/>
              </a:rPr>
              <a:t>UNCLASSIFIED/FOUO</a:t>
            </a:r>
            <a:endParaRPr kumimoji="0" lang="en-US" sz="1200" b="1" i="0" u="none" strike="noStrike" kern="1200" cap="none" spc="0" normalizeH="0" baseline="0" noProof="0" dirty="0">
              <a:ln>
                <a:noFill/>
              </a:ln>
              <a:solidFill>
                <a:srgbClr val="00B050"/>
              </a:solidFill>
              <a:effectLst/>
              <a:uLnTx/>
              <a:uFillTx/>
              <a:latin typeface="Calibri" pitchFamily="34" charset="0"/>
              <a:ea typeface="+mn-ea"/>
              <a:cs typeface="+mn-cs"/>
            </a:endParaRPr>
          </a:p>
        </p:txBody>
      </p:sp>
      <p:sp>
        <p:nvSpPr>
          <p:cNvPr id="8" name="Footer Placeholder 3"/>
          <p:cNvSpPr txBox="1">
            <a:spLocks/>
          </p:cNvSpPr>
          <p:nvPr/>
        </p:nvSpPr>
        <p:spPr bwMode="auto">
          <a:xfrm>
            <a:off x="3766566" y="0"/>
            <a:ext cx="1616202" cy="276999"/>
          </a:xfrm>
          <a:prstGeom prst="rect">
            <a:avLst/>
          </a:prstGeom>
          <a:ln>
            <a:miter lim="800000"/>
            <a:headEnd/>
            <a:tailEnd/>
          </a:ln>
        </p:spPr>
        <p:txBody>
          <a:bodyPr wrap="square" numCol="1" anchorCtr="0" compatLnSpc="1">
            <a:prstTxWarp prst="textNoShape">
              <a:avLst/>
            </a:prstTxWarp>
            <a:spAutoFit/>
          </a:bodyPr>
          <a:lstStyle/>
          <a:p>
            <a:pPr marL="0" marR="0" lvl="1"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00B050"/>
                </a:solidFill>
                <a:effectLst/>
                <a:uLnTx/>
                <a:uFillTx/>
                <a:latin typeface="Calibri" pitchFamily="34" charset="0"/>
                <a:ea typeface="+mn-ea"/>
                <a:cs typeface="+mn-cs"/>
              </a:rPr>
              <a:t>UNCLASSIFIED/FOUO</a:t>
            </a:r>
            <a:endParaRPr kumimoji="0" lang="en-US" sz="1200" b="1" i="0" u="none" strike="noStrike" kern="1200" cap="none" spc="0" normalizeH="0" baseline="0" noProof="0" dirty="0">
              <a:ln>
                <a:noFill/>
              </a:ln>
              <a:solidFill>
                <a:srgbClr val="00B050"/>
              </a:solidFill>
              <a:effectLst/>
              <a:uLnTx/>
              <a:uFillTx/>
              <a:latin typeface="Calibri" pitchFamily="34" charset="0"/>
              <a:ea typeface="+mn-ea"/>
              <a:cs typeface="+mn-cs"/>
            </a:endParaRPr>
          </a:p>
        </p:txBody>
      </p:sp>
      <p:sp>
        <p:nvSpPr>
          <p:cNvPr id="9" name="Line 2"/>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lgn="ctr" eaLnBrk="0" hangingPunct="0">
              <a:spcBef>
                <a:spcPct val="50000"/>
              </a:spcBef>
              <a:buClr>
                <a:srgbClr val="FFFFFF"/>
              </a:buClr>
              <a:buSzPct val="80000"/>
              <a:buFontTx/>
              <a:buChar char="•"/>
              <a:defRPr/>
            </a:pPr>
            <a:endParaRPr lang="en-US" sz="2800" i="1" dirty="0">
              <a:solidFill>
                <a:srgbClr val="333399"/>
              </a:solidFill>
            </a:endParaRPr>
          </a:p>
        </p:txBody>
      </p:sp>
      <p:sp>
        <p:nvSpPr>
          <p:cNvPr id="10" name="Line 5"/>
          <p:cNvSpPr>
            <a:spLocks noChangeShapeType="1"/>
          </p:cNvSpPr>
          <p:nvPr/>
        </p:nvSpPr>
        <p:spPr bwMode="auto">
          <a:xfrm>
            <a:off x="381000" y="1169988"/>
            <a:ext cx="8382000" cy="0"/>
          </a:xfrm>
          <a:prstGeom prst="line">
            <a:avLst/>
          </a:prstGeom>
          <a:noFill/>
          <a:ln w="57150">
            <a:solidFill>
              <a:srgbClr val="0C2D83"/>
            </a:solidFill>
            <a:round/>
            <a:headEnd/>
            <a:tailEnd/>
          </a:ln>
          <a:effectLst/>
        </p:spPr>
        <p:txBody>
          <a:bodyPr wrap="none" anchor="ctr"/>
          <a:lstStyle/>
          <a:p>
            <a:pPr algn="ctr" eaLnBrk="0" hangingPunct="0">
              <a:spcBef>
                <a:spcPct val="50000"/>
              </a:spcBef>
              <a:buClr>
                <a:srgbClr val="FFFFFF"/>
              </a:buClr>
              <a:buSzPct val="80000"/>
              <a:buFontTx/>
              <a:buChar char="•"/>
              <a:defRPr/>
            </a:pPr>
            <a:endParaRPr lang="en-US" sz="2800" i="1" dirty="0">
              <a:solidFill>
                <a:srgbClr val="333399"/>
              </a:solidFill>
            </a:endParaRPr>
          </a:p>
        </p:txBody>
      </p:sp>
      <p:pic>
        <p:nvPicPr>
          <p:cNvPr id="11" name="Picture 3"/>
          <p:cNvPicPr>
            <a:picLocks noChangeArrowheads="1"/>
          </p:cNvPicPr>
          <p:nvPr/>
        </p:nvPicPr>
        <p:blipFill>
          <a:blip r:embed="rId4" cstate="print"/>
          <a:srcRect/>
          <a:stretch>
            <a:fillRect/>
          </a:stretch>
        </p:blipFill>
        <p:spPr bwMode="auto">
          <a:xfrm>
            <a:off x="0" y="1219200"/>
            <a:ext cx="3200400" cy="3200400"/>
          </a:xfrm>
          <a:prstGeom prst="rect">
            <a:avLst/>
          </a:prstGeom>
          <a:noFill/>
          <a:ln w="28575" algn="ctr">
            <a:noFill/>
            <a:prstDash val="dash"/>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Box 4"/>
          <p:cNvSpPr txBox="1">
            <a:spLocks noChangeArrowheads="1"/>
          </p:cNvSpPr>
          <p:nvPr/>
        </p:nvSpPr>
        <p:spPr bwMode="auto">
          <a:xfrm>
            <a:off x="0" y="1219200"/>
            <a:ext cx="9144000" cy="461963"/>
          </a:xfrm>
          <a:prstGeom prst="rect">
            <a:avLst/>
          </a:prstGeom>
          <a:noFill/>
          <a:ln w="9525">
            <a:noFill/>
            <a:miter lim="800000"/>
            <a:headEnd/>
            <a:tailEnd/>
          </a:ln>
        </p:spPr>
        <p:txBody>
          <a:bodyPr>
            <a:spAutoFit/>
          </a:bodyPr>
          <a:lstStyle/>
          <a:p>
            <a:pPr algn="ctr"/>
            <a:r>
              <a:rPr lang="en-US" sz="2400" b="1" dirty="0" smtClean="0"/>
              <a:t>Missing cover plates on outlets and switches</a:t>
            </a:r>
            <a:endParaRPr lang="en-US" sz="2400" b="1" dirty="0"/>
          </a:p>
        </p:txBody>
      </p:sp>
      <p:pic>
        <p:nvPicPr>
          <p:cNvPr id="13316" name="Picture 2"/>
          <p:cNvPicPr>
            <a:picLocks noChangeAspect="1" noChangeArrowheads="1"/>
          </p:cNvPicPr>
          <p:nvPr/>
        </p:nvPicPr>
        <p:blipFill>
          <a:blip r:embed="rId2" cstate="print"/>
          <a:srcRect/>
          <a:stretch>
            <a:fillRect/>
          </a:stretch>
        </p:blipFill>
        <p:spPr bwMode="auto">
          <a:xfrm>
            <a:off x="4501986" y="1752600"/>
            <a:ext cx="3898232" cy="4114800"/>
          </a:xfrm>
          <a:prstGeom prst="rect">
            <a:avLst/>
          </a:prstGeom>
          <a:noFill/>
          <a:ln w="9525">
            <a:noFill/>
            <a:miter lim="800000"/>
            <a:headEnd/>
            <a:tailEnd/>
          </a:ln>
        </p:spPr>
      </p:pic>
      <p:pic>
        <p:nvPicPr>
          <p:cNvPr id="13317" name="Picture 6"/>
          <p:cNvPicPr>
            <a:picLocks noChangeAspect="1" noChangeArrowheads="1"/>
          </p:cNvPicPr>
          <p:nvPr/>
        </p:nvPicPr>
        <p:blipFill>
          <a:blip r:embed="rId3" cstate="print"/>
          <a:srcRect/>
          <a:stretch>
            <a:fillRect/>
          </a:stretch>
        </p:blipFill>
        <p:spPr bwMode="auto">
          <a:xfrm>
            <a:off x="996786" y="1752600"/>
            <a:ext cx="2932697" cy="4114800"/>
          </a:xfrm>
          <a:prstGeom prst="rect">
            <a:avLst/>
          </a:prstGeom>
          <a:noFill/>
          <a:ln w="9525">
            <a:noFill/>
            <a:miter lim="800000"/>
            <a:headEnd/>
            <a:tailEnd/>
          </a:ln>
        </p:spPr>
      </p:pic>
      <p:sp>
        <p:nvSpPr>
          <p:cNvPr id="8" name="Oval 7"/>
          <p:cNvSpPr/>
          <p:nvPr/>
        </p:nvSpPr>
        <p:spPr>
          <a:xfrm>
            <a:off x="2819400" y="2971800"/>
            <a:ext cx="457200" cy="18288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TextBox 14"/>
          <p:cNvSpPr txBox="1"/>
          <p:nvPr/>
        </p:nvSpPr>
        <p:spPr>
          <a:xfrm>
            <a:off x="2514600" y="4876800"/>
            <a:ext cx="1339850" cy="254000"/>
          </a:xfrm>
          <a:prstGeom prst="rect">
            <a:avLst/>
          </a:prstGeom>
          <a:noFill/>
          <a:ln>
            <a:solidFill>
              <a:srgbClr val="FFFF00"/>
            </a:solidFill>
          </a:ln>
        </p:spPr>
        <p:txBody>
          <a:bodyPr wrap="none">
            <a:spAutoFit/>
          </a:bodyPr>
          <a:lstStyle/>
          <a:p>
            <a:pPr>
              <a:defRPr/>
            </a:pPr>
            <a:r>
              <a:rPr lang="en-US" sz="1050" dirty="0">
                <a:solidFill>
                  <a:srgbClr val="FFFF00"/>
                </a:solidFill>
              </a:rPr>
              <a:t>Live electrical parts</a:t>
            </a:r>
          </a:p>
        </p:txBody>
      </p:sp>
      <p:sp>
        <p:nvSpPr>
          <p:cNvPr id="13321" name="TextBox 8"/>
          <p:cNvSpPr txBox="1">
            <a:spLocks noChangeArrowheads="1"/>
          </p:cNvSpPr>
          <p:nvPr/>
        </p:nvSpPr>
        <p:spPr bwMode="auto">
          <a:xfrm>
            <a:off x="0" y="6025974"/>
            <a:ext cx="9144000" cy="369888"/>
          </a:xfrm>
          <a:prstGeom prst="rect">
            <a:avLst/>
          </a:prstGeom>
          <a:noFill/>
          <a:ln w="9525">
            <a:noFill/>
            <a:miter lim="800000"/>
            <a:headEnd/>
            <a:tailEnd/>
          </a:ln>
        </p:spPr>
        <p:txBody>
          <a:bodyPr>
            <a:spAutoFit/>
          </a:bodyPr>
          <a:lstStyle/>
          <a:p>
            <a:pPr algn="ctr"/>
            <a:r>
              <a:rPr lang="en-US" dirty="0"/>
              <a:t>Missing cover plates increase the potential of contact with live electrical parts. </a:t>
            </a:r>
          </a:p>
        </p:txBody>
      </p:sp>
      <p:sp>
        <p:nvSpPr>
          <p:cNvPr id="9" name="Title 131"/>
          <p:cNvSpPr>
            <a:spLocks noGrp="1"/>
          </p:cNvSpPr>
          <p:nvPr>
            <p:ph type="title"/>
          </p:nvPr>
        </p:nvSpPr>
        <p:spPr>
          <a:xfrm>
            <a:off x="609600" y="304800"/>
            <a:ext cx="8229600" cy="523220"/>
          </a:xfrm>
          <a:prstGeom prst="rect">
            <a:avLst/>
          </a:prstGeom>
        </p:spPr>
        <p:txBody>
          <a:bodyPr wrap="square">
            <a:spAutoFit/>
          </a:bodyPr>
          <a:lstStyle/>
          <a:p>
            <a:r>
              <a:rPr lang="en-US" sz="2800" dirty="0" smtClean="0"/>
              <a:t>General Electrical Safety</a:t>
            </a: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4"/>
          <p:cNvSpPr txBox="1">
            <a:spLocks noChangeArrowheads="1"/>
          </p:cNvSpPr>
          <p:nvPr/>
        </p:nvSpPr>
        <p:spPr bwMode="auto">
          <a:xfrm>
            <a:off x="0" y="1219200"/>
            <a:ext cx="9144000" cy="461963"/>
          </a:xfrm>
          <a:prstGeom prst="rect">
            <a:avLst/>
          </a:prstGeom>
          <a:noFill/>
          <a:ln w="9525">
            <a:noFill/>
            <a:miter lim="800000"/>
            <a:headEnd/>
            <a:tailEnd/>
          </a:ln>
        </p:spPr>
        <p:txBody>
          <a:bodyPr>
            <a:spAutoFit/>
          </a:bodyPr>
          <a:lstStyle/>
          <a:p>
            <a:pPr algn="ctr"/>
            <a:r>
              <a:rPr lang="en-US" sz="2400" b="1" dirty="0" smtClean="0"/>
              <a:t>Junction boxes with no covers</a:t>
            </a:r>
            <a:endParaRPr lang="en-US" sz="2400" b="1" dirty="0"/>
          </a:p>
        </p:txBody>
      </p:sp>
      <p:pic>
        <p:nvPicPr>
          <p:cNvPr id="14340" name="Picture 2"/>
          <p:cNvPicPr>
            <a:picLocks noChangeAspect="1" noChangeArrowheads="1"/>
          </p:cNvPicPr>
          <p:nvPr/>
        </p:nvPicPr>
        <p:blipFill>
          <a:blip r:embed="rId2" cstate="print"/>
          <a:srcRect/>
          <a:stretch>
            <a:fillRect/>
          </a:stretch>
        </p:blipFill>
        <p:spPr bwMode="auto">
          <a:xfrm>
            <a:off x="2667000" y="1752600"/>
            <a:ext cx="3580489" cy="4200525"/>
          </a:xfrm>
          <a:prstGeom prst="rect">
            <a:avLst/>
          </a:prstGeom>
          <a:noFill/>
          <a:ln w="9525">
            <a:noFill/>
            <a:miter lim="800000"/>
            <a:headEnd/>
            <a:tailEnd/>
          </a:ln>
        </p:spPr>
      </p:pic>
      <p:sp>
        <p:nvSpPr>
          <p:cNvPr id="14341" name="TextBox 4"/>
          <p:cNvSpPr txBox="1">
            <a:spLocks noChangeArrowheads="1"/>
          </p:cNvSpPr>
          <p:nvPr/>
        </p:nvSpPr>
        <p:spPr bwMode="auto">
          <a:xfrm>
            <a:off x="0" y="6019800"/>
            <a:ext cx="9144000" cy="369888"/>
          </a:xfrm>
          <a:prstGeom prst="rect">
            <a:avLst/>
          </a:prstGeom>
          <a:noFill/>
          <a:ln w="9525">
            <a:noFill/>
            <a:miter lim="800000"/>
            <a:headEnd/>
            <a:tailEnd/>
          </a:ln>
        </p:spPr>
        <p:txBody>
          <a:bodyPr>
            <a:spAutoFit/>
          </a:bodyPr>
          <a:lstStyle/>
          <a:p>
            <a:pPr algn="ctr"/>
            <a:r>
              <a:rPr lang="en-US" dirty="0"/>
              <a:t>Open junction boxes increase the potential for contact with live electrical wires.</a:t>
            </a:r>
          </a:p>
        </p:txBody>
      </p:sp>
      <p:sp>
        <p:nvSpPr>
          <p:cNvPr id="5" name="Title 131"/>
          <p:cNvSpPr>
            <a:spLocks noGrp="1"/>
          </p:cNvSpPr>
          <p:nvPr>
            <p:ph type="title"/>
          </p:nvPr>
        </p:nvSpPr>
        <p:spPr>
          <a:xfrm>
            <a:off x="609600" y="243245"/>
            <a:ext cx="8229600" cy="646331"/>
          </a:xfrm>
          <a:prstGeom prst="rect">
            <a:avLst/>
          </a:prstGeom>
        </p:spPr>
        <p:txBody>
          <a:bodyPr wrap="square">
            <a:spAutoFit/>
          </a:bodyPr>
          <a:lstStyle/>
          <a:p>
            <a:r>
              <a:rPr lang="en-US" sz="3600" dirty="0" smtClean="0"/>
              <a:t>General Electrical Safety</a:t>
            </a:r>
            <a:endParaRPr lang="en-US" sz="3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cstate="print"/>
          <a:srcRect/>
          <a:stretch>
            <a:fillRect/>
          </a:stretch>
        </p:blipFill>
        <p:spPr bwMode="auto">
          <a:xfrm>
            <a:off x="838200" y="1676400"/>
            <a:ext cx="7467600" cy="4209011"/>
          </a:xfrm>
          <a:prstGeom prst="rect">
            <a:avLst/>
          </a:prstGeom>
          <a:noFill/>
          <a:ln w="9525">
            <a:noFill/>
            <a:miter lim="800000"/>
            <a:headEnd/>
            <a:tailEnd/>
          </a:ln>
        </p:spPr>
      </p:pic>
      <p:sp>
        <p:nvSpPr>
          <p:cNvPr id="15364" name="TextBox 3"/>
          <p:cNvSpPr txBox="1">
            <a:spLocks noChangeArrowheads="1"/>
          </p:cNvSpPr>
          <p:nvPr/>
        </p:nvSpPr>
        <p:spPr bwMode="auto">
          <a:xfrm>
            <a:off x="152400" y="1154406"/>
            <a:ext cx="8839200" cy="461665"/>
          </a:xfrm>
          <a:prstGeom prst="rect">
            <a:avLst/>
          </a:prstGeom>
          <a:noFill/>
          <a:ln w="9525">
            <a:noFill/>
            <a:miter lim="800000"/>
            <a:headEnd/>
            <a:tailEnd/>
          </a:ln>
        </p:spPr>
        <p:txBody>
          <a:bodyPr wrap="square">
            <a:spAutoFit/>
          </a:bodyPr>
          <a:lstStyle/>
          <a:p>
            <a:pPr algn="ctr"/>
            <a:r>
              <a:rPr lang="en-US" sz="2400" b="1" dirty="0" smtClean="0"/>
              <a:t>Unused openings in electrical panels</a:t>
            </a:r>
            <a:endParaRPr lang="en-US" sz="2400" b="1" dirty="0"/>
          </a:p>
        </p:txBody>
      </p:sp>
      <p:sp>
        <p:nvSpPr>
          <p:cNvPr id="5" name="Rounded Rectangle 4"/>
          <p:cNvSpPr/>
          <p:nvPr/>
        </p:nvSpPr>
        <p:spPr>
          <a:xfrm>
            <a:off x="457200" y="2667000"/>
            <a:ext cx="2362200" cy="236220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366" name="TextBox 5"/>
          <p:cNvSpPr txBox="1">
            <a:spLocks noChangeArrowheads="1"/>
          </p:cNvSpPr>
          <p:nvPr/>
        </p:nvSpPr>
        <p:spPr bwMode="auto">
          <a:xfrm>
            <a:off x="76200" y="5943600"/>
            <a:ext cx="8839200" cy="369332"/>
          </a:xfrm>
          <a:prstGeom prst="rect">
            <a:avLst/>
          </a:prstGeom>
          <a:noFill/>
          <a:ln w="9525">
            <a:noFill/>
            <a:miter lim="800000"/>
            <a:headEnd/>
            <a:tailEnd/>
          </a:ln>
        </p:spPr>
        <p:txBody>
          <a:bodyPr wrap="square">
            <a:spAutoFit/>
          </a:bodyPr>
          <a:lstStyle/>
          <a:p>
            <a:pPr algn="ctr"/>
            <a:r>
              <a:rPr lang="en-US" dirty="0"/>
              <a:t>Openings create a potential for contact of live electrical parts.  </a:t>
            </a:r>
          </a:p>
        </p:txBody>
      </p:sp>
      <p:sp>
        <p:nvSpPr>
          <p:cNvPr id="6" name="Title 131"/>
          <p:cNvSpPr>
            <a:spLocks noGrp="1"/>
          </p:cNvSpPr>
          <p:nvPr>
            <p:ph type="title"/>
          </p:nvPr>
        </p:nvSpPr>
        <p:spPr>
          <a:xfrm>
            <a:off x="609600" y="243245"/>
            <a:ext cx="8229600" cy="646331"/>
          </a:xfrm>
          <a:prstGeom prst="rect">
            <a:avLst/>
          </a:prstGeom>
        </p:spPr>
        <p:txBody>
          <a:bodyPr wrap="square">
            <a:spAutoFit/>
          </a:bodyPr>
          <a:lstStyle/>
          <a:p>
            <a:r>
              <a:rPr lang="en-US" sz="3600" dirty="0" smtClean="0"/>
              <a:t>General Electrical Safety</a:t>
            </a:r>
            <a:endParaRPr lang="en-US" sz="3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Box 7"/>
          <p:cNvSpPr txBox="1">
            <a:spLocks noChangeArrowheads="1"/>
          </p:cNvSpPr>
          <p:nvPr/>
        </p:nvSpPr>
        <p:spPr bwMode="auto">
          <a:xfrm>
            <a:off x="0" y="1219200"/>
            <a:ext cx="9144000" cy="461665"/>
          </a:xfrm>
          <a:prstGeom prst="rect">
            <a:avLst/>
          </a:prstGeom>
          <a:noFill/>
          <a:ln w="9525">
            <a:noFill/>
            <a:miter lim="800000"/>
            <a:headEnd/>
            <a:tailEnd/>
          </a:ln>
        </p:spPr>
        <p:txBody>
          <a:bodyPr>
            <a:spAutoFit/>
          </a:bodyPr>
          <a:lstStyle/>
          <a:p>
            <a:pPr algn="ctr"/>
            <a:r>
              <a:rPr lang="en-US" sz="2400" b="1" dirty="0" smtClean="0"/>
              <a:t>Wires entering enclosures without proper protection</a:t>
            </a:r>
            <a:endParaRPr lang="en-US" sz="2400" b="1" dirty="0"/>
          </a:p>
        </p:txBody>
      </p:sp>
      <p:pic>
        <p:nvPicPr>
          <p:cNvPr id="16388" name="Picture 2"/>
          <p:cNvPicPr>
            <a:picLocks noChangeAspect="1" noChangeArrowheads="1"/>
          </p:cNvPicPr>
          <p:nvPr/>
        </p:nvPicPr>
        <p:blipFill>
          <a:blip r:embed="rId2" cstate="print"/>
          <a:srcRect/>
          <a:stretch>
            <a:fillRect/>
          </a:stretch>
        </p:blipFill>
        <p:spPr bwMode="auto">
          <a:xfrm>
            <a:off x="1981200" y="1676400"/>
            <a:ext cx="5086350" cy="3886200"/>
          </a:xfrm>
          <a:prstGeom prst="rect">
            <a:avLst/>
          </a:prstGeom>
          <a:noFill/>
          <a:ln w="9525">
            <a:noFill/>
            <a:miter lim="800000"/>
            <a:headEnd/>
            <a:tailEnd/>
          </a:ln>
        </p:spPr>
      </p:pic>
      <p:sp>
        <p:nvSpPr>
          <p:cNvPr id="16389" name="TextBox 4"/>
          <p:cNvSpPr txBox="1">
            <a:spLocks noChangeArrowheads="1"/>
          </p:cNvSpPr>
          <p:nvPr/>
        </p:nvSpPr>
        <p:spPr bwMode="auto">
          <a:xfrm>
            <a:off x="0" y="5638800"/>
            <a:ext cx="9144000" cy="646113"/>
          </a:xfrm>
          <a:prstGeom prst="rect">
            <a:avLst/>
          </a:prstGeom>
          <a:noFill/>
          <a:ln w="9525">
            <a:noFill/>
            <a:miter lim="800000"/>
            <a:headEnd/>
            <a:tailEnd/>
          </a:ln>
        </p:spPr>
        <p:txBody>
          <a:bodyPr>
            <a:spAutoFit/>
          </a:bodyPr>
          <a:lstStyle/>
          <a:p>
            <a:pPr algn="ctr"/>
            <a:r>
              <a:rPr lang="en-US" dirty="0"/>
              <a:t>Over time, sharp edges will rub through wire insulation and cause a short circuit, creating a fire hazard.</a:t>
            </a:r>
          </a:p>
        </p:txBody>
      </p:sp>
      <p:sp>
        <p:nvSpPr>
          <p:cNvPr id="5" name="Title 131"/>
          <p:cNvSpPr>
            <a:spLocks noGrp="1"/>
          </p:cNvSpPr>
          <p:nvPr>
            <p:ph type="title"/>
          </p:nvPr>
        </p:nvSpPr>
        <p:spPr>
          <a:xfrm>
            <a:off x="609600" y="243245"/>
            <a:ext cx="8229600" cy="646331"/>
          </a:xfrm>
          <a:prstGeom prst="rect">
            <a:avLst/>
          </a:prstGeom>
        </p:spPr>
        <p:txBody>
          <a:bodyPr wrap="square">
            <a:spAutoFit/>
          </a:bodyPr>
          <a:lstStyle/>
          <a:p>
            <a:r>
              <a:rPr lang="en-US" sz="3600" dirty="0" smtClean="0"/>
              <a:t>General Electrical Safety</a:t>
            </a:r>
            <a:endParaRPr lang="en-US" sz="3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4"/>
          <p:cNvSpPr txBox="1">
            <a:spLocks noChangeArrowheads="1"/>
          </p:cNvSpPr>
          <p:nvPr/>
        </p:nvSpPr>
        <p:spPr bwMode="auto">
          <a:xfrm>
            <a:off x="0" y="1135380"/>
            <a:ext cx="9144000" cy="461963"/>
          </a:xfrm>
          <a:prstGeom prst="rect">
            <a:avLst/>
          </a:prstGeom>
          <a:noFill/>
          <a:ln w="9525">
            <a:noFill/>
            <a:miter lim="800000"/>
            <a:headEnd/>
            <a:tailEnd/>
          </a:ln>
        </p:spPr>
        <p:txBody>
          <a:bodyPr>
            <a:spAutoFit/>
          </a:bodyPr>
          <a:lstStyle/>
          <a:p>
            <a:pPr algn="ctr"/>
            <a:r>
              <a:rPr lang="en-US" sz="2400" b="1" dirty="0" smtClean="0"/>
              <a:t>Exposed electrical parts and wires</a:t>
            </a:r>
            <a:endParaRPr lang="en-US" sz="2400" b="1" dirty="0"/>
          </a:p>
        </p:txBody>
      </p:sp>
      <p:pic>
        <p:nvPicPr>
          <p:cNvPr id="17412" name="Picture 2"/>
          <p:cNvPicPr>
            <a:picLocks noChangeAspect="1" noChangeArrowheads="1"/>
          </p:cNvPicPr>
          <p:nvPr/>
        </p:nvPicPr>
        <p:blipFill>
          <a:blip r:embed="rId2" cstate="print"/>
          <a:srcRect/>
          <a:stretch>
            <a:fillRect/>
          </a:stretch>
        </p:blipFill>
        <p:spPr bwMode="auto">
          <a:xfrm>
            <a:off x="685800" y="1600200"/>
            <a:ext cx="3324225" cy="4362450"/>
          </a:xfrm>
          <a:prstGeom prst="rect">
            <a:avLst/>
          </a:prstGeom>
          <a:noFill/>
          <a:ln w="9525">
            <a:noFill/>
            <a:miter lim="800000"/>
            <a:headEnd/>
            <a:tailEnd/>
          </a:ln>
        </p:spPr>
      </p:pic>
      <p:pic>
        <p:nvPicPr>
          <p:cNvPr id="17413" name="Picture 6" descr="3641453-Running_Water_and_Exposed_Electrical_Wires_Oh_My-El_Salvador.jpg"/>
          <p:cNvPicPr>
            <a:picLocks noChangeAspect="1"/>
          </p:cNvPicPr>
          <p:nvPr/>
        </p:nvPicPr>
        <p:blipFill>
          <a:blip r:embed="rId3" cstate="print"/>
          <a:srcRect/>
          <a:stretch>
            <a:fillRect/>
          </a:stretch>
        </p:blipFill>
        <p:spPr bwMode="auto">
          <a:xfrm>
            <a:off x="4038600" y="1905000"/>
            <a:ext cx="4724400" cy="3362325"/>
          </a:xfrm>
          <a:prstGeom prst="rect">
            <a:avLst/>
          </a:prstGeom>
          <a:noFill/>
          <a:ln w="9525">
            <a:noFill/>
            <a:miter lim="800000"/>
            <a:headEnd/>
            <a:tailEnd/>
          </a:ln>
        </p:spPr>
      </p:pic>
      <p:sp>
        <p:nvSpPr>
          <p:cNvPr id="17414" name="TextBox 5"/>
          <p:cNvSpPr txBox="1">
            <a:spLocks noChangeArrowheads="1"/>
          </p:cNvSpPr>
          <p:nvPr/>
        </p:nvSpPr>
        <p:spPr bwMode="auto">
          <a:xfrm>
            <a:off x="0" y="5984784"/>
            <a:ext cx="9144000" cy="369888"/>
          </a:xfrm>
          <a:prstGeom prst="rect">
            <a:avLst/>
          </a:prstGeom>
          <a:noFill/>
          <a:ln w="9525">
            <a:noFill/>
            <a:miter lim="800000"/>
            <a:headEnd/>
            <a:tailEnd/>
          </a:ln>
        </p:spPr>
        <p:txBody>
          <a:bodyPr>
            <a:spAutoFit/>
          </a:bodyPr>
          <a:lstStyle/>
          <a:p>
            <a:pPr algn="ctr"/>
            <a:r>
              <a:rPr lang="en-US" dirty="0"/>
              <a:t>Exposed wires are subject to physical damage, thus increasing the chance of shock.  </a:t>
            </a:r>
          </a:p>
        </p:txBody>
      </p:sp>
      <p:sp>
        <p:nvSpPr>
          <p:cNvPr id="6" name="Title 131"/>
          <p:cNvSpPr>
            <a:spLocks noGrp="1"/>
          </p:cNvSpPr>
          <p:nvPr>
            <p:ph type="title"/>
          </p:nvPr>
        </p:nvSpPr>
        <p:spPr>
          <a:xfrm>
            <a:off x="609600" y="243245"/>
            <a:ext cx="8229600" cy="646331"/>
          </a:xfrm>
          <a:prstGeom prst="rect">
            <a:avLst/>
          </a:prstGeom>
        </p:spPr>
        <p:txBody>
          <a:bodyPr wrap="square">
            <a:spAutoFit/>
          </a:bodyPr>
          <a:lstStyle/>
          <a:p>
            <a:r>
              <a:rPr lang="en-US" sz="3600" dirty="0" smtClean="0"/>
              <a:t>General Electrical Safety</a:t>
            </a:r>
            <a:endParaRPr lang="en-US" sz="3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Box 4"/>
          <p:cNvSpPr txBox="1">
            <a:spLocks noChangeArrowheads="1"/>
          </p:cNvSpPr>
          <p:nvPr/>
        </p:nvSpPr>
        <p:spPr bwMode="auto">
          <a:xfrm>
            <a:off x="0" y="1219200"/>
            <a:ext cx="9144000" cy="461963"/>
          </a:xfrm>
          <a:prstGeom prst="rect">
            <a:avLst/>
          </a:prstGeom>
          <a:noFill/>
          <a:ln w="9525">
            <a:noFill/>
            <a:miter lim="800000"/>
            <a:headEnd/>
            <a:tailEnd/>
          </a:ln>
        </p:spPr>
        <p:txBody>
          <a:bodyPr>
            <a:spAutoFit/>
          </a:bodyPr>
          <a:lstStyle/>
          <a:p>
            <a:pPr algn="ctr"/>
            <a:r>
              <a:rPr lang="en-US" sz="2400" b="1" dirty="0" smtClean="0"/>
              <a:t>Splices not in an approved junction box</a:t>
            </a:r>
            <a:endParaRPr lang="en-US" sz="2400" b="1" dirty="0"/>
          </a:p>
        </p:txBody>
      </p:sp>
      <p:pic>
        <p:nvPicPr>
          <p:cNvPr id="18436" name="Picture 2"/>
          <p:cNvPicPr>
            <a:picLocks noChangeAspect="1" noChangeArrowheads="1"/>
          </p:cNvPicPr>
          <p:nvPr/>
        </p:nvPicPr>
        <p:blipFill>
          <a:blip r:embed="rId2" cstate="print"/>
          <a:srcRect/>
          <a:stretch>
            <a:fillRect/>
          </a:stretch>
        </p:blipFill>
        <p:spPr bwMode="auto">
          <a:xfrm>
            <a:off x="595188" y="1676400"/>
            <a:ext cx="3551183" cy="3886200"/>
          </a:xfrm>
          <a:prstGeom prst="rect">
            <a:avLst/>
          </a:prstGeom>
          <a:noFill/>
          <a:ln w="9525">
            <a:noFill/>
            <a:miter lim="800000"/>
            <a:headEnd/>
            <a:tailEnd/>
          </a:ln>
        </p:spPr>
      </p:pic>
      <p:pic>
        <p:nvPicPr>
          <p:cNvPr id="18437" name="Picture 3"/>
          <p:cNvPicPr>
            <a:picLocks noChangeAspect="1" noChangeArrowheads="1"/>
          </p:cNvPicPr>
          <p:nvPr/>
        </p:nvPicPr>
        <p:blipFill>
          <a:blip r:embed="rId3" cstate="print"/>
          <a:srcRect/>
          <a:stretch>
            <a:fillRect/>
          </a:stretch>
        </p:blipFill>
        <p:spPr bwMode="auto">
          <a:xfrm>
            <a:off x="4709988" y="1676400"/>
            <a:ext cx="3417176" cy="3886200"/>
          </a:xfrm>
          <a:prstGeom prst="rect">
            <a:avLst/>
          </a:prstGeom>
          <a:noFill/>
          <a:ln w="9525">
            <a:noFill/>
            <a:miter lim="800000"/>
            <a:headEnd/>
            <a:tailEnd/>
          </a:ln>
        </p:spPr>
      </p:pic>
      <p:sp>
        <p:nvSpPr>
          <p:cNvPr id="18438" name="TextBox 5"/>
          <p:cNvSpPr txBox="1">
            <a:spLocks noChangeArrowheads="1"/>
          </p:cNvSpPr>
          <p:nvPr/>
        </p:nvSpPr>
        <p:spPr bwMode="auto">
          <a:xfrm>
            <a:off x="0" y="5885928"/>
            <a:ext cx="9042400" cy="369888"/>
          </a:xfrm>
          <a:prstGeom prst="rect">
            <a:avLst/>
          </a:prstGeom>
          <a:noFill/>
          <a:ln w="9525">
            <a:noFill/>
            <a:miter lim="800000"/>
            <a:headEnd/>
            <a:tailEnd/>
          </a:ln>
        </p:spPr>
        <p:txBody>
          <a:bodyPr>
            <a:spAutoFit/>
          </a:bodyPr>
          <a:lstStyle/>
          <a:p>
            <a:pPr algn="ctr"/>
            <a:r>
              <a:rPr lang="en-US"/>
              <a:t>Splices not in a junction box, can easily be separated, leaving live wires exposed. </a:t>
            </a:r>
          </a:p>
        </p:txBody>
      </p:sp>
      <p:sp>
        <p:nvSpPr>
          <p:cNvPr id="6" name="Title 131"/>
          <p:cNvSpPr>
            <a:spLocks noGrp="1"/>
          </p:cNvSpPr>
          <p:nvPr>
            <p:ph type="title"/>
          </p:nvPr>
        </p:nvSpPr>
        <p:spPr>
          <a:xfrm>
            <a:off x="609600" y="243245"/>
            <a:ext cx="8229600" cy="646331"/>
          </a:xfrm>
          <a:prstGeom prst="rect">
            <a:avLst/>
          </a:prstGeom>
        </p:spPr>
        <p:txBody>
          <a:bodyPr wrap="square">
            <a:spAutoFit/>
          </a:bodyPr>
          <a:lstStyle/>
          <a:p>
            <a:r>
              <a:rPr lang="en-US" sz="3600" dirty="0" smtClean="0"/>
              <a:t>General Electrical Safety</a:t>
            </a:r>
            <a:endParaRPr lang="en-US" sz="3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Box 5"/>
          <p:cNvSpPr txBox="1">
            <a:spLocks noChangeArrowheads="1"/>
          </p:cNvSpPr>
          <p:nvPr/>
        </p:nvSpPr>
        <p:spPr bwMode="auto">
          <a:xfrm>
            <a:off x="0" y="1112520"/>
            <a:ext cx="9144000" cy="461665"/>
          </a:xfrm>
          <a:prstGeom prst="rect">
            <a:avLst/>
          </a:prstGeom>
          <a:noFill/>
          <a:ln w="9525">
            <a:noFill/>
            <a:miter lim="800000"/>
            <a:headEnd/>
            <a:tailEnd/>
          </a:ln>
        </p:spPr>
        <p:txBody>
          <a:bodyPr>
            <a:spAutoFit/>
          </a:bodyPr>
          <a:lstStyle/>
          <a:p>
            <a:pPr algn="ctr"/>
            <a:r>
              <a:rPr lang="en-US" sz="2400" b="1" dirty="0" smtClean="0">
                <a:latin typeface="Arial" pitchFamily="34" charset="0"/>
                <a:cs typeface="Arial" pitchFamily="34" charset="0"/>
              </a:rPr>
              <a:t>Discolorations or blistering of plastic around extension cords</a:t>
            </a:r>
            <a:endParaRPr lang="en-US" sz="2400" b="1" dirty="0">
              <a:latin typeface="Arial" pitchFamily="34" charset="0"/>
              <a:cs typeface="Arial" pitchFamily="34" charset="0"/>
            </a:endParaRPr>
          </a:p>
        </p:txBody>
      </p:sp>
      <p:pic>
        <p:nvPicPr>
          <p:cNvPr id="19460" name="Picture 6" descr="C:\Documents and Settings\jermey.t.garzia\My Documents\My Pictures\110_volt_melt_1.jpg"/>
          <p:cNvPicPr>
            <a:picLocks noChangeAspect="1" noChangeArrowheads="1"/>
          </p:cNvPicPr>
          <p:nvPr/>
        </p:nvPicPr>
        <p:blipFill>
          <a:blip r:embed="rId2" cstate="print"/>
          <a:srcRect/>
          <a:stretch>
            <a:fillRect/>
          </a:stretch>
        </p:blipFill>
        <p:spPr bwMode="auto">
          <a:xfrm>
            <a:off x="228600" y="1752600"/>
            <a:ext cx="4410075" cy="4052888"/>
          </a:xfrm>
          <a:prstGeom prst="rect">
            <a:avLst/>
          </a:prstGeom>
          <a:noFill/>
          <a:ln w="9525">
            <a:noFill/>
            <a:miter lim="800000"/>
            <a:headEnd/>
            <a:tailEnd/>
          </a:ln>
        </p:spPr>
      </p:pic>
      <p:pic>
        <p:nvPicPr>
          <p:cNvPr id="19461" name="Picture 7" descr="C:\Documents and Settings\jermey.t.garzia\My Documents\My Pictures\110_volt_2.jpg"/>
          <p:cNvPicPr>
            <a:picLocks noChangeAspect="1" noChangeArrowheads="1"/>
          </p:cNvPicPr>
          <p:nvPr/>
        </p:nvPicPr>
        <p:blipFill>
          <a:blip r:embed="rId3" cstate="print"/>
          <a:srcRect/>
          <a:stretch>
            <a:fillRect/>
          </a:stretch>
        </p:blipFill>
        <p:spPr bwMode="auto">
          <a:xfrm>
            <a:off x="4800600" y="1752600"/>
            <a:ext cx="3962400" cy="4038600"/>
          </a:xfrm>
          <a:prstGeom prst="rect">
            <a:avLst/>
          </a:prstGeom>
          <a:noFill/>
          <a:ln w="9525">
            <a:noFill/>
            <a:miter lim="800000"/>
            <a:headEnd/>
            <a:tailEnd/>
          </a:ln>
        </p:spPr>
      </p:pic>
      <p:sp>
        <p:nvSpPr>
          <p:cNvPr id="19462" name="TextBox 8"/>
          <p:cNvSpPr txBox="1">
            <a:spLocks noChangeArrowheads="1"/>
          </p:cNvSpPr>
          <p:nvPr/>
        </p:nvSpPr>
        <p:spPr bwMode="auto">
          <a:xfrm>
            <a:off x="0" y="5842686"/>
            <a:ext cx="9193213" cy="646113"/>
          </a:xfrm>
          <a:prstGeom prst="rect">
            <a:avLst/>
          </a:prstGeom>
          <a:noFill/>
          <a:ln w="9525">
            <a:noFill/>
            <a:miter lim="800000"/>
            <a:headEnd/>
            <a:tailEnd/>
          </a:ln>
        </p:spPr>
        <p:txBody>
          <a:bodyPr>
            <a:spAutoFit/>
          </a:bodyPr>
          <a:lstStyle/>
          <a:p>
            <a:pPr algn="ctr"/>
            <a:r>
              <a:rPr lang="en-US" dirty="0"/>
              <a:t>A discolored receptacle is the result of an overloaded extension cord and creates a electrical shock and fire hazard.</a:t>
            </a:r>
          </a:p>
        </p:txBody>
      </p:sp>
      <p:sp>
        <p:nvSpPr>
          <p:cNvPr id="7" name="Oval 6"/>
          <p:cNvSpPr/>
          <p:nvPr/>
        </p:nvSpPr>
        <p:spPr>
          <a:xfrm>
            <a:off x="2362200" y="3352800"/>
            <a:ext cx="685800" cy="838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Title 131"/>
          <p:cNvSpPr>
            <a:spLocks noGrp="1"/>
          </p:cNvSpPr>
          <p:nvPr>
            <p:ph type="title"/>
          </p:nvPr>
        </p:nvSpPr>
        <p:spPr>
          <a:xfrm>
            <a:off x="609600" y="243245"/>
            <a:ext cx="8229600" cy="646331"/>
          </a:xfrm>
          <a:prstGeom prst="rect">
            <a:avLst/>
          </a:prstGeom>
        </p:spPr>
        <p:txBody>
          <a:bodyPr wrap="square">
            <a:spAutoFit/>
          </a:bodyPr>
          <a:lstStyle/>
          <a:p>
            <a:r>
              <a:rPr lang="en-US" sz="3600" dirty="0" smtClean="0"/>
              <a:t>General Electrical Safety</a:t>
            </a:r>
            <a:endParaRPr lang="en-US" sz="3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2"/>
          <p:cNvPicPr>
            <a:picLocks noChangeAspect="1" noChangeArrowheads="1"/>
          </p:cNvPicPr>
          <p:nvPr/>
        </p:nvPicPr>
        <p:blipFill>
          <a:blip r:embed="rId2" cstate="print"/>
          <a:srcRect/>
          <a:stretch>
            <a:fillRect/>
          </a:stretch>
        </p:blipFill>
        <p:spPr bwMode="auto">
          <a:xfrm>
            <a:off x="0" y="1828800"/>
            <a:ext cx="4648200" cy="3276600"/>
          </a:xfrm>
          <a:prstGeom prst="rect">
            <a:avLst/>
          </a:prstGeom>
          <a:noFill/>
          <a:ln w="9525">
            <a:noFill/>
            <a:miter lim="800000"/>
            <a:headEnd/>
            <a:tailEnd/>
          </a:ln>
        </p:spPr>
      </p:pic>
      <p:pic>
        <p:nvPicPr>
          <p:cNvPr id="22532" name="Picture 3"/>
          <p:cNvPicPr>
            <a:picLocks noChangeAspect="1" noChangeArrowheads="1"/>
          </p:cNvPicPr>
          <p:nvPr/>
        </p:nvPicPr>
        <p:blipFill>
          <a:blip r:embed="rId3" cstate="print"/>
          <a:srcRect/>
          <a:stretch>
            <a:fillRect/>
          </a:stretch>
        </p:blipFill>
        <p:spPr bwMode="auto">
          <a:xfrm>
            <a:off x="4648200" y="1828800"/>
            <a:ext cx="4267200" cy="3352800"/>
          </a:xfrm>
          <a:prstGeom prst="rect">
            <a:avLst/>
          </a:prstGeom>
          <a:noFill/>
          <a:ln w="9525">
            <a:noFill/>
            <a:miter lim="800000"/>
            <a:headEnd/>
            <a:tailEnd/>
          </a:ln>
        </p:spPr>
      </p:pic>
      <p:sp>
        <p:nvSpPr>
          <p:cNvPr id="22533" name="TextBox 5"/>
          <p:cNvSpPr txBox="1">
            <a:spLocks noChangeArrowheads="1"/>
          </p:cNvSpPr>
          <p:nvPr/>
        </p:nvSpPr>
        <p:spPr bwMode="auto">
          <a:xfrm>
            <a:off x="0" y="1219200"/>
            <a:ext cx="9144000" cy="461665"/>
          </a:xfrm>
          <a:prstGeom prst="rect">
            <a:avLst/>
          </a:prstGeom>
          <a:noFill/>
          <a:ln w="9525">
            <a:noFill/>
            <a:miter lim="800000"/>
            <a:headEnd/>
            <a:tailEnd/>
          </a:ln>
        </p:spPr>
        <p:txBody>
          <a:bodyPr>
            <a:spAutoFit/>
          </a:bodyPr>
          <a:lstStyle/>
          <a:p>
            <a:pPr algn="ctr"/>
            <a:r>
              <a:rPr lang="en-US" sz="2400" b="1" dirty="0" smtClean="0">
                <a:latin typeface="Arial" pitchFamily="34" charset="0"/>
                <a:cs typeface="Arial" pitchFamily="34" charset="0"/>
              </a:rPr>
              <a:t>Lamp wattage does not match ballast rating</a:t>
            </a:r>
            <a:endParaRPr lang="en-US" sz="2400" b="1" dirty="0">
              <a:latin typeface="Arial" pitchFamily="34" charset="0"/>
              <a:cs typeface="Arial" pitchFamily="34" charset="0"/>
            </a:endParaRPr>
          </a:p>
        </p:txBody>
      </p:sp>
      <p:sp>
        <p:nvSpPr>
          <p:cNvPr id="22534" name="TextBox 6"/>
          <p:cNvSpPr txBox="1">
            <a:spLocks noChangeArrowheads="1"/>
          </p:cNvSpPr>
          <p:nvPr/>
        </p:nvSpPr>
        <p:spPr bwMode="auto">
          <a:xfrm>
            <a:off x="0" y="5410200"/>
            <a:ext cx="9144000" cy="707886"/>
          </a:xfrm>
          <a:prstGeom prst="rect">
            <a:avLst/>
          </a:prstGeom>
          <a:noFill/>
          <a:ln w="9525">
            <a:noFill/>
            <a:miter lim="800000"/>
            <a:headEnd/>
            <a:tailEnd/>
          </a:ln>
        </p:spPr>
        <p:txBody>
          <a:bodyPr>
            <a:spAutoFit/>
          </a:bodyPr>
          <a:lstStyle/>
          <a:p>
            <a:pPr algn="ctr"/>
            <a:r>
              <a:rPr lang="en-US" sz="2000" b="1" dirty="0" smtClean="0">
                <a:latin typeface="Arial" pitchFamily="34" charset="0"/>
                <a:cs typeface="Arial" pitchFamily="34" charset="0"/>
              </a:rPr>
              <a:t>This condition can cause the ballast to overhead and catch fire. If you have questions concerning this, contact TF POWER</a:t>
            </a:r>
            <a:endParaRPr lang="en-US" sz="2000" b="1" dirty="0">
              <a:latin typeface="Arial" pitchFamily="34" charset="0"/>
              <a:cs typeface="Arial" pitchFamily="34" charset="0"/>
            </a:endParaRPr>
          </a:p>
        </p:txBody>
      </p:sp>
      <p:sp>
        <p:nvSpPr>
          <p:cNvPr id="10" name="Oval 9"/>
          <p:cNvSpPr/>
          <p:nvPr/>
        </p:nvSpPr>
        <p:spPr>
          <a:xfrm>
            <a:off x="609600" y="2514600"/>
            <a:ext cx="1066800" cy="1905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Oval 10"/>
          <p:cNvSpPr/>
          <p:nvPr/>
        </p:nvSpPr>
        <p:spPr>
          <a:xfrm>
            <a:off x="5181600" y="2514600"/>
            <a:ext cx="1905000" cy="1600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Title 131"/>
          <p:cNvSpPr>
            <a:spLocks noGrp="1"/>
          </p:cNvSpPr>
          <p:nvPr>
            <p:ph type="title"/>
          </p:nvPr>
        </p:nvSpPr>
        <p:spPr>
          <a:xfrm>
            <a:off x="609600" y="243245"/>
            <a:ext cx="8229600" cy="646331"/>
          </a:xfrm>
          <a:prstGeom prst="rect">
            <a:avLst/>
          </a:prstGeom>
        </p:spPr>
        <p:txBody>
          <a:bodyPr wrap="square">
            <a:spAutoFit/>
          </a:bodyPr>
          <a:lstStyle/>
          <a:p>
            <a:r>
              <a:rPr lang="en-US" sz="3600" dirty="0" smtClean="0"/>
              <a:t>General Electrical Safety</a:t>
            </a:r>
            <a:endParaRPr lang="en-US" sz="3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3"/>
          <p:cNvSpPr txBox="1">
            <a:spLocks noChangeArrowheads="1"/>
          </p:cNvSpPr>
          <p:nvPr/>
        </p:nvSpPr>
        <p:spPr bwMode="auto">
          <a:xfrm>
            <a:off x="1752600" y="1447800"/>
            <a:ext cx="5715000" cy="830997"/>
          </a:xfrm>
          <a:prstGeom prst="rect">
            <a:avLst/>
          </a:prstGeom>
          <a:noFill/>
          <a:ln w="9525">
            <a:noFill/>
            <a:miter lim="800000"/>
            <a:headEnd/>
            <a:tailEnd/>
          </a:ln>
        </p:spPr>
        <p:txBody>
          <a:bodyPr wrap="square">
            <a:spAutoFit/>
          </a:bodyPr>
          <a:lstStyle/>
          <a:p>
            <a:pPr algn="ctr"/>
            <a:r>
              <a:rPr lang="en-US" sz="2400" dirty="0" smtClean="0"/>
              <a:t>All electrical devices </a:t>
            </a:r>
            <a:r>
              <a:rPr lang="en-US" sz="2400" b="1" dirty="0" smtClean="0"/>
              <a:t>must</a:t>
            </a:r>
            <a:r>
              <a:rPr lang="en-US" sz="2400" dirty="0" smtClean="0"/>
              <a:t> be UL or CE listed</a:t>
            </a:r>
            <a:endParaRPr lang="en-US" sz="2400" dirty="0"/>
          </a:p>
        </p:txBody>
      </p:sp>
      <p:sp>
        <p:nvSpPr>
          <p:cNvPr id="20484" name="TextBox 4"/>
          <p:cNvSpPr txBox="1">
            <a:spLocks noChangeArrowheads="1"/>
          </p:cNvSpPr>
          <p:nvPr/>
        </p:nvSpPr>
        <p:spPr bwMode="auto">
          <a:xfrm>
            <a:off x="0" y="2758440"/>
            <a:ext cx="9144000" cy="1323439"/>
          </a:xfrm>
          <a:prstGeom prst="rect">
            <a:avLst/>
          </a:prstGeom>
          <a:noFill/>
          <a:ln w="9525">
            <a:noFill/>
            <a:miter lim="800000"/>
            <a:headEnd/>
            <a:tailEnd/>
          </a:ln>
        </p:spPr>
        <p:txBody>
          <a:bodyPr>
            <a:spAutoFit/>
          </a:bodyPr>
          <a:lstStyle/>
          <a:p>
            <a:r>
              <a:rPr lang="en-US" sz="2000" dirty="0" smtClean="0"/>
              <a:t>The label will normally be located on the back of the equipment near the manufacturer’s label. Counterfeiters have started labeling their products as UL/CE compliant. If you have questions about the authenticity of the listing, contact TF POWER.</a:t>
            </a:r>
            <a:endParaRPr lang="en-US" sz="2000" dirty="0"/>
          </a:p>
        </p:txBody>
      </p:sp>
      <p:sp>
        <p:nvSpPr>
          <p:cNvPr id="20485" name="TextBox 5"/>
          <p:cNvSpPr txBox="1">
            <a:spLocks noChangeArrowheads="1"/>
          </p:cNvSpPr>
          <p:nvPr/>
        </p:nvSpPr>
        <p:spPr bwMode="auto">
          <a:xfrm>
            <a:off x="0" y="4267200"/>
            <a:ext cx="9104313" cy="1569660"/>
          </a:xfrm>
          <a:prstGeom prst="rect">
            <a:avLst/>
          </a:prstGeom>
          <a:noFill/>
          <a:ln w="9525">
            <a:noFill/>
            <a:miter lim="800000"/>
            <a:headEnd/>
            <a:tailEnd/>
          </a:ln>
        </p:spPr>
        <p:txBody>
          <a:bodyPr>
            <a:spAutoFit/>
          </a:bodyPr>
          <a:lstStyle/>
          <a:p>
            <a:r>
              <a:rPr lang="en-US" sz="2400" b="1" dirty="0" smtClean="0"/>
              <a:t>Power strips, plug adapters, and transformers are banned from being sold at bazaars due to counterfeit/non-listed parts. If they are still being sold at your bazaar, do not buy them and contact TF POWER</a:t>
            </a:r>
            <a:endParaRPr lang="en-US" sz="2400" b="1" dirty="0"/>
          </a:p>
        </p:txBody>
      </p:sp>
      <p:pic>
        <p:nvPicPr>
          <p:cNvPr id="8" name="Picture 7" descr="CE1.jpg"/>
          <p:cNvPicPr>
            <a:picLocks noChangeAspect="1"/>
          </p:cNvPicPr>
          <p:nvPr/>
        </p:nvPicPr>
        <p:blipFill>
          <a:blip r:embed="rId2" cstate="print"/>
          <a:stretch>
            <a:fillRect/>
          </a:stretch>
        </p:blipFill>
        <p:spPr>
          <a:xfrm>
            <a:off x="7620000" y="1371600"/>
            <a:ext cx="1038225" cy="99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489" name="Picture 9" descr="UL.jpg"/>
          <p:cNvPicPr>
            <a:picLocks noChangeAspect="1"/>
          </p:cNvPicPr>
          <p:nvPr/>
        </p:nvPicPr>
        <p:blipFill>
          <a:blip r:embed="rId3" cstate="print"/>
          <a:srcRect/>
          <a:stretch>
            <a:fillRect/>
          </a:stretch>
        </p:blipFill>
        <p:spPr bwMode="auto">
          <a:xfrm>
            <a:off x="457200" y="1219200"/>
            <a:ext cx="1123950" cy="1123950"/>
          </a:xfrm>
          <a:prstGeom prst="rect">
            <a:avLst/>
          </a:prstGeom>
          <a:noFill/>
          <a:ln w="9525">
            <a:noFill/>
            <a:miter lim="800000"/>
            <a:headEnd/>
            <a:tailEnd/>
          </a:ln>
        </p:spPr>
      </p:pic>
      <p:sp>
        <p:nvSpPr>
          <p:cNvPr id="7" name="Title 131"/>
          <p:cNvSpPr>
            <a:spLocks noGrp="1"/>
          </p:cNvSpPr>
          <p:nvPr>
            <p:ph type="title"/>
          </p:nvPr>
        </p:nvSpPr>
        <p:spPr>
          <a:xfrm>
            <a:off x="609600" y="243245"/>
            <a:ext cx="8229600" cy="646331"/>
          </a:xfrm>
          <a:prstGeom prst="rect">
            <a:avLst/>
          </a:prstGeom>
        </p:spPr>
        <p:txBody>
          <a:bodyPr wrap="square">
            <a:spAutoFit/>
          </a:bodyPr>
          <a:lstStyle/>
          <a:p>
            <a:r>
              <a:rPr lang="en-US" sz="3600" dirty="0" smtClean="0"/>
              <a:t>General Electrical Safety</a:t>
            </a:r>
            <a:endParaRPr lang="en-US" sz="3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Overview</a:t>
            </a:r>
            <a:endParaRPr lang="en-US" sz="3600" dirty="0"/>
          </a:p>
        </p:txBody>
      </p:sp>
      <p:sp>
        <p:nvSpPr>
          <p:cNvPr id="3" name="Content Placeholder 2"/>
          <p:cNvSpPr>
            <a:spLocks noGrp="1"/>
          </p:cNvSpPr>
          <p:nvPr>
            <p:ph idx="1"/>
          </p:nvPr>
        </p:nvSpPr>
        <p:spPr/>
        <p:txBody>
          <a:bodyPr/>
          <a:lstStyle/>
          <a:p>
            <a:pPr>
              <a:buFont typeface="Arial" pitchFamily="34" charset="0"/>
              <a:buChar char="•"/>
            </a:pPr>
            <a:r>
              <a:rPr lang="en-US" dirty="0" smtClean="0">
                <a:solidFill>
                  <a:schemeClr val="bg1">
                    <a:lumMod val="50000"/>
                  </a:schemeClr>
                </a:solidFill>
              </a:rPr>
              <a:t>Dangers of Electricity</a:t>
            </a:r>
          </a:p>
          <a:p>
            <a:pPr>
              <a:buFont typeface="Arial" pitchFamily="34" charset="0"/>
              <a:buChar char="•"/>
            </a:pPr>
            <a:endParaRPr lang="en-US" dirty="0" smtClean="0"/>
          </a:p>
          <a:p>
            <a:pPr>
              <a:buFont typeface="Arial" pitchFamily="34" charset="0"/>
              <a:buChar char="•"/>
            </a:pPr>
            <a:r>
              <a:rPr lang="en-US" dirty="0" smtClean="0">
                <a:solidFill>
                  <a:schemeClr val="bg1">
                    <a:lumMod val="50000"/>
                  </a:schemeClr>
                </a:solidFill>
              </a:rPr>
              <a:t>General Electrical Safety</a:t>
            </a:r>
          </a:p>
          <a:p>
            <a:pPr>
              <a:buFont typeface="Arial" pitchFamily="34" charset="0"/>
              <a:buChar char="•"/>
            </a:pPr>
            <a:endParaRPr lang="en-US" dirty="0" smtClean="0"/>
          </a:p>
          <a:p>
            <a:pPr>
              <a:buFont typeface="Arial" pitchFamily="34" charset="0"/>
              <a:buChar char="•"/>
            </a:pPr>
            <a:r>
              <a:rPr lang="en-US" dirty="0" smtClean="0"/>
              <a:t>Electrical Safety in Expeditionary Environment</a:t>
            </a:r>
          </a:p>
          <a:p>
            <a:pPr>
              <a:buFont typeface="Arial" pitchFamily="34" charset="0"/>
              <a:buChar char="•"/>
            </a:pPr>
            <a:endParaRPr lang="en-US" dirty="0" smtClean="0"/>
          </a:p>
          <a:p>
            <a:pPr>
              <a:buFont typeface="Arial" pitchFamily="34" charset="0"/>
              <a:buChar char="•"/>
            </a:pPr>
            <a:r>
              <a:rPr lang="en-US" dirty="0" smtClean="0">
                <a:solidFill>
                  <a:schemeClr val="bg1">
                    <a:lumMod val="50000"/>
                  </a:schemeClr>
                </a:solidFill>
              </a:rPr>
              <a:t>Afghanistan electrical Incidents</a:t>
            </a:r>
          </a:p>
          <a:p>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Overview</a:t>
            </a:r>
            <a:endParaRPr lang="en-US" sz="3600" dirty="0"/>
          </a:p>
        </p:txBody>
      </p:sp>
      <p:sp>
        <p:nvSpPr>
          <p:cNvPr id="3" name="Content Placeholder 2"/>
          <p:cNvSpPr>
            <a:spLocks noGrp="1"/>
          </p:cNvSpPr>
          <p:nvPr>
            <p:ph idx="1"/>
          </p:nvPr>
        </p:nvSpPr>
        <p:spPr/>
        <p:txBody>
          <a:bodyPr/>
          <a:lstStyle/>
          <a:p>
            <a:pPr>
              <a:buFont typeface="Arial" pitchFamily="34" charset="0"/>
              <a:buChar char="•"/>
            </a:pPr>
            <a:r>
              <a:rPr lang="en-US" dirty="0" smtClean="0"/>
              <a:t>Dangers of Electricity</a:t>
            </a:r>
          </a:p>
          <a:p>
            <a:pPr>
              <a:buFont typeface="Arial" pitchFamily="34" charset="0"/>
              <a:buChar char="•"/>
            </a:pPr>
            <a:endParaRPr lang="en-US" dirty="0" smtClean="0"/>
          </a:p>
          <a:p>
            <a:pPr>
              <a:buFont typeface="Arial" pitchFamily="34" charset="0"/>
              <a:buChar char="•"/>
            </a:pPr>
            <a:r>
              <a:rPr lang="en-US" dirty="0" smtClean="0"/>
              <a:t>General Electrical Safety</a:t>
            </a:r>
          </a:p>
          <a:p>
            <a:pPr>
              <a:buFont typeface="Arial" pitchFamily="34" charset="0"/>
              <a:buChar char="•"/>
            </a:pPr>
            <a:endParaRPr lang="en-US" dirty="0" smtClean="0"/>
          </a:p>
          <a:p>
            <a:pPr>
              <a:buFont typeface="Arial" pitchFamily="34" charset="0"/>
              <a:buChar char="•"/>
            </a:pPr>
            <a:r>
              <a:rPr lang="en-US" dirty="0" smtClean="0"/>
              <a:t>Electrical Safety in Expeditionary Environment</a:t>
            </a:r>
          </a:p>
          <a:p>
            <a:pPr>
              <a:buFont typeface="Arial" pitchFamily="34" charset="0"/>
              <a:buChar char="•"/>
            </a:pPr>
            <a:endParaRPr lang="en-US" dirty="0" smtClean="0"/>
          </a:p>
          <a:p>
            <a:pPr>
              <a:buFont typeface="Arial" pitchFamily="34" charset="0"/>
              <a:buChar char="•"/>
            </a:pPr>
            <a:r>
              <a:rPr lang="en-US" dirty="0" smtClean="0"/>
              <a:t>Afghanistan electrical Incidents</a:t>
            </a:r>
          </a:p>
          <a:p>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5" descr="DSC00080.JPG"/>
          <p:cNvPicPr>
            <a:picLocks noChangeAspect="1"/>
          </p:cNvPicPr>
          <p:nvPr/>
        </p:nvPicPr>
        <p:blipFill>
          <a:blip r:embed="rId2" cstate="print"/>
          <a:srcRect/>
          <a:stretch>
            <a:fillRect/>
          </a:stretch>
        </p:blipFill>
        <p:spPr bwMode="auto">
          <a:xfrm>
            <a:off x="1676400" y="2056492"/>
            <a:ext cx="5562600" cy="4039507"/>
          </a:xfrm>
          <a:prstGeom prst="rect">
            <a:avLst/>
          </a:prstGeom>
          <a:noFill/>
          <a:ln w="9525">
            <a:noFill/>
            <a:miter lim="800000"/>
            <a:headEnd/>
            <a:tailEnd/>
          </a:ln>
        </p:spPr>
      </p:pic>
      <p:sp>
        <p:nvSpPr>
          <p:cNvPr id="24580" name="TextBox 6"/>
          <p:cNvSpPr txBox="1">
            <a:spLocks noChangeArrowheads="1"/>
          </p:cNvSpPr>
          <p:nvPr/>
        </p:nvSpPr>
        <p:spPr bwMode="auto">
          <a:xfrm>
            <a:off x="0" y="1295400"/>
            <a:ext cx="9144000" cy="369332"/>
          </a:xfrm>
          <a:prstGeom prst="rect">
            <a:avLst/>
          </a:prstGeom>
          <a:noFill/>
          <a:ln w="9525">
            <a:noFill/>
            <a:miter lim="800000"/>
            <a:headEnd/>
            <a:tailEnd/>
          </a:ln>
        </p:spPr>
        <p:txBody>
          <a:bodyPr>
            <a:spAutoFit/>
          </a:bodyPr>
          <a:lstStyle/>
          <a:p>
            <a:pPr algn="ctr"/>
            <a:r>
              <a:rPr lang="en-US" dirty="0" smtClean="0"/>
              <a:t>Cover cable runs on top of the ground with sandbags to prevent exposing live wire.</a:t>
            </a:r>
            <a:endParaRPr lang="en-US" dirty="0"/>
          </a:p>
        </p:txBody>
      </p:sp>
      <p:sp>
        <p:nvSpPr>
          <p:cNvPr id="4" name="Title 1"/>
          <p:cNvSpPr>
            <a:spLocks noGrp="1"/>
          </p:cNvSpPr>
          <p:nvPr>
            <p:ph type="title"/>
          </p:nvPr>
        </p:nvSpPr>
        <p:spPr>
          <a:xfrm>
            <a:off x="0" y="467496"/>
            <a:ext cx="9144000" cy="762000"/>
          </a:xfrm>
        </p:spPr>
        <p:txBody>
          <a:bodyPr>
            <a:noAutofit/>
          </a:bodyPr>
          <a:lstStyle/>
          <a:p>
            <a:r>
              <a:rPr lang="en-US" sz="3200" dirty="0" smtClean="0"/>
              <a:t>Electrical Safety in Expeditionary Environment</a:t>
            </a:r>
            <a:br>
              <a:rPr lang="en-US" sz="3200" dirty="0" smtClean="0"/>
            </a:br>
            <a:endParaRPr lang="en-US" sz="3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DSC00087.JPG"/>
          <p:cNvPicPr>
            <a:picLocks noChangeAspect="1"/>
          </p:cNvPicPr>
          <p:nvPr/>
        </p:nvPicPr>
        <p:blipFill>
          <a:blip r:embed="rId2" cstate="print"/>
          <a:srcRect/>
          <a:stretch>
            <a:fillRect/>
          </a:stretch>
        </p:blipFill>
        <p:spPr bwMode="auto">
          <a:xfrm>
            <a:off x="1383954" y="1752601"/>
            <a:ext cx="6621780" cy="4392666"/>
          </a:xfrm>
          <a:prstGeom prst="rect">
            <a:avLst/>
          </a:prstGeom>
          <a:noFill/>
          <a:ln w="9525">
            <a:noFill/>
            <a:miter lim="800000"/>
            <a:headEnd/>
            <a:tailEnd/>
          </a:ln>
        </p:spPr>
      </p:pic>
      <p:sp>
        <p:nvSpPr>
          <p:cNvPr id="26628" name="TextBox 4"/>
          <p:cNvSpPr txBox="1">
            <a:spLocks noChangeArrowheads="1"/>
          </p:cNvSpPr>
          <p:nvPr/>
        </p:nvSpPr>
        <p:spPr bwMode="auto">
          <a:xfrm>
            <a:off x="0" y="1143000"/>
            <a:ext cx="9144000" cy="646331"/>
          </a:xfrm>
          <a:prstGeom prst="rect">
            <a:avLst/>
          </a:prstGeom>
          <a:noFill/>
          <a:ln w="9525">
            <a:noFill/>
            <a:miter lim="800000"/>
            <a:headEnd/>
            <a:tailEnd/>
          </a:ln>
        </p:spPr>
        <p:txBody>
          <a:bodyPr>
            <a:spAutoFit/>
          </a:bodyPr>
          <a:lstStyle/>
          <a:p>
            <a:pPr algn="ctr"/>
            <a:r>
              <a:rPr lang="en-US" dirty="0" smtClean="0"/>
              <a:t>If sandbags are not available, position cables near structures and away from foot traffic to avoid unnecessary damage.</a:t>
            </a:r>
            <a:endParaRPr lang="en-US" dirty="0"/>
          </a:p>
        </p:txBody>
      </p:sp>
      <p:sp>
        <p:nvSpPr>
          <p:cNvPr id="6" name="Title 1"/>
          <p:cNvSpPr>
            <a:spLocks noGrp="1"/>
          </p:cNvSpPr>
          <p:nvPr>
            <p:ph type="title"/>
          </p:nvPr>
        </p:nvSpPr>
        <p:spPr>
          <a:xfrm>
            <a:off x="0" y="467496"/>
            <a:ext cx="9144000" cy="762000"/>
          </a:xfrm>
        </p:spPr>
        <p:txBody>
          <a:bodyPr>
            <a:noAutofit/>
          </a:bodyPr>
          <a:lstStyle/>
          <a:p>
            <a:r>
              <a:rPr lang="en-US" sz="3200" dirty="0" smtClean="0"/>
              <a:t>Electrical Safety in Expeditionary Environment</a:t>
            </a:r>
            <a:br>
              <a:rPr lang="en-US" sz="3200" dirty="0" smtClean="0"/>
            </a:br>
            <a:endParaRPr lang="en-US"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2" descr="DSC00079.JPG"/>
          <p:cNvPicPr>
            <a:picLocks noChangeAspect="1"/>
          </p:cNvPicPr>
          <p:nvPr/>
        </p:nvPicPr>
        <p:blipFill>
          <a:blip r:embed="rId2" cstate="print"/>
          <a:srcRect/>
          <a:stretch>
            <a:fillRect/>
          </a:stretch>
        </p:blipFill>
        <p:spPr bwMode="auto">
          <a:xfrm>
            <a:off x="1161142" y="1752600"/>
            <a:ext cx="6687457" cy="4343400"/>
          </a:xfrm>
          <a:prstGeom prst="rect">
            <a:avLst/>
          </a:prstGeom>
          <a:noFill/>
          <a:ln w="9525">
            <a:noFill/>
            <a:miter lim="800000"/>
            <a:headEnd/>
            <a:tailEnd/>
          </a:ln>
        </p:spPr>
      </p:pic>
      <p:sp>
        <p:nvSpPr>
          <p:cNvPr id="29700" name="TextBox 3"/>
          <p:cNvSpPr txBox="1">
            <a:spLocks noChangeArrowheads="1"/>
          </p:cNvSpPr>
          <p:nvPr/>
        </p:nvSpPr>
        <p:spPr bwMode="auto">
          <a:xfrm>
            <a:off x="0" y="1295400"/>
            <a:ext cx="9144000" cy="369888"/>
          </a:xfrm>
          <a:prstGeom prst="rect">
            <a:avLst/>
          </a:prstGeom>
          <a:noFill/>
          <a:ln w="9525">
            <a:noFill/>
            <a:miter lim="800000"/>
            <a:headEnd/>
            <a:tailEnd/>
          </a:ln>
        </p:spPr>
        <p:txBody>
          <a:bodyPr>
            <a:spAutoFit/>
          </a:bodyPr>
          <a:lstStyle/>
          <a:p>
            <a:pPr algn="ctr"/>
            <a:r>
              <a:rPr lang="en-US" dirty="0" smtClean="0"/>
              <a:t>If available, sleeve cables in a rigid connector for maximum protection. </a:t>
            </a:r>
            <a:endParaRPr lang="en-US" dirty="0"/>
          </a:p>
        </p:txBody>
      </p:sp>
      <p:sp>
        <p:nvSpPr>
          <p:cNvPr id="4" name="Title 1"/>
          <p:cNvSpPr>
            <a:spLocks noGrp="1"/>
          </p:cNvSpPr>
          <p:nvPr>
            <p:ph type="title"/>
          </p:nvPr>
        </p:nvSpPr>
        <p:spPr>
          <a:xfrm>
            <a:off x="0" y="467496"/>
            <a:ext cx="9144000" cy="762000"/>
          </a:xfrm>
        </p:spPr>
        <p:txBody>
          <a:bodyPr>
            <a:noAutofit/>
          </a:bodyPr>
          <a:lstStyle/>
          <a:p>
            <a:r>
              <a:rPr lang="en-US" sz="3200" dirty="0" smtClean="0"/>
              <a:t>Electrical Safety in Expeditionary Environment</a:t>
            </a:r>
            <a:br>
              <a:rPr lang="en-US" sz="3200" dirty="0" smtClean="0"/>
            </a:br>
            <a:endParaRPr lang="en-US"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5" descr="DSC00081.JPG"/>
          <p:cNvPicPr>
            <a:picLocks noChangeAspect="1"/>
          </p:cNvPicPr>
          <p:nvPr/>
        </p:nvPicPr>
        <p:blipFill>
          <a:blip r:embed="rId2" cstate="print"/>
          <a:srcRect/>
          <a:stretch>
            <a:fillRect/>
          </a:stretch>
        </p:blipFill>
        <p:spPr bwMode="auto">
          <a:xfrm>
            <a:off x="1508522" y="1752601"/>
            <a:ext cx="5959078" cy="4191000"/>
          </a:xfrm>
          <a:prstGeom prst="rect">
            <a:avLst/>
          </a:prstGeom>
          <a:noFill/>
          <a:ln w="9525">
            <a:noFill/>
            <a:miter lim="800000"/>
            <a:headEnd/>
            <a:tailEnd/>
          </a:ln>
        </p:spPr>
      </p:pic>
      <p:sp>
        <p:nvSpPr>
          <p:cNvPr id="7" name="Oval 6"/>
          <p:cNvSpPr/>
          <p:nvPr/>
        </p:nvSpPr>
        <p:spPr>
          <a:xfrm>
            <a:off x="2438400" y="2286000"/>
            <a:ext cx="838200" cy="10668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Oval 7"/>
          <p:cNvSpPr/>
          <p:nvPr/>
        </p:nvSpPr>
        <p:spPr>
          <a:xfrm>
            <a:off x="3429000" y="3200400"/>
            <a:ext cx="2362200" cy="9906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678" name="TextBox 8"/>
          <p:cNvSpPr txBox="1">
            <a:spLocks noChangeArrowheads="1"/>
          </p:cNvSpPr>
          <p:nvPr/>
        </p:nvSpPr>
        <p:spPr bwMode="auto">
          <a:xfrm>
            <a:off x="0" y="1143000"/>
            <a:ext cx="9144000" cy="369332"/>
          </a:xfrm>
          <a:prstGeom prst="rect">
            <a:avLst/>
          </a:prstGeom>
          <a:noFill/>
          <a:ln w="9525">
            <a:noFill/>
            <a:miter lim="800000"/>
            <a:headEnd/>
            <a:tailEnd/>
          </a:ln>
        </p:spPr>
        <p:txBody>
          <a:bodyPr>
            <a:spAutoFit/>
          </a:bodyPr>
          <a:lstStyle/>
          <a:p>
            <a:pPr algn="ctr"/>
            <a:r>
              <a:rPr lang="en-US" dirty="0" smtClean="0"/>
              <a:t>Ensure cable connections to distribution boxes are tight and fully inserted.</a:t>
            </a:r>
            <a:endParaRPr lang="en-US" dirty="0"/>
          </a:p>
        </p:txBody>
      </p:sp>
      <p:sp>
        <p:nvSpPr>
          <p:cNvPr id="6" name="Title 1"/>
          <p:cNvSpPr>
            <a:spLocks noGrp="1"/>
          </p:cNvSpPr>
          <p:nvPr>
            <p:ph type="title"/>
          </p:nvPr>
        </p:nvSpPr>
        <p:spPr>
          <a:xfrm>
            <a:off x="0" y="467496"/>
            <a:ext cx="9144000" cy="762000"/>
          </a:xfrm>
        </p:spPr>
        <p:txBody>
          <a:bodyPr>
            <a:noAutofit/>
          </a:bodyPr>
          <a:lstStyle/>
          <a:p>
            <a:r>
              <a:rPr lang="en-US" sz="3200" dirty="0" smtClean="0"/>
              <a:t>Electrical Safety in Expeditionary Environment</a:t>
            </a:r>
            <a:br>
              <a:rPr lang="en-US" sz="3200" dirty="0" smtClean="0"/>
            </a:br>
            <a:endParaRPr lang="en-US" sz="3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6" descr="iraqi-wiring-method-quiz-2-1.jpg"/>
          <p:cNvPicPr>
            <a:picLocks noChangeAspect="1"/>
          </p:cNvPicPr>
          <p:nvPr/>
        </p:nvPicPr>
        <p:blipFill>
          <a:blip r:embed="rId2" cstate="print"/>
          <a:srcRect/>
          <a:stretch>
            <a:fillRect/>
          </a:stretch>
        </p:blipFill>
        <p:spPr bwMode="auto">
          <a:xfrm>
            <a:off x="2209800" y="1828800"/>
            <a:ext cx="4419600" cy="4321386"/>
          </a:xfrm>
          <a:prstGeom prst="rect">
            <a:avLst/>
          </a:prstGeom>
          <a:noFill/>
          <a:ln w="9525">
            <a:noFill/>
            <a:miter lim="800000"/>
            <a:headEnd/>
            <a:tailEnd/>
          </a:ln>
        </p:spPr>
      </p:pic>
      <p:sp>
        <p:nvSpPr>
          <p:cNvPr id="30724" name="TextBox 7"/>
          <p:cNvSpPr txBox="1">
            <a:spLocks noChangeArrowheads="1"/>
          </p:cNvSpPr>
          <p:nvPr/>
        </p:nvSpPr>
        <p:spPr bwMode="auto">
          <a:xfrm>
            <a:off x="0" y="1295400"/>
            <a:ext cx="9144000" cy="461963"/>
          </a:xfrm>
          <a:prstGeom prst="rect">
            <a:avLst/>
          </a:prstGeom>
          <a:noFill/>
          <a:ln w="9525">
            <a:noFill/>
            <a:miter lim="800000"/>
            <a:headEnd/>
            <a:tailEnd/>
          </a:ln>
        </p:spPr>
        <p:txBody>
          <a:bodyPr>
            <a:spAutoFit/>
          </a:bodyPr>
          <a:lstStyle/>
          <a:p>
            <a:pPr algn="ctr"/>
            <a:r>
              <a:rPr lang="en-US" sz="2400" b="1" dirty="0" smtClean="0"/>
              <a:t>If it looks dangerous, it most likely is.</a:t>
            </a:r>
            <a:endParaRPr lang="en-US" sz="2400" b="1" dirty="0"/>
          </a:p>
        </p:txBody>
      </p:sp>
      <p:sp>
        <p:nvSpPr>
          <p:cNvPr id="4" name="Title 1"/>
          <p:cNvSpPr>
            <a:spLocks noGrp="1"/>
          </p:cNvSpPr>
          <p:nvPr>
            <p:ph type="title"/>
          </p:nvPr>
        </p:nvSpPr>
        <p:spPr>
          <a:xfrm>
            <a:off x="0" y="467496"/>
            <a:ext cx="9144000" cy="762000"/>
          </a:xfrm>
        </p:spPr>
        <p:txBody>
          <a:bodyPr>
            <a:noAutofit/>
          </a:bodyPr>
          <a:lstStyle/>
          <a:p>
            <a:r>
              <a:rPr lang="en-US" sz="3200" dirty="0" smtClean="0"/>
              <a:t>Electrical Safety in Expeditionary Environment</a:t>
            </a:r>
            <a:br>
              <a:rPr lang="en-US" sz="3200" dirty="0" smtClean="0"/>
            </a:br>
            <a:endParaRPr lang="en-US" sz="3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Overview</a:t>
            </a:r>
            <a:endParaRPr lang="en-US" sz="3600" dirty="0"/>
          </a:p>
        </p:txBody>
      </p:sp>
      <p:sp>
        <p:nvSpPr>
          <p:cNvPr id="3" name="Content Placeholder 2"/>
          <p:cNvSpPr>
            <a:spLocks noGrp="1"/>
          </p:cNvSpPr>
          <p:nvPr>
            <p:ph idx="1"/>
          </p:nvPr>
        </p:nvSpPr>
        <p:spPr/>
        <p:txBody>
          <a:bodyPr/>
          <a:lstStyle/>
          <a:p>
            <a:pPr>
              <a:buFont typeface="Arial" pitchFamily="34" charset="0"/>
              <a:buChar char="•"/>
            </a:pPr>
            <a:r>
              <a:rPr lang="en-US" dirty="0" smtClean="0">
                <a:solidFill>
                  <a:schemeClr val="bg1">
                    <a:lumMod val="50000"/>
                  </a:schemeClr>
                </a:solidFill>
              </a:rPr>
              <a:t>Dangers of Electricity</a:t>
            </a:r>
          </a:p>
          <a:p>
            <a:pPr>
              <a:buFont typeface="Arial" pitchFamily="34" charset="0"/>
              <a:buChar char="•"/>
            </a:pPr>
            <a:endParaRPr lang="en-US" dirty="0" smtClean="0"/>
          </a:p>
          <a:p>
            <a:pPr>
              <a:buFont typeface="Arial" pitchFamily="34" charset="0"/>
              <a:buChar char="•"/>
            </a:pPr>
            <a:r>
              <a:rPr lang="en-US" dirty="0" smtClean="0">
                <a:solidFill>
                  <a:schemeClr val="bg1">
                    <a:lumMod val="50000"/>
                  </a:schemeClr>
                </a:solidFill>
              </a:rPr>
              <a:t>General Electrical Safety</a:t>
            </a:r>
          </a:p>
          <a:p>
            <a:pPr>
              <a:buFont typeface="Arial" pitchFamily="34" charset="0"/>
              <a:buChar char="•"/>
            </a:pPr>
            <a:endParaRPr lang="en-US" dirty="0" smtClean="0"/>
          </a:p>
          <a:p>
            <a:pPr>
              <a:buFont typeface="Arial" pitchFamily="34" charset="0"/>
              <a:buChar char="•"/>
            </a:pPr>
            <a:r>
              <a:rPr lang="en-US" dirty="0" smtClean="0">
                <a:solidFill>
                  <a:schemeClr val="bg1">
                    <a:lumMod val="50000"/>
                  </a:schemeClr>
                </a:solidFill>
              </a:rPr>
              <a:t>Electrical Safety in Expeditionary Environment</a:t>
            </a:r>
          </a:p>
          <a:p>
            <a:pPr>
              <a:buFont typeface="Arial" pitchFamily="34" charset="0"/>
              <a:buChar char="•"/>
            </a:pPr>
            <a:endParaRPr lang="en-US" dirty="0" smtClean="0"/>
          </a:p>
          <a:p>
            <a:pPr>
              <a:buFont typeface="Arial" pitchFamily="34" charset="0"/>
              <a:buChar char="•"/>
            </a:pPr>
            <a:r>
              <a:rPr lang="en-US" dirty="0" smtClean="0"/>
              <a:t>Afghanistan electrical Incidents</a:t>
            </a:r>
          </a:p>
          <a:p>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DC16195\Desktop\2011-05-08 FOB Walton\FOB Walton 049.JPG"/>
          <p:cNvPicPr>
            <a:picLocks noChangeAspect="1" noChangeArrowheads="1"/>
          </p:cNvPicPr>
          <p:nvPr/>
        </p:nvPicPr>
        <p:blipFill>
          <a:blip r:embed="rId2" cstate="print"/>
          <a:srcRect/>
          <a:stretch>
            <a:fillRect/>
          </a:stretch>
        </p:blipFill>
        <p:spPr bwMode="auto">
          <a:xfrm>
            <a:off x="2667000" y="1958544"/>
            <a:ext cx="3581400" cy="2781980"/>
          </a:xfrm>
          <a:prstGeom prst="rect">
            <a:avLst/>
          </a:prstGeom>
          <a:noFill/>
        </p:spPr>
      </p:pic>
      <p:sp>
        <p:nvSpPr>
          <p:cNvPr id="5" name="Title 1"/>
          <p:cNvSpPr>
            <a:spLocks noGrp="1"/>
          </p:cNvSpPr>
          <p:nvPr>
            <p:ph type="title"/>
          </p:nvPr>
        </p:nvSpPr>
        <p:spPr>
          <a:xfrm>
            <a:off x="0" y="467496"/>
            <a:ext cx="9144000" cy="762000"/>
          </a:xfrm>
        </p:spPr>
        <p:txBody>
          <a:bodyPr>
            <a:noAutofit/>
          </a:bodyPr>
          <a:lstStyle/>
          <a:p>
            <a:r>
              <a:rPr lang="en-US" sz="3600" dirty="0" smtClean="0"/>
              <a:t>Afghan Electrical Incidents</a:t>
            </a:r>
            <a:br>
              <a:rPr lang="en-US" sz="3600" dirty="0" smtClean="0"/>
            </a:br>
            <a:endParaRPr lang="en-US" sz="3600" dirty="0"/>
          </a:p>
        </p:txBody>
      </p:sp>
      <p:sp>
        <p:nvSpPr>
          <p:cNvPr id="6" name="TextBox 7"/>
          <p:cNvSpPr txBox="1">
            <a:spLocks noChangeArrowheads="1"/>
          </p:cNvSpPr>
          <p:nvPr/>
        </p:nvSpPr>
        <p:spPr bwMode="auto">
          <a:xfrm>
            <a:off x="0" y="1295400"/>
            <a:ext cx="9144000" cy="646331"/>
          </a:xfrm>
          <a:prstGeom prst="rect">
            <a:avLst/>
          </a:prstGeom>
          <a:noFill/>
          <a:ln w="9525">
            <a:noFill/>
            <a:miter lim="800000"/>
            <a:headEnd/>
            <a:tailEnd/>
          </a:ln>
        </p:spPr>
        <p:txBody>
          <a:bodyPr>
            <a:spAutoFit/>
          </a:bodyPr>
          <a:lstStyle/>
          <a:p>
            <a:pPr algn="ctr"/>
            <a:r>
              <a:rPr lang="en-US" b="1" dirty="0" smtClean="0"/>
              <a:t>Counterfeit power strips, plug adapters, and transformers are the #1 cause of fire in theater. Three service members dead from fire due to an unapproved device.</a:t>
            </a:r>
            <a:endParaRPr lang="en-US" b="1" dirty="0"/>
          </a:p>
        </p:txBody>
      </p:sp>
      <p:sp>
        <p:nvSpPr>
          <p:cNvPr id="7" name="TextBox 7"/>
          <p:cNvSpPr txBox="1">
            <a:spLocks noChangeArrowheads="1"/>
          </p:cNvSpPr>
          <p:nvPr/>
        </p:nvSpPr>
        <p:spPr bwMode="auto">
          <a:xfrm>
            <a:off x="0" y="5140410"/>
            <a:ext cx="9144000" cy="1354217"/>
          </a:xfrm>
          <a:prstGeom prst="rect">
            <a:avLst/>
          </a:prstGeom>
          <a:noFill/>
          <a:ln w="9525">
            <a:noFill/>
            <a:miter lim="800000"/>
            <a:headEnd/>
            <a:tailEnd/>
          </a:ln>
        </p:spPr>
        <p:txBody>
          <a:bodyPr>
            <a:spAutoFit/>
          </a:bodyPr>
          <a:lstStyle/>
          <a:p>
            <a:r>
              <a:rPr lang="en-US" sz="1600" b="1" dirty="0" smtClean="0"/>
              <a:t>Lessons Learned:</a:t>
            </a:r>
          </a:p>
          <a:p>
            <a:pPr marL="342900" indent="-342900">
              <a:buAutoNum type="arabicPeriod"/>
            </a:pPr>
            <a:r>
              <a:rPr lang="en-US" sz="1600" dirty="0" smtClean="0"/>
              <a:t>Do not buy any electrical devices at a bazaar</a:t>
            </a:r>
          </a:p>
          <a:p>
            <a:pPr marL="342900" indent="-342900">
              <a:buAutoNum type="arabicPeriod"/>
            </a:pPr>
            <a:r>
              <a:rPr lang="en-US" sz="1600" dirty="0" smtClean="0"/>
              <a:t>Do not overload/</a:t>
            </a:r>
            <a:r>
              <a:rPr lang="en-US" sz="1600" dirty="0" err="1" smtClean="0"/>
              <a:t>daisychain</a:t>
            </a:r>
            <a:r>
              <a:rPr lang="en-US" sz="1600" dirty="0" smtClean="0"/>
              <a:t> power strips</a:t>
            </a:r>
          </a:p>
          <a:p>
            <a:pPr marL="342900" indent="-342900">
              <a:buAutoNum type="arabicPeriod"/>
            </a:pPr>
            <a:r>
              <a:rPr lang="en-US" sz="1600" dirty="0" smtClean="0"/>
              <a:t>Inspect all devices for UL/CE markings (if questions on authenticity, contact TF POWER)</a:t>
            </a:r>
          </a:p>
          <a:p>
            <a:pPr algn="ctr"/>
            <a:endParaRPr lang="en-US"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Box 7"/>
          <p:cNvSpPr txBox="1">
            <a:spLocks noChangeArrowheads="1"/>
          </p:cNvSpPr>
          <p:nvPr/>
        </p:nvSpPr>
        <p:spPr bwMode="auto">
          <a:xfrm>
            <a:off x="0" y="1295400"/>
            <a:ext cx="9144000" cy="369332"/>
          </a:xfrm>
          <a:prstGeom prst="rect">
            <a:avLst/>
          </a:prstGeom>
          <a:noFill/>
          <a:ln w="9525">
            <a:noFill/>
            <a:miter lim="800000"/>
            <a:headEnd/>
            <a:tailEnd/>
          </a:ln>
        </p:spPr>
        <p:txBody>
          <a:bodyPr>
            <a:spAutoFit/>
          </a:bodyPr>
          <a:lstStyle/>
          <a:p>
            <a:pPr algn="ctr"/>
            <a:r>
              <a:rPr lang="en-US" b="1" dirty="0" smtClean="0"/>
              <a:t>Low hanging, high voltage lines have killed 4 service members in 2012 alone</a:t>
            </a:r>
            <a:endParaRPr lang="en-US" b="1" dirty="0"/>
          </a:p>
        </p:txBody>
      </p:sp>
      <p:sp>
        <p:nvSpPr>
          <p:cNvPr id="4" name="Title 1"/>
          <p:cNvSpPr>
            <a:spLocks noGrp="1"/>
          </p:cNvSpPr>
          <p:nvPr>
            <p:ph type="title"/>
          </p:nvPr>
        </p:nvSpPr>
        <p:spPr>
          <a:xfrm>
            <a:off x="0" y="467496"/>
            <a:ext cx="9144000" cy="762000"/>
          </a:xfrm>
        </p:spPr>
        <p:txBody>
          <a:bodyPr>
            <a:noAutofit/>
          </a:bodyPr>
          <a:lstStyle/>
          <a:p>
            <a:r>
              <a:rPr lang="en-US" sz="3600" dirty="0" smtClean="0"/>
              <a:t>Afghan Electrical Incidents</a:t>
            </a:r>
            <a:br>
              <a:rPr lang="en-US" sz="3600" dirty="0" smtClean="0"/>
            </a:br>
            <a:endParaRPr lang="en-US" sz="3600" dirty="0"/>
          </a:p>
        </p:txBody>
      </p:sp>
      <p:sp>
        <p:nvSpPr>
          <p:cNvPr id="6" name="TextBox 7"/>
          <p:cNvSpPr txBox="1">
            <a:spLocks noChangeArrowheads="1"/>
          </p:cNvSpPr>
          <p:nvPr/>
        </p:nvSpPr>
        <p:spPr bwMode="auto">
          <a:xfrm>
            <a:off x="0" y="5140410"/>
            <a:ext cx="9144000" cy="1661993"/>
          </a:xfrm>
          <a:prstGeom prst="rect">
            <a:avLst/>
          </a:prstGeom>
          <a:noFill/>
          <a:ln w="9525">
            <a:noFill/>
            <a:miter lim="800000"/>
            <a:headEnd/>
            <a:tailEnd/>
          </a:ln>
        </p:spPr>
        <p:txBody>
          <a:bodyPr>
            <a:spAutoFit/>
          </a:bodyPr>
          <a:lstStyle/>
          <a:p>
            <a:r>
              <a:rPr lang="en-US" sz="1600" b="1" dirty="0" smtClean="0"/>
              <a:t>Lessons Learned:</a:t>
            </a:r>
          </a:p>
          <a:p>
            <a:pPr marL="342900" indent="-342900">
              <a:buAutoNum type="arabicPeriod"/>
            </a:pPr>
            <a:r>
              <a:rPr lang="en-US" sz="1600" dirty="0" smtClean="0"/>
              <a:t>Do not assume a line is not live because you can reach it</a:t>
            </a:r>
          </a:p>
          <a:p>
            <a:pPr marL="342900" indent="-342900">
              <a:buAutoNum type="arabicPeriod"/>
            </a:pPr>
            <a:r>
              <a:rPr lang="en-US" sz="1600" dirty="0" smtClean="0"/>
              <a:t>Do not assume if a line was de-energized it will remain that way</a:t>
            </a:r>
          </a:p>
          <a:p>
            <a:pPr marL="342900" indent="-342900">
              <a:buAutoNum type="arabicPeriod"/>
            </a:pPr>
            <a:r>
              <a:rPr lang="en-US" sz="1600" dirty="0" smtClean="0"/>
              <a:t>Pay close attention if you have are carrying a radio/antennae</a:t>
            </a:r>
          </a:p>
          <a:p>
            <a:pPr marL="342900" indent="-342900">
              <a:buAutoNum type="arabicPeriod"/>
            </a:pPr>
            <a:r>
              <a:rPr lang="en-US" sz="1600" dirty="0" smtClean="0"/>
              <a:t>Be extra vigilant when in a turret</a:t>
            </a:r>
          </a:p>
          <a:p>
            <a:pPr algn="ctr"/>
            <a:endParaRPr lang="en-US" b="1" dirty="0"/>
          </a:p>
        </p:txBody>
      </p:sp>
      <p:pic>
        <p:nvPicPr>
          <p:cNvPr id="7" name="Picture 19" descr="http://t3.gstatic.com/images?q=tbn:ANd9GcQjtPQzykCdrallWxLNlz9mh7KsOH2EGRdu26Ib9E1cl3C0ghuJ"/>
          <p:cNvPicPr>
            <a:picLocks noChangeAspect="1" noChangeArrowheads="1"/>
          </p:cNvPicPr>
          <p:nvPr/>
        </p:nvPicPr>
        <p:blipFill>
          <a:blip r:embed="rId2" cstate="print"/>
          <a:srcRect/>
          <a:stretch>
            <a:fillRect/>
          </a:stretch>
        </p:blipFill>
        <p:spPr bwMode="auto">
          <a:xfrm>
            <a:off x="2362200" y="1981200"/>
            <a:ext cx="4124325" cy="2769851"/>
          </a:xfrm>
          <a:prstGeom prst="rect">
            <a:avLst/>
          </a:prstGeom>
          <a:ln>
            <a:noFill/>
          </a:ln>
          <a:effectLs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467496"/>
            <a:ext cx="9144000" cy="762000"/>
          </a:xfrm>
        </p:spPr>
        <p:txBody>
          <a:bodyPr>
            <a:noAutofit/>
          </a:bodyPr>
          <a:lstStyle/>
          <a:p>
            <a:r>
              <a:rPr lang="en-US" sz="3600" dirty="0" smtClean="0"/>
              <a:t>Afghan Electrical Incidents</a:t>
            </a:r>
            <a:br>
              <a:rPr lang="en-US" sz="3600" dirty="0" smtClean="0"/>
            </a:br>
            <a:endParaRPr lang="en-US" sz="3600" dirty="0"/>
          </a:p>
        </p:txBody>
      </p:sp>
      <p:sp>
        <p:nvSpPr>
          <p:cNvPr id="6" name="TextBox 7"/>
          <p:cNvSpPr txBox="1">
            <a:spLocks noChangeArrowheads="1"/>
          </p:cNvSpPr>
          <p:nvPr/>
        </p:nvSpPr>
        <p:spPr bwMode="auto">
          <a:xfrm>
            <a:off x="0" y="1295400"/>
            <a:ext cx="9144000" cy="646331"/>
          </a:xfrm>
          <a:prstGeom prst="rect">
            <a:avLst/>
          </a:prstGeom>
          <a:noFill/>
          <a:ln w="9525">
            <a:noFill/>
            <a:miter lim="800000"/>
            <a:headEnd/>
            <a:tailEnd/>
          </a:ln>
        </p:spPr>
        <p:txBody>
          <a:bodyPr>
            <a:spAutoFit/>
          </a:bodyPr>
          <a:lstStyle/>
          <a:p>
            <a:pPr algn="ctr"/>
            <a:r>
              <a:rPr lang="en-US" b="1" dirty="0" smtClean="0"/>
              <a:t>Wiring by unqualified personnel poses an imminent threat to all deployed personnel. There have been over 50 reported shockings due to bad wiring.</a:t>
            </a:r>
            <a:endParaRPr lang="en-US" b="1" dirty="0"/>
          </a:p>
        </p:txBody>
      </p:sp>
      <p:sp>
        <p:nvSpPr>
          <p:cNvPr id="7" name="TextBox 7"/>
          <p:cNvSpPr txBox="1">
            <a:spLocks noChangeArrowheads="1"/>
          </p:cNvSpPr>
          <p:nvPr/>
        </p:nvSpPr>
        <p:spPr bwMode="auto">
          <a:xfrm>
            <a:off x="0" y="5140410"/>
            <a:ext cx="9144000" cy="1354217"/>
          </a:xfrm>
          <a:prstGeom prst="rect">
            <a:avLst/>
          </a:prstGeom>
          <a:noFill/>
          <a:ln w="9525">
            <a:noFill/>
            <a:miter lim="800000"/>
            <a:headEnd/>
            <a:tailEnd/>
          </a:ln>
        </p:spPr>
        <p:txBody>
          <a:bodyPr>
            <a:spAutoFit/>
          </a:bodyPr>
          <a:lstStyle/>
          <a:p>
            <a:r>
              <a:rPr lang="en-US" sz="1600" b="1" dirty="0" smtClean="0"/>
              <a:t>Lessons Learned:</a:t>
            </a:r>
          </a:p>
          <a:p>
            <a:pPr marL="342900" indent="-342900">
              <a:buAutoNum type="arabicPeriod"/>
            </a:pPr>
            <a:r>
              <a:rPr lang="en-US" sz="1600" dirty="0" smtClean="0"/>
              <a:t>Do not perform electrical work unless you are a qualified professional</a:t>
            </a:r>
          </a:p>
          <a:p>
            <a:pPr marL="342900" indent="-342900">
              <a:buAutoNum type="arabicPeriod"/>
            </a:pPr>
            <a:r>
              <a:rPr lang="en-US" sz="1600" dirty="0" smtClean="0"/>
              <a:t>“Self Help” wiring has led to numerous fires and shockings</a:t>
            </a:r>
          </a:p>
          <a:p>
            <a:pPr marL="342900" indent="-342900">
              <a:buAutoNum type="arabicPeriod"/>
            </a:pPr>
            <a:r>
              <a:rPr lang="en-US" sz="1600" dirty="0" smtClean="0"/>
              <a:t>Inspect all devices for UL/CE markings (if questions on authenticity, contact TF POWER)</a:t>
            </a:r>
          </a:p>
          <a:p>
            <a:pPr algn="ctr"/>
            <a:endParaRPr lang="en-US" dirty="0"/>
          </a:p>
        </p:txBody>
      </p:sp>
      <p:pic>
        <p:nvPicPr>
          <p:cNvPr id="8" name="Picture 7" descr="unplug.JPG"/>
          <p:cNvPicPr>
            <a:picLocks noChangeAspect="1"/>
          </p:cNvPicPr>
          <p:nvPr/>
        </p:nvPicPr>
        <p:blipFill>
          <a:blip r:embed="rId2" cstate="print"/>
          <a:srcRect l="15600" t="25600" r="10800" b="24000"/>
          <a:stretch>
            <a:fillRect/>
          </a:stretch>
        </p:blipFill>
        <p:spPr>
          <a:xfrm>
            <a:off x="1860102" y="2034540"/>
            <a:ext cx="5608320" cy="288036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14400" y="304800"/>
            <a:ext cx="8229600" cy="1143000"/>
          </a:xfrm>
        </p:spPr>
        <p:txBody>
          <a:bodyPr/>
          <a:lstStyle/>
          <a:p>
            <a:r>
              <a:rPr lang="en-US" sz="3200" dirty="0" smtClean="0"/>
              <a:t/>
            </a:r>
            <a:br>
              <a:rPr lang="en-US" sz="3200" dirty="0" smtClean="0"/>
            </a:br>
            <a:endParaRPr lang="en-US" sz="3200" dirty="0" smtClean="0"/>
          </a:p>
        </p:txBody>
      </p:sp>
      <p:sp>
        <p:nvSpPr>
          <p:cNvPr id="3" name="Content Placeholder 2"/>
          <p:cNvSpPr>
            <a:spLocks noGrp="1"/>
          </p:cNvSpPr>
          <p:nvPr>
            <p:ph idx="4294967295"/>
          </p:nvPr>
        </p:nvSpPr>
        <p:spPr>
          <a:xfrm>
            <a:off x="0" y="1600200"/>
            <a:ext cx="9144000" cy="4602163"/>
          </a:xfrm>
        </p:spPr>
        <p:txBody>
          <a:bodyPr/>
          <a:lstStyle/>
          <a:p>
            <a:pPr>
              <a:buNone/>
              <a:defRPr/>
            </a:pPr>
            <a:endParaRPr lang="en-US" sz="4400" dirty="0" smtClean="0"/>
          </a:p>
          <a:p>
            <a:pPr algn="ctr">
              <a:buNone/>
              <a:defRPr/>
            </a:pPr>
            <a:r>
              <a:rPr lang="en-US" sz="2800" dirty="0" smtClean="0">
                <a:latin typeface="Arial" pitchFamily="34" charset="0"/>
                <a:cs typeface="Arial" pitchFamily="34" charset="0"/>
              </a:rPr>
              <a:t>For any electrical safety concern, contact TF POWER at:</a:t>
            </a:r>
          </a:p>
          <a:p>
            <a:pPr algn="ctr"/>
            <a:endParaRPr lang="en-US" sz="2800" dirty="0" smtClean="0">
              <a:latin typeface="Arial" pitchFamily="34" charset="0"/>
              <a:cs typeface="Arial" pitchFamily="34" charset="0"/>
            </a:endParaRPr>
          </a:p>
          <a:p>
            <a:pPr algn="ctr">
              <a:buNone/>
            </a:pPr>
            <a:r>
              <a:rPr lang="en-US" sz="2800" dirty="0" smtClean="0">
                <a:latin typeface="Arial" pitchFamily="34" charset="0"/>
                <a:cs typeface="Arial" pitchFamily="34" charset="0"/>
              </a:rPr>
              <a:t>E-mail: </a:t>
            </a:r>
            <a:r>
              <a:rPr lang="en-US" sz="2800" u="sng" dirty="0" smtClean="0">
                <a:solidFill>
                  <a:srgbClr val="0000FF"/>
                </a:solidFill>
                <a:latin typeface="Arial" pitchFamily="34" charset="0"/>
                <a:cs typeface="Arial" pitchFamily="34" charset="0"/>
                <a:hlinkClick r:id="rId3"/>
              </a:rPr>
              <a:t>TFPOWER@afghan.swa.army.mi</a:t>
            </a:r>
            <a:r>
              <a:rPr lang="en-US" sz="2800" dirty="0" smtClean="0">
                <a:latin typeface="Arial" pitchFamily="34" charset="0"/>
                <a:cs typeface="Arial" pitchFamily="34" charset="0"/>
                <a:hlinkClick r:id="rId3"/>
              </a:rPr>
              <a:t>l</a:t>
            </a:r>
            <a:endParaRPr lang="en-US" sz="2800" dirty="0" smtClean="0">
              <a:latin typeface="Arial" pitchFamily="34" charset="0"/>
              <a:cs typeface="Arial" pitchFamily="34" charset="0"/>
            </a:endParaRPr>
          </a:p>
          <a:p>
            <a:pPr algn="ctr">
              <a:buNone/>
            </a:pPr>
            <a:r>
              <a:rPr lang="en-US" sz="2800" dirty="0" smtClean="0">
                <a:latin typeface="Arial" pitchFamily="34" charset="0"/>
                <a:cs typeface="Arial" pitchFamily="34" charset="0"/>
              </a:rPr>
              <a:t>DSN: 318-449-4295</a:t>
            </a:r>
          </a:p>
          <a:p>
            <a:pPr algn="ctr">
              <a:buNone/>
            </a:pPr>
            <a:r>
              <a:rPr lang="en-US" sz="2800" dirty="0" smtClean="0">
                <a:latin typeface="Arial" pitchFamily="34" charset="0"/>
                <a:cs typeface="Arial" pitchFamily="34" charset="0"/>
              </a:rPr>
              <a:t>SVOIP: 308-449-4345</a:t>
            </a:r>
          </a:p>
          <a:p>
            <a:pPr algn="ctr">
              <a:buNone/>
              <a:defRPr/>
            </a:pPr>
            <a:endParaRPr lang="en-US" sz="4400" dirty="0" smtClean="0"/>
          </a:p>
          <a:p>
            <a:pPr algn="ctr">
              <a:buNone/>
              <a:defRPr/>
            </a:pPr>
            <a:endParaRPr lang="en-US" sz="4400" dirty="0" smtClean="0">
              <a:cs typeface="Arial" charset="0"/>
            </a:endParaRPr>
          </a:p>
        </p:txBody>
      </p:sp>
      <p:sp>
        <p:nvSpPr>
          <p:cNvPr id="4" name="Title 1"/>
          <p:cNvSpPr txBox="1">
            <a:spLocks/>
          </p:cNvSpPr>
          <p:nvPr/>
        </p:nvSpPr>
        <p:spPr>
          <a:xfrm>
            <a:off x="0" y="467496"/>
            <a:ext cx="9144000" cy="762000"/>
          </a:xfrm>
          <a:prstGeom prst="rect">
            <a:avLst/>
          </a:prstGeom>
          <a:effectLst>
            <a:outerShdw dist="35560" dir="2700000" algn="ctr" rotWithShape="0">
              <a:schemeClr val="bg1">
                <a:lumMod val="50000"/>
              </a:schemeClr>
            </a:outerShdw>
          </a:effectLst>
        </p:spPr>
        <p:txBody>
          <a:bodyPr vert="horz" lIns="91440" tIns="45720" rIns="91440" bIns="45720"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Contact</a:t>
            </a:r>
            <a:br>
              <a:rPr kumimoji="0" lang="en-US" sz="40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endParaRPr kumimoji="0" lang="en-US" sz="4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2"/>
          <p:cNvSpPr txBox="1">
            <a:spLocks noChangeArrowheads="1"/>
          </p:cNvSpPr>
          <p:nvPr/>
        </p:nvSpPr>
        <p:spPr bwMode="auto">
          <a:xfrm>
            <a:off x="0" y="1623060"/>
            <a:ext cx="9144000" cy="4031873"/>
          </a:xfrm>
          <a:prstGeom prst="rect">
            <a:avLst/>
          </a:prstGeom>
          <a:noFill/>
          <a:ln w="9525">
            <a:noFill/>
            <a:miter lim="800000"/>
            <a:headEnd/>
            <a:tailEnd/>
          </a:ln>
        </p:spPr>
        <p:txBody>
          <a:bodyPr>
            <a:spAutoFit/>
          </a:bodyPr>
          <a:lstStyle/>
          <a:p>
            <a:r>
              <a:rPr lang="en-US" sz="3200" b="1" dirty="0"/>
              <a:t>Electricity is the unseen </a:t>
            </a:r>
            <a:r>
              <a:rPr lang="en-US" sz="3200" b="1" dirty="0" smtClean="0"/>
              <a:t>killer:</a:t>
            </a:r>
          </a:p>
          <a:p>
            <a:pPr>
              <a:buFont typeface="Arial" pitchFamily="34" charset="0"/>
              <a:buChar char="•"/>
            </a:pPr>
            <a:endParaRPr lang="en-US" sz="3200" b="1" dirty="0" smtClean="0"/>
          </a:p>
          <a:p>
            <a:pPr lvl="2">
              <a:buFont typeface="Arial" pitchFamily="34" charset="0"/>
              <a:buChar char="•"/>
            </a:pPr>
            <a:r>
              <a:rPr lang="en-US" sz="3200" dirty="0" smtClean="0"/>
              <a:t>It is invisible to the human eye</a:t>
            </a:r>
          </a:p>
          <a:p>
            <a:pPr lvl="2">
              <a:buFont typeface="Arial" pitchFamily="34" charset="0"/>
              <a:buChar char="•"/>
            </a:pPr>
            <a:endParaRPr lang="en-US" sz="3200" dirty="0" smtClean="0"/>
          </a:p>
          <a:p>
            <a:pPr lvl="2">
              <a:buFont typeface="Arial" pitchFamily="34" charset="0"/>
              <a:buChar char="•"/>
            </a:pPr>
            <a:r>
              <a:rPr lang="en-US" sz="3200" dirty="0" smtClean="0"/>
              <a:t>Doesn't make any sound</a:t>
            </a:r>
          </a:p>
          <a:p>
            <a:pPr lvl="2">
              <a:buFont typeface="Arial" pitchFamily="34" charset="0"/>
              <a:buChar char="•"/>
            </a:pPr>
            <a:endParaRPr lang="en-US" sz="3200" dirty="0" smtClean="0"/>
          </a:p>
          <a:p>
            <a:pPr lvl="2">
              <a:buFont typeface="Arial" pitchFamily="34" charset="0"/>
              <a:buChar char="•"/>
            </a:pPr>
            <a:r>
              <a:rPr lang="en-US" sz="3200" dirty="0" smtClean="0"/>
              <a:t>Gives off no odor</a:t>
            </a:r>
          </a:p>
          <a:p>
            <a:pPr algn="ctr"/>
            <a:endParaRPr lang="en-US" sz="3200" b="1" dirty="0"/>
          </a:p>
        </p:txBody>
      </p:sp>
      <p:sp>
        <p:nvSpPr>
          <p:cNvPr id="3" name="Title 1"/>
          <p:cNvSpPr>
            <a:spLocks noGrp="1"/>
          </p:cNvSpPr>
          <p:nvPr>
            <p:ph type="title"/>
          </p:nvPr>
        </p:nvSpPr>
        <p:spPr>
          <a:xfrm>
            <a:off x="0" y="152400"/>
            <a:ext cx="9144000" cy="762000"/>
          </a:xfrm>
        </p:spPr>
        <p:txBody>
          <a:bodyPr>
            <a:normAutofit/>
          </a:bodyPr>
          <a:lstStyle/>
          <a:p>
            <a:r>
              <a:rPr lang="en-US" sz="3600" dirty="0" smtClean="0"/>
              <a:t>Dangers of Electricity</a:t>
            </a:r>
            <a:endParaRPr lang="en-US"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ChangeArrowheads="1"/>
          </p:cNvSpPr>
          <p:nvPr/>
        </p:nvSpPr>
        <p:spPr bwMode="auto">
          <a:xfrm>
            <a:off x="0" y="1676400"/>
            <a:ext cx="9144000" cy="3200876"/>
          </a:xfrm>
          <a:prstGeom prst="rect">
            <a:avLst/>
          </a:prstGeom>
          <a:noFill/>
          <a:ln w="9525">
            <a:noFill/>
            <a:miter lim="800000"/>
            <a:headEnd/>
            <a:tailEnd/>
          </a:ln>
        </p:spPr>
        <p:txBody>
          <a:bodyPr>
            <a:spAutoFit/>
          </a:bodyPr>
          <a:lstStyle/>
          <a:p>
            <a:r>
              <a:rPr lang="en-US" sz="1200" b="1" dirty="0"/>
              <a:t>1-10 </a:t>
            </a:r>
            <a:r>
              <a:rPr lang="en-US" sz="1200" b="1" dirty="0" smtClean="0"/>
              <a:t>Milliamps: </a:t>
            </a:r>
            <a:r>
              <a:rPr lang="en-US" sz="1200" dirty="0" smtClean="0"/>
              <a:t>Person </a:t>
            </a:r>
            <a:r>
              <a:rPr lang="en-US" sz="1200" dirty="0"/>
              <a:t>will feel little or no electrical shock effects or sensation</a:t>
            </a:r>
            <a:r>
              <a:rPr lang="en-US" sz="1200" dirty="0" smtClean="0"/>
              <a:t>.</a:t>
            </a:r>
          </a:p>
          <a:p>
            <a:endParaRPr lang="en-US" sz="1400" dirty="0"/>
          </a:p>
          <a:p>
            <a:r>
              <a:rPr lang="en-US" sz="1200" b="1" dirty="0"/>
              <a:t>10-20 </a:t>
            </a:r>
            <a:r>
              <a:rPr lang="en-US" sz="1200" b="1" dirty="0" smtClean="0"/>
              <a:t>Milliamps: </a:t>
            </a:r>
            <a:r>
              <a:rPr lang="en-US" sz="1200" dirty="0" smtClean="0"/>
              <a:t>Painful </a:t>
            </a:r>
            <a:r>
              <a:rPr lang="en-US" sz="1200" dirty="0"/>
              <a:t>shock will occur like a jolt, but muscle control will not be lost at this amperage</a:t>
            </a:r>
            <a:r>
              <a:rPr lang="en-US" sz="1400" dirty="0"/>
              <a:t>. </a:t>
            </a:r>
          </a:p>
          <a:p>
            <a:endParaRPr lang="en-US" sz="1200" b="1" dirty="0" smtClean="0"/>
          </a:p>
          <a:p>
            <a:r>
              <a:rPr lang="en-US" sz="1200" b="1" dirty="0" smtClean="0"/>
              <a:t>20-75 Milliamps: </a:t>
            </a:r>
            <a:r>
              <a:rPr lang="en-US" sz="1200" dirty="0" smtClean="0"/>
              <a:t>This </a:t>
            </a:r>
            <a:r>
              <a:rPr lang="en-US" sz="1200" dirty="0"/>
              <a:t>shock is more serious. You'll receive a painful jolt and muscle control will be lost resulting in the inability to let go of something you may have grabbed that is shocking you</a:t>
            </a:r>
            <a:r>
              <a:rPr lang="en-US" sz="1400" dirty="0"/>
              <a:t>. </a:t>
            </a:r>
          </a:p>
          <a:p>
            <a:endParaRPr lang="en-US" sz="1200" b="1" dirty="0" smtClean="0"/>
          </a:p>
          <a:p>
            <a:r>
              <a:rPr lang="en-US" sz="1200" b="1" dirty="0" smtClean="0"/>
              <a:t>75-100 Milliamps: </a:t>
            </a:r>
            <a:r>
              <a:rPr lang="en-US" sz="1200" dirty="0" smtClean="0"/>
              <a:t>As </a:t>
            </a:r>
            <a:r>
              <a:rPr lang="en-US" sz="1200" dirty="0"/>
              <a:t>the current approaches 100 milliamps, ventricular fibrillation of the heart occurs and </a:t>
            </a:r>
            <a:r>
              <a:rPr lang="en-US" sz="1200" dirty="0" smtClean="0"/>
              <a:t>cardiovascular damage </a:t>
            </a:r>
            <a:r>
              <a:rPr lang="en-US" sz="1200" dirty="0"/>
              <a:t>is done. </a:t>
            </a:r>
          </a:p>
          <a:p>
            <a:endParaRPr lang="en-US" sz="1200" b="1" dirty="0" smtClean="0"/>
          </a:p>
          <a:p>
            <a:r>
              <a:rPr lang="en-US" sz="1200" b="1" dirty="0" smtClean="0"/>
              <a:t>100-200 Milliamps: </a:t>
            </a:r>
            <a:r>
              <a:rPr lang="en-US" sz="1200" dirty="0" smtClean="0"/>
              <a:t>Ventricular </a:t>
            </a:r>
            <a:r>
              <a:rPr lang="en-US" sz="1200" dirty="0"/>
              <a:t>fibrillation occurs and death can occur if medical attention is not administered quickly. </a:t>
            </a:r>
          </a:p>
          <a:p>
            <a:endParaRPr lang="en-US" sz="1200" b="1" dirty="0" smtClean="0"/>
          </a:p>
          <a:p>
            <a:r>
              <a:rPr lang="en-US" sz="1200" b="1" dirty="0" smtClean="0"/>
              <a:t>Over </a:t>
            </a:r>
            <a:r>
              <a:rPr lang="en-US" sz="1200" b="1" dirty="0"/>
              <a:t>200 </a:t>
            </a:r>
            <a:r>
              <a:rPr lang="en-US" sz="1200" b="1" dirty="0" smtClean="0"/>
              <a:t>Milliamps: </a:t>
            </a:r>
            <a:r>
              <a:rPr lang="en-US" sz="1200" dirty="0" smtClean="0"/>
              <a:t>Severe </a:t>
            </a:r>
            <a:r>
              <a:rPr lang="en-US" sz="1200" dirty="0"/>
              <a:t>burns and severe muscle contractions occur. Your heart can stop during a shock because the chest muscles put pressure on the heart. Internal organs can be damaged at this stage and if you survive, a painful recovery can be expected. What may surprise you about this level of shock is that through this clamping effect on the heart, ventricular fibrillation is avoided and the chances of a person's survival is good if the victim is removed from the electrical circuit</a:t>
            </a:r>
            <a:r>
              <a:rPr lang="en-US" sz="1400" dirty="0"/>
              <a:t>.</a:t>
            </a:r>
            <a:endParaRPr lang="en-US" sz="1600" dirty="0"/>
          </a:p>
        </p:txBody>
      </p:sp>
      <p:sp>
        <p:nvSpPr>
          <p:cNvPr id="8196" name="TextBox 7"/>
          <p:cNvSpPr txBox="1">
            <a:spLocks noChangeArrowheads="1"/>
          </p:cNvSpPr>
          <p:nvPr/>
        </p:nvSpPr>
        <p:spPr bwMode="auto">
          <a:xfrm>
            <a:off x="0" y="1143000"/>
            <a:ext cx="8977313" cy="400110"/>
          </a:xfrm>
          <a:prstGeom prst="rect">
            <a:avLst/>
          </a:prstGeom>
          <a:noFill/>
          <a:ln w="9525">
            <a:noFill/>
            <a:miter lim="800000"/>
            <a:headEnd/>
            <a:tailEnd/>
          </a:ln>
        </p:spPr>
        <p:txBody>
          <a:bodyPr>
            <a:spAutoFit/>
          </a:bodyPr>
          <a:lstStyle/>
          <a:p>
            <a:pPr algn="ctr"/>
            <a:r>
              <a:rPr lang="en-US" sz="2000" b="1" dirty="0" smtClean="0"/>
              <a:t>Common Effects of Shocks</a:t>
            </a:r>
            <a:endParaRPr lang="en-US" sz="2000" b="1" dirty="0"/>
          </a:p>
        </p:txBody>
      </p:sp>
      <p:sp>
        <p:nvSpPr>
          <p:cNvPr id="8197" name="TextBox 8"/>
          <p:cNvSpPr txBox="1">
            <a:spLocks noChangeArrowheads="1"/>
          </p:cNvSpPr>
          <p:nvPr/>
        </p:nvSpPr>
        <p:spPr bwMode="auto">
          <a:xfrm>
            <a:off x="154458" y="5105400"/>
            <a:ext cx="8839200" cy="708025"/>
          </a:xfrm>
          <a:prstGeom prst="rect">
            <a:avLst/>
          </a:prstGeom>
          <a:solidFill>
            <a:srgbClr val="FFFF00"/>
          </a:solidFill>
          <a:ln w="28575">
            <a:solidFill>
              <a:srgbClr val="000000"/>
            </a:solidFill>
            <a:miter lim="800000"/>
            <a:headEnd/>
            <a:tailEnd/>
          </a:ln>
        </p:spPr>
        <p:txBody>
          <a:bodyPr wrap="square">
            <a:spAutoFit/>
          </a:bodyPr>
          <a:lstStyle/>
          <a:p>
            <a:pPr algn="ctr"/>
            <a:r>
              <a:rPr lang="en-US" sz="2000" b="1" dirty="0" smtClean="0"/>
              <a:t>However, as little </a:t>
            </a:r>
            <a:r>
              <a:rPr lang="en-US" sz="2000" b="1" dirty="0"/>
              <a:t>as 3 milliamps can kill a person </a:t>
            </a:r>
            <a:r>
              <a:rPr lang="en-US" sz="2000" b="1" dirty="0" smtClean="0"/>
              <a:t>under the </a:t>
            </a:r>
            <a:r>
              <a:rPr lang="en-US" sz="2000" b="1" dirty="0"/>
              <a:t>right </a:t>
            </a:r>
            <a:r>
              <a:rPr lang="en-US" sz="2000" b="1" dirty="0" smtClean="0"/>
              <a:t>circumstances. A </a:t>
            </a:r>
            <a:r>
              <a:rPr lang="en-US" sz="2000" b="1" dirty="0"/>
              <a:t>small coffeemaker draws 5 amps.</a:t>
            </a:r>
          </a:p>
        </p:txBody>
      </p:sp>
      <p:sp>
        <p:nvSpPr>
          <p:cNvPr id="5" name="Title 1"/>
          <p:cNvSpPr>
            <a:spLocks noGrp="1"/>
          </p:cNvSpPr>
          <p:nvPr>
            <p:ph type="title"/>
          </p:nvPr>
        </p:nvSpPr>
        <p:spPr>
          <a:xfrm>
            <a:off x="0" y="152400"/>
            <a:ext cx="9144000" cy="762000"/>
          </a:xfrm>
        </p:spPr>
        <p:txBody>
          <a:bodyPr>
            <a:normAutofit/>
          </a:bodyPr>
          <a:lstStyle/>
          <a:p>
            <a:r>
              <a:rPr lang="en-US" sz="3600" dirty="0" smtClean="0"/>
              <a:t>Dangers of Electricity</a:t>
            </a:r>
            <a:endParaRPr lang="en-US" sz="3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Overview</a:t>
            </a:r>
            <a:endParaRPr lang="en-US" sz="3600" dirty="0"/>
          </a:p>
        </p:txBody>
      </p:sp>
      <p:sp>
        <p:nvSpPr>
          <p:cNvPr id="3" name="Content Placeholder 2"/>
          <p:cNvSpPr>
            <a:spLocks noGrp="1"/>
          </p:cNvSpPr>
          <p:nvPr>
            <p:ph idx="1"/>
          </p:nvPr>
        </p:nvSpPr>
        <p:spPr/>
        <p:txBody>
          <a:bodyPr/>
          <a:lstStyle/>
          <a:p>
            <a:pPr>
              <a:buFont typeface="Arial" pitchFamily="34" charset="0"/>
              <a:buChar char="•"/>
            </a:pPr>
            <a:r>
              <a:rPr lang="en-US" dirty="0" smtClean="0">
                <a:solidFill>
                  <a:schemeClr val="bg1">
                    <a:lumMod val="50000"/>
                  </a:schemeClr>
                </a:solidFill>
              </a:rPr>
              <a:t>Dangers of Electricity</a:t>
            </a:r>
          </a:p>
          <a:p>
            <a:pPr>
              <a:buFont typeface="Arial" pitchFamily="34" charset="0"/>
              <a:buChar char="•"/>
            </a:pPr>
            <a:endParaRPr lang="en-US" dirty="0" smtClean="0"/>
          </a:p>
          <a:p>
            <a:pPr>
              <a:buFont typeface="Arial" pitchFamily="34" charset="0"/>
              <a:buChar char="•"/>
            </a:pPr>
            <a:r>
              <a:rPr lang="en-US" dirty="0" smtClean="0"/>
              <a:t>General Electrical Safety</a:t>
            </a:r>
          </a:p>
          <a:p>
            <a:pPr>
              <a:buFont typeface="Arial" pitchFamily="34" charset="0"/>
              <a:buChar char="•"/>
            </a:pPr>
            <a:endParaRPr lang="en-US" dirty="0" smtClean="0"/>
          </a:p>
          <a:p>
            <a:pPr>
              <a:buFont typeface="Arial" pitchFamily="34" charset="0"/>
              <a:buChar char="•"/>
            </a:pPr>
            <a:r>
              <a:rPr lang="en-US" dirty="0" smtClean="0">
                <a:solidFill>
                  <a:schemeClr val="bg1">
                    <a:lumMod val="50000"/>
                  </a:schemeClr>
                </a:solidFill>
              </a:rPr>
              <a:t>Electrical Safety in Expeditionary Environment</a:t>
            </a:r>
          </a:p>
          <a:p>
            <a:pPr>
              <a:buFont typeface="Arial" pitchFamily="34" charset="0"/>
              <a:buChar char="•"/>
            </a:pPr>
            <a:endParaRPr lang="en-US" dirty="0" smtClean="0"/>
          </a:p>
          <a:p>
            <a:pPr>
              <a:buFont typeface="Arial" pitchFamily="34" charset="0"/>
              <a:buChar char="•"/>
            </a:pPr>
            <a:r>
              <a:rPr lang="en-US" dirty="0" smtClean="0">
                <a:solidFill>
                  <a:schemeClr val="bg1">
                    <a:lumMod val="50000"/>
                  </a:schemeClr>
                </a:solidFill>
              </a:rPr>
              <a:t>Afghanistan electrical Incidents</a:t>
            </a:r>
          </a:p>
          <a:p>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2"/>
          <p:cNvSpPr txBox="1">
            <a:spLocks noChangeArrowheads="1"/>
          </p:cNvSpPr>
          <p:nvPr/>
        </p:nvSpPr>
        <p:spPr bwMode="auto">
          <a:xfrm>
            <a:off x="0" y="1981200"/>
            <a:ext cx="9144000" cy="1200150"/>
          </a:xfrm>
          <a:prstGeom prst="rect">
            <a:avLst/>
          </a:prstGeom>
          <a:noFill/>
          <a:ln w="9525">
            <a:noFill/>
            <a:miter lim="800000"/>
            <a:headEnd/>
            <a:tailEnd/>
          </a:ln>
        </p:spPr>
        <p:txBody>
          <a:bodyPr>
            <a:spAutoFit/>
          </a:bodyPr>
          <a:lstStyle/>
          <a:p>
            <a:pPr algn="ctr"/>
            <a:r>
              <a:rPr lang="en-US" sz="3200" dirty="0"/>
              <a:t>All electrical wires and components should be treated as if they are </a:t>
            </a:r>
            <a:r>
              <a:rPr lang="en-US" sz="4000" b="1" dirty="0"/>
              <a:t>live.</a:t>
            </a:r>
            <a:endParaRPr lang="en-US" sz="3200" b="1" dirty="0"/>
          </a:p>
        </p:txBody>
      </p:sp>
      <p:sp>
        <p:nvSpPr>
          <p:cNvPr id="7172" name="TextBox 4"/>
          <p:cNvSpPr txBox="1">
            <a:spLocks noChangeArrowheads="1"/>
          </p:cNvSpPr>
          <p:nvPr/>
        </p:nvSpPr>
        <p:spPr bwMode="auto">
          <a:xfrm>
            <a:off x="0" y="4114800"/>
            <a:ext cx="9144000" cy="369888"/>
          </a:xfrm>
          <a:prstGeom prst="rect">
            <a:avLst/>
          </a:prstGeom>
          <a:noFill/>
          <a:ln w="9525">
            <a:noFill/>
            <a:miter lim="800000"/>
            <a:headEnd/>
            <a:tailEnd/>
          </a:ln>
        </p:spPr>
        <p:txBody>
          <a:bodyPr>
            <a:spAutoFit/>
          </a:bodyPr>
          <a:lstStyle/>
          <a:p>
            <a:pPr algn="ctr"/>
            <a:r>
              <a:rPr lang="en-US" dirty="0"/>
              <a:t>Only after being </a:t>
            </a:r>
            <a:r>
              <a:rPr lang="en-US" dirty="0" smtClean="0"/>
              <a:t>inspected by </a:t>
            </a:r>
            <a:r>
              <a:rPr lang="en-US" dirty="0"/>
              <a:t>qualified personnel should they be considered dead.</a:t>
            </a:r>
          </a:p>
        </p:txBody>
      </p:sp>
      <p:sp>
        <p:nvSpPr>
          <p:cNvPr id="4" name="Title 131"/>
          <p:cNvSpPr>
            <a:spLocks noGrp="1"/>
          </p:cNvSpPr>
          <p:nvPr>
            <p:ph type="title"/>
          </p:nvPr>
        </p:nvSpPr>
        <p:spPr>
          <a:xfrm>
            <a:off x="609600" y="243245"/>
            <a:ext cx="8229600" cy="646331"/>
          </a:xfrm>
          <a:prstGeom prst="rect">
            <a:avLst/>
          </a:prstGeom>
        </p:spPr>
        <p:txBody>
          <a:bodyPr wrap="square">
            <a:spAutoFit/>
          </a:bodyPr>
          <a:lstStyle/>
          <a:p>
            <a:r>
              <a:rPr lang="en-US" sz="3600" dirty="0" smtClean="0"/>
              <a:t>General Electrical Safety</a:t>
            </a:r>
            <a:endParaRPr lang="en-US" sz="3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2" descr="elec.jpg"/>
          <p:cNvPicPr>
            <a:picLocks noChangeAspect="1"/>
          </p:cNvPicPr>
          <p:nvPr/>
        </p:nvPicPr>
        <p:blipFill>
          <a:blip r:embed="rId2" cstate="print"/>
          <a:srcRect/>
          <a:stretch>
            <a:fillRect/>
          </a:stretch>
        </p:blipFill>
        <p:spPr bwMode="auto">
          <a:xfrm>
            <a:off x="3124200" y="2286000"/>
            <a:ext cx="3276600" cy="2590800"/>
          </a:xfrm>
          <a:prstGeom prst="rect">
            <a:avLst/>
          </a:prstGeom>
          <a:noFill/>
          <a:ln w="9525">
            <a:noFill/>
            <a:miter lim="800000"/>
            <a:headEnd/>
            <a:tailEnd/>
          </a:ln>
        </p:spPr>
      </p:pic>
      <p:sp>
        <p:nvSpPr>
          <p:cNvPr id="10244" name="TextBox 3"/>
          <p:cNvSpPr txBox="1">
            <a:spLocks noChangeArrowheads="1"/>
          </p:cNvSpPr>
          <p:nvPr/>
        </p:nvSpPr>
        <p:spPr bwMode="auto">
          <a:xfrm>
            <a:off x="0" y="1600200"/>
            <a:ext cx="9144000" cy="461963"/>
          </a:xfrm>
          <a:prstGeom prst="rect">
            <a:avLst/>
          </a:prstGeom>
          <a:noFill/>
          <a:ln w="9525">
            <a:noFill/>
            <a:miter lim="800000"/>
            <a:headEnd/>
            <a:tailEnd/>
          </a:ln>
        </p:spPr>
        <p:txBody>
          <a:bodyPr>
            <a:spAutoFit/>
          </a:bodyPr>
          <a:lstStyle/>
          <a:p>
            <a:pPr algn="ctr"/>
            <a:r>
              <a:rPr lang="en-US" sz="2400" b="1" dirty="0" smtClean="0"/>
              <a:t>Damaged extension cords</a:t>
            </a:r>
            <a:endParaRPr lang="en-US" sz="2400" b="1" dirty="0"/>
          </a:p>
        </p:txBody>
      </p:sp>
      <p:sp>
        <p:nvSpPr>
          <p:cNvPr id="10245" name="TextBox 4"/>
          <p:cNvSpPr txBox="1">
            <a:spLocks noChangeArrowheads="1"/>
          </p:cNvSpPr>
          <p:nvPr/>
        </p:nvSpPr>
        <p:spPr bwMode="auto">
          <a:xfrm>
            <a:off x="2057400" y="5638800"/>
            <a:ext cx="6186309" cy="369332"/>
          </a:xfrm>
          <a:prstGeom prst="rect">
            <a:avLst/>
          </a:prstGeom>
          <a:noFill/>
          <a:ln w="9525">
            <a:noFill/>
            <a:miter lim="800000"/>
            <a:headEnd/>
            <a:tailEnd/>
          </a:ln>
        </p:spPr>
        <p:txBody>
          <a:bodyPr wrap="none">
            <a:spAutoFit/>
          </a:bodyPr>
          <a:lstStyle/>
          <a:p>
            <a:r>
              <a:rPr lang="en-US" dirty="0" smtClean="0"/>
              <a:t>The cord </a:t>
            </a:r>
            <a:r>
              <a:rPr lang="en-US" dirty="0"/>
              <a:t>should not be repaired, it needs to be replaced.</a:t>
            </a:r>
          </a:p>
        </p:txBody>
      </p:sp>
      <p:sp>
        <p:nvSpPr>
          <p:cNvPr id="5" name="Title 131"/>
          <p:cNvSpPr>
            <a:spLocks noGrp="1"/>
          </p:cNvSpPr>
          <p:nvPr>
            <p:ph type="title"/>
          </p:nvPr>
        </p:nvSpPr>
        <p:spPr>
          <a:xfrm>
            <a:off x="609600" y="243245"/>
            <a:ext cx="8229600" cy="646331"/>
          </a:xfrm>
          <a:prstGeom prst="rect">
            <a:avLst/>
          </a:prstGeom>
        </p:spPr>
        <p:txBody>
          <a:bodyPr wrap="square">
            <a:spAutoFit/>
          </a:bodyPr>
          <a:lstStyle/>
          <a:p>
            <a:r>
              <a:rPr lang="en-US" sz="3600" dirty="0" smtClean="0"/>
              <a:t>General Electrical Safety</a:t>
            </a:r>
            <a:endParaRPr lang="en-US" sz="3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th_overloadedext.jpg"/>
          <p:cNvPicPr>
            <a:picLocks noChangeAspect="1"/>
          </p:cNvPicPr>
          <p:nvPr/>
        </p:nvPicPr>
        <p:blipFill>
          <a:blip r:embed="rId2" cstate="print"/>
          <a:srcRect/>
          <a:stretch>
            <a:fillRect/>
          </a:stretch>
        </p:blipFill>
        <p:spPr bwMode="auto">
          <a:xfrm>
            <a:off x="2286000" y="2362200"/>
            <a:ext cx="4419600" cy="2667000"/>
          </a:xfrm>
          <a:prstGeom prst="rect">
            <a:avLst/>
          </a:prstGeom>
          <a:noFill/>
          <a:ln w="9525">
            <a:noFill/>
            <a:miter lim="800000"/>
            <a:headEnd/>
            <a:tailEnd/>
          </a:ln>
        </p:spPr>
      </p:pic>
      <p:sp>
        <p:nvSpPr>
          <p:cNvPr id="11268" name="TextBox 4"/>
          <p:cNvSpPr txBox="1">
            <a:spLocks noChangeArrowheads="1"/>
          </p:cNvSpPr>
          <p:nvPr/>
        </p:nvSpPr>
        <p:spPr bwMode="auto">
          <a:xfrm>
            <a:off x="0" y="1676400"/>
            <a:ext cx="9144000" cy="461963"/>
          </a:xfrm>
          <a:prstGeom prst="rect">
            <a:avLst/>
          </a:prstGeom>
          <a:noFill/>
          <a:ln w="9525">
            <a:noFill/>
            <a:miter lim="800000"/>
            <a:headEnd/>
            <a:tailEnd/>
          </a:ln>
        </p:spPr>
        <p:txBody>
          <a:bodyPr>
            <a:spAutoFit/>
          </a:bodyPr>
          <a:lstStyle/>
          <a:p>
            <a:pPr algn="ctr"/>
            <a:r>
              <a:rPr lang="en-US" sz="2400" b="1" dirty="0" smtClean="0"/>
              <a:t>Overloaded power strips</a:t>
            </a:r>
            <a:endParaRPr lang="en-US" sz="2400" b="1" dirty="0"/>
          </a:p>
        </p:txBody>
      </p:sp>
      <p:sp>
        <p:nvSpPr>
          <p:cNvPr id="11269" name="TextBox 4"/>
          <p:cNvSpPr txBox="1">
            <a:spLocks noChangeArrowheads="1"/>
          </p:cNvSpPr>
          <p:nvPr/>
        </p:nvSpPr>
        <p:spPr bwMode="auto">
          <a:xfrm>
            <a:off x="0" y="5486400"/>
            <a:ext cx="9337675" cy="338138"/>
          </a:xfrm>
          <a:prstGeom prst="rect">
            <a:avLst/>
          </a:prstGeom>
          <a:noFill/>
          <a:ln w="9525">
            <a:noFill/>
            <a:miter lim="800000"/>
            <a:headEnd/>
            <a:tailEnd/>
          </a:ln>
        </p:spPr>
        <p:txBody>
          <a:bodyPr>
            <a:spAutoFit/>
          </a:bodyPr>
          <a:lstStyle/>
          <a:p>
            <a:r>
              <a:rPr lang="en-US" sz="1600" dirty="0"/>
              <a:t>Most common area for overloaded power strips are in overcrowded office spaces and living quarters. </a:t>
            </a:r>
          </a:p>
        </p:txBody>
      </p:sp>
      <p:sp>
        <p:nvSpPr>
          <p:cNvPr id="5" name="Title 131"/>
          <p:cNvSpPr>
            <a:spLocks noGrp="1"/>
          </p:cNvSpPr>
          <p:nvPr>
            <p:ph type="title"/>
          </p:nvPr>
        </p:nvSpPr>
        <p:spPr>
          <a:xfrm>
            <a:off x="609600" y="304800"/>
            <a:ext cx="8229600" cy="523220"/>
          </a:xfrm>
          <a:prstGeom prst="rect">
            <a:avLst/>
          </a:prstGeom>
        </p:spPr>
        <p:txBody>
          <a:bodyPr wrap="square">
            <a:spAutoFit/>
          </a:bodyPr>
          <a:lstStyle/>
          <a:p>
            <a:r>
              <a:rPr lang="en-US" sz="2800" dirty="0" smtClean="0"/>
              <a:t>General Electrical Safety</a:t>
            </a: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2" descr="wires.jpg"/>
          <p:cNvPicPr>
            <a:picLocks noChangeAspect="1"/>
          </p:cNvPicPr>
          <p:nvPr/>
        </p:nvPicPr>
        <p:blipFill>
          <a:blip r:embed="rId2" cstate="print"/>
          <a:srcRect/>
          <a:stretch>
            <a:fillRect/>
          </a:stretch>
        </p:blipFill>
        <p:spPr bwMode="auto">
          <a:xfrm>
            <a:off x="152400" y="2421918"/>
            <a:ext cx="4191000" cy="2844800"/>
          </a:xfrm>
          <a:prstGeom prst="rect">
            <a:avLst/>
          </a:prstGeom>
          <a:noFill/>
          <a:ln w="9525">
            <a:noFill/>
            <a:miter lim="800000"/>
            <a:headEnd/>
            <a:tailEnd/>
          </a:ln>
        </p:spPr>
      </p:pic>
      <p:sp>
        <p:nvSpPr>
          <p:cNvPr id="12292" name="TextBox 4"/>
          <p:cNvSpPr txBox="1">
            <a:spLocks noChangeArrowheads="1"/>
          </p:cNvSpPr>
          <p:nvPr/>
        </p:nvSpPr>
        <p:spPr bwMode="auto">
          <a:xfrm>
            <a:off x="0" y="1507518"/>
            <a:ext cx="9144000" cy="461963"/>
          </a:xfrm>
          <a:prstGeom prst="rect">
            <a:avLst/>
          </a:prstGeom>
          <a:noFill/>
          <a:ln w="9525">
            <a:noFill/>
            <a:miter lim="800000"/>
            <a:headEnd/>
            <a:tailEnd/>
          </a:ln>
        </p:spPr>
        <p:txBody>
          <a:bodyPr>
            <a:spAutoFit/>
          </a:bodyPr>
          <a:lstStyle/>
          <a:p>
            <a:pPr algn="ctr"/>
            <a:r>
              <a:rPr lang="en-US" sz="2400" b="1" dirty="0" smtClean="0"/>
              <a:t>Daisy chained power strips</a:t>
            </a:r>
            <a:endParaRPr lang="en-US" sz="2400" b="1" dirty="0"/>
          </a:p>
        </p:txBody>
      </p:sp>
      <p:pic>
        <p:nvPicPr>
          <p:cNvPr id="12293" name="Picture 4" descr="pic 1.JPG"/>
          <p:cNvPicPr>
            <a:picLocks noChangeAspect="1"/>
          </p:cNvPicPr>
          <p:nvPr/>
        </p:nvPicPr>
        <p:blipFill>
          <a:blip r:embed="rId3" cstate="print"/>
          <a:srcRect/>
          <a:stretch>
            <a:fillRect/>
          </a:stretch>
        </p:blipFill>
        <p:spPr bwMode="auto">
          <a:xfrm>
            <a:off x="4724400" y="2421918"/>
            <a:ext cx="4191000" cy="2819400"/>
          </a:xfrm>
          <a:prstGeom prst="rect">
            <a:avLst/>
          </a:prstGeom>
          <a:noFill/>
          <a:ln w="9525">
            <a:noFill/>
            <a:miter lim="800000"/>
            <a:headEnd/>
            <a:tailEnd/>
          </a:ln>
        </p:spPr>
      </p:pic>
      <p:sp>
        <p:nvSpPr>
          <p:cNvPr id="12294" name="TextBox 5"/>
          <p:cNvSpPr txBox="1">
            <a:spLocks noChangeArrowheads="1"/>
          </p:cNvSpPr>
          <p:nvPr/>
        </p:nvSpPr>
        <p:spPr bwMode="auto">
          <a:xfrm>
            <a:off x="0" y="5562600"/>
            <a:ext cx="9144000" cy="369888"/>
          </a:xfrm>
          <a:prstGeom prst="rect">
            <a:avLst/>
          </a:prstGeom>
          <a:noFill/>
          <a:ln w="9525">
            <a:noFill/>
            <a:miter lim="800000"/>
            <a:headEnd/>
            <a:tailEnd/>
          </a:ln>
        </p:spPr>
        <p:txBody>
          <a:bodyPr>
            <a:spAutoFit/>
          </a:bodyPr>
          <a:lstStyle/>
          <a:p>
            <a:pPr algn="ctr"/>
            <a:r>
              <a:rPr lang="en-US" dirty="0"/>
              <a:t>Daisy chaining of power strips overloads the capacity of the first power strip. </a:t>
            </a:r>
          </a:p>
        </p:txBody>
      </p:sp>
      <p:sp>
        <p:nvSpPr>
          <p:cNvPr id="6" name="Title 131"/>
          <p:cNvSpPr>
            <a:spLocks noGrp="1"/>
          </p:cNvSpPr>
          <p:nvPr>
            <p:ph type="title"/>
          </p:nvPr>
        </p:nvSpPr>
        <p:spPr>
          <a:xfrm>
            <a:off x="609600" y="304800"/>
            <a:ext cx="8229600" cy="523220"/>
          </a:xfrm>
          <a:prstGeom prst="rect">
            <a:avLst/>
          </a:prstGeom>
        </p:spPr>
        <p:txBody>
          <a:bodyPr wrap="square">
            <a:spAutoFit/>
          </a:bodyPr>
          <a:lstStyle/>
          <a:p>
            <a:r>
              <a:rPr lang="en-US" sz="2800" dirty="0" smtClean="0"/>
              <a:t>General Electrical Safety</a:t>
            </a:r>
            <a:endParaRPr lang="en-US" sz="28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1747&quot;&gt;&lt;property id=&quot;20148&quot; value=&quot;5&quot;/&gt;&lt;property id=&quot;20300&quot; value=&quot;Slide 22 - &amp;quot;&amp;#x0D;&amp;#x0A;&amp;quot;&quot;/&gt;&lt;property id=&quot;20307&quot; value=&quot;345&quot;/&gt;&lt;/object&gt;&lt;object type=&quot;3&quot; unique_id=&quot;516002&quot;&gt;&lt;property id=&quot;20148&quot; value=&quot;5&quot;/&gt;&lt;property id=&quot;20300&quot; value=&quot;Slide 4 - &amp;quot; &amp;quot;&quot;/&gt;&lt;property id=&quot;20307&quot; value=&quot;369&quot;/&gt;&lt;/object&gt;&lt;object type=&quot;3&quot; unique_id=&quot;516863&quot;&gt;&lt;property id=&quot;20148&quot; value=&quot;5&quot;/&gt;&lt;property id=&quot;20300&quot; value=&quot;Slide 1 - &amp;quot;Task Force POWER Overview &amp;#x0D;&amp;#x0A;&amp;#x0D;&amp;#x0A;26 April 2012&amp;#x0D;&amp;#x0A;&amp;#x0D;&amp;#x0A;Maj Alex Mignery&amp;#x0D;&amp;#x0A;Deputy Director, Task Force POWER&amp;#x0D;&amp;#x0A; USFOR-A Joint Engine&quot;/&gt;&lt;property id=&quot;20307&quot; value=&quot;392&quot;/&gt;&lt;/object&gt;&lt;object type=&quot;3&quot; unique_id=&quot;516864&quot;&gt;&lt;property id=&quot;20148&quot; value=&quot;5&quot;/&gt;&lt;property id=&quot;20300&quot; value=&quot;Slide 2 - &amp;quot;Agenda&amp;quot;&quot;/&gt;&lt;property id=&quot;20307&quot; value=&quot;390&quot;/&gt;&lt;/object&gt;&lt;object type=&quot;3&quot; unique_id=&quot;516865&quot;&gt;&lt;property id=&quot;20148&quot; value=&quot;5&quot;/&gt;&lt;property id=&quot;20300&quot; value=&quot;Slide 3 - &amp;quot;Roles &amp;amp; Responsibilities&amp;quot;&quot;/&gt;&lt;property id=&quot;20307&quot; value=&quot;393&quot;/&gt;&lt;/object&gt;&lt;object type=&quot;3&quot; unique_id=&quot;516866&quot;&gt;&lt;property id=&quot;20148&quot; value=&quot;5&quot;/&gt;&lt;property id=&quot;20300&quot; value=&quot;Slide 5 - &amp;quot;TF POWER Org Chart&amp;quot;&quot;/&gt;&lt;property id=&quot;20307&quot; value=&quot;395&quot;/&gt;&lt;/object&gt;&lt;object type=&quot;3&quot; unique_id=&quot;516867&quot;&gt;&lt;property id=&quot;20148&quot; value=&quot;5&quot;/&gt;&lt;property id=&quot;20300&quot; value=&quot;Slide 6 - &amp;quot;TF POWER History&amp;quot;&quot;/&gt;&lt;property id=&quot;20307&quot; value=&quot;394&quot;/&gt;&lt;/object&gt;&lt;object type=&quot;3&quot; unique_id=&quot;516868&quot;&gt;&lt;property id=&quot;20148&quot; value=&quot;5&quot;/&gt;&lt;property id=&quot;20300&quot; value=&quot;Slide 7 - &amp;quot;Prime Power Roles and Responsibilities&amp;quot;&quot;/&gt;&lt;property id=&quot;20307&quot; value=&quot;396&quot;/&gt;&lt;/object&gt;&lt;object type=&quot;3&quot; unique_id=&quot;517083&quot;&gt;&lt;property id=&quot;20148&quot; value=&quot;5&quot;/&gt;&lt;property id=&quot;20300&quot; value=&quot;Slide 8&quot;/&gt;&lt;property id=&quot;20307&quot; value=&quot;397&quot;/&gt;&lt;/object&gt;&lt;object type=&quot;3&quot; unique_id=&quot;517084&quot;&gt;&lt;property id=&quot;20148&quot; value=&quot;5&quot;/&gt;&lt;property id=&quot;20300&quot; value=&quot;Slide 9 - &amp;quot;Fire Department Locations&amp;quot;&quot;/&gt;&lt;property id=&quot;20307&quot; value=&quot;402&quot;/&gt;&lt;/object&gt;&lt;object type=&quot;3&quot; unique_id=&quot;517085&quot;&gt;&lt;property id=&quot;20148&quot; value=&quot;5&quot;/&gt;&lt;property id=&quot;20300&quot; value=&quot;Slide 10 - &amp;quot;Task Force POWER Fire Teams&amp;quot;&quot;/&gt;&lt;property id=&quot;20307&quot; value=&quot;403&quot;/&gt;&lt;/object&gt;&lt;object type=&quot;3&quot; unique_id=&quot;517086&quot;&gt;&lt;property id=&quot;20148&quot; value=&quot;5&quot;/&gt;&lt;property id=&quot;20300&quot; value=&quot;Slide 11&quot;/&gt;&lt;property id=&quot;20307&quot; value=&quot;398&quot;/&gt;&lt;/object&gt;&lt;object type=&quot;3&quot; unique_id=&quot;517087&quot;&gt;&lt;property id=&quot;20148&quot; value=&quot;5&quot;/&gt;&lt;property id=&quot;20300&quot; value=&quot;Slide 12&quot;/&gt;&lt;property id=&quot;20307&quot; value=&quot;400&quot;/&gt;&lt;/object&gt;&lt;object type=&quot;3&quot; unique_id=&quot;517088&quot;&gt;&lt;property id=&quot;20148&quot; value=&quot;5&quot;/&gt;&lt;property id=&quot;20300&quot; value=&quot;Slide 13 - &amp;quot;Policies &amp;amp; Quality&amp;quot;&quot;/&gt;&lt;property id=&quot;20307&quot; value=&quot;404&quot;/&gt;&lt;/object&gt;&lt;object type=&quot;3&quot; unique_id=&quot;517089&quot;&gt;&lt;property id=&quot;20148&quot; value=&quot;5&quot;/&gt;&lt;property id=&quot;20300&quot; value=&quot;Slide 15 - &amp;quot;Electrical Inspections&amp;quot;&quot;/&gt;&lt;property id=&quot;20307&quot; value=&quot;405&quot;/&gt;&lt;/object&gt;&lt;object type=&quot;3&quot; unique_id=&quot;517090&quot;&gt;&lt;property id=&quot;20148&quot; value=&quot;5&quot;/&gt;&lt;property id=&quot;20300&quot; value=&quot;Slide 17&quot;/&gt;&lt;property id=&quot;20307&quot; value=&quot;406&quot;/&gt;&lt;/object&gt;&lt;object type=&quot;3&quot; unique_id=&quot;517091&quot;&gt;&lt;property id=&quot;20148&quot; value=&quot;5&quot;/&gt;&lt;property id=&quot;20300&quot; value=&quot;Slide 18 - &amp;quot;Task Force POWER Electrical Teams&amp;quot;&quot;/&gt;&lt;property id=&quot;20307&quot; value=&quot;407&quot;/&gt;&lt;/object&gt;&lt;object type=&quot;3&quot; unique_id=&quot;517092&quot;&gt;&lt;property id=&quot;20148&quot; value=&quot;5&quot;/&gt;&lt;property id=&quot;20300&quot; value=&quot;Slide 20 - &amp;quot;Contract Status&amp;quot;&quot;/&gt;&lt;property id=&quot;20307&quot; value=&quot;408&quot;/&gt;&lt;/object&gt;&lt;object type=&quot;3&quot; unique_id=&quot;517093&quot;&gt;&lt;property id=&quot;20148&quot; value=&quot;5&quot;/&gt;&lt;property id=&quot;20300&quot; value=&quot;Slide 21 - &amp;quot;Outreach Initiatives&amp;quot;&quot;/&gt;&lt;property id=&quot;20307&quot; value=&quot;409&quot;/&gt;&lt;/object&gt;&lt;object type=&quot;3&quot; unique_id=&quot;517545&quot;&gt;&lt;property id=&quot;20148&quot; value=&quot;5&quot;/&gt;&lt;property id=&quot;20300&quot; value=&quot;Slide 14 - &amp;quot;TF POWER LHS&amp;quot;&quot;/&gt;&lt;property id=&quot;20307&quot; value=&quot;410&quot;/&gt;&lt;/object&gt;&lt;object type=&quot;3&quot; unique_id=&quot;517546&quot;&gt;&lt;property id=&quot;20148&quot; value=&quot;5&quot;/&gt;&lt;property id=&quot;20300&quot; value=&quot;Slide 16&quot;/&gt;&lt;property id=&quot;20307&quot; value=&quot;411&quot;/&gt;&lt;/object&gt;&lt;object type=&quot;3&quot; unique_id=&quot;517547&quot;&gt;&lt;property id=&quot;20148&quot; value=&quot;5&quot;/&gt;&lt;property id=&quot;20300&quot; value=&quot;Slide 19 - &amp;quot;Logistics&amp;quot;&quot;/&gt;&lt;property id=&quot;20307&quot; value=&quot;412&quot;/&gt;&lt;/object&gt;&lt;/object&gt;&lt;/object&gt;&lt;/database&gt;"/>
  <p:tag name="SECTOMILLISECCONVERTED" val="1"/>
</p:tagLst>
</file>

<file path=ppt/theme/theme1.xml><?xml version="1.0" encoding="utf-8"?>
<a:theme xmlns:a="http://schemas.openxmlformats.org/drawingml/2006/main" name="1_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4098</TotalTime>
  <Words>1126</Words>
  <Application>Microsoft Office PowerPoint</Application>
  <PresentationFormat>On-screen Show (4:3)</PresentationFormat>
  <Paragraphs>145</Paragraphs>
  <Slides>29</Slides>
  <Notes>2</Notes>
  <HiddenSlides>0</HiddenSlides>
  <MMClips>0</MMClips>
  <ScaleCrop>false</ScaleCrop>
  <HeadingPairs>
    <vt:vector size="4" baseType="variant">
      <vt:variant>
        <vt:lpstr>Theme</vt:lpstr>
      </vt:variant>
      <vt:variant>
        <vt:i4>4</vt:i4>
      </vt:variant>
      <vt:variant>
        <vt:lpstr>Slide Titles</vt:lpstr>
      </vt:variant>
      <vt:variant>
        <vt:i4>29</vt:i4>
      </vt:variant>
    </vt:vector>
  </HeadingPairs>
  <TitlesOfParts>
    <vt:vector size="33" baseType="lpstr">
      <vt:lpstr>1_Default Design</vt:lpstr>
      <vt:lpstr>Office Theme</vt:lpstr>
      <vt:lpstr>1_Office Theme</vt:lpstr>
      <vt:lpstr>2_Default Design</vt:lpstr>
      <vt:lpstr>Guide to Electrical Safety  Task Force POWER  USFOR-A Joint Engineer Directorate (JENG)</vt:lpstr>
      <vt:lpstr>Overview</vt:lpstr>
      <vt:lpstr>Dangers of Electricity</vt:lpstr>
      <vt:lpstr>Dangers of Electricity</vt:lpstr>
      <vt:lpstr>Overview</vt:lpstr>
      <vt:lpstr>General Electrical Safety</vt:lpstr>
      <vt:lpstr>General Electrical Safety</vt:lpstr>
      <vt:lpstr>General Electrical Safety</vt:lpstr>
      <vt:lpstr>General Electrical Safety</vt:lpstr>
      <vt:lpstr>General Electrical Safety</vt:lpstr>
      <vt:lpstr>General Electrical Safety</vt:lpstr>
      <vt:lpstr>General Electrical Safety</vt:lpstr>
      <vt:lpstr>General Electrical Safety</vt:lpstr>
      <vt:lpstr>General Electrical Safety</vt:lpstr>
      <vt:lpstr>General Electrical Safety</vt:lpstr>
      <vt:lpstr>General Electrical Safety</vt:lpstr>
      <vt:lpstr>General Electrical Safety</vt:lpstr>
      <vt:lpstr>General Electrical Safety</vt:lpstr>
      <vt:lpstr>Overview</vt:lpstr>
      <vt:lpstr>Electrical Safety in Expeditionary Environment </vt:lpstr>
      <vt:lpstr>Electrical Safety in Expeditionary Environment </vt:lpstr>
      <vt:lpstr>Electrical Safety in Expeditionary Environment </vt:lpstr>
      <vt:lpstr>Electrical Safety in Expeditionary Environment </vt:lpstr>
      <vt:lpstr>Electrical Safety in Expeditionary Environment </vt:lpstr>
      <vt:lpstr>Overview</vt:lpstr>
      <vt:lpstr>Afghan Electrical Incidents </vt:lpstr>
      <vt:lpstr>Afghan Electrical Incidents </vt:lpstr>
      <vt:lpstr>Afghan Electrical Incidents </vt:lpstr>
      <vt:lpstr> </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Joint Engineer Functions Student Briefing Format</dc:title>
  <dc:creator>dwayne.boeres</dc:creator>
  <cp:lastModifiedBy>Curtis.McMahan</cp:lastModifiedBy>
  <cp:revision>305</cp:revision>
  <dcterms:created xsi:type="dcterms:W3CDTF">2007-07-20T14:23:49Z</dcterms:created>
  <dcterms:modified xsi:type="dcterms:W3CDTF">2012-07-06T17:04:30Z</dcterms:modified>
</cp:coreProperties>
</file>