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7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FFC5"/>
    <a:srgbClr val="97FF97"/>
    <a:srgbClr val="FFEDB9"/>
    <a:srgbClr val="0000FF"/>
    <a:srgbClr val="009900"/>
    <a:srgbClr val="FFCC00"/>
    <a:srgbClr val="CC9B00"/>
    <a:srgbClr val="A88000"/>
    <a:srgbClr val="E6AF00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2" autoAdjust="0"/>
    <p:restoredTop sz="88172" autoAdjust="0"/>
  </p:normalViewPr>
  <p:slideViewPr>
    <p:cSldViewPr snapToGrid="0">
      <p:cViewPr varScale="1">
        <p:scale>
          <a:sx n="60" d="100"/>
          <a:sy n="60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1437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B8DA1-E4EB-46B2-BC8C-5D325737D4FA}" type="datetimeFigureOut">
              <a:rPr lang="en-US" smtClean="0"/>
              <a:pPr/>
              <a:t>10/1/2015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FC982E-B649-4A1B-B5C5-5995CEC723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38600"/>
            <a:ext cx="7772400" cy="1470025"/>
          </a:xfrm>
        </p:spPr>
        <p:txBody>
          <a:bodyPr>
            <a:normAutofit/>
          </a:bodyPr>
          <a:lstStyle>
            <a:lvl1pPr>
              <a:defRPr sz="3400">
                <a:solidFill>
                  <a:srgbClr val="193D6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638800"/>
            <a:ext cx="6400800" cy="10668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1600" y="258081"/>
            <a:ext cx="8937625" cy="914400"/>
            <a:chOff x="101600" y="493031"/>
            <a:chExt cx="8937625" cy="914400"/>
          </a:xfrm>
        </p:grpSpPr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566298" y="838196"/>
              <a:ext cx="8001655" cy="233362"/>
              <a:chOff x="387" y="421"/>
              <a:chExt cx="5011" cy="107"/>
            </a:xfrm>
          </p:grpSpPr>
          <p:sp>
            <p:nvSpPr>
              <p:cNvPr id="11" name="Rectangle 36"/>
              <p:cNvSpPr>
                <a:spLocks noChangeArrowheads="1"/>
              </p:cNvSpPr>
              <p:nvPr userDrawn="1"/>
            </p:nvSpPr>
            <p:spPr bwMode="auto">
              <a:xfrm>
                <a:off x="387" y="421"/>
                <a:ext cx="5011" cy="47"/>
              </a:xfrm>
              <a:prstGeom prst="rect">
                <a:avLst/>
              </a:prstGeom>
              <a:gradFill rotWithShape="0">
                <a:gsLst>
                  <a:gs pos="0">
                    <a:srgbClr val="FF3300"/>
                  </a:gs>
                  <a:gs pos="100000">
                    <a:srgbClr val="FF3300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Rectangle 37"/>
              <p:cNvSpPr>
                <a:spLocks noChangeArrowheads="1"/>
              </p:cNvSpPr>
              <p:nvPr userDrawn="1"/>
            </p:nvSpPr>
            <p:spPr bwMode="auto">
              <a:xfrm>
                <a:off x="387" y="481"/>
                <a:ext cx="5011" cy="47"/>
              </a:xfrm>
              <a:prstGeom prst="rect">
                <a:avLst/>
              </a:prstGeom>
              <a:gradFill rotWithShape="0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9" name="Picture 38"/>
            <p:cNvPicPr>
              <a:picLocks noChangeArrowheads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101600" y="49303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34"/>
            <p:cNvPicPr>
              <a:picLocks noChangeArrowheads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8124825" y="49303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3" name="Picture 5"/>
          <p:cNvPicPr>
            <a:picLocks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3086100" y="934564"/>
            <a:ext cx="2971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ditional Story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101600" y="245381"/>
            <a:ext cx="8937625" cy="914400"/>
            <a:chOff x="101600" y="169181"/>
            <a:chExt cx="8937625" cy="914400"/>
          </a:xfrm>
        </p:grpSpPr>
        <p:sp>
          <p:nvSpPr>
            <p:cNvPr id="20" name="Rectangle 37"/>
            <p:cNvSpPr>
              <a:spLocks noChangeArrowheads="1"/>
            </p:cNvSpPr>
            <p:nvPr userDrawn="1"/>
          </p:nvSpPr>
          <p:spPr bwMode="auto">
            <a:xfrm>
              <a:off x="553523" y="969053"/>
              <a:ext cx="8001654" cy="102505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" name="Picture 38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01600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" name="Picture 34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24825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76200"/>
            <a:ext cx="72517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Box 29"/>
          <p:cNvSpPr txBox="1">
            <a:spLocks noChangeArrowheads="1"/>
          </p:cNvSpPr>
          <p:nvPr userDrawn="1"/>
        </p:nvSpPr>
        <p:spPr bwMode="auto">
          <a:xfrm>
            <a:off x="8534400" y="6488668"/>
            <a:ext cx="528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normAutofit/>
          </a:bodyPr>
          <a:lstStyle/>
          <a:p>
            <a:pPr algn="r"/>
            <a:fld id="{87DE0655-64ED-498E-973A-887EC98E6E26}" type="slidenum">
              <a:rPr lang="en-US" b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Picture Placeholder 10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3111500" y="1155700"/>
            <a:ext cx="5793638" cy="3621024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 dirty="0" smtClean="0"/>
              <a:t>Map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241300" y="1155700"/>
            <a:ext cx="2857500" cy="5511800"/>
          </a:xfrm>
        </p:spPr>
        <p:txBody>
          <a:bodyPr>
            <a:normAutofit/>
          </a:bodyPr>
          <a:lstStyle>
            <a:lvl1pPr marL="177800" indent="-177800">
              <a:defRPr sz="2000"/>
            </a:lvl1pPr>
            <a:lvl2pPr marL="342900" indent="-177800">
              <a:defRPr sz="2000"/>
            </a:lvl2pPr>
            <a:lvl3pPr marL="520700" indent="-177800">
              <a:defRPr sz="2000"/>
            </a:lvl3pPr>
            <a:lvl4pPr marL="749300" indent="-177800">
              <a:defRPr sz="2000"/>
            </a:lvl4pPr>
            <a:lvl5pPr marL="1028700" indent="-228600"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3190138" y="4787900"/>
            <a:ext cx="5715000" cy="1879600"/>
          </a:xfrm>
        </p:spPr>
        <p:txBody>
          <a:bodyPr>
            <a:normAutofit/>
          </a:bodyPr>
          <a:lstStyle>
            <a:lvl1pPr marL="177800" indent="-177800">
              <a:defRPr sz="2000"/>
            </a:lvl1pPr>
            <a:lvl2pPr marL="342900" indent="-177800">
              <a:defRPr sz="2000"/>
            </a:lvl2pPr>
            <a:lvl3pPr marL="520700" indent="-177800">
              <a:defRPr sz="2000"/>
            </a:lvl3pPr>
            <a:lvl4pPr marL="749300" indent="-177800">
              <a:defRPr sz="2000"/>
            </a:lvl4pPr>
            <a:lvl5pPr marL="1028700" indent="-228600"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nopoly Story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101600" y="245381"/>
            <a:ext cx="8937625" cy="914400"/>
            <a:chOff x="101600" y="169181"/>
            <a:chExt cx="8937625" cy="914400"/>
          </a:xfrm>
        </p:grpSpPr>
        <p:sp>
          <p:nvSpPr>
            <p:cNvPr id="29" name="Rectangle 37"/>
            <p:cNvSpPr>
              <a:spLocks noChangeArrowheads="1"/>
            </p:cNvSpPr>
            <p:nvPr userDrawn="1"/>
          </p:nvSpPr>
          <p:spPr bwMode="auto">
            <a:xfrm>
              <a:off x="553523" y="969053"/>
              <a:ext cx="8001654" cy="102505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0" name="Picture 38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01600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1" name="Picture 34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24825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76200"/>
            <a:ext cx="72517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Box 29"/>
          <p:cNvSpPr txBox="1">
            <a:spLocks noChangeArrowheads="1"/>
          </p:cNvSpPr>
          <p:nvPr userDrawn="1"/>
        </p:nvSpPr>
        <p:spPr bwMode="auto">
          <a:xfrm>
            <a:off x="8534400" y="6488668"/>
            <a:ext cx="528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normAutofit/>
          </a:bodyPr>
          <a:lstStyle/>
          <a:p>
            <a:pPr algn="r"/>
            <a:fld id="{87DE0655-64ED-498E-973A-887EC98E6E26}" type="slidenum">
              <a:rPr lang="en-US" b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Picture Placeholder 10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2298699" y="1460500"/>
            <a:ext cx="4572001" cy="3621024"/>
          </a:xfrm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lang="en-US" dirty="0" smtClean="0"/>
              <a:t>Map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241300" y="1460500"/>
            <a:ext cx="2057400" cy="1143000"/>
          </a:xfr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342900" indent="-177800">
              <a:buNone/>
              <a:defRPr sz="2000"/>
            </a:lvl2pPr>
            <a:lvl3pPr marL="520700" indent="-177800">
              <a:defRPr sz="2000"/>
            </a:lvl3pPr>
            <a:lvl4pPr marL="749300" indent="-177800">
              <a:defRPr sz="2000"/>
            </a:lvl4pPr>
            <a:lvl5pPr marL="1028700" indent="-228600"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241300" y="2696633"/>
            <a:ext cx="2057400" cy="1143000"/>
          </a:xfr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342900" indent="-177800">
              <a:buNone/>
              <a:defRPr sz="2000"/>
            </a:lvl2pPr>
            <a:lvl3pPr marL="520700" indent="-177800">
              <a:defRPr sz="2000"/>
            </a:lvl3pPr>
            <a:lvl4pPr marL="749300" indent="-177800">
              <a:defRPr sz="2000"/>
            </a:lvl4pPr>
            <a:lvl5pPr marL="1028700" indent="-228600"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241300" y="3932766"/>
            <a:ext cx="2057400" cy="1143000"/>
          </a:xfr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342900" indent="-177800">
              <a:buNone/>
              <a:defRPr sz="2000"/>
            </a:lvl2pPr>
            <a:lvl3pPr marL="520700" indent="-177800">
              <a:defRPr sz="2000"/>
            </a:lvl3pPr>
            <a:lvl4pPr marL="749300" indent="-177800">
              <a:defRPr sz="2000"/>
            </a:lvl4pPr>
            <a:lvl5pPr marL="1028700" indent="-228600"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1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241300" y="5168900"/>
            <a:ext cx="2057400" cy="1143000"/>
          </a:xfr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342900" indent="-177800">
              <a:buNone/>
              <a:defRPr sz="2000"/>
            </a:lvl2pPr>
            <a:lvl3pPr marL="520700" indent="-177800">
              <a:defRPr sz="2000"/>
            </a:lvl3pPr>
            <a:lvl4pPr marL="749300" indent="-177800">
              <a:defRPr sz="2000"/>
            </a:lvl4pPr>
            <a:lvl5pPr marL="1028700" indent="-228600"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2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6870700" y="1460500"/>
            <a:ext cx="2057400" cy="1143000"/>
          </a:xfr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342900" indent="-177800">
              <a:buNone/>
              <a:defRPr sz="2000"/>
            </a:lvl2pPr>
            <a:lvl3pPr marL="520700" indent="-177800">
              <a:defRPr sz="2000"/>
            </a:lvl3pPr>
            <a:lvl4pPr marL="749300" indent="-177800">
              <a:defRPr sz="2000"/>
            </a:lvl4pPr>
            <a:lvl5pPr marL="1028700" indent="-228600"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870700" y="2696633"/>
            <a:ext cx="2057400" cy="1143000"/>
          </a:xfr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342900" indent="-177800">
              <a:buNone/>
              <a:defRPr sz="2000"/>
            </a:lvl2pPr>
            <a:lvl3pPr marL="520700" indent="-177800">
              <a:defRPr sz="2000"/>
            </a:lvl3pPr>
            <a:lvl4pPr marL="749300" indent="-177800">
              <a:defRPr sz="2000"/>
            </a:lvl4pPr>
            <a:lvl5pPr marL="1028700" indent="-228600"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870700" y="3932766"/>
            <a:ext cx="2057400" cy="1143000"/>
          </a:xfr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342900" indent="-177800">
              <a:buNone/>
              <a:defRPr sz="2000"/>
            </a:lvl2pPr>
            <a:lvl3pPr marL="520700" indent="-177800">
              <a:defRPr sz="2000"/>
            </a:lvl3pPr>
            <a:lvl4pPr marL="749300" indent="-177800">
              <a:defRPr sz="2000"/>
            </a:lvl4pPr>
            <a:lvl5pPr marL="1028700" indent="-228600"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6883400" y="5168900"/>
            <a:ext cx="2057400" cy="1143000"/>
          </a:xfr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342900" indent="-177800">
              <a:buNone/>
              <a:defRPr sz="2000"/>
            </a:lvl2pPr>
            <a:lvl3pPr marL="520700" indent="-177800">
              <a:defRPr sz="2000"/>
            </a:lvl3pPr>
            <a:lvl4pPr marL="749300" indent="-177800">
              <a:defRPr sz="2000"/>
            </a:lvl4pPr>
            <a:lvl5pPr marL="1028700" indent="-228600"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19"/>
          </p:nvPr>
        </p:nvSpPr>
        <p:spPr>
          <a:xfrm>
            <a:off x="2455333" y="5168900"/>
            <a:ext cx="2057400" cy="1143000"/>
          </a:xfr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342900" indent="-177800">
              <a:buNone/>
              <a:defRPr sz="2000"/>
            </a:lvl2pPr>
            <a:lvl3pPr marL="520700" indent="-177800">
              <a:defRPr sz="2000"/>
            </a:lvl3pPr>
            <a:lvl4pPr marL="749300" indent="-177800">
              <a:defRPr sz="2000"/>
            </a:lvl4pPr>
            <a:lvl5pPr marL="1028700" indent="-228600"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7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4669366" y="5168900"/>
            <a:ext cx="2057400" cy="1143000"/>
          </a:xfr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342900" indent="-177800">
              <a:buNone/>
              <a:defRPr sz="2000"/>
            </a:lvl2pPr>
            <a:lvl3pPr marL="520700" indent="-177800">
              <a:defRPr sz="2000"/>
            </a:lvl3pPr>
            <a:lvl4pPr marL="749300" indent="-177800">
              <a:defRPr sz="2000"/>
            </a:lvl4pPr>
            <a:lvl5pPr marL="1028700" indent="-228600"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9"/>
          <p:cNvSpPr txBox="1">
            <a:spLocks noChangeArrowheads="1"/>
          </p:cNvSpPr>
          <p:nvPr userDrawn="1"/>
        </p:nvSpPr>
        <p:spPr bwMode="auto">
          <a:xfrm>
            <a:off x="8534400" y="6488668"/>
            <a:ext cx="528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normAutofit/>
          </a:bodyPr>
          <a:lstStyle/>
          <a:p>
            <a:pPr algn="r"/>
            <a:fld id="{87DE0655-64ED-498E-973A-887EC98E6E26}" type="slidenum">
              <a:rPr lang="en-US" b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600" y="245381"/>
            <a:ext cx="8937625" cy="914400"/>
            <a:chOff x="101600" y="169181"/>
            <a:chExt cx="8937625" cy="914400"/>
          </a:xfrm>
        </p:grpSpPr>
        <p:sp>
          <p:nvSpPr>
            <p:cNvPr id="13" name="Rectangle 37"/>
            <p:cNvSpPr>
              <a:spLocks noChangeArrowheads="1"/>
            </p:cNvSpPr>
            <p:nvPr userDrawn="1"/>
          </p:nvSpPr>
          <p:spPr bwMode="auto">
            <a:xfrm>
              <a:off x="553523" y="969053"/>
              <a:ext cx="8001654" cy="102505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4" name="Picture 38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01600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34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24825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 userDrawn="1"/>
        </p:nvGrpSpPr>
        <p:grpSpPr>
          <a:xfrm>
            <a:off x="103188" y="5760025"/>
            <a:ext cx="8937625" cy="914400"/>
            <a:chOff x="101600" y="169181"/>
            <a:chExt cx="8937625" cy="914400"/>
          </a:xfrm>
        </p:grpSpPr>
        <p:sp>
          <p:nvSpPr>
            <p:cNvPr id="21" name="Rectangle 37"/>
            <p:cNvSpPr>
              <a:spLocks noChangeArrowheads="1"/>
            </p:cNvSpPr>
            <p:nvPr userDrawn="1"/>
          </p:nvSpPr>
          <p:spPr bwMode="auto">
            <a:xfrm>
              <a:off x="553523" y="639722"/>
              <a:ext cx="8001654" cy="102505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" name="Picture 38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01600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" name="Picture 34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24825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Box 29"/>
          <p:cNvSpPr txBox="1">
            <a:spLocks noChangeArrowheads="1"/>
          </p:cNvSpPr>
          <p:nvPr userDrawn="1"/>
        </p:nvSpPr>
        <p:spPr bwMode="auto">
          <a:xfrm>
            <a:off x="8534400" y="6488668"/>
            <a:ext cx="528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normAutofit/>
          </a:bodyPr>
          <a:lstStyle/>
          <a:p>
            <a:pPr algn="r"/>
            <a:fld id="{87DE0655-64ED-498E-973A-887EC98E6E26}" type="slidenum">
              <a:rPr lang="en-US" b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5143500"/>
            <a:ext cx="7289800" cy="4524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9800" y="393700"/>
            <a:ext cx="7264400" cy="4724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9800" y="5595938"/>
            <a:ext cx="72898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Box 29"/>
          <p:cNvSpPr txBox="1">
            <a:spLocks noChangeArrowheads="1"/>
          </p:cNvSpPr>
          <p:nvPr userDrawn="1"/>
        </p:nvSpPr>
        <p:spPr bwMode="auto">
          <a:xfrm>
            <a:off x="8534400" y="6488668"/>
            <a:ext cx="528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normAutofit/>
          </a:bodyPr>
          <a:lstStyle/>
          <a:p>
            <a:pPr algn="r"/>
            <a:fld id="{87DE0655-64ED-498E-973A-887EC98E6E26}" type="slidenum">
              <a:rPr lang="en-US" b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01600" y="105681"/>
            <a:ext cx="8937625" cy="914400"/>
            <a:chOff x="101600" y="169181"/>
            <a:chExt cx="8937625" cy="914400"/>
          </a:xfrm>
        </p:grpSpPr>
        <p:sp>
          <p:nvSpPr>
            <p:cNvPr id="19" name="Rectangle 36"/>
            <p:cNvSpPr>
              <a:spLocks noChangeArrowheads="1"/>
            </p:cNvSpPr>
            <p:nvPr userDrawn="1"/>
          </p:nvSpPr>
          <p:spPr bwMode="auto">
            <a:xfrm>
              <a:off x="553523" y="216619"/>
              <a:ext cx="8001654" cy="102505"/>
            </a:xfrm>
            <a:prstGeom prst="rect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FF330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7" name="Picture 38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01600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34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24825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101600" y="245381"/>
            <a:ext cx="8937625" cy="914400"/>
            <a:chOff x="101600" y="169181"/>
            <a:chExt cx="8937625" cy="914400"/>
          </a:xfrm>
        </p:grpSpPr>
        <p:sp>
          <p:nvSpPr>
            <p:cNvPr id="12" name="Rectangle 37"/>
            <p:cNvSpPr>
              <a:spLocks noChangeArrowheads="1"/>
            </p:cNvSpPr>
            <p:nvPr userDrawn="1"/>
          </p:nvSpPr>
          <p:spPr bwMode="auto">
            <a:xfrm>
              <a:off x="553523" y="969053"/>
              <a:ext cx="8001654" cy="102505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" name="Picture 38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01600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34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24825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100" y="76200"/>
            <a:ext cx="72771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ext Box 29"/>
          <p:cNvSpPr txBox="1">
            <a:spLocks noChangeArrowheads="1"/>
          </p:cNvSpPr>
          <p:nvPr userDrawn="1"/>
        </p:nvSpPr>
        <p:spPr bwMode="auto">
          <a:xfrm>
            <a:off x="8534400" y="6488668"/>
            <a:ext cx="528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normAutofit/>
          </a:bodyPr>
          <a:lstStyle/>
          <a:p>
            <a:pPr algn="r"/>
            <a:fld id="{87DE0655-64ED-498E-973A-887EC98E6E26}" type="slidenum">
              <a:rPr lang="en-US" b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 rot="5400000">
            <a:off x="4914911" y="2960687"/>
            <a:ext cx="6651617" cy="914409"/>
            <a:chOff x="2273163" y="169317"/>
            <a:chExt cx="6651617" cy="914409"/>
          </a:xfrm>
        </p:grpSpPr>
        <p:sp>
          <p:nvSpPr>
            <p:cNvPr id="23" name="Rectangle 37"/>
            <p:cNvSpPr>
              <a:spLocks noChangeArrowheads="1"/>
            </p:cNvSpPr>
            <p:nvPr userDrawn="1"/>
          </p:nvSpPr>
          <p:spPr bwMode="auto">
            <a:xfrm>
              <a:off x="2699571" y="955963"/>
              <a:ext cx="5715006" cy="102504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  <a:tileRect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" name="Picture 38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73163" y="169317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34"/>
            <p:cNvPicPr>
              <a:picLocks noChangeArrowheads="1"/>
            </p:cNvPicPr>
            <p:nvPr userDrawn="1"/>
          </p:nvPicPr>
          <p:blipFill>
            <a:blip r:embed="rId3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010380" y="169326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927101"/>
            <a:ext cx="1143000" cy="4991100"/>
          </a:xfrm>
        </p:spPr>
        <p:txBody>
          <a:bodyPr vert="eaVer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7277100" cy="6388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ext Box 29"/>
          <p:cNvSpPr txBox="1">
            <a:spLocks noChangeArrowheads="1"/>
          </p:cNvSpPr>
          <p:nvPr userDrawn="1"/>
        </p:nvSpPr>
        <p:spPr bwMode="auto">
          <a:xfrm rot="5400000">
            <a:off x="-79512" y="6409156"/>
            <a:ext cx="528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normAutofit/>
          </a:bodyPr>
          <a:lstStyle/>
          <a:p>
            <a:pPr algn="r"/>
            <a:fld id="{87DE0655-64ED-498E-973A-887EC98E6E26}" type="slidenum">
              <a:rPr lang="en-US" b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101600" y="245381"/>
            <a:ext cx="8937625" cy="914400"/>
            <a:chOff x="101600" y="169181"/>
            <a:chExt cx="8937625" cy="914400"/>
          </a:xfrm>
        </p:grpSpPr>
        <p:sp>
          <p:nvSpPr>
            <p:cNvPr id="12" name="Rectangle 37"/>
            <p:cNvSpPr>
              <a:spLocks noChangeArrowheads="1"/>
            </p:cNvSpPr>
            <p:nvPr userDrawn="1"/>
          </p:nvSpPr>
          <p:spPr bwMode="auto">
            <a:xfrm>
              <a:off x="553523" y="969053"/>
              <a:ext cx="8001654" cy="102505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9" name="Picture 38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01600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34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24825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76200"/>
            <a:ext cx="72644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300" y="1155700"/>
            <a:ext cx="8445500" cy="5207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Box 29"/>
          <p:cNvSpPr txBox="1">
            <a:spLocks noChangeArrowheads="1"/>
          </p:cNvSpPr>
          <p:nvPr userDrawn="1"/>
        </p:nvSpPr>
        <p:spPr bwMode="auto">
          <a:xfrm>
            <a:off x="8534400" y="6488668"/>
            <a:ext cx="528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normAutofit/>
          </a:bodyPr>
          <a:lstStyle/>
          <a:p>
            <a:pPr algn="r"/>
            <a:fld id="{87DE0655-64ED-498E-973A-887EC98E6E26}" type="slidenum">
              <a:rPr lang="en-US" b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5"/>
          <p:cNvPicPr>
            <a:picLocks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3086100" y="934564"/>
            <a:ext cx="2971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832225"/>
            <a:ext cx="7772400" cy="1362075"/>
          </a:xfrm>
        </p:spPr>
        <p:txBody>
          <a:bodyPr anchor="t">
            <a:normAutofit/>
          </a:bodyPr>
          <a:lstStyle>
            <a:lvl1pPr algn="ctr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5270500"/>
            <a:ext cx="7772400" cy="97790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Box 29"/>
          <p:cNvSpPr txBox="1">
            <a:spLocks noChangeArrowheads="1"/>
          </p:cNvSpPr>
          <p:nvPr userDrawn="1"/>
        </p:nvSpPr>
        <p:spPr bwMode="auto">
          <a:xfrm>
            <a:off x="8534400" y="6488668"/>
            <a:ext cx="528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normAutofit/>
          </a:bodyPr>
          <a:lstStyle/>
          <a:p>
            <a:pPr algn="r"/>
            <a:fld id="{87DE0655-64ED-498E-973A-887EC98E6E26}" type="slidenum">
              <a:rPr lang="en-US" b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101600" y="245381"/>
            <a:ext cx="8937625" cy="914400"/>
            <a:chOff x="101600" y="169181"/>
            <a:chExt cx="8937625" cy="914400"/>
          </a:xfrm>
        </p:grpSpPr>
        <p:sp>
          <p:nvSpPr>
            <p:cNvPr id="13" name="Rectangle 37"/>
            <p:cNvSpPr>
              <a:spLocks noChangeArrowheads="1"/>
            </p:cNvSpPr>
            <p:nvPr userDrawn="1"/>
          </p:nvSpPr>
          <p:spPr bwMode="auto">
            <a:xfrm>
              <a:off x="553523" y="969053"/>
              <a:ext cx="8001654" cy="102505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" name="Picture 38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01600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" name="Picture 34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24825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76200"/>
            <a:ext cx="72644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1193800"/>
            <a:ext cx="4127500" cy="5283200"/>
          </a:xfrm>
        </p:spPr>
        <p:txBody>
          <a:bodyPr/>
          <a:lstStyle>
            <a:lvl1pPr marL="230188" indent="-230188">
              <a:defRPr sz="2800"/>
            </a:lvl1pPr>
            <a:lvl2pPr marL="461963" indent="-227013">
              <a:defRPr sz="2400"/>
            </a:lvl2pPr>
            <a:lvl3pPr marL="744538" indent="-228600">
              <a:defRPr sz="2000"/>
            </a:lvl3pPr>
            <a:lvl4pPr marL="1146175" indent="-228600">
              <a:defRPr sz="1800"/>
            </a:lvl4pPr>
            <a:lvl5pPr marL="1374775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165600" cy="5283200"/>
          </a:xfrm>
        </p:spPr>
        <p:txBody>
          <a:bodyPr/>
          <a:lstStyle>
            <a:lvl1pPr marL="230188" indent="-230188">
              <a:defRPr sz="2800"/>
            </a:lvl1pPr>
            <a:lvl2pPr marL="461963" indent="-227013">
              <a:defRPr sz="2400"/>
            </a:lvl2pPr>
            <a:lvl3pPr marL="744538" indent="-228600">
              <a:defRPr sz="2000"/>
            </a:lvl3pPr>
            <a:lvl4pPr marL="1146175" indent="-228600">
              <a:defRPr sz="1800"/>
            </a:lvl4pPr>
            <a:lvl5pPr marL="1376363" indent="-230188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Box 29"/>
          <p:cNvSpPr txBox="1">
            <a:spLocks noChangeArrowheads="1"/>
          </p:cNvSpPr>
          <p:nvPr userDrawn="1"/>
        </p:nvSpPr>
        <p:spPr bwMode="auto">
          <a:xfrm>
            <a:off x="8534400" y="6488668"/>
            <a:ext cx="528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normAutofit/>
          </a:bodyPr>
          <a:lstStyle/>
          <a:p>
            <a:pPr algn="r"/>
            <a:fld id="{87DE0655-64ED-498E-973A-887EC98E6E26}" type="slidenum">
              <a:rPr lang="en-US" b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 userDrawn="1"/>
        </p:nvGrpSpPr>
        <p:grpSpPr>
          <a:xfrm>
            <a:off x="101600" y="245381"/>
            <a:ext cx="8937625" cy="914400"/>
            <a:chOff x="101600" y="169181"/>
            <a:chExt cx="8937625" cy="914400"/>
          </a:xfrm>
        </p:grpSpPr>
        <p:sp>
          <p:nvSpPr>
            <p:cNvPr id="16" name="Rectangle 37"/>
            <p:cNvSpPr>
              <a:spLocks noChangeArrowheads="1"/>
            </p:cNvSpPr>
            <p:nvPr userDrawn="1"/>
          </p:nvSpPr>
          <p:spPr bwMode="auto">
            <a:xfrm>
              <a:off x="553523" y="969053"/>
              <a:ext cx="8001654" cy="102505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" name="Picture 38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01600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" name="Picture 34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24825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76200"/>
            <a:ext cx="72644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1193800"/>
            <a:ext cx="4127500" cy="2552700"/>
          </a:xfrm>
        </p:spPr>
        <p:txBody>
          <a:bodyPr/>
          <a:lstStyle>
            <a:lvl1pPr marL="230188" indent="-230188">
              <a:defRPr sz="2800"/>
            </a:lvl1pPr>
            <a:lvl2pPr marL="461963" indent="-227013">
              <a:defRPr sz="2400"/>
            </a:lvl2pPr>
            <a:lvl3pPr marL="744538" indent="-228600">
              <a:defRPr sz="2000"/>
            </a:lvl3pPr>
            <a:lvl4pPr marL="1146175" indent="-228600">
              <a:defRPr sz="1800"/>
            </a:lvl4pPr>
            <a:lvl5pPr marL="1374775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165600" cy="2552700"/>
          </a:xfrm>
        </p:spPr>
        <p:txBody>
          <a:bodyPr/>
          <a:lstStyle>
            <a:lvl1pPr marL="230188" indent="-230188">
              <a:defRPr sz="2800"/>
            </a:lvl1pPr>
            <a:lvl2pPr marL="461963" indent="-227013">
              <a:defRPr sz="2400"/>
            </a:lvl2pPr>
            <a:lvl3pPr marL="744538" indent="-228600">
              <a:defRPr sz="2000"/>
            </a:lvl3pPr>
            <a:lvl4pPr marL="1146175" indent="-228600">
              <a:defRPr sz="1800"/>
            </a:lvl4pPr>
            <a:lvl5pPr marL="1376363" indent="-230188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Box 29"/>
          <p:cNvSpPr txBox="1">
            <a:spLocks noChangeArrowheads="1"/>
          </p:cNvSpPr>
          <p:nvPr userDrawn="1"/>
        </p:nvSpPr>
        <p:spPr bwMode="auto">
          <a:xfrm>
            <a:off x="8534400" y="6488668"/>
            <a:ext cx="528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normAutofit/>
          </a:bodyPr>
          <a:lstStyle/>
          <a:p>
            <a:pPr algn="r"/>
            <a:fld id="{87DE0655-64ED-498E-973A-887EC98E6E26}" type="slidenum">
              <a:rPr lang="en-US" b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sz="half" idx="10"/>
          </p:nvPr>
        </p:nvSpPr>
        <p:spPr>
          <a:xfrm>
            <a:off x="368300" y="3873500"/>
            <a:ext cx="4127500" cy="2603500"/>
          </a:xfrm>
        </p:spPr>
        <p:txBody>
          <a:bodyPr/>
          <a:lstStyle>
            <a:lvl1pPr marL="230188" indent="-230188">
              <a:defRPr sz="2800"/>
            </a:lvl1pPr>
            <a:lvl2pPr marL="461963" indent="-227013">
              <a:defRPr sz="2400"/>
            </a:lvl2pPr>
            <a:lvl3pPr marL="744538" indent="-228600">
              <a:defRPr sz="2000"/>
            </a:lvl3pPr>
            <a:lvl4pPr marL="1146175" indent="-228600">
              <a:defRPr sz="1800"/>
            </a:lvl4pPr>
            <a:lvl5pPr marL="1374775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648200" y="3873500"/>
            <a:ext cx="4165600" cy="2603500"/>
          </a:xfrm>
        </p:spPr>
        <p:txBody>
          <a:bodyPr/>
          <a:lstStyle>
            <a:lvl1pPr marL="230188" indent="-230188">
              <a:defRPr sz="2800"/>
            </a:lvl1pPr>
            <a:lvl2pPr marL="461963" indent="-227013">
              <a:defRPr sz="2400"/>
            </a:lvl2pPr>
            <a:lvl3pPr marL="744538" indent="-228600">
              <a:defRPr sz="2000"/>
            </a:lvl3pPr>
            <a:lvl4pPr marL="1146175" indent="-228600">
              <a:defRPr sz="1800"/>
            </a:lvl4pPr>
            <a:lvl5pPr marL="1376363" indent="-230188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101600" y="245381"/>
            <a:ext cx="8937625" cy="914400"/>
            <a:chOff x="101600" y="169181"/>
            <a:chExt cx="8937625" cy="914400"/>
          </a:xfrm>
        </p:grpSpPr>
        <p:sp>
          <p:nvSpPr>
            <p:cNvPr id="16" name="Rectangle 37"/>
            <p:cNvSpPr>
              <a:spLocks noChangeArrowheads="1"/>
            </p:cNvSpPr>
            <p:nvPr userDrawn="1"/>
          </p:nvSpPr>
          <p:spPr bwMode="auto">
            <a:xfrm>
              <a:off x="553523" y="969053"/>
              <a:ext cx="8001654" cy="102505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" name="Picture 38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01600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" name="Picture 34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24825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76200"/>
            <a:ext cx="72644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1193800"/>
            <a:ext cx="4127500" cy="3378200"/>
          </a:xfrm>
        </p:spPr>
        <p:txBody>
          <a:bodyPr/>
          <a:lstStyle>
            <a:lvl1pPr marL="230188" indent="-230188">
              <a:defRPr sz="2800"/>
            </a:lvl1pPr>
            <a:lvl2pPr marL="461963" indent="-227013">
              <a:defRPr sz="2400"/>
            </a:lvl2pPr>
            <a:lvl3pPr marL="744538" indent="-228600">
              <a:defRPr sz="2000"/>
            </a:lvl3pPr>
            <a:lvl4pPr marL="1146175" indent="-228600">
              <a:defRPr sz="1800"/>
            </a:lvl4pPr>
            <a:lvl5pPr marL="1374775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165600" cy="3378200"/>
          </a:xfrm>
        </p:spPr>
        <p:txBody>
          <a:bodyPr/>
          <a:lstStyle>
            <a:lvl1pPr marL="230188" indent="-230188">
              <a:defRPr sz="2800"/>
            </a:lvl1pPr>
            <a:lvl2pPr marL="461963" indent="-227013">
              <a:defRPr sz="2400"/>
            </a:lvl2pPr>
            <a:lvl3pPr marL="744538" indent="-228600">
              <a:defRPr sz="2000"/>
            </a:lvl3pPr>
            <a:lvl4pPr marL="1146175" indent="-228600">
              <a:defRPr sz="1800"/>
            </a:lvl4pPr>
            <a:lvl5pPr marL="1376363" indent="-230188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Box 29"/>
          <p:cNvSpPr txBox="1">
            <a:spLocks noChangeArrowheads="1"/>
          </p:cNvSpPr>
          <p:nvPr userDrawn="1"/>
        </p:nvSpPr>
        <p:spPr bwMode="auto">
          <a:xfrm>
            <a:off x="8534400" y="6488668"/>
            <a:ext cx="528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normAutofit/>
          </a:bodyPr>
          <a:lstStyle/>
          <a:p>
            <a:pPr algn="r"/>
            <a:fld id="{87DE0655-64ED-498E-973A-887EC98E6E26}" type="slidenum">
              <a:rPr lang="en-US" b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0"/>
          </p:nvPr>
        </p:nvSpPr>
        <p:spPr>
          <a:xfrm>
            <a:off x="368300" y="4699000"/>
            <a:ext cx="8445500" cy="177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101600" y="245381"/>
            <a:ext cx="8937625" cy="914400"/>
            <a:chOff x="101600" y="169181"/>
            <a:chExt cx="8937625" cy="914400"/>
          </a:xfrm>
        </p:grpSpPr>
        <p:sp>
          <p:nvSpPr>
            <p:cNvPr id="15" name="Rectangle 37"/>
            <p:cNvSpPr>
              <a:spLocks noChangeArrowheads="1"/>
            </p:cNvSpPr>
            <p:nvPr userDrawn="1"/>
          </p:nvSpPr>
          <p:spPr bwMode="auto">
            <a:xfrm>
              <a:off x="553523" y="969053"/>
              <a:ext cx="8001654" cy="102505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3" name="Picture 38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01600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4" name="Picture 34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24825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100" y="76200"/>
            <a:ext cx="72771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0"/>
            <a:ext cx="4154488" cy="450850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1727200"/>
            <a:ext cx="4154488" cy="4749800"/>
          </a:xfrm>
        </p:spPr>
        <p:txBody>
          <a:bodyPr/>
          <a:lstStyle>
            <a:lvl1pPr marL="230188" indent="-230188">
              <a:defRPr sz="2400"/>
            </a:lvl1pPr>
            <a:lvl2pPr marL="565150" indent="-285750">
              <a:defRPr sz="2200"/>
            </a:lvl2pPr>
            <a:lvl3pPr marL="858838" indent="-228600">
              <a:defRPr sz="2000"/>
            </a:lvl3pPr>
            <a:lvl4pPr marL="1146175" indent="-228600">
              <a:defRPr sz="1800"/>
            </a:lvl4pPr>
            <a:lvl5pPr marL="1374775" indent="-228600"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00150"/>
            <a:ext cx="4168775" cy="450850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27200"/>
            <a:ext cx="4168775" cy="4749800"/>
          </a:xfrm>
        </p:spPr>
        <p:txBody>
          <a:bodyPr/>
          <a:lstStyle>
            <a:lvl1pPr marL="230188" indent="-230188">
              <a:defRPr sz="2400"/>
            </a:lvl1pPr>
            <a:lvl2pPr marL="565150" indent="-285750">
              <a:defRPr sz="2200"/>
            </a:lvl2pPr>
            <a:lvl3pPr marL="858838" indent="-228600" defTabSz="914400">
              <a:defRPr sz="2000"/>
            </a:lvl3pPr>
            <a:lvl4pPr marL="1146175" indent="-228600">
              <a:defRPr sz="1800"/>
            </a:lvl4pPr>
            <a:lvl5pPr marL="1374775" indent="-228600"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ext Box 29"/>
          <p:cNvSpPr txBox="1">
            <a:spLocks noChangeArrowheads="1"/>
          </p:cNvSpPr>
          <p:nvPr userDrawn="1"/>
        </p:nvSpPr>
        <p:spPr bwMode="auto">
          <a:xfrm>
            <a:off x="8534400" y="6488668"/>
            <a:ext cx="528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normAutofit/>
          </a:bodyPr>
          <a:lstStyle/>
          <a:p>
            <a:pPr algn="r"/>
            <a:fld id="{87DE0655-64ED-498E-973A-887EC98E6E26}" type="slidenum">
              <a:rPr lang="en-US" b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101600" y="245381"/>
            <a:ext cx="8937625" cy="914400"/>
            <a:chOff x="101600" y="169181"/>
            <a:chExt cx="8937625" cy="914400"/>
          </a:xfrm>
        </p:grpSpPr>
        <p:sp>
          <p:nvSpPr>
            <p:cNvPr id="11" name="Rectangle 37"/>
            <p:cNvSpPr>
              <a:spLocks noChangeArrowheads="1"/>
            </p:cNvSpPr>
            <p:nvPr userDrawn="1"/>
          </p:nvSpPr>
          <p:spPr bwMode="auto">
            <a:xfrm>
              <a:off x="553523" y="969053"/>
              <a:ext cx="8001654" cy="102505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" name="Picture 38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01600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34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24825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76200"/>
            <a:ext cx="72517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Box 29"/>
          <p:cNvSpPr txBox="1">
            <a:spLocks noChangeArrowheads="1"/>
          </p:cNvSpPr>
          <p:nvPr userDrawn="1"/>
        </p:nvSpPr>
        <p:spPr bwMode="auto">
          <a:xfrm>
            <a:off x="8534400" y="6488668"/>
            <a:ext cx="528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normAutofit/>
          </a:bodyPr>
          <a:lstStyle/>
          <a:p>
            <a:pPr algn="r"/>
            <a:fld id="{87DE0655-64ED-498E-973A-887EC98E6E26}" type="slidenum">
              <a:rPr lang="en-US" b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101600" y="245381"/>
            <a:ext cx="8937625" cy="914400"/>
            <a:chOff x="101600" y="169181"/>
            <a:chExt cx="8937625" cy="914400"/>
          </a:xfrm>
        </p:grpSpPr>
        <p:sp>
          <p:nvSpPr>
            <p:cNvPr id="14" name="Rectangle 37"/>
            <p:cNvSpPr>
              <a:spLocks noChangeArrowheads="1"/>
            </p:cNvSpPr>
            <p:nvPr userDrawn="1"/>
          </p:nvSpPr>
          <p:spPr bwMode="auto">
            <a:xfrm>
              <a:off x="553523" y="969053"/>
              <a:ext cx="8001654" cy="102505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" name="Picture 38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01600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34"/>
            <p:cNvPicPr>
              <a:picLocks noChangeArrowheads="1"/>
            </p:cNvPicPr>
            <p:nvPr userDrawn="1"/>
          </p:nvPicPr>
          <p:blipFill>
            <a:blip r:embed="rId2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124825" y="169181"/>
              <a:ext cx="91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76200"/>
            <a:ext cx="72517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Box 29"/>
          <p:cNvSpPr txBox="1">
            <a:spLocks noChangeArrowheads="1"/>
          </p:cNvSpPr>
          <p:nvPr userDrawn="1"/>
        </p:nvSpPr>
        <p:spPr bwMode="auto">
          <a:xfrm>
            <a:off x="8534400" y="6488668"/>
            <a:ext cx="5283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normAutofit/>
          </a:bodyPr>
          <a:lstStyle/>
          <a:p>
            <a:pPr algn="r"/>
            <a:fld id="{87DE0655-64ED-498E-973A-887EC98E6E26}" type="slidenum">
              <a:rPr lang="en-US" b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241300" y="1155700"/>
            <a:ext cx="8674100" cy="54102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76200"/>
            <a:ext cx="70104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155700"/>
            <a:ext cx="8470900" cy="5168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AA375-C922-4C47-8F83-856564BA5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5" r:id="rId5"/>
    <p:sldLayoutId id="2147483664" r:id="rId6"/>
    <p:sldLayoutId id="2147483653" r:id="rId7"/>
    <p:sldLayoutId id="2147483654" r:id="rId8"/>
    <p:sldLayoutId id="2147483666" r:id="rId9"/>
    <p:sldLayoutId id="2147483667" r:id="rId10"/>
    <p:sldLayoutId id="2147483668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193D69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the “Scheme of …”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Support to Plan </a:t>
            </a:r>
            <a:r>
              <a:rPr lang="en-US" sz="2400" dirty="0" smtClean="0"/>
              <a:t>(Nesting to key tasks)</a:t>
            </a:r>
            <a:endParaRPr lang="en-US" dirty="0" smtClean="0"/>
          </a:p>
          <a:p>
            <a:r>
              <a:rPr lang="en-US" dirty="0" smtClean="0"/>
              <a:t>Define priority of support </a:t>
            </a:r>
            <a:r>
              <a:rPr lang="en-US" sz="2400" dirty="0" smtClean="0"/>
              <a:t>(unit)</a:t>
            </a:r>
            <a:endParaRPr lang="en-US" dirty="0" smtClean="0"/>
          </a:p>
          <a:p>
            <a:r>
              <a:rPr lang="en-US" dirty="0" smtClean="0"/>
              <a:t>Define priority of effort</a:t>
            </a:r>
          </a:p>
          <a:p>
            <a:pPr lvl="1"/>
            <a:r>
              <a:rPr lang="en-US" dirty="0" smtClean="0"/>
              <a:t>Functional areas/tasks, or</a:t>
            </a:r>
          </a:p>
          <a:p>
            <a:pPr lvl="1"/>
            <a:r>
              <a:rPr lang="en-US" dirty="0" smtClean="0"/>
              <a:t>Location</a:t>
            </a:r>
          </a:p>
          <a:p>
            <a:r>
              <a:rPr lang="en-US" dirty="0" smtClean="0"/>
              <a:t>Task</a:t>
            </a:r>
          </a:p>
          <a:p>
            <a:pPr lvl="1"/>
            <a:r>
              <a:rPr lang="en-US" dirty="0" smtClean="0"/>
              <a:t>Target/objective</a:t>
            </a:r>
          </a:p>
          <a:p>
            <a:pPr lvl="1"/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Effect</a:t>
            </a:r>
          </a:p>
          <a:p>
            <a:r>
              <a:rPr lang="en-US" dirty="0" smtClean="0"/>
              <a:t>Task organization and positioning</a:t>
            </a:r>
          </a:p>
          <a:p>
            <a:r>
              <a:rPr lang="en-US" dirty="0" smtClean="0"/>
              <a:t>Special procedures, controls, and coordination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46252" y="1301367"/>
            <a:ext cx="2366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FM 6-0 (Command and Staff Organization and Operation) , Annex C (Plans and Order Formats)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39573</TotalTime>
  <Words>65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Writing the “Scheme of …”</vt:lpstr>
    </vt:vector>
  </TitlesOfParts>
  <Company>GDIT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ben.terrell</dc:creator>
  <cp:lastModifiedBy>Ben Terrell</cp:lastModifiedBy>
  <cp:revision>412</cp:revision>
  <dcterms:created xsi:type="dcterms:W3CDTF">2009-10-14T18:19:19Z</dcterms:created>
  <dcterms:modified xsi:type="dcterms:W3CDTF">2015-10-01T13:39:11Z</dcterms:modified>
</cp:coreProperties>
</file>