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slideLayouts/slideLayout8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0" r:id="rId2"/>
    <p:sldMasterId id="2147483700" r:id="rId3"/>
    <p:sldMasterId id="2147483735" r:id="rId4"/>
    <p:sldMasterId id="2147483799" r:id="rId5"/>
    <p:sldMasterId id="2147483807" r:id="rId6"/>
    <p:sldMasterId id="2147483879" r:id="rId7"/>
    <p:sldMasterId id="2147483908" r:id="rId8"/>
    <p:sldMasterId id="2147483928" r:id="rId9"/>
    <p:sldMasterId id="2147483935" r:id="rId10"/>
    <p:sldMasterId id="2147483999" r:id="rId11"/>
    <p:sldMasterId id="2147484021" r:id="rId12"/>
    <p:sldMasterId id="2147484024" r:id="rId13"/>
    <p:sldMasterId id="2147484026" r:id="rId14"/>
  </p:sldMasterIdLst>
  <p:notesMasterIdLst>
    <p:notesMasterId r:id="rId21"/>
  </p:notesMasterIdLst>
  <p:handoutMasterIdLst>
    <p:handoutMasterId r:id="rId22"/>
  </p:handoutMasterIdLst>
  <p:sldIdLst>
    <p:sldId id="418" r:id="rId15"/>
    <p:sldId id="419" r:id="rId16"/>
    <p:sldId id="420" r:id="rId17"/>
    <p:sldId id="421" r:id="rId18"/>
    <p:sldId id="422" r:id="rId19"/>
    <p:sldId id="423"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autoAdjust="0"/>
    <p:restoredTop sz="91911" autoAdjust="0"/>
  </p:normalViewPr>
  <p:slideViewPr>
    <p:cSldViewPr>
      <p:cViewPr varScale="1">
        <p:scale>
          <a:sx n="74" d="100"/>
          <a:sy n="74" d="100"/>
        </p:scale>
        <p:origin x="135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F2D8D45C-9043-41DA-A3C6-694728FECC5E}" type="datetimeFigureOut">
              <a:rPr lang="en-US" smtClean="0"/>
              <a:t>3/31/2016</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45627DC-6813-40CC-A5DB-5B1EA9E7D408}" type="slidenum">
              <a:rPr lang="en-US" smtClean="0"/>
              <a:t>‹#›</a:t>
            </a:fld>
            <a:endParaRPr lang="en-US" dirty="0"/>
          </a:p>
        </p:txBody>
      </p:sp>
    </p:spTree>
    <p:extLst>
      <p:ext uri="{BB962C8B-B14F-4D97-AF65-F5344CB8AC3E}">
        <p14:creationId xmlns:p14="http://schemas.microsoft.com/office/powerpoint/2010/main" val="631425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0F1CFC6E-117B-4BAA-977E-59D72B956DFA}" type="datetimeFigureOut">
              <a:rPr lang="en-US" smtClean="0"/>
              <a:pPr/>
              <a:t>3/31/2016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1AAC4469-2EA1-4415-8ABB-1EA59359C015}" type="slidenum">
              <a:rPr lang="en-US" smtClean="0"/>
              <a:pPr/>
              <a:t>‹#›</a:t>
            </a:fld>
            <a:endParaRPr lang="en-US" dirty="0"/>
          </a:p>
        </p:txBody>
      </p:sp>
    </p:spTree>
    <p:extLst>
      <p:ext uri="{BB962C8B-B14F-4D97-AF65-F5344CB8AC3E}">
        <p14:creationId xmlns:p14="http://schemas.microsoft.com/office/powerpoint/2010/main" val="214309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a:bodyPr>
          <a:lstStyle/>
          <a:p>
            <a:endParaRPr/>
          </a:p>
        </p:txBody>
      </p:sp>
    </p:spTree>
    <p:extLst>
      <p:ext uri="{BB962C8B-B14F-4D97-AF65-F5344CB8AC3E}">
        <p14:creationId xmlns:p14="http://schemas.microsoft.com/office/powerpoint/2010/main" val="7734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Master" Target="../slideMasters/slideMaster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9.xml"/><Relationship Id="rId4" Type="http://schemas.openxmlformats.org/officeDocument/2006/relationships/image" Target="../media/image27.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9.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9.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96" indent="0" algn="ctr">
              <a:buNone/>
              <a:defRPr>
                <a:solidFill>
                  <a:schemeClr val="tx1">
                    <a:tint val="75000"/>
                  </a:schemeClr>
                </a:solidFill>
              </a:defRPr>
            </a:lvl2pPr>
            <a:lvl3pPr marL="913993" indent="0" algn="ctr">
              <a:buNone/>
              <a:defRPr>
                <a:solidFill>
                  <a:schemeClr val="tx1">
                    <a:tint val="75000"/>
                  </a:schemeClr>
                </a:solidFill>
              </a:defRPr>
            </a:lvl3pPr>
            <a:lvl4pPr marL="1370987" indent="0" algn="ctr">
              <a:buNone/>
              <a:defRPr>
                <a:solidFill>
                  <a:schemeClr val="tx1">
                    <a:tint val="75000"/>
                  </a:schemeClr>
                </a:solidFill>
              </a:defRPr>
            </a:lvl4pPr>
            <a:lvl5pPr marL="1827985" indent="0" algn="ctr">
              <a:buNone/>
              <a:defRPr>
                <a:solidFill>
                  <a:schemeClr val="tx1">
                    <a:tint val="75000"/>
                  </a:schemeClr>
                </a:solidFill>
              </a:defRPr>
            </a:lvl5pPr>
            <a:lvl6pPr marL="2284982" indent="0" algn="ctr">
              <a:buNone/>
              <a:defRPr>
                <a:solidFill>
                  <a:schemeClr val="tx1">
                    <a:tint val="75000"/>
                  </a:schemeClr>
                </a:solidFill>
              </a:defRPr>
            </a:lvl6pPr>
            <a:lvl7pPr marL="2741980" indent="0" algn="ctr">
              <a:buNone/>
              <a:defRPr>
                <a:solidFill>
                  <a:schemeClr val="tx1">
                    <a:tint val="75000"/>
                  </a:schemeClr>
                </a:solidFill>
              </a:defRPr>
            </a:lvl7pPr>
            <a:lvl8pPr marL="3198975" indent="0" algn="ctr">
              <a:buNone/>
              <a:defRPr>
                <a:solidFill>
                  <a:schemeClr val="tx1">
                    <a:tint val="75000"/>
                  </a:schemeClr>
                </a:solidFill>
              </a:defRPr>
            </a:lvl8pPr>
            <a:lvl9pPr marL="3655971" indent="0" algn="ctr">
              <a:buNone/>
              <a:defRPr>
                <a:solidFill>
                  <a:schemeClr val="tx1">
                    <a:tint val="75000"/>
                  </a:schemeClr>
                </a:solidFill>
              </a:defRPr>
            </a:lvl9pPr>
          </a:lstStyle>
          <a:p>
            <a:r>
              <a:rPr lang="en-US" smtClean="0"/>
              <a:t>Click to edit Master subtitle style</a:t>
            </a:r>
            <a:endParaRPr lang="en-US"/>
          </a:p>
        </p:txBody>
      </p:sp>
      <p:sp>
        <p:nvSpPr>
          <p:cNvPr id="5"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48900914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96" indent="0" algn="ctr">
              <a:buNone/>
              <a:defRPr>
                <a:solidFill>
                  <a:schemeClr val="tx1">
                    <a:tint val="75000"/>
                  </a:schemeClr>
                </a:solidFill>
              </a:defRPr>
            </a:lvl2pPr>
            <a:lvl3pPr marL="913993" indent="0" algn="ctr">
              <a:buNone/>
              <a:defRPr>
                <a:solidFill>
                  <a:schemeClr val="tx1">
                    <a:tint val="75000"/>
                  </a:schemeClr>
                </a:solidFill>
              </a:defRPr>
            </a:lvl3pPr>
            <a:lvl4pPr marL="1370987" indent="0" algn="ctr">
              <a:buNone/>
              <a:defRPr>
                <a:solidFill>
                  <a:schemeClr val="tx1">
                    <a:tint val="75000"/>
                  </a:schemeClr>
                </a:solidFill>
              </a:defRPr>
            </a:lvl4pPr>
            <a:lvl5pPr marL="1827985" indent="0" algn="ctr">
              <a:buNone/>
              <a:defRPr>
                <a:solidFill>
                  <a:schemeClr val="tx1">
                    <a:tint val="75000"/>
                  </a:schemeClr>
                </a:solidFill>
              </a:defRPr>
            </a:lvl5pPr>
            <a:lvl6pPr marL="2284982" indent="0" algn="ctr">
              <a:buNone/>
              <a:defRPr>
                <a:solidFill>
                  <a:schemeClr val="tx1">
                    <a:tint val="75000"/>
                  </a:schemeClr>
                </a:solidFill>
              </a:defRPr>
            </a:lvl6pPr>
            <a:lvl7pPr marL="2741980" indent="0" algn="ctr">
              <a:buNone/>
              <a:defRPr>
                <a:solidFill>
                  <a:schemeClr val="tx1">
                    <a:tint val="75000"/>
                  </a:schemeClr>
                </a:solidFill>
              </a:defRPr>
            </a:lvl7pPr>
            <a:lvl8pPr marL="3198975" indent="0" algn="ctr">
              <a:buNone/>
              <a:defRPr>
                <a:solidFill>
                  <a:schemeClr val="tx1">
                    <a:tint val="75000"/>
                  </a:schemeClr>
                </a:solidFill>
              </a:defRPr>
            </a:lvl8pPr>
            <a:lvl9pPr marL="3655971" indent="0" algn="ctr">
              <a:buNone/>
              <a:defRPr>
                <a:solidFill>
                  <a:schemeClr val="tx1">
                    <a:tint val="75000"/>
                  </a:schemeClr>
                </a:solidFill>
              </a:defRPr>
            </a:lvl9pPr>
          </a:lstStyle>
          <a:p>
            <a:r>
              <a:rPr lang="en-US" smtClean="0"/>
              <a:t>Click to edit Master subtitle style</a:t>
            </a:r>
            <a:endParaRPr lang="en-US"/>
          </a:p>
        </p:txBody>
      </p:sp>
      <p:sp>
        <p:nvSpPr>
          <p:cNvPr id="5"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236665135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3" name="Content Placeholder 2"/>
          <p:cNvSpPr>
            <a:spLocks noGrp="1"/>
          </p:cNvSpPr>
          <p:nvPr>
            <p:ph idx="1"/>
          </p:nvPr>
        </p:nvSpPr>
        <p:spPr>
          <a:xfrm>
            <a:off x="160420"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28172675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4"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221623516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77785"/>
            <a:ext cx="4038600" cy="55866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77785"/>
            <a:ext cx="4038600" cy="55866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8"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102249951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6" name="Content Placeholder 2"/>
          <p:cNvSpPr>
            <a:spLocks noGrp="1"/>
          </p:cNvSpPr>
          <p:nvPr>
            <p:ph idx="1"/>
          </p:nvPr>
        </p:nvSpPr>
        <p:spPr>
          <a:xfrm>
            <a:off x="160420"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362039193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495800" y="6528"/>
            <a:ext cx="4648200" cy="609600"/>
          </a:xfrm>
          <a:prstGeom prst="rect">
            <a:avLst/>
          </a:prstGeom>
        </p:spPr>
        <p:txBody>
          <a:bodyPr anchor="ctr" anchorCtr="0"/>
          <a:lstStyle>
            <a:lvl1pPr algn="ctr">
              <a:defRPr sz="2000" b="1" baseline="0">
                <a:solidFill>
                  <a:srgbClr val="FFC000"/>
                </a:solidFill>
              </a:defRPr>
            </a:lvl1pPr>
          </a:lstStyle>
          <a:p>
            <a:r>
              <a:rPr lang="en-US" dirty="0" smtClean="0"/>
              <a:t>Title (Arial, 20, Bold)</a:t>
            </a:r>
            <a:br>
              <a:rPr lang="en-US" dirty="0" smtClean="0"/>
            </a:br>
            <a:r>
              <a:rPr lang="en-US" dirty="0" smtClean="0"/>
              <a:t>for 2 lines</a:t>
            </a:r>
            <a:endParaRPr lang="en-US" dirty="0"/>
          </a:p>
        </p:txBody>
      </p:sp>
      <p:sp>
        <p:nvSpPr>
          <p:cNvPr id="4" name="Content Placeholder 2"/>
          <p:cNvSpPr>
            <a:spLocks noGrp="1"/>
          </p:cNvSpPr>
          <p:nvPr>
            <p:ph idx="1"/>
          </p:nvPr>
        </p:nvSpPr>
        <p:spPr>
          <a:xfrm>
            <a:off x="160420"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49604259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3406378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8" name="Picture 1"/>
          <p:cNvPicPr>
            <a:picLocks noChangeAspect="1" noChangeArrowheads="1"/>
          </p:cNvPicPr>
          <p:nvPr userDrawn="1"/>
        </p:nvPicPr>
        <p:blipFill>
          <a:blip r:embed="rId2" cstate="print"/>
          <a:srcRect t="6911"/>
          <a:stretch>
            <a:fillRect/>
          </a:stretch>
        </p:blipFill>
        <p:spPr bwMode="auto">
          <a:xfrm>
            <a:off x="7419975" y="6471187"/>
            <a:ext cx="1685925" cy="386813"/>
          </a:xfrm>
          <a:prstGeom prst="rect">
            <a:avLst/>
          </a:prstGeom>
          <a:noFill/>
          <a:ln w="9525">
            <a:noFill/>
            <a:miter lim="800000"/>
            <a:headEnd/>
            <a:tailEnd/>
          </a:ln>
        </p:spPr>
      </p:pic>
      <p:sp>
        <p:nvSpPr>
          <p:cNvPr id="8" name="Rectangle 7"/>
          <p:cNvSpPr/>
          <p:nvPr userDrawn="1"/>
        </p:nvSpPr>
        <p:spPr bwMode="auto">
          <a:xfrm>
            <a:off x="999653" y="792161"/>
            <a:ext cx="7075284" cy="72381"/>
          </a:xfrm>
          <a:prstGeom prst="rect">
            <a:avLst/>
          </a:prstGeom>
          <a:solidFill>
            <a:srgbClr val="E5CB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3">
              <a:defRPr/>
            </a:pPr>
            <a:endParaRPr lang="en-US" sz="1600" dirty="0">
              <a:solidFill>
                <a:prstClr val="white"/>
              </a:solidFill>
            </a:endParaRPr>
          </a:p>
        </p:txBody>
      </p:sp>
      <p:sp>
        <p:nvSpPr>
          <p:cNvPr id="9" name="Rectangle 6"/>
          <p:cNvSpPr txBox="1">
            <a:spLocks noChangeArrowheads="1"/>
          </p:cNvSpPr>
          <p:nvPr userDrawn="1"/>
        </p:nvSpPr>
        <p:spPr bwMode="auto">
          <a:xfrm>
            <a:off x="5771981" y="6548056"/>
            <a:ext cx="1676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defTabSz="913993">
              <a:defRPr/>
            </a:pPr>
            <a:fld id="{E486D8C6-261C-4077-B176-A2D68CA08FDE}" type="slidenum">
              <a:rPr lang="en-US" sz="1100" b="1" smtClean="0">
                <a:solidFill>
                  <a:prstClr val="black"/>
                </a:solidFill>
              </a:rPr>
              <a:pPr defTabSz="913993">
                <a:defRPr/>
              </a:pPr>
              <a:t>‹#›</a:t>
            </a:fld>
            <a:endParaRPr lang="en-US" sz="1100" b="1" dirty="0">
              <a:solidFill>
                <a:prstClr val="black"/>
              </a:solidFill>
            </a:endParaRPr>
          </a:p>
        </p:txBody>
      </p:sp>
      <p:sp>
        <p:nvSpPr>
          <p:cNvPr id="15" name="Title 1"/>
          <p:cNvSpPr>
            <a:spLocks noGrp="1"/>
          </p:cNvSpPr>
          <p:nvPr userDrawn="1">
            <p:ph type="title"/>
          </p:nvPr>
        </p:nvSpPr>
        <p:spPr>
          <a:xfrm>
            <a:off x="980768" y="193574"/>
            <a:ext cx="7152967" cy="486697"/>
          </a:xfrm>
          <a:prstGeom prst="rect">
            <a:avLst/>
          </a:prstGeom>
        </p:spPr>
        <p:txBody>
          <a:bodyPr/>
          <a:lstStyle>
            <a:lvl1pPr>
              <a:defRPr sz="2800" b="1">
                <a:latin typeface="Arial" pitchFamily="34" charset="0"/>
                <a:cs typeface="Arial" pitchFamily="34" charset="0"/>
              </a:defRPr>
            </a:lvl1pPr>
          </a:lstStyle>
          <a:p>
            <a:r>
              <a:rPr lang="en-US" dirty="0" smtClean="0"/>
              <a:t>Click to edit Master title style</a:t>
            </a:r>
            <a:endParaRPr lang="en-US" dirty="0"/>
          </a:p>
        </p:txBody>
      </p:sp>
      <p:sp>
        <p:nvSpPr>
          <p:cNvPr id="10" name="TextBox 9"/>
          <p:cNvSpPr txBox="1"/>
          <p:nvPr userDrawn="1"/>
        </p:nvSpPr>
        <p:spPr>
          <a:xfrm>
            <a:off x="-16899" y="6522145"/>
            <a:ext cx="3207774" cy="307777"/>
          </a:xfrm>
          <a:prstGeom prst="rect">
            <a:avLst/>
          </a:prstGeom>
          <a:noFill/>
        </p:spPr>
        <p:txBody>
          <a:bodyPr wrap="square" rtlCol="0" anchor="ctr" anchorCtr="0">
            <a:spAutoFit/>
          </a:bodyPr>
          <a:lstStyle/>
          <a:p>
            <a:pPr defTabSz="913993" fontAlgn="base">
              <a:spcBef>
                <a:spcPct val="0"/>
              </a:spcBef>
              <a:spcAft>
                <a:spcPct val="0"/>
              </a:spcAft>
            </a:pPr>
            <a:r>
              <a:rPr lang="en-US" sz="1400" b="1" i="1" dirty="0" smtClean="0">
                <a:solidFill>
                  <a:prstClr val="black"/>
                </a:solidFill>
                <a:cs typeface="Arial" pitchFamily="34" charset="0"/>
              </a:rPr>
              <a:t>America’s Force of Decisive Action</a:t>
            </a:r>
          </a:p>
        </p:txBody>
      </p:sp>
      <p:cxnSp>
        <p:nvCxnSpPr>
          <p:cNvPr id="11" name="Straight Connector 10"/>
          <p:cNvCxnSpPr/>
          <p:nvPr userDrawn="1"/>
        </p:nvCxnSpPr>
        <p:spPr>
          <a:xfrm>
            <a:off x="0" y="6430911"/>
            <a:ext cx="9144000" cy="0"/>
          </a:xfrm>
          <a:prstGeom prst="line">
            <a:avLst/>
          </a:prstGeom>
          <a:ln w="28575"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483147"/>
            <a:ext cx="91440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63943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495800" y="6528"/>
            <a:ext cx="4648200" cy="609600"/>
          </a:xfrm>
          <a:prstGeom prst="rect">
            <a:avLst/>
          </a:prstGeom>
        </p:spPr>
        <p:txBody>
          <a:bodyPr anchor="ctr" anchorCtr="0"/>
          <a:lstStyle>
            <a:lvl1pPr algn="ctr">
              <a:defRPr sz="2000" b="1" baseline="0">
                <a:solidFill>
                  <a:srgbClr val="FFC000"/>
                </a:solidFill>
              </a:defRPr>
            </a:lvl1pPr>
          </a:lstStyle>
          <a:p>
            <a:r>
              <a:rPr lang="en-US" dirty="0" smtClean="0"/>
              <a:t>Title (Arial, 20, Bold)</a:t>
            </a:r>
            <a:br>
              <a:rPr lang="en-US" dirty="0" smtClean="0"/>
            </a:br>
            <a:r>
              <a:rPr lang="en-US" dirty="0" smtClean="0"/>
              <a:t>for 2 lines</a:t>
            </a:r>
            <a:endParaRPr lang="en-US" dirty="0"/>
          </a:p>
        </p:txBody>
      </p:sp>
      <p:sp>
        <p:nvSpPr>
          <p:cNvPr id="5"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2400004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96" indent="0" algn="ctr">
              <a:buNone/>
              <a:defRPr>
                <a:solidFill>
                  <a:schemeClr val="tx1">
                    <a:tint val="75000"/>
                  </a:schemeClr>
                </a:solidFill>
              </a:defRPr>
            </a:lvl2pPr>
            <a:lvl3pPr marL="913993" indent="0" algn="ctr">
              <a:buNone/>
              <a:defRPr>
                <a:solidFill>
                  <a:schemeClr val="tx1">
                    <a:tint val="75000"/>
                  </a:schemeClr>
                </a:solidFill>
              </a:defRPr>
            </a:lvl3pPr>
            <a:lvl4pPr marL="1370987" indent="0" algn="ctr">
              <a:buNone/>
              <a:defRPr>
                <a:solidFill>
                  <a:schemeClr val="tx1">
                    <a:tint val="75000"/>
                  </a:schemeClr>
                </a:solidFill>
              </a:defRPr>
            </a:lvl4pPr>
            <a:lvl5pPr marL="1827985" indent="0" algn="ctr">
              <a:buNone/>
              <a:defRPr>
                <a:solidFill>
                  <a:schemeClr val="tx1">
                    <a:tint val="75000"/>
                  </a:schemeClr>
                </a:solidFill>
              </a:defRPr>
            </a:lvl5pPr>
            <a:lvl6pPr marL="2284982" indent="0" algn="ctr">
              <a:buNone/>
              <a:defRPr>
                <a:solidFill>
                  <a:schemeClr val="tx1">
                    <a:tint val="75000"/>
                  </a:schemeClr>
                </a:solidFill>
              </a:defRPr>
            </a:lvl6pPr>
            <a:lvl7pPr marL="2741980" indent="0" algn="ctr">
              <a:buNone/>
              <a:defRPr>
                <a:solidFill>
                  <a:schemeClr val="tx1">
                    <a:tint val="75000"/>
                  </a:schemeClr>
                </a:solidFill>
              </a:defRPr>
            </a:lvl7pPr>
            <a:lvl8pPr marL="3198975" indent="0" algn="ctr">
              <a:buNone/>
              <a:defRPr>
                <a:solidFill>
                  <a:schemeClr val="tx1">
                    <a:tint val="75000"/>
                  </a:schemeClr>
                </a:solidFill>
              </a:defRPr>
            </a:lvl8pPr>
            <a:lvl9pPr marL="3655971" indent="0" algn="ctr">
              <a:buNone/>
              <a:defRPr>
                <a:solidFill>
                  <a:schemeClr val="tx1">
                    <a:tint val="75000"/>
                  </a:schemeClr>
                </a:solidFill>
              </a:defRPr>
            </a:lvl9pPr>
          </a:lstStyle>
          <a:p>
            <a:r>
              <a:rPr lang="en-US" smtClean="0"/>
              <a:t>Click to edit Master subtitle style</a:t>
            </a:r>
            <a:endParaRPr lang="en-US"/>
          </a:p>
        </p:txBody>
      </p:sp>
      <p:sp>
        <p:nvSpPr>
          <p:cNvPr id="5"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71992388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3" name="Content Placeholder 2"/>
          <p:cNvSpPr>
            <a:spLocks noGrp="1"/>
          </p:cNvSpPr>
          <p:nvPr>
            <p:ph idx="1"/>
          </p:nvPr>
        </p:nvSpPr>
        <p:spPr>
          <a:xfrm>
            <a:off x="160420"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250716265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3" name="Content Placeholder 2"/>
          <p:cNvSpPr>
            <a:spLocks noGrp="1"/>
          </p:cNvSpPr>
          <p:nvPr>
            <p:ph idx="1"/>
          </p:nvPr>
        </p:nvSpPr>
        <p:spPr>
          <a:xfrm>
            <a:off x="160420"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324012297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4"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93161110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77785"/>
            <a:ext cx="4038600" cy="55866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77785"/>
            <a:ext cx="4038600" cy="55866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8"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141771591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6" name="Content Placeholder 2"/>
          <p:cNvSpPr>
            <a:spLocks noGrp="1"/>
          </p:cNvSpPr>
          <p:nvPr>
            <p:ph idx="1"/>
          </p:nvPr>
        </p:nvSpPr>
        <p:spPr>
          <a:xfrm>
            <a:off x="160420"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151275894"/>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495800" y="6528"/>
            <a:ext cx="4648200" cy="609600"/>
          </a:xfrm>
          <a:prstGeom prst="rect">
            <a:avLst/>
          </a:prstGeom>
        </p:spPr>
        <p:txBody>
          <a:bodyPr anchor="ctr" anchorCtr="0"/>
          <a:lstStyle>
            <a:lvl1pPr algn="ctr">
              <a:defRPr sz="2000" b="1" baseline="0">
                <a:solidFill>
                  <a:srgbClr val="FFC000"/>
                </a:solidFill>
              </a:defRPr>
            </a:lvl1pPr>
          </a:lstStyle>
          <a:p>
            <a:r>
              <a:rPr lang="en-US" dirty="0" smtClean="0"/>
              <a:t>Title (Arial, 20, Bold)</a:t>
            </a:r>
            <a:br>
              <a:rPr lang="en-US" dirty="0" smtClean="0"/>
            </a:br>
            <a:r>
              <a:rPr lang="en-US" dirty="0" smtClean="0"/>
              <a:t>for 2 lines</a:t>
            </a:r>
            <a:endParaRPr lang="en-US" dirty="0"/>
          </a:p>
        </p:txBody>
      </p:sp>
      <p:sp>
        <p:nvSpPr>
          <p:cNvPr id="4" name="Content Placeholder 2"/>
          <p:cNvSpPr>
            <a:spLocks noGrp="1"/>
          </p:cNvSpPr>
          <p:nvPr>
            <p:ph idx="1"/>
          </p:nvPr>
        </p:nvSpPr>
        <p:spPr>
          <a:xfrm>
            <a:off x="160420"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408979267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3941959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8" name="Picture 1"/>
          <p:cNvPicPr>
            <a:picLocks noChangeAspect="1" noChangeArrowheads="1"/>
          </p:cNvPicPr>
          <p:nvPr userDrawn="1"/>
        </p:nvPicPr>
        <p:blipFill>
          <a:blip r:embed="rId2" cstate="print"/>
          <a:srcRect t="6911"/>
          <a:stretch>
            <a:fillRect/>
          </a:stretch>
        </p:blipFill>
        <p:spPr bwMode="auto">
          <a:xfrm>
            <a:off x="7419975" y="6471187"/>
            <a:ext cx="1685925" cy="386813"/>
          </a:xfrm>
          <a:prstGeom prst="rect">
            <a:avLst/>
          </a:prstGeom>
          <a:noFill/>
          <a:ln w="9525">
            <a:noFill/>
            <a:miter lim="800000"/>
            <a:headEnd/>
            <a:tailEnd/>
          </a:ln>
        </p:spPr>
      </p:pic>
      <p:sp>
        <p:nvSpPr>
          <p:cNvPr id="8" name="Rectangle 7"/>
          <p:cNvSpPr/>
          <p:nvPr userDrawn="1"/>
        </p:nvSpPr>
        <p:spPr bwMode="auto">
          <a:xfrm>
            <a:off x="999653" y="792161"/>
            <a:ext cx="7075284" cy="72381"/>
          </a:xfrm>
          <a:prstGeom prst="rect">
            <a:avLst/>
          </a:prstGeom>
          <a:solidFill>
            <a:srgbClr val="E5CB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3">
              <a:defRPr/>
            </a:pPr>
            <a:endParaRPr lang="en-US" sz="1600" dirty="0">
              <a:solidFill>
                <a:prstClr val="white"/>
              </a:solidFill>
            </a:endParaRPr>
          </a:p>
        </p:txBody>
      </p:sp>
      <p:sp>
        <p:nvSpPr>
          <p:cNvPr id="9" name="Rectangle 6"/>
          <p:cNvSpPr txBox="1">
            <a:spLocks noChangeArrowheads="1"/>
          </p:cNvSpPr>
          <p:nvPr userDrawn="1"/>
        </p:nvSpPr>
        <p:spPr bwMode="auto">
          <a:xfrm>
            <a:off x="5771981" y="6548056"/>
            <a:ext cx="1676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defTabSz="913993">
              <a:defRPr/>
            </a:pPr>
            <a:fld id="{E486D8C6-261C-4077-B176-A2D68CA08FDE}" type="slidenum">
              <a:rPr lang="en-US" sz="1100" b="1" smtClean="0">
                <a:solidFill>
                  <a:prstClr val="black"/>
                </a:solidFill>
              </a:rPr>
              <a:pPr defTabSz="913993">
                <a:defRPr/>
              </a:pPr>
              <a:t>‹#›</a:t>
            </a:fld>
            <a:endParaRPr lang="en-US" sz="1100" b="1" dirty="0">
              <a:solidFill>
                <a:prstClr val="black"/>
              </a:solidFill>
            </a:endParaRPr>
          </a:p>
        </p:txBody>
      </p:sp>
      <p:sp>
        <p:nvSpPr>
          <p:cNvPr id="15" name="Title 1"/>
          <p:cNvSpPr>
            <a:spLocks noGrp="1"/>
          </p:cNvSpPr>
          <p:nvPr userDrawn="1">
            <p:ph type="title"/>
          </p:nvPr>
        </p:nvSpPr>
        <p:spPr>
          <a:xfrm>
            <a:off x="980768" y="193574"/>
            <a:ext cx="7152967" cy="486697"/>
          </a:xfrm>
          <a:prstGeom prst="rect">
            <a:avLst/>
          </a:prstGeom>
        </p:spPr>
        <p:txBody>
          <a:bodyPr/>
          <a:lstStyle>
            <a:lvl1pPr>
              <a:defRPr sz="2800" b="1">
                <a:latin typeface="Arial" pitchFamily="34" charset="0"/>
                <a:cs typeface="Arial" pitchFamily="34" charset="0"/>
              </a:defRPr>
            </a:lvl1pPr>
          </a:lstStyle>
          <a:p>
            <a:r>
              <a:rPr lang="en-US" dirty="0" smtClean="0"/>
              <a:t>Click to edit Master title style</a:t>
            </a:r>
            <a:endParaRPr lang="en-US" dirty="0"/>
          </a:p>
        </p:txBody>
      </p:sp>
      <p:sp>
        <p:nvSpPr>
          <p:cNvPr id="10" name="TextBox 9"/>
          <p:cNvSpPr txBox="1"/>
          <p:nvPr userDrawn="1"/>
        </p:nvSpPr>
        <p:spPr>
          <a:xfrm>
            <a:off x="-16899" y="6522145"/>
            <a:ext cx="3207774" cy="307777"/>
          </a:xfrm>
          <a:prstGeom prst="rect">
            <a:avLst/>
          </a:prstGeom>
          <a:noFill/>
        </p:spPr>
        <p:txBody>
          <a:bodyPr wrap="square" rtlCol="0" anchor="ctr" anchorCtr="0">
            <a:spAutoFit/>
          </a:bodyPr>
          <a:lstStyle/>
          <a:p>
            <a:pPr defTabSz="913993" fontAlgn="base">
              <a:spcBef>
                <a:spcPct val="0"/>
              </a:spcBef>
              <a:spcAft>
                <a:spcPct val="0"/>
              </a:spcAft>
            </a:pPr>
            <a:r>
              <a:rPr lang="en-US" sz="1400" b="1" i="1" dirty="0" smtClean="0">
                <a:solidFill>
                  <a:prstClr val="black"/>
                </a:solidFill>
                <a:cs typeface="Arial" pitchFamily="34" charset="0"/>
              </a:rPr>
              <a:t>America’s Force of Decisive Action</a:t>
            </a:r>
          </a:p>
        </p:txBody>
      </p:sp>
      <p:cxnSp>
        <p:nvCxnSpPr>
          <p:cNvPr id="11" name="Straight Connector 10"/>
          <p:cNvCxnSpPr/>
          <p:nvPr userDrawn="1"/>
        </p:nvCxnSpPr>
        <p:spPr>
          <a:xfrm>
            <a:off x="0" y="6430911"/>
            <a:ext cx="9144000" cy="0"/>
          </a:xfrm>
          <a:prstGeom prst="line">
            <a:avLst/>
          </a:prstGeom>
          <a:ln w="28575"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483147"/>
            <a:ext cx="91440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87434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495800" y="6528"/>
            <a:ext cx="4648200" cy="609600"/>
          </a:xfrm>
          <a:prstGeom prst="rect">
            <a:avLst/>
          </a:prstGeom>
        </p:spPr>
        <p:txBody>
          <a:bodyPr anchor="ctr" anchorCtr="0"/>
          <a:lstStyle>
            <a:lvl1pPr algn="ctr">
              <a:defRPr sz="2000" b="1" baseline="0">
                <a:solidFill>
                  <a:srgbClr val="FFC000"/>
                </a:solidFill>
              </a:defRPr>
            </a:lvl1pPr>
          </a:lstStyle>
          <a:p>
            <a:r>
              <a:rPr lang="en-US" dirty="0" smtClean="0"/>
              <a:t>Title (Arial, 20, Bold)</a:t>
            </a:r>
            <a:br>
              <a:rPr lang="en-US" dirty="0" smtClean="0"/>
            </a:br>
            <a:r>
              <a:rPr lang="en-US" dirty="0" smtClean="0"/>
              <a:t>for 2 lines</a:t>
            </a:r>
            <a:endParaRPr lang="en-US" dirty="0"/>
          </a:p>
        </p:txBody>
      </p:sp>
      <p:sp>
        <p:nvSpPr>
          <p:cNvPr id="5"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2310811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28601"/>
            <a:ext cx="7079226" cy="609599"/>
          </a:xfrm>
          <a:prstGeom prst="rect">
            <a:avLst/>
          </a:prstGeom>
        </p:spPr>
        <p:txBody>
          <a:bodyPr/>
          <a:lstStyle>
            <a:lvl1pPr>
              <a:defRPr sz="2800">
                <a:latin typeface="Book Antiqua" pitchFamily="18" charset="0"/>
              </a:defRPr>
            </a:lvl1pPr>
          </a:lstStyle>
          <a:p>
            <a:r>
              <a:rPr lang="en-US" dirty="0" smtClean="0"/>
              <a:t>Click to edit Master title style</a:t>
            </a:r>
            <a:endParaRPr lang="en-US" dirty="0"/>
          </a:p>
        </p:txBody>
      </p:sp>
      <p:sp>
        <p:nvSpPr>
          <p:cNvPr id="4" name="Date Placeholder 13"/>
          <p:cNvSpPr>
            <a:spLocks noGrp="1"/>
          </p:cNvSpPr>
          <p:nvPr>
            <p:ph type="dt" sz="half" idx="10"/>
          </p:nvPr>
        </p:nvSpPr>
        <p:spPr>
          <a:xfrm>
            <a:off x="0" y="6581955"/>
            <a:ext cx="2057400" cy="276045"/>
          </a:xfrm>
        </p:spPr>
        <p:txBody>
          <a:bodyPr/>
          <a:lstStyle>
            <a:lvl1pPr>
              <a:defRPr sz="1000"/>
            </a:lvl1pPr>
          </a:lstStyle>
          <a:p>
            <a:r>
              <a:rPr lang="en-US" smtClean="0">
                <a:solidFill>
                  <a:prstClr val="black"/>
                </a:solidFill>
              </a:rPr>
              <a:t>Version:  05 Jan 2016 (1100)</a:t>
            </a:r>
            <a:endParaRPr lang="en-US" dirty="0">
              <a:solidFill>
                <a:prstClr val="black"/>
              </a:solidFill>
            </a:endParaRPr>
          </a:p>
        </p:txBody>
      </p:sp>
    </p:spTree>
    <p:extLst>
      <p:ext uri="{BB962C8B-B14F-4D97-AF65-F5344CB8AC3E}">
        <p14:creationId xmlns:p14="http://schemas.microsoft.com/office/powerpoint/2010/main" val="4046016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838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4"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612619384"/>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993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a:prstGeom prst="rect">
            <a:avLst/>
          </a:prstGeom>
        </p:spPr>
        <p:txBody>
          <a:bodyPr/>
          <a:lstStyle>
            <a:lvl1pPr>
              <a:defRPr sz="2800">
                <a:latin typeface="Book Antiqua"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US" smtClean="0">
                <a:solidFill>
                  <a:srgbClr val="000000"/>
                </a:solidFill>
              </a:rPr>
              <a:t>Version:  05 Jan 2016 (1100)</a:t>
            </a:r>
            <a:endParaRPr lang="en-US" dirty="0">
              <a:solidFill>
                <a:srgbClr val="000000"/>
              </a:solidFill>
            </a:endParaRPr>
          </a:p>
        </p:txBody>
      </p:sp>
    </p:spTree>
    <p:extLst>
      <p:ext uri="{BB962C8B-B14F-4D97-AF65-F5344CB8AC3E}">
        <p14:creationId xmlns:p14="http://schemas.microsoft.com/office/powerpoint/2010/main" val="757668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a:latin typeface="Book Antiqu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Version:  05 Jan 2016 (1100)</a:t>
            </a:r>
            <a:endParaRPr lang="en-US" dirty="0">
              <a:solidFill>
                <a:srgbClr val="000000"/>
              </a:solidFill>
            </a:endParaRPr>
          </a:p>
        </p:txBody>
      </p:sp>
    </p:spTree>
    <p:extLst>
      <p:ext uri="{BB962C8B-B14F-4D97-AF65-F5344CB8AC3E}">
        <p14:creationId xmlns:p14="http://schemas.microsoft.com/office/powerpoint/2010/main" val="2251549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a:prstGeom prst="rect">
            <a:avLst/>
          </a:prstGeom>
        </p:spPr>
        <p:txBody>
          <a:bodyPr/>
          <a:lstStyle>
            <a:lvl1pPr>
              <a:defRPr>
                <a:latin typeface="Book Antiqu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88835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smtClean="0">
                <a:solidFill>
                  <a:srgbClr val="000000"/>
                </a:solidFill>
              </a:rPr>
              <a:t>Version:  05 Jan 2016 (1100)</a:t>
            </a:r>
            <a:endParaRPr lang="en-US" dirty="0">
              <a:solidFill>
                <a:srgbClr val="000000"/>
              </a:solidFill>
            </a:endParaRPr>
          </a:p>
        </p:txBody>
      </p:sp>
    </p:spTree>
    <p:extLst>
      <p:ext uri="{BB962C8B-B14F-4D97-AF65-F5344CB8AC3E}">
        <p14:creationId xmlns:p14="http://schemas.microsoft.com/office/powerpoint/2010/main" val="2565842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smtClean="0">
                <a:solidFill>
                  <a:srgbClr val="000000"/>
                </a:solidFill>
              </a:rPr>
              <a:t>Version:  05 Jan 2016 (1100)</a:t>
            </a:r>
            <a:endParaRPr lang="en-US" dirty="0">
              <a:solidFill>
                <a:srgbClr val="000000"/>
              </a:solidFill>
            </a:endParaRPr>
          </a:p>
        </p:txBody>
      </p:sp>
    </p:spTree>
    <p:extLst>
      <p:ext uri="{BB962C8B-B14F-4D97-AF65-F5344CB8AC3E}">
        <p14:creationId xmlns:p14="http://schemas.microsoft.com/office/powerpoint/2010/main" val="2536536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smtClean="0">
                <a:solidFill>
                  <a:srgbClr val="000000"/>
                </a:solidFill>
              </a:rPr>
              <a:t>Version:  05 Jan 2016 (1100)</a:t>
            </a:r>
            <a:endParaRPr lang="en-US" dirty="0">
              <a:solidFill>
                <a:srgbClr val="000000"/>
              </a:solidFill>
            </a:endParaRPr>
          </a:p>
        </p:txBody>
      </p:sp>
    </p:spTree>
    <p:extLst>
      <p:ext uri="{BB962C8B-B14F-4D97-AF65-F5344CB8AC3E}">
        <p14:creationId xmlns:p14="http://schemas.microsoft.com/office/powerpoint/2010/main" val="2334819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srgbClr val="000000"/>
                </a:solidFill>
              </a:rPr>
              <a:t>Version:  05 Jan 2016 (1100)</a:t>
            </a:r>
            <a:endParaRPr lang="en-US" dirty="0">
              <a:solidFill>
                <a:srgbClr val="000000"/>
              </a:solidFill>
            </a:endParaRPr>
          </a:p>
        </p:txBody>
      </p:sp>
    </p:spTree>
    <p:extLst>
      <p:ext uri="{BB962C8B-B14F-4D97-AF65-F5344CB8AC3E}">
        <p14:creationId xmlns:p14="http://schemas.microsoft.com/office/powerpoint/2010/main" val="3929347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6689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668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srgbClr val="000000"/>
                </a:solidFill>
              </a:rPr>
              <a:t>Version:  05 Jan 2016 (1100)</a:t>
            </a:r>
            <a:endParaRPr lang="en-US" dirty="0">
              <a:solidFill>
                <a:srgbClr val="000000"/>
              </a:solidFill>
            </a:endParaRPr>
          </a:p>
        </p:txBody>
      </p:sp>
    </p:spTree>
    <p:extLst>
      <p:ext uri="{BB962C8B-B14F-4D97-AF65-F5344CB8AC3E}">
        <p14:creationId xmlns:p14="http://schemas.microsoft.com/office/powerpoint/2010/main" val="32069354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57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r>
              <a:rPr lang="en-US" smtClean="0">
                <a:solidFill>
                  <a:srgbClr val="000000"/>
                </a:solidFill>
              </a:rPr>
              <a:t>Version:  05 Jan 2016 (1100)</a:t>
            </a:r>
            <a:endParaRPr lang="en-US" dirty="0">
              <a:solidFill>
                <a:srgbClr val="000000"/>
              </a:solidFill>
            </a:endParaRPr>
          </a:p>
        </p:txBody>
      </p:sp>
    </p:spTree>
    <p:extLst>
      <p:ext uri="{BB962C8B-B14F-4D97-AF65-F5344CB8AC3E}">
        <p14:creationId xmlns:p14="http://schemas.microsoft.com/office/powerpoint/2010/main" val="212913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77785"/>
            <a:ext cx="4038600" cy="55866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77785"/>
            <a:ext cx="4038600" cy="55866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8"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253091615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76200"/>
            <a:ext cx="8229600"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19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557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557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srgbClr val="000000"/>
                </a:solidFill>
              </a:rPr>
              <a:t>Version:  05 Jan 2016 (1100)</a:t>
            </a:r>
            <a:endParaRPr lang="en-US" dirty="0">
              <a:solidFill>
                <a:srgbClr val="000000"/>
              </a:solidFill>
            </a:endParaRPr>
          </a:p>
        </p:txBody>
      </p:sp>
    </p:spTree>
    <p:extLst>
      <p:ext uri="{BB962C8B-B14F-4D97-AF65-F5344CB8AC3E}">
        <p14:creationId xmlns:p14="http://schemas.microsoft.com/office/powerpoint/2010/main" val="1773897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
            <a:ext cx="8229600" cy="5668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smtClean="0">
                <a:solidFill>
                  <a:srgbClr val="000000"/>
                </a:solidFill>
              </a:rPr>
              <a:t>Version:  05 Jan 2016 (1100)</a:t>
            </a:r>
            <a:endParaRPr lang="en-US" dirty="0">
              <a:solidFill>
                <a:srgbClr val="000000"/>
              </a:solidFill>
            </a:endParaRPr>
          </a:p>
        </p:txBody>
      </p:sp>
    </p:spTree>
    <p:extLst>
      <p:ext uri="{BB962C8B-B14F-4D97-AF65-F5344CB8AC3E}">
        <p14:creationId xmlns:p14="http://schemas.microsoft.com/office/powerpoint/2010/main" val="22310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solidFill>
                  <a:srgbClr val="000000"/>
                </a:solidFill>
              </a:rPr>
              <a:t>Version:  05 Jan 2016 (1100)</a:t>
            </a:r>
            <a:endParaRPr lang="en-US" dirty="0">
              <a:solidFill>
                <a:srgbClr val="000000"/>
              </a:solidFill>
            </a:endParaRPr>
          </a:p>
        </p:txBody>
      </p:sp>
    </p:spTree>
    <p:extLst>
      <p:ext uri="{BB962C8B-B14F-4D97-AF65-F5344CB8AC3E}">
        <p14:creationId xmlns:p14="http://schemas.microsoft.com/office/powerpoint/2010/main" val="2891219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6586537"/>
            <a:ext cx="2133600" cy="238125"/>
          </a:xfrm>
        </p:spPr>
        <p:txBody>
          <a:bodyPr/>
          <a:lstStyle/>
          <a:p>
            <a:r>
              <a:rPr lang="en-US" smtClean="0">
                <a:solidFill>
                  <a:srgbClr val="000000"/>
                </a:solidFill>
              </a:rPr>
              <a:t>Version:  05 Jan 2016 (1100)</a:t>
            </a:r>
            <a:endParaRPr lang="en-US" dirty="0">
              <a:solidFill>
                <a:srgbClr val="000000"/>
              </a:solidFill>
            </a:endParaRPr>
          </a:p>
        </p:txBody>
      </p:sp>
      <p:sp>
        <p:nvSpPr>
          <p:cNvPr id="6" name="Slide Number Placeholder 5"/>
          <p:cNvSpPr>
            <a:spLocks noGrp="1"/>
          </p:cNvSpPr>
          <p:nvPr>
            <p:ph type="sldNum" sz="quarter" idx="12"/>
          </p:nvPr>
        </p:nvSpPr>
        <p:spPr>
          <a:xfrm>
            <a:off x="8534400" y="6553200"/>
            <a:ext cx="609600" cy="304800"/>
          </a:xfrm>
        </p:spPr>
        <p:txBody>
          <a:bodyPr/>
          <a:lstStyle/>
          <a:p>
            <a:fld id="{53A0ECEF-D90B-491B-BA2A-8CD1FFBBCA3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16254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txBox="1">
            <a:spLocks/>
          </p:cNvSpPr>
          <p:nvPr userDrawn="1"/>
        </p:nvSpPr>
        <p:spPr>
          <a:xfrm>
            <a:off x="457200" y="6356350"/>
            <a:ext cx="2133600" cy="365125"/>
          </a:xfrm>
          <a:prstGeom prst="rect">
            <a:avLst/>
          </a:prstGeom>
        </p:spPr>
        <p:txBody>
          <a:bodyPr anchor="ctr"/>
          <a:lstStyle>
            <a:lvl1pPr algn="l">
              <a:defRPr sz="1200">
                <a:solidFill>
                  <a:schemeClr val="tx1">
                    <a:tint val="75000"/>
                  </a:schemeClr>
                </a:solidFill>
              </a:defRPr>
            </a:lvl1pPr>
          </a:lstStyle>
          <a:p>
            <a:pPr>
              <a:defRPr/>
            </a:pPr>
            <a:fld id="{F3AAA009-3AE3-42B5-902E-C63CE37F3240}" type="datetime1">
              <a:rPr lang="en-US" smtClean="0">
                <a:solidFill>
                  <a:prstClr val="black">
                    <a:tint val="75000"/>
                  </a:prstClr>
                </a:solidFill>
              </a:rPr>
              <a:pPr>
                <a:defRPr/>
              </a:pPr>
              <a:t>3/31/2016</a:t>
            </a:fld>
            <a:endParaRPr lang="en-US" dirty="0" smtClean="0">
              <a:solidFill>
                <a:prstClr val="black">
                  <a:tint val="75000"/>
                </a:prstClr>
              </a:solidFill>
            </a:endParaRPr>
          </a:p>
        </p:txBody>
      </p:sp>
      <p:sp>
        <p:nvSpPr>
          <p:cNvPr id="5" name="Slide Number Placeholder 5"/>
          <p:cNvSpPr txBox="1">
            <a:spLocks/>
          </p:cNvSpPr>
          <p:nvPr userDrawn="1"/>
        </p:nvSpPr>
        <p:spPr>
          <a:xfrm>
            <a:off x="6553200" y="6356350"/>
            <a:ext cx="2133600" cy="365125"/>
          </a:xfrm>
          <a:prstGeom prst="rect">
            <a:avLst/>
          </a:prstGeom>
        </p:spPr>
        <p:txBody>
          <a:bodyPr anchor="ctr"/>
          <a:lstStyle>
            <a:lvl1pPr algn="r">
              <a:defRPr sz="1200">
                <a:solidFill>
                  <a:schemeClr val="tx1">
                    <a:tint val="75000"/>
                  </a:schemeClr>
                </a:solidFill>
              </a:defRPr>
            </a:lvl1pPr>
          </a:lstStyle>
          <a:p>
            <a:pPr>
              <a:defRPr/>
            </a:pPr>
            <a:fld id="{1DD281A2-99D9-4C7E-BFB2-9527A43A6017}" type="slidenum">
              <a:rPr lang="en-US" smtClean="0">
                <a:solidFill>
                  <a:prstClr val="black">
                    <a:tint val="75000"/>
                  </a:prstClr>
                </a:solidFill>
              </a:rPr>
              <a:pPr>
                <a:defRPr/>
              </a:pPr>
              <a:t>‹#›</a:t>
            </a:fld>
            <a:endParaRPr lang="en-US" dirty="0" smtClean="0">
              <a:solidFill>
                <a:prstClr val="black">
                  <a:tint val="75000"/>
                </a:prstClr>
              </a:solidFill>
            </a:endParaRPr>
          </a:p>
        </p:txBody>
      </p:sp>
      <p:sp>
        <p:nvSpPr>
          <p:cNvPr id="2" name="Title 1"/>
          <p:cNvSpPr>
            <a:spLocks noGrp="1"/>
          </p:cNvSpPr>
          <p:nvPr>
            <p:ph type="title"/>
          </p:nvPr>
        </p:nvSpPr>
        <p:spPr>
          <a:xfrm>
            <a:off x="1600200" y="274638"/>
            <a:ext cx="64008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Version:  05 Jan 2016 (1100)</a:t>
            </a:r>
            <a:endParaRPr lang="en-US" dirty="0">
              <a:solidFill>
                <a:prstClr val="black">
                  <a:tint val="75000"/>
                </a:prstClr>
              </a:solidFill>
            </a:endParaRPr>
          </a:p>
        </p:txBody>
      </p:sp>
      <p:sp>
        <p:nvSpPr>
          <p:cNvPr id="1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66437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txBox="1">
            <a:spLocks/>
          </p:cNvSpPr>
          <p:nvPr userDrawn="1"/>
        </p:nvSpPr>
        <p:spPr>
          <a:xfrm>
            <a:off x="457200" y="6356350"/>
            <a:ext cx="2133600" cy="365125"/>
          </a:xfrm>
          <a:prstGeom prst="rect">
            <a:avLst/>
          </a:prstGeom>
        </p:spPr>
        <p:txBody>
          <a:bodyPr anchor="ctr"/>
          <a:lstStyle>
            <a:lvl1pPr algn="l">
              <a:defRPr sz="1200">
                <a:solidFill>
                  <a:schemeClr val="tx1">
                    <a:tint val="75000"/>
                  </a:schemeClr>
                </a:solidFill>
              </a:defRPr>
            </a:lvl1pPr>
          </a:lstStyle>
          <a:p>
            <a:pPr>
              <a:defRPr/>
            </a:pPr>
            <a:fld id="{F3AAA009-3AE3-42B5-902E-C63CE37F3240}" type="datetime1">
              <a:rPr lang="en-US" smtClean="0">
                <a:solidFill>
                  <a:prstClr val="black">
                    <a:tint val="75000"/>
                  </a:prstClr>
                </a:solidFill>
              </a:rPr>
              <a:pPr>
                <a:defRPr/>
              </a:pPr>
              <a:t>3/31/2016</a:t>
            </a:fld>
            <a:endParaRPr lang="en-US" dirty="0" smtClean="0">
              <a:solidFill>
                <a:prstClr val="black">
                  <a:tint val="75000"/>
                </a:prstClr>
              </a:solidFill>
            </a:endParaRPr>
          </a:p>
        </p:txBody>
      </p:sp>
      <p:sp>
        <p:nvSpPr>
          <p:cNvPr id="5" name="Slide Number Placeholder 5"/>
          <p:cNvSpPr txBox="1">
            <a:spLocks/>
          </p:cNvSpPr>
          <p:nvPr userDrawn="1"/>
        </p:nvSpPr>
        <p:spPr>
          <a:xfrm>
            <a:off x="6553200" y="6356350"/>
            <a:ext cx="2133600" cy="365125"/>
          </a:xfrm>
          <a:prstGeom prst="rect">
            <a:avLst/>
          </a:prstGeom>
        </p:spPr>
        <p:txBody>
          <a:bodyPr anchor="ctr"/>
          <a:lstStyle>
            <a:lvl1pPr algn="r">
              <a:defRPr sz="1200">
                <a:solidFill>
                  <a:schemeClr val="tx1">
                    <a:tint val="75000"/>
                  </a:schemeClr>
                </a:solidFill>
              </a:defRPr>
            </a:lvl1pPr>
          </a:lstStyle>
          <a:p>
            <a:pPr>
              <a:defRPr/>
            </a:pPr>
            <a:fld id="{1DD281A2-99D9-4C7E-BFB2-9527A43A6017}" type="slidenum">
              <a:rPr lang="en-US" smtClean="0">
                <a:solidFill>
                  <a:prstClr val="black">
                    <a:tint val="75000"/>
                  </a:prstClr>
                </a:solidFill>
              </a:rPr>
              <a:pPr>
                <a:defRPr/>
              </a:pPr>
              <a:t>‹#›</a:t>
            </a:fld>
            <a:endParaRPr lang="en-US" dirty="0" smtClean="0">
              <a:solidFill>
                <a:prstClr val="black">
                  <a:tint val="75000"/>
                </a:prstClr>
              </a:solidFill>
            </a:endParaRPr>
          </a:p>
        </p:txBody>
      </p:sp>
      <p:sp>
        <p:nvSpPr>
          <p:cNvPr id="2" name="Title 1"/>
          <p:cNvSpPr>
            <a:spLocks noGrp="1"/>
          </p:cNvSpPr>
          <p:nvPr>
            <p:ph type="title"/>
          </p:nvPr>
        </p:nvSpPr>
        <p:spPr>
          <a:xfrm>
            <a:off x="1600200" y="274638"/>
            <a:ext cx="64008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Version:  05 Jan 2016 (1100)</a:t>
            </a:r>
            <a:endParaRPr lang="en-US" dirty="0">
              <a:solidFill>
                <a:prstClr val="black">
                  <a:tint val="75000"/>
                </a:prstClr>
              </a:solidFill>
            </a:endParaRPr>
          </a:p>
        </p:txBody>
      </p:sp>
      <p:sp>
        <p:nvSpPr>
          <p:cNvPr id="1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51238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96" indent="0" algn="ctr">
              <a:buNone/>
              <a:defRPr>
                <a:solidFill>
                  <a:schemeClr val="tx1">
                    <a:tint val="75000"/>
                  </a:schemeClr>
                </a:solidFill>
              </a:defRPr>
            </a:lvl2pPr>
            <a:lvl3pPr marL="913993" indent="0" algn="ctr">
              <a:buNone/>
              <a:defRPr>
                <a:solidFill>
                  <a:schemeClr val="tx1">
                    <a:tint val="75000"/>
                  </a:schemeClr>
                </a:solidFill>
              </a:defRPr>
            </a:lvl3pPr>
            <a:lvl4pPr marL="1370987" indent="0" algn="ctr">
              <a:buNone/>
              <a:defRPr>
                <a:solidFill>
                  <a:schemeClr val="tx1">
                    <a:tint val="75000"/>
                  </a:schemeClr>
                </a:solidFill>
              </a:defRPr>
            </a:lvl4pPr>
            <a:lvl5pPr marL="1827985" indent="0" algn="ctr">
              <a:buNone/>
              <a:defRPr>
                <a:solidFill>
                  <a:schemeClr val="tx1">
                    <a:tint val="75000"/>
                  </a:schemeClr>
                </a:solidFill>
              </a:defRPr>
            </a:lvl5pPr>
            <a:lvl6pPr marL="2284982" indent="0" algn="ctr">
              <a:buNone/>
              <a:defRPr>
                <a:solidFill>
                  <a:schemeClr val="tx1">
                    <a:tint val="75000"/>
                  </a:schemeClr>
                </a:solidFill>
              </a:defRPr>
            </a:lvl6pPr>
            <a:lvl7pPr marL="2741980" indent="0" algn="ctr">
              <a:buNone/>
              <a:defRPr>
                <a:solidFill>
                  <a:schemeClr val="tx1">
                    <a:tint val="75000"/>
                  </a:schemeClr>
                </a:solidFill>
              </a:defRPr>
            </a:lvl7pPr>
            <a:lvl8pPr marL="3198975" indent="0" algn="ctr">
              <a:buNone/>
              <a:defRPr>
                <a:solidFill>
                  <a:schemeClr val="tx1">
                    <a:tint val="75000"/>
                  </a:schemeClr>
                </a:solidFill>
              </a:defRPr>
            </a:lvl8pPr>
            <a:lvl9pPr marL="3655971"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01F288AE-1A0B-479E-AB32-116F4187E3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65062149"/>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3" name="Content Placeholder 2"/>
          <p:cNvSpPr>
            <a:spLocks noGrp="1"/>
          </p:cNvSpPr>
          <p:nvPr>
            <p:ph idx="1"/>
          </p:nvPr>
        </p:nvSpPr>
        <p:spPr>
          <a:xfrm>
            <a:off x="160420"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01F288AE-1A0B-479E-AB32-116F4187E3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54607350"/>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6" name="Slide Number Placeholder 5"/>
          <p:cNvSpPr>
            <a:spLocks noGrp="1"/>
          </p:cNvSpPr>
          <p:nvPr>
            <p:ph type="sldNum" sz="quarter" idx="12"/>
          </p:nvPr>
        </p:nvSpPr>
        <p:spPr/>
        <p:txBody>
          <a:bodyPr/>
          <a:lstStyle/>
          <a:p>
            <a:fld id="{01F288AE-1A0B-479E-AB32-116F4187E3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14925111"/>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77785"/>
            <a:ext cx="4038600" cy="55866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77785"/>
            <a:ext cx="4038600" cy="55866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1F288AE-1A0B-479E-AB32-116F4187E394}" type="slidenum">
              <a:rPr lang="en-US" smtClean="0">
                <a:solidFill>
                  <a:prstClr val="black"/>
                </a:solidFill>
              </a:rPr>
              <a:pPr/>
              <a:t>‹#›</a:t>
            </a:fld>
            <a:endParaRPr lang="en-US" dirty="0">
              <a:solidFill>
                <a:prstClr val="black"/>
              </a:solidFill>
            </a:endParaRPr>
          </a:p>
        </p:txBody>
      </p:sp>
      <p:sp>
        <p:nvSpPr>
          <p:cNvPr id="6"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Tree>
    <p:extLst>
      <p:ext uri="{BB962C8B-B14F-4D97-AF65-F5344CB8AC3E}">
        <p14:creationId xmlns:p14="http://schemas.microsoft.com/office/powerpoint/2010/main" val="178508313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6" name="Content Placeholder 2"/>
          <p:cNvSpPr>
            <a:spLocks noGrp="1"/>
          </p:cNvSpPr>
          <p:nvPr>
            <p:ph idx="1"/>
          </p:nvPr>
        </p:nvSpPr>
        <p:spPr>
          <a:xfrm>
            <a:off x="160420"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2375387886"/>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1F288AE-1A0B-479E-AB32-116F4187E394}" type="slidenum">
              <a:rPr lang="en-US" smtClean="0">
                <a:solidFill>
                  <a:prstClr val="black"/>
                </a:solidFill>
              </a:rPr>
              <a:pPr/>
              <a:t>‹#›</a:t>
            </a:fld>
            <a:endParaRPr lang="en-US" dirty="0">
              <a:solidFill>
                <a:prstClr val="black"/>
              </a:solidFill>
            </a:endParaRPr>
          </a:p>
        </p:txBody>
      </p:sp>
      <p:sp>
        <p:nvSpPr>
          <p:cNvPr id="4" name="Title 1"/>
          <p:cNvSpPr>
            <a:spLocks noGrp="1"/>
          </p:cNvSpPr>
          <p:nvPr>
            <p:ph type="title" hasCustomPrompt="1"/>
          </p:nvPr>
        </p:nvSpPr>
        <p:spPr>
          <a:xfrm>
            <a:off x="4495800" y="6528"/>
            <a:ext cx="4648200" cy="609600"/>
          </a:xfrm>
          <a:prstGeom prst="rect">
            <a:avLst/>
          </a:prstGeom>
        </p:spPr>
        <p:txBody>
          <a:bodyPr anchor="ctr" anchorCtr="0"/>
          <a:lstStyle>
            <a:lvl1pPr algn="ctr">
              <a:defRPr sz="2800" b="1" baseline="0">
                <a:solidFill>
                  <a:srgbClr val="FFC000"/>
                </a:solidFill>
              </a:defRPr>
            </a:lvl1pPr>
          </a:lstStyle>
          <a:p>
            <a:r>
              <a:rPr lang="en-US" dirty="0" smtClean="0"/>
              <a:t>Title (Arial, 28, Bold)</a:t>
            </a:r>
            <a:endParaRPr lang="en-US" dirty="0"/>
          </a:p>
        </p:txBody>
      </p:sp>
      <p:sp>
        <p:nvSpPr>
          <p:cNvPr id="6" name="Content Placeholder 2"/>
          <p:cNvSpPr>
            <a:spLocks noGrp="1"/>
          </p:cNvSpPr>
          <p:nvPr>
            <p:ph idx="1"/>
          </p:nvPr>
        </p:nvSpPr>
        <p:spPr>
          <a:xfrm>
            <a:off x="160420"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8168696"/>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686800" y="6492880"/>
            <a:ext cx="457200" cy="365125"/>
          </a:xfrm>
        </p:spPr>
        <p:txBody>
          <a:bodyPr/>
          <a:lstStyle/>
          <a:p>
            <a:fld id="{01F288AE-1A0B-479E-AB32-116F4187E394}" type="slidenum">
              <a:rPr lang="en-US" smtClean="0">
                <a:solidFill>
                  <a:prstClr val="black"/>
                </a:solidFill>
              </a:rPr>
              <a:pPr/>
              <a:t>‹#›</a:t>
            </a:fld>
            <a:endParaRPr lang="en-US" dirty="0">
              <a:solidFill>
                <a:prstClr val="black"/>
              </a:solidFill>
            </a:endParaRPr>
          </a:p>
        </p:txBody>
      </p:sp>
      <p:sp>
        <p:nvSpPr>
          <p:cNvPr id="3" name="Title 1"/>
          <p:cNvSpPr>
            <a:spLocks noGrp="1"/>
          </p:cNvSpPr>
          <p:nvPr>
            <p:ph type="title" hasCustomPrompt="1"/>
          </p:nvPr>
        </p:nvSpPr>
        <p:spPr>
          <a:xfrm>
            <a:off x="4495800" y="6528"/>
            <a:ext cx="4648200" cy="609600"/>
          </a:xfrm>
          <a:prstGeom prst="rect">
            <a:avLst/>
          </a:prstGeom>
        </p:spPr>
        <p:txBody>
          <a:bodyPr anchor="ctr" anchorCtr="0"/>
          <a:lstStyle>
            <a:lvl1pPr algn="ctr">
              <a:defRPr sz="2000" b="1" baseline="0">
                <a:solidFill>
                  <a:srgbClr val="FFC000"/>
                </a:solidFill>
              </a:defRPr>
            </a:lvl1pPr>
          </a:lstStyle>
          <a:p>
            <a:r>
              <a:rPr lang="en-US" dirty="0" smtClean="0"/>
              <a:t>Title (Arial, 20, Bold)</a:t>
            </a:r>
            <a:br>
              <a:rPr lang="en-US" dirty="0" smtClean="0"/>
            </a:br>
            <a:r>
              <a:rPr lang="en-US" dirty="0" smtClean="0"/>
              <a:t>for 2 lines</a:t>
            </a:r>
            <a:endParaRPr lang="en-US" dirty="0"/>
          </a:p>
        </p:txBody>
      </p:sp>
      <p:sp>
        <p:nvSpPr>
          <p:cNvPr id="4" name="Content Placeholder 2"/>
          <p:cNvSpPr>
            <a:spLocks noGrp="1"/>
          </p:cNvSpPr>
          <p:nvPr>
            <p:ph idx="1"/>
          </p:nvPr>
        </p:nvSpPr>
        <p:spPr>
          <a:xfrm>
            <a:off x="160420"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3032645"/>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747" indent="0" algn="ctr">
              <a:buNone/>
              <a:defRPr>
                <a:solidFill>
                  <a:schemeClr val="tx1">
                    <a:tint val="75000"/>
                  </a:schemeClr>
                </a:solidFill>
              </a:defRPr>
            </a:lvl2pPr>
            <a:lvl3pPr marL="685495" indent="0" algn="ctr">
              <a:buNone/>
              <a:defRPr>
                <a:solidFill>
                  <a:schemeClr val="tx1">
                    <a:tint val="75000"/>
                  </a:schemeClr>
                </a:solidFill>
              </a:defRPr>
            </a:lvl3pPr>
            <a:lvl4pPr marL="1028240" indent="0" algn="ctr">
              <a:buNone/>
              <a:defRPr>
                <a:solidFill>
                  <a:schemeClr val="tx1">
                    <a:tint val="75000"/>
                  </a:schemeClr>
                </a:solidFill>
              </a:defRPr>
            </a:lvl4pPr>
            <a:lvl5pPr marL="1370989" indent="0" algn="ctr">
              <a:buNone/>
              <a:defRPr>
                <a:solidFill>
                  <a:schemeClr val="tx1">
                    <a:tint val="75000"/>
                  </a:schemeClr>
                </a:solidFill>
              </a:defRPr>
            </a:lvl5pPr>
            <a:lvl6pPr marL="1713737" indent="0" algn="ctr">
              <a:buNone/>
              <a:defRPr>
                <a:solidFill>
                  <a:schemeClr val="tx1">
                    <a:tint val="75000"/>
                  </a:schemeClr>
                </a:solidFill>
              </a:defRPr>
            </a:lvl6pPr>
            <a:lvl7pPr marL="2056485" indent="0" algn="ctr">
              <a:buNone/>
              <a:defRPr>
                <a:solidFill>
                  <a:schemeClr val="tx1">
                    <a:tint val="75000"/>
                  </a:schemeClr>
                </a:solidFill>
              </a:defRPr>
            </a:lvl7pPr>
            <a:lvl8pPr marL="2399231" indent="0" algn="ctr">
              <a:buNone/>
              <a:defRPr>
                <a:solidFill>
                  <a:schemeClr val="tx1">
                    <a:tint val="75000"/>
                  </a:schemeClr>
                </a:solidFill>
              </a:defRPr>
            </a:lvl8pPr>
            <a:lvl9pPr marL="2741978"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01F288AE-1A0B-479E-AB32-116F4187E3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72334297"/>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6528"/>
            <a:ext cx="4648200" cy="609600"/>
          </a:xfrm>
          <a:prstGeom prst="rect">
            <a:avLst/>
          </a:prstGeom>
        </p:spPr>
        <p:txBody>
          <a:bodyPr anchor="ctr" anchorCtr="0"/>
          <a:lstStyle>
            <a:lvl1pPr algn="ctr">
              <a:defRPr sz="2100" b="1" baseline="0">
                <a:solidFill>
                  <a:srgbClr val="FFC000"/>
                </a:solidFill>
              </a:defRPr>
            </a:lvl1pPr>
          </a:lstStyle>
          <a:p>
            <a:r>
              <a:rPr lang="en-US" dirty="0" smtClean="0"/>
              <a:t>Title (Arial, 28, Bold)</a:t>
            </a:r>
            <a:endParaRPr lang="en-US" dirty="0"/>
          </a:p>
        </p:txBody>
      </p:sp>
      <p:sp>
        <p:nvSpPr>
          <p:cNvPr id="3" name="Content Placeholder 2"/>
          <p:cNvSpPr>
            <a:spLocks noGrp="1"/>
          </p:cNvSpPr>
          <p:nvPr>
            <p:ph idx="1"/>
          </p:nvPr>
        </p:nvSpPr>
        <p:spPr>
          <a:xfrm>
            <a:off x="160421"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F288AE-1A0B-479E-AB32-116F4187E3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71242624"/>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6528"/>
            <a:ext cx="4648200" cy="609600"/>
          </a:xfrm>
          <a:prstGeom prst="rect">
            <a:avLst/>
          </a:prstGeom>
        </p:spPr>
        <p:txBody>
          <a:bodyPr anchor="ctr" anchorCtr="0"/>
          <a:lstStyle>
            <a:lvl1pPr algn="ctr">
              <a:defRPr sz="2100" b="1" baseline="0">
                <a:solidFill>
                  <a:srgbClr val="FFC000"/>
                </a:solidFill>
              </a:defRPr>
            </a:lvl1pPr>
          </a:lstStyle>
          <a:p>
            <a:r>
              <a:rPr lang="en-US" dirty="0" smtClean="0"/>
              <a:t>Title (Arial, 28, Bold)</a:t>
            </a:r>
            <a:endParaRPr lang="en-US" dirty="0"/>
          </a:p>
        </p:txBody>
      </p:sp>
      <p:sp>
        <p:nvSpPr>
          <p:cNvPr id="6" name="Slide Number Placeholder 5"/>
          <p:cNvSpPr>
            <a:spLocks noGrp="1"/>
          </p:cNvSpPr>
          <p:nvPr>
            <p:ph type="sldNum" sz="quarter" idx="12"/>
          </p:nvPr>
        </p:nvSpPr>
        <p:spPr/>
        <p:txBody>
          <a:bodyPr/>
          <a:lstStyle/>
          <a:p>
            <a:fld id="{01F288AE-1A0B-479E-AB32-116F4187E3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66127298"/>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77787"/>
            <a:ext cx="4038600" cy="558665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77787"/>
            <a:ext cx="4038600" cy="558665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01F288AE-1A0B-479E-AB32-116F4187E394}" type="slidenum">
              <a:rPr lang="en-US" smtClean="0">
                <a:solidFill>
                  <a:prstClr val="black"/>
                </a:solidFill>
              </a:rPr>
              <a:pPr/>
              <a:t>‹#›</a:t>
            </a:fld>
            <a:endParaRPr lang="en-US" dirty="0">
              <a:solidFill>
                <a:prstClr val="black"/>
              </a:solidFill>
            </a:endParaRPr>
          </a:p>
        </p:txBody>
      </p:sp>
      <p:sp>
        <p:nvSpPr>
          <p:cNvPr id="6" name="Title 1"/>
          <p:cNvSpPr>
            <a:spLocks noGrp="1"/>
          </p:cNvSpPr>
          <p:nvPr>
            <p:ph type="title" hasCustomPrompt="1"/>
          </p:nvPr>
        </p:nvSpPr>
        <p:spPr>
          <a:xfrm>
            <a:off x="4495800" y="6528"/>
            <a:ext cx="4648200" cy="609600"/>
          </a:xfrm>
          <a:prstGeom prst="rect">
            <a:avLst/>
          </a:prstGeom>
        </p:spPr>
        <p:txBody>
          <a:bodyPr anchor="ctr" anchorCtr="0"/>
          <a:lstStyle>
            <a:lvl1pPr algn="ctr">
              <a:defRPr sz="2100" b="1" baseline="0">
                <a:solidFill>
                  <a:srgbClr val="FFC000"/>
                </a:solidFill>
              </a:defRPr>
            </a:lvl1pPr>
          </a:lstStyle>
          <a:p>
            <a:r>
              <a:rPr lang="en-US" dirty="0" smtClean="0"/>
              <a:t>Title (Arial, 28, Bold)</a:t>
            </a:r>
            <a:endParaRPr lang="en-US" dirty="0"/>
          </a:p>
        </p:txBody>
      </p:sp>
    </p:spTree>
    <p:extLst>
      <p:ext uri="{BB962C8B-B14F-4D97-AF65-F5344CB8AC3E}">
        <p14:creationId xmlns:p14="http://schemas.microsoft.com/office/powerpoint/2010/main" val="3034540332"/>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1F288AE-1A0B-479E-AB32-116F4187E394}" type="slidenum">
              <a:rPr lang="en-US" smtClean="0">
                <a:solidFill>
                  <a:prstClr val="black"/>
                </a:solidFill>
              </a:rPr>
              <a:pPr/>
              <a:t>‹#›</a:t>
            </a:fld>
            <a:endParaRPr lang="en-US" dirty="0">
              <a:solidFill>
                <a:prstClr val="black"/>
              </a:solidFill>
            </a:endParaRPr>
          </a:p>
        </p:txBody>
      </p:sp>
      <p:sp>
        <p:nvSpPr>
          <p:cNvPr id="4" name="Title 1"/>
          <p:cNvSpPr>
            <a:spLocks noGrp="1"/>
          </p:cNvSpPr>
          <p:nvPr>
            <p:ph type="title" hasCustomPrompt="1"/>
          </p:nvPr>
        </p:nvSpPr>
        <p:spPr>
          <a:xfrm>
            <a:off x="4495800" y="6528"/>
            <a:ext cx="4648200" cy="609600"/>
          </a:xfrm>
          <a:prstGeom prst="rect">
            <a:avLst/>
          </a:prstGeom>
        </p:spPr>
        <p:txBody>
          <a:bodyPr anchor="ctr" anchorCtr="0"/>
          <a:lstStyle>
            <a:lvl1pPr algn="ctr">
              <a:defRPr sz="2100" b="1" baseline="0">
                <a:solidFill>
                  <a:srgbClr val="FFC000"/>
                </a:solidFill>
              </a:defRPr>
            </a:lvl1pPr>
          </a:lstStyle>
          <a:p>
            <a:r>
              <a:rPr lang="en-US" dirty="0" smtClean="0"/>
              <a:t>Title (Arial, 28, Bold)</a:t>
            </a:r>
            <a:endParaRPr lang="en-US" dirty="0"/>
          </a:p>
        </p:txBody>
      </p:sp>
      <p:sp>
        <p:nvSpPr>
          <p:cNvPr id="6" name="Content Placeholder 2"/>
          <p:cNvSpPr>
            <a:spLocks noGrp="1"/>
          </p:cNvSpPr>
          <p:nvPr>
            <p:ph idx="1"/>
          </p:nvPr>
        </p:nvSpPr>
        <p:spPr>
          <a:xfrm>
            <a:off x="160421"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2466811"/>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686800" y="6492882"/>
            <a:ext cx="457200" cy="365125"/>
          </a:xfrm>
        </p:spPr>
        <p:txBody>
          <a:bodyPr/>
          <a:lstStyle/>
          <a:p>
            <a:fld id="{01F288AE-1A0B-479E-AB32-116F4187E394}" type="slidenum">
              <a:rPr lang="en-US" smtClean="0">
                <a:solidFill>
                  <a:prstClr val="black"/>
                </a:solidFill>
              </a:rPr>
              <a:pPr/>
              <a:t>‹#›</a:t>
            </a:fld>
            <a:endParaRPr lang="en-US" dirty="0">
              <a:solidFill>
                <a:prstClr val="black"/>
              </a:solidFill>
            </a:endParaRPr>
          </a:p>
        </p:txBody>
      </p:sp>
      <p:sp>
        <p:nvSpPr>
          <p:cNvPr id="3" name="Title 1"/>
          <p:cNvSpPr>
            <a:spLocks noGrp="1"/>
          </p:cNvSpPr>
          <p:nvPr>
            <p:ph type="title" hasCustomPrompt="1"/>
          </p:nvPr>
        </p:nvSpPr>
        <p:spPr>
          <a:xfrm>
            <a:off x="4495800" y="6528"/>
            <a:ext cx="4648200" cy="609600"/>
          </a:xfrm>
          <a:prstGeom prst="rect">
            <a:avLst/>
          </a:prstGeom>
        </p:spPr>
        <p:txBody>
          <a:bodyPr anchor="ctr" anchorCtr="0"/>
          <a:lstStyle>
            <a:lvl1pPr algn="ctr">
              <a:defRPr sz="1500" b="1" baseline="0">
                <a:solidFill>
                  <a:srgbClr val="FFC000"/>
                </a:solidFill>
              </a:defRPr>
            </a:lvl1pPr>
          </a:lstStyle>
          <a:p>
            <a:r>
              <a:rPr lang="en-US" dirty="0" smtClean="0"/>
              <a:t>Title (Arial, 20, Bold)</a:t>
            </a:r>
            <a:br>
              <a:rPr lang="en-US" dirty="0" smtClean="0"/>
            </a:br>
            <a:r>
              <a:rPr lang="en-US" dirty="0" smtClean="0"/>
              <a:t>for 2 lines</a:t>
            </a:r>
            <a:endParaRPr lang="en-US" dirty="0"/>
          </a:p>
        </p:txBody>
      </p:sp>
      <p:sp>
        <p:nvSpPr>
          <p:cNvPr id="4" name="Content Placeholder 2"/>
          <p:cNvSpPr>
            <a:spLocks noGrp="1"/>
          </p:cNvSpPr>
          <p:nvPr>
            <p:ph idx="1"/>
          </p:nvPr>
        </p:nvSpPr>
        <p:spPr>
          <a:xfrm>
            <a:off x="160421"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8003900"/>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8267" y="1152526"/>
            <a:ext cx="7772400" cy="1470025"/>
          </a:xfrm>
        </p:spPr>
        <p:txBody>
          <a:bodyPr>
            <a:normAutofit/>
          </a:bodyPr>
          <a:lstStyle>
            <a:lvl1pPr algn="ctr">
              <a:defRPr sz="4400" i="0">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11300" y="2833076"/>
            <a:ext cx="6400800" cy="926124"/>
          </a:xfrm>
          <a:prstGeom prst="rect">
            <a:avLst/>
          </a:prstGeom>
        </p:spPr>
        <p:txBody>
          <a:bodyPr>
            <a:normAutofit/>
          </a:bodyPr>
          <a:lstStyle>
            <a:lvl1pPr marL="0" indent="0" algn="ctr">
              <a:spcBef>
                <a:spcPts val="0"/>
              </a:spcBef>
              <a:spcAft>
                <a:spcPts val="600"/>
              </a:spcAft>
              <a:buNone/>
              <a:defRPr sz="2800" b="1" i="1">
                <a:solidFill>
                  <a:schemeClr val="tx1"/>
                </a:solidFill>
                <a:effectLst>
                  <a:outerShdw blurRad="38100" dist="38100" dir="2700000" algn="tl">
                    <a:srgbClr val="000000">
                      <a:alpha val="43137"/>
                    </a:srgbClr>
                  </a:outerShdw>
                </a:effectLst>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dirty="0" smtClean="0"/>
              <a:t>Click to edit Master subtitle style</a:t>
            </a:r>
            <a:endParaRPr lang="en-US" dirty="0"/>
          </a:p>
        </p:txBody>
      </p:sp>
      <p:sp>
        <p:nvSpPr>
          <p:cNvPr id="10" name="Slide Number Placeholder 4"/>
          <p:cNvSpPr>
            <a:spLocks noGrp="1"/>
          </p:cNvSpPr>
          <p:nvPr>
            <p:ph type="sldNum" sz="quarter" idx="4"/>
          </p:nvPr>
        </p:nvSpPr>
        <p:spPr>
          <a:xfrm>
            <a:off x="7086600" y="6492876"/>
            <a:ext cx="2057400" cy="365125"/>
          </a:xfrm>
          <a:prstGeom prst="rect">
            <a:avLst/>
          </a:prstGeom>
        </p:spPr>
        <p:txBody>
          <a:bodyPr vert="horz" lIns="91440" tIns="45720" rIns="91440" bIns="45720" rtlCol="0" anchor="ctr"/>
          <a:lstStyle>
            <a:lvl1pPr algn="r">
              <a:defRPr sz="900" b="1">
                <a:solidFill>
                  <a:schemeClr val="bg1"/>
                </a:solidFill>
              </a:defRPr>
            </a:lvl1pPr>
          </a:lstStyle>
          <a:p>
            <a:pPr defTabSz="914391"/>
            <a:fld id="{4F71FD65-174C-4B58-959C-824BF88A8465}" type="slidenum">
              <a:rPr lang="en-US" smtClean="0">
                <a:solidFill>
                  <a:prstClr val="white"/>
                </a:solidFill>
              </a:rPr>
              <a:pPr defTabSz="914391"/>
              <a:t>‹#›</a:t>
            </a:fld>
            <a:endParaRPr lang="en-US" dirty="0">
              <a:solidFill>
                <a:prstClr val="white"/>
              </a:solidFill>
            </a:endParaRPr>
          </a:p>
        </p:txBody>
      </p:sp>
      <p:pic>
        <p:nvPicPr>
          <p:cNvPr id="13" name="Picture 2" descr="C:\Users\adrian.bogart\AppData\Local\Microsoft\Windows\Temporary Internet Files\Content.Outlook\RSNC110O\banner1dsml (2).jpg"/>
          <p:cNvPicPr>
            <a:picLocks noChangeAspect="1" noChangeArrowheads="1"/>
          </p:cNvPicPr>
          <p:nvPr userDrawn="1"/>
        </p:nvPicPr>
        <p:blipFill>
          <a:blip r:embed="rId2" cstate="print"/>
          <a:srcRect/>
          <a:stretch>
            <a:fillRect/>
          </a:stretch>
        </p:blipFill>
        <p:spPr bwMode="auto">
          <a:xfrm>
            <a:off x="12466" y="3899876"/>
            <a:ext cx="9144000" cy="1371600"/>
          </a:xfrm>
          <a:prstGeom prst="rect">
            <a:avLst/>
          </a:prstGeom>
          <a:noFill/>
        </p:spPr>
      </p:pic>
      <p:sp>
        <p:nvSpPr>
          <p:cNvPr id="14" name="TextBox 13"/>
          <p:cNvSpPr txBox="1"/>
          <p:nvPr userDrawn="1"/>
        </p:nvSpPr>
        <p:spPr>
          <a:xfrm>
            <a:off x="346797" y="5380672"/>
            <a:ext cx="8478982" cy="954107"/>
          </a:xfrm>
          <a:prstGeom prst="rect">
            <a:avLst/>
          </a:prstGeom>
          <a:noFill/>
        </p:spPr>
        <p:txBody>
          <a:bodyPr wrap="square" rtlCol="0">
            <a:spAutoFit/>
          </a:bodyPr>
          <a:lstStyle/>
          <a:p>
            <a:pPr defTabSz="914391"/>
            <a:r>
              <a:rPr lang="en-US" sz="1400" i="1" dirty="0">
                <a:solidFill>
                  <a:prstClr val="black"/>
                </a:solidFill>
              </a:rPr>
              <a:t>Release of the information in this briefing does not imply any commitment or intent on the part of the U.S. Government to provide any additional information on any topic presented herein. This briefing is provided with the understanding that the recipient government will make similar information available to the U.S. Government upon request</a:t>
            </a:r>
            <a:r>
              <a:rPr lang="en-US" sz="1400" i="1" dirty="0" smtClean="0">
                <a:solidFill>
                  <a:prstClr val="black"/>
                </a:solidFill>
              </a:rPr>
              <a:t>.</a:t>
            </a:r>
            <a:endParaRPr lang="en-US" sz="1400" dirty="0">
              <a:solidFill>
                <a:prstClr val="black"/>
              </a:solidFill>
            </a:endParaRPr>
          </a:p>
        </p:txBody>
      </p:sp>
      <p:grpSp>
        <p:nvGrpSpPr>
          <p:cNvPr id="15" name="Group 14"/>
          <p:cNvGrpSpPr/>
          <p:nvPr userDrawn="1"/>
        </p:nvGrpSpPr>
        <p:grpSpPr>
          <a:xfrm>
            <a:off x="31076" y="11103"/>
            <a:ext cx="1016888" cy="985490"/>
            <a:chOff x="31076" y="-9445"/>
            <a:chExt cx="852248" cy="791069"/>
          </a:xfrm>
        </p:grpSpPr>
        <p:pic>
          <p:nvPicPr>
            <p:cNvPr id="16" name="Picture 15" descr="guts_19.jpg"/>
            <p:cNvPicPr>
              <a:picLocks noChangeAspect="1"/>
            </p:cNvPicPr>
            <p:nvPr/>
          </p:nvPicPr>
          <p:blipFill>
            <a:blip r:embed="rId3" cstate="print"/>
            <a:stretch>
              <a:fillRect/>
            </a:stretch>
          </p:blipFill>
          <p:spPr bwMode="auto">
            <a:xfrm>
              <a:off x="31076" y="-9445"/>
              <a:ext cx="426124" cy="568165"/>
            </a:xfrm>
            <a:prstGeom prst="rect">
              <a:avLst/>
            </a:prstGeom>
            <a:noFill/>
            <a:ln w="9525">
              <a:noFill/>
              <a:miter lim="800000"/>
              <a:headEnd/>
              <a:tailEnd/>
            </a:ln>
            <a:effectLst>
              <a:outerShdw blurRad="50800" dist="50800" dir="5400000" algn="ctr" rotWithShape="0">
                <a:srgbClr val="000000">
                  <a:alpha val="0"/>
                </a:srgbClr>
              </a:outerShdw>
            </a:effectLst>
          </p:spPr>
        </p:pic>
        <p:grpSp>
          <p:nvGrpSpPr>
            <p:cNvPr id="17" name="Group 27"/>
            <p:cNvGrpSpPr/>
            <p:nvPr/>
          </p:nvGrpSpPr>
          <p:grpSpPr>
            <a:xfrm>
              <a:off x="203722" y="118419"/>
              <a:ext cx="679602" cy="663205"/>
              <a:chOff x="7167360" y="-38980"/>
              <a:chExt cx="1078554" cy="1052531"/>
            </a:xfrm>
          </p:grpSpPr>
          <p:pic>
            <p:nvPicPr>
              <p:cNvPr id="18" name="Picture 17" descr="TRADOC logo (Robert's).png"/>
              <p:cNvPicPr>
                <a:picLocks noChangeAspect="1"/>
              </p:cNvPicPr>
              <p:nvPr userDrawn="1"/>
            </p:nvPicPr>
            <p:blipFill>
              <a:blip r:embed="rId4" cstate="print"/>
              <a:stretch>
                <a:fillRect/>
              </a:stretch>
            </p:blipFill>
            <p:spPr>
              <a:xfrm>
                <a:off x="7167360" y="-38980"/>
                <a:ext cx="704851" cy="704851"/>
              </a:xfrm>
              <a:prstGeom prst="rect">
                <a:avLst/>
              </a:prstGeom>
            </p:spPr>
          </p:pic>
          <p:pic>
            <p:nvPicPr>
              <p:cNvPr id="19" name="Picture 18" descr="ARCIC.png"/>
              <p:cNvPicPr>
                <a:picLocks noChangeAspect="1"/>
              </p:cNvPicPr>
              <p:nvPr userDrawn="1"/>
            </p:nvPicPr>
            <p:blipFill>
              <a:blip r:embed="rId5" cstate="print"/>
              <a:stretch>
                <a:fillRect/>
              </a:stretch>
            </p:blipFill>
            <p:spPr>
              <a:xfrm>
                <a:off x="7447404" y="208945"/>
                <a:ext cx="798510" cy="804606"/>
              </a:xfrm>
              <a:prstGeom prst="rect">
                <a:avLst/>
              </a:prstGeom>
            </p:spPr>
          </p:pic>
        </p:grpSp>
      </p:grpSp>
      <p:pic>
        <p:nvPicPr>
          <p:cNvPr id="20" name="Picture 19"/>
          <p:cNvPicPr>
            <a:picLocks noChangeAspect="1" noChangeArrowheads="1"/>
          </p:cNvPicPr>
          <p:nvPr userDrawn="1"/>
        </p:nvPicPr>
        <p:blipFill>
          <a:blip r:embed="rId6" cstate="print"/>
          <a:srcRect/>
          <a:stretch>
            <a:fillRect/>
          </a:stretch>
        </p:blipFill>
        <p:spPr bwMode="auto">
          <a:xfrm>
            <a:off x="8425736" y="23189"/>
            <a:ext cx="677170" cy="675455"/>
          </a:xfrm>
          <a:prstGeom prst="rect">
            <a:avLst/>
          </a:prstGeom>
          <a:noFill/>
          <a:ln w="9525">
            <a:noFill/>
            <a:miter lim="800000"/>
            <a:headEnd/>
            <a:tailEnd/>
          </a:ln>
        </p:spPr>
      </p:pic>
    </p:spTree>
    <p:extLst>
      <p:ext uri="{BB962C8B-B14F-4D97-AF65-F5344CB8AC3E}">
        <p14:creationId xmlns:p14="http://schemas.microsoft.com/office/powerpoint/2010/main" val="37941068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0948" y="76200"/>
            <a:ext cx="7467600" cy="792162"/>
          </a:xfrm>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60353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495800" y="6528"/>
            <a:ext cx="4648200" cy="609600"/>
          </a:xfrm>
          <a:prstGeom prst="rect">
            <a:avLst/>
          </a:prstGeom>
        </p:spPr>
        <p:txBody>
          <a:bodyPr anchor="ctr" anchorCtr="0"/>
          <a:lstStyle>
            <a:lvl1pPr algn="ctr">
              <a:defRPr sz="2000" b="1" baseline="0">
                <a:solidFill>
                  <a:srgbClr val="FFC000"/>
                </a:solidFill>
              </a:defRPr>
            </a:lvl1pPr>
          </a:lstStyle>
          <a:p>
            <a:r>
              <a:rPr lang="en-US" dirty="0" smtClean="0"/>
              <a:t>Title (Arial, 20, Bold)</a:t>
            </a:r>
            <a:br>
              <a:rPr lang="en-US" dirty="0" smtClean="0"/>
            </a:br>
            <a:r>
              <a:rPr lang="en-US" dirty="0" smtClean="0"/>
              <a:t>for 2 lines</a:t>
            </a:r>
            <a:endParaRPr lang="en-US" dirty="0"/>
          </a:p>
        </p:txBody>
      </p:sp>
      <p:sp>
        <p:nvSpPr>
          <p:cNvPr id="4" name="Content Placeholder 2"/>
          <p:cNvSpPr>
            <a:spLocks noGrp="1"/>
          </p:cNvSpPr>
          <p:nvPr>
            <p:ph idx="1"/>
          </p:nvPr>
        </p:nvSpPr>
        <p:spPr>
          <a:xfrm>
            <a:off x="160420" y="685800"/>
            <a:ext cx="8823159" cy="5562600"/>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1492279684"/>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906464" y="1049339"/>
            <a:ext cx="7246937" cy="5133975"/>
          </a:xfrm>
          <a:prstGeom prst="rect">
            <a:avLst/>
          </a:prstGeom>
        </p:spPr>
        <p:txBody>
          <a:bodyPr/>
          <a:lstStyle>
            <a:lvl1pPr marL="342897" indent="-342897">
              <a:buFont typeface="Wingdings" panose="05000000000000000000" pitchFamily="2" charset="2"/>
              <a:buChar char="q"/>
              <a:defRPr/>
            </a:lvl1pPr>
            <a:lvl2pPr marL="742943" indent="-285747">
              <a:buFont typeface="Arial" panose="020B0604020202020204" pitchFamily="34" charset="0"/>
              <a:buChar char="–"/>
              <a:defRPr/>
            </a:lvl2pPr>
            <a:lvl4pPr marL="1600185" indent="-228598">
              <a:buFont typeface="Courier New" panose="02070309020205020404" pitchFamily="49" charset="0"/>
              <a:buChar char="o"/>
              <a:defRPr/>
            </a:lvl4pPr>
            <a:lvl5pPr marL="2057380" indent="-228598">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38201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7315200" cy="492443"/>
          </a:xfrm>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0" y="1066800"/>
            <a:ext cx="2743200" cy="5334000"/>
          </a:xfrm>
          <a:prstGeom prst="rect">
            <a:avLst/>
          </a:prstGeom>
          <a:solidFill>
            <a:schemeClr val="bg1">
              <a:lumMod val="85000"/>
            </a:schemeClr>
          </a:solidFill>
          <a:ln w="19050">
            <a:solidFill>
              <a:schemeClr val="tx1"/>
            </a:solidFill>
          </a:ln>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2743200" y="4724400"/>
            <a:ext cx="6400800" cy="1676400"/>
          </a:xfrm>
          <a:prstGeom prst="rect">
            <a:avLst/>
          </a:prstGeom>
          <a:solidFill>
            <a:schemeClr val="bg1">
              <a:lumMod val="95000"/>
            </a:schemeClr>
          </a:solidFill>
          <a:ln w="19050">
            <a:solidFill>
              <a:schemeClr val="tx1"/>
            </a:solidFill>
          </a:ln>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2"/>
          </p:nvPr>
        </p:nvSpPr>
        <p:spPr>
          <a:xfrm>
            <a:off x="2743200" y="1066800"/>
            <a:ext cx="6400800" cy="3657600"/>
          </a:xfrm>
          <a:prstGeom prst="rect">
            <a:avLst/>
          </a:prstGeom>
          <a:ln w="19050">
            <a:solidFill>
              <a:schemeClr val="tx1"/>
            </a:solid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75601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buFont typeface="Wingdings" pitchFamily="2" charset="2"/>
              <a:buChar char="q"/>
              <a:defRPr>
                <a:solidFill>
                  <a:schemeClr val="tx1"/>
                </a:solidFill>
              </a:defRPr>
            </a:lvl1pPr>
            <a:lvl2pPr>
              <a:buClrTx/>
              <a:buFont typeface="Wingdings" pitchFamily="2" charset="2"/>
              <a:buChar char="Ø"/>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0235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5745499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132092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EFBB26-4A21-4CAB-ACD8-5F4FEBA3E260}" type="datetime1">
              <a:rPr lang="en-US" smtClean="0">
                <a:solidFill>
                  <a:srgbClr val="000000"/>
                </a:solidFill>
              </a:rPr>
              <a:pPr/>
              <a:t>3/31/2016</a:t>
            </a:fld>
            <a:endParaRPr lang="en-US">
              <a:solidFill>
                <a:srgbClr val="000000"/>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BA65352-638E-4D41-B3F7-979C36F508E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42677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DCCDD30-0021-418B-8B4D-7922107DDE91}" type="datetime1">
              <a:rPr lang="en-US" smtClean="0">
                <a:solidFill>
                  <a:srgbClr val="000000"/>
                </a:solidFill>
              </a:rPr>
              <a:pPr/>
              <a:t>3/31/2016</a:t>
            </a:fld>
            <a:endParaRPr lang="en-US">
              <a:solidFill>
                <a:srgbClr val="000000"/>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BA65352-638E-4D41-B3F7-979C36F508E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73643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923509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5329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975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34967550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66354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973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97857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 descr="Army 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214" y="0"/>
            <a:ext cx="5540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3"/>
          <p:cNvGrpSpPr>
            <a:grpSpLocks/>
          </p:cNvGrpSpPr>
          <p:nvPr userDrawn="1"/>
        </p:nvGrpSpPr>
        <p:grpSpPr bwMode="auto">
          <a:xfrm>
            <a:off x="0" y="635003"/>
            <a:ext cx="9144000" cy="122238"/>
            <a:chOff x="0" y="1021687"/>
            <a:chExt cx="9144000" cy="121612"/>
          </a:xfrm>
        </p:grpSpPr>
        <p:sp>
          <p:nvSpPr>
            <p:cNvPr id="22" name="Line 8"/>
            <p:cNvSpPr>
              <a:spLocks noChangeShapeType="1"/>
            </p:cNvSpPr>
            <p:nvPr/>
          </p:nvSpPr>
          <p:spPr bwMode="auto">
            <a:xfrm>
              <a:off x="0" y="1143299"/>
              <a:ext cx="9144000" cy="0"/>
            </a:xfrm>
            <a:prstGeom prst="line">
              <a:avLst/>
            </a:prstGeom>
            <a:noFill/>
            <a:ln w="76200">
              <a:solidFill>
                <a:srgbClr val="164592"/>
              </a:solidFill>
              <a:round/>
              <a:headEnd/>
              <a:tailEnd/>
            </a:ln>
            <a:effectLst/>
          </p:spPr>
          <p:txBody>
            <a:bodyPr/>
            <a:lstStyle/>
            <a:p>
              <a:pPr algn="r">
                <a:defRPr/>
              </a:pPr>
              <a:endParaRPr lang="en-US" sz="1069" dirty="0">
                <a:solidFill>
                  <a:srgbClr val="000000"/>
                </a:solidFill>
                <a:cs typeface="Arial" panose="020B0604020202020204" pitchFamily="34" charset="0"/>
              </a:endParaRPr>
            </a:p>
          </p:txBody>
        </p:sp>
        <p:sp>
          <p:nvSpPr>
            <p:cNvPr id="24" name="Rectangle 23"/>
            <p:cNvSpPr>
              <a:spLocks noChangeArrowheads="1"/>
            </p:cNvSpPr>
            <p:nvPr/>
          </p:nvSpPr>
          <p:spPr bwMode="auto">
            <a:xfrm>
              <a:off x="6858000" y="1021687"/>
              <a:ext cx="1981200" cy="111891"/>
            </a:xfrm>
            <a:prstGeom prst="rect">
              <a:avLst/>
            </a:prstGeom>
            <a:solidFill>
              <a:schemeClr val="bg1"/>
            </a:solidFill>
            <a:ln w="9525">
              <a:noFill/>
              <a:miter lim="800000"/>
              <a:headEnd/>
              <a:tailEnd/>
            </a:ln>
          </p:spPr>
          <p:txBody>
            <a:bodyPr lIns="0" tIns="0" rIns="0" bIns="0">
              <a:spAutoFit/>
            </a:bodyPr>
            <a:lstStyle/>
            <a:p>
              <a:pPr>
                <a:defRPr/>
              </a:pPr>
              <a:r>
                <a:rPr lang="en-US" sz="731" i="1" dirty="0">
                  <a:solidFill>
                    <a:srgbClr val="000000"/>
                  </a:solidFill>
                  <a:cs typeface="Arial" panose="020B0604020202020204" pitchFamily="34" charset="0"/>
                </a:rPr>
                <a:t>  </a:t>
              </a:r>
              <a:r>
                <a:rPr lang="en-US" sz="506" i="1" dirty="0">
                  <a:solidFill>
                    <a:srgbClr val="000000"/>
                  </a:solidFill>
                  <a:cs typeface="Arial" panose="020B0604020202020204" pitchFamily="34" charset="0"/>
                </a:rPr>
                <a:t>Fort Benning, Home of the MCoE </a:t>
              </a:r>
              <a:endParaRPr lang="en-US" sz="506" dirty="0">
                <a:solidFill>
                  <a:srgbClr val="000000"/>
                </a:solidFill>
                <a:cs typeface="Arial" panose="020B0604020202020204" pitchFamily="34" charset="0"/>
              </a:endParaRPr>
            </a:p>
          </p:txBody>
        </p:sp>
      </p:grpSp>
      <p:grpSp>
        <p:nvGrpSpPr>
          <p:cNvPr id="25" name="Group 16"/>
          <p:cNvGrpSpPr>
            <a:grpSpLocks/>
          </p:cNvGrpSpPr>
          <p:nvPr userDrawn="1"/>
        </p:nvGrpSpPr>
        <p:grpSpPr bwMode="auto">
          <a:xfrm>
            <a:off x="8293101" y="9525"/>
            <a:ext cx="787400" cy="681038"/>
            <a:chOff x="8818284" y="9526"/>
            <a:chExt cx="850046" cy="708823"/>
          </a:xfrm>
        </p:grpSpPr>
        <p:pic>
          <p:nvPicPr>
            <p:cNvPr id="26" name="Picture 6" descr="TRADOC Patch.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18284" y="157485"/>
              <a:ext cx="591977" cy="56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C:\Users\Bryon.bonnell\Desktop\MCOE Logo- Drum.jpg"/>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52719" y="9526"/>
              <a:ext cx="615611" cy="59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9507431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196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3419475"/>
          </a:xfrm>
          <a:prstGeom prst="rect">
            <a:avLst/>
          </a:prstGeom>
        </p:spPr>
        <p:txBody>
          <a:bodyPr/>
          <a:lstStyle/>
          <a:p>
            <a:endParaRPr lang="en-US" dirty="0"/>
          </a:p>
        </p:txBody>
      </p:sp>
      <p:sp>
        <p:nvSpPr>
          <p:cNvPr id="2" name="Title 1"/>
          <p:cNvSpPr>
            <a:spLocks noGrp="1"/>
          </p:cNvSpPr>
          <p:nvPr>
            <p:ph type="title"/>
          </p:nvPr>
        </p:nvSpPr>
        <p:spPr>
          <a:xfrm>
            <a:off x="460858" y="134475"/>
            <a:ext cx="7849209" cy="677340"/>
          </a:xfrm>
          <a:prstGeom prst="rect">
            <a:avLst/>
          </a:prstGeom>
          <a:effectLst>
            <a:outerShdw blurRad="50800" dist="38100" dir="2700000" algn="tl" rotWithShape="0">
              <a:schemeClr val="tx1">
                <a:alpha val="40000"/>
              </a:schemeClr>
            </a:outerShdw>
          </a:effectLst>
        </p:spPr>
        <p:txBody>
          <a:bodyPr/>
          <a:lstStyle>
            <a:lvl1pPr>
              <a:defRPr>
                <a:solidFill>
                  <a:schemeClr val="bg1"/>
                </a:solidFill>
                <a:effectLst>
                  <a:glow rad="101600">
                    <a:schemeClr val="tx1">
                      <a:alpha val="40000"/>
                    </a:schemeClr>
                  </a:glo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337" y="3552825"/>
            <a:ext cx="8840787" cy="2573339"/>
          </a:xfrm>
          <a:prstGeom prst="rect">
            <a:avLst/>
          </a:prstGeom>
        </p:spPr>
        <p:txBody>
          <a:bodyPr/>
          <a:lstStyle>
            <a:lvl1pPr>
              <a:defRPr spc="-40" baseline="0"/>
            </a:lvl1pPr>
            <a:lvl2pPr>
              <a:defRPr spc="-40" baseline="0"/>
            </a:lvl2pPr>
            <a:lvl3pPr>
              <a:defRPr spc="-40" baseline="0"/>
            </a:lvl3pPr>
            <a:lvl4pPr>
              <a:defRPr spc="-40" baseline="0"/>
            </a:lvl4pPr>
            <a:lvl5pPr>
              <a:defRPr spc="-4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4"/>
          </p:nvPr>
        </p:nvSpPr>
        <p:spPr>
          <a:xfrm>
            <a:off x="8813799" y="6350695"/>
            <a:ext cx="320040" cy="411480"/>
          </a:xfrm>
          <a:prstGeom prst="rect">
            <a:avLst/>
          </a:prstGeom>
          <a:solidFill>
            <a:srgbClr val="FFC000"/>
          </a:solidFill>
          <a:ln>
            <a:noFill/>
          </a:ln>
        </p:spPr>
        <p:txBody>
          <a:bodyPr vert="horz" lIns="91440" tIns="45720" rIns="91440" bIns="45720" rtlCol="0" anchor="ctr"/>
          <a:lstStyle>
            <a:lvl1pPr algn="l">
              <a:defRPr sz="800">
                <a:solidFill>
                  <a:schemeClr val="tx1"/>
                </a:solidFill>
                <a:latin typeface="Arial Narrow" pitchFamily="34" charset="0"/>
              </a:defRPr>
            </a:lvl1pPr>
          </a:lstStyle>
          <a:p>
            <a:fld id="{9526AE1B-6CA2-42DC-958C-D051CC3B7F5D}" type="slidenum">
              <a:rPr lang="en-US" smtClean="0">
                <a:solidFill>
                  <a:prstClr val="black"/>
                </a:solidFill>
              </a:rPr>
              <a:pPr/>
              <a:t>‹#›</a:t>
            </a:fld>
            <a:endParaRPr lang="en-US" dirty="0">
              <a:solidFill>
                <a:prstClr val="black"/>
              </a:solidFill>
            </a:endParaRPr>
          </a:p>
        </p:txBody>
      </p:sp>
      <p:sp>
        <p:nvSpPr>
          <p:cNvPr id="15" name="Date Placeholder 3"/>
          <p:cNvSpPr>
            <a:spLocks noGrp="1"/>
          </p:cNvSpPr>
          <p:nvPr>
            <p:ph type="dt" sz="half" idx="2"/>
          </p:nvPr>
        </p:nvSpPr>
        <p:spPr>
          <a:xfrm>
            <a:off x="6949630" y="6352863"/>
            <a:ext cx="1828800" cy="182880"/>
          </a:xfrm>
          <a:prstGeom prst="rect">
            <a:avLst/>
          </a:prstGeom>
          <a:solidFill>
            <a:srgbClr val="FFC000"/>
          </a:solidFill>
        </p:spPr>
        <p:txBody>
          <a:bodyPr vert="horz" lIns="91440" tIns="45720" rIns="91440" bIns="45720" rtlCol="0" anchor="ctr"/>
          <a:lstStyle>
            <a:lvl1pPr algn="r">
              <a:defRPr sz="800">
                <a:solidFill>
                  <a:schemeClr val="tx1"/>
                </a:solidFill>
                <a:latin typeface="Arial Narrow" pitchFamily="34" charset="0"/>
              </a:defRPr>
            </a:lvl1pPr>
          </a:lstStyle>
          <a:p>
            <a:r>
              <a:rPr lang="en-US" smtClean="0">
                <a:solidFill>
                  <a:prstClr val="black"/>
                </a:solidFill>
              </a:rPr>
              <a:t>11 August 2015</a:t>
            </a:r>
            <a:endParaRPr lang="en-US" dirty="0">
              <a:solidFill>
                <a:prstClr val="black"/>
              </a:solidFill>
            </a:endParaRPr>
          </a:p>
        </p:txBody>
      </p:sp>
      <p:sp>
        <p:nvSpPr>
          <p:cNvPr id="16" name="Footer Placeholder 4"/>
          <p:cNvSpPr>
            <a:spLocks noGrp="1"/>
          </p:cNvSpPr>
          <p:nvPr>
            <p:ph type="ftr" sz="quarter" idx="3"/>
          </p:nvPr>
        </p:nvSpPr>
        <p:spPr>
          <a:xfrm>
            <a:off x="6949630" y="6581679"/>
            <a:ext cx="1828800" cy="182880"/>
          </a:xfrm>
          <a:prstGeom prst="rect">
            <a:avLst/>
          </a:prstGeom>
          <a:solidFill>
            <a:srgbClr val="FFC000"/>
          </a:solidFill>
        </p:spPr>
        <p:txBody>
          <a:bodyPr vert="horz" lIns="91440" tIns="45720" rIns="91440" bIns="45720" rtlCol="0" anchor="ctr"/>
          <a:lstStyle>
            <a:lvl1pPr algn="r">
              <a:defRPr sz="800">
                <a:solidFill>
                  <a:schemeClr val="tx1"/>
                </a:solidFill>
                <a:latin typeface="Arial Narrow" pitchFamily="34" charset="0"/>
              </a:defRPr>
            </a:lvl1pPr>
          </a:lstStyle>
          <a:p>
            <a:r>
              <a:rPr lang="en-US" smtClean="0">
                <a:solidFill>
                  <a:prstClr val="black"/>
                </a:solidFill>
              </a:rPr>
              <a:t>UNCLASSIFIED |  For Public Release</a:t>
            </a:r>
            <a:endParaRPr lang="en-US" dirty="0">
              <a:solidFill>
                <a:prstClr val="black"/>
              </a:solidFill>
            </a:endParaRPr>
          </a:p>
        </p:txBody>
      </p:sp>
    </p:spTree>
    <p:extLst>
      <p:ext uri="{BB962C8B-B14F-4D97-AF65-F5344CB8AC3E}">
        <p14:creationId xmlns:p14="http://schemas.microsoft.com/office/powerpoint/2010/main" val="38121682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0858" y="134475"/>
            <a:ext cx="7849209" cy="67734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862760"/>
            <a:ext cx="4040188" cy="63976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586753"/>
            <a:ext cx="4040188" cy="4539410"/>
          </a:xfrm>
          <a:prstGeom prst="rect">
            <a:avLst/>
          </a:prstGeom>
        </p:spPr>
        <p:txBody>
          <a:bodyPr/>
          <a:lstStyle>
            <a:lvl1pPr>
              <a:defRPr sz="2400" baseline="0"/>
            </a:lvl1pPr>
            <a:lvl2pPr>
              <a:defRPr sz="2000" baseline="0"/>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862760"/>
            <a:ext cx="4041775" cy="63976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86753"/>
            <a:ext cx="4041775" cy="4539410"/>
          </a:xfrm>
          <a:prstGeom prst="rect">
            <a:avLst/>
          </a:prstGeom>
        </p:spPr>
        <p:txBody>
          <a:bodyPr/>
          <a:lstStyle>
            <a:lvl1pPr>
              <a:defRPr sz="2400" baseline="0"/>
            </a:lvl1pPr>
            <a:lvl2pPr>
              <a:defRPr sz="2000" baseline="0"/>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5"/>
          <p:cNvSpPr>
            <a:spLocks noGrp="1"/>
          </p:cNvSpPr>
          <p:nvPr>
            <p:ph type="sldNum" sz="quarter" idx="10"/>
          </p:nvPr>
        </p:nvSpPr>
        <p:spPr>
          <a:xfrm>
            <a:off x="8813799" y="6350695"/>
            <a:ext cx="320040" cy="411480"/>
          </a:xfrm>
          <a:prstGeom prst="rect">
            <a:avLst/>
          </a:prstGeom>
          <a:solidFill>
            <a:srgbClr val="FFC000"/>
          </a:solidFill>
          <a:ln>
            <a:noFill/>
          </a:ln>
        </p:spPr>
        <p:txBody>
          <a:bodyPr vert="horz" lIns="91440" tIns="45720" rIns="91440" bIns="45720" rtlCol="0" anchor="ctr"/>
          <a:lstStyle>
            <a:lvl1pPr algn="l">
              <a:defRPr sz="800">
                <a:solidFill>
                  <a:schemeClr val="tx1"/>
                </a:solidFill>
                <a:latin typeface="Arial Narrow" pitchFamily="34" charset="0"/>
              </a:defRPr>
            </a:lvl1pPr>
          </a:lstStyle>
          <a:p>
            <a:fld id="{9526AE1B-6CA2-42DC-958C-D051CC3B7F5D}" type="slidenum">
              <a:rPr lang="en-US" smtClean="0">
                <a:solidFill>
                  <a:prstClr val="black"/>
                </a:solidFill>
              </a:rPr>
              <a:pPr/>
              <a:t>‹#›</a:t>
            </a:fld>
            <a:endParaRPr lang="en-US" dirty="0">
              <a:solidFill>
                <a:prstClr val="black"/>
              </a:solidFill>
            </a:endParaRPr>
          </a:p>
        </p:txBody>
      </p:sp>
      <p:sp>
        <p:nvSpPr>
          <p:cNvPr id="14" name="Date Placeholder 3"/>
          <p:cNvSpPr>
            <a:spLocks noGrp="1"/>
          </p:cNvSpPr>
          <p:nvPr>
            <p:ph type="dt" sz="half" idx="11"/>
          </p:nvPr>
        </p:nvSpPr>
        <p:spPr>
          <a:xfrm>
            <a:off x="6949630" y="6352863"/>
            <a:ext cx="1828800" cy="182880"/>
          </a:xfrm>
          <a:prstGeom prst="rect">
            <a:avLst/>
          </a:prstGeom>
          <a:solidFill>
            <a:srgbClr val="FFC000"/>
          </a:solidFill>
        </p:spPr>
        <p:txBody>
          <a:bodyPr vert="horz" lIns="91440" tIns="45720" rIns="91440" bIns="45720" rtlCol="0" anchor="ctr"/>
          <a:lstStyle>
            <a:lvl1pPr algn="r">
              <a:defRPr sz="800">
                <a:solidFill>
                  <a:schemeClr val="tx1"/>
                </a:solidFill>
                <a:latin typeface="Arial Narrow" pitchFamily="34" charset="0"/>
              </a:defRPr>
            </a:lvl1pPr>
          </a:lstStyle>
          <a:p>
            <a:r>
              <a:rPr lang="en-US" smtClean="0">
                <a:solidFill>
                  <a:prstClr val="black"/>
                </a:solidFill>
              </a:rPr>
              <a:t>11 August 2015</a:t>
            </a:r>
            <a:endParaRPr lang="en-US" dirty="0">
              <a:solidFill>
                <a:prstClr val="black"/>
              </a:solidFill>
            </a:endParaRPr>
          </a:p>
        </p:txBody>
      </p:sp>
      <p:sp>
        <p:nvSpPr>
          <p:cNvPr id="15" name="Footer Placeholder 4"/>
          <p:cNvSpPr>
            <a:spLocks noGrp="1"/>
          </p:cNvSpPr>
          <p:nvPr>
            <p:ph type="ftr" sz="quarter" idx="12"/>
          </p:nvPr>
        </p:nvSpPr>
        <p:spPr>
          <a:xfrm>
            <a:off x="6949630" y="6581679"/>
            <a:ext cx="1828800" cy="182880"/>
          </a:xfrm>
          <a:prstGeom prst="rect">
            <a:avLst/>
          </a:prstGeom>
          <a:solidFill>
            <a:srgbClr val="FFC000"/>
          </a:solidFill>
        </p:spPr>
        <p:txBody>
          <a:bodyPr vert="horz" lIns="91440" tIns="45720" rIns="91440" bIns="45720" rtlCol="0" anchor="ctr"/>
          <a:lstStyle>
            <a:lvl1pPr algn="r">
              <a:defRPr sz="800">
                <a:solidFill>
                  <a:schemeClr val="tx1"/>
                </a:solidFill>
                <a:latin typeface="Arial Narrow" pitchFamily="34" charset="0"/>
              </a:defRPr>
            </a:lvl1pPr>
          </a:lstStyle>
          <a:p>
            <a:r>
              <a:rPr lang="en-US" smtClean="0">
                <a:solidFill>
                  <a:prstClr val="black"/>
                </a:solidFill>
              </a:rPr>
              <a:t>UNCLASSIFIED |  For Public Release</a:t>
            </a:r>
            <a:endParaRPr lang="en-US" dirty="0">
              <a:solidFill>
                <a:prstClr val="black"/>
              </a:solidFill>
            </a:endParaRPr>
          </a:p>
        </p:txBody>
      </p:sp>
    </p:spTree>
    <p:extLst>
      <p:ext uri="{BB962C8B-B14F-4D97-AF65-F5344CB8AC3E}">
        <p14:creationId xmlns:p14="http://schemas.microsoft.com/office/powerpoint/2010/main" val="12514891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0858" y="134475"/>
            <a:ext cx="7849209" cy="677340"/>
          </a:xfrm>
          <a:prstGeom prst="rect">
            <a:avLst/>
          </a:prstGeom>
        </p:spPr>
        <p:txBody>
          <a:bodyPr/>
          <a:lstStyle>
            <a:lvl1pPr>
              <a:defRPr>
                <a:effectLst>
                  <a:glow rad="101600">
                    <a:schemeClr val="accent5">
                      <a:satMod val="175000"/>
                      <a:alpha val="40000"/>
                    </a:schemeClr>
                  </a:glow>
                </a:effectLst>
              </a:defRPr>
            </a:lvl1pPr>
          </a:lstStyle>
          <a:p>
            <a:r>
              <a:rPr lang="en-US" dirty="0" smtClean="0"/>
              <a:t>Click to edit Master title style</a:t>
            </a:r>
            <a:endParaRPr lang="en-US" dirty="0"/>
          </a:p>
        </p:txBody>
      </p:sp>
      <p:sp>
        <p:nvSpPr>
          <p:cNvPr id="9" name="Slide Number Placeholder 5"/>
          <p:cNvSpPr>
            <a:spLocks noGrp="1"/>
          </p:cNvSpPr>
          <p:nvPr>
            <p:ph type="sldNum" sz="quarter" idx="4"/>
          </p:nvPr>
        </p:nvSpPr>
        <p:spPr>
          <a:xfrm>
            <a:off x="8813799" y="6350695"/>
            <a:ext cx="320040" cy="411480"/>
          </a:xfrm>
          <a:prstGeom prst="rect">
            <a:avLst/>
          </a:prstGeom>
          <a:solidFill>
            <a:srgbClr val="FFC000"/>
          </a:solidFill>
          <a:ln>
            <a:noFill/>
          </a:ln>
        </p:spPr>
        <p:txBody>
          <a:bodyPr vert="horz" lIns="91440" tIns="45720" rIns="91440" bIns="45720" rtlCol="0" anchor="ctr"/>
          <a:lstStyle>
            <a:lvl1pPr algn="l">
              <a:defRPr sz="800">
                <a:solidFill>
                  <a:schemeClr val="tx1"/>
                </a:solidFill>
                <a:latin typeface="Arial Narrow" pitchFamily="34" charset="0"/>
              </a:defRPr>
            </a:lvl1pPr>
          </a:lstStyle>
          <a:p>
            <a:fld id="{9526AE1B-6CA2-42DC-958C-D051CC3B7F5D}" type="slidenum">
              <a:rPr lang="en-US" smtClean="0">
                <a:solidFill>
                  <a:prstClr val="black"/>
                </a:solidFill>
              </a:rPr>
              <a:pPr/>
              <a:t>‹#›</a:t>
            </a:fld>
            <a:endParaRPr lang="en-US" dirty="0">
              <a:solidFill>
                <a:prstClr val="black"/>
              </a:solidFill>
            </a:endParaRPr>
          </a:p>
        </p:txBody>
      </p:sp>
      <p:sp>
        <p:nvSpPr>
          <p:cNvPr id="10" name="Date Placeholder 3"/>
          <p:cNvSpPr>
            <a:spLocks noGrp="1"/>
          </p:cNvSpPr>
          <p:nvPr>
            <p:ph type="dt" sz="half" idx="2"/>
          </p:nvPr>
        </p:nvSpPr>
        <p:spPr>
          <a:xfrm>
            <a:off x="6949630" y="6352863"/>
            <a:ext cx="1828800" cy="182880"/>
          </a:xfrm>
          <a:prstGeom prst="rect">
            <a:avLst/>
          </a:prstGeom>
          <a:solidFill>
            <a:srgbClr val="FFC000"/>
          </a:solidFill>
        </p:spPr>
        <p:txBody>
          <a:bodyPr vert="horz" lIns="91440" tIns="45720" rIns="91440" bIns="45720" rtlCol="0" anchor="ctr"/>
          <a:lstStyle>
            <a:lvl1pPr algn="r">
              <a:defRPr sz="800">
                <a:solidFill>
                  <a:schemeClr val="tx1"/>
                </a:solidFill>
                <a:latin typeface="Arial Narrow" pitchFamily="34" charset="0"/>
              </a:defRPr>
            </a:lvl1pPr>
          </a:lstStyle>
          <a:p>
            <a:r>
              <a:rPr lang="en-US" smtClean="0">
                <a:solidFill>
                  <a:prstClr val="black"/>
                </a:solidFill>
              </a:rPr>
              <a:t>11 August 2015</a:t>
            </a:r>
            <a:endParaRPr lang="en-US" dirty="0">
              <a:solidFill>
                <a:prstClr val="black"/>
              </a:solidFill>
            </a:endParaRPr>
          </a:p>
        </p:txBody>
      </p:sp>
      <p:sp>
        <p:nvSpPr>
          <p:cNvPr id="11" name="Footer Placeholder 4"/>
          <p:cNvSpPr>
            <a:spLocks noGrp="1"/>
          </p:cNvSpPr>
          <p:nvPr>
            <p:ph type="ftr" sz="quarter" idx="3"/>
          </p:nvPr>
        </p:nvSpPr>
        <p:spPr>
          <a:xfrm>
            <a:off x="6949630" y="6581679"/>
            <a:ext cx="1828800" cy="182880"/>
          </a:xfrm>
          <a:prstGeom prst="rect">
            <a:avLst/>
          </a:prstGeom>
          <a:solidFill>
            <a:srgbClr val="FFC000"/>
          </a:solidFill>
        </p:spPr>
        <p:txBody>
          <a:bodyPr vert="horz" lIns="91440" tIns="45720" rIns="91440" bIns="45720" rtlCol="0" anchor="ctr"/>
          <a:lstStyle>
            <a:lvl1pPr algn="r">
              <a:defRPr sz="800">
                <a:solidFill>
                  <a:schemeClr val="tx1"/>
                </a:solidFill>
                <a:latin typeface="Arial Narrow" pitchFamily="34" charset="0"/>
              </a:defRPr>
            </a:lvl1pPr>
          </a:lstStyle>
          <a:p>
            <a:r>
              <a:rPr lang="en-US" smtClean="0">
                <a:solidFill>
                  <a:prstClr val="black"/>
                </a:solidFill>
              </a:rPr>
              <a:t>UNCLASSIFIED |  For Public Release</a:t>
            </a:r>
            <a:endParaRPr lang="en-US" dirty="0">
              <a:solidFill>
                <a:prstClr val="black"/>
              </a:solidFill>
            </a:endParaRPr>
          </a:p>
        </p:txBody>
      </p:sp>
    </p:spTree>
    <p:extLst>
      <p:ext uri="{BB962C8B-B14F-4D97-AF65-F5344CB8AC3E}">
        <p14:creationId xmlns:p14="http://schemas.microsoft.com/office/powerpoint/2010/main" val="3580965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813799" y="6350695"/>
            <a:ext cx="320040" cy="411480"/>
          </a:xfrm>
          <a:prstGeom prst="rect">
            <a:avLst/>
          </a:prstGeom>
          <a:solidFill>
            <a:srgbClr val="FFC000"/>
          </a:solidFill>
          <a:ln>
            <a:noFill/>
          </a:ln>
        </p:spPr>
        <p:txBody>
          <a:bodyPr vert="horz" lIns="91440" tIns="45720" rIns="91440" bIns="45720" rtlCol="0" anchor="ctr"/>
          <a:lstStyle>
            <a:lvl1pPr algn="l">
              <a:defRPr sz="800">
                <a:solidFill>
                  <a:schemeClr val="tx1"/>
                </a:solidFill>
                <a:latin typeface="Arial Narrow" pitchFamily="34" charset="0"/>
              </a:defRPr>
            </a:lvl1pPr>
          </a:lstStyle>
          <a:p>
            <a:fld id="{9526AE1B-6CA2-42DC-958C-D051CC3B7F5D}" type="slidenum">
              <a:rPr lang="en-US" smtClean="0">
                <a:solidFill>
                  <a:prstClr val="black"/>
                </a:solidFill>
              </a:rPr>
              <a:pPr/>
              <a:t>‹#›</a:t>
            </a:fld>
            <a:endParaRPr lang="en-US" dirty="0">
              <a:solidFill>
                <a:prstClr val="black"/>
              </a:solidFill>
            </a:endParaRPr>
          </a:p>
        </p:txBody>
      </p:sp>
      <p:sp>
        <p:nvSpPr>
          <p:cNvPr id="9" name="Date Placeholder 3"/>
          <p:cNvSpPr>
            <a:spLocks noGrp="1"/>
          </p:cNvSpPr>
          <p:nvPr>
            <p:ph type="dt" sz="half" idx="2"/>
          </p:nvPr>
        </p:nvSpPr>
        <p:spPr>
          <a:xfrm>
            <a:off x="6949630" y="6352863"/>
            <a:ext cx="1828800" cy="182880"/>
          </a:xfrm>
          <a:prstGeom prst="rect">
            <a:avLst/>
          </a:prstGeom>
          <a:solidFill>
            <a:srgbClr val="FFC000"/>
          </a:solidFill>
        </p:spPr>
        <p:txBody>
          <a:bodyPr vert="horz" lIns="91440" tIns="45720" rIns="91440" bIns="45720" rtlCol="0" anchor="ctr"/>
          <a:lstStyle>
            <a:lvl1pPr algn="r">
              <a:defRPr sz="800">
                <a:solidFill>
                  <a:schemeClr val="tx1"/>
                </a:solidFill>
                <a:latin typeface="Arial Narrow" pitchFamily="34" charset="0"/>
              </a:defRPr>
            </a:lvl1pPr>
          </a:lstStyle>
          <a:p>
            <a:r>
              <a:rPr lang="en-US" smtClean="0">
                <a:solidFill>
                  <a:prstClr val="black"/>
                </a:solidFill>
              </a:rPr>
              <a:t>11 August 2015</a:t>
            </a:r>
            <a:endParaRPr lang="en-US" dirty="0">
              <a:solidFill>
                <a:prstClr val="black"/>
              </a:solidFill>
            </a:endParaRPr>
          </a:p>
        </p:txBody>
      </p:sp>
      <p:sp>
        <p:nvSpPr>
          <p:cNvPr id="10" name="Footer Placeholder 4"/>
          <p:cNvSpPr>
            <a:spLocks noGrp="1"/>
          </p:cNvSpPr>
          <p:nvPr>
            <p:ph type="ftr" sz="quarter" idx="3"/>
          </p:nvPr>
        </p:nvSpPr>
        <p:spPr>
          <a:xfrm>
            <a:off x="6949630" y="6581679"/>
            <a:ext cx="1828800" cy="182880"/>
          </a:xfrm>
          <a:prstGeom prst="rect">
            <a:avLst/>
          </a:prstGeom>
          <a:solidFill>
            <a:srgbClr val="FFC000"/>
          </a:solidFill>
        </p:spPr>
        <p:txBody>
          <a:bodyPr vert="horz" lIns="91440" tIns="45720" rIns="91440" bIns="45720" rtlCol="0" anchor="ctr"/>
          <a:lstStyle>
            <a:lvl1pPr algn="r">
              <a:defRPr sz="800">
                <a:solidFill>
                  <a:schemeClr val="tx1"/>
                </a:solidFill>
                <a:latin typeface="Arial Narrow" pitchFamily="34" charset="0"/>
              </a:defRPr>
            </a:lvl1pPr>
          </a:lstStyle>
          <a:p>
            <a:r>
              <a:rPr lang="en-US" smtClean="0">
                <a:solidFill>
                  <a:prstClr val="black"/>
                </a:solidFill>
              </a:rPr>
              <a:t>UNCLASSIFIED |  For Public Release</a:t>
            </a:r>
            <a:endParaRPr lang="en-US" dirty="0">
              <a:solidFill>
                <a:prstClr val="black"/>
              </a:solidFill>
            </a:endParaRPr>
          </a:p>
        </p:txBody>
      </p:sp>
    </p:spTree>
    <p:extLst>
      <p:ext uri="{BB962C8B-B14F-4D97-AF65-F5344CB8AC3E}">
        <p14:creationId xmlns:p14="http://schemas.microsoft.com/office/powerpoint/2010/main" val="2043977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0" y="2"/>
            <a:ext cx="9144000" cy="791425"/>
          </a:xfrm>
          <a:prstGeom prst="rect">
            <a:avLst/>
          </a:prstGeom>
        </p:spPr>
        <p:txBody>
          <a:bodyPr anchor="ctr">
            <a:noAutofit/>
          </a:bodyPr>
          <a:lstStyle>
            <a:lvl1pPr>
              <a:defRPr sz="2800" b="1">
                <a:latin typeface="+mn-lt"/>
              </a:defRPr>
            </a:lvl1pPr>
          </a:lstStyle>
          <a:p>
            <a:r>
              <a:rPr lang="en-US" dirty="0" smtClean="0"/>
              <a:t>Click to edit Master title style</a:t>
            </a:r>
            <a:endParaRPr lang="en-US" dirty="0"/>
          </a:p>
        </p:txBody>
      </p:sp>
      <p:sp>
        <p:nvSpPr>
          <p:cNvPr id="7" name="Slide Number Placeholder 6"/>
          <p:cNvSpPr>
            <a:spLocks noGrp="1"/>
          </p:cNvSpPr>
          <p:nvPr>
            <p:ph type="sldNum" sz="quarter" idx="10"/>
          </p:nvPr>
        </p:nvSpPr>
        <p:spPr>
          <a:xfrm>
            <a:off x="7010400" y="6629400"/>
            <a:ext cx="2133600" cy="228600"/>
          </a:xfrm>
        </p:spPr>
        <p:txBody>
          <a:bodyPr/>
          <a:lstStyle/>
          <a:p>
            <a:fld id="{B640AA29-53E0-4F11-9C09-1771E08E6E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921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8" name="Picture 1"/>
          <p:cNvPicPr>
            <a:picLocks noChangeAspect="1" noChangeArrowheads="1"/>
          </p:cNvPicPr>
          <p:nvPr userDrawn="1"/>
        </p:nvPicPr>
        <p:blipFill>
          <a:blip r:embed="rId2" cstate="print"/>
          <a:srcRect t="6911"/>
          <a:stretch>
            <a:fillRect/>
          </a:stretch>
        </p:blipFill>
        <p:spPr bwMode="auto">
          <a:xfrm>
            <a:off x="7419975" y="6471187"/>
            <a:ext cx="1685925" cy="386813"/>
          </a:xfrm>
          <a:prstGeom prst="rect">
            <a:avLst/>
          </a:prstGeom>
          <a:noFill/>
          <a:ln w="9525">
            <a:noFill/>
            <a:miter lim="800000"/>
            <a:headEnd/>
            <a:tailEnd/>
          </a:ln>
        </p:spPr>
      </p:pic>
      <p:sp>
        <p:nvSpPr>
          <p:cNvPr id="8" name="Rectangle 7"/>
          <p:cNvSpPr/>
          <p:nvPr userDrawn="1"/>
        </p:nvSpPr>
        <p:spPr bwMode="auto">
          <a:xfrm>
            <a:off x="999653" y="792161"/>
            <a:ext cx="7075284" cy="72381"/>
          </a:xfrm>
          <a:prstGeom prst="rect">
            <a:avLst/>
          </a:prstGeom>
          <a:solidFill>
            <a:srgbClr val="E5CB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3">
              <a:defRPr/>
            </a:pPr>
            <a:endParaRPr lang="en-US" sz="1600" dirty="0">
              <a:solidFill>
                <a:prstClr val="white"/>
              </a:solidFill>
            </a:endParaRPr>
          </a:p>
        </p:txBody>
      </p:sp>
      <p:sp>
        <p:nvSpPr>
          <p:cNvPr id="9" name="Rectangle 6"/>
          <p:cNvSpPr txBox="1">
            <a:spLocks noChangeArrowheads="1"/>
          </p:cNvSpPr>
          <p:nvPr userDrawn="1"/>
        </p:nvSpPr>
        <p:spPr bwMode="auto">
          <a:xfrm>
            <a:off x="5771981" y="6548056"/>
            <a:ext cx="1676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defTabSz="913993">
              <a:defRPr/>
            </a:pPr>
            <a:fld id="{E486D8C6-261C-4077-B176-A2D68CA08FDE}" type="slidenum">
              <a:rPr lang="en-US" sz="1100" b="1" smtClean="0">
                <a:solidFill>
                  <a:prstClr val="black"/>
                </a:solidFill>
              </a:rPr>
              <a:pPr defTabSz="913993">
                <a:defRPr/>
              </a:pPr>
              <a:t>‹#›</a:t>
            </a:fld>
            <a:endParaRPr lang="en-US" sz="1100" b="1" dirty="0">
              <a:solidFill>
                <a:prstClr val="black"/>
              </a:solidFill>
            </a:endParaRPr>
          </a:p>
        </p:txBody>
      </p:sp>
      <p:sp>
        <p:nvSpPr>
          <p:cNvPr id="15" name="Title 1"/>
          <p:cNvSpPr>
            <a:spLocks noGrp="1"/>
          </p:cNvSpPr>
          <p:nvPr userDrawn="1">
            <p:ph type="title"/>
          </p:nvPr>
        </p:nvSpPr>
        <p:spPr>
          <a:xfrm>
            <a:off x="980768" y="193574"/>
            <a:ext cx="7152967" cy="486697"/>
          </a:xfrm>
          <a:prstGeom prst="rect">
            <a:avLst/>
          </a:prstGeom>
        </p:spPr>
        <p:txBody>
          <a:bodyPr/>
          <a:lstStyle>
            <a:lvl1pPr>
              <a:defRPr sz="2800" b="1">
                <a:latin typeface="Arial" pitchFamily="34" charset="0"/>
                <a:cs typeface="Arial" pitchFamily="34" charset="0"/>
              </a:defRPr>
            </a:lvl1pPr>
          </a:lstStyle>
          <a:p>
            <a:r>
              <a:rPr lang="en-US" dirty="0" smtClean="0"/>
              <a:t>Click to edit Master title style</a:t>
            </a:r>
            <a:endParaRPr lang="en-US" dirty="0"/>
          </a:p>
        </p:txBody>
      </p:sp>
      <p:sp>
        <p:nvSpPr>
          <p:cNvPr id="10" name="TextBox 9"/>
          <p:cNvSpPr txBox="1"/>
          <p:nvPr userDrawn="1"/>
        </p:nvSpPr>
        <p:spPr>
          <a:xfrm>
            <a:off x="-16899" y="6522145"/>
            <a:ext cx="3207774" cy="307777"/>
          </a:xfrm>
          <a:prstGeom prst="rect">
            <a:avLst/>
          </a:prstGeom>
          <a:noFill/>
        </p:spPr>
        <p:txBody>
          <a:bodyPr wrap="square" rtlCol="0" anchor="ctr" anchorCtr="0">
            <a:spAutoFit/>
          </a:bodyPr>
          <a:lstStyle/>
          <a:p>
            <a:pPr defTabSz="913993" fontAlgn="base">
              <a:spcBef>
                <a:spcPct val="0"/>
              </a:spcBef>
              <a:spcAft>
                <a:spcPct val="0"/>
              </a:spcAft>
            </a:pPr>
            <a:r>
              <a:rPr lang="en-US" sz="1400" b="1" i="1" dirty="0" smtClean="0">
                <a:solidFill>
                  <a:prstClr val="black"/>
                </a:solidFill>
                <a:cs typeface="Arial" pitchFamily="34" charset="0"/>
              </a:rPr>
              <a:t>America’s Force of Decisive Action</a:t>
            </a:r>
          </a:p>
        </p:txBody>
      </p:sp>
      <p:cxnSp>
        <p:nvCxnSpPr>
          <p:cNvPr id="11" name="Straight Connector 10"/>
          <p:cNvCxnSpPr/>
          <p:nvPr userDrawn="1"/>
        </p:nvCxnSpPr>
        <p:spPr>
          <a:xfrm>
            <a:off x="0" y="6430911"/>
            <a:ext cx="9144000" cy="0"/>
          </a:xfrm>
          <a:prstGeom prst="line">
            <a:avLst/>
          </a:prstGeom>
          <a:ln w="28575"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483147"/>
            <a:ext cx="91440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95779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8229746" cy="685800"/>
          </a:xfrm>
          <a:prstGeom prst="rect">
            <a:avLst/>
          </a:prstGeom>
        </p:spPr>
        <p:txBody>
          <a:bodyPr anchor="ctr">
            <a:normAutofit/>
          </a:bodyPr>
          <a:lstStyle>
            <a:lvl1pPr>
              <a:defRPr sz="2800" b="1">
                <a:latin typeface="+mn-l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640AA29-53E0-4F11-9C09-1771E08E6E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26783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defTabSz="971824">
              <a:defRPr/>
            </a:pPr>
            <a:endParaRPr lang="en-US" sz="1900">
              <a:solidFill>
                <a:prstClr val="black"/>
              </a:solidFill>
            </a:endParaRPr>
          </a:p>
        </p:txBody>
      </p:sp>
      <p:sp>
        <p:nvSpPr>
          <p:cNvPr id="3"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defTabSz="971824">
              <a:defRPr/>
            </a:pPr>
            <a:endParaRPr lang="en-US" sz="1900">
              <a:solidFill>
                <a:prstClr val="black"/>
              </a:solidFill>
            </a:endParaRPr>
          </a:p>
        </p:txBody>
      </p:sp>
      <p:sp>
        <p:nvSpPr>
          <p:cNvPr id="4" name="Slide Number Placeholder 5"/>
          <p:cNvSpPr>
            <a:spLocks noGrp="1"/>
          </p:cNvSpPr>
          <p:nvPr>
            <p:ph type="sldNum" sz="quarter" idx="12"/>
          </p:nvPr>
        </p:nvSpPr>
        <p:spPr>
          <a:xfrm>
            <a:off x="6553200" y="6324600"/>
            <a:ext cx="2133600" cy="476250"/>
          </a:xfrm>
          <a:prstGeom prst="rect">
            <a:avLst/>
          </a:prstGeom>
        </p:spPr>
        <p:txBody>
          <a:bodyPr/>
          <a:lstStyle>
            <a:lvl1pPr>
              <a:defRPr>
                <a:latin typeface="Arial" charset="0"/>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5918489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971824"/>
            <a:fld id="{6E17E120-170B-45EF-9D28-3F12794F86CB}" type="datetimeFigureOut">
              <a:rPr lang="en-US" sz="1900" smtClean="0">
                <a:solidFill>
                  <a:prstClr val="black"/>
                </a:solidFill>
              </a:rPr>
              <a:pPr defTabSz="971824"/>
              <a:t>3/31/2016</a:t>
            </a:fld>
            <a:endParaRPr lang="en-US" sz="190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971824"/>
            <a:endParaRPr lang="en-US" sz="1900">
              <a:solidFill>
                <a:prstClr val="black"/>
              </a:solidFill>
            </a:endParaRPr>
          </a:p>
        </p:txBody>
      </p:sp>
      <p:sp>
        <p:nvSpPr>
          <p:cNvPr id="6" name="Slide Number Placeholder 5"/>
          <p:cNvSpPr>
            <a:spLocks noGrp="1"/>
          </p:cNvSpPr>
          <p:nvPr>
            <p:ph type="sldNum" sz="quarter" idx="12"/>
          </p:nvPr>
        </p:nvSpPr>
        <p:spPr/>
        <p:txBody>
          <a:bodyPr/>
          <a:lstStyle/>
          <a:p>
            <a:fld id="{10CF513A-2A99-43F5-9DC9-9278FE0A7B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3040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971824"/>
            <a:fld id="{6E17E120-170B-45EF-9D28-3F12794F86CB}" type="datetimeFigureOut">
              <a:rPr lang="en-US" sz="1900" smtClean="0">
                <a:solidFill>
                  <a:prstClr val="black"/>
                </a:solidFill>
              </a:rPr>
              <a:pPr defTabSz="971824"/>
              <a:t>3/31/2016</a:t>
            </a:fld>
            <a:endParaRPr lang="en-US" sz="190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971824"/>
            <a:endParaRPr lang="en-US" sz="1900">
              <a:solidFill>
                <a:prstClr val="black"/>
              </a:solidFill>
            </a:endParaRPr>
          </a:p>
        </p:txBody>
      </p:sp>
      <p:sp>
        <p:nvSpPr>
          <p:cNvPr id="6" name="Slide Number Placeholder 5"/>
          <p:cNvSpPr>
            <a:spLocks noGrp="1"/>
          </p:cNvSpPr>
          <p:nvPr>
            <p:ph type="sldNum" sz="quarter" idx="12"/>
          </p:nvPr>
        </p:nvSpPr>
        <p:spPr/>
        <p:txBody>
          <a:bodyPr/>
          <a:lstStyle/>
          <a:p>
            <a:fld id="{10CF513A-2A99-43F5-9DC9-9278FE0A7B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1711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8" name="Picture 1"/>
          <p:cNvPicPr>
            <a:picLocks noChangeAspect="1" noChangeArrowheads="1"/>
          </p:cNvPicPr>
          <p:nvPr userDrawn="1"/>
        </p:nvPicPr>
        <p:blipFill>
          <a:blip r:embed="rId2" cstate="print"/>
          <a:srcRect t="6911"/>
          <a:stretch>
            <a:fillRect/>
          </a:stretch>
        </p:blipFill>
        <p:spPr bwMode="auto">
          <a:xfrm>
            <a:off x="7419975" y="6471187"/>
            <a:ext cx="1685925" cy="386813"/>
          </a:xfrm>
          <a:prstGeom prst="rect">
            <a:avLst/>
          </a:prstGeom>
          <a:noFill/>
          <a:ln w="9525">
            <a:noFill/>
            <a:miter lim="800000"/>
            <a:headEnd/>
            <a:tailEnd/>
          </a:ln>
        </p:spPr>
      </p:pic>
      <p:sp>
        <p:nvSpPr>
          <p:cNvPr id="8" name="Rectangle 7"/>
          <p:cNvSpPr/>
          <p:nvPr userDrawn="1"/>
        </p:nvSpPr>
        <p:spPr bwMode="auto">
          <a:xfrm>
            <a:off x="999653" y="792161"/>
            <a:ext cx="7075284" cy="72381"/>
          </a:xfrm>
          <a:prstGeom prst="rect">
            <a:avLst/>
          </a:prstGeom>
          <a:solidFill>
            <a:srgbClr val="E5CB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1824">
              <a:defRPr/>
            </a:pPr>
            <a:endParaRPr lang="en-US" sz="1600" dirty="0">
              <a:solidFill>
                <a:prstClr val="white"/>
              </a:solidFill>
            </a:endParaRPr>
          </a:p>
        </p:txBody>
      </p:sp>
      <p:sp>
        <p:nvSpPr>
          <p:cNvPr id="9" name="Rectangle 6"/>
          <p:cNvSpPr txBox="1">
            <a:spLocks noChangeArrowheads="1"/>
          </p:cNvSpPr>
          <p:nvPr userDrawn="1"/>
        </p:nvSpPr>
        <p:spPr bwMode="auto">
          <a:xfrm>
            <a:off x="5771981" y="6548056"/>
            <a:ext cx="1676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defTabSz="971824">
              <a:defRPr/>
            </a:pPr>
            <a:fld id="{E486D8C6-261C-4077-B176-A2D68CA08FDE}" type="slidenum">
              <a:rPr lang="en-US" sz="1100" b="1" smtClean="0">
                <a:solidFill>
                  <a:prstClr val="black"/>
                </a:solidFill>
              </a:rPr>
              <a:pPr defTabSz="971824">
                <a:defRPr/>
              </a:pPr>
              <a:t>‹#›</a:t>
            </a:fld>
            <a:endParaRPr lang="en-US" sz="1100" b="1" dirty="0">
              <a:solidFill>
                <a:prstClr val="black"/>
              </a:solidFill>
            </a:endParaRPr>
          </a:p>
        </p:txBody>
      </p:sp>
      <p:sp>
        <p:nvSpPr>
          <p:cNvPr id="15" name="Title 1"/>
          <p:cNvSpPr>
            <a:spLocks noGrp="1"/>
          </p:cNvSpPr>
          <p:nvPr userDrawn="1">
            <p:ph type="title"/>
          </p:nvPr>
        </p:nvSpPr>
        <p:spPr>
          <a:xfrm>
            <a:off x="980768" y="193574"/>
            <a:ext cx="7152967" cy="486697"/>
          </a:xfrm>
          <a:prstGeom prst="rect">
            <a:avLst/>
          </a:prstGeom>
        </p:spPr>
        <p:txBody>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16" name="Content Placeholder 2"/>
          <p:cNvSpPr>
            <a:spLocks noGrp="1"/>
          </p:cNvSpPr>
          <p:nvPr userDrawn="1">
            <p:ph idx="1"/>
          </p:nvPr>
        </p:nvSpPr>
        <p:spPr>
          <a:xfrm>
            <a:off x="457200" y="1165134"/>
            <a:ext cx="8229600" cy="4525963"/>
          </a:xfrm>
          <a:prstGeom prst="rect">
            <a:avLst/>
          </a:prstGeom>
        </p:spPr>
        <p:txBody>
          <a:bodyPr/>
          <a:lstStyle>
            <a:lvl1pPr marL="287338" indent="-287338">
              <a:buFont typeface="Arial" pitchFamily="34" charset="0"/>
              <a:buChar char="•"/>
              <a:tabLst/>
              <a:defRPr lang="en-US" sz="2400" kern="1200" dirty="0" smtClean="0">
                <a:solidFill>
                  <a:schemeClr val="tx1"/>
                </a:solidFill>
                <a:latin typeface="Arial" pitchFamily="34" charset="0"/>
                <a:ea typeface="+mn-ea"/>
                <a:cs typeface="Arial" pitchFamily="34" charset="0"/>
              </a:defRPr>
            </a:lvl1pPr>
            <a:lvl2pPr marL="627063" indent="-169863">
              <a:buFont typeface="Arial" pitchFamily="34" charset="0"/>
              <a:buChar char="−"/>
              <a:defRPr lang="en-US" sz="2000" kern="1200" dirty="0" smtClean="0">
                <a:solidFill>
                  <a:schemeClr val="tx1"/>
                </a:solidFill>
                <a:latin typeface="Arial" pitchFamily="34" charset="0"/>
                <a:ea typeface="+mn-ea"/>
                <a:cs typeface="Arial" pitchFamily="34" charset="0"/>
              </a:defRPr>
            </a:lvl2pPr>
            <a:lvl3pPr>
              <a:buFont typeface="Arial" pitchFamily="34" charset="0"/>
              <a:buChar char="•"/>
              <a:defRPr lang="en-US" sz="1800" kern="1200" dirty="0" smtClean="0">
                <a:solidFill>
                  <a:schemeClr val="tx1"/>
                </a:solidFill>
                <a:latin typeface="+mn-lt"/>
                <a:ea typeface="+mn-ea"/>
                <a:cs typeface="+mn-cs"/>
              </a:defRPr>
            </a:lvl3pPr>
            <a:lvl4pPr>
              <a:buFont typeface="Arial" pitchFamily="34" charset="0"/>
              <a:buChar char="−"/>
              <a:defRPr lang="en-US" sz="1600" kern="1200" dirty="0" smtClean="0">
                <a:solidFill>
                  <a:schemeClr val="tx1"/>
                </a:solidFill>
                <a:latin typeface="+mn-lt"/>
                <a:ea typeface="+mn-ea"/>
                <a:cs typeface="+mn-cs"/>
              </a:defRPr>
            </a:lvl4pPr>
            <a:lvl5pPr>
              <a:defRPr lang="en-US" sz="1600" kern="12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16899" y="6522145"/>
            <a:ext cx="3207774" cy="307777"/>
          </a:xfrm>
          <a:prstGeom prst="rect">
            <a:avLst/>
          </a:prstGeom>
          <a:noFill/>
        </p:spPr>
        <p:txBody>
          <a:bodyPr wrap="square" rtlCol="0" anchor="ctr" anchorCtr="0">
            <a:spAutoFit/>
          </a:bodyPr>
          <a:lstStyle/>
          <a:p>
            <a:pPr defTabSz="971824" fontAlgn="base">
              <a:spcBef>
                <a:spcPct val="0"/>
              </a:spcBef>
              <a:spcAft>
                <a:spcPct val="0"/>
              </a:spcAft>
            </a:pPr>
            <a:r>
              <a:rPr lang="en-US" sz="1400" b="1" i="1" dirty="0" smtClean="0">
                <a:solidFill>
                  <a:prstClr val="black"/>
                </a:solidFill>
                <a:cs typeface="Arial" charset="0"/>
              </a:rPr>
              <a:t>America’s Force of Decisive Action</a:t>
            </a:r>
          </a:p>
        </p:txBody>
      </p:sp>
      <p:cxnSp>
        <p:nvCxnSpPr>
          <p:cNvPr id="11" name="Straight Connector 10"/>
          <p:cNvCxnSpPr/>
          <p:nvPr userDrawn="1"/>
        </p:nvCxnSpPr>
        <p:spPr>
          <a:xfrm>
            <a:off x="0" y="6430911"/>
            <a:ext cx="9144000" cy="0"/>
          </a:xfrm>
          <a:prstGeom prst="line">
            <a:avLst/>
          </a:prstGeom>
          <a:ln w="28575"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483147"/>
            <a:ext cx="91440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USARMY_2D.png"/>
          <p:cNvPicPr>
            <a:picLocks noChangeAspect="1"/>
          </p:cNvPicPr>
          <p:nvPr userDrawn="1"/>
        </p:nvPicPr>
        <p:blipFill>
          <a:blip r:embed="rId3" cstate="print">
            <a:clrChange>
              <a:clrFrom>
                <a:srgbClr val="FFFFFF"/>
              </a:clrFrom>
              <a:clrTo>
                <a:srgbClr val="FFFFFF">
                  <a:alpha val="0"/>
                </a:srgbClr>
              </a:clrTo>
            </a:clrChange>
          </a:blip>
          <a:srcRect l="26716" t="14431" r="23842" b="19843"/>
          <a:stretch>
            <a:fillRect/>
          </a:stretch>
        </p:blipFill>
        <p:spPr>
          <a:xfrm>
            <a:off x="192304" y="136525"/>
            <a:ext cx="675131" cy="822325"/>
          </a:xfrm>
          <a:prstGeom prst="rect">
            <a:avLst/>
          </a:prstGeom>
        </p:spPr>
      </p:pic>
      <p:pic>
        <p:nvPicPr>
          <p:cNvPr id="14" name="Picture 13" descr="alpha_omega_logo_102111.png"/>
          <p:cNvPicPr>
            <a:picLocks noChangeAspect="1"/>
          </p:cNvPicPr>
          <p:nvPr userDrawn="1"/>
        </p:nvPicPr>
        <p:blipFill>
          <a:blip r:embed="rId4" cstate="print"/>
          <a:stretch>
            <a:fillRect/>
          </a:stretch>
        </p:blipFill>
        <p:spPr>
          <a:xfrm>
            <a:off x="8247183" y="238124"/>
            <a:ext cx="760932" cy="663576"/>
          </a:xfrm>
          <a:prstGeom prst="rect">
            <a:avLst/>
          </a:prstGeom>
        </p:spPr>
      </p:pic>
    </p:spTree>
    <p:extLst>
      <p:ext uri="{BB962C8B-B14F-4D97-AF65-F5344CB8AC3E}">
        <p14:creationId xmlns:p14="http://schemas.microsoft.com/office/powerpoint/2010/main" val="103731814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8" name="Picture 1"/>
          <p:cNvPicPr>
            <a:picLocks noChangeAspect="1" noChangeArrowheads="1"/>
          </p:cNvPicPr>
          <p:nvPr userDrawn="1"/>
        </p:nvPicPr>
        <p:blipFill>
          <a:blip r:embed="rId2" cstate="print"/>
          <a:srcRect t="6911"/>
          <a:stretch>
            <a:fillRect/>
          </a:stretch>
        </p:blipFill>
        <p:spPr bwMode="auto">
          <a:xfrm>
            <a:off x="7419975" y="6471187"/>
            <a:ext cx="1685925" cy="386813"/>
          </a:xfrm>
          <a:prstGeom prst="rect">
            <a:avLst/>
          </a:prstGeom>
          <a:noFill/>
          <a:ln w="9525">
            <a:noFill/>
            <a:miter lim="800000"/>
            <a:headEnd/>
            <a:tailEnd/>
          </a:ln>
        </p:spPr>
      </p:pic>
      <p:sp>
        <p:nvSpPr>
          <p:cNvPr id="8" name="Rectangle 7"/>
          <p:cNvSpPr/>
          <p:nvPr userDrawn="1"/>
        </p:nvSpPr>
        <p:spPr bwMode="auto">
          <a:xfrm>
            <a:off x="999653" y="792161"/>
            <a:ext cx="7075284" cy="72381"/>
          </a:xfrm>
          <a:prstGeom prst="rect">
            <a:avLst/>
          </a:prstGeom>
          <a:solidFill>
            <a:srgbClr val="E5CB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1824">
              <a:defRPr/>
            </a:pPr>
            <a:endParaRPr lang="en-US" sz="1600" dirty="0">
              <a:solidFill>
                <a:prstClr val="white"/>
              </a:solidFill>
            </a:endParaRPr>
          </a:p>
        </p:txBody>
      </p:sp>
      <p:sp>
        <p:nvSpPr>
          <p:cNvPr id="9" name="Rectangle 6"/>
          <p:cNvSpPr txBox="1">
            <a:spLocks noChangeArrowheads="1"/>
          </p:cNvSpPr>
          <p:nvPr userDrawn="1"/>
        </p:nvSpPr>
        <p:spPr bwMode="auto">
          <a:xfrm>
            <a:off x="5771981" y="6548056"/>
            <a:ext cx="1676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defTabSz="971824">
              <a:defRPr/>
            </a:pPr>
            <a:fld id="{E486D8C6-261C-4077-B176-A2D68CA08FDE}" type="slidenum">
              <a:rPr lang="en-US" sz="1100" b="1" smtClean="0">
                <a:solidFill>
                  <a:prstClr val="black"/>
                </a:solidFill>
              </a:rPr>
              <a:pPr defTabSz="971824">
                <a:defRPr/>
              </a:pPr>
              <a:t>‹#›</a:t>
            </a:fld>
            <a:endParaRPr lang="en-US" sz="1100" b="1" dirty="0">
              <a:solidFill>
                <a:prstClr val="black"/>
              </a:solidFill>
            </a:endParaRPr>
          </a:p>
        </p:txBody>
      </p:sp>
      <p:sp>
        <p:nvSpPr>
          <p:cNvPr id="15" name="Title 1"/>
          <p:cNvSpPr>
            <a:spLocks noGrp="1"/>
          </p:cNvSpPr>
          <p:nvPr userDrawn="1">
            <p:ph type="title"/>
          </p:nvPr>
        </p:nvSpPr>
        <p:spPr>
          <a:xfrm>
            <a:off x="980768" y="193574"/>
            <a:ext cx="7152967" cy="486697"/>
          </a:xfrm>
          <a:prstGeom prst="rect">
            <a:avLst/>
          </a:prstGeom>
        </p:spPr>
        <p:txBody>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16" name="Content Placeholder 2"/>
          <p:cNvSpPr>
            <a:spLocks noGrp="1"/>
          </p:cNvSpPr>
          <p:nvPr userDrawn="1">
            <p:ph idx="1"/>
          </p:nvPr>
        </p:nvSpPr>
        <p:spPr>
          <a:xfrm>
            <a:off x="457200" y="1165134"/>
            <a:ext cx="8229600" cy="4525963"/>
          </a:xfrm>
          <a:prstGeom prst="rect">
            <a:avLst/>
          </a:prstGeom>
        </p:spPr>
        <p:txBody>
          <a:bodyPr/>
          <a:lstStyle>
            <a:lvl1pPr marL="287338" indent="-287338">
              <a:buFont typeface="Arial" pitchFamily="34" charset="0"/>
              <a:buChar char="•"/>
              <a:tabLst/>
              <a:defRPr lang="en-US" sz="2400" kern="1200" dirty="0" smtClean="0">
                <a:solidFill>
                  <a:schemeClr val="tx1"/>
                </a:solidFill>
                <a:latin typeface="Arial" pitchFamily="34" charset="0"/>
                <a:ea typeface="+mn-ea"/>
                <a:cs typeface="Arial" pitchFamily="34" charset="0"/>
              </a:defRPr>
            </a:lvl1pPr>
            <a:lvl2pPr marL="627063" indent="-169863">
              <a:buFont typeface="Arial" pitchFamily="34" charset="0"/>
              <a:buChar char="−"/>
              <a:defRPr lang="en-US" sz="2000" kern="1200" dirty="0" smtClean="0">
                <a:solidFill>
                  <a:schemeClr val="tx1"/>
                </a:solidFill>
                <a:latin typeface="Arial" pitchFamily="34" charset="0"/>
                <a:ea typeface="+mn-ea"/>
                <a:cs typeface="Arial" pitchFamily="34" charset="0"/>
              </a:defRPr>
            </a:lvl2pPr>
            <a:lvl3pPr>
              <a:buFont typeface="Arial" pitchFamily="34" charset="0"/>
              <a:buChar char="•"/>
              <a:defRPr lang="en-US" sz="1800" kern="1200" dirty="0" smtClean="0">
                <a:solidFill>
                  <a:schemeClr val="tx1"/>
                </a:solidFill>
                <a:latin typeface="+mn-lt"/>
                <a:ea typeface="+mn-ea"/>
                <a:cs typeface="+mn-cs"/>
              </a:defRPr>
            </a:lvl3pPr>
            <a:lvl4pPr>
              <a:buFont typeface="Arial" pitchFamily="34" charset="0"/>
              <a:buChar char="−"/>
              <a:defRPr lang="en-US" sz="1600" kern="1200" dirty="0" smtClean="0">
                <a:solidFill>
                  <a:schemeClr val="tx1"/>
                </a:solidFill>
                <a:latin typeface="+mn-lt"/>
                <a:ea typeface="+mn-ea"/>
                <a:cs typeface="+mn-cs"/>
              </a:defRPr>
            </a:lvl4pPr>
            <a:lvl5pPr>
              <a:defRPr lang="en-US" sz="1600" kern="12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16899" y="6522145"/>
            <a:ext cx="3207774" cy="307777"/>
          </a:xfrm>
          <a:prstGeom prst="rect">
            <a:avLst/>
          </a:prstGeom>
          <a:noFill/>
        </p:spPr>
        <p:txBody>
          <a:bodyPr wrap="square" rtlCol="0" anchor="ctr" anchorCtr="0">
            <a:spAutoFit/>
          </a:bodyPr>
          <a:lstStyle/>
          <a:p>
            <a:pPr defTabSz="971824" fontAlgn="base">
              <a:spcBef>
                <a:spcPct val="0"/>
              </a:spcBef>
              <a:spcAft>
                <a:spcPct val="0"/>
              </a:spcAft>
            </a:pPr>
            <a:r>
              <a:rPr lang="en-US" sz="1400" b="1" i="1" dirty="0" smtClean="0">
                <a:solidFill>
                  <a:prstClr val="black"/>
                </a:solidFill>
                <a:cs typeface="Arial" charset="0"/>
              </a:rPr>
              <a:t>America’s Force of Decisive Action</a:t>
            </a:r>
          </a:p>
        </p:txBody>
      </p:sp>
      <p:cxnSp>
        <p:nvCxnSpPr>
          <p:cNvPr id="11" name="Straight Connector 10"/>
          <p:cNvCxnSpPr/>
          <p:nvPr userDrawn="1"/>
        </p:nvCxnSpPr>
        <p:spPr>
          <a:xfrm>
            <a:off x="0" y="6430911"/>
            <a:ext cx="9144000" cy="0"/>
          </a:xfrm>
          <a:prstGeom prst="line">
            <a:avLst/>
          </a:prstGeom>
          <a:ln w="28575"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483147"/>
            <a:ext cx="91440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USARMY_2D.png"/>
          <p:cNvPicPr>
            <a:picLocks noChangeAspect="1"/>
          </p:cNvPicPr>
          <p:nvPr userDrawn="1"/>
        </p:nvPicPr>
        <p:blipFill>
          <a:blip r:embed="rId3" cstate="print">
            <a:clrChange>
              <a:clrFrom>
                <a:srgbClr val="FFFFFF"/>
              </a:clrFrom>
              <a:clrTo>
                <a:srgbClr val="FFFFFF">
                  <a:alpha val="0"/>
                </a:srgbClr>
              </a:clrTo>
            </a:clrChange>
          </a:blip>
          <a:srcRect l="26716" t="14431" r="23842" b="19843"/>
          <a:stretch>
            <a:fillRect/>
          </a:stretch>
        </p:blipFill>
        <p:spPr>
          <a:xfrm>
            <a:off x="192304" y="136525"/>
            <a:ext cx="675131" cy="822325"/>
          </a:xfrm>
          <a:prstGeom prst="rect">
            <a:avLst/>
          </a:prstGeom>
        </p:spPr>
      </p:pic>
      <p:pic>
        <p:nvPicPr>
          <p:cNvPr id="14" name="Picture 13" descr="alpha_omega_logo_102111.png"/>
          <p:cNvPicPr>
            <a:picLocks noChangeAspect="1"/>
          </p:cNvPicPr>
          <p:nvPr userDrawn="1"/>
        </p:nvPicPr>
        <p:blipFill>
          <a:blip r:embed="rId4" cstate="print"/>
          <a:stretch>
            <a:fillRect/>
          </a:stretch>
        </p:blipFill>
        <p:spPr>
          <a:xfrm>
            <a:off x="8247183" y="238124"/>
            <a:ext cx="760932" cy="663576"/>
          </a:xfrm>
          <a:prstGeom prst="rect">
            <a:avLst/>
          </a:prstGeom>
        </p:spPr>
      </p:pic>
      <p:sp>
        <p:nvSpPr>
          <p:cNvPr id="17" name="TextBox 16"/>
          <p:cNvSpPr txBox="1"/>
          <p:nvPr userDrawn="1"/>
        </p:nvSpPr>
        <p:spPr>
          <a:xfrm>
            <a:off x="3886200" y="6488668"/>
            <a:ext cx="1886094" cy="369332"/>
          </a:xfrm>
          <a:prstGeom prst="rect">
            <a:avLst/>
          </a:prstGeom>
          <a:noFill/>
        </p:spPr>
        <p:txBody>
          <a:bodyPr wrap="none" rtlCol="0">
            <a:spAutoFit/>
          </a:bodyPr>
          <a:lstStyle/>
          <a:p>
            <a:pPr defTabSz="971824"/>
            <a:r>
              <a:rPr lang="en-US" b="1" dirty="0" smtClean="0">
                <a:solidFill>
                  <a:prstClr val="black"/>
                </a:solidFill>
                <a:latin typeface="Arial" pitchFamily="34" charset="0"/>
              </a:rPr>
              <a:t>DRAFT 9-10-14</a:t>
            </a:r>
          </a:p>
        </p:txBody>
      </p:sp>
    </p:spTree>
    <p:extLst>
      <p:ext uri="{BB962C8B-B14F-4D97-AF65-F5344CB8AC3E}">
        <p14:creationId xmlns:p14="http://schemas.microsoft.com/office/powerpoint/2010/main" val="124185656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8" name="Picture 1"/>
          <p:cNvPicPr>
            <a:picLocks noChangeAspect="1" noChangeArrowheads="1"/>
          </p:cNvPicPr>
          <p:nvPr userDrawn="1"/>
        </p:nvPicPr>
        <p:blipFill>
          <a:blip r:embed="rId2" cstate="print"/>
          <a:srcRect t="6911"/>
          <a:stretch>
            <a:fillRect/>
          </a:stretch>
        </p:blipFill>
        <p:spPr bwMode="auto">
          <a:xfrm>
            <a:off x="7419975" y="6471187"/>
            <a:ext cx="1685925" cy="386813"/>
          </a:xfrm>
          <a:prstGeom prst="rect">
            <a:avLst/>
          </a:prstGeom>
          <a:noFill/>
          <a:ln w="9525">
            <a:noFill/>
            <a:miter lim="800000"/>
            <a:headEnd/>
            <a:tailEnd/>
          </a:ln>
        </p:spPr>
      </p:pic>
      <p:sp>
        <p:nvSpPr>
          <p:cNvPr id="8" name="Rectangle 7"/>
          <p:cNvSpPr/>
          <p:nvPr userDrawn="1"/>
        </p:nvSpPr>
        <p:spPr bwMode="auto">
          <a:xfrm>
            <a:off x="999653" y="792161"/>
            <a:ext cx="7075284" cy="72381"/>
          </a:xfrm>
          <a:prstGeom prst="rect">
            <a:avLst/>
          </a:prstGeom>
          <a:solidFill>
            <a:srgbClr val="E5CB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1824">
              <a:defRPr/>
            </a:pPr>
            <a:endParaRPr lang="en-US" sz="1600" dirty="0">
              <a:solidFill>
                <a:prstClr val="white"/>
              </a:solidFill>
            </a:endParaRPr>
          </a:p>
        </p:txBody>
      </p:sp>
      <p:sp>
        <p:nvSpPr>
          <p:cNvPr id="9" name="Rectangle 6"/>
          <p:cNvSpPr txBox="1">
            <a:spLocks noChangeArrowheads="1"/>
          </p:cNvSpPr>
          <p:nvPr userDrawn="1"/>
        </p:nvSpPr>
        <p:spPr bwMode="auto">
          <a:xfrm>
            <a:off x="5771981" y="6548056"/>
            <a:ext cx="1676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defTabSz="971824">
              <a:defRPr/>
            </a:pPr>
            <a:fld id="{E486D8C6-261C-4077-B176-A2D68CA08FDE}" type="slidenum">
              <a:rPr lang="en-US" sz="1100" b="1" smtClean="0">
                <a:solidFill>
                  <a:prstClr val="black"/>
                </a:solidFill>
              </a:rPr>
              <a:pPr defTabSz="971824">
                <a:defRPr/>
              </a:pPr>
              <a:t>‹#›</a:t>
            </a:fld>
            <a:endParaRPr lang="en-US" sz="1100" b="1" dirty="0">
              <a:solidFill>
                <a:prstClr val="black"/>
              </a:solidFill>
            </a:endParaRPr>
          </a:p>
        </p:txBody>
      </p:sp>
      <p:sp>
        <p:nvSpPr>
          <p:cNvPr id="15" name="Title 1"/>
          <p:cNvSpPr>
            <a:spLocks noGrp="1"/>
          </p:cNvSpPr>
          <p:nvPr userDrawn="1">
            <p:ph type="title"/>
          </p:nvPr>
        </p:nvSpPr>
        <p:spPr>
          <a:xfrm>
            <a:off x="980768" y="193574"/>
            <a:ext cx="7152967" cy="486697"/>
          </a:xfrm>
          <a:prstGeom prst="rect">
            <a:avLst/>
          </a:prstGeom>
        </p:spPr>
        <p:txBody>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16" name="Content Placeholder 2"/>
          <p:cNvSpPr>
            <a:spLocks noGrp="1"/>
          </p:cNvSpPr>
          <p:nvPr userDrawn="1">
            <p:ph idx="1"/>
          </p:nvPr>
        </p:nvSpPr>
        <p:spPr>
          <a:xfrm>
            <a:off x="457200" y="1165134"/>
            <a:ext cx="8229600" cy="4525963"/>
          </a:xfrm>
          <a:prstGeom prst="rect">
            <a:avLst/>
          </a:prstGeom>
        </p:spPr>
        <p:txBody>
          <a:bodyPr/>
          <a:lstStyle>
            <a:lvl1pPr marL="287338" indent="-287338">
              <a:buFont typeface="Arial" pitchFamily="34" charset="0"/>
              <a:buChar char="•"/>
              <a:tabLst/>
              <a:defRPr lang="en-US" sz="2400" kern="1200" dirty="0" smtClean="0">
                <a:solidFill>
                  <a:schemeClr val="tx1"/>
                </a:solidFill>
                <a:latin typeface="Arial" pitchFamily="34" charset="0"/>
                <a:ea typeface="+mn-ea"/>
                <a:cs typeface="Arial" pitchFamily="34" charset="0"/>
              </a:defRPr>
            </a:lvl1pPr>
            <a:lvl2pPr marL="627063" indent="-169863">
              <a:buFont typeface="Arial" pitchFamily="34" charset="0"/>
              <a:buChar char="−"/>
              <a:defRPr lang="en-US" sz="2000" kern="1200" dirty="0" smtClean="0">
                <a:solidFill>
                  <a:schemeClr val="tx1"/>
                </a:solidFill>
                <a:latin typeface="Arial" pitchFamily="34" charset="0"/>
                <a:ea typeface="+mn-ea"/>
                <a:cs typeface="Arial" pitchFamily="34" charset="0"/>
              </a:defRPr>
            </a:lvl2pPr>
            <a:lvl3pPr>
              <a:buFont typeface="Arial" pitchFamily="34" charset="0"/>
              <a:buChar char="•"/>
              <a:defRPr lang="en-US" sz="1800" kern="1200" dirty="0" smtClean="0">
                <a:solidFill>
                  <a:schemeClr val="tx1"/>
                </a:solidFill>
                <a:latin typeface="+mn-lt"/>
                <a:ea typeface="+mn-ea"/>
                <a:cs typeface="+mn-cs"/>
              </a:defRPr>
            </a:lvl3pPr>
            <a:lvl4pPr>
              <a:buFont typeface="Arial" pitchFamily="34" charset="0"/>
              <a:buChar char="−"/>
              <a:defRPr lang="en-US" sz="1600" kern="1200" dirty="0" smtClean="0">
                <a:solidFill>
                  <a:schemeClr val="tx1"/>
                </a:solidFill>
                <a:latin typeface="+mn-lt"/>
                <a:ea typeface="+mn-ea"/>
                <a:cs typeface="+mn-cs"/>
              </a:defRPr>
            </a:lvl4pPr>
            <a:lvl5pPr>
              <a:defRPr lang="en-US" sz="1600" kern="12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16899" y="6522145"/>
            <a:ext cx="3207774" cy="307777"/>
          </a:xfrm>
          <a:prstGeom prst="rect">
            <a:avLst/>
          </a:prstGeom>
          <a:noFill/>
        </p:spPr>
        <p:txBody>
          <a:bodyPr wrap="square" rtlCol="0" anchor="ctr" anchorCtr="0">
            <a:spAutoFit/>
          </a:bodyPr>
          <a:lstStyle/>
          <a:p>
            <a:pPr defTabSz="971824" fontAlgn="base">
              <a:spcBef>
                <a:spcPct val="0"/>
              </a:spcBef>
              <a:spcAft>
                <a:spcPct val="0"/>
              </a:spcAft>
            </a:pPr>
            <a:r>
              <a:rPr lang="en-US" sz="1400" b="1" i="1" dirty="0" smtClean="0">
                <a:solidFill>
                  <a:prstClr val="black"/>
                </a:solidFill>
                <a:cs typeface="Arial" charset="0"/>
              </a:rPr>
              <a:t>America’s Force of Decisive Action</a:t>
            </a:r>
          </a:p>
        </p:txBody>
      </p:sp>
      <p:cxnSp>
        <p:nvCxnSpPr>
          <p:cNvPr id="11" name="Straight Connector 10"/>
          <p:cNvCxnSpPr/>
          <p:nvPr userDrawn="1"/>
        </p:nvCxnSpPr>
        <p:spPr>
          <a:xfrm>
            <a:off x="0" y="6430911"/>
            <a:ext cx="9144000" cy="0"/>
          </a:xfrm>
          <a:prstGeom prst="line">
            <a:avLst/>
          </a:prstGeom>
          <a:ln w="28575"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483147"/>
            <a:ext cx="91440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USARMY_2D.png"/>
          <p:cNvPicPr>
            <a:picLocks noChangeAspect="1"/>
          </p:cNvPicPr>
          <p:nvPr userDrawn="1"/>
        </p:nvPicPr>
        <p:blipFill>
          <a:blip r:embed="rId3" cstate="print">
            <a:clrChange>
              <a:clrFrom>
                <a:srgbClr val="FFFFFF"/>
              </a:clrFrom>
              <a:clrTo>
                <a:srgbClr val="FFFFFF">
                  <a:alpha val="0"/>
                </a:srgbClr>
              </a:clrTo>
            </a:clrChange>
          </a:blip>
          <a:srcRect l="26716" t="14431" r="23842" b="19843"/>
          <a:stretch>
            <a:fillRect/>
          </a:stretch>
        </p:blipFill>
        <p:spPr>
          <a:xfrm>
            <a:off x="192304" y="136525"/>
            <a:ext cx="675131" cy="822325"/>
          </a:xfrm>
          <a:prstGeom prst="rect">
            <a:avLst/>
          </a:prstGeom>
        </p:spPr>
      </p:pic>
      <p:pic>
        <p:nvPicPr>
          <p:cNvPr id="14" name="Picture 13" descr="alpha_omega_logo_102111.png"/>
          <p:cNvPicPr>
            <a:picLocks noChangeAspect="1"/>
          </p:cNvPicPr>
          <p:nvPr userDrawn="1"/>
        </p:nvPicPr>
        <p:blipFill>
          <a:blip r:embed="rId4" cstate="print"/>
          <a:stretch>
            <a:fillRect/>
          </a:stretch>
        </p:blipFill>
        <p:spPr>
          <a:xfrm>
            <a:off x="8247183" y="238124"/>
            <a:ext cx="760932" cy="663576"/>
          </a:xfrm>
          <a:prstGeom prst="rect">
            <a:avLst/>
          </a:prstGeom>
        </p:spPr>
      </p:pic>
      <p:sp>
        <p:nvSpPr>
          <p:cNvPr id="17" name="Rectangle 6"/>
          <p:cNvSpPr txBox="1">
            <a:spLocks noChangeArrowheads="1"/>
          </p:cNvSpPr>
          <p:nvPr userDrawn="1"/>
        </p:nvSpPr>
        <p:spPr bwMode="auto">
          <a:xfrm>
            <a:off x="3810000" y="6548056"/>
            <a:ext cx="1676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algn="ctr" defTabSz="971824">
              <a:defRPr/>
            </a:pPr>
            <a:r>
              <a:rPr lang="en-US" sz="1100" b="1" dirty="0" smtClean="0">
                <a:solidFill>
                  <a:prstClr val="black"/>
                </a:solidFill>
              </a:rPr>
              <a:t>30 June 2015</a:t>
            </a:r>
            <a:endParaRPr lang="en-US" sz="1100" b="1" dirty="0">
              <a:solidFill>
                <a:prstClr val="black"/>
              </a:solidFill>
            </a:endParaRPr>
          </a:p>
        </p:txBody>
      </p:sp>
    </p:spTree>
    <p:extLst>
      <p:ext uri="{BB962C8B-B14F-4D97-AF65-F5344CB8AC3E}">
        <p14:creationId xmlns:p14="http://schemas.microsoft.com/office/powerpoint/2010/main" val="335762914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4022E097-EC9D-4794-96A4-7D11C6A20128}" type="datetime1">
              <a:rPr lang="en-US" smtClean="0">
                <a:solidFill>
                  <a:prstClr val="black"/>
                </a:solidFill>
              </a:rPr>
              <a:pPr>
                <a:defRPr/>
              </a:pPr>
              <a:t>3/31/2016</a:t>
            </a:fld>
            <a:endParaRPr lang="en-US" dirty="0">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35AEDC-F818-4932-8C51-0FD0CDB74F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3566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495800" y="6528"/>
            <a:ext cx="4648200" cy="609600"/>
          </a:xfrm>
          <a:prstGeom prst="rect">
            <a:avLst/>
          </a:prstGeom>
        </p:spPr>
        <p:txBody>
          <a:bodyPr anchor="ctr" anchorCtr="0"/>
          <a:lstStyle>
            <a:lvl1pPr algn="ctr">
              <a:defRPr sz="2000" b="1" baseline="0">
                <a:solidFill>
                  <a:srgbClr val="FFC000"/>
                </a:solidFill>
              </a:defRPr>
            </a:lvl1pPr>
          </a:lstStyle>
          <a:p>
            <a:r>
              <a:rPr lang="en-US" dirty="0" smtClean="0"/>
              <a:t>Title (Arial, 20, Bold)</a:t>
            </a:r>
            <a:br>
              <a:rPr lang="en-US" dirty="0" smtClean="0"/>
            </a:br>
            <a:r>
              <a:rPr lang="en-US" dirty="0" smtClean="0"/>
              <a:t>for 2 lines</a:t>
            </a:r>
            <a:endParaRPr lang="en-US" dirty="0"/>
          </a:p>
        </p:txBody>
      </p:sp>
      <p:sp>
        <p:nvSpPr>
          <p:cNvPr id="5"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fld id="{01F288AE-1A0B-479E-AB32-116F4187E394}" type="slidenum">
              <a:rPr lang="en-US" smtClean="0">
                <a:solidFill>
                  <a:prstClr val="white">
                    <a:lumMod val="50000"/>
                  </a:prstClr>
                </a:solidFill>
              </a:rPr>
              <a:pPr/>
              <a:t>‹#›</a:t>
            </a:fld>
            <a:r>
              <a:rPr lang="en-US" dirty="0" smtClean="0">
                <a:solidFill>
                  <a:prstClr val="white">
                    <a:lumMod val="50000"/>
                  </a:prstClr>
                </a:solidFill>
              </a:rPr>
              <a:t> of      </a:t>
            </a:r>
            <a:endParaRPr lang="en-US" dirty="0">
              <a:solidFill>
                <a:prstClr val="white">
                  <a:lumMod val="50000"/>
                </a:prstClr>
              </a:solidFill>
            </a:endParaRPr>
          </a:p>
        </p:txBody>
      </p:sp>
    </p:spTree>
    <p:extLst>
      <p:ext uri="{BB962C8B-B14F-4D97-AF65-F5344CB8AC3E}">
        <p14:creationId xmlns:p14="http://schemas.microsoft.com/office/powerpoint/2010/main" val="80607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usacac.army.mil/"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27.jpe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26.png"/><Relationship Id="rId5" Type="http://schemas.openxmlformats.org/officeDocument/2006/relationships/slideLayout" Target="../slideLayouts/slideLayout83.xml"/><Relationship Id="rId10" Type="http://schemas.openxmlformats.org/officeDocument/2006/relationships/image" Target="../media/image25.jpeg"/><Relationship Id="rId4" Type="http://schemas.openxmlformats.org/officeDocument/2006/relationships/slideLayout" Target="../slideLayouts/slideLayout82.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theme" Target="../theme/theme11.xml"/><Relationship Id="rId4" Type="http://schemas.openxmlformats.org/officeDocument/2006/relationships/image" Target="../media/image27.jpe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theme" Target="../theme/theme12.xml"/><Relationship Id="rId4" Type="http://schemas.openxmlformats.org/officeDocument/2006/relationships/image" Target="../media/image27.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theme" Target="../theme/theme13.xml"/><Relationship Id="rId4" Type="http://schemas.openxmlformats.org/officeDocument/2006/relationships/image" Target="../media/image27.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theme" Target="../theme/theme14.xml"/><Relationship Id="rId1" Type="http://schemas.openxmlformats.org/officeDocument/2006/relationships/slideLayout" Target="../slideLayouts/slideLayout87.xml"/><Relationship Id="rId5" Type="http://schemas.openxmlformats.org/officeDocument/2006/relationships/image" Target="../media/image27.jpeg"/><Relationship Id="rId4" Type="http://schemas.openxmlformats.org/officeDocument/2006/relationships/image" Target="../media/image2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hyperlink" Target="http://usacac.army.mil/" TargetMode="Externa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hyperlink" Target="http://usacac.army.mil/" TargetMode="Externa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image" Target="../media/image11.jpeg"/><Relationship Id="rId3" Type="http://schemas.openxmlformats.org/officeDocument/2006/relationships/slideLayout" Target="../slideLayouts/slideLayout30.xml"/><Relationship Id="rId21" Type="http://schemas.openxmlformats.org/officeDocument/2006/relationships/image" Target="../media/image6.jpe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image" Target="../media/image10.jpeg"/><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5.jpeg"/><Relationship Id="rId29" Type="http://schemas.openxmlformats.org/officeDocument/2006/relationships/image" Target="../media/image14.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9.jpeg"/><Relationship Id="rId32" Type="http://schemas.openxmlformats.org/officeDocument/2006/relationships/image" Target="../media/image17.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image" Target="../media/image8.jpeg"/><Relationship Id="rId28" Type="http://schemas.openxmlformats.org/officeDocument/2006/relationships/image" Target="../media/image13.jpeg"/><Relationship Id="rId10" Type="http://schemas.openxmlformats.org/officeDocument/2006/relationships/slideLayout" Target="../slideLayouts/slideLayout37.xml"/><Relationship Id="rId19" Type="http://schemas.openxmlformats.org/officeDocument/2006/relationships/theme" Target="../theme/theme4.xml"/><Relationship Id="rId31" Type="http://schemas.openxmlformats.org/officeDocument/2006/relationships/image" Target="../media/image16.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7.jpeg"/><Relationship Id="rId27" Type="http://schemas.openxmlformats.org/officeDocument/2006/relationships/image" Target="../media/image12.jpeg"/><Relationship Id="rId30" Type="http://schemas.openxmlformats.org/officeDocument/2006/relationships/image" Target="../media/image15.png"/></Relationships>
</file>

<file path=ppt/slideMasters/_rels/slideMaster5.xml.rels><?xml version="1.0" encoding="UTF-8" standalone="yes"?>
<Relationships xmlns="http://schemas.openxmlformats.org/package/2006/relationships"><Relationship Id="rId8" Type="http://schemas.openxmlformats.org/officeDocument/2006/relationships/hyperlink" Target="http://usacac.army.mil/" TargetMode="External"/><Relationship Id="rId3" Type="http://schemas.openxmlformats.org/officeDocument/2006/relationships/slideLayout" Target="../slideLayouts/slideLayout48.xml"/><Relationship Id="rId7"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3.jpeg"/><Relationship Id="rId5" Type="http://schemas.openxmlformats.org/officeDocument/2006/relationships/slideLayout" Target="../slideLayouts/slideLayout50.xml"/><Relationship Id="rId10" Type="http://schemas.openxmlformats.org/officeDocument/2006/relationships/image" Target="../media/image2.jpeg"/><Relationship Id="rId4" Type="http://schemas.openxmlformats.org/officeDocument/2006/relationships/slideLayout" Target="../slideLayouts/slideLayout49.xml"/><Relationship Id="rId9"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hyperlink" Target="http://usacac.army.mil/" TargetMode="External"/><Relationship Id="rId3" Type="http://schemas.openxmlformats.org/officeDocument/2006/relationships/slideLayout" Target="../slideLayouts/slideLayout54.xml"/><Relationship Id="rId7"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3.jpeg"/><Relationship Id="rId5" Type="http://schemas.openxmlformats.org/officeDocument/2006/relationships/slideLayout" Target="../slideLayouts/slideLayout56.xml"/><Relationship Id="rId10" Type="http://schemas.openxmlformats.org/officeDocument/2006/relationships/image" Target="../media/image2.jpeg"/><Relationship Id="rId4" Type="http://schemas.openxmlformats.org/officeDocument/2006/relationships/slideLayout" Target="../slideLayouts/slideLayout55.xml"/><Relationship Id="rId9"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60.xml"/><Relationship Id="rId7" Type="http://schemas.openxmlformats.org/officeDocument/2006/relationships/image" Target="../media/image20.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4.jpe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3.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75.xml"/><Relationship Id="rId7" Type="http://schemas.openxmlformats.org/officeDocument/2006/relationships/theme" Target="../theme/theme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image" Target="../media/image27.jpeg"/><Relationship Id="rId4" Type="http://schemas.openxmlformats.org/officeDocument/2006/relationships/slideLayout" Target="../slideLayouts/slideLayout76.xml"/><Relationship Id="rId9"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77785"/>
            <a:ext cx="8229600" cy="4525963"/>
          </a:xfrm>
          <a:prstGeom prst="rect">
            <a:avLst/>
          </a:prstGeom>
        </p:spPr>
        <p:txBody>
          <a:bodyPr vert="horz" lIns="91399" tIns="45700" rIns="91399" bIns="457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pPr defTabSz="913993"/>
            <a:fld id="{01F288AE-1A0B-479E-AB32-116F4187E394}" type="slidenum">
              <a:rPr lang="en-US" smtClean="0">
                <a:solidFill>
                  <a:prstClr val="white">
                    <a:lumMod val="50000"/>
                  </a:prstClr>
                </a:solidFill>
              </a:rPr>
              <a:pPr defTabSz="913993"/>
              <a:t>‹#›</a:t>
            </a:fld>
            <a:r>
              <a:rPr lang="en-US" dirty="0" smtClean="0">
                <a:solidFill>
                  <a:prstClr val="white">
                    <a:lumMod val="50000"/>
                  </a:prstClr>
                </a:solidFill>
              </a:rPr>
              <a:t> of      </a:t>
            </a:r>
            <a:endParaRPr lang="en-US" dirty="0">
              <a:solidFill>
                <a:prstClr val="white">
                  <a:lumMod val="50000"/>
                </a:prstClr>
              </a:solidFill>
            </a:endParaRPr>
          </a:p>
        </p:txBody>
      </p:sp>
      <p:sp>
        <p:nvSpPr>
          <p:cNvPr id="7" name="Text Box 12">
            <a:hlinkClick r:id="rId11"/>
          </p:cNvPr>
          <p:cNvSpPr txBox="1">
            <a:spLocks noChangeArrowheads="1"/>
          </p:cNvSpPr>
          <p:nvPr/>
        </p:nvSpPr>
        <p:spPr bwMode="auto">
          <a:xfrm>
            <a:off x="1157074" y="6468065"/>
            <a:ext cx="3740150" cy="273050"/>
          </a:xfrm>
          <a:prstGeom prst="rect">
            <a:avLst/>
          </a:prstGeom>
          <a:noFill/>
          <a:ln w="9525">
            <a:noFill/>
            <a:miter lim="800000"/>
            <a:headEnd/>
            <a:tailEnd/>
          </a:ln>
          <a:effectLst/>
        </p:spPr>
        <p:txBody>
          <a:bodyPr lIns="91399" tIns="45700" rIns="91399" bIns="45700"/>
          <a:lstStyle/>
          <a:p>
            <a:pPr defTabSz="913993">
              <a:defRPr/>
            </a:pPr>
            <a:r>
              <a:rPr lang="en-US" sz="1200" b="1" dirty="0">
                <a:solidFill>
                  <a:srgbClr val="0000CC"/>
                </a:solidFill>
                <a:latin typeface="Arial" pitchFamily="34" charset="0"/>
              </a:rPr>
              <a:t>Visit us at usacac.army.mil</a:t>
            </a:r>
            <a:endParaRPr lang="en-US" sz="2000" dirty="0">
              <a:solidFill>
                <a:srgbClr val="0000CC"/>
              </a:solidFill>
              <a:latin typeface="Arial" pitchFamily="34" charset="0"/>
            </a:endParaRPr>
          </a:p>
        </p:txBody>
      </p:sp>
      <p:pic>
        <p:nvPicPr>
          <p:cNvPr id="8" name="Picture 15" descr="CAC-Logo">
            <a:hlinkClick r:id="rId11"/>
          </p:cNvPr>
          <p:cNvPicPr>
            <a:picLocks noChangeAspect="1" noChangeArrowheads="1"/>
          </p:cNvPicPr>
          <p:nvPr/>
        </p:nvPicPr>
        <p:blipFill>
          <a:blip r:embed="rId12" cstate="print"/>
          <a:srcRect b="3957"/>
          <a:stretch>
            <a:fillRect/>
          </a:stretch>
        </p:blipFill>
        <p:spPr bwMode="auto">
          <a:xfrm>
            <a:off x="3213" y="6246636"/>
            <a:ext cx="1217612" cy="592137"/>
          </a:xfrm>
          <a:prstGeom prst="rect">
            <a:avLst/>
          </a:prstGeom>
          <a:noFill/>
          <a:ln w="9525">
            <a:noFill/>
            <a:miter lim="800000"/>
            <a:headEnd/>
            <a:tailEnd/>
          </a:ln>
        </p:spPr>
      </p:pic>
      <p:pic>
        <p:nvPicPr>
          <p:cNvPr id="23" name="Picture 17" descr="P-300-Md-BOTG-Brand-Banner-Horz"/>
          <p:cNvPicPr>
            <a:picLocks noChangeAspect="1" noChangeArrowheads="1"/>
          </p:cNvPicPr>
          <p:nvPr userDrawn="1"/>
        </p:nvPicPr>
        <p:blipFill>
          <a:blip r:embed="rId13" cstate="print"/>
          <a:srcRect l="2744" t="10001" r="77745"/>
          <a:stretch>
            <a:fillRect/>
          </a:stretch>
        </p:blipFill>
        <p:spPr bwMode="auto">
          <a:xfrm>
            <a:off x="0" y="4"/>
            <a:ext cx="457200" cy="639763"/>
          </a:xfrm>
          <a:prstGeom prst="rect">
            <a:avLst/>
          </a:prstGeom>
          <a:noFill/>
          <a:ln w="9525">
            <a:noFill/>
            <a:miter lim="800000"/>
            <a:headEnd/>
            <a:tailEnd/>
          </a:ln>
        </p:spPr>
      </p:pic>
      <p:sp>
        <p:nvSpPr>
          <p:cNvPr id="25" name="Rectangle 18"/>
          <p:cNvSpPr>
            <a:spLocks noChangeArrowheads="1"/>
          </p:cNvSpPr>
          <p:nvPr userDrawn="1"/>
        </p:nvSpPr>
        <p:spPr bwMode="auto">
          <a:xfrm>
            <a:off x="0" y="0"/>
            <a:ext cx="4571999" cy="639763"/>
          </a:xfrm>
          <a:prstGeom prst="rect">
            <a:avLst/>
          </a:prstGeom>
          <a:solidFill>
            <a:schemeClr val="tx1"/>
          </a:solidFill>
          <a:ln w="9525">
            <a:noFill/>
            <a:miter lim="800000"/>
            <a:headEnd/>
            <a:tailEnd/>
          </a:ln>
        </p:spPr>
        <p:txBody>
          <a:bodyPr wrap="none" lIns="68575" tIns="34287" rIns="68575" bIns="34287" anchor="ctr"/>
          <a:lstStyle/>
          <a:p>
            <a:pPr marL="574675" indent="-60325" defTabSz="913993">
              <a:defRPr/>
            </a:pPr>
            <a:r>
              <a:rPr lang="en-US" sz="1275" b="1" dirty="0">
                <a:solidFill>
                  <a:srgbClr val="F6C700"/>
                </a:solidFill>
              </a:rPr>
              <a:t>AMERICA’S ARMY</a:t>
            </a:r>
          </a:p>
          <a:p>
            <a:pPr marL="574675" indent="-60325" defTabSz="913993">
              <a:defRPr/>
            </a:pPr>
            <a:r>
              <a:rPr lang="en-US" sz="1275" b="1" dirty="0">
                <a:solidFill>
                  <a:srgbClr val="969696"/>
                </a:solidFill>
              </a:rPr>
              <a:t>OUR PROFESSION – </a:t>
            </a:r>
            <a:r>
              <a:rPr lang="en-US" sz="1275" b="1" dirty="0" smtClean="0">
                <a:solidFill>
                  <a:srgbClr val="969696"/>
                </a:solidFill>
              </a:rPr>
              <a:t>LIVING THE ARMY ETHIC</a:t>
            </a:r>
            <a:endParaRPr lang="en-US" sz="1275" b="1" dirty="0">
              <a:solidFill>
                <a:srgbClr val="969696"/>
              </a:solidFill>
            </a:endParaRPr>
          </a:p>
        </p:txBody>
      </p:sp>
      <p:pic>
        <p:nvPicPr>
          <p:cNvPr id="249858" name="Picture 2" descr="http://i73.photobucket.com/albums/i202/FLCrackerGirl/1SewBizUSA/usarmyT1.jpg"/>
          <p:cNvPicPr>
            <a:picLocks noChangeAspect="1" noChangeArrowheads="1"/>
          </p:cNvPicPr>
          <p:nvPr userDrawn="1"/>
        </p:nvPicPr>
        <p:blipFill>
          <a:blip r:embed="rId14" cstate="print"/>
          <a:srcRect/>
          <a:stretch>
            <a:fillRect/>
          </a:stretch>
        </p:blipFill>
        <p:spPr bwMode="auto">
          <a:xfrm>
            <a:off x="0" y="-1"/>
            <a:ext cx="552449" cy="635351"/>
          </a:xfrm>
          <a:prstGeom prst="rect">
            <a:avLst/>
          </a:prstGeom>
          <a:noFill/>
        </p:spPr>
      </p:pic>
      <p:sp>
        <p:nvSpPr>
          <p:cNvPr id="26" name="Rectangle 18"/>
          <p:cNvSpPr>
            <a:spLocks noChangeArrowheads="1"/>
          </p:cNvSpPr>
          <p:nvPr userDrawn="1"/>
        </p:nvSpPr>
        <p:spPr bwMode="auto">
          <a:xfrm>
            <a:off x="4572001" y="0"/>
            <a:ext cx="4571999" cy="639763"/>
          </a:xfrm>
          <a:prstGeom prst="rect">
            <a:avLst/>
          </a:prstGeom>
          <a:solidFill>
            <a:schemeClr val="tx1">
              <a:lumMod val="75000"/>
              <a:lumOff val="25000"/>
            </a:schemeClr>
          </a:solidFill>
          <a:ln w="9525">
            <a:noFill/>
            <a:miter lim="800000"/>
            <a:headEnd/>
            <a:tailEnd/>
          </a:ln>
        </p:spPr>
        <p:txBody>
          <a:bodyPr wrap="none" lIns="68575" tIns="34287" rIns="68575" bIns="34287" anchor="ctr"/>
          <a:lstStyle/>
          <a:p>
            <a:pPr marL="574675" indent="-60325" defTabSz="913993">
              <a:defRPr/>
            </a:pPr>
            <a:endParaRPr lang="en-US" sz="1275" b="1" dirty="0">
              <a:solidFill>
                <a:srgbClr val="969696"/>
              </a:solidFill>
            </a:endParaRPr>
          </a:p>
        </p:txBody>
      </p:sp>
    </p:spTree>
    <p:extLst>
      <p:ext uri="{BB962C8B-B14F-4D97-AF65-F5344CB8AC3E}">
        <p14:creationId xmlns:p14="http://schemas.microsoft.com/office/powerpoint/2010/main" val="15522791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ransition spd="med">
    <p:fade/>
  </p:transition>
  <p:hf hdr="0" dt="0"/>
  <p:txStyles>
    <p:titleStyle>
      <a:lvl1pPr algn="ctr" defTabSz="913993"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748" indent="-342748" algn="l" defTabSz="913993"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619" indent="-285623" algn="l" defTabSz="913993"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490" indent="-228499" algn="l" defTabSz="913993"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599487"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6485"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3480"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77"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72"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68"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3" rtl="0" eaLnBrk="1" latinLnBrk="0" hangingPunct="1">
        <a:defRPr sz="1800" kern="1200">
          <a:solidFill>
            <a:schemeClr val="tx1"/>
          </a:solidFill>
          <a:latin typeface="+mn-lt"/>
          <a:ea typeface="+mn-ea"/>
          <a:cs typeface="+mn-cs"/>
        </a:defRPr>
      </a:lvl1pPr>
      <a:lvl2pPr marL="456996" algn="l" defTabSz="913993" rtl="0" eaLnBrk="1" latinLnBrk="0" hangingPunct="1">
        <a:defRPr sz="1800" kern="1200">
          <a:solidFill>
            <a:schemeClr val="tx1"/>
          </a:solidFill>
          <a:latin typeface="+mn-lt"/>
          <a:ea typeface="+mn-ea"/>
          <a:cs typeface="+mn-cs"/>
        </a:defRPr>
      </a:lvl2pPr>
      <a:lvl3pPr marL="913993" algn="l" defTabSz="913993" rtl="0" eaLnBrk="1" latinLnBrk="0" hangingPunct="1">
        <a:defRPr sz="1800" kern="1200">
          <a:solidFill>
            <a:schemeClr val="tx1"/>
          </a:solidFill>
          <a:latin typeface="+mn-lt"/>
          <a:ea typeface="+mn-ea"/>
          <a:cs typeface="+mn-cs"/>
        </a:defRPr>
      </a:lvl3pPr>
      <a:lvl4pPr marL="1370987" algn="l" defTabSz="913993" rtl="0" eaLnBrk="1" latinLnBrk="0" hangingPunct="1">
        <a:defRPr sz="1800" kern="1200">
          <a:solidFill>
            <a:schemeClr val="tx1"/>
          </a:solidFill>
          <a:latin typeface="+mn-lt"/>
          <a:ea typeface="+mn-ea"/>
          <a:cs typeface="+mn-cs"/>
        </a:defRPr>
      </a:lvl4pPr>
      <a:lvl5pPr marL="1827985" algn="l" defTabSz="913993" rtl="0" eaLnBrk="1" latinLnBrk="0" hangingPunct="1">
        <a:defRPr sz="1800" kern="1200">
          <a:solidFill>
            <a:schemeClr val="tx1"/>
          </a:solidFill>
          <a:latin typeface="+mn-lt"/>
          <a:ea typeface="+mn-ea"/>
          <a:cs typeface="+mn-cs"/>
        </a:defRPr>
      </a:lvl5pPr>
      <a:lvl6pPr marL="2284982" algn="l" defTabSz="913993" rtl="0" eaLnBrk="1" latinLnBrk="0" hangingPunct="1">
        <a:defRPr sz="1800" kern="1200">
          <a:solidFill>
            <a:schemeClr val="tx1"/>
          </a:solidFill>
          <a:latin typeface="+mn-lt"/>
          <a:ea typeface="+mn-ea"/>
          <a:cs typeface="+mn-cs"/>
        </a:defRPr>
      </a:lvl6pPr>
      <a:lvl7pPr marL="2741980" algn="l" defTabSz="913993" rtl="0" eaLnBrk="1" latinLnBrk="0" hangingPunct="1">
        <a:defRPr sz="1800" kern="1200">
          <a:solidFill>
            <a:schemeClr val="tx1"/>
          </a:solidFill>
          <a:latin typeface="+mn-lt"/>
          <a:ea typeface="+mn-ea"/>
          <a:cs typeface="+mn-cs"/>
        </a:defRPr>
      </a:lvl7pPr>
      <a:lvl8pPr marL="3198975" algn="l" defTabSz="913993" rtl="0" eaLnBrk="1" latinLnBrk="0" hangingPunct="1">
        <a:defRPr sz="1800" kern="1200">
          <a:solidFill>
            <a:schemeClr val="tx1"/>
          </a:solidFill>
          <a:latin typeface="+mn-lt"/>
          <a:ea typeface="+mn-ea"/>
          <a:cs typeface="+mn-cs"/>
        </a:defRPr>
      </a:lvl8pPr>
      <a:lvl9pPr marL="3655971" algn="l" defTabSz="91399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rmy logo.jpg"/>
          <p:cNvPicPr>
            <a:picLocks noChangeAspect="1"/>
          </p:cNvPicPr>
          <p:nvPr userDrawn="1"/>
        </p:nvPicPr>
        <p:blipFill>
          <a:blip r:embed="rId10" cstate="print"/>
          <a:stretch>
            <a:fillRect/>
          </a:stretch>
        </p:blipFill>
        <p:spPr>
          <a:xfrm>
            <a:off x="48528" y="3"/>
            <a:ext cx="555008" cy="713097"/>
          </a:xfrm>
          <a:prstGeom prst="rect">
            <a:avLst/>
          </a:prstGeom>
        </p:spPr>
      </p:pic>
      <p:grpSp>
        <p:nvGrpSpPr>
          <p:cNvPr id="10" name="Group 9"/>
          <p:cNvGrpSpPr/>
          <p:nvPr userDrawn="1"/>
        </p:nvGrpSpPr>
        <p:grpSpPr>
          <a:xfrm>
            <a:off x="0" y="635000"/>
            <a:ext cx="9144000" cy="200055"/>
            <a:chOff x="0" y="1021687"/>
            <a:chExt cx="9144000" cy="200055"/>
          </a:xfrm>
        </p:grpSpPr>
        <p:sp>
          <p:nvSpPr>
            <p:cNvPr id="11"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defTabSz="971824">
                <a:defRPr/>
              </a:pPr>
              <a:endParaRPr lang="en-US" sz="1900" dirty="0">
                <a:solidFill>
                  <a:srgbClr val="000000"/>
                </a:solidFill>
                <a:latin typeface="Arial" charset="0"/>
              </a:endParaRPr>
            </a:p>
          </p:txBody>
        </p:sp>
        <p:sp>
          <p:nvSpPr>
            <p:cNvPr id="12" name="Rectangle 11"/>
            <p:cNvSpPr>
              <a:spLocks noChangeArrowheads="1"/>
            </p:cNvSpPr>
            <p:nvPr/>
          </p:nvSpPr>
          <p:spPr bwMode="auto">
            <a:xfrm>
              <a:off x="6858000" y="1021687"/>
              <a:ext cx="1981200" cy="200055"/>
            </a:xfrm>
            <a:prstGeom prst="rect">
              <a:avLst/>
            </a:prstGeom>
            <a:solidFill>
              <a:schemeClr val="bg1"/>
            </a:solidFill>
            <a:ln w="9525">
              <a:noFill/>
              <a:miter lim="800000"/>
              <a:headEnd/>
              <a:tailEnd/>
            </a:ln>
          </p:spPr>
          <p:txBody>
            <a:bodyPr wrap="square" lIns="0" tIns="0" rIns="0" bIns="0">
              <a:spAutoFit/>
            </a:bodyPr>
            <a:lstStyle/>
            <a:p>
              <a:pPr defTabSz="971824">
                <a:defRPr/>
              </a:pPr>
              <a:r>
                <a:rPr lang="en-US" sz="1300" b="1" i="1" dirty="0">
                  <a:solidFill>
                    <a:srgbClr val="000000"/>
                  </a:solidFill>
                  <a:latin typeface="Arial" charset="0"/>
                </a:rPr>
                <a:t>  </a:t>
              </a:r>
              <a:r>
                <a:rPr lang="en-US" sz="900" b="1" i="1" dirty="0">
                  <a:solidFill>
                    <a:srgbClr val="000000"/>
                  </a:solidFill>
                  <a:latin typeface="Arial" charset="0"/>
                </a:rPr>
                <a:t>Fort Benning, Home of the MCoE </a:t>
              </a:r>
              <a:endParaRPr lang="en-US" sz="900" dirty="0">
                <a:solidFill>
                  <a:srgbClr val="000000"/>
                </a:solidFill>
                <a:latin typeface="Arial" charset="0"/>
              </a:endParaRPr>
            </a:p>
          </p:txBody>
        </p:sp>
      </p:grpSp>
      <p:grpSp>
        <p:nvGrpSpPr>
          <p:cNvPr id="16" name="Group 15"/>
          <p:cNvGrpSpPr/>
          <p:nvPr userDrawn="1"/>
        </p:nvGrpSpPr>
        <p:grpSpPr>
          <a:xfrm>
            <a:off x="8293833" y="9160"/>
            <a:ext cx="787054" cy="681530"/>
            <a:chOff x="8818284" y="9526"/>
            <a:chExt cx="850046" cy="708823"/>
          </a:xfrm>
        </p:grpSpPr>
        <p:pic>
          <p:nvPicPr>
            <p:cNvPr id="8" name="Picture 7" descr="TRADOC Patch.png"/>
            <p:cNvPicPr>
              <a:picLocks noChangeAspect="1"/>
            </p:cNvPicPr>
            <p:nvPr userDrawn="1"/>
          </p:nvPicPr>
          <p:blipFill>
            <a:blip r:embed="rId11" cstate="print"/>
            <a:stretch>
              <a:fillRect/>
            </a:stretch>
          </p:blipFill>
          <p:spPr>
            <a:xfrm>
              <a:off x="8818284" y="157485"/>
              <a:ext cx="591977" cy="560864"/>
            </a:xfrm>
            <a:prstGeom prst="rect">
              <a:avLst/>
            </a:prstGeom>
          </p:spPr>
        </p:pic>
        <p:pic>
          <p:nvPicPr>
            <p:cNvPr id="13" name="Picture 2" descr="C:\Users\Bryon.bonnell\Desktop\MCOE Logo- Drum.jpg"/>
            <p:cNvPicPr>
              <a:picLocks noChangeAspect="1" noChangeArrowheads="1"/>
            </p:cNvPicPr>
            <p:nvPr userDrawn="1"/>
          </p:nvPicPr>
          <p:blipFill>
            <a:blip r:embed="rId12" cstate="print">
              <a:clrChange>
                <a:clrFrom>
                  <a:srgbClr val="FFFFFF"/>
                </a:clrFrom>
                <a:clrTo>
                  <a:srgbClr val="FFFFFF">
                    <a:alpha val="0"/>
                  </a:srgbClr>
                </a:clrTo>
              </a:clrChange>
            </a:blip>
            <a:srcRect/>
            <a:stretch>
              <a:fillRect/>
            </a:stretch>
          </p:blipFill>
          <p:spPr bwMode="auto">
            <a:xfrm>
              <a:off x="9052719" y="9526"/>
              <a:ext cx="615611" cy="594875"/>
            </a:xfrm>
            <a:prstGeom prst="rect">
              <a:avLst/>
            </a:prstGeom>
            <a:noFill/>
            <a:ln w="9525">
              <a:noFill/>
              <a:miter lim="800000"/>
              <a:headEnd/>
              <a:tailEnd/>
            </a:ln>
          </p:spPr>
        </p:pic>
      </p:grpSp>
      <p:sp>
        <p:nvSpPr>
          <p:cNvPr id="14" name="Text Box 14"/>
          <p:cNvSpPr txBox="1">
            <a:spLocks noChangeArrowheads="1"/>
          </p:cNvSpPr>
          <p:nvPr userDrawn="1"/>
        </p:nvSpPr>
        <p:spPr bwMode="auto">
          <a:xfrm>
            <a:off x="-16128" y="6669451"/>
            <a:ext cx="6721727" cy="236630"/>
          </a:xfrm>
          <a:prstGeom prst="rect">
            <a:avLst/>
          </a:prstGeom>
          <a:noFill/>
          <a:ln w="9525">
            <a:noFill/>
            <a:miter lim="800000"/>
            <a:headEnd/>
            <a:tailEnd/>
          </a:ln>
          <a:effectLst/>
        </p:spPr>
        <p:txBody>
          <a:bodyPr wrap="square" lIns="97182" tIns="48591" rIns="97182" bIns="48591">
            <a:spAutoFit/>
          </a:bodyPr>
          <a:lstStyle/>
          <a:p>
            <a:pPr defTabSz="971824" eaLnBrk="0" hangingPunct="0">
              <a:defRPr/>
            </a:pPr>
            <a:r>
              <a:rPr lang="en-US" sz="900" b="1" i="1" dirty="0">
                <a:solidFill>
                  <a:srgbClr val="000000"/>
                </a:solidFill>
                <a:latin typeface="Arial" pitchFamily="34" charset="0"/>
                <a:cs typeface="Arial" pitchFamily="34" charset="0"/>
              </a:rPr>
              <a:t>Maneuver Center of Excellence - Team of Soldiers, Families, and Civilians from the Best Army in the World!</a:t>
            </a:r>
          </a:p>
        </p:txBody>
      </p:sp>
      <p:sp>
        <p:nvSpPr>
          <p:cNvPr id="19" name="Slide Number Placeholder 18"/>
          <p:cNvSpPr>
            <a:spLocks noGrp="1"/>
          </p:cNvSpPr>
          <p:nvPr>
            <p:ph type="sldNum" sz="quarter" idx="4"/>
          </p:nvPr>
        </p:nvSpPr>
        <p:spPr>
          <a:xfrm>
            <a:off x="7010400" y="6629400"/>
            <a:ext cx="2133600" cy="228600"/>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71824"/>
            <a:fld id="{B640AA29-53E0-4F11-9C09-1771E08E6E08}" type="slidenum">
              <a:rPr lang="en-US" smtClean="0">
                <a:solidFill>
                  <a:prstClr val="black">
                    <a:tint val="75000"/>
                  </a:prstClr>
                </a:solidFill>
              </a:rPr>
              <a:pPr defTabSz="971824"/>
              <a:t>‹#›</a:t>
            </a:fld>
            <a:endParaRPr lang="en-US" dirty="0">
              <a:solidFill>
                <a:prstClr val="black">
                  <a:tint val="75000"/>
                </a:prstClr>
              </a:solidFill>
            </a:endParaRPr>
          </a:p>
        </p:txBody>
      </p:sp>
    </p:spTree>
    <p:extLst>
      <p:ext uri="{BB962C8B-B14F-4D97-AF65-F5344CB8AC3E}">
        <p14:creationId xmlns:p14="http://schemas.microsoft.com/office/powerpoint/2010/main" val="76695503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hdr="0" ftr="0" dt="0"/>
  <p:txStyles>
    <p:titleStyle>
      <a:lvl1pPr algn="ctr" defTabSz="971824"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64434" indent="-364434" algn="l" defTabSz="971824" rtl="0" eaLnBrk="1" latinLnBrk="0" hangingPunct="1">
        <a:spcBef>
          <a:spcPct val="20000"/>
        </a:spcBef>
        <a:buFont typeface="Arial" pitchFamily="34" charset="0"/>
        <a:buChar char="•"/>
        <a:defRPr sz="3400" kern="1200">
          <a:solidFill>
            <a:schemeClr val="tx1"/>
          </a:solidFill>
          <a:latin typeface="Arial" pitchFamily="34" charset="0"/>
          <a:ea typeface="+mn-ea"/>
          <a:cs typeface="Arial" pitchFamily="34" charset="0"/>
        </a:defRPr>
      </a:lvl1pPr>
      <a:lvl2pPr marL="789607" indent="-303695" algn="l" defTabSz="971824"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2pPr>
      <a:lvl3pPr marL="1214780" indent="-242956" algn="l" defTabSz="971824"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3pPr>
      <a:lvl4pPr marL="1700693" indent="-242956" algn="l" defTabSz="971824"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4pPr>
      <a:lvl5pPr marL="2186605" indent="-242956" algn="l" defTabSz="971824"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5pPr>
      <a:lvl6pPr marL="2672517" indent="-242956" algn="l" defTabSz="97182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58429" indent="-242956" algn="l" defTabSz="97182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44341" indent="-242956" algn="l" defTabSz="97182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30253" indent="-242956" algn="l" defTabSz="97182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71824" rtl="0" eaLnBrk="1" latinLnBrk="0" hangingPunct="1">
        <a:defRPr sz="1900" kern="1200">
          <a:solidFill>
            <a:schemeClr val="tx1"/>
          </a:solidFill>
          <a:latin typeface="+mn-lt"/>
          <a:ea typeface="+mn-ea"/>
          <a:cs typeface="+mn-cs"/>
        </a:defRPr>
      </a:lvl1pPr>
      <a:lvl2pPr marL="485912" algn="l" defTabSz="971824" rtl="0" eaLnBrk="1" latinLnBrk="0" hangingPunct="1">
        <a:defRPr sz="1900" kern="1200">
          <a:solidFill>
            <a:schemeClr val="tx1"/>
          </a:solidFill>
          <a:latin typeface="+mn-lt"/>
          <a:ea typeface="+mn-ea"/>
          <a:cs typeface="+mn-cs"/>
        </a:defRPr>
      </a:lvl2pPr>
      <a:lvl3pPr marL="971824" algn="l" defTabSz="971824" rtl="0" eaLnBrk="1" latinLnBrk="0" hangingPunct="1">
        <a:defRPr sz="1900" kern="1200">
          <a:solidFill>
            <a:schemeClr val="tx1"/>
          </a:solidFill>
          <a:latin typeface="+mn-lt"/>
          <a:ea typeface="+mn-ea"/>
          <a:cs typeface="+mn-cs"/>
        </a:defRPr>
      </a:lvl3pPr>
      <a:lvl4pPr marL="1457736" algn="l" defTabSz="971824" rtl="0" eaLnBrk="1" latinLnBrk="0" hangingPunct="1">
        <a:defRPr sz="1900" kern="1200">
          <a:solidFill>
            <a:schemeClr val="tx1"/>
          </a:solidFill>
          <a:latin typeface="+mn-lt"/>
          <a:ea typeface="+mn-ea"/>
          <a:cs typeface="+mn-cs"/>
        </a:defRPr>
      </a:lvl4pPr>
      <a:lvl5pPr marL="1943649" algn="l" defTabSz="971824" rtl="0" eaLnBrk="1" latinLnBrk="0" hangingPunct="1">
        <a:defRPr sz="1900" kern="1200">
          <a:solidFill>
            <a:schemeClr val="tx1"/>
          </a:solidFill>
          <a:latin typeface="+mn-lt"/>
          <a:ea typeface="+mn-ea"/>
          <a:cs typeface="+mn-cs"/>
        </a:defRPr>
      </a:lvl5pPr>
      <a:lvl6pPr marL="2429561" algn="l" defTabSz="971824" rtl="0" eaLnBrk="1" latinLnBrk="0" hangingPunct="1">
        <a:defRPr sz="1900" kern="1200">
          <a:solidFill>
            <a:schemeClr val="tx1"/>
          </a:solidFill>
          <a:latin typeface="+mn-lt"/>
          <a:ea typeface="+mn-ea"/>
          <a:cs typeface="+mn-cs"/>
        </a:defRPr>
      </a:lvl6pPr>
      <a:lvl7pPr marL="2915473" algn="l" defTabSz="971824" rtl="0" eaLnBrk="1" latinLnBrk="0" hangingPunct="1">
        <a:defRPr sz="1900" kern="1200">
          <a:solidFill>
            <a:schemeClr val="tx1"/>
          </a:solidFill>
          <a:latin typeface="+mn-lt"/>
          <a:ea typeface="+mn-ea"/>
          <a:cs typeface="+mn-cs"/>
        </a:defRPr>
      </a:lvl7pPr>
      <a:lvl8pPr marL="3401385" algn="l" defTabSz="971824" rtl="0" eaLnBrk="1" latinLnBrk="0" hangingPunct="1">
        <a:defRPr sz="1900" kern="1200">
          <a:solidFill>
            <a:schemeClr val="tx1"/>
          </a:solidFill>
          <a:latin typeface="+mn-lt"/>
          <a:ea typeface="+mn-ea"/>
          <a:cs typeface="+mn-cs"/>
        </a:defRPr>
      </a:lvl8pPr>
      <a:lvl9pPr marL="3887297" algn="l" defTabSz="97182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Army logo.jpg"/>
          <p:cNvPicPr>
            <a:picLocks noChangeAspect="1"/>
          </p:cNvPicPr>
          <p:nvPr userDrawn="1"/>
        </p:nvPicPr>
        <p:blipFill>
          <a:blip r:embed="rId2" cstate="print"/>
          <a:srcRect/>
          <a:stretch>
            <a:fillRect/>
          </a:stretch>
        </p:blipFill>
        <p:spPr bwMode="auto">
          <a:xfrm>
            <a:off x="49214" y="0"/>
            <a:ext cx="450849" cy="712788"/>
          </a:xfrm>
          <a:prstGeom prst="rect">
            <a:avLst/>
          </a:prstGeom>
          <a:noFill/>
          <a:ln w="9525">
            <a:noFill/>
            <a:miter lim="800000"/>
            <a:headEnd/>
            <a:tailEnd/>
          </a:ln>
        </p:spPr>
      </p:pic>
      <p:grpSp>
        <p:nvGrpSpPr>
          <p:cNvPr id="2" name="Group 9"/>
          <p:cNvGrpSpPr>
            <a:grpSpLocks/>
          </p:cNvGrpSpPr>
          <p:nvPr userDrawn="1"/>
        </p:nvGrpSpPr>
        <p:grpSpPr bwMode="auto">
          <a:xfrm>
            <a:off x="13435" y="779926"/>
            <a:ext cx="9144000" cy="150041"/>
            <a:chOff x="0" y="1021687"/>
            <a:chExt cx="9144000" cy="150064"/>
          </a:xfrm>
        </p:grpSpPr>
        <p:sp>
          <p:nvSpPr>
            <p:cNvPr id="11" name="Line 8"/>
            <p:cNvSpPr>
              <a:spLocks noChangeShapeType="1"/>
            </p:cNvSpPr>
            <p:nvPr/>
          </p:nvSpPr>
          <p:spPr bwMode="auto">
            <a:xfrm>
              <a:off x="0" y="1142355"/>
              <a:ext cx="9144000" cy="0"/>
            </a:xfrm>
            <a:prstGeom prst="line">
              <a:avLst/>
            </a:prstGeom>
            <a:noFill/>
            <a:ln w="76200">
              <a:solidFill>
                <a:srgbClr val="164592"/>
              </a:solidFill>
              <a:round/>
              <a:headEnd/>
              <a:tailEnd/>
            </a:ln>
            <a:effectLst/>
          </p:spPr>
          <p:txBody>
            <a:bodyPr/>
            <a:lstStyle/>
            <a:p>
              <a:pPr algn="r" defTabSz="728850">
                <a:defRPr/>
              </a:pPr>
              <a:endParaRPr lang="en-US" sz="1350" dirty="0">
                <a:solidFill>
                  <a:srgbClr val="000000"/>
                </a:solidFill>
              </a:endParaRPr>
            </a:p>
          </p:txBody>
        </p:sp>
        <p:sp>
          <p:nvSpPr>
            <p:cNvPr id="12" name="Rectangle 11"/>
            <p:cNvSpPr>
              <a:spLocks noChangeArrowheads="1"/>
            </p:cNvSpPr>
            <p:nvPr/>
          </p:nvSpPr>
          <p:spPr bwMode="auto">
            <a:xfrm>
              <a:off x="6858000" y="1021687"/>
              <a:ext cx="1981200" cy="150064"/>
            </a:xfrm>
            <a:prstGeom prst="rect">
              <a:avLst/>
            </a:prstGeom>
            <a:solidFill>
              <a:schemeClr val="bg1"/>
            </a:solidFill>
            <a:ln w="9525">
              <a:noFill/>
              <a:miter lim="800000"/>
              <a:headEnd/>
              <a:tailEnd/>
            </a:ln>
          </p:spPr>
          <p:txBody>
            <a:bodyPr lIns="0" tIns="0" rIns="0" bIns="0">
              <a:spAutoFit/>
            </a:bodyPr>
            <a:lstStyle/>
            <a:p>
              <a:pPr defTabSz="728850">
                <a:defRPr/>
              </a:pPr>
              <a:r>
                <a:rPr lang="en-US" sz="975" b="1" i="1" dirty="0">
                  <a:solidFill>
                    <a:srgbClr val="000000"/>
                  </a:solidFill>
                </a:rPr>
                <a:t>  </a:t>
              </a:r>
              <a:r>
                <a:rPr lang="en-US" sz="675" b="1" i="1" dirty="0">
                  <a:solidFill>
                    <a:srgbClr val="000000"/>
                  </a:solidFill>
                </a:rPr>
                <a:t>Fort Benning, Home of the MCoE </a:t>
              </a:r>
              <a:endParaRPr lang="en-US" sz="675" dirty="0">
                <a:solidFill>
                  <a:srgbClr val="000000"/>
                </a:solidFill>
              </a:endParaRPr>
            </a:p>
          </p:txBody>
        </p:sp>
      </p:grpSp>
      <p:grpSp>
        <p:nvGrpSpPr>
          <p:cNvPr id="3" name="Group 15"/>
          <p:cNvGrpSpPr>
            <a:grpSpLocks/>
          </p:cNvGrpSpPr>
          <p:nvPr userDrawn="1"/>
        </p:nvGrpSpPr>
        <p:grpSpPr bwMode="auto">
          <a:xfrm>
            <a:off x="8465347" y="9525"/>
            <a:ext cx="615157" cy="681038"/>
            <a:chOff x="8818284" y="9526"/>
            <a:chExt cx="850046" cy="708823"/>
          </a:xfrm>
        </p:grpSpPr>
        <p:pic>
          <p:nvPicPr>
            <p:cNvPr id="1032" name="Picture 7" descr="TRADOC Patch.png"/>
            <p:cNvPicPr>
              <a:picLocks noChangeAspect="1"/>
            </p:cNvPicPr>
            <p:nvPr userDrawn="1"/>
          </p:nvPicPr>
          <p:blipFill>
            <a:blip r:embed="rId3" cstate="print"/>
            <a:srcRect/>
            <a:stretch>
              <a:fillRect/>
            </a:stretch>
          </p:blipFill>
          <p:spPr bwMode="auto">
            <a:xfrm>
              <a:off x="8818284" y="157485"/>
              <a:ext cx="591977" cy="560864"/>
            </a:xfrm>
            <a:prstGeom prst="rect">
              <a:avLst/>
            </a:prstGeom>
            <a:noFill/>
            <a:ln w="9525">
              <a:noFill/>
              <a:miter lim="800000"/>
              <a:headEnd/>
              <a:tailEnd/>
            </a:ln>
          </p:spPr>
        </p:pic>
        <p:pic>
          <p:nvPicPr>
            <p:cNvPr id="1033" name="Picture 2" descr="C:\Users\Bryon.bonnell\Desktop\MCOE Logo- Drum.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9052719" y="9526"/>
              <a:ext cx="615611" cy="594875"/>
            </a:xfrm>
            <a:prstGeom prst="rect">
              <a:avLst/>
            </a:prstGeom>
            <a:noFill/>
            <a:ln w="9525">
              <a:noFill/>
              <a:miter lim="800000"/>
              <a:headEnd/>
              <a:tailEnd/>
            </a:ln>
          </p:spPr>
        </p:pic>
      </p:grpSp>
      <p:sp>
        <p:nvSpPr>
          <p:cNvPr id="14" name="Text Box 14"/>
          <p:cNvSpPr txBox="1">
            <a:spLocks noChangeArrowheads="1"/>
          </p:cNvSpPr>
          <p:nvPr userDrawn="1"/>
        </p:nvSpPr>
        <p:spPr bwMode="auto">
          <a:xfrm>
            <a:off x="-15873" y="6669092"/>
            <a:ext cx="6721475" cy="177472"/>
          </a:xfrm>
          <a:prstGeom prst="rect">
            <a:avLst/>
          </a:prstGeom>
          <a:noFill/>
          <a:ln w="9525">
            <a:noFill/>
            <a:miter lim="800000"/>
            <a:headEnd/>
            <a:tailEnd/>
          </a:ln>
          <a:effectLst/>
        </p:spPr>
        <p:txBody>
          <a:bodyPr lIns="72887" tIns="36443" rIns="72887" bIns="36443">
            <a:spAutoFit/>
          </a:bodyPr>
          <a:lstStyle/>
          <a:p>
            <a:pPr defTabSz="728850" eaLnBrk="0" hangingPunct="0">
              <a:defRPr/>
            </a:pPr>
            <a:r>
              <a:rPr lang="en-US" sz="675" b="1" i="1" dirty="0">
                <a:solidFill>
                  <a:srgbClr val="000000"/>
                </a:solidFill>
                <a:latin typeface="Arial" pitchFamily="34" charset="0"/>
                <a:cs typeface="Arial" pitchFamily="34" charset="0"/>
              </a:rPr>
              <a:t>Maneuver Center of Excellence - Team of Soldiers, Families, and Civilians from the Best Army in the World!</a:t>
            </a:r>
          </a:p>
        </p:txBody>
      </p:sp>
      <p:sp>
        <p:nvSpPr>
          <p:cNvPr id="1030" name="Title Placeholder 14"/>
          <p:cNvSpPr>
            <a:spLocks noGrp="1"/>
          </p:cNvSpPr>
          <p:nvPr>
            <p:ph type="title"/>
          </p:nvPr>
        </p:nvSpPr>
        <p:spPr bwMode="auto">
          <a:xfrm>
            <a:off x="409575" y="254952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 name="Slide Number Placeholder 18"/>
          <p:cNvSpPr>
            <a:spLocks noGrp="1"/>
          </p:cNvSpPr>
          <p:nvPr>
            <p:ph type="sldNum" sz="quarter" idx="4"/>
          </p:nvPr>
        </p:nvSpPr>
        <p:spPr>
          <a:xfrm>
            <a:off x="7010400" y="6629400"/>
            <a:ext cx="2133600" cy="228600"/>
          </a:xfrm>
          <a:prstGeom prst="rect">
            <a:avLst/>
          </a:prstGeom>
        </p:spPr>
        <p:txBody>
          <a:bodyPr vert="horz" lIns="91440" tIns="45720" rIns="91440" bIns="45720" rtlCol="0" anchor="ctr"/>
          <a:lstStyle>
            <a:lvl1pPr algn="r" defTabSz="728850" fontAlgn="auto">
              <a:spcBef>
                <a:spcPts val="0"/>
              </a:spcBef>
              <a:spcAft>
                <a:spcPts val="0"/>
              </a:spcAft>
              <a:defRPr sz="675">
                <a:solidFill>
                  <a:schemeClr val="tx1">
                    <a:tint val="75000"/>
                  </a:schemeClr>
                </a:solidFill>
                <a:latin typeface="+mn-lt"/>
                <a:cs typeface="+mn-cs"/>
              </a:defRPr>
            </a:lvl1pPr>
          </a:lstStyle>
          <a:p>
            <a:pPr>
              <a:defRPr/>
            </a:pPr>
            <a:fld id="{A0B27A9D-3323-4BCE-AC61-DF816D00D85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64105363"/>
      </p:ext>
    </p:extLst>
  </p:cSld>
  <p:clrMap bg1="lt1" tx1="dk1" bg2="lt2" tx2="dk2" accent1="accent1" accent2="accent2" accent3="accent3" accent4="accent4" accent5="accent5" accent6="accent6" hlink="hlink" folHlink="folHlink"/>
  <p:hf hdr="0" ftr="0" dt="0"/>
  <p:txStyles>
    <p:titleStyle>
      <a:lvl1pPr algn="ctr" defTabSz="728645" rtl="0" eaLnBrk="0" fontAlgn="base" hangingPunct="0">
        <a:spcBef>
          <a:spcPct val="0"/>
        </a:spcBef>
        <a:spcAft>
          <a:spcPct val="0"/>
        </a:spcAft>
        <a:defRPr sz="2700" kern="1200">
          <a:solidFill>
            <a:schemeClr val="tx1"/>
          </a:solidFill>
          <a:latin typeface="Arial" pitchFamily="34" charset="0"/>
          <a:ea typeface="+mj-ea"/>
          <a:cs typeface="Arial" pitchFamily="34" charset="0"/>
        </a:defRPr>
      </a:lvl1pPr>
      <a:lvl2pPr algn="ctr" defTabSz="728645" rtl="0" eaLnBrk="0" fontAlgn="base" hangingPunct="0">
        <a:spcBef>
          <a:spcPct val="0"/>
        </a:spcBef>
        <a:spcAft>
          <a:spcPct val="0"/>
        </a:spcAft>
        <a:defRPr sz="2700">
          <a:solidFill>
            <a:schemeClr val="tx1"/>
          </a:solidFill>
          <a:latin typeface="Arial" charset="0"/>
          <a:cs typeface="Arial" charset="0"/>
        </a:defRPr>
      </a:lvl2pPr>
      <a:lvl3pPr algn="ctr" defTabSz="728645" rtl="0" eaLnBrk="0" fontAlgn="base" hangingPunct="0">
        <a:spcBef>
          <a:spcPct val="0"/>
        </a:spcBef>
        <a:spcAft>
          <a:spcPct val="0"/>
        </a:spcAft>
        <a:defRPr sz="2700">
          <a:solidFill>
            <a:schemeClr val="tx1"/>
          </a:solidFill>
          <a:latin typeface="Arial" charset="0"/>
          <a:cs typeface="Arial" charset="0"/>
        </a:defRPr>
      </a:lvl3pPr>
      <a:lvl4pPr algn="ctr" defTabSz="728645" rtl="0" eaLnBrk="0" fontAlgn="base" hangingPunct="0">
        <a:spcBef>
          <a:spcPct val="0"/>
        </a:spcBef>
        <a:spcAft>
          <a:spcPct val="0"/>
        </a:spcAft>
        <a:defRPr sz="2700">
          <a:solidFill>
            <a:schemeClr val="tx1"/>
          </a:solidFill>
          <a:latin typeface="Arial" charset="0"/>
          <a:cs typeface="Arial" charset="0"/>
        </a:defRPr>
      </a:lvl4pPr>
      <a:lvl5pPr algn="ctr" defTabSz="728645" rtl="0" eaLnBrk="0" fontAlgn="base" hangingPunct="0">
        <a:spcBef>
          <a:spcPct val="0"/>
        </a:spcBef>
        <a:spcAft>
          <a:spcPct val="0"/>
        </a:spcAft>
        <a:defRPr sz="2700">
          <a:solidFill>
            <a:schemeClr val="tx1"/>
          </a:solidFill>
          <a:latin typeface="Arial" charset="0"/>
          <a:cs typeface="Arial" charset="0"/>
        </a:defRPr>
      </a:lvl5pPr>
      <a:lvl6pPr marL="342892" algn="ctr" defTabSz="728645" rtl="0" fontAlgn="base">
        <a:spcBef>
          <a:spcPct val="0"/>
        </a:spcBef>
        <a:spcAft>
          <a:spcPct val="0"/>
        </a:spcAft>
        <a:defRPr sz="2700">
          <a:solidFill>
            <a:schemeClr val="tx1"/>
          </a:solidFill>
          <a:latin typeface="Arial" charset="0"/>
          <a:cs typeface="Arial" charset="0"/>
        </a:defRPr>
      </a:lvl6pPr>
      <a:lvl7pPr marL="685783" algn="ctr" defTabSz="728645" rtl="0" fontAlgn="base">
        <a:spcBef>
          <a:spcPct val="0"/>
        </a:spcBef>
        <a:spcAft>
          <a:spcPct val="0"/>
        </a:spcAft>
        <a:defRPr sz="2700">
          <a:solidFill>
            <a:schemeClr val="tx1"/>
          </a:solidFill>
          <a:latin typeface="Arial" charset="0"/>
          <a:cs typeface="Arial" charset="0"/>
        </a:defRPr>
      </a:lvl7pPr>
      <a:lvl8pPr marL="1028675" algn="ctr" defTabSz="728645" rtl="0" fontAlgn="base">
        <a:spcBef>
          <a:spcPct val="0"/>
        </a:spcBef>
        <a:spcAft>
          <a:spcPct val="0"/>
        </a:spcAft>
        <a:defRPr sz="2700">
          <a:solidFill>
            <a:schemeClr val="tx1"/>
          </a:solidFill>
          <a:latin typeface="Arial" charset="0"/>
          <a:cs typeface="Arial" charset="0"/>
        </a:defRPr>
      </a:lvl8pPr>
      <a:lvl9pPr marL="1371566" algn="ctr" defTabSz="728645" rtl="0" fontAlgn="base">
        <a:spcBef>
          <a:spcPct val="0"/>
        </a:spcBef>
        <a:spcAft>
          <a:spcPct val="0"/>
        </a:spcAft>
        <a:defRPr sz="2700">
          <a:solidFill>
            <a:schemeClr val="tx1"/>
          </a:solidFill>
          <a:latin typeface="Arial" charset="0"/>
          <a:cs typeface="Arial" charset="0"/>
        </a:defRPr>
      </a:lvl9pPr>
    </p:titleStyle>
    <p:bodyStyle>
      <a:lvl1pPr marL="272648" indent="-272648" algn="l" defTabSz="728645" rtl="0" eaLnBrk="0" fontAlgn="base" hangingPunct="0">
        <a:spcBef>
          <a:spcPct val="20000"/>
        </a:spcBef>
        <a:spcAft>
          <a:spcPct val="0"/>
        </a:spcAft>
        <a:buFont typeface="Arial" charset="0"/>
        <a:buChar char="•"/>
        <a:defRPr sz="2550" kern="1200">
          <a:solidFill>
            <a:schemeClr val="tx1"/>
          </a:solidFill>
          <a:latin typeface="Arial" pitchFamily="34" charset="0"/>
          <a:ea typeface="+mn-ea"/>
          <a:cs typeface="Arial" pitchFamily="34" charset="0"/>
        </a:defRPr>
      </a:lvl1pPr>
      <a:lvl2pPr marL="591726" indent="-227405" algn="l" defTabSz="728645" rtl="0" eaLnBrk="0" fontAlgn="base" hangingPunct="0">
        <a:spcBef>
          <a:spcPct val="20000"/>
        </a:spcBef>
        <a:spcAft>
          <a:spcPct val="0"/>
        </a:spcAft>
        <a:buFont typeface="Arial" charset="0"/>
        <a:buChar char="–"/>
        <a:defRPr sz="2250" kern="1200">
          <a:solidFill>
            <a:schemeClr val="tx1"/>
          </a:solidFill>
          <a:latin typeface="Arial" pitchFamily="34" charset="0"/>
          <a:ea typeface="+mn-ea"/>
          <a:cs typeface="Arial" pitchFamily="34" charset="0"/>
        </a:defRPr>
      </a:lvl2pPr>
      <a:lvl3pPr marL="910806" indent="-182162" algn="l" defTabSz="728645" rtl="0" eaLnBrk="0" fontAlgn="base" hangingPunct="0">
        <a:spcBef>
          <a:spcPct val="20000"/>
        </a:spcBef>
        <a:spcAft>
          <a:spcPct val="0"/>
        </a:spcAft>
        <a:buFont typeface="Arial" charset="0"/>
        <a:buChar char="•"/>
        <a:defRPr sz="1950" kern="1200">
          <a:solidFill>
            <a:schemeClr val="tx1"/>
          </a:solidFill>
          <a:latin typeface="Arial" pitchFamily="34" charset="0"/>
          <a:ea typeface="+mn-ea"/>
          <a:cs typeface="Arial" pitchFamily="34" charset="0"/>
        </a:defRPr>
      </a:lvl3pPr>
      <a:lvl4pPr marL="1275128" indent="-182162" algn="l" defTabSz="728645" rtl="0" eaLnBrk="0" fontAlgn="base" hangingPunct="0">
        <a:spcBef>
          <a:spcPct val="20000"/>
        </a:spcBef>
        <a:spcAft>
          <a:spcPct val="0"/>
        </a:spcAft>
        <a:buFont typeface="Arial" charset="0"/>
        <a:buChar char="–"/>
        <a:defRPr sz="1575" kern="1200">
          <a:solidFill>
            <a:schemeClr val="tx1"/>
          </a:solidFill>
          <a:latin typeface="Arial" pitchFamily="34" charset="0"/>
          <a:ea typeface="+mn-ea"/>
          <a:cs typeface="Arial" pitchFamily="34" charset="0"/>
        </a:defRPr>
      </a:lvl4pPr>
      <a:lvl5pPr marL="1639450" indent="-182162" algn="l" defTabSz="728645" rtl="0" eaLnBrk="0" fontAlgn="base" hangingPunct="0">
        <a:spcBef>
          <a:spcPct val="20000"/>
        </a:spcBef>
        <a:spcAft>
          <a:spcPct val="0"/>
        </a:spcAft>
        <a:buFont typeface="Arial" charset="0"/>
        <a:buChar char="»"/>
        <a:defRPr sz="1575" kern="1200">
          <a:solidFill>
            <a:schemeClr val="tx1"/>
          </a:solidFill>
          <a:latin typeface="Arial" pitchFamily="34" charset="0"/>
          <a:ea typeface="+mn-ea"/>
          <a:cs typeface="Arial" pitchFamily="34" charset="0"/>
        </a:defRPr>
      </a:lvl5pPr>
      <a:lvl6pPr marL="2004338" indent="-182213" algn="l" defTabSz="728850" rtl="0" eaLnBrk="1" latinLnBrk="0" hangingPunct="1">
        <a:spcBef>
          <a:spcPct val="20000"/>
        </a:spcBef>
        <a:buFont typeface="Arial" pitchFamily="34" charset="0"/>
        <a:buChar char="•"/>
        <a:defRPr sz="1575" kern="1200">
          <a:solidFill>
            <a:schemeClr val="tx1"/>
          </a:solidFill>
          <a:latin typeface="+mn-lt"/>
          <a:ea typeface="+mn-ea"/>
          <a:cs typeface="+mn-cs"/>
        </a:defRPr>
      </a:lvl6pPr>
      <a:lvl7pPr marL="2368763" indent="-182213" algn="l" defTabSz="728850" rtl="0" eaLnBrk="1" latinLnBrk="0" hangingPunct="1">
        <a:spcBef>
          <a:spcPct val="20000"/>
        </a:spcBef>
        <a:buFont typeface="Arial" pitchFamily="34" charset="0"/>
        <a:buChar char="•"/>
        <a:defRPr sz="1575" kern="1200">
          <a:solidFill>
            <a:schemeClr val="tx1"/>
          </a:solidFill>
          <a:latin typeface="+mn-lt"/>
          <a:ea typeface="+mn-ea"/>
          <a:cs typeface="+mn-cs"/>
        </a:defRPr>
      </a:lvl7pPr>
      <a:lvl8pPr marL="2733188" indent="-182213" algn="l" defTabSz="728850" rtl="0" eaLnBrk="1" latinLnBrk="0" hangingPunct="1">
        <a:spcBef>
          <a:spcPct val="20000"/>
        </a:spcBef>
        <a:buFont typeface="Arial" pitchFamily="34" charset="0"/>
        <a:buChar char="•"/>
        <a:defRPr sz="1575" kern="1200">
          <a:solidFill>
            <a:schemeClr val="tx1"/>
          </a:solidFill>
          <a:latin typeface="+mn-lt"/>
          <a:ea typeface="+mn-ea"/>
          <a:cs typeface="+mn-cs"/>
        </a:defRPr>
      </a:lvl8pPr>
      <a:lvl9pPr marL="3097613" indent="-182213" algn="l" defTabSz="728850" rtl="0" eaLnBrk="1" latinLnBrk="0" hangingPunct="1">
        <a:spcBef>
          <a:spcPct val="20000"/>
        </a:spcBef>
        <a:buFont typeface="Arial" pitchFamily="34" charset="0"/>
        <a:buChar char="•"/>
        <a:defRPr sz="1575" kern="1200">
          <a:solidFill>
            <a:schemeClr val="tx1"/>
          </a:solidFill>
          <a:latin typeface="+mn-lt"/>
          <a:ea typeface="+mn-ea"/>
          <a:cs typeface="+mn-cs"/>
        </a:defRPr>
      </a:lvl9pPr>
    </p:bodyStyle>
    <p:otherStyle>
      <a:defPPr>
        <a:defRPr lang="en-US"/>
      </a:defPPr>
      <a:lvl1pPr marL="0" algn="l" defTabSz="728850" rtl="0" eaLnBrk="1" latinLnBrk="0" hangingPunct="1">
        <a:defRPr sz="1425" kern="1200">
          <a:solidFill>
            <a:schemeClr val="tx1"/>
          </a:solidFill>
          <a:latin typeface="+mn-lt"/>
          <a:ea typeface="+mn-ea"/>
          <a:cs typeface="+mn-cs"/>
        </a:defRPr>
      </a:lvl1pPr>
      <a:lvl2pPr marL="364425" algn="l" defTabSz="728850" rtl="0" eaLnBrk="1" latinLnBrk="0" hangingPunct="1">
        <a:defRPr sz="1425" kern="1200">
          <a:solidFill>
            <a:schemeClr val="tx1"/>
          </a:solidFill>
          <a:latin typeface="+mn-lt"/>
          <a:ea typeface="+mn-ea"/>
          <a:cs typeface="+mn-cs"/>
        </a:defRPr>
      </a:lvl2pPr>
      <a:lvl3pPr marL="728850" algn="l" defTabSz="728850" rtl="0" eaLnBrk="1" latinLnBrk="0" hangingPunct="1">
        <a:defRPr sz="1425" kern="1200">
          <a:solidFill>
            <a:schemeClr val="tx1"/>
          </a:solidFill>
          <a:latin typeface="+mn-lt"/>
          <a:ea typeface="+mn-ea"/>
          <a:cs typeface="+mn-cs"/>
        </a:defRPr>
      </a:lvl3pPr>
      <a:lvl4pPr marL="1093275" algn="l" defTabSz="728850" rtl="0" eaLnBrk="1" latinLnBrk="0" hangingPunct="1">
        <a:defRPr sz="1425" kern="1200">
          <a:solidFill>
            <a:schemeClr val="tx1"/>
          </a:solidFill>
          <a:latin typeface="+mn-lt"/>
          <a:ea typeface="+mn-ea"/>
          <a:cs typeface="+mn-cs"/>
        </a:defRPr>
      </a:lvl4pPr>
      <a:lvl5pPr marL="1457701" algn="l" defTabSz="728850" rtl="0" eaLnBrk="1" latinLnBrk="0" hangingPunct="1">
        <a:defRPr sz="1425" kern="1200">
          <a:solidFill>
            <a:schemeClr val="tx1"/>
          </a:solidFill>
          <a:latin typeface="+mn-lt"/>
          <a:ea typeface="+mn-ea"/>
          <a:cs typeface="+mn-cs"/>
        </a:defRPr>
      </a:lvl5pPr>
      <a:lvl6pPr marL="1822126" algn="l" defTabSz="728850" rtl="0" eaLnBrk="1" latinLnBrk="0" hangingPunct="1">
        <a:defRPr sz="1425" kern="1200">
          <a:solidFill>
            <a:schemeClr val="tx1"/>
          </a:solidFill>
          <a:latin typeface="+mn-lt"/>
          <a:ea typeface="+mn-ea"/>
          <a:cs typeface="+mn-cs"/>
        </a:defRPr>
      </a:lvl6pPr>
      <a:lvl7pPr marL="2186550" algn="l" defTabSz="728850" rtl="0" eaLnBrk="1" latinLnBrk="0" hangingPunct="1">
        <a:defRPr sz="1425" kern="1200">
          <a:solidFill>
            <a:schemeClr val="tx1"/>
          </a:solidFill>
          <a:latin typeface="+mn-lt"/>
          <a:ea typeface="+mn-ea"/>
          <a:cs typeface="+mn-cs"/>
        </a:defRPr>
      </a:lvl7pPr>
      <a:lvl8pPr marL="2550975" algn="l" defTabSz="728850" rtl="0" eaLnBrk="1" latinLnBrk="0" hangingPunct="1">
        <a:defRPr sz="1425" kern="1200">
          <a:solidFill>
            <a:schemeClr val="tx1"/>
          </a:solidFill>
          <a:latin typeface="+mn-lt"/>
          <a:ea typeface="+mn-ea"/>
          <a:cs typeface="+mn-cs"/>
        </a:defRPr>
      </a:lvl8pPr>
      <a:lvl9pPr marL="2915400" algn="l" defTabSz="728850" rtl="0" eaLnBrk="1" latinLnBrk="0" hangingPunct="1">
        <a:defRPr sz="1425"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Army logo.jpg"/>
          <p:cNvPicPr>
            <a:picLocks noChangeAspect="1"/>
          </p:cNvPicPr>
          <p:nvPr userDrawn="1"/>
        </p:nvPicPr>
        <p:blipFill>
          <a:blip r:embed="rId2" cstate="print"/>
          <a:srcRect/>
          <a:stretch>
            <a:fillRect/>
          </a:stretch>
        </p:blipFill>
        <p:spPr bwMode="auto">
          <a:xfrm>
            <a:off x="49216" y="0"/>
            <a:ext cx="458786" cy="712788"/>
          </a:xfrm>
          <a:prstGeom prst="rect">
            <a:avLst/>
          </a:prstGeom>
          <a:noFill/>
          <a:ln w="9525">
            <a:noFill/>
            <a:miter lim="800000"/>
            <a:headEnd/>
            <a:tailEnd/>
          </a:ln>
        </p:spPr>
      </p:pic>
      <p:grpSp>
        <p:nvGrpSpPr>
          <p:cNvPr id="2" name="Group 9"/>
          <p:cNvGrpSpPr>
            <a:grpSpLocks/>
          </p:cNvGrpSpPr>
          <p:nvPr userDrawn="1"/>
        </p:nvGrpSpPr>
        <p:grpSpPr bwMode="auto">
          <a:xfrm>
            <a:off x="0" y="635005"/>
            <a:ext cx="9144000" cy="150041"/>
            <a:chOff x="0" y="1021687"/>
            <a:chExt cx="9144000" cy="150064"/>
          </a:xfrm>
        </p:grpSpPr>
        <p:sp>
          <p:nvSpPr>
            <p:cNvPr id="11" name="Line 8"/>
            <p:cNvSpPr>
              <a:spLocks noChangeShapeType="1"/>
            </p:cNvSpPr>
            <p:nvPr/>
          </p:nvSpPr>
          <p:spPr bwMode="auto">
            <a:xfrm>
              <a:off x="0" y="1142355"/>
              <a:ext cx="9144000" cy="0"/>
            </a:xfrm>
            <a:prstGeom prst="line">
              <a:avLst/>
            </a:prstGeom>
            <a:noFill/>
            <a:ln w="76200">
              <a:solidFill>
                <a:srgbClr val="164592"/>
              </a:solidFill>
              <a:round/>
              <a:headEnd/>
              <a:tailEnd/>
            </a:ln>
            <a:effectLst/>
          </p:spPr>
          <p:txBody>
            <a:bodyPr/>
            <a:lstStyle/>
            <a:p>
              <a:pPr algn="r" defTabSz="728850">
                <a:defRPr/>
              </a:pPr>
              <a:endParaRPr lang="en-US" sz="1350" dirty="0">
                <a:solidFill>
                  <a:srgbClr val="000000"/>
                </a:solidFill>
              </a:endParaRPr>
            </a:p>
          </p:txBody>
        </p:sp>
        <p:sp>
          <p:nvSpPr>
            <p:cNvPr id="12" name="Rectangle 11"/>
            <p:cNvSpPr>
              <a:spLocks noChangeArrowheads="1"/>
            </p:cNvSpPr>
            <p:nvPr/>
          </p:nvSpPr>
          <p:spPr bwMode="auto">
            <a:xfrm>
              <a:off x="6858000" y="1021687"/>
              <a:ext cx="1981200" cy="150064"/>
            </a:xfrm>
            <a:prstGeom prst="rect">
              <a:avLst/>
            </a:prstGeom>
            <a:solidFill>
              <a:schemeClr val="bg1"/>
            </a:solidFill>
            <a:ln w="9525">
              <a:noFill/>
              <a:miter lim="800000"/>
              <a:headEnd/>
              <a:tailEnd/>
            </a:ln>
          </p:spPr>
          <p:txBody>
            <a:bodyPr lIns="0" tIns="0" rIns="0" bIns="0">
              <a:spAutoFit/>
            </a:bodyPr>
            <a:lstStyle/>
            <a:p>
              <a:pPr defTabSz="728850">
                <a:defRPr/>
              </a:pPr>
              <a:r>
                <a:rPr lang="en-US" sz="975" b="1" i="1" dirty="0">
                  <a:solidFill>
                    <a:srgbClr val="000000"/>
                  </a:solidFill>
                </a:rPr>
                <a:t>  </a:t>
              </a:r>
              <a:r>
                <a:rPr lang="en-US" sz="675" b="1" i="1" dirty="0">
                  <a:solidFill>
                    <a:srgbClr val="000000"/>
                  </a:solidFill>
                </a:rPr>
                <a:t>Fort Benning, Home of the MCoE </a:t>
              </a:r>
              <a:endParaRPr lang="en-US" sz="675" dirty="0">
                <a:solidFill>
                  <a:srgbClr val="000000"/>
                </a:solidFill>
              </a:endParaRPr>
            </a:p>
          </p:txBody>
        </p:sp>
      </p:grpSp>
      <p:grpSp>
        <p:nvGrpSpPr>
          <p:cNvPr id="3" name="Group 15"/>
          <p:cNvGrpSpPr>
            <a:grpSpLocks/>
          </p:cNvGrpSpPr>
          <p:nvPr userDrawn="1"/>
        </p:nvGrpSpPr>
        <p:grpSpPr bwMode="auto">
          <a:xfrm>
            <a:off x="8458203" y="9525"/>
            <a:ext cx="622301" cy="681038"/>
            <a:chOff x="8818284" y="9526"/>
            <a:chExt cx="850046" cy="708823"/>
          </a:xfrm>
        </p:grpSpPr>
        <p:pic>
          <p:nvPicPr>
            <p:cNvPr id="1032" name="Picture 7" descr="TRADOC Patch.png"/>
            <p:cNvPicPr>
              <a:picLocks noChangeAspect="1"/>
            </p:cNvPicPr>
            <p:nvPr userDrawn="1"/>
          </p:nvPicPr>
          <p:blipFill>
            <a:blip r:embed="rId3" cstate="print"/>
            <a:srcRect/>
            <a:stretch>
              <a:fillRect/>
            </a:stretch>
          </p:blipFill>
          <p:spPr bwMode="auto">
            <a:xfrm>
              <a:off x="8818284" y="157485"/>
              <a:ext cx="591977" cy="560864"/>
            </a:xfrm>
            <a:prstGeom prst="rect">
              <a:avLst/>
            </a:prstGeom>
            <a:noFill/>
            <a:ln w="9525">
              <a:noFill/>
              <a:miter lim="800000"/>
              <a:headEnd/>
              <a:tailEnd/>
            </a:ln>
          </p:spPr>
        </p:pic>
        <p:pic>
          <p:nvPicPr>
            <p:cNvPr id="1033" name="Picture 2" descr="C:\Users\Bryon.bonnell\Desktop\MCOE Logo- Drum.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9052719" y="9526"/>
              <a:ext cx="615611" cy="594875"/>
            </a:xfrm>
            <a:prstGeom prst="rect">
              <a:avLst/>
            </a:prstGeom>
            <a:noFill/>
            <a:ln w="9525">
              <a:noFill/>
              <a:miter lim="800000"/>
              <a:headEnd/>
              <a:tailEnd/>
            </a:ln>
          </p:spPr>
        </p:pic>
      </p:grpSp>
      <p:sp>
        <p:nvSpPr>
          <p:cNvPr id="14" name="Text Box 14"/>
          <p:cNvSpPr txBox="1">
            <a:spLocks noChangeArrowheads="1"/>
          </p:cNvSpPr>
          <p:nvPr userDrawn="1"/>
        </p:nvSpPr>
        <p:spPr bwMode="auto">
          <a:xfrm>
            <a:off x="-15873" y="6669092"/>
            <a:ext cx="6721475" cy="177472"/>
          </a:xfrm>
          <a:prstGeom prst="rect">
            <a:avLst/>
          </a:prstGeom>
          <a:noFill/>
          <a:ln w="9525">
            <a:noFill/>
            <a:miter lim="800000"/>
            <a:headEnd/>
            <a:tailEnd/>
          </a:ln>
          <a:effectLst/>
        </p:spPr>
        <p:txBody>
          <a:bodyPr lIns="72887" tIns="36443" rIns="72887" bIns="36443">
            <a:spAutoFit/>
          </a:bodyPr>
          <a:lstStyle/>
          <a:p>
            <a:pPr defTabSz="728850" eaLnBrk="0" hangingPunct="0">
              <a:defRPr/>
            </a:pPr>
            <a:r>
              <a:rPr lang="en-US" sz="675" b="1" i="1" dirty="0">
                <a:solidFill>
                  <a:srgbClr val="000000"/>
                </a:solidFill>
                <a:latin typeface="Arial" pitchFamily="34" charset="0"/>
                <a:cs typeface="Arial" pitchFamily="34" charset="0"/>
              </a:rPr>
              <a:t>Maneuver Center of Excellence - Team of Soldiers, Families, and Civilians from the Best Army in the World!</a:t>
            </a:r>
          </a:p>
        </p:txBody>
      </p:sp>
      <p:sp>
        <p:nvSpPr>
          <p:cNvPr id="1030" name="Title Placeholder 14"/>
          <p:cNvSpPr>
            <a:spLocks noGrp="1"/>
          </p:cNvSpPr>
          <p:nvPr>
            <p:ph type="title"/>
          </p:nvPr>
        </p:nvSpPr>
        <p:spPr bwMode="auto">
          <a:xfrm>
            <a:off x="409575" y="254952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 name="Slide Number Placeholder 18"/>
          <p:cNvSpPr>
            <a:spLocks noGrp="1"/>
          </p:cNvSpPr>
          <p:nvPr>
            <p:ph type="sldNum" sz="quarter" idx="4"/>
          </p:nvPr>
        </p:nvSpPr>
        <p:spPr>
          <a:xfrm>
            <a:off x="7010400" y="6629400"/>
            <a:ext cx="2133600" cy="228600"/>
          </a:xfrm>
          <a:prstGeom prst="rect">
            <a:avLst/>
          </a:prstGeom>
        </p:spPr>
        <p:txBody>
          <a:bodyPr vert="horz" lIns="91440" tIns="45720" rIns="91440" bIns="45720" rtlCol="0" anchor="ctr"/>
          <a:lstStyle>
            <a:lvl1pPr algn="r" defTabSz="728850" fontAlgn="auto">
              <a:spcBef>
                <a:spcPts val="0"/>
              </a:spcBef>
              <a:spcAft>
                <a:spcPts val="0"/>
              </a:spcAft>
              <a:defRPr sz="675">
                <a:solidFill>
                  <a:schemeClr val="tx1">
                    <a:tint val="75000"/>
                  </a:schemeClr>
                </a:solidFill>
                <a:latin typeface="+mn-lt"/>
                <a:cs typeface="+mn-cs"/>
              </a:defRPr>
            </a:lvl1pPr>
          </a:lstStyle>
          <a:p>
            <a:pPr>
              <a:defRPr/>
            </a:pPr>
            <a:fld id="{A0B27A9D-3323-4BCE-AC61-DF816D00D85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5892779"/>
      </p:ext>
    </p:extLst>
  </p:cSld>
  <p:clrMap bg1="lt1" tx1="dk1" bg2="lt2" tx2="dk2" accent1="accent1" accent2="accent2" accent3="accent3" accent4="accent4" accent5="accent5" accent6="accent6" hlink="hlink" folHlink="folHlink"/>
  <p:hf hdr="0" ftr="0" dt="0"/>
  <p:txStyles>
    <p:titleStyle>
      <a:lvl1pPr algn="ctr" defTabSz="728645" rtl="0" eaLnBrk="0" fontAlgn="base" hangingPunct="0">
        <a:spcBef>
          <a:spcPct val="0"/>
        </a:spcBef>
        <a:spcAft>
          <a:spcPct val="0"/>
        </a:spcAft>
        <a:defRPr sz="2700" kern="1200">
          <a:solidFill>
            <a:schemeClr val="tx1"/>
          </a:solidFill>
          <a:latin typeface="Arial" pitchFamily="34" charset="0"/>
          <a:ea typeface="+mj-ea"/>
          <a:cs typeface="Arial" pitchFamily="34" charset="0"/>
        </a:defRPr>
      </a:lvl1pPr>
      <a:lvl2pPr algn="ctr" defTabSz="728645" rtl="0" eaLnBrk="0" fontAlgn="base" hangingPunct="0">
        <a:spcBef>
          <a:spcPct val="0"/>
        </a:spcBef>
        <a:spcAft>
          <a:spcPct val="0"/>
        </a:spcAft>
        <a:defRPr sz="2700">
          <a:solidFill>
            <a:schemeClr val="tx1"/>
          </a:solidFill>
          <a:latin typeface="Arial" charset="0"/>
          <a:cs typeface="Arial" charset="0"/>
        </a:defRPr>
      </a:lvl2pPr>
      <a:lvl3pPr algn="ctr" defTabSz="728645" rtl="0" eaLnBrk="0" fontAlgn="base" hangingPunct="0">
        <a:spcBef>
          <a:spcPct val="0"/>
        </a:spcBef>
        <a:spcAft>
          <a:spcPct val="0"/>
        </a:spcAft>
        <a:defRPr sz="2700">
          <a:solidFill>
            <a:schemeClr val="tx1"/>
          </a:solidFill>
          <a:latin typeface="Arial" charset="0"/>
          <a:cs typeface="Arial" charset="0"/>
        </a:defRPr>
      </a:lvl3pPr>
      <a:lvl4pPr algn="ctr" defTabSz="728645" rtl="0" eaLnBrk="0" fontAlgn="base" hangingPunct="0">
        <a:spcBef>
          <a:spcPct val="0"/>
        </a:spcBef>
        <a:spcAft>
          <a:spcPct val="0"/>
        </a:spcAft>
        <a:defRPr sz="2700">
          <a:solidFill>
            <a:schemeClr val="tx1"/>
          </a:solidFill>
          <a:latin typeface="Arial" charset="0"/>
          <a:cs typeface="Arial" charset="0"/>
        </a:defRPr>
      </a:lvl4pPr>
      <a:lvl5pPr algn="ctr" defTabSz="728645" rtl="0" eaLnBrk="0" fontAlgn="base" hangingPunct="0">
        <a:spcBef>
          <a:spcPct val="0"/>
        </a:spcBef>
        <a:spcAft>
          <a:spcPct val="0"/>
        </a:spcAft>
        <a:defRPr sz="2700">
          <a:solidFill>
            <a:schemeClr val="tx1"/>
          </a:solidFill>
          <a:latin typeface="Arial" charset="0"/>
          <a:cs typeface="Arial" charset="0"/>
        </a:defRPr>
      </a:lvl5pPr>
      <a:lvl6pPr marL="342892" algn="ctr" defTabSz="728645" rtl="0" fontAlgn="base">
        <a:spcBef>
          <a:spcPct val="0"/>
        </a:spcBef>
        <a:spcAft>
          <a:spcPct val="0"/>
        </a:spcAft>
        <a:defRPr sz="2700">
          <a:solidFill>
            <a:schemeClr val="tx1"/>
          </a:solidFill>
          <a:latin typeface="Arial" charset="0"/>
          <a:cs typeface="Arial" charset="0"/>
        </a:defRPr>
      </a:lvl6pPr>
      <a:lvl7pPr marL="685783" algn="ctr" defTabSz="728645" rtl="0" fontAlgn="base">
        <a:spcBef>
          <a:spcPct val="0"/>
        </a:spcBef>
        <a:spcAft>
          <a:spcPct val="0"/>
        </a:spcAft>
        <a:defRPr sz="2700">
          <a:solidFill>
            <a:schemeClr val="tx1"/>
          </a:solidFill>
          <a:latin typeface="Arial" charset="0"/>
          <a:cs typeface="Arial" charset="0"/>
        </a:defRPr>
      </a:lvl7pPr>
      <a:lvl8pPr marL="1028675" algn="ctr" defTabSz="728645" rtl="0" fontAlgn="base">
        <a:spcBef>
          <a:spcPct val="0"/>
        </a:spcBef>
        <a:spcAft>
          <a:spcPct val="0"/>
        </a:spcAft>
        <a:defRPr sz="2700">
          <a:solidFill>
            <a:schemeClr val="tx1"/>
          </a:solidFill>
          <a:latin typeface="Arial" charset="0"/>
          <a:cs typeface="Arial" charset="0"/>
        </a:defRPr>
      </a:lvl8pPr>
      <a:lvl9pPr marL="1371566" algn="ctr" defTabSz="728645" rtl="0" fontAlgn="base">
        <a:spcBef>
          <a:spcPct val="0"/>
        </a:spcBef>
        <a:spcAft>
          <a:spcPct val="0"/>
        </a:spcAft>
        <a:defRPr sz="2700">
          <a:solidFill>
            <a:schemeClr val="tx1"/>
          </a:solidFill>
          <a:latin typeface="Arial" charset="0"/>
          <a:cs typeface="Arial" charset="0"/>
        </a:defRPr>
      </a:lvl9pPr>
    </p:titleStyle>
    <p:bodyStyle>
      <a:lvl1pPr marL="272648" indent="-272648" algn="l" defTabSz="728645" rtl="0" eaLnBrk="0" fontAlgn="base" hangingPunct="0">
        <a:spcBef>
          <a:spcPct val="20000"/>
        </a:spcBef>
        <a:spcAft>
          <a:spcPct val="0"/>
        </a:spcAft>
        <a:buFont typeface="Arial" charset="0"/>
        <a:buChar char="•"/>
        <a:defRPr sz="2550" kern="1200">
          <a:solidFill>
            <a:schemeClr val="tx1"/>
          </a:solidFill>
          <a:latin typeface="Arial" pitchFamily="34" charset="0"/>
          <a:ea typeface="+mn-ea"/>
          <a:cs typeface="Arial" pitchFamily="34" charset="0"/>
        </a:defRPr>
      </a:lvl1pPr>
      <a:lvl2pPr marL="591726" indent="-227405" algn="l" defTabSz="728645" rtl="0" eaLnBrk="0" fontAlgn="base" hangingPunct="0">
        <a:spcBef>
          <a:spcPct val="20000"/>
        </a:spcBef>
        <a:spcAft>
          <a:spcPct val="0"/>
        </a:spcAft>
        <a:buFont typeface="Arial" charset="0"/>
        <a:buChar char="–"/>
        <a:defRPr sz="2250" kern="1200">
          <a:solidFill>
            <a:schemeClr val="tx1"/>
          </a:solidFill>
          <a:latin typeface="Arial" pitchFamily="34" charset="0"/>
          <a:ea typeface="+mn-ea"/>
          <a:cs typeface="Arial" pitchFamily="34" charset="0"/>
        </a:defRPr>
      </a:lvl2pPr>
      <a:lvl3pPr marL="910806" indent="-182162" algn="l" defTabSz="728645" rtl="0" eaLnBrk="0" fontAlgn="base" hangingPunct="0">
        <a:spcBef>
          <a:spcPct val="20000"/>
        </a:spcBef>
        <a:spcAft>
          <a:spcPct val="0"/>
        </a:spcAft>
        <a:buFont typeface="Arial" charset="0"/>
        <a:buChar char="•"/>
        <a:defRPr sz="1950" kern="1200">
          <a:solidFill>
            <a:schemeClr val="tx1"/>
          </a:solidFill>
          <a:latin typeface="Arial" pitchFamily="34" charset="0"/>
          <a:ea typeface="+mn-ea"/>
          <a:cs typeface="Arial" pitchFamily="34" charset="0"/>
        </a:defRPr>
      </a:lvl3pPr>
      <a:lvl4pPr marL="1275128" indent="-182162" algn="l" defTabSz="728645" rtl="0" eaLnBrk="0" fontAlgn="base" hangingPunct="0">
        <a:spcBef>
          <a:spcPct val="20000"/>
        </a:spcBef>
        <a:spcAft>
          <a:spcPct val="0"/>
        </a:spcAft>
        <a:buFont typeface="Arial" charset="0"/>
        <a:buChar char="–"/>
        <a:defRPr sz="1575" kern="1200">
          <a:solidFill>
            <a:schemeClr val="tx1"/>
          </a:solidFill>
          <a:latin typeface="Arial" pitchFamily="34" charset="0"/>
          <a:ea typeface="+mn-ea"/>
          <a:cs typeface="Arial" pitchFamily="34" charset="0"/>
        </a:defRPr>
      </a:lvl4pPr>
      <a:lvl5pPr marL="1639450" indent="-182162" algn="l" defTabSz="728645" rtl="0" eaLnBrk="0" fontAlgn="base" hangingPunct="0">
        <a:spcBef>
          <a:spcPct val="20000"/>
        </a:spcBef>
        <a:spcAft>
          <a:spcPct val="0"/>
        </a:spcAft>
        <a:buFont typeface="Arial" charset="0"/>
        <a:buChar char="»"/>
        <a:defRPr sz="1575" kern="1200">
          <a:solidFill>
            <a:schemeClr val="tx1"/>
          </a:solidFill>
          <a:latin typeface="Arial" pitchFamily="34" charset="0"/>
          <a:ea typeface="+mn-ea"/>
          <a:cs typeface="Arial" pitchFamily="34" charset="0"/>
        </a:defRPr>
      </a:lvl5pPr>
      <a:lvl6pPr marL="2004338" indent="-182213" algn="l" defTabSz="728850" rtl="0" eaLnBrk="1" latinLnBrk="0" hangingPunct="1">
        <a:spcBef>
          <a:spcPct val="20000"/>
        </a:spcBef>
        <a:buFont typeface="Arial" pitchFamily="34" charset="0"/>
        <a:buChar char="•"/>
        <a:defRPr sz="1575" kern="1200">
          <a:solidFill>
            <a:schemeClr val="tx1"/>
          </a:solidFill>
          <a:latin typeface="+mn-lt"/>
          <a:ea typeface="+mn-ea"/>
          <a:cs typeface="+mn-cs"/>
        </a:defRPr>
      </a:lvl6pPr>
      <a:lvl7pPr marL="2368763" indent="-182213" algn="l" defTabSz="728850" rtl="0" eaLnBrk="1" latinLnBrk="0" hangingPunct="1">
        <a:spcBef>
          <a:spcPct val="20000"/>
        </a:spcBef>
        <a:buFont typeface="Arial" pitchFamily="34" charset="0"/>
        <a:buChar char="•"/>
        <a:defRPr sz="1575" kern="1200">
          <a:solidFill>
            <a:schemeClr val="tx1"/>
          </a:solidFill>
          <a:latin typeface="+mn-lt"/>
          <a:ea typeface="+mn-ea"/>
          <a:cs typeface="+mn-cs"/>
        </a:defRPr>
      </a:lvl7pPr>
      <a:lvl8pPr marL="2733188" indent="-182213" algn="l" defTabSz="728850" rtl="0" eaLnBrk="1" latinLnBrk="0" hangingPunct="1">
        <a:spcBef>
          <a:spcPct val="20000"/>
        </a:spcBef>
        <a:buFont typeface="Arial" pitchFamily="34" charset="0"/>
        <a:buChar char="•"/>
        <a:defRPr sz="1575" kern="1200">
          <a:solidFill>
            <a:schemeClr val="tx1"/>
          </a:solidFill>
          <a:latin typeface="+mn-lt"/>
          <a:ea typeface="+mn-ea"/>
          <a:cs typeface="+mn-cs"/>
        </a:defRPr>
      </a:lvl8pPr>
      <a:lvl9pPr marL="3097613" indent="-182213" algn="l" defTabSz="728850" rtl="0" eaLnBrk="1" latinLnBrk="0" hangingPunct="1">
        <a:spcBef>
          <a:spcPct val="20000"/>
        </a:spcBef>
        <a:buFont typeface="Arial" pitchFamily="34" charset="0"/>
        <a:buChar char="•"/>
        <a:defRPr sz="1575" kern="1200">
          <a:solidFill>
            <a:schemeClr val="tx1"/>
          </a:solidFill>
          <a:latin typeface="+mn-lt"/>
          <a:ea typeface="+mn-ea"/>
          <a:cs typeface="+mn-cs"/>
        </a:defRPr>
      </a:lvl9pPr>
    </p:bodyStyle>
    <p:otherStyle>
      <a:defPPr>
        <a:defRPr lang="en-US"/>
      </a:defPPr>
      <a:lvl1pPr marL="0" algn="l" defTabSz="728850" rtl="0" eaLnBrk="1" latinLnBrk="0" hangingPunct="1">
        <a:defRPr sz="1425" kern="1200">
          <a:solidFill>
            <a:schemeClr val="tx1"/>
          </a:solidFill>
          <a:latin typeface="+mn-lt"/>
          <a:ea typeface="+mn-ea"/>
          <a:cs typeface="+mn-cs"/>
        </a:defRPr>
      </a:lvl1pPr>
      <a:lvl2pPr marL="364425" algn="l" defTabSz="728850" rtl="0" eaLnBrk="1" latinLnBrk="0" hangingPunct="1">
        <a:defRPr sz="1425" kern="1200">
          <a:solidFill>
            <a:schemeClr val="tx1"/>
          </a:solidFill>
          <a:latin typeface="+mn-lt"/>
          <a:ea typeface="+mn-ea"/>
          <a:cs typeface="+mn-cs"/>
        </a:defRPr>
      </a:lvl2pPr>
      <a:lvl3pPr marL="728850" algn="l" defTabSz="728850" rtl="0" eaLnBrk="1" latinLnBrk="0" hangingPunct="1">
        <a:defRPr sz="1425" kern="1200">
          <a:solidFill>
            <a:schemeClr val="tx1"/>
          </a:solidFill>
          <a:latin typeface="+mn-lt"/>
          <a:ea typeface="+mn-ea"/>
          <a:cs typeface="+mn-cs"/>
        </a:defRPr>
      </a:lvl3pPr>
      <a:lvl4pPr marL="1093275" algn="l" defTabSz="728850" rtl="0" eaLnBrk="1" latinLnBrk="0" hangingPunct="1">
        <a:defRPr sz="1425" kern="1200">
          <a:solidFill>
            <a:schemeClr val="tx1"/>
          </a:solidFill>
          <a:latin typeface="+mn-lt"/>
          <a:ea typeface="+mn-ea"/>
          <a:cs typeface="+mn-cs"/>
        </a:defRPr>
      </a:lvl4pPr>
      <a:lvl5pPr marL="1457701" algn="l" defTabSz="728850" rtl="0" eaLnBrk="1" latinLnBrk="0" hangingPunct="1">
        <a:defRPr sz="1425" kern="1200">
          <a:solidFill>
            <a:schemeClr val="tx1"/>
          </a:solidFill>
          <a:latin typeface="+mn-lt"/>
          <a:ea typeface="+mn-ea"/>
          <a:cs typeface="+mn-cs"/>
        </a:defRPr>
      </a:lvl5pPr>
      <a:lvl6pPr marL="1822126" algn="l" defTabSz="728850" rtl="0" eaLnBrk="1" latinLnBrk="0" hangingPunct="1">
        <a:defRPr sz="1425" kern="1200">
          <a:solidFill>
            <a:schemeClr val="tx1"/>
          </a:solidFill>
          <a:latin typeface="+mn-lt"/>
          <a:ea typeface="+mn-ea"/>
          <a:cs typeface="+mn-cs"/>
        </a:defRPr>
      </a:lvl6pPr>
      <a:lvl7pPr marL="2186550" algn="l" defTabSz="728850" rtl="0" eaLnBrk="1" latinLnBrk="0" hangingPunct="1">
        <a:defRPr sz="1425" kern="1200">
          <a:solidFill>
            <a:schemeClr val="tx1"/>
          </a:solidFill>
          <a:latin typeface="+mn-lt"/>
          <a:ea typeface="+mn-ea"/>
          <a:cs typeface="+mn-cs"/>
        </a:defRPr>
      </a:lvl7pPr>
      <a:lvl8pPr marL="2550975" algn="l" defTabSz="728850" rtl="0" eaLnBrk="1" latinLnBrk="0" hangingPunct="1">
        <a:defRPr sz="1425" kern="1200">
          <a:solidFill>
            <a:schemeClr val="tx1"/>
          </a:solidFill>
          <a:latin typeface="+mn-lt"/>
          <a:ea typeface="+mn-ea"/>
          <a:cs typeface="+mn-cs"/>
        </a:defRPr>
      </a:lvl8pPr>
      <a:lvl9pPr marL="2915400" algn="l" defTabSz="728850" rtl="0" eaLnBrk="1" latinLnBrk="0" hangingPunct="1">
        <a:defRPr sz="1425"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Army logo.jpg"/>
          <p:cNvPicPr>
            <a:picLocks noChangeAspect="1"/>
          </p:cNvPicPr>
          <p:nvPr userDrawn="1"/>
        </p:nvPicPr>
        <p:blipFill>
          <a:blip r:embed="rId2" cstate="print"/>
          <a:srcRect/>
          <a:stretch>
            <a:fillRect/>
          </a:stretch>
        </p:blipFill>
        <p:spPr bwMode="auto">
          <a:xfrm>
            <a:off x="49214" y="0"/>
            <a:ext cx="450849" cy="712788"/>
          </a:xfrm>
          <a:prstGeom prst="rect">
            <a:avLst/>
          </a:prstGeom>
          <a:noFill/>
          <a:ln w="9525">
            <a:noFill/>
            <a:miter lim="800000"/>
            <a:headEnd/>
            <a:tailEnd/>
          </a:ln>
        </p:spPr>
      </p:pic>
      <p:grpSp>
        <p:nvGrpSpPr>
          <p:cNvPr id="2" name="Group 9"/>
          <p:cNvGrpSpPr>
            <a:grpSpLocks/>
          </p:cNvGrpSpPr>
          <p:nvPr userDrawn="1"/>
        </p:nvGrpSpPr>
        <p:grpSpPr bwMode="auto">
          <a:xfrm>
            <a:off x="0" y="634999"/>
            <a:ext cx="9144000" cy="150041"/>
            <a:chOff x="0" y="1021687"/>
            <a:chExt cx="9144000" cy="150064"/>
          </a:xfrm>
        </p:grpSpPr>
        <p:sp>
          <p:nvSpPr>
            <p:cNvPr id="11" name="Line 8"/>
            <p:cNvSpPr>
              <a:spLocks noChangeShapeType="1"/>
            </p:cNvSpPr>
            <p:nvPr/>
          </p:nvSpPr>
          <p:spPr bwMode="auto">
            <a:xfrm>
              <a:off x="0" y="1142355"/>
              <a:ext cx="9144000" cy="0"/>
            </a:xfrm>
            <a:prstGeom prst="line">
              <a:avLst/>
            </a:prstGeom>
            <a:noFill/>
            <a:ln w="76200">
              <a:solidFill>
                <a:srgbClr val="164592"/>
              </a:solidFill>
              <a:round/>
              <a:headEnd/>
              <a:tailEnd/>
            </a:ln>
            <a:effectLst/>
          </p:spPr>
          <p:txBody>
            <a:bodyPr/>
            <a:lstStyle/>
            <a:p>
              <a:pPr algn="r" defTabSz="728868">
                <a:defRPr/>
              </a:pPr>
              <a:endParaRPr lang="en-US" sz="1350" dirty="0">
                <a:solidFill>
                  <a:srgbClr val="000000"/>
                </a:solidFill>
              </a:endParaRPr>
            </a:p>
          </p:txBody>
        </p:sp>
        <p:sp>
          <p:nvSpPr>
            <p:cNvPr id="12" name="Rectangle 11"/>
            <p:cNvSpPr>
              <a:spLocks noChangeArrowheads="1"/>
            </p:cNvSpPr>
            <p:nvPr/>
          </p:nvSpPr>
          <p:spPr bwMode="auto">
            <a:xfrm>
              <a:off x="6858000" y="1021687"/>
              <a:ext cx="1981200" cy="150064"/>
            </a:xfrm>
            <a:prstGeom prst="rect">
              <a:avLst/>
            </a:prstGeom>
            <a:solidFill>
              <a:schemeClr val="bg1"/>
            </a:solidFill>
            <a:ln w="9525">
              <a:noFill/>
              <a:miter lim="800000"/>
              <a:headEnd/>
              <a:tailEnd/>
            </a:ln>
          </p:spPr>
          <p:txBody>
            <a:bodyPr lIns="0" tIns="0" rIns="0" bIns="0">
              <a:spAutoFit/>
            </a:bodyPr>
            <a:lstStyle/>
            <a:p>
              <a:pPr defTabSz="728868">
                <a:defRPr/>
              </a:pPr>
              <a:r>
                <a:rPr lang="en-US" sz="975" b="1" i="1" dirty="0">
                  <a:solidFill>
                    <a:srgbClr val="000000"/>
                  </a:solidFill>
                </a:rPr>
                <a:t>  </a:t>
              </a:r>
              <a:r>
                <a:rPr lang="en-US" sz="675" b="1" i="1" dirty="0">
                  <a:solidFill>
                    <a:srgbClr val="000000"/>
                  </a:solidFill>
                </a:rPr>
                <a:t>Fort Benning, Home of the MCoE </a:t>
              </a:r>
              <a:endParaRPr lang="en-US" sz="675" dirty="0">
                <a:solidFill>
                  <a:srgbClr val="000000"/>
                </a:solidFill>
              </a:endParaRPr>
            </a:p>
          </p:txBody>
        </p:sp>
      </p:grpSp>
      <p:grpSp>
        <p:nvGrpSpPr>
          <p:cNvPr id="3" name="Group 15"/>
          <p:cNvGrpSpPr>
            <a:grpSpLocks/>
          </p:cNvGrpSpPr>
          <p:nvPr userDrawn="1"/>
        </p:nvGrpSpPr>
        <p:grpSpPr bwMode="auto">
          <a:xfrm>
            <a:off x="8465344" y="9525"/>
            <a:ext cx="615157" cy="681038"/>
            <a:chOff x="8818284" y="9526"/>
            <a:chExt cx="850046" cy="708823"/>
          </a:xfrm>
        </p:grpSpPr>
        <p:pic>
          <p:nvPicPr>
            <p:cNvPr id="1032" name="Picture 7" descr="TRADOC Patch.png"/>
            <p:cNvPicPr>
              <a:picLocks noChangeAspect="1"/>
            </p:cNvPicPr>
            <p:nvPr userDrawn="1"/>
          </p:nvPicPr>
          <p:blipFill>
            <a:blip r:embed="rId3" cstate="print"/>
            <a:srcRect/>
            <a:stretch>
              <a:fillRect/>
            </a:stretch>
          </p:blipFill>
          <p:spPr bwMode="auto">
            <a:xfrm>
              <a:off x="8818284" y="157485"/>
              <a:ext cx="591977" cy="560864"/>
            </a:xfrm>
            <a:prstGeom prst="rect">
              <a:avLst/>
            </a:prstGeom>
            <a:noFill/>
            <a:ln w="9525">
              <a:noFill/>
              <a:miter lim="800000"/>
              <a:headEnd/>
              <a:tailEnd/>
            </a:ln>
          </p:spPr>
        </p:pic>
        <p:pic>
          <p:nvPicPr>
            <p:cNvPr id="1033" name="Picture 2" descr="C:\Users\Bryon.bonnell\Desktop\MCOE Logo- Drum.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9052719" y="9526"/>
              <a:ext cx="615611" cy="594875"/>
            </a:xfrm>
            <a:prstGeom prst="rect">
              <a:avLst/>
            </a:prstGeom>
            <a:noFill/>
            <a:ln w="9525">
              <a:noFill/>
              <a:miter lim="800000"/>
              <a:headEnd/>
              <a:tailEnd/>
            </a:ln>
          </p:spPr>
        </p:pic>
      </p:grpSp>
      <p:sp>
        <p:nvSpPr>
          <p:cNvPr id="14" name="Text Box 14"/>
          <p:cNvSpPr txBox="1">
            <a:spLocks noChangeArrowheads="1"/>
          </p:cNvSpPr>
          <p:nvPr userDrawn="1"/>
        </p:nvSpPr>
        <p:spPr bwMode="auto">
          <a:xfrm>
            <a:off x="-15874" y="6669089"/>
            <a:ext cx="6721475" cy="177472"/>
          </a:xfrm>
          <a:prstGeom prst="rect">
            <a:avLst/>
          </a:prstGeom>
          <a:noFill/>
          <a:ln w="9525">
            <a:noFill/>
            <a:miter lim="800000"/>
            <a:headEnd/>
            <a:tailEnd/>
          </a:ln>
          <a:effectLst/>
        </p:spPr>
        <p:txBody>
          <a:bodyPr lIns="72887" tIns="36443" rIns="72887" bIns="36443">
            <a:spAutoFit/>
          </a:bodyPr>
          <a:lstStyle/>
          <a:p>
            <a:pPr defTabSz="728868" eaLnBrk="0" hangingPunct="0">
              <a:defRPr/>
            </a:pPr>
            <a:r>
              <a:rPr lang="en-US" sz="675" b="1" i="1" dirty="0">
                <a:solidFill>
                  <a:srgbClr val="000000"/>
                </a:solidFill>
                <a:latin typeface="Arial" pitchFamily="34" charset="0"/>
                <a:cs typeface="Arial" pitchFamily="34" charset="0"/>
              </a:rPr>
              <a:t>Maneuver Center of Excellence - Team of Soldiers, Families, and Civilians from the Best Army in the World!</a:t>
            </a:r>
          </a:p>
        </p:txBody>
      </p:sp>
      <p:sp>
        <p:nvSpPr>
          <p:cNvPr id="1030" name="Title Placeholder 14"/>
          <p:cNvSpPr>
            <a:spLocks noGrp="1"/>
          </p:cNvSpPr>
          <p:nvPr>
            <p:ph type="title"/>
          </p:nvPr>
        </p:nvSpPr>
        <p:spPr bwMode="auto">
          <a:xfrm>
            <a:off x="409575" y="254952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 name="Slide Number Placeholder 18"/>
          <p:cNvSpPr>
            <a:spLocks noGrp="1"/>
          </p:cNvSpPr>
          <p:nvPr>
            <p:ph type="sldNum" sz="quarter" idx="4"/>
          </p:nvPr>
        </p:nvSpPr>
        <p:spPr>
          <a:xfrm>
            <a:off x="7010400" y="6629400"/>
            <a:ext cx="2133600" cy="228600"/>
          </a:xfrm>
          <a:prstGeom prst="rect">
            <a:avLst/>
          </a:prstGeom>
        </p:spPr>
        <p:txBody>
          <a:bodyPr vert="horz" lIns="91440" tIns="45720" rIns="91440" bIns="45720" rtlCol="0" anchor="ctr"/>
          <a:lstStyle>
            <a:lvl1pPr algn="r" defTabSz="728868" fontAlgn="auto">
              <a:spcBef>
                <a:spcPts val="0"/>
              </a:spcBef>
              <a:spcAft>
                <a:spcPts val="0"/>
              </a:spcAft>
              <a:defRPr sz="675">
                <a:solidFill>
                  <a:schemeClr val="tx1">
                    <a:tint val="75000"/>
                  </a:schemeClr>
                </a:solidFill>
                <a:latin typeface="+mn-lt"/>
                <a:cs typeface="+mn-cs"/>
              </a:defRPr>
            </a:lvl1pPr>
          </a:lstStyle>
          <a:p>
            <a:pPr>
              <a:defRPr/>
            </a:pPr>
            <a:fld id="{A0B27A9D-3323-4BCE-AC61-DF816D00D85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617953"/>
      </p:ext>
    </p:extLst>
  </p:cSld>
  <p:clrMap bg1="lt1" tx1="dk1" bg2="lt2" tx2="dk2" accent1="accent1" accent2="accent2" accent3="accent3" accent4="accent4" accent5="accent5" accent6="accent6" hlink="hlink" folHlink="folHlink"/>
  <p:hf hdr="0" ftr="0" dt="0"/>
  <p:txStyles>
    <p:titleStyle>
      <a:lvl1pPr algn="ctr" defTabSz="728663" rtl="0" eaLnBrk="0" fontAlgn="base" hangingPunct="0">
        <a:spcBef>
          <a:spcPct val="0"/>
        </a:spcBef>
        <a:spcAft>
          <a:spcPct val="0"/>
        </a:spcAft>
        <a:defRPr sz="2700" kern="1200">
          <a:solidFill>
            <a:schemeClr val="tx1"/>
          </a:solidFill>
          <a:latin typeface="Arial" pitchFamily="34" charset="0"/>
          <a:ea typeface="+mj-ea"/>
          <a:cs typeface="Arial" pitchFamily="34" charset="0"/>
        </a:defRPr>
      </a:lvl1pPr>
      <a:lvl2pPr algn="ctr" defTabSz="728663" rtl="0" eaLnBrk="0" fontAlgn="base" hangingPunct="0">
        <a:spcBef>
          <a:spcPct val="0"/>
        </a:spcBef>
        <a:spcAft>
          <a:spcPct val="0"/>
        </a:spcAft>
        <a:defRPr sz="2700">
          <a:solidFill>
            <a:schemeClr val="tx1"/>
          </a:solidFill>
          <a:latin typeface="Arial" charset="0"/>
          <a:cs typeface="Arial" charset="0"/>
        </a:defRPr>
      </a:lvl2pPr>
      <a:lvl3pPr algn="ctr" defTabSz="728663" rtl="0" eaLnBrk="0" fontAlgn="base" hangingPunct="0">
        <a:spcBef>
          <a:spcPct val="0"/>
        </a:spcBef>
        <a:spcAft>
          <a:spcPct val="0"/>
        </a:spcAft>
        <a:defRPr sz="2700">
          <a:solidFill>
            <a:schemeClr val="tx1"/>
          </a:solidFill>
          <a:latin typeface="Arial" charset="0"/>
          <a:cs typeface="Arial" charset="0"/>
        </a:defRPr>
      </a:lvl3pPr>
      <a:lvl4pPr algn="ctr" defTabSz="728663" rtl="0" eaLnBrk="0" fontAlgn="base" hangingPunct="0">
        <a:spcBef>
          <a:spcPct val="0"/>
        </a:spcBef>
        <a:spcAft>
          <a:spcPct val="0"/>
        </a:spcAft>
        <a:defRPr sz="2700">
          <a:solidFill>
            <a:schemeClr val="tx1"/>
          </a:solidFill>
          <a:latin typeface="Arial" charset="0"/>
          <a:cs typeface="Arial" charset="0"/>
        </a:defRPr>
      </a:lvl4pPr>
      <a:lvl5pPr algn="ctr" defTabSz="728663" rtl="0" eaLnBrk="0" fontAlgn="base" hangingPunct="0">
        <a:spcBef>
          <a:spcPct val="0"/>
        </a:spcBef>
        <a:spcAft>
          <a:spcPct val="0"/>
        </a:spcAft>
        <a:defRPr sz="2700">
          <a:solidFill>
            <a:schemeClr val="tx1"/>
          </a:solidFill>
          <a:latin typeface="Arial" charset="0"/>
          <a:cs typeface="Arial" charset="0"/>
        </a:defRPr>
      </a:lvl5pPr>
      <a:lvl6pPr marL="342900" algn="ctr" defTabSz="728663" rtl="0" fontAlgn="base">
        <a:spcBef>
          <a:spcPct val="0"/>
        </a:spcBef>
        <a:spcAft>
          <a:spcPct val="0"/>
        </a:spcAft>
        <a:defRPr sz="2700">
          <a:solidFill>
            <a:schemeClr val="tx1"/>
          </a:solidFill>
          <a:latin typeface="Arial" charset="0"/>
          <a:cs typeface="Arial" charset="0"/>
        </a:defRPr>
      </a:lvl6pPr>
      <a:lvl7pPr marL="685800" algn="ctr" defTabSz="728663" rtl="0" fontAlgn="base">
        <a:spcBef>
          <a:spcPct val="0"/>
        </a:spcBef>
        <a:spcAft>
          <a:spcPct val="0"/>
        </a:spcAft>
        <a:defRPr sz="2700">
          <a:solidFill>
            <a:schemeClr val="tx1"/>
          </a:solidFill>
          <a:latin typeface="Arial" charset="0"/>
          <a:cs typeface="Arial" charset="0"/>
        </a:defRPr>
      </a:lvl7pPr>
      <a:lvl8pPr marL="1028700" algn="ctr" defTabSz="728663" rtl="0" fontAlgn="base">
        <a:spcBef>
          <a:spcPct val="0"/>
        </a:spcBef>
        <a:spcAft>
          <a:spcPct val="0"/>
        </a:spcAft>
        <a:defRPr sz="2700">
          <a:solidFill>
            <a:schemeClr val="tx1"/>
          </a:solidFill>
          <a:latin typeface="Arial" charset="0"/>
          <a:cs typeface="Arial" charset="0"/>
        </a:defRPr>
      </a:lvl8pPr>
      <a:lvl9pPr marL="1371600" algn="ctr" defTabSz="728663" rtl="0" fontAlgn="base">
        <a:spcBef>
          <a:spcPct val="0"/>
        </a:spcBef>
        <a:spcAft>
          <a:spcPct val="0"/>
        </a:spcAft>
        <a:defRPr sz="2700">
          <a:solidFill>
            <a:schemeClr val="tx1"/>
          </a:solidFill>
          <a:latin typeface="Arial" charset="0"/>
          <a:cs typeface="Arial" charset="0"/>
        </a:defRPr>
      </a:lvl9pPr>
    </p:titleStyle>
    <p:bodyStyle>
      <a:lvl1pPr marL="272654" indent="-272654" algn="l" defTabSz="728663" rtl="0" eaLnBrk="0" fontAlgn="base" hangingPunct="0">
        <a:spcBef>
          <a:spcPct val="20000"/>
        </a:spcBef>
        <a:spcAft>
          <a:spcPct val="0"/>
        </a:spcAft>
        <a:buFont typeface="Arial" charset="0"/>
        <a:buChar char="•"/>
        <a:defRPr sz="2550" kern="1200">
          <a:solidFill>
            <a:schemeClr val="tx1"/>
          </a:solidFill>
          <a:latin typeface="Arial" pitchFamily="34" charset="0"/>
          <a:ea typeface="+mn-ea"/>
          <a:cs typeface="Arial" pitchFamily="34" charset="0"/>
        </a:defRPr>
      </a:lvl1pPr>
      <a:lvl2pPr marL="591741" indent="-227410" algn="l" defTabSz="728663" rtl="0" eaLnBrk="0" fontAlgn="base" hangingPunct="0">
        <a:spcBef>
          <a:spcPct val="20000"/>
        </a:spcBef>
        <a:spcAft>
          <a:spcPct val="0"/>
        </a:spcAft>
        <a:buFont typeface="Arial" charset="0"/>
        <a:buChar char="–"/>
        <a:defRPr sz="2250" kern="1200">
          <a:solidFill>
            <a:schemeClr val="tx1"/>
          </a:solidFill>
          <a:latin typeface="Arial" pitchFamily="34" charset="0"/>
          <a:ea typeface="+mn-ea"/>
          <a:cs typeface="Arial" pitchFamily="34" charset="0"/>
        </a:defRPr>
      </a:lvl2pPr>
      <a:lvl3pPr marL="910829" indent="-182166" algn="l" defTabSz="728663" rtl="0" eaLnBrk="0" fontAlgn="base" hangingPunct="0">
        <a:spcBef>
          <a:spcPct val="20000"/>
        </a:spcBef>
        <a:spcAft>
          <a:spcPct val="0"/>
        </a:spcAft>
        <a:buFont typeface="Arial" charset="0"/>
        <a:buChar char="•"/>
        <a:defRPr sz="1950" kern="1200">
          <a:solidFill>
            <a:schemeClr val="tx1"/>
          </a:solidFill>
          <a:latin typeface="Arial" pitchFamily="34" charset="0"/>
          <a:ea typeface="+mn-ea"/>
          <a:cs typeface="Arial" pitchFamily="34" charset="0"/>
        </a:defRPr>
      </a:lvl3pPr>
      <a:lvl4pPr marL="1275160" indent="-182166" algn="l" defTabSz="728663" rtl="0" eaLnBrk="0" fontAlgn="base" hangingPunct="0">
        <a:spcBef>
          <a:spcPct val="20000"/>
        </a:spcBef>
        <a:spcAft>
          <a:spcPct val="0"/>
        </a:spcAft>
        <a:buFont typeface="Arial" charset="0"/>
        <a:buChar char="–"/>
        <a:defRPr sz="1575" kern="1200">
          <a:solidFill>
            <a:schemeClr val="tx1"/>
          </a:solidFill>
          <a:latin typeface="Arial" pitchFamily="34" charset="0"/>
          <a:ea typeface="+mn-ea"/>
          <a:cs typeface="Arial" pitchFamily="34" charset="0"/>
        </a:defRPr>
      </a:lvl4pPr>
      <a:lvl5pPr marL="1639491" indent="-182166" algn="l" defTabSz="728663" rtl="0" eaLnBrk="0" fontAlgn="base" hangingPunct="0">
        <a:spcBef>
          <a:spcPct val="20000"/>
        </a:spcBef>
        <a:spcAft>
          <a:spcPct val="0"/>
        </a:spcAft>
        <a:buFont typeface="Arial" charset="0"/>
        <a:buChar char="»"/>
        <a:defRPr sz="1575" kern="1200">
          <a:solidFill>
            <a:schemeClr val="tx1"/>
          </a:solidFill>
          <a:latin typeface="Arial" pitchFamily="34" charset="0"/>
          <a:ea typeface="+mn-ea"/>
          <a:cs typeface="Arial" pitchFamily="34" charset="0"/>
        </a:defRPr>
      </a:lvl5pPr>
      <a:lvl6pPr marL="2004388" indent="-182217" algn="l" defTabSz="728868" rtl="0" eaLnBrk="1" latinLnBrk="0" hangingPunct="1">
        <a:spcBef>
          <a:spcPct val="20000"/>
        </a:spcBef>
        <a:buFont typeface="Arial" pitchFamily="34" charset="0"/>
        <a:buChar char="•"/>
        <a:defRPr sz="1575" kern="1200">
          <a:solidFill>
            <a:schemeClr val="tx1"/>
          </a:solidFill>
          <a:latin typeface="+mn-lt"/>
          <a:ea typeface="+mn-ea"/>
          <a:cs typeface="+mn-cs"/>
        </a:defRPr>
      </a:lvl6pPr>
      <a:lvl7pPr marL="2368822" indent="-182217" algn="l" defTabSz="728868" rtl="0" eaLnBrk="1" latinLnBrk="0" hangingPunct="1">
        <a:spcBef>
          <a:spcPct val="20000"/>
        </a:spcBef>
        <a:buFont typeface="Arial" pitchFamily="34" charset="0"/>
        <a:buChar char="•"/>
        <a:defRPr sz="1575" kern="1200">
          <a:solidFill>
            <a:schemeClr val="tx1"/>
          </a:solidFill>
          <a:latin typeface="+mn-lt"/>
          <a:ea typeface="+mn-ea"/>
          <a:cs typeface="+mn-cs"/>
        </a:defRPr>
      </a:lvl7pPr>
      <a:lvl8pPr marL="2733256" indent="-182217" algn="l" defTabSz="728868" rtl="0" eaLnBrk="1" latinLnBrk="0" hangingPunct="1">
        <a:spcBef>
          <a:spcPct val="20000"/>
        </a:spcBef>
        <a:buFont typeface="Arial" pitchFamily="34" charset="0"/>
        <a:buChar char="•"/>
        <a:defRPr sz="1575" kern="1200">
          <a:solidFill>
            <a:schemeClr val="tx1"/>
          </a:solidFill>
          <a:latin typeface="+mn-lt"/>
          <a:ea typeface="+mn-ea"/>
          <a:cs typeface="+mn-cs"/>
        </a:defRPr>
      </a:lvl8pPr>
      <a:lvl9pPr marL="3097690" indent="-182217" algn="l" defTabSz="728868" rtl="0" eaLnBrk="1" latinLnBrk="0" hangingPunct="1">
        <a:spcBef>
          <a:spcPct val="20000"/>
        </a:spcBef>
        <a:buFont typeface="Arial" pitchFamily="34" charset="0"/>
        <a:buChar char="•"/>
        <a:defRPr sz="1575" kern="1200">
          <a:solidFill>
            <a:schemeClr val="tx1"/>
          </a:solidFill>
          <a:latin typeface="+mn-lt"/>
          <a:ea typeface="+mn-ea"/>
          <a:cs typeface="+mn-cs"/>
        </a:defRPr>
      </a:lvl9pPr>
    </p:bodyStyle>
    <p:otherStyle>
      <a:defPPr>
        <a:defRPr lang="en-US"/>
      </a:defPPr>
      <a:lvl1pPr marL="0" algn="l" defTabSz="728868" rtl="0" eaLnBrk="1" latinLnBrk="0" hangingPunct="1">
        <a:defRPr sz="1425" kern="1200">
          <a:solidFill>
            <a:schemeClr val="tx1"/>
          </a:solidFill>
          <a:latin typeface="+mn-lt"/>
          <a:ea typeface="+mn-ea"/>
          <a:cs typeface="+mn-cs"/>
        </a:defRPr>
      </a:lvl1pPr>
      <a:lvl2pPr marL="364434" algn="l" defTabSz="728868" rtl="0" eaLnBrk="1" latinLnBrk="0" hangingPunct="1">
        <a:defRPr sz="1425" kern="1200">
          <a:solidFill>
            <a:schemeClr val="tx1"/>
          </a:solidFill>
          <a:latin typeface="+mn-lt"/>
          <a:ea typeface="+mn-ea"/>
          <a:cs typeface="+mn-cs"/>
        </a:defRPr>
      </a:lvl2pPr>
      <a:lvl3pPr marL="728868" algn="l" defTabSz="728868" rtl="0" eaLnBrk="1" latinLnBrk="0" hangingPunct="1">
        <a:defRPr sz="1425" kern="1200">
          <a:solidFill>
            <a:schemeClr val="tx1"/>
          </a:solidFill>
          <a:latin typeface="+mn-lt"/>
          <a:ea typeface="+mn-ea"/>
          <a:cs typeface="+mn-cs"/>
        </a:defRPr>
      </a:lvl3pPr>
      <a:lvl4pPr marL="1093302" algn="l" defTabSz="728868" rtl="0" eaLnBrk="1" latinLnBrk="0" hangingPunct="1">
        <a:defRPr sz="1425" kern="1200">
          <a:solidFill>
            <a:schemeClr val="tx1"/>
          </a:solidFill>
          <a:latin typeface="+mn-lt"/>
          <a:ea typeface="+mn-ea"/>
          <a:cs typeface="+mn-cs"/>
        </a:defRPr>
      </a:lvl4pPr>
      <a:lvl5pPr marL="1457737" algn="l" defTabSz="728868" rtl="0" eaLnBrk="1" latinLnBrk="0" hangingPunct="1">
        <a:defRPr sz="1425" kern="1200">
          <a:solidFill>
            <a:schemeClr val="tx1"/>
          </a:solidFill>
          <a:latin typeface="+mn-lt"/>
          <a:ea typeface="+mn-ea"/>
          <a:cs typeface="+mn-cs"/>
        </a:defRPr>
      </a:lvl5pPr>
      <a:lvl6pPr marL="1822171" algn="l" defTabSz="728868" rtl="0" eaLnBrk="1" latinLnBrk="0" hangingPunct="1">
        <a:defRPr sz="1425" kern="1200">
          <a:solidFill>
            <a:schemeClr val="tx1"/>
          </a:solidFill>
          <a:latin typeface="+mn-lt"/>
          <a:ea typeface="+mn-ea"/>
          <a:cs typeface="+mn-cs"/>
        </a:defRPr>
      </a:lvl6pPr>
      <a:lvl7pPr marL="2186605" algn="l" defTabSz="728868" rtl="0" eaLnBrk="1" latinLnBrk="0" hangingPunct="1">
        <a:defRPr sz="1425" kern="1200">
          <a:solidFill>
            <a:schemeClr val="tx1"/>
          </a:solidFill>
          <a:latin typeface="+mn-lt"/>
          <a:ea typeface="+mn-ea"/>
          <a:cs typeface="+mn-cs"/>
        </a:defRPr>
      </a:lvl7pPr>
      <a:lvl8pPr marL="2551039" algn="l" defTabSz="728868" rtl="0" eaLnBrk="1" latinLnBrk="0" hangingPunct="1">
        <a:defRPr sz="1425" kern="1200">
          <a:solidFill>
            <a:schemeClr val="tx1"/>
          </a:solidFill>
          <a:latin typeface="+mn-lt"/>
          <a:ea typeface="+mn-ea"/>
          <a:cs typeface="+mn-cs"/>
        </a:defRPr>
      </a:lvl8pPr>
      <a:lvl9pPr marL="2915473" algn="l" defTabSz="728868" rtl="0" eaLnBrk="1" latinLnBrk="0" hangingPunct="1">
        <a:defRPr sz="1425"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Army logo.jpg"/>
          <p:cNvPicPr>
            <a:picLocks noChangeAspect="1"/>
          </p:cNvPicPr>
          <p:nvPr userDrawn="1"/>
        </p:nvPicPr>
        <p:blipFill>
          <a:blip r:embed="rId3" cstate="print"/>
          <a:srcRect/>
          <a:stretch>
            <a:fillRect/>
          </a:stretch>
        </p:blipFill>
        <p:spPr bwMode="auto">
          <a:xfrm>
            <a:off x="49216" y="0"/>
            <a:ext cx="458786" cy="712788"/>
          </a:xfrm>
          <a:prstGeom prst="rect">
            <a:avLst/>
          </a:prstGeom>
          <a:noFill/>
          <a:ln w="9525">
            <a:noFill/>
            <a:miter lim="800000"/>
            <a:headEnd/>
            <a:tailEnd/>
          </a:ln>
        </p:spPr>
      </p:pic>
      <p:grpSp>
        <p:nvGrpSpPr>
          <p:cNvPr id="2" name="Group 9"/>
          <p:cNvGrpSpPr>
            <a:grpSpLocks/>
          </p:cNvGrpSpPr>
          <p:nvPr userDrawn="1"/>
        </p:nvGrpSpPr>
        <p:grpSpPr bwMode="auto">
          <a:xfrm>
            <a:off x="0" y="635005"/>
            <a:ext cx="9144000" cy="150041"/>
            <a:chOff x="0" y="1021687"/>
            <a:chExt cx="9144000" cy="150064"/>
          </a:xfrm>
        </p:grpSpPr>
        <p:sp>
          <p:nvSpPr>
            <p:cNvPr id="11" name="Line 8"/>
            <p:cNvSpPr>
              <a:spLocks noChangeShapeType="1"/>
            </p:cNvSpPr>
            <p:nvPr/>
          </p:nvSpPr>
          <p:spPr bwMode="auto">
            <a:xfrm>
              <a:off x="0" y="1142355"/>
              <a:ext cx="9144000" cy="0"/>
            </a:xfrm>
            <a:prstGeom prst="line">
              <a:avLst/>
            </a:prstGeom>
            <a:noFill/>
            <a:ln w="76200">
              <a:solidFill>
                <a:srgbClr val="164592"/>
              </a:solidFill>
              <a:round/>
              <a:headEnd/>
              <a:tailEnd/>
            </a:ln>
            <a:effectLst/>
          </p:spPr>
          <p:txBody>
            <a:bodyPr/>
            <a:lstStyle/>
            <a:p>
              <a:pPr algn="r" defTabSz="728850">
                <a:defRPr/>
              </a:pPr>
              <a:endParaRPr lang="en-US" sz="1350" dirty="0">
                <a:solidFill>
                  <a:srgbClr val="000000"/>
                </a:solidFill>
              </a:endParaRPr>
            </a:p>
          </p:txBody>
        </p:sp>
        <p:sp>
          <p:nvSpPr>
            <p:cNvPr id="12" name="Rectangle 11"/>
            <p:cNvSpPr>
              <a:spLocks noChangeArrowheads="1"/>
            </p:cNvSpPr>
            <p:nvPr/>
          </p:nvSpPr>
          <p:spPr bwMode="auto">
            <a:xfrm>
              <a:off x="6858000" y="1021687"/>
              <a:ext cx="1981200" cy="150064"/>
            </a:xfrm>
            <a:prstGeom prst="rect">
              <a:avLst/>
            </a:prstGeom>
            <a:solidFill>
              <a:schemeClr val="bg1"/>
            </a:solidFill>
            <a:ln w="9525">
              <a:noFill/>
              <a:miter lim="800000"/>
              <a:headEnd/>
              <a:tailEnd/>
            </a:ln>
          </p:spPr>
          <p:txBody>
            <a:bodyPr lIns="0" tIns="0" rIns="0" bIns="0">
              <a:spAutoFit/>
            </a:bodyPr>
            <a:lstStyle/>
            <a:p>
              <a:pPr defTabSz="728850">
                <a:defRPr/>
              </a:pPr>
              <a:r>
                <a:rPr lang="en-US" sz="975" b="1" i="1" dirty="0">
                  <a:solidFill>
                    <a:srgbClr val="000000"/>
                  </a:solidFill>
                </a:rPr>
                <a:t>  </a:t>
              </a:r>
              <a:r>
                <a:rPr lang="en-US" sz="675" b="1" i="1" dirty="0">
                  <a:solidFill>
                    <a:srgbClr val="000000"/>
                  </a:solidFill>
                </a:rPr>
                <a:t>Fort Benning, Home of the MCoE </a:t>
              </a:r>
              <a:endParaRPr lang="en-US" sz="675" dirty="0">
                <a:solidFill>
                  <a:srgbClr val="000000"/>
                </a:solidFill>
              </a:endParaRPr>
            </a:p>
          </p:txBody>
        </p:sp>
      </p:grpSp>
      <p:grpSp>
        <p:nvGrpSpPr>
          <p:cNvPr id="3" name="Group 15"/>
          <p:cNvGrpSpPr>
            <a:grpSpLocks/>
          </p:cNvGrpSpPr>
          <p:nvPr userDrawn="1"/>
        </p:nvGrpSpPr>
        <p:grpSpPr bwMode="auto">
          <a:xfrm>
            <a:off x="8458203" y="9525"/>
            <a:ext cx="622301" cy="681038"/>
            <a:chOff x="8818284" y="9526"/>
            <a:chExt cx="850046" cy="708823"/>
          </a:xfrm>
        </p:grpSpPr>
        <p:pic>
          <p:nvPicPr>
            <p:cNvPr id="1032" name="Picture 7" descr="TRADOC Patch.png"/>
            <p:cNvPicPr>
              <a:picLocks noChangeAspect="1"/>
            </p:cNvPicPr>
            <p:nvPr userDrawn="1"/>
          </p:nvPicPr>
          <p:blipFill>
            <a:blip r:embed="rId4" cstate="print"/>
            <a:srcRect/>
            <a:stretch>
              <a:fillRect/>
            </a:stretch>
          </p:blipFill>
          <p:spPr bwMode="auto">
            <a:xfrm>
              <a:off x="8818284" y="157485"/>
              <a:ext cx="591977" cy="560864"/>
            </a:xfrm>
            <a:prstGeom prst="rect">
              <a:avLst/>
            </a:prstGeom>
            <a:noFill/>
            <a:ln w="9525">
              <a:noFill/>
              <a:miter lim="800000"/>
              <a:headEnd/>
              <a:tailEnd/>
            </a:ln>
          </p:spPr>
        </p:pic>
        <p:pic>
          <p:nvPicPr>
            <p:cNvPr id="1033" name="Picture 2" descr="C:\Users\Bryon.bonnell\Desktop\MCOE Logo- Drum.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9052719" y="9526"/>
              <a:ext cx="615611" cy="594875"/>
            </a:xfrm>
            <a:prstGeom prst="rect">
              <a:avLst/>
            </a:prstGeom>
            <a:noFill/>
            <a:ln w="9525">
              <a:noFill/>
              <a:miter lim="800000"/>
              <a:headEnd/>
              <a:tailEnd/>
            </a:ln>
          </p:spPr>
        </p:pic>
      </p:grpSp>
      <p:sp>
        <p:nvSpPr>
          <p:cNvPr id="14" name="Text Box 14"/>
          <p:cNvSpPr txBox="1">
            <a:spLocks noChangeArrowheads="1"/>
          </p:cNvSpPr>
          <p:nvPr userDrawn="1"/>
        </p:nvSpPr>
        <p:spPr bwMode="auto">
          <a:xfrm>
            <a:off x="-15873" y="6669092"/>
            <a:ext cx="6721475" cy="177472"/>
          </a:xfrm>
          <a:prstGeom prst="rect">
            <a:avLst/>
          </a:prstGeom>
          <a:noFill/>
          <a:ln w="9525">
            <a:noFill/>
            <a:miter lim="800000"/>
            <a:headEnd/>
            <a:tailEnd/>
          </a:ln>
          <a:effectLst/>
        </p:spPr>
        <p:txBody>
          <a:bodyPr lIns="72887" tIns="36443" rIns="72887" bIns="36443">
            <a:spAutoFit/>
          </a:bodyPr>
          <a:lstStyle/>
          <a:p>
            <a:pPr defTabSz="728850" eaLnBrk="0" hangingPunct="0">
              <a:defRPr/>
            </a:pPr>
            <a:r>
              <a:rPr lang="en-US" sz="675" b="1" i="1" dirty="0">
                <a:solidFill>
                  <a:srgbClr val="000000"/>
                </a:solidFill>
                <a:latin typeface="Arial" pitchFamily="34" charset="0"/>
                <a:cs typeface="Arial" pitchFamily="34" charset="0"/>
              </a:rPr>
              <a:t>Maneuver Center of Excellence - Team of Soldiers, Families, and Civilians from the Best Army in the World!</a:t>
            </a:r>
          </a:p>
        </p:txBody>
      </p:sp>
      <p:sp>
        <p:nvSpPr>
          <p:cNvPr id="1030" name="Title Placeholder 14"/>
          <p:cNvSpPr>
            <a:spLocks noGrp="1"/>
          </p:cNvSpPr>
          <p:nvPr>
            <p:ph type="title"/>
          </p:nvPr>
        </p:nvSpPr>
        <p:spPr bwMode="auto">
          <a:xfrm>
            <a:off x="409575" y="254952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 name="Slide Number Placeholder 18"/>
          <p:cNvSpPr>
            <a:spLocks noGrp="1"/>
          </p:cNvSpPr>
          <p:nvPr>
            <p:ph type="sldNum" sz="quarter" idx="4"/>
          </p:nvPr>
        </p:nvSpPr>
        <p:spPr>
          <a:xfrm>
            <a:off x="7010400" y="6629400"/>
            <a:ext cx="2133600" cy="228600"/>
          </a:xfrm>
          <a:prstGeom prst="rect">
            <a:avLst/>
          </a:prstGeom>
        </p:spPr>
        <p:txBody>
          <a:bodyPr vert="horz" lIns="91440" tIns="45720" rIns="91440" bIns="45720" rtlCol="0" anchor="ctr"/>
          <a:lstStyle>
            <a:lvl1pPr algn="r" defTabSz="728850" fontAlgn="auto">
              <a:spcBef>
                <a:spcPts val="0"/>
              </a:spcBef>
              <a:spcAft>
                <a:spcPts val="0"/>
              </a:spcAft>
              <a:defRPr sz="675">
                <a:solidFill>
                  <a:schemeClr val="tx1">
                    <a:tint val="75000"/>
                  </a:schemeClr>
                </a:solidFill>
                <a:latin typeface="+mn-lt"/>
                <a:cs typeface="+mn-cs"/>
              </a:defRPr>
            </a:lvl1pPr>
          </a:lstStyle>
          <a:p>
            <a:pPr>
              <a:defRPr/>
            </a:pPr>
            <a:fld id="{A0B27A9D-3323-4BCE-AC61-DF816D00D85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99492441"/>
      </p:ext>
    </p:extLst>
  </p:cSld>
  <p:clrMap bg1="lt1" tx1="dk1" bg2="lt2" tx2="dk2" accent1="accent1" accent2="accent2" accent3="accent3" accent4="accent4" accent5="accent5" accent6="accent6" hlink="hlink" folHlink="folHlink"/>
  <p:sldLayoutIdLst>
    <p:sldLayoutId id="2147484027" r:id="rId1"/>
  </p:sldLayoutIdLst>
  <p:hf hdr="0" ftr="0" dt="0"/>
  <p:txStyles>
    <p:titleStyle>
      <a:lvl1pPr algn="ctr" defTabSz="728645" rtl="0" eaLnBrk="0" fontAlgn="base" hangingPunct="0">
        <a:spcBef>
          <a:spcPct val="0"/>
        </a:spcBef>
        <a:spcAft>
          <a:spcPct val="0"/>
        </a:spcAft>
        <a:defRPr sz="2700" kern="1200">
          <a:solidFill>
            <a:schemeClr val="tx1"/>
          </a:solidFill>
          <a:latin typeface="Arial" pitchFamily="34" charset="0"/>
          <a:ea typeface="+mj-ea"/>
          <a:cs typeface="Arial" pitchFamily="34" charset="0"/>
        </a:defRPr>
      </a:lvl1pPr>
      <a:lvl2pPr algn="ctr" defTabSz="728645" rtl="0" eaLnBrk="0" fontAlgn="base" hangingPunct="0">
        <a:spcBef>
          <a:spcPct val="0"/>
        </a:spcBef>
        <a:spcAft>
          <a:spcPct val="0"/>
        </a:spcAft>
        <a:defRPr sz="2700">
          <a:solidFill>
            <a:schemeClr val="tx1"/>
          </a:solidFill>
          <a:latin typeface="Arial" charset="0"/>
          <a:cs typeface="Arial" charset="0"/>
        </a:defRPr>
      </a:lvl2pPr>
      <a:lvl3pPr algn="ctr" defTabSz="728645" rtl="0" eaLnBrk="0" fontAlgn="base" hangingPunct="0">
        <a:spcBef>
          <a:spcPct val="0"/>
        </a:spcBef>
        <a:spcAft>
          <a:spcPct val="0"/>
        </a:spcAft>
        <a:defRPr sz="2700">
          <a:solidFill>
            <a:schemeClr val="tx1"/>
          </a:solidFill>
          <a:latin typeface="Arial" charset="0"/>
          <a:cs typeface="Arial" charset="0"/>
        </a:defRPr>
      </a:lvl3pPr>
      <a:lvl4pPr algn="ctr" defTabSz="728645" rtl="0" eaLnBrk="0" fontAlgn="base" hangingPunct="0">
        <a:spcBef>
          <a:spcPct val="0"/>
        </a:spcBef>
        <a:spcAft>
          <a:spcPct val="0"/>
        </a:spcAft>
        <a:defRPr sz="2700">
          <a:solidFill>
            <a:schemeClr val="tx1"/>
          </a:solidFill>
          <a:latin typeface="Arial" charset="0"/>
          <a:cs typeface="Arial" charset="0"/>
        </a:defRPr>
      </a:lvl4pPr>
      <a:lvl5pPr algn="ctr" defTabSz="728645" rtl="0" eaLnBrk="0" fontAlgn="base" hangingPunct="0">
        <a:spcBef>
          <a:spcPct val="0"/>
        </a:spcBef>
        <a:spcAft>
          <a:spcPct val="0"/>
        </a:spcAft>
        <a:defRPr sz="2700">
          <a:solidFill>
            <a:schemeClr val="tx1"/>
          </a:solidFill>
          <a:latin typeface="Arial" charset="0"/>
          <a:cs typeface="Arial" charset="0"/>
        </a:defRPr>
      </a:lvl5pPr>
      <a:lvl6pPr marL="342892" algn="ctr" defTabSz="728645" rtl="0" fontAlgn="base">
        <a:spcBef>
          <a:spcPct val="0"/>
        </a:spcBef>
        <a:spcAft>
          <a:spcPct val="0"/>
        </a:spcAft>
        <a:defRPr sz="2700">
          <a:solidFill>
            <a:schemeClr val="tx1"/>
          </a:solidFill>
          <a:latin typeface="Arial" charset="0"/>
          <a:cs typeface="Arial" charset="0"/>
        </a:defRPr>
      </a:lvl6pPr>
      <a:lvl7pPr marL="685783" algn="ctr" defTabSz="728645" rtl="0" fontAlgn="base">
        <a:spcBef>
          <a:spcPct val="0"/>
        </a:spcBef>
        <a:spcAft>
          <a:spcPct val="0"/>
        </a:spcAft>
        <a:defRPr sz="2700">
          <a:solidFill>
            <a:schemeClr val="tx1"/>
          </a:solidFill>
          <a:latin typeface="Arial" charset="0"/>
          <a:cs typeface="Arial" charset="0"/>
        </a:defRPr>
      </a:lvl7pPr>
      <a:lvl8pPr marL="1028675" algn="ctr" defTabSz="728645" rtl="0" fontAlgn="base">
        <a:spcBef>
          <a:spcPct val="0"/>
        </a:spcBef>
        <a:spcAft>
          <a:spcPct val="0"/>
        </a:spcAft>
        <a:defRPr sz="2700">
          <a:solidFill>
            <a:schemeClr val="tx1"/>
          </a:solidFill>
          <a:latin typeface="Arial" charset="0"/>
          <a:cs typeface="Arial" charset="0"/>
        </a:defRPr>
      </a:lvl8pPr>
      <a:lvl9pPr marL="1371566" algn="ctr" defTabSz="728645" rtl="0" fontAlgn="base">
        <a:spcBef>
          <a:spcPct val="0"/>
        </a:spcBef>
        <a:spcAft>
          <a:spcPct val="0"/>
        </a:spcAft>
        <a:defRPr sz="2700">
          <a:solidFill>
            <a:schemeClr val="tx1"/>
          </a:solidFill>
          <a:latin typeface="Arial" charset="0"/>
          <a:cs typeface="Arial" charset="0"/>
        </a:defRPr>
      </a:lvl9pPr>
    </p:titleStyle>
    <p:bodyStyle>
      <a:lvl1pPr marL="272648" indent="-272648" algn="l" defTabSz="728645" rtl="0" eaLnBrk="0" fontAlgn="base" hangingPunct="0">
        <a:spcBef>
          <a:spcPct val="20000"/>
        </a:spcBef>
        <a:spcAft>
          <a:spcPct val="0"/>
        </a:spcAft>
        <a:buFont typeface="Arial" charset="0"/>
        <a:buChar char="•"/>
        <a:defRPr sz="2550" kern="1200">
          <a:solidFill>
            <a:schemeClr val="tx1"/>
          </a:solidFill>
          <a:latin typeface="Arial" pitchFamily="34" charset="0"/>
          <a:ea typeface="+mn-ea"/>
          <a:cs typeface="Arial" pitchFamily="34" charset="0"/>
        </a:defRPr>
      </a:lvl1pPr>
      <a:lvl2pPr marL="591726" indent="-227405" algn="l" defTabSz="728645" rtl="0" eaLnBrk="0" fontAlgn="base" hangingPunct="0">
        <a:spcBef>
          <a:spcPct val="20000"/>
        </a:spcBef>
        <a:spcAft>
          <a:spcPct val="0"/>
        </a:spcAft>
        <a:buFont typeface="Arial" charset="0"/>
        <a:buChar char="–"/>
        <a:defRPr sz="2250" kern="1200">
          <a:solidFill>
            <a:schemeClr val="tx1"/>
          </a:solidFill>
          <a:latin typeface="Arial" pitchFamily="34" charset="0"/>
          <a:ea typeface="+mn-ea"/>
          <a:cs typeface="Arial" pitchFamily="34" charset="0"/>
        </a:defRPr>
      </a:lvl2pPr>
      <a:lvl3pPr marL="910806" indent="-182162" algn="l" defTabSz="728645" rtl="0" eaLnBrk="0" fontAlgn="base" hangingPunct="0">
        <a:spcBef>
          <a:spcPct val="20000"/>
        </a:spcBef>
        <a:spcAft>
          <a:spcPct val="0"/>
        </a:spcAft>
        <a:buFont typeface="Arial" charset="0"/>
        <a:buChar char="•"/>
        <a:defRPr sz="1950" kern="1200">
          <a:solidFill>
            <a:schemeClr val="tx1"/>
          </a:solidFill>
          <a:latin typeface="Arial" pitchFamily="34" charset="0"/>
          <a:ea typeface="+mn-ea"/>
          <a:cs typeface="Arial" pitchFamily="34" charset="0"/>
        </a:defRPr>
      </a:lvl3pPr>
      <a:lvl4pPr marL="1275128" indent="-182162" algn="l" defTabSz="728645" rtl="0" eaLnBrk="0" fontAlgn="base" hangingPunct="0">
        <a:spcBef>
          <a:spcPct val="20000"/>
        </a:spcBef>
        <a:spcAft>
          <a:spcPct val="0"/>
        </a:spcAft>
        <a:buFont typeface="Arial" charset="0"/>
        <a:buChar char="–"/>
        <a:defRPr sz="1575" kern="1200">
          <a:solidFill>
            <a:schemeClr val="tx1"/>
          </a:solidFill>
          <a:latin typeface="Arial" pitchFamily="34" charset="0"/>
          <a:ea typeface="+mn-ea"/>
          <a:cs typeface="Arial" pitchFamily="34" charset="0"/>
        </a:defRPr>
      </a:lvl4pPr>
      <a:lvl5pPr marL="1639450" indent="-182162" algn="l" defTabSz="728645" rtl="0" eaLnBrk="0" fontAlgn="base" hangingPunct="0">
        <a:spcBef>
          <a:spcPct val="20000"/>
        </a:spcBef>
        <a:spcAft>
          <a:spcPct val="0"/>
        </a:spcAft>
        <a:buFont typeface="Arial" charset="0"/>
        <a:buChar char="»"/>
        <a:defRPr sz="1575" kern="1200">
          <a:solidFill>
            <a:schemeClr val="tx1"/>
          </a:solidFill>
          <a:latin typeface="Arial" pitchFamily="34" charset="0"/>
          <a:ea typeface="+mn-ea"/>
          <a:cs typeface="Arial" pitchFamily="34" charset="0"/>
        </a:defRPr>
      </a:lvl5pPr>
      <a:lvl6pPr marL="2004338" indent="-182213" algn="l" defTabSz="728850" rtl="0" eaLnBrk="1" latinLnBrk="0" hangingPunct="1">
        <a:spcBef>
          <a:spcPct val="20000"/>
        </a:spcBef>
        <a:buFont typeface="Arial" pitchFamily="34" charset="0"/>
        <a:buChar char="•"/>
        <a:defRPr sz="1575" kern="1200">
          <a:solidFill>
            <a:schemeClr val="tx1"/>
          </a:solidFill>
          <a:latin typeface="+mn-lt"/>
          <a:ea typeface="+mn-ea"/>
          <a:cs typeface="+mn-cs"/>
        </a:defRPr>
      </a:lvl6pPr>
      <a:lvl7pPr marL="2368763" indent="-182213" algn="l" defTabSz="728850" rtl="0" eaLnBrk="1" latinLnBrk="0" hangingPunct="1">
        <a:spcBef>
          <a:spcPct val="20000"/>
        </a:spcBef>
        <a:buFont typeface="Arial" pitchFamily="34" charset="0"/>
        <a:buChar char="•"/>
        <a:defRPr sz="1575" kern="1200">
          <a:solidFill>
            <a:schemeClr val="tx1"/>
          </a:solidFill>
          <a:latin typeface="+mn-lt"/>
          <a:ea typeface="+mn-ea"/>
          <a:cs typeface="+mn-cs"/>
        </a:defRPr>
      </a:lvl7pPr>
      <a:lvl8pPr marL="2733188" indent="-182213" algn="l" defTabSz="728850" rtl="0" eaLnBrk="1" latinLnBrk="0" hangingPunct="1">
        <a:spcBef>
          <a:spcPct val="20000"/>
        </a:spcBef>
        <a:buFont typeface="Arial" pitchFamily="34" charset="0"/>
        <a:buChar char="•"/>
        <a:defRPr sz="1575" kern="1200">
          <a:solidFill>
            <a:schemeClr val="tx1"/>
          </a:solidFill>
          <a:latin typeface="+mn-lt"/>
          <a:ea typeface="+mn-ea"/>
          <a:cs typeface="+mn-cs"/>
        </a:defRPr>
      </a:lvl8pPr>
      <a:lvl9pPr marL="3097613" indent="-182213" algn="l" defTabSz="728850" rtl="0" eaLnBrk="1" latinLnBrk="0" hangingPunct="1">
        <a:spcBef>
          <a:spcPct val="20000"/>
        </a:spcBef>
        <a:buFont typeface="Arial" pitchFamily="34" charset="0"/>
        <a:buChar char="•"/>
        <a:defRPr sz="1575" kern="1200">
          <a:solidFill>
            <a:schemeClr val="tx1"/>
          </a:solidFill>
          <a:latin typeface="+mn-lt"/>
          <a:ea typeface="+mn-ea"/>
          <a:cs typeface="+mn-cs"/>
        </a:defRPr>
      </a:lvl9pPr>
    </p:bodyStyle>
    <p:otherStyle>
      <a:defPPr>
        <a:defRPr lang="en-US"/>
      </a:defPPr>
      <a:lvl1pPr marL="0" algn="l" defTabSz="728850" rtl="0" eaLnBrk="1" latinLnBrk="0" hangingPunct="1">
        <a:defRPr sz="1425" kern="1200">
          <a:solidFill>
            <a:schemeClr val="tx1"/>
          </a:solidFill>
          <a:latin typeface="+mn-lt"/>
          <a:ea typeface="+mn-ea"/>
          <a:cs typeface="+mn-cs"/>
        </a:defRPr>
      </a:lvl1pPr>
      <a:lvl2pPr marL="364425" algn="l" defTabSz="728850" rtl="0" eaLnBrk="1" latinLnBrk="0" hangingPunct="1">
        <a:defRPr sz="1425" kern="1200">
          <a:solidFill>
            <a:schemeClr val="tx1"/>
          </a:solidFill>
          <a:latin typeface="+mn-lt"/>
          <a:ea typeface="+mn-ea"/>
          <a:cs typeface="+mn-cs"/>
        </a:defRPr>
      </a:lvl2pPr>
      <a:lvl3pPr marL="728850" algn="l" defTabSz="728850" rtl="0" eaLnBrk="1" latinLnBrk="0" hangingPunct="1">
        <a:defRPr sz="1425" kern="1200">
          <a:solidFill>
            <a:schemeClr val="tx1"/>
          </a:solidFill>
          <a:latin typeface="+mn-lt"/>
          <a:ea typeface="+mn-ea"/>
          <a:cs typeface="+mn-cs"/>
        </a:defRPr>
      </a:lvl3pPr>
      <a:lvl4pPr marL="1093275" algn="l" defTabSz="728850" rtl="0" eaLnBrk="1" latinLnBrk="0" hangingPunct="1">
        <a:defRPr sz="1425" kern="1200">
          <a:solidFill>
            <a:schemeClr val="tx1"/>
          </a:solidFill>
          <a:latin typeface="+mn-lt"/>
          <a:ea typeface="+mn-ea"/>
          <a:cs typeface="+mn-cs"/>
        </a:defRPr>
      </a:lvl4pPr>
      <a:lvl5pPr marL="1457701" algn="l" defTabSz="728850" rtl="0" eaLnBrk="1" latinLnBrk="0" hangingPunct="1">
        <a:defRPr sz="1425" kern="1200">
          <a:solidFill>
            <a:schemeClr val="tx1"/>
          </a:solidFill>
          <a:latin typeface="+mn-lt"/>
          <a:ea typeface="+mn-ea"/>
          <a:cs typeface="+mn-cs"/>
        </a:defRPr>
      </a:lvl5pPr>
      <a:lvl6pPr marL="1822126" algn="l" defTabSz="728850" rtl="0" eaLnBrk="1" latinLnBrk="0" hangingPunct="1">
        <a:defRPr sz="1425" kern="1200">
          <a:solidFill>
            <a:schemeClr val="tx1"/>
          </a:solidFill>
          <a:latin typeface="+mn-lt"/>
          <a:ea typeface="+mn-ea"/>
          <a:cs typeface="+mn-cs"/>
        </a:defRPr>
      </a:lvl6pPr>
      <a:lvl7pPr marL="2186550" algn="l" defTabSz="728850" rtl="0" eaLnBrk="1" latinLnBrk="0" hangingPunct="1">
        <a:defRPr sz="1425" kern="1200">
          <a:solidFill>
            <a:schemeClr val="tx1"/>
          </a:solidFill>
          <a:latin typeface="+mn-lt"/>
          <a:ea typeface="+mn-ea"/>
          <a:cs typeface="+mn-cs"/>
        </a:defRPr>
      </a:lvl7pPr>
      <a:lvl8pPr marL="2550975" algn="l" defTabSz="728850" rtl="0" eaLnBrk="1" latinLnBrk="0" hangingPunct="1">
        <a:defRPr sz="1425" kern="1200">
          <a:solidFill>
            <a:schemeClr val="tx1"/>
          </a:solidFill>
          <a:latin typeface="+mn-lt"/>
          <a:ea typeface="+mn-ea"/>
          <a:cs typeface="+mn-cs"/>
        </a:defRPr>
      </a:lvl8pPr>
      <a:lvl9pPr marL="2915400" algn="l" defTabSz="728850" rtl="0" eaLnBrk="1" latinLnBrk="0" hangingPunct="1">
        <a:defRPr sz="14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77785"/>
            <a:ext cx="8229600" cy="4525963"/>
          </a:xfrm>
          <a:prstGeom prst="rect">
            <a:avLst/>
          </a:prstGeom>
        </p:spPr>
        <p:txBody>
          <a:bodyPr vert="horz" lIns="91399" tIns="45700" rIns="91399" bIns="457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pPr defTabSz="913993"/>
            <a:fld id="{01F288AE-1A0B-479E-AB32-116F4187E394}" type="slidenum">
              <a:rPr lang="en-US" smtClean="0">
                <a:solidFill>
                  <a:prstClr val="white">
                    <a:lumMod val="50000"/>
                  </a:prstClr>
                </a:solidFill>
              </a:rPr>
              <a:pPr defTabSz="913993"/>
              <a:t>‹#›</a:t>
            </a:fld>
            <a:r>
              <a:rPr lang="en-US" dirty="0" smtClean="0">
                <a:solidFill>
                  <a:prstClr val="white">
                    <a:lumMod val="50000"/>
                  </a:prstClr>
                </a:solidFill>
              </a:rPr>
              <a:t> of      </a:t>
            </a:r>
            <a:endParaRPr lang="en-US" dirty="0">
              <a:solidFill>
                <a:prstClr val="white">
                  <a:lumMod val="50000"/>
                </a:prstClr>
              </a:solidFill>
            </a:endParaRPr>
          </a:p>
        </p:txBody>
      </p:sp>
      <p:sp>
        <p:nvSpPr>
          <p:cNvPr id="7" name="Text Box 12">
            <a:hlinkClick r:id="rId11"/>
          </p:cNvPr>
          <p:cNvSpPr txBox="1">
            <a:spLocks noChangeArrowheads="1"/>
          </p:cNvSpPr>
          <p:nvPr/>
        </p:nvSpPr>
        <p:spPr bwMode="auto">
          <a:xfrm>
            <a:off x="1157074" y="6468065"/>
            <a:ext cx="3740150" cy="273050"/>
          </a:xfrm>
          <a:prstGeom prst="rect">
            <a:avLst/>
          </a:prstGeom>
          <a:noFill/>
          <a:ln w="9525">
            <a:noFill/>
            <a:miter lim="800000"/>
            <a:headEnd/>
            <a:tailEnd/>
          </a:ln>
          <a:effectLst/>
        </p:spPr>
        <p:txBody>
          <a:bodyPr lIns="91399" tIns="45700" rIns="91399" bIns="45700"/>
          <a:lstStyle/>
          <a:p>
            <a:pPr defTabSz="913993">
              <a:defRPr/>
            </a:pPr>
            <a:r>
              <a:rPr lang="en-US" sz="1200" b="1" dirty="0">
                <a:solidFill>
                  <a:srgbClr val="0000CC"/>
                </a:solidFill>
                <a:latin typeface="Arial" pitchFamily="34" charset="0"/>
              </a:rPr>
              <a:t>Visit us at usacac.army.mil</a:t>
            </a:r>
            <a:endParaRPr lang="en-US" sz="2000" dirty="0">
              <a:solidFill>
                <a:srgbClr val="0000CC"/>
              </a:solidFill>
              <a:latin typeface="Arial" pitchFamily="34" charset="0"/>
            </a:endParaRPr>
          </a:p>
        </p:txBody>
      </p:sp>
      <p:pic>
        <p:nvPicPr>
          <p:cNvPr id="8" name="Picture 15" descr="CAC-Logo">
            <a:hlinkClick r:id="rId11"/>
          </p:cNvPr>
          <p:cNvPicPr>
            <a:picLocks noChangeAspect="1" noChangeArrowheads="1"/>
          </p:cNvPicPr>
          <p:nvPr/>
        </p:nvPicPr>
        <p:blipFill>
          <a:blip r:embed="rId12" cstate="print"/>
          <a:srcRect b="3957"/>
          <a:stretch>
            <a:fillRect/>
          </a:stretch>
        </p:blipFill>
        <p:spPr bwMode="auto">
          <a:xfrm>
            <a:off x="3213" y="6246636"/>
            <a:ext cx="1217612" cy="592137"/>
          </a:xfrm>
          <a:prstGeom prst="rect">
            <a:avLst/>
          </a:prstGeom>
          <a:noFill/>
          <a:ln w="9525">
            <a:noFill/>
            <a:miter lim="800000"/>
            <a:headEnd/>
            <a:tailEnd/>
          </a:ln>
        </p:spPr>
      </p:pic>
      <p:pic>
        <p:nvPicPr>
          <p:cNvPr id="23" name="Picture 17" descr="P-300-Md-BOTG-Brand-Banner-Horz"/>
          <p:cNvPicPr>
            <a:picLocks noChangeAspect="1" noChangeArrowheads="1"/>
          </p:cNvPicPr>
          <p:nvPr userDrawn="1"/>
        </p:nvPicPr>
        <p:blipFill>
          <a:blip r:embed="rId13" cstate="print"/>
          <a:srcRect l="2744" t="10001" r="77745"/>
          <a:stretch>
            <a:fillRect/>
          </a:stretch>
        </p:blipFill>
        <p:spPr bwMode="auto">
          <a:xfrm>
            <a:off x="0" y="4"/>
            <a:ext cx="457200" cy="639763"/>
          </a:xfrm>
          <a:prstGeom prst="rect">
            <a:avLst/>
          </a:prstGeom>
          <a:noFill/>
          <a:ln w="9525">
            <a:noFill/>
            <a:miter lim="800000"/>
            <a:headEnd/>
            <a:tailEnd/>
          </a:ln>
        </p:spPr>
      </p:pic>
      <p:sp>
        <p:nvSpPr>
          <p:cNvPr id="25" name="Rectangle 18"/>
          <p:cNvSpPr>
            <a:spLocks noChangeArrowheads="1"/>
          </p:cNvSpPr>
          <p:nvPr userDrawn="1"/>
        </p:nvSpPr>
        <p:spPr bwMode="auto">
          <a:xfrm>
            <a:off x="0" y="0"/>
            <a:ext cx="4571999" cy="639763"/>
          </a:xfrm>
          <a:prstGeom prst="rect">
            <a:avLst/>
          </a:prstGeom>
          <a:solidFill>
            <a:schemeClr val="tx1"/>
          </a:solidFill>
          <a:ln w="9525">
            <a:noFill/>
            <a:miter lim="800000"/>
            <a:headEnd/>
            <a:tailEnd/>
          </a:ln>
        </p:spPr>
        <p:txBody>
          <a:bodyPr wrap="none" lIns="68575" tIns="34287" rIns="68575" bIns="34287" anchor="ctr"/>
          <a:lstStyle/>
          <a:p>
            <a:pPr marL="574675" indent="-60325" defTabSz="913993">
              <a:defRPr/>
            </a:pPr>
            <a:r>
              <a:rPr lang="en-US" sz="1275" b="1" dirty="0">
                <a:solidFill>
                  <a:srgbClr val="F6C700"/>
                </a:solidFill>
              </a:rPr>
              <a:t>AMERICA’S ARMY</a:t>
            </a:r>
          </a:p>
          <a:p>
            <a:pPr marL="574675" indent="-60325" defTabSz="913993">
              <a:defRPr/>
            </a:pPr>
            <a:r>
              <a:rPr lang="en-US" sz="1275" b="1" dirty="0">
                <a:solidFill>
                  <a:srgbClr val="969696"/>
                </a:solidFill>
              </a:rPr>
              <a:t>OUR PROFESSION – </a:t>
            </a:r>
            <a:r>
              <a:rPr lang="en-US" sz="1275" b="1" dirty="0" smtClean="0">
                <a:solidFill>
                  <a:srgbClr val="969696"/>
                </a:solidFill>
              </a:rPr>
              <a:t>LIVING THE ARMY ETHIC</a:t>
            </a:r>
            <a:endParaRPr lang="en-US" sz="1275" b="1" dirty="0">
              <a:solidFill>
                <a:srgbClr val="969696"/>
              </a:solidFill>
            </a:endParaRPr>
          </a:p>
        </p:txBody>
      </p:sp>
      <p:pic>
        <p:nvPicPr>
          <p:cNvPr id="249858" name="Picture 2" descr="http://i73.photobucket.com/albums/i202/FLCrackerGirl/1SewBizUSA/usarmyT1.jpg"/>
          <p:cNvPicPr>
            <a:picLocks noChangeAspect="1" noChangeArrowheads="1"/>
          </p:cNvPicPr>
          <p:nvPr userDrawn="1"/>
        </p:nvPicPr>
        <p:blipFill>
          <a:blip r:embed="rId14" cstate="print"/>
          <a:srcRect/>
          <a:stretch>
            <a:fillRect/>
          </a:stretch>
        </p:blipFill>
        <p:spPr bwMode="auto">
          <a:xfrm>
            <a:off x="0" y="-1"/>
            <a:ext cx="552449" cy="635351"/>
          </a:xfrm>
          <a:prstGeom prst="rect">
            <a:avLst/>
          </a:prstGeom>
          <a:noFill/>
        </p:spPr>
      </p:pic>
      <p:sp>
        <p:nvSpPr>
          <p:cNvPr id="26" name="Rectangle 18"/>
          <p:cNvSpPr>
            <a:spLocks noChangeArrowheads="1"/>
          </p:cNvSpPr>
          <p:nvPr userDrawn="1"/>
        </p:nvSpPr>
        <p:spPr bwMode="auto">
          <a:xfrm>
            <a:off x="4572001" y="0"/>
            <a:ext cx="4571999" cy="639763"/>
          </a:xfrm>
          <a:prstGeom prst="rect">
            <a:avLst/>
          </a:prstGeom>
          <a:solidFill>
            <a:schemeClr val="tx1">
              <a:lumMod val="75000"/>
              <a:lumOff val="25000"/>
            </a:schemeClr>
          </a:solidFill>
          <a:ln w="9525">
            <a:noFill/>
            <a:miter lim="800000"/>
            <a:headEnd/>
            <a:tailEnd/>
          </a:ln>
        </p:spPr>
        <p:txBody>
          <a:bodyPr wrap="none" lIns="68575" tIns="34287" rIns="68575" bIns="34287" anchor="ctr"/>
          <a:lstStyle/>
          <a:p>
            <a:pPr marL="574675" indent="-60325" defTabSz="913993">
              <a:defRPr/>
            </a:pPr>
            <a:endParaRPr lang="en-US" sz="1275" b="1" dirty="0">
              <a:solidFill>
                <a:srgbClr val="969696"/>
              </a:solidFill>
            </a:endParaRPr>
          </a:p>
        </p:txBody>
      </p:sp>
    </p:spTree>
    <p:extLst>
      <p:ext uri="{BB962C8B-B14F-4D97-AF65-F5344CB8AC3E}">
        <p14:creationId xmlns:p14="http://schemas.microsoft.com/office/powerpoint/2010/main" val="2462348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ransition spd="med">
    <p:fade/>
  </p:transition>
  <p:hf hdr="0" dt="0"/>
  <p:txStyles>
    <p:titleStyle>
      <a:lvl1pPr algn="ctr" defTabSz="913993"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748" indent="-342748" algn="l" defTabSz="913993"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619" indent="-285623" algn="l" defTabSz="913993"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490" indent="-228499" algn="l" defTabSz="913993"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599487"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6485"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3480"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77"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72"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68"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3" rtl="0" eaLnBrk="1" latinLnBrk="0" hangingPunct="1">
        <a:defRPr sz="1800" kern="1200">
          <a:solidFill>
            <a:schemeClr val="tx1"/>
          </a:solidFill>
          <a:latin typeface="+mn-lt"/>
          <a:ea typeface="+mn-ea"/>
          <a:cs typeface="+mn-cs"/>
        </a:defRPr>
      </a:lvl1pPr>
      <a:lvl2pPr marL="456996" algn="l" defTabSz="913993" rtl="0" eaLnBrk="1" latinLnBrk="0" hangingPunct="1">
        <a:defRPr sz="1800" kern="1200">
          <a:solidFill>
            <a:schemeClr val="tx1"/>
          </a:solidFill>
          <a:latin typeface="+mn-lt"/>
          <a:ea typeface="+mn-ea"/>
          <a:cs typeface="+mn-cs"/>
        </a:defRPr>
      </a:lvl2pPr>
      <a:lvl3pPr marL="913993" algn="l" defTabSz="913993" rtl="0" eaLnBrk="1" latinLnBrk="0" hangingPunct="1">
        <a:defRPr sz="1800" kern="1200">
          <a:solidFill>
            <a:schemeClr val="tx1"/>
          </a:solidFill>
          <a:latin typeface="+mn-lt"/>
          <a:ea typeface="+mn-ea"/>
          <a:cs typeface="+mn-cs"/>
        </a:defRPr>
      </a:lvl3pPr>
      <a:lvl4pPr marL="1370987" algn="l" defTabSz="913993" rtl="0" eaLnBrk="1" latinLnBrk="0" hangingPunct="1">
        <a:defRPr sz="1800" kern="1200">
          <a:solidFill>
            <a:schemeClr val="tx1"/>
          </a:solidFill>
          <a:latin typeface="+mn-lt"/>
          <a:ea typeface="+mn-ea"/>
          <a:cs typeface="+mn-cs"/>
        </a:defRPr>
      </a:lvl4pPr>
      <a:lvl5pPr marL="1827985" algn="l" defTabSz="913993" rtl="0" eaLnBrk="1" latinLnBrk="0" hangingPunct="1">
        <a:defRPr sz="1800" kern="1200">
          <a:solidFill>
            <a:schemeClr val="tx1"/>
          </a:solidFill>
          <a:latin typeface="+mn-lt"/>
          <a:ea typeface="+mn-ea"/>
          <a:cs typeface="+mn-cs"/>
        </a:defRPr>
      </a:lvl5pPr>
      <a:lvl6pPr marL="2284982" algn="l" defTabSz="913993" rtl="0" eaLnBrk="1" latinLnBrk="0" hangingPunct="1">
        <a:defRPr sz="1800" kern="1200">
          <a:solidFill>
            <a:schemeClr val="tx1"/>
          </a:solidFill>
          <a:latin typeface="+mn-lt"/>
          <a:ea typeface="+mn-ea"/>
          <a:cs typeface="+mn-cs"/>
        </a:defRPr>
      </a:lvl6pPr>
      <a:lvl7pPr marL="2741980" algn="l" defTabSz="913993" rtl="0" eaLnBrk="1" latinLnBrk="0" hangingPunct="1">
        <a:defRPr sz="1800" kern="1200">
          <a:solidFill>
            <a:schemeClr val="tx1"/>
          </a:solidFill>
          <a:latin typeface="+mn-lt"/>
          <a:ea typeface="+mn-ea"/>
          <a:cs typeface="+mn-cs"/>
        </a:defRPr>
      </a:lvl7pPr>
      <a:lvl8pPr marL="3198975" algn="l" defTabSz="913993" rtl="0" eaLnBrk="1" latinLnBrk="0" hangingPunct="1">
        <a:defRPr sz="1800" kern="1200">
          <a:solidFill>
            <a:schemeClr val="tx1"/>
          </a:solidFill>
          <a:latin typeface="+mn-lt"/>
          <a:ea typeface="+mn-ea"/>
          <a:cs typeface="+mn-cs"/>
        </a:defRPr>
      </a:lvl8pPr>
      <a:lvl9pPr marL="3655971" algn="l" defTabSz="9139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77785"/>
            <a:ext cx="8229600" cy="4525963"/>
          </a:xfrm>
          <a:prstGeom prst="rect">
            <a:avLst/>
          </a:prstGeom>
        </p:spPr>
        <p:txBody>
          <a:bodyPr vert="horz" lIns="91399" tIns="45700" rIns="91399" bIns="457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714696" y="6565723"/>
            <a:ext cx="1429304" cy="273050"/>
          </a:xfrm>
          <a:prstGeom prst="rect">
            <a:avLst/>
          </a:prstGeom>
        </p:spPr>
        <p:txBody>
          <a:bodyPr vert="horz" lIns="91399" tIns="45700" rIns="91399" bIns="45700" rtlCol="0" anchor="ctr"/>
          <a:lstStyle>
            <a:lvl1pPr algn="ctr">
              <a:defRPr sz="1200">
                <a:solidFill>
                  <a:schemeClr val="bg1">
                    <a:lumMod val="50000"/>
                  </a:schemeClr>
                </a:solidFill>
                <a:latin typeface="Arial" pitchFamily="34" charset="0"/>
                <a:cs typeface="Arial" pitchFamily="34" charset="0"/>
              </a:defRPr>
            </a:lvl1pPr>
          </a:lstStyle>
          <a:p>
            <a:pPr defTabSz="913993"/>
            <a:fld id="{01F288AE-1A0B-479E-AB32-116F4187E394}" type="slidenum">
              <a:rPr lang="en-US" smtClean="0">
                <a:solidFill>
                  <a:prstClr val="white">
                    <a:lumMod val="50000"/>
                  </a:prstClr>
                </a:solidFill>
              </a:rPr>
              <a:pPr defTabSz="913993"/>
              <a:t>‹#›</a:t>
            </a:fld>
            <a:r>
              <a:rPr lang="en-US" dirty="0" smtClean="0">
                <a:solidFill>
                  <a:prstClr val="white">
                    <a:lumMod val="50000"/>
                  </a:prstClr>
                </a:solidFill>
              </a:rPr>
              <a:t> of      </a:t>
            </a:r>
            <a:endParaRPr lang="en-US" dirty="0">
              <a:solidFill>
                <a:prstClr val="white">
                  <a:lumMod val="50000"/>
                </a:prstClr>
              </a:solidFill>
            </a:endParaRPr>
          </a:p>
        </p:txBody>
      </p:sp>
      <p:sp>
        <p:nvSpPr>
          <p:cNvPr id="7" name="Text Box 12">
            <a:hlinkClick r:id="rId11"/>
          </p:cNvPr>
          <p:cNvSpPr txBox="1">
            <a:spLocks noChangeArrowheads="1"/>
          </p:cNvSpPr>
          <p:nvPr/>
        </p:nvSpPr>
        <p:spPr bwMode="auto">
          <a:xfrm>
            <a:off x="1157074" y="6468065"/>
            <a:ext cx="3740150" cy="273050"/>
          </a:xfrm>
          <a:prstGeom prst="rect">
            <a:avLst/>
          </a:prstGeom>
          <a:noFill/>
          <a:ln w="9525">
            <a:noFill/>
            <a:miter lim="800000"/>
            <a:headEnd/>
            <a:tailEnd/>
          </a:ln>
          <a:effectLst/>
        </p:spPr>
        <p:txBody>
          <a:bodyPr lIns="91399" tIns="45700" rIns="91399" bIns="45700"/>
          <a:lstStyle/>
          <a:p>
            <a:pPr defTabSz="913993">
              <a:defRPr/>
            </a:pPr>
            <a:r>
              <a:rPr lang="en-US" sz="1200" b="1" dirty="0">
                <a:solidFill>
                  <a:srgbClr val="0000CC"/>
                </a:solidFill>
                <a:latin typeface="Arial" pitchFamily="34" charset="0"/>
              </a:rPr>
              <a:t>Visit us at usacac.army.mil</a:t>
            </a:r>
            <a:endParaRPr lang="en-US" sz="2000" dirty="0">
              <a:solidFill>
                <a:srgbClr val="0000CC"/>
              </a:solidFill>
              <a:latin typeface="Arial" pitchFamily="34" charset="0"/>
            </a:endParaRPr>
          </a:p>
        </p:txBody>
      </p:sp>
      <p:pic>
        <p:nvPicPr>
          <p:cNvPr id="8" name="Picture 15" descr="CAC-Logo">
            <a:hlinkClick r:id="rId11"/>
          </p:cNvPr>
          <p:cNvPicPr>
            <a:picLocks noChangeAspect="1" noChangeArrowheads="1"/>
          </p:cNvPicPr>
          <p:nvPr/>
        </p:nvPicPr>
        <p:blipFill>
          <a:blip r:embed="rId12" cstate="print"/>
          <a:srcRect b="3957"/>
          <a:stretch>
            <a:fillRect/>
          </a:stretch>
        </p:blipFill>
        <p:spPr bwMode="auto">
          <a:xfrm>
            <a:off x="3213" y="6246636"/>
            <a:ext cx="1217612" cy="592137"/>
          </a:xfrm>
          <a:prstGeom prst="rect">
            <a:avLst/>
          </a:prstGeom>
          <a:noFill/>
          <a:ln w="9525">
            <a:noFill/>
            <a:miter lim="800000"/>
            <a:headEnd/>
            <a:tailEnd/>
          </a:ln>
        </p:spPr>
      </p:pic>
      <p:pic>
        <p:nvPicPr>
          <p:cNvPr id="23" name="Picture 17" descr="P-300-Md-BOTG-Brand-Banner-Horz"/>
          <p:cNvPicPr>
            <a:picLocks noChangeAspect="1" noChangeArrowheads="1"/>
          </p:cNvPicPr>
          <p:nvPr userDrawn="1"/>
        </p:nvPicPr>
        <p:blipFill>
          <a:blip r:embed="rId13" cstate="print"/>
          <a:srcRect l="2744" t="10001" r="77745"/>
          <a:stretch>
            <a:fillRect/>
          </a:stretch>
        </p:blipFill>
        <p:spPr bwMode="auto">
          <a:xfrm>
            <a:off x="0" y="4"/>
            <a:ext cx="457200" cy="639763"/>
          </a:xfrm>
          <a:prstGeom prst="rect">
            <a:avLst/>
          </a:prstGeom>
          <a:noFill/>
          <a:ln w="9525">
            <a:noFill/>
            <a:miter lim="800000"/>
            <a:headEnd/>
            <a:tailEnd/>
          </a:ln>
        </p:spPr>
      </p:pic>
      <p:sp>
        <p:nvSpPr>
          <p:cNvPr id="25" name="Rectangle 18"/>
          <p:cNvSpPr>
            <a:spLocks noChangeArrowheads="1"/>
          </p:cNvSpPr>
          <p:nvPr userDrawn="1"/>
        </p:nvSpPr>
        <p:spPr bwMode="auto">
          <a:xfrm>
            <a:off x="0" y="0"/>
            <a:ext cx="4571999" cy="639763"/>
          </a:xfrm>
          <a:prstGeom prst="rect">
            <a:avLst/>
          </a:prstGeom>
          <a:solidFill>
            <a:schemeClr val="tx1"/>
          </a:solidFill>
          <a:ln w="9525">
            <a:noFill/>
            <a:miter lim="800000"/>
            <a:headEnd/>
            <a:tailEnd/>
          </a:ln>
        </p:spPr>
        <p:txBody>
          <a:bodyPr wrap="none" lIns="68575" tIns="34287" rIns="68575" bIns="34287" anchor="ctr"/>
          <a:lstStyle/>
          <a:p>
            <a:pPr marL="574675" indent="-60325" defTabSz="913993">
              <a:defRPr/>
            </a:pPr>
            <a:r>
              <a:rPr lang="en-US" sz="1275" b="1" dirty="0">
                <a:solidFill>
                  <a:srgbClr val="F6C700"/>
                </a:solidFill>
              </a:rPr>
              <a:t>AMERICA’S ARMY</a:t>
            </a:r>
          </a:p>
          <a:p>
            <a:pPr marL="574675" indent="-60325" defTabSz="913993">
              <a:defRPr/>
            </a:pPr>
            <a:r>
              <a:rPr lang="en-US" sz="1275" b="1" dirty="0">
                <a:solidFill>
                  <a:srgbClr val="969696"/>
                </a:solidFill>
              </a:rPr>
              <a:t>OUR PROFESSION – </a:t>
            </a:r>
            <a:r>
              <a:rPr lang="en-US" sz="1275" b="1" dirty="0" smtClean="0">
                <a:solidFill>
                  <a:srgbClr val="969696"/>
                </a:solidFill>
              </a:rPr>
              <a:t>LIVING THE ARMY ETHIC</a:t>
            </a:r>
            <a:endParaRPr lang="en-US" sz="1275" b="1" dirty="0">
              <a:solidFill>
                <a:srgbClr val="969696"/>
              </a:solidFill>
            </a:endParaRPr>
          </a:p>
        </p:txBody>
      </p:sp>
      <p:pic>
        <p:nvPicPr>
          <p:cNvPr id="249858" name="Picture 2" descr="http://i73.photobucket.com/albums/i202/FLCrackerGirl/1SewBizUSA/usarmyT1.jpg"/>
          <p:cNvPicPr>
            <a:picLocks noChangeAspect="1" noChangeArrowheads="1"/>
          </p:cNvPicPr>
          <p:nvPr userDrawn="1"/>
        </p:nvPicPr>
        <p:blipFill>
          <a:blip r:embed="rId14" cstate="print"/>
          <a:srcRect/>
          <a:stretch>
            <a:fillRect/>
          </a:stretch>
        </p:blipFill>
        <p:spPr bwMode="auto">
          <a:xfrm>
            <a:off x="0" y="-1"/>
            <a:ext cx="552449" cy="635351"/>
          </a:xfrm>
          <a:prstGeom prst="rect">
            <a:avLst/>
          </a:prstGeom>
          <a:noFill/>
        </p:spPr>
      </p:pic>
      <p:sp>
        <p:nvSpPr>
          <p:cNvPr id="26" name="Rectangle 18"/>
          <p:cNvSpPr>
            <a:spLocks noChangeArrowheads="1"/>
          </p:cNvSpPr>
          <p:nvPr userDrawn="1"/>
        </p:nvSpPr>
        <p:spPr bwMode="auto">
          <a:xfrm>
            <a:off x="4572001" y="0"/>
            <a:ext cx="4571999" cy="639763"/>
          </a:xfrm>
          <a:prstGeom prst="rect">
            <a:avLst/>
          </a:prstGeom>
          <a:solidFill>
            <a:schemeClr val="tx1">
              <a:lumMod val="75000"/>
              <a:lumOff val="25000"/>
            </a:schemeClr>
          </a:solidFill>
          <a:ln w="9525">
            <a:noFill/>
            <a:miter lim="800000"/>
            <a:headEnd/>
            <a:tailEnd/>
          </a:ln>
        </p:spPr>
        <p:txBody>
          <a:bodyPr wrap="none" lIns="68575" tIns="34287" rIns="68575" bIns="34287" anchor="ctr"/>
          <a:lstStyle/>
          <a:p>
            <a:pPr marL="574675" indent="-60325" defTabSz="913993">
              <a:defRPr/>
            </a:pPr>
            <a:endParaRPr lang="en-US" sz="1275" b="1" dirty="0">
              <a:solidFill>
                <a:srgbClr val="969696"/>
              </a:solidFill>
            </a:endParaRPr>
          </a:p>
        </p:txBody>
      </p:sp>
    </p:spTree>
    <p:extLst>
      <p:ext uri="{BB962C8B-B14F-4D97-AF65-F5344CB8AC3E}">
        <p14:creationId xmlns:p14="http://schemas.microsoft.com/office/powerpoint/2010/main" val="228093555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ransition spd="med">
    <p:fade/>
  </p:transition>
  <p:hf hdr="0" dt="0"/>
  <p:txStyles>
    <p:titleStyle>
      <a:lvl1pPr algn="ctr" defTabSz="913993"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748" indent="-342748" algn="l" defTabSz="913993"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619" indent="-285623" algn="l" defTabSz="913993"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490" indent="-228499" algn="l" defTabSz="913993"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599487"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6485"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3480"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77"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72"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68"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3" rtl="0" eaLnBrk="1" latinLnBrk="0" hangingPunct="1">
        <a:defRPr sz="1800" kern="1200">
          <a:solidFill>
            <a:schemeClr val="tx1"/>
          </a:solidFill>
          <a:latin typeface="+mn-lt"/>
          <a:ea typeface="+mn-ea"/>
          <a:cs typeface="+mn-cs"/>
        </a:defRPr>
      </a:lvl1pPr>
      <a:lvl2pPr marL="456996" algn="l" defTabSz="913993" rtl="0" eaLnBrk="1" latinLnBrk="0" hangingPunct="1">
        <a:defRPr sz="1800" kern="1200">
          <a:solidFill>
            <a:schemeClr val="tx1"/>
          </a:solidFill>
          <a:latin typeface="+mn-lt"/>
          <a:ea typeface="+mn-ea"/>
          <a:cs typeface="+mn-cs"/>
        </a:defRPr>
      </a:lvl2pPr>
      <a:lvl3pPr marL="913993" algn="l" defTabSz="913993" rtl="0" eaLnBrk="1" latinLnBrk="0" hangingPunct="1">
        <a:defRPr sz="1800" kern="1200">
          <a:solidFill>
            <a:schemeClr val="tx1"/>
          </a:solidFill>
          <a:latin typeface="+mn-lt"/>
          <a:ea typeface="+mn-ea"/>
          <a:cs typeface="+mn-cs"/>
        </a:defRPr>
      </a:lvl3pPr>
      <a:lvl4pPr marL="1370987" algn="l" defTabSz="913993" rtl="0" eaLnBrk="1" latinLnBrk="0" hangingPunct="1">
        <a:defRPr sz="1800" kern="1200">
          <a:solidFill>
            <a:schemeClr val="tx1"/>
          </a:solidFill>
          <a:latin typeface="+mn-lt"/>
          <a:ea typeface="+mn-ea"/>
          <a:cs typeface="+mn-cs"/>
        </a:defRPr>
      </a:lvl4pPr>
      <a:lvl5pPr marL="1827985" algn="l" defTabSz="913993" rtl="0" eaLnBrk="1" latinLnBrk="0" hangingPunct="1">
        <a:defRPr sz="1800" kern="1200">
          <a:solidFill>
            <a:schemeClr val="tx1"/>
          </a:solidFill>
          <a:latin typeface="+mn-lt"/>
          <a:ea typeface="+mn-ea"/>
          <a:cs typeface="+mn-cs"/>
        </a:defRPr>
      </a:lvl5pPr>
      <a:lvl6pPr marL="2284982" algn="l" defTabSz="913993" rtl="0" eaLnBrk="1" latinLnBrk="0" hangingPunct="1">
        <a:defRPr sz="1800" kern="1200">
          <a:solidFill>
            <a:schemeClr val="tx1"/>
          </a:solidFill>
          <a:latin typeface="+mn-lt"/>
          <a:ea typeface="+mn-ea"/>
          <a:cs typeface="+mn-cs"/>
        </a:defRPr>
      </a:lvl6pPr>
      <a:lvl7pPr marL="2741980" algn="l" defTabSz="913993" rtl="0" eaLnBrk="1" latinLnBrk="0" hangingPunct="1">
        <a:defRPr sz="1800" kern="1200">
          <a:solidFill>
            <a:schemeClr val="tx1"/>
          </a:solidFill>
          <a:latin typeface="+mn-lt"/>
          <a:ea typeface="+mn-ea"/>
          <a:cs typeface="+mn-cs"/>
        </a:defRPr>
      </a:lvl7pPr>
      <a:lvl8pPr marL="3198975" algn="l" defTabSz="913993" rtl="0" eaLnBrk="1" latinLnBrk="0" hangingPunct="1">
        <a:defRPr sz="1800" kern="1200">
          <a:solidFill>
            <a:schemeClr val="tx1"/>
          </a:solidFill>
          <a:latin typeface="+mn-lt"/>
          <a:ea typeface="+mn-ea"/>
          <a:cs typeface="+mn-cs"/>
        </a:defRPr>
      </a:lvl8pPr>
      <a:lvl9pPr marL="3655971" algn="l" defTabSz="9139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65" name="Picture 17" descr="C:\Users\william.m.grant\Pictures\soldier2.jpg"/>
          <p:cNvPicPr>
            <a:picLocks noChangeAspect="1" noChangeArrowheads="1"/>
          </p:cNvPicPr>
          <p:nvPr/>
        </p:nvPicPr>
        <p:blipFill>
          <a:blip r:embed="rId20" cstate="print">
            <a:duotone>
              <a:schemeClr val="accent3">
                <a:shade val="45000"/>
                <a:satMod val="135000"/>
              </a:schemeClr>
              <a:prstClr val="white"/>
            </a:duotone>
          </a:blip>
          <a:srcRect/>
          <a:stretch>
            <a:fillRect/>
          </a:stretch>
        </p:blipFill>
        <p:spPr bwMode="auto">
          <a:xfrm>
            <a:off x="7206018" y="0"/>
            <a:ext cx="1937983" cy="1026602"/>
          </a:xfrm>
          <a:prstGeom prst="rect">
            <a:avLst/>
          </a:prstGeom>
          <a:noFill/>
          <a:effectLst>
            <a:softEdge rad="127000"/>
          </a:effectLst>
        </p:spPr>
      </p:pic>
      <p:pic>
        <p:nvPicPr>
          <p:cNvPr id="2064" name="Picture 16" descr="C:\Users\william.m.grant\Pictures\soldiers.jpg"/>
          <p:cNvPicPr>
            <a:picLocks noChangeAspect="1" noChangeArrowheads="1"/>
          </p:cNvPicPr>
          <p:nvPr/>
        </p:nvPicPr>
        <p:blipFill>
          <a:blip r:embed="rId21" cstate="print">
            <a:duotone>
              <a:schemeClr val="accent3">
                <a:shade val="45000"/>
                <a:satMod val="135000"/>
              </a:schemeClr>
              <a:prstClr val="white"/>
            </a:duotone>
          </a:blip>
          <a:srcRect/>
          <a:stretch>
            <a:fillRect/>
          </a:stretch>
        </p:blipFill>
        <p:spPr bwMode="auto">
          <a:xfrm>
            <a:off x="-122829" y="0"/>
            <a:ext cx="2088107" cy="1050878"/>
          </a:xfrm>
          <a:prstGeom prst="rect">
            <a:avLst/>
          </a:prstGeom>
          <a:noFill/>
          <a:effectLst>
            <a:softEdge rad="127000"/>
          </a:effectLst>
        </p:spPr>
      </p:pic>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r>
              <a:rPr lang="en-US" smtClean="0">
                <a:solidFill>
                  <a:srgbClr val="000000"/>
                </a:solidFill>
              </a:rPr>
              <a:t>Version:  05 Jan 2016 (1100)</a:t>
            </a: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4FA8431E-196C-4736-A2A5-50A531D91423}" type="slidenum">
              <a:rPr lang="en-US">
                <a:solidFill>
                  <a:srgbClr val="000000"/>
                </a:solidFill>
              </a:rPr>
              <a:pPr>
                <a:defRPr/>
              </a:pPr>
              <a:t>‹#›</a:t>
            </a:fld>
            <a:endParaRPr lang="en-US" dirty="0">
              <a:solidFill>
                <a:srgbClr val="000000"/>
              </a:solidFill>
            </a:endParaRPr>
          </a:p>
        </p:txBody>
      </p:sp>
      <p:pic>
        <p:nvPicPr>
          <p:cNvPr id="2056" name="Picture 15" descr="top-corner"/>
          <p:cNvPicPr>
            <a:picLocks noChangeAspect="1" noChangeArrowheads="1"/>
          </p:cNvPicPr>
          <p:nvPr/>
        </p:nvPicPr>
        <p:blipFill>
          <a:blip r:embed="rId22" cstate="print"/>
          <a:srcRect/>
          <a:stretch>
            <a:fillRect/>
          </a:stretch>
        </p:blipFill>
        <p:spPr bwMode="auto">
          <a:xfrm>
            <a:off x="5848350" y="990600"/>
            <a:ext cx="3295650" cy="2819400"/>
          </a:xfrm>
          <a:prstGeom prst="rect">
            <a:avLst/>
          </a:prstGeom>
          <a:noFill/>
          <a:ln w="9525">
            <a:noFill/>
            <a:miter lim="800000"/>
            <a:headEnd/>
            <a:tailEnd/>
          </a:ln>
        </p:spPr>
      </p:pic>
      <p:pic>
        <p:nvPicPr>
          <p:cNvPr id="2057" name="Picture 16" descr="top-corner"/>
          <p:cNvPicPr>
            <a:picLocks noChangeAspect="1" noChangeArrowheads="1"/>
          </p:cNvPicPr>
          <p:nvPr/>
        </p:nvPicPr>
        <p:blipFill>
          <a:blip r:embed="rId23" cstate="print"/>
          <a:srcRect/>
          <a:stretch>
            <a:fillRect/>
          </a:stretch>
        </p:blipFill>
        <p:spPr bwMode="auto">
          <a:xfrm>
            <a:off x="0" y="3048000"/>
            <a:ext cx="3295650" cy="3810000"/>
          </a:xfrm>
          <a:prstGeom prst="rect">
            <a:avLst/>
          </a:prstGeom>
          <a:noFill/>
          <a:ln w="9525">
            <a:noFill/>
            <a:miter lim="800000"/>
            <a:headEnd/>
            <a:tailEnd/>
          </a:ln>
        </p:spPr>
      </p:pic>
      <p:pic>
        <p:nvPicPr>
          <p:cNvPr id="2058" name="Picture 17" descr="top-corner"/>
          <p:cNvPicPr>
            <a:picLocks noChangeAspect="1" noChangeArrowheads="1"/>
          </p:cNvPicPr>
          <p:nvPr/>
        </p:nvPicPr>
        <p:blipFill>
          <a:blip r:embed="rId24" cstate="print"/>
          <a:srcRect/>
          <a:stretch>
            <a:fillRect/>
          </a:stretch>
        </p:blipFill>
        <p:spPr bwMode="auto">
          <a:xfrm>
            <a:off x="5334000" y="3562350"/>
            <a:ext cx="3810000" cy="3295650"/>
          </a:xfrm>
          <a:prstGeom prst="rect">
            <a:avLst/>
          </a:prstGeom>
          <a:noFill/>
          <a:ln w="9525">
            <a:noFill/>
            <a:miter lim="800000"/>
            <a:headEnd/>
            <a:tailEnd/>
          </a:ln>
        </p:spPr>
      </p:pic>
      <p:pic>
        <p:nvPicPr>
          <p:cNvPr id="2059" name="Picture 18" descr="top-corner"/>
          <p:cNvPicPr>
            <a:picLocks noChangeAspect="1" noChangeArrowheads="1"/>
          </p:cNvPicPr>
          <p:nvPr/>
        </p:nvPicPr>
        <p:blipFill>
          <a:blip r:embed="rId25" cstate="print"/>
          <a:srcRect/>
          <a:stretch>
            <a:fillRect/>
          </a:stretch>
        </p:blipFill>
        <p:spPr bwMode="auto">
          <a:xfrm>
            <a:off x="0" y="1112838"/>
            <a:ext cx="3810000" cy="2305050"/>
          </a:xfrm>
          <a:prstGeom prst="rect">
            <a:avLst/>
          </a:prstGeom>
          <a:noFill/>
          <a:ln w="9525">
            <a:noFill/>
            <a:miter lim="800000"/>
            <a:headEnd/>
            <a:tailEnd/>
          </a:ln>
        </p:spPr>
      </p:pic>
      <p:cxnSp>
        <p:nvCxnSpPr>
          <p:cNvPr id="20" name="Straight Connector 19"/>
          <p:cNvCxnSpPr/>
          <p:nvPr/>
        </p:nvCxnSpPr>
        <p:spPr>
          <a:xfrm rot="10800000" flipV="1">
            <a:off x="-12700" y="1003300"/>
            <a:ext cx="9144000" cy="38100"/>
          </a:xfrm>
          <a:prstGeom prst="line">
            <a:avLst/>
          </a:prstGeom>
          <a:ln w="57150">
            <a:solidFill>
              <a:schemeClr val="accent3">
                <a:lumMod val="75000"/>
              </a:schemeClr>
            </a:solidFill>
          </a:ln>
          <a:effectLst>
            <a:outerShdw blurRad="50800" dist="38100" dir="5400000" algn="t" rotWithShape="0">
              <a:prstClr val="black">
                <a:alpha val="40000"/>
              </a:prstClr>
            </a:outerShdw>
            <a:softEdge rad="31750"/>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pic>
        <p:nvPicPr>
          <p:cNvPr id="2061" name="Picture 13" descr="C:\Users\william.m.grant\Pictures\a_Shadow_200_2.jpg"/>
          <p:cNvPicPr>
            <a:picLocks noChangeAspect="1" noChangeArrowheads="1"/>
          </p:cNvPicPr>
          <p:nvPr/>
        </p:nvPicPr>
        <p:blipFill>
          <a:blip r:embed="rId26" cstate="print">
            <a:lum bright="70000" contrast="-70000"/>
          </a:blip>
          <a:srcRect/>
          <a:stretch>
            <a:fillRect/>
          </a:stretch>
        </p:blipFill>
        <p:spPr bwMode="auto">
          <a:xfrm>
            <a:off x="1446664" y="-13649"/>
            <a:ext cx="2456598" cy="655093"/>
          </a:xfrm>
          <a:prstGeom prst="rect">
            <a:avLst/>
          </a:prstGeom>
          <a:noFill/>
          <a:effectLst>
            <a:softEdge rad="127000"/>
          </a:effectLst>
        </p:spPr>
      </p:pic>
      <p:pic>
        <p:nvPicPr>
          <p:cNvPr id="2062" name="Picture 14" descr="C:\Users\william.m.grant\Pictures\us-marines-M1A1-Abrams-tanks-afghan-mission-02.jpg"/>
          <p:cNvPicPr>
            <a:picLocks noChangeAspect="1" noChangeArrowheads="1"/>
          </p:cNvPicPr>
          <p:nvPr/>
        </p:nvPicPr>
        <p:blipFill>
          <a:blip r:embed="rId27" cstate="print">
            <a:duotone>
              <a:schemeClr val="accent3">
                <a:shade val="45000"/>
                <a:satMod val="135000"/>
              </a:schemeClr>
              <a:prstClr val="white"/>
            </a:duotone>
          </a:blip>
          <a:srcRect/>
          <a:stretch>
            <a:fillRect/>
          </a:stretch>
        </p:blipFill>
        <p:spPr bwMode="auto">
          <a:xfrm>
            <a:off x="1405722" y="95536"/>
            <a:ext cx="2797792" cy="1146412"/>
          </a:xfrm>
          <a:prstGeom prst="rect">
            <a:avLst/>
          </a:prstGeom>
          <a:noFill/>
          <a:effectLst>
            <a:softEdge rad="317500"/>
          </a:effectLst>
        </p:spPr>
      </p:pic>
      <p:pic>
        <p:nvPicPr>
          <p:cNvPr id="2063" name="Picture 15" descr="C:\Users\william.m.grant\Pictures\Paladin.jpg"/>
          <p:cNvPicPr>
            <a:picLocks noChangeAspect="1" noChangeArrowheads="1"/>
          </p:cNvPicPr>
          <p:nvPr/>
        </p:nvPicPr>
        <p:blipFill>
          <a:blip r:embed="rId28" cstate="print">
            <a:duotone>
              <a:schemeClr val="accent3">
                <a:shade val="45000"/>
                <a:satMod val="135000"/>
              </a:schemeClr>
              <a:prstClr val="white"/>
            </a:duotone>
            <a:lum bright="10000"/>
          </a:blip>
          <a:srcRect/>
          <a:stretch>
            <a:fillRect/>
          </a:stretch>
        </p:blipFill>
        <p:spPr bwMode="auto">
          <a:xfrm>
            <a:off x="3466537" y="-109185"/>
            <a:ext cx="2577819" cy="1296537"/>
          </a:xfrm>
          <a:prstGeom prst="rect">
            <a:avLst/>
          </a:prstGeom>
          <a:noFill/>
          <a:effectLst>
            <a:softEdge rad="317500"/>
          </a:effectLst>
        </p:spPr>
      </p:pic>
      <p:pic>
        <p:nvPicPr>
          <p:cNvPr id="2066" name="Picture 18" descr="C:\Users\william.m.grant\Pictures\BFV with mods.jpg"/>
          <p:cNvPicPr>
            <a:picLocks noChangeAspect="1" noChangeArrowheads="1"/>
          </p:cNvPicPr>
          <p:nvPr/>
        </p:nvPicPr>
        <p:blipFill>
          <a:blip r:embed="rId29" cstate="print">
            <a:duotone>
              <a:schemeClr val="accent3">
                <a:shade val="45000"/>
                <a:satMod val="135000"/>
              </a:schemeClr>
              <a:prstClr val="white"/>
            </a:duotone>
          </a:blip>
          <a:srcRect/>
          <a:stretch>
            <a:fillRect/>
          </a:stretch>
        </p:blipFill>
        <p:spPr bwMode="auto">
          <a:xfrm>
            <a:off x="4653887" y="-191069"/>
            <a:ext cx="3275462" cy="1282889"/>
          </a:xfrm>
          <a:prstGeom prst="rect">
            <a:avLst/>
          </a:prstGeom>
          <a:noFill/>
          <a:effectLst>
            <a:softEdge rad="317500"/>
          </a:effectLst>
        </p:spPr>
      </p:pic>
      <p:pic>
        <p:nvPicPr>
          <p:cNvPr id="22" name="Picture 18" descr="top-corner"/>
          <p:cNvPicPr>
            <a:picLocks noChangeAspect="1" noChangeArrowheads="1"/>
          </p:cNvPicPr>
          <p:nvPr/>
        </p:nvPicPr>
        <p:blipFill>
          <a:blip r:embed="rId25" cstate="print"/>
          <a:srcRect/>
          <a:stretch>
            <a:fillRect/>
          </a:stretch>
        </p:blipFill>
        <p:spPr bwMode="auto">
          <a:xfrm>
            <a:off x="4858605" y="755182"/>
            <a:ext cx="1266012" cy="241105"/>
          </a:xfrm>
          <a:prstGeom prst="rect">
            <a:avLst/>
          </a:prstGeom>
          <a:noFill/>
          <a:ln w="9525">
            <a:noFill/>
            <a:miter lim="800000"/>
            <a:headEnd/>
            <a:tailEnd/>
          </a:ln>
          <a:effectLst>
            <a:softEdge rad="31750"/>
          </a:effectLst>
        </p:spPr>
      </p:pic>
      <p:grpSp>
        <p:nvGrpSpPr>
          <p:cNvPr id="2" name="Group 9"/>
          <p:cNvGrpSpPr>
            <a:grpSpLocks/>
          </p:cNvGrpSpPr>
          <p:nvPr userDrawn="1"/>
        </p:nvGrpSpPr>
        <p:grpSpPr bwMode="auto">
          <a:xfrm>
            <a:off x="123825" y="44450"/>
            <a:ext cx="1447800" cy="1073150"/>
            <a:chOff x="3096580" y="2640102"/>
            <a:chExt cx="1766964" cy="1309042"/>
          </a:xfrm>
        </p:grpSpPr>
        <p:pic>
          <p:nvPicPr>
            <p:cNvPr id="28" name="Picture 2" descr="C:\Users\john.w.miller\AppData\Local\Microsoft\Windows\Temporary Internet Files\Content.Outlook\3EA3SF5I\CDID Symbol (final-white letters) copy (2).png"/>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3810000" y="2895600"/>
              <a:ext cx="1053544" cy="1053544"/>
            </a:xfrm>
            <a:prstGeom prst="rect">
              <a:avLst/>
            </a:prstGeom>
            <a:noFill/>
            <a:ln w="9525">
              <a:noFill/>
              <a:miter lim="800000"/>
              <a:headEnd/>
              <a:tailEnd/>
            </a:ln>
          </p:spPr>
        </p:pic>
        <p:grpSp>
          <p:nvGrpSpPr>
            <p:cNvPr id="3" name="Group 17"/>
            <p:cNvGrpSpPr>
              <a:grpSpLocks/>
            </p:cNvGrpSpPr>
            <p:nvPr/>
          </p:nvGrpSpPr>
          <p:grpSpPr bwMode="auto">
            <a:xfrm>
              <a:off x="3096580" y="2640102"/>
              <a:ext cx="1018220" cy="1017498"/>
              <a:chOff x="762000" y="1066800"/>
              <a:chExt cx="4479925" cy="4476750"/>
            </a:xfrm>
          </p:grpSpPr>
          <p:sp>
            <p:nvSpPr>
              <p:cNvPr id="30" name="Oval 29"/>
              <p:cNvSpPr/>
              <p:nvPr/>
            </p:nvSpPr>
            <p:spPr>
              <a:xfrm>
                <a:off x="796097" y="1100880"/>
                <a:ext cx="4424150" cy="44133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31" name="Picture 2" descr="C:\Users\isis.braddock\Pictures\mcoeround.png"/>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762000" y="1066800"/>
                <a:ext cx="4479925" cy="4476750"/>
              </a:xfrm>
              <a:prstGeom prst="rect">
                <a:avLst/>
              </a:prstGeom>
              <a:noFill/>
              <a:ln w="9525">
                <a:noFill/>
                <a:miter lim="800000"/>
                <a:headEnd/>
                <a:tailEnd/>
              </a:ln>
            </p:spPr>
          </p:pic>
        </p:grpSp>
      </p:grpSp>
      <p:pic>
        <p:nvPicPr>
          <p:cNvPr id="1026" name="Picture 2" descr="C:\Users\ronald.kuykendall\C Drive\Graphics\TCM ABCT logo update Mar 15.png"/>
          <p:cNvPicPr>
            <a:picLocks noChangeAspect="1" noChangeArrowheads="1"/>
          </p:cNvPicPr>
          <p:nvPr userDrawn="1"/>
        </p:nvPicPr>
        <p:blipFill>
          <a:blip r:embed="rId32" cstate="print"/>
          <a:srcRect/>
          <a:stretch>
            <a:fillRect/>
          </a:stretch>
        </p:blipFill>
        <p:spPr bwMode="auto">
          <a:xfrm>
            <a:off x="8077200" y="0"/>
            <a:ext cx="990600" cy="990600"/>
          </a:xfrm>
          <a:prstGeom prst="rect">
            <a:avLst/>
          </a:prstGeom>
          <a:noFill/>
        </p:spPr>
      </p:pic>
      <p:sp>
        <p:nvSpPr>
          <p:cNvPr id="26" name="Slide Number Placeholder 4"/>
          <p:cNvSpPr txBox="1">
            <a:spLocks/>
          </p:cNvSpPr>
          <p:nvPr userDrawn="1"/>
        </p:nvSpPr>
        <p:spPr>
          <a:xfrm>
            <a:off x="8686800" y="6581954"/>
            <a:ext cx="457200" cy="2760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B9993B-DDBC-4838-97FB-2F4E924D3E96}" type="slidenum">
              <a:rPr lang="en-US" sz="1200" smtClean="0">
                <a:solidFill>
                  <a:prstClr val="black"/>
                </a:solidFill>
              </a:rPr>
              <a:pPr algn="r"/>
              <a:t>‹#›</a:t>
            </a:fld>
            <a:endParaRPr lang="en-US" sz="1200" dirty="0">
              <a:solidFill>
                <a:prstClr val="black"/>
              </a:solidFill>
            </a:endParaRPr>
          </a:p>
        </p:txBody>
      </p:sp>
    </p:spTree>
    <p:extLst>
      <p:ext uri="{BB962C8B-B14F-4D97-AF65-F5344CB8AC3E}">
        <p14:creationId xmlns:p14="http://schemas.microsoft.com/office/powerpoint/2010/main" val="425046786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Lst>
  <p:hf sldNum="0" hdr="0" ft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77785"/>
            <a:ext cx="8229600" cy="4525963"/>
          </a:xfrm>
          <a:prstGeom prst="rect">
            <a:avLst/>
          </a:prstGeom>
        </p:spPr>
        <p:txBody>
          <a:bodyPr vert="horz" lIns="91399" tIns="45700" rIns="91399" bIns="457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686800" y="6492880"/>
            <a:ext cx="457200" cy="365125"/>
          </a:xfrm>
          <a:prstGeom prst="rect">
            <a:avLst/>
          </a:prstGeom>
        </p:spPr>
        <p:txBody>
          <a:bodyPr vert="horz" lIns="91399" tIns="45700" rIns="91399" bIns="45700" rtlCol="0" anchor="ctr"/>
          <a:lstStyle>
            <a:lvl1pPr algn="r">
              <a:defRPr sz="1200">
                <a:solidFill>
                  <a:schemeClr val="tx1"/>
                </a:solidFill>
                <a:latin typeface="Arial" pitchFamily="34" charset="0"/>
                <a:cs typeface="Arial" pitchFamily="34" charset="0"/>
              </a:defRPr>
            </a:lvl1pPr>
          </a:lstStyle>
          <a:p>
            <a:pPr defTabSz="913993"/>
            <a:fld id="{01F288AE-1A0B-479E-AB32-116F4187E394}" type="slidenum">
              <a:rPr lang="en-US" smtClean="0">
                <a:solidFill>
                  <a:prstClr val="black"/>
                </a:solidFill>
              </a:rPr>
              <a:pPr defTabSz="913993"/>
              <a:t>‹#›</a:t>
            </a:fld>
            <a:endParaRPr lang="en-US" dirty="0">
              <a:solidFill>
                <a:prstClr val="black"/>
              </a:solidFill>
            </a:endParaRPr>
          </a:p>
        </p:txBody>
      </p:sp>
      <p:sp>
        <p:nvSpPr>
          <p:cNvPr id="7" name="Text Box 12">
            <a:hlinkClick r:id="rId8"/>
          </p:cNvPr>
          <p:cNvSpPr txBox="1">
            <a:spLocks noChangeArrowheads="1"/>
          </p:cNvSpPr>
          <p:nvPr/>
        </p:nvSpPr>
        <p:spPr bwMode="auto">
          <a:xfrm>
            <a:off x="1157074" y="6565723"/>
            <a:ext cx="3740150" cy="273050"/>
          </a:xfrm>
          <a:prstGeom prst="rect">
            <a:avLst/>
          </a:prstGeom>
          <a:noFill/>
          <a:ln w="9525">
            <a:noFill/>
            <a:miter lim="800000"/>
            <a:headEnd/>
            <a:tailEnd/>
          </a:ln>
          <a:effectLst/>
        </p:spPr>
        <p:txBody>
          <a:bodyPr lIns="91399" tIns="45700" rIns="91399" bIns="45700"/>
          <a:lstStyle/>
          <a:p>
            <a:pPr defTabSz="913993">
              <a:defRPr/>
            </a:pPr>
            <a:r>
              <a:rPr lang="en-US" sz="1200" b="1" dirty="0">
                <a:solidFill>
                  <a:srgbClr val="0000CC"/>
                </a:solidFill>
                <a:latin typeface="Arial" pitchFamily="34" charset="0"/>
              </a:rPr>
              <a:t>Visit us at usacac.army.mil</a:t>
            </a:r>
            <a:endParaRPr lang="en-US" sz="2000" dirty="0">
              <a:solidFill>
                <a:srgbClr val="0000CC"/>
              </a:solidFill>
              <a:latin typeface="Arial" pitchFamily="34" charset="0"/>
            </a:endParaRPr>
          </a:p>
        </p:txBody>
      </p:sp>
      <p:pic>
        <p:nvPicPr>
          <p:cNvPr id="8" name="Picture 15" descr="CAC-Logo">
            <a:hlinkClick r:id="rId8"/>
          </p:cNvPr>
          <p:cNvPicPr>
            <a:picLocks noChangeAspect="1" noChangeArrowheads="1"/>
          </p:cNvPicPr>
          <p:nvPr/>
        </p:nvPicPr>
        <p:blipFill>
          <a:blip r:embed="rId9" cstate="print"/>
          <a:srcRect b="3957"/>
          <a:stretch>
            <a:fillRect/>
          </a:stretch>
        </p:blipFill>
        <p:spPr bwMode="auto">
          <a:xfrm>
            <a:off x="3213" y="6246636"/>
            <a:ext cx="1217612" cy="592137"/>
          </a:xfrm>
          <a:prstGeom prst="rect">
            <a:avLst/>
          </a:prstGeom>
          <a:noFill/>
          <a:ln w="9525">
            <a:noFill/>
            <a:miter lim="800000"/>
            <a:headEnd/>
            <a:tailEnd/>
          </a:ln>
        </p:spPr>
      </p:pic>
      <p:pic>
        <p:nvPicPr>
          <p:cNvPr id="23" name="Picture 17" descr="P-300-Md-BOTG-Brand-Banner-Horz"/>
          <p:cNvPicPr>
            <a:picLocks noChangeAspect="1" noChangeArrowheads="1"/>
          </p:cNvPicPr>
          <p:nvPr userDrawn="1"/>
        </p:nvPicPr>
        <p:blipFill>
          <a:blip r:embed="rId10" cstate="print"/>
          <a:srcRect l="2744" t="10001" r="77745"/>
          <a:stretch>
            <a:fillRect/>
          </a:stretch>
        </p:blipFill>
        <p:spPr bwMode="auto">
          <a:xfrm>
            <a:off x="0" y="4"/>
            <a:ext cx="457200" cy="639763"/>
          </a:xfrm>
          <a:prstGeom prst="rect">
            <a:avLst/>
          </a:prstGeom>
          <a:noFill/>
          <a:ln w="9525">
            <a:noFill/>
            <a:miter lim="800000"/>
            <a:headEnd/>
            <a:tailEnd/>
          </a:ln>
        </p:spPr>
      </p:pic>
      <p:sp>
        <p:nvSpPr>
          <p:cNvPr id="25" name="Rectangle 18"/>
          <p:cNvSpPr>
            <a:spLocks noChangeArrowheads="1"/>
          </p:cNvSpPr>
          <p:nvPr userDrawn="1"/>
        </p:nvSpPr>
        <p:spPr bwMode="auto">
          <a:xfrm>
            <a:off x="0" y="0"/>
            <a:ext cx="4571999" cy="639763"/>
          </a:xfrm>
          <a:prstGeom prst="rect">
            <a:avLst/>
          </a:prstGeom>
          <a:solidFill>
            <a:schemeClr val="tx1"/>
          </a:solidFill>
          <a:ln w="9525">
            <a:noFill/>
            <a:miter lim="800000"/>
            <a:headEnd/>
            <a:tailEnd/>
          </a:ln>
        </p:spPr>
        <p:txBody>
          <a:bodyPr wrap="none" lIns="68575" tIns="34287" rIns="68575" bIns="34287" anchor="ctr"/>
          <a:lstStyle/>
          <a:p>
            <a:pPr marL="574675" indent="-60325" defTabSz="913993">
              <a:defRPr/>
            </a:pPr>
            <a:r>
              <a:rPr lang="en-US" sz="1275" b="1" dirty="0">
                <a:solidFill>
                  <a:srgbClr val="F6C700"/>
                </a:solidFill>
              </a:rPr>
              <a:t>AMERICA’S ARMY</a:t>
            </a:r>
          </a:p>
          <a:p>
            <a:pPr marL="574675" indent="-60325" defTabSz="913993">
              <a:defRPr/>
            </a:pPr>
            <a:r>
              <a:rPr lang="en-US" sz="1275" b="1" dirty="0">
                <a:solidFill>
                  <a:srgbClr val="969696"/>
                </a:solidFill>
              </a:rPr>
              <a:t>OUR PROFESSION – LIVING THE ARMY ETHIC</a:t>
            </a:r>
          </a:p>
        </p:txBody>
      </p:sp>
      <p:pic>
        <p:nvPicPr>
          <p:cNvPr id="249858" name="Picture 2" descr="http://i73.photobucket.com/albums/i202/FLCrackerGirl/1SewBizUSA/usarmyT1.jpg"/>
          <p:cNvPicPr>
            <a:picLocks noChangeAspect="1" noChangeArrowheads="1"/>
          </p:cNvPicPr>
          <p:nvPr userDrawn="1"/>
        </p:nvPicPr>
        <p:blipFill>
          <a:blip r:embed="rId11" cstate="print"/>
          <a:srcRect/>
          <a:stretch>
            <a:fillRect/>
          </a:stretch>
        </p:blipFill>
        <p:spPr bwMode="auto">
          <a:xfrm>
            <a:off x="0" y="-1"/>
            <a:ext cx="552449" cy="635351"/>
          </a:xfrm>
          <a:prstGeom prst="rect">
            <a:avLst/>
          </a:prstGeom>
          <a:noFill/>
        </p:spPr>
      </p:pic>
      <p:sp>
        <p:nvSpPr>
          <p:cNvPr id="26" name="Rectangle 18"/>
          <p:cNvSpPr>
            <a:spLocks noChangeArrowheads="1"/>
          </p:cNvSpPr>
          <p:nvPr userDrawn="1"/>
        </p:nvSpPr>
        <p:spPr bwMode="auto">
          <a:xfrm>
            <a:off x="4572001" y="0"/>
            <a:ext cx="4571999" cy="639763"/>
          </a:xfrm>
          <a:prstGeom prst="rect">
            <a:avLst/>
          </a:prstGeom>
          <a:solidFill>
            <a:schemeClr val="tx1">
              <a:lumMod val="75000"/>
              <a:lumOff val="25000"/>
            </a:schemeClr>
          </a:solidFill>
          <a:ln w="9525">
            <a:noFill/>
            <a:miter lim="800000"/>
            <a:headEnd/>
            <a:tailEnd/>
          </a:ln>
        </p:spPr>
        <p:txBody>
          <a:bodyPr wrap="none" lIns="68575" tIns="34287" rIns="68575" bIns="34287" anchor="ctr"/>
          <a:lstStyle/>
          <a:p>
            <a:pPr marL="574675" indent="-60325" defTabSz="913993">
              <a:defRPr/>
            </a:pPr>
            <a:endParaRPr lang="en-US" sz="1275" b="1" dirty="0">
              <a:solidFill>
                <a:srgbClr val="969696"/>
              </a:solidFill>
            </a:endParaRPr>
          </a:p>
        </p:txBody>
      </p:sp>
    </p:spTree>
    <p:extLst>
      <p:ext uri="{BB962C8B-B14F-4D97-AF65-F5344CB8AC3E}">
        <p14:creationId xmlns:p14="http://schemas.microsoft.com/office/powerpoint/2010/main" val="132288847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Lst>
  <p:transition spd="med">
    <p:fade/>
  </p:transition>
  <p:hf hdr="0" ftr="0" dt="0"/>
  <p:txStyles>
    <p:titleStyle>
      <a:lvl1pPr algn="ctr" defTabSz="913993"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748" indent="-342748" algn="l" defTabSz="913993"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619" indent="-285623" algn="l" defTabSz="913993"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490" indent="-228499" algn="l" defTabSz="913993"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599487"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6485"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3480"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77"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72"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68"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3" rtl="0" eaLnBrk="1" latinLnBrk="0" hangingPunct="1">
        <a:defRPr sz="1800" kern="1200">
          <a:solidFill>
            <a:schemeClr val="tx1"/>
          </a:solidFill>
          <a:latin typeface="+mn-lt"/>
          <a:ea typeface="+mn-ea"/>
          <a:cs typeface="+mn-cs"/>
        </a:defRPr>
      </a:lvl1pPr>
      <a:lvl2pPr marL="456996" algn="l" defTabSz="913993" rtl="0" eaLnBrk="1" latinLnBrk="0" hangingPunct="1">
        <a:defRPr sz="1800" kern="1200">
          <a:solidFill>
            <a:schemeClr val="tx1"/>
          </a:solidFill>
          <a:latin typeface="+mn-lt"/>
          <a:ea typeface="+mn-ea"/>
          <a:cs typeface="+mn-cs"/>
        </a:defRPr>
      </a:lvl2pPr>
      <a:lvl3pPr marL="913993" algn="l" defTabSz="913993" rtl="0" eaLnBrk="1" latinLnBrk="0" hangingPunct="1">
        <a:defRPr sz="1800" kern="1200">
          <a:solidFill>
            <a:schemeClr val="tx1"/>
          </a:solidFill>
          <a:latin typeface="+mn-lt"/>
          <a:ea typeface="+mn-ea"/>
          <a:cs typeface="+mn-cs"/>
        </a:defRPr>
      </a:lvl3pPr>
      <a:lvl4pPr marL="1370987" algn="l" defTabSz="913993" rtl="0" eaLnBrk="1" latinLnBrk="0" hangingPunct="1">
        <a:defRPr sz="1800" kern="1200">
          <a:solidFill>
            <a:schemeClr val="tx1"/>
          </a:solidFill>
          <a:latin typeface="+mn-lt"/>
          <a:ea typeface="+mn-ea"/>
          <a:cs typeface="+mn-cs"/>
        </a:defRPr>
      </a:lvl4pPr>
      <a:lvl5pPr marL="1827985" algn="l" defTabSz="913993" rtl="0" eaLnBrk="1" latinLnBrk="0" hangingPunct="1">
        <a:defRPr sz="1800" kern="1200">
          <a:solidFill>
            <a:schemeClr val="tx1"/>
          </a:solidFill>
          <a:latin typeface="+mn-lt"/>
          <a:ea typeface="+mn-ea"/>
          <a:cs typeface="+mn-cs"/>
        </a:defRPr>
      </a:lvl5pPr>
      <a:lvl6pPr marL="2284982" algn="l" defTabSz="913993" rtl="0" eaLnBrk="1" latinLnBrk="0" hangingPunct="1">
        <a:defRPr sz="1800" kern="1200">
          <a:solidFill>
            <a:schemeClr val="tx1"/>
          </a:solidFill>
          <a:latin typeface="+mn-lt"/>
          <a:ea typeface="+mn-ea"/>
          <a:cs typeface="+mn-cs"/>
        </a:defRPr>
      </a:lvl6pPr>
      <a:lvl7pPr marL="2741980" algn="l" defTabSz="913993" rtl="0" eaLnBrk="1" latinLnBrk="0" hangingPunct="1">
        <a:defRPr sz="1800" kern="1200">
          <a:solidFill>
            <a:schemeClr val="tx1"/>
          </a:solidFill>
          <a:latin typeface="+mn-lt"/>
          <a:ea typeface="+mn-ea"/>
          <a:cs typeface="+mn-cs"/>
        </a:defRPr>
      </a:lvl7pPr>
      <a:lvl8pPr marL="3198975" algn="l" defTabSz="913993" rtl="0" eaLnBrk="1" latinLnBrk="0" hangingPunct="1">
        <a:defRPr sz="1800" kern="1200">
          <a:solidFill>
            <a:schemeClr val="tx1"/>
          </a:solidFill>
          <a:latin typeface="+mn-lt"/>
          <a:ea typeface="+mn-ea"/>
          <a:cs typeface="+mn-cs"/>
        </a:defRPr>
      </a:lvl8pPr>
      <a:lvl9pPr marL="3655971" algn="l" defTabSz="91399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77787"/>
            <a:ext cx="8229600" cy="4525963"/>
          </a:xfrm>
          <a:prstGeom prst="rect">
            <a:avLst/>
          </a:prstGeom>
        </p:spPr>
        <p:txBody>
          <a:bodyPr vert="horz" lIns="91399" tIns="45700" rIns="91399" bIns="457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86800" y="6492882"/>
            <a:ext cx="457200" cy="365125"/>
          </a:xfrm>
          <a:prstGeom prst="rect">
            <a:avLst/>
          </a:prstGeom>
        </p:spPr>
        <p:txBody>
          <a:bodyPr vert="horz" lIns="91399" tIns="45700" rIns="91399" bIns="45700" rtlCol="0" anchor="ctr"/>
          <a:lstStyle>
            <a:lvl1pPr algn="r">
              <a:defRPr sz="900">
                <a:solidFill>
                  <a:schemeClr val="tx1"/>
                </a:solidFill>
                <a:latin typeface="Arial" pitchFamily="34" charset="0"/>
                <a:cs typeface="Arial" pitchFamily="34" charset="0"/>
              </a:defRPr>
            </a:lvl1pPr>
          </a:lstStyle>
          <a:p>
            <a:pPr defTabSz="685495"/>
            <a:fld id="{01F288AE-1A0B-479E-AB32-116F4187E394}" type="slidenum">
              <a:rPr lang="en-US" smtClean="0">
                <a:solidFill>
                  <a:prstClr val="black"/>
                </a:solidFill>
              </a:rPr>
              <a:pPr defTabSz="685495"/>
              <a:t>‹#›</a:t>
            </a:fld>
            <a:endParaRPr lang="en-US" dirty="0">
              <a:solidFill>
                <a:prstClr val="black"/>
              </a:solidFill>
            </a:endParaRPr>
          </a:p>
        </p:txBody>
      </p:sp>
      <p:sp>
        <p:nvSpPr>
          <p:cNvPr id="7" name="Text Box 12">
            <a:hlinkClick r:id="rId8"/>
          </p:cNvPr>
          <p:cNvSpPr txBox="1">
            <a:spLocks noChangeArrowheads="1"/>
          </p:cNvSpPr>
          <p:nvPr/>
        </p:nvSpPr>
        <p:spPr bwMode="auto">
          <a:xfrm>
            <a:off x="1157074" y="6565723"/>
            <a:ext cx="3740150" cy="273050"/>
          </a:xfrm>
          <a:prstGeom prst="rect">
            <a:avLst/>
          </a:prstGeom>
          <a:noFill/>
          <a:ln w="9525">
            <a:noFill/>
            <a:miter lim="800000"/>
            <a:headEnd/>
            <a:tailEnd/>
          </a:ln>
          <a:effectLst/>
        </p:spPr>
        <p:txBody>
          <a:bodyPr lIns="68549" tIns="34275" rIns="68549" bIns="34275"/>
          <a:lstStyle/>
          <a:p>
            <a:pPr defTabSz="685495">
              <a:defRPr/>
            </a:pPr>
            <a:r>
              <a:rPr lang="en-US" sz="900" b="1" dirty="0">
                <a:solidFill>
                  <a:srgbClr val="0000CC"/>
                </a:solidFill>
                <a:latin typeface="Arial" pitchFamily="34" charset="0"/>
              </a:rPr>
              <a:t>Visit us at usacac.army.mil</a:t>
            </a:r>
            <a:endParaRPr lang="en-US" sz="1500" dirty="0">
              <a:solidFill>
                <a:srgbClr val="0000CC"/>
              </a:solidFill>
              <a:latin typeface="Arial" pitchFamily="34" charset="0"/>
            </a:endParaRPr>
          </a:p>
        </p:txBody>
      </p:sp>
      <p:pic>
        <p:nvPicPr>
          <p:cNvPr id="8" name="Picture 15" descr="CAC-Logo">
            <a:hlinkClick r:id="rId8"/>
          </p:cNvPr>
          <p:cNvPicPr>
            <a:picLocks noChangeAspect="1" noChangeArrowheads="1"/>
          </p:cNvPicPr>
          <p:nvPr/>
        </p:nvPicPr>
        <p:blipFill>
          <a:blip r:embed="rId9" cstate="print"/>
          <a:srcRect b="3957"/>
          <a:stretch>
            <a:fillRect/>
          </a:stretch>
        </p:blipFill>
        <p:spPr bwMode="auto">
          <a:xfrm>
            <a:off x="3214" y="6246638"/>
            <a:ext cx="1217612" cy="592137"/>
          </a:xfrm>
          <a:prstGeom prst="rect">
            <a:avLst/>
          </a:prstGeom>
          <a:noFill/>
          <a:ln w="9525">
            <a:noFill/>
            <a:miter lim="800000"/>
            <a:headEnd/>
            <a:tailEnd/>
          </a:ln>
        </p:spPr>
      </p:pic>
      <p:pic>
        <p:nvPicPr>
          <p:cNvPr id="23" name="Picture 17" descr="P-300-Md-BOTG-Brand-Banner-Horz"/>
          <p:cNvPicPr>
            <a:picLocks noChangeAspect="1" noChangeArrowheads="1"/>
          </p:cNvPicPr>
          <p:nvPr userDrawn="1"/>
        </p:nvPicPr>
        <p:blipFill>
          <a:blip r:embed="rId10" cstate="print"/>
          <a:srcRect l="2744" t="10001" r="77745"/>
          <a:stretch>
            <a:fillRect/>
          </a:stretch>
        </p:blipFill>
        <p:spPr bwMode="auto">
          <a:xfrm>
            <a:off x="0" y="6"/>
            <a:ext cx="457200" cy="639763"/>
          </a:xfrm>
          <a:prstGeom prst="rect">
            <a:avLst/>
          </a:prstGeom>
          <a:noFill/>
          <a:ln w="9525">
            <a:noFill/>
            <a:miter lim="800000"/>
            <a:headEnd/>
            <a:tailEnd/>
          </a:ln>
        </p:spPr>
      </p:pic>
      <p:sp>
        <p:nvSpPr>
          <p:cNvPr id="25" name="Rectangle 18"/>
          <p:cNvSpPr>
            <a:spLocks noChangeArrowheads="1"/>
          </p:cNvSpPr>
          <p:nvPr userDrawn="1"/>
        </p:nvSpPr>
        <p:spPr bwMode="auto">
          <a:xfrm>
            <a:off x="1" y="2"/>
            <a:ext cx="4571999" cy="639763"/>
          </a:xfrm>
          <a:prstGeom prst="rect">
            <a:avLst/>
          </a:prstGeom>
          <a:solidFill>
            <a:schemeClr val="tx1"/>
          </a:solidFill>
          <a:ln w="9525">
            <a:noFill/>
            <a:miter lim="800000"/>
            <a:headEnd/>
            <a:tailEnd/>
          </a:ln>
        </p:spPr>
        <p:txBody>
          <a:bodyPr wrap="none" lIns="51431" tIns="25715" rIns="51431" bIns="25715" anchor="ctr"/>
          <a:lstStyle/>
          <a:p>
            <a:pPr marL="431006" indent="-45244" defTabSz="685495">
              <a:defRPr/>
            </a:pPr>
            <a:r>
              <a:rPr lang="en-US" sz="956" b="1" dirty="0">
                <a:solidFill>
                  <a:srgbClr val="F6C700"/>
                </a:solidFill>
              </a:rPr>
              <a:t>AMERICA’S ARMY</a:t>
            </a:r>
          </a:p>
          <a:p>
            <a:pPr marL="431006" indent="-45244" defTabSz="685495">
              <a:defRPr/>
            </a:pPr>
            <a:r>
              <a:rPr lang="en-US" sz="956" b="1" dirty="0">
                <a:solidFill>
                  <a:srgbClr val="969696"/>
                </a:solidFill>
              </a:rPr>
              <a:t>OUR PROFESSION – LIVING THE ARMY ETHIC</a:t>
            </a:r>
          </a:p>
        </p:txBody>
      </p:sp>
      <p:pic>
        <p:nvPicPr>
          <p:cNvPr id="249858" name="Picture 2" descr="http://i73.photobucket.com/albums/i202/FLCrackerGirl/1SewBizUSA/usarmyT1.jpg"/>
          <p:cNvPicPr>
            <a:picLocks noChangeAspect="1" noChangeArrowheads="1"/>
          </p:cNvPicPr>
          <p:nvPr userDrawn="1"/>
        </p:nvPicPr>
        <p:blipFill>
          <a:blip r:embed="rId11" cstate="print"/>
          <a:srcRect/>
          <a:stretch>
            <a:fillRect/>
          </a:stretch>
        </p:blipFill>
        <p:spPr bwMode="auto">
          <a:xfrm>
            <a:off x="1" y="-1"/>
            <a:ext cx="552449" cy="635351"/>
          </a:xfrm>
          <a:prstGeom prst="rect">
            <a:avLst/>
          </a:prstGeom>
          <a:noFill/>
        </p:spPr>
      </p:pic>
      <p:sp>
        <p:nvSpPr>
          <p:cNvPr id="26" name="Rectangle 18"/>
          <p:cNvSpPr>
            <a:spLocks noChangeArrowheads="1"/>
          </p:cNvSpPr>
          <p:nvPr userDrawn="1"/>
        </p:nvSpPr>
        <p:spPr bwMode="auto">
          <a:xfrm>
            <a:off x="4572002" y="2"/>
            <a:ext cx="4571999" cy="639763"/>
          </a:xfrm>
          <a:prstGeom prst="rect">
            <a:avLst/>
          </a:prstGeom>
          <a:solidFill>
            <a:schemeClr val="tx1">
              <a:lumMod val="75000"/>
              <a:lumOff val="25000"/>
            </a:schemeClr>
          </a:solidFill>
          <a:ln w="9525">
            <a:noFill/>
            <a:miter lim="800000"/>
            <a:headEnd/>
            <a:tailEnd/>
          </a:ln>
        </p:spPr>
        <p:txBody>
          <a:bodyPr wrap="none" lIns="51431" tIns="25715" rIns="51431" bIns="25715" anchor="ctr"/>
          <a:lstStyle/>
          <a:p>
            <a:pPr marL="431006" indent="-45244" defTabSz="685495">
              <a:defRPr/>
            </a:pPr>
            <a:endParaRPr lang="en-US" sz="956" b="1" dirty="0">
              <a:solidFill>
                <a:srgbClr val="969696"/>
              </a:solidFill>
            </a:endParaRPr>
          </a:p>
        </p:txBody>
      </p:sp>
    </p:spTree>
    <p:extLst>
      <p:ext uri="{BB962C8B-B14F-4D97-AF65-F5344CB8AC3E}">
        <p14:creationId xmlns:p14="http://schemas.microsoft.com/office/powerpoint/2010/main" val="331291534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Lst>
  <p:transition spd="med">
    <p:fade/>
  </p:transition>
  <p:hf hdr="0" ftr="0" dt="0"/>
  <p:txStyles>
    <p:titleStyle>
      <a:lvl1pPr algn="ctr" defTabSz="685495" rtl="0" eaLnBrk="1" latinLnBrk="0" hangingPunct="1">
        <a:spcBef>
          <a:spcPct val="0"/>
        </a:spcBef>
        <a:buNone/>
        <a:defRPr sz="3300" kern="1200">
          <a:solidFill>
            <a:schemeClr val="tx1"/>
          </a:solidFill>
          <a:latin typeface="Arial" pitchFamily="34" charset="0"/>
          <a:ea typeface="+mj-ea"/>
          <a:cs typeface="Arial" pitchFamily="34" charset="0"/>
        </a:defRPr>
      </a:lvl1pPr>
    </p:titleStyle>
    <p:bodyStyle>
      <a:lvl1pPr marL="257061" indent="-257061" algn="l" defTabSz="685495"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56964" indent="-214217" algn="l" defTabSz="685495"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2pPr>
      <a:lvl3pPr marL="856868" indent="-171374" algn="l" defTabSz="685495"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199615" indent="-171374" algn="l" defTabSz="685495"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542364" indent="-171374" algn="l" defTabSz="685495"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5pPr>
      <a:lvl6pPr marL="1885110"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58"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604"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51"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495" rtl="0" eaLnBrk="1" latinLnBrk="0" hangingPunct="1">
        <a:defRPr sz="1350" kern="1200">
          <a:solidFill>
            <a:schemeClr val="tx1"/>
          </a:solidFill>
          <a:latin typeface="+mn-lt"/>
          <a:ea typeface="+mn-ea"/>
          <a:cs typeface="+mn-cs"/>
        </a:defRPr>
      </a:lvl1pPr>
      <a:lvl2pPr marL="342747" algn="l" defTabSz="685495" rtl="0" eaLnBrk="1" latinLnBrk="0" hangingPunct="1">
        <a:defRPr sz="1350" kern="1200">
          <a:solidFill>
            <a:schemeClr val="tx1"/>
          </a:solidFill>
          <a:latin typeface="+mn-lt"/>
          <a:ea typeface="+mn-ea"/>
          <a:cs typeface="+mn-cs"/>
        </a:defRPr>
      </a:lvl2pPr>
      <a:lvl3pPr marL="685495" algn="l" defTabSz="685495" rtl="0" eaLnBrk="1" latinLnBrk="0" hangingPunct="1">
        <a:defRPr sz="1350" kern="1200">
          <a:solidFill>
            <a:schemeClr val="tx1"/>
          </a:solidFill>
          <a:latin typeface="+mn-lt"/>
          <a:ea typeface="+mn-ea"/>
          <a:cs typeface="+mn-cs"/>
        </a:defRPr>
      </a:lvl3pPr>
      <a:lvl4pPr marL="1028240" algn="l" defTabSz="685495" rtl="0" eaLnBrk="1" latinLnBrk="0" hangingPunct="1">
        <a:defRPr sz="1350" kern="1200">
          <a:solidFill>
            <a:schemeClr val="tx1"/>
          </a:solidFill>
          <a:latin typeface="+mn-lt"/>
          <a:ea typeface="+mn-ea"/>
          <a:cs typeface="+mn-cs"/>
        </a:defRPr>
      </a:lvl4pPr>
      <a:lvl5pPr marL="1370989" algn="l" defTabSz="685495" rtl="0" eaLnBrk="1" latinLnBrk="0" hangingPunct="1">
        <a:defRPr sz="1350" kern="1200">
          <a:solidFill>
            <a:schemeClr val="tx1"/>
          </a:solidFill>
          <a:latin typeface="+mn-lt"/>
          <a:ea typeface="+mn-ea"/>
          <a:cs typeface="+mn-cs"/>
        </a:defRPr>
      </a:lvl5pPr>
      <a:lvl6pPr marL="1713737" algn="l" defTabSz="685495" rtl="0" eaLnBrk="1" latinLnBrk="0" hangingPunct="1">
        <a:defRPr sz="1350" kern="1200">
          <a:solidFill>
            <a:schemeClr val="tx1"/>
          </a:solidFill>
          <a:latin typeface="+mn-lt"/>
          <a:ea typeface="+mn-ea"/>
          <a:cs typeface="+mn-cs"/>
        </a:defRPr>
      </a:lvl6pPr>
      <a:lvl7pPr marL="2056485" algn="l" defTabSz="685495" rtl="0" eaLnBrk="1" latinLnBrk="0" hangingPunct="1">
        <a:defRPr sz="1350" kern="1200">
          <a:solidFill>
            <a:schemeClr val="tx1"/>
          </a:solidFill>
          <a:latin typeface="+mn-lt"/>
          <a:ea typeface="+mn-ea"/>
          <a:cs typeface="+mn-cs"/>
        </a:defRPr>
      </a:lvl7pPr>
      <a:lvl8pPr marL="2399231" algn="l" defTabSz="685495" rtl="0" eaLnBrk="1" latinLnBrk="0" hangingPunct="1">
        <a:defRPr sz="1350" kern="1200">
          <a:solidFill>
            <a:schemeClr val="tx1"/>
          </a:solidFill>
          <a:latin typeface="+mn-lt"/>
          <a:ea typeface="+mn-ea"/>
          <a:cs typeface="+mn-cs"/>
        </a:defRPr>
      </a:lvl8pPr>
      <a:lvl9pPr marL="2741978" algn="l" defTabSz="685495"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Box 23"/>
          <p:cNvSpPr txBox="1"/>
          <p:nvPr userDrawn="1"/>
        </p:nvSpPr>
        <p:spPr>
          <a:xfrm>
            <a:off x="17255" y="6488494"/>
            <a:ext cx="1604927" cy="338554"/>
          </a:xfrm>
          <a:prstGeom prst="rect">
            <a:avLst/>
          </a:prstGeom>
          <a:noFill/>
        </p:spPr>
        <p:txBody>
          <a:bodyPr wrap="none" rtlCol="0">
            <a:spAutoFit/>
          </a:bodyPr>
          <a:lstStyle/>
          <a:p>
            <a:pPr defTabSz="914391"/>
            <a:r>
              <a:rPr lang="en-US" sz="1600" b="1" dirty="0" smtClean="0">
                <a:solidFill>
                  <a:prstClr val="white"/>
                </a:solidFill>
                <a:latin typeface="Agency FB" pitchFamily="34" charset="0"/>
                <a:cs typeface="Arial" pitchFamily="34" charset="0"/>
              </a:rPr>
              <a:t>Victory Starts Here!</a:t>
            </a:r>
            <a:endParaRPr lang="en-US" sz="1600" b="1" dirty="0">
              <a:solidFill>
                <a:prstClr val="white"/>
              </a:solidFill>
              <a:latin typeface="Agency FB" pitchFamily="34" charset="0"/>
              <a:cs typeface="Arial" pitchFamily="34" charset="0"/>
            </a:endParaRPr>
          </a:p>
        </p:txBody>
      </p:sp>
      <p:sp>
        <p:nvSpPr>
          <p:cNvPr id="2" name="Title Placeholder 1"/>
          <p:cNvSpPr>
            <a:spLocks noGrp="1"/>
          </p:cNvSpPr>
          <p:nvPr>
            <p:ph type="title"/>
          </p:nvPr>
        </p:nvSpPr>
        <p:spPr>
          <a:xfrm>
            <a:off x="990600" y="100644"/>
            <a:ext cx="7162800" cy="66135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grpSp>
        <p:nvGrpSpPr>
          <p:cNvPr id="13" name="Group 12"/>
          <p:cNvGrpSpPr/>
          <p:nvPr userDrawn="1"/>
        </p:nvGrpSpPr>
        <p:grpSpPr>
          <a:xfrm>
            <a:off x="31076" y="11103"/>
            <a:ext cx="1016888" cy="985490"/>
            <a:chOff x="31076" y="-9445"/>
            <a:chExt cx="852248" cy="791069"/>
          </a:xfrm>
        </p:grpSpPr>
        <p:pic>
          <p:nvPicPr>
            <p:cNvPr id="14" name="Picture 13" descr="guts_19.jpg"/>
            <p:cNvPicPr>
              <a:picLocks noChangeAspect="1"/>
            </p:cNvPicPr>
            <p:nvPr/>
          </p:nvPicPr>
          <p:blipFill>
            <a:blip r:embed="rId5" cstate="print"/>
            <a:stretch>
              <a:fillRect/>
            </a:stretch>
          </p:blipFill>
          <p:spPr bwMode="auto">
            <a:xfrm>
              <a:off x="31076" y="-9445"/>
              <a:ext cx="426124" cy="568165"/>
            </a:xfrm>
            <a:prstGeom prst="rect">
              <a:avLst/>
            </a:prstGeom>
            <a:noFill/>
            <a:ln w="9525">
              <a:noFill/>
              <a:miter lim="800000"/>
              <a:headEnd/>
              <a:tailEnd/>
            </a:ln>
            <a:effectLst>
              <a:outerShdw blurRad="50800" dist="50800" dir="5400000" algn="ctr" rotWithShape="0">
                <a:srgbClr val="000000">
                  <a:alpha val="0"/>
                </a:srgbClr>
              </a:outerShdw>
            </a:effectLst>
          </p:spPr>
        </p:pic>
        <p:grpSp>
          <p:nvGrpSpPr>
            <p:cNvPr id="15" name="Group 27"/>
            <p:cNvGrpSpPr/>
            <p:nvPr/>
          </p:nvGrpSpPr>
          <p:grpSpPr>
            <a:xfrm>
              <a:off x="203722" y="118419"/>
              <a:ext cx="679602" cy="663205"/>
              <a:chOff x="7167360" y="-38980"/>
              <a:chExt cx="1078554" cy="1052531"/>
            </a:xfrm>
          </p:grpSpPr>
          <p:pic>
            <p:nvPicPr>
              <p:cNvPr id="16" name="Picture 15" descr="TRADOC logo (Robert's).png"/>
              <p:cNvPicPr>
                <a:picLocks noChangeAspect="1"/>
              </p:cNvPicPr>
              <p:nvPr userDrawn="1"/>
            </p:nvPicPr>
            <p:blipFill>
              <a:blip r:embed="rId6" cstate="print"/>
              <a:stretch>
                <a:fillRect/>
              </a:stretch>
            </p:blipFill>
            <p:spPr>
              <a:xfrm>
                <a:off x="7167360" y="-38980"/>
                <a:ext cx="704851" cy="704851"/>
              </a:xfrm>
              <a:prstGeom prst="rect">
                <a:avLst/>
              </a:prstGeom>
            </p:spPr>
          </p:pic>
          <p:pic>
            <p:nvPicPr>
              <p:cNvPr id="18" name="Picture 17" descr="ARCIC.png"/>
              <p:cNvPicPr>
                <a:picLocks noChangeAspect="1"/>
              </p:cNvPicPr>
              <p:nvPr userDrawn="1"/>
            </p:nvPicPr>
            <p:blipFill>
              <a:blip r:embed="rId7" cstate="print"/>
              <a:stretch>
                <a:fillRect/>
              </a:stretch>
            </p:blipFill>
            <p:spPr>
              <a:xfrm>
                <a:off x="7447404" y="208945"/>
                <a:ext cx="798510" cy="804606"/>
              </a:xfrm>
              <a:prstGeom prst="rect">
                <a:avLst/>
              </a:prstGeom>
            </p:spPr>
          </p:pic>
        </p:grpSp>
      </p:grpSp>
      <p:pic>
        <p:nvPicPr>
          <p:cNvPr id="19" name="Picture 18"/>
          <p:cNvPicPr>
            <a:picLocks noChangeAspect="1" noChangeArrowheads="1"/>
          </p:cNvPicPr>
          <p:nvPr userDrawn="1"/>
        </p:nvPicPr>
        <p:blipFill>
          <a:blip r:embed="rId8" cstate="print"/>
          <a:srcRect/>
          <a:stretch>
            <a:fillRect/>
          </a:stretch>
        </p:blipFill>
        <p:spPr bwMode="auto">
          <a:xfrm>
            <a:off x="8425736" y="23189"/>
            <a:ext cx="677170" cy="675455"/>
          </a:xfrm>
          <a:prstGeom prst="rect">
            <a:avLst/>
          </a:prstGeom>
          <a:noFill/>
          <a:ln w="9525">
            <a:noFill/>
            <a:miter lim="800000"/>
            <a:headEnd/>
            <a:tailEnd/>
          </a:ln>
        </p:spPr>
      </p:pic>
      <p:sp>
        <p:nvSpPr>
          <p:cNvPr id="11" name="Slide Number Placeholder 7"/>
          <p:cNvSpPr txBox="1">
            <a:spLocks/>
          </p:cNvSpPr>
          <p:nvPr userDrawn="1"/>
        </p:nvSpPr>
        <p:spPr>
          <a:xfrm>
            <a:off x="7086600" y="6619885"/>
            <a:ext cx="2057400" cy="229652"/>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C126AA-3A11-40F3-8509-74A6D995675F}" type="slidenum">
              <a:rPr lang="en-US" b="0" smtClean="0">
                <a:solidFill>
                  <a:prstClr val="black"/>
                </a:solidFill>
              </a:rPr>
              <a:pPr/>
              <a:t>‹#›</a:t>
            </a:fld>
            <a:endParaRPr lang="en-US" b="0" dirty="0">
              <a:solidFill>
                <a:prstClr val="black"/>
              </a:solidFill>
            </a:endParaRPr>
          </a:p>
        </p:txBody>
      </p:sp>
      <p:sp>
        <p:nvSpPr>
          <p:cNvPr id="12" name="TextBox 11"/>
          <p:cNvSpPr txBox="1"/>
          <p:nvPr userDrawn="1"/>
        </p:nvSpPr>
        <p:spPr>
          <a:xfrm>
            <a:off x="4011669" y="4359"/>
            <a:ext cx="1132041" cy="246221"/>
          </a:xfrm>
          <a:prstGeom prst="rect">
            <a:avLst/>
          </a:prstGeom>
          <a:noFill/>
        </p:spPr>
        <p:txBody>
          <a:bodyPr wrap="none" rtlCol="0">
            <a:spAutoFit/>
          </a:bodyPr>
          <a:lstStyle/>
          <a:p>
            <a:pPr algn="ctr" defTabSz="914391"/>
            <a:r>
              <a:rPr lang="en-US" sz="1000" b="1" dirty="0" smtClean="0">
                <a:solidFill>
                  <a:srgbClr val="009900"/>
                </a:solidFill>
                <a:latin typeface=" Arial"/>
              </a:rPr>
              <a:t>UNCLASSIFIED</a:t>
            </a:r>
            <a:endParaRPr lang="en-US" sz="1000" b="1" dirty="0">
              <a:solidFill>
                <a:srgbClr val="009900"/>
              </a:solidFill>
              <a:latin typeface=" Arial"/>
            </a:endParaRPr>
          </a:p>
        </p:txBody>
      </p:sp>
      <p:sp>
        <p:nvSpPr>
          <p:cNvPr id="17" name="TextBox 16"/>
          <p:cNvSpPr txBox="1"/>
          <p:nvPr userDrawn="1"/>
        </p:nvSpPr>
        <p:spPr>
          <a:xfrm>
            <a:off x="4011669" y="6615355"/>
            <a:ext cx="1132041" cy="246221"/>
          </a:xfrm>
          <a:prstGeom prst="rect">
            <a:avLst/>
          </a:prstGeom>
          <a:noFill/>
        </p:spPr>
        <p:txBody>
          <a:bodyPr wrap="none" rtlCol="0">
            <a:spAutoFit/>
          </a:bodyPr>
          <a:lstStyle/>
          <a:p>
            <a:pPr algn="ctr" defTabSz="914391"/>
            <a:r>
              <a:rPr lang="en-US" sz="1000" b="1" dirty="0" smtClean="0">
                <a:solidFill>
                  <a:srgbClr val="009900"/>
                </a:solidFill>
                <a:latin typeface=" Arial"/>
              </a:rPr>
              <a:t>UNCLASSIFIED</a:t>
            </a:r>
            <a:endParaRPr lang="en-US" sz="1000" b="1" dirty="0">
              <a:solidFill>
                <a:srgbClr val="009900"/>
              </a:solidFill>
              <a:latin typeface=" Arial"/>
            </a:endParaRPr>
          </a:p>
        </p:txBody>
      </p:sp>
    </p:spTree>
    <p:extLst>
      <p:ext uri="{BB962C8B-B14F-4D97-AF65-F5344CB8AC3E}">
        <p14:creationId xmlns:p14="http://schemas.microsoft.com/office/powerpoint/2010/main" val="91554119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Lst>
  <p:hf hdr="0" ftr="0" dt="0"/>
  <p:txStyles>
    <p:titleStyle>
      <a:lvl1pPr algn="ctr" defTabSz="914391" rtl="0" eaLnBrk="1" latinLnBrk="0" hangingPunct="1">
        <a:spcBef>
          <a:spcPct val="0"/>
        </a:spcBef>
        <a:buNone/>
        <a:defRPr sz="3200" b="1" i="1" kern="1200">
          <a:solidFill>
            <a:schemeClr val="tx1"/>
          </a:solidFill>
          <a:effectLst/>
          <a:latin typeface="Arial" pitchFamily="34" charset="0"/>
          <a:ea typeface="+mj-ea"/>
          <a:cs typeface="Arial" pitchFamily="34" charset="0"/>
        </a:defRPr>
      </a:lvl1pPr>
    </p:titleStyle>
    <p:bodyStyle>
      <a:lvl1pPr marL="342897" marR="0" indent="-342897" algn="l" defTabSz="914391" rtl="0" eaLnBrk="1" fontAlgn="auto" latinLnBrk="0" hangingPunct="1">
        <a:lnSpc>
          <a:spcPct val="100000"/>
        </a:lnSpc>
        <a:spcBef>
          <a:spcPct val="20000"/>
        </a:spcBef>
        <a:spcAft>
          <a:spcPts val="0"/>
        </a:spcAft>
        <a:buClrTx/>
        <a:buSzTx/>
        <a:buFont typeface="Wingdings" pitchFamily="2" charset="2"/>
        <a:buChar char="§"/>
        <a:tabLst/>
        <a:defRPr sz="2400" kern="1200">
          <a:solidFill>
            <a:schemeClr val="tx1"/>
          </a:solidFill>
          <a:latin typeface="Arial" pitchFamily="34" charset="0"/>
          <a:ea typeface="+mn-ea"/>
          <a:cs typeface="Arial" pitchFamily="34" charset="0"/>
        </a:defRPr>
      </a:lvl1pPr>
      <a:lvl2pPr marL="742943" marR="0" indent="-285747" algn="l" defTabSz="914391" rtl="0" eaLnBrk="1" fontAlgn="auto" latinLnBrk="0" hangingPunct="1">
        <a:lnSpc>
          <a:spcPct val="100000"/>
        </a:lnSpc>
        <a:spcBef>
          <a:spcPct val="20000"/>
        </a:spcBef>
        <a:spcAft>
          <a:spcPts val="0"/>
        </a:spcAft>
        <a:buClrTx/>
        <a:buSzTx/>
        <a:buFont typeface="Wingdings" pitchFamily="2" charset="2"/>
        <a:buChar char="§"/>
        <a:tabLst/>
        <a:defRPr sz="2000" kern="1200">
          <a:solidFill>
            <a:schemeClr val="tx1"/>
          </a:solidFill>
          <a:latin typeface="Arial" pitchFamily="34" charset="0"/>
          <a:ea typeface="+mn-ea"/>
          <a:cs typeface="Arial" pitchFamily="34" charset="0"/>
        </a:defRPr>
      </a:lvl2pPr>
      <a:lvl3pPr marL="1142989" marR="0" indent="-228598" algn="l" defTabSz="914391" rtl="0" eaLnBrk="1" fontAlgn="auto" latinLnBrk="0" hangingPunct="1">
        <a:lnSpc>
          <a:spcPct val="100000"/>
        </a:lnSpc>
        <a:spcBef>
          <a:spcPct val="20000"/>
        </a:spcBef>
        <a:spcAft>
          <a:spcPts val="0"/>
        </a:spcAft>
        <a:buClrTx/>
        <a:buSzTx/>
        <a:buFont typeface="Wingdings" pitchFamily="2" charset="2"/>
        <a:buChar char="§"/>
        <a:tabLst/>
        <a:defRPr sz="1800" kern="1200">
          <a:solidFill>
            <a:schemeClr val="tx1"/>
          </a:solidFill>
          <a:latin typeface="Arial" pitchFamily="34" charset="0"/>
          <a:ea typeface="+mn-ea"/>
          <a:cs typeface="Arial" pitchFamily="34" charset="0"/>
        </a:defRPr>
      </a:lvl3pPr>
      <a:lvl4pPr marL="1600185" marR="0" indent="-228598" algn="l" defTabSz="914391" rtl="0" eaLnBrk="1" fontAlgn="auto" latinLnBrk="0" hangingPunct="1">
        <a:lnSpc>
          <a:spcPct val="100000"/>
        </a:lnSpc>
        <a:spcBef>
          <a:spcPct val="20000"/>
        </a:spcBef>
        <a:spcAft>
          <a:spcPts val="0"/>
        </a:spcAft>
        <a:buClrTx/>
        <a:buSzTx/>
        <a:buFont typeface="Wingdings" pitchFamily="2" charset="2"/>
        <a:buChar char="§"/>
        <a:tabLst/>
        <a:defRPr sz="1600" kern="1200">
          <a:solidFill>
            <a:schemeClr val="tx1"/>
          </a:solidFill>
          <a:latin typeface="Arial" pitchFamily="34" charset="0"/>
          <a:ea typeface="+mn-ea"/>
          <a:cs typeface="Arial" pitchFamily="34" charset="0"/>
        </a:defRPr>
      </a:lvl4pPr>
      <a:lvl5pPr marL="2057380" marR="0" indent="-228598" algn="l" defTabSz="914391" rtl="0" eaLnBrk="1" fontAlgn="auto" latinLnBrk="0" hangingPunct="1">
        <a:lnSpc>
          <a:spcPct val="100000"/>
        </a:lnSpc>
        <a:spcBef>
          <a:spcPct val="20000"/>
        </a:spcBef>
        <a:spcAft>
          <a:spcPts val="0"/>
        </a:spcAft>
        <a:buClrTx/>
        <a:buSzTx/>
        <a:buFont typeface="Wingdings" pitchFamily="2" charset="2"/>
        <a:buChar char="§"/>
        <a:tabLst/>
        <a:defRPr sz="1600" kern="1200">
          <a:solidFill>
            <a:schemeClr val="tx1"/>
          </a:solidFill>
          <a:latin typeface="Arial" pitchFamily="34" charset="0"/>
          <a:ea typeface="+mn-ea"/>
          <a:cs typeface="Arial" pitchFamily="34" charset="0"/>
        </a:defRPr>
      </a:lvl5pPr>
      <a:lvl6pPr marL="251457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2"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3" name="TextBox 22"/>
          <p:cNvSpPr txBox="1"/>
          <p:nvPr/>
        </p:nvSpPr>
        <p:spPr>
          <a:xfrm>
            <a:off x="0" y="6581001"/>
            <a:ext cx="9143999" cy="276999"/>
          </a:xfrm>
          <a:prstGeom prst="rect">
            <a:avLst/>
          </a:prstGeom>
          <a:noFill/>
        </p:spPr>
        <p:txBody>
          <a:bodyPr wrap="square" rtlCol="0" anchor="ctr">
            <a:spAutoFit/>
          </a:bodyPr>
          <a:lstStyle/>
          <a:p>
            <a:pPr algn="ctr" eaLnBrk="0" fontAlgn="base" hangingPunct="0">
              <a:spcBef>
                <a:spcPct val="0"/>
              </a:spcBef>
              <a:spcAft>
                <a:spcPct val="0"/>
              </a:spcAft>
            </a:pPr>
            <a:r>
              <a:rPr lang="en-US" sz="1200" b="1" dirty="0" smtClean="0">
                <a:solidFill>
                  <a:srgbClr val="009900"/>
                </a:solidFill>
                <a:ea typeface="ＭＳ Ｐゴシック" pitchFamily="16" charset="-128"/>
              </a:rPr>
              <a:t>UNCLASSIFIED/FOUO</a:t>
            </a:r>
            <a:endParaRPr lang="en-US" sz="1200" b="1" dirty="0">
              <a:solidFill>
                <a:srgbClr val="009900"/>
              </a:solidFill>
              <a:ea typeface="ＭＳ Ｐゴシック" pitchFamily="16" charset="-128"/>
            </a:endParaRPr>
          </a:p>
        </p:txBody>
      </p:sp>
      <p:pic>
        <p:nvPicPr>
          <p:cNvPr id="14" name="Picture 13" descr="100929_US_Army_Europe_star_logo_final.jpg"/>
          <p:cNvPicPr>
            <a:picLocks noChangeAspect="1"/>
          </p:cNvPicPr>
          <p:nvPr/>
        </p:nvPicPr>
        <p:blipFill rotWithShape="1">
          <a:blip r:embed="rId14" cstate="print"/>
          <a:srcRect b="20454"/>
          <a:stretch/>
        </p:blipFill>
        <p:spPr>
          <a:xfrm>
            <a:off x="0" y="1"/>
            <a:ext cx="685800" cy="935182"/>
          </a:xfrm>
          <a:prstGeom prst="rect">
            <a:avLst/>
          </a:prstGeom>
        </p:spPr>
      </p:pic>
      <p:sp>
        <p:nvSpPr>
          <p:cNvPr id="18" name="Rectangle 3"/>
          <p:cNvSpPr>
            <a:spLocks noGrp="1" noChangeArrowheads="1"/>
          </p:cNvSpPr>
          <p:nvPr>
            <p:ph type="title"/>
          </p:nvPr>
        </p:nvSpPr>
        <p:spPr bwMode="gray">
          <a:xfrm>
            <a:off x="1143000" y="304800"/>
            <a:ext cx="6781800" cy="492443"/>
          </a:xfrm>
          <a:prstGeom prst="rect">
            <a:avLst/>
          </a:prstGeom>
          <a:noFill/>
          <a:ln w="9525">
            <a:noFill/>
            <a:miter lim="800000"/>
            <a:headEnd/>
            <a:tailEnd/>
          </a:ln>
        </p:spPr>
        <p:txBody>
          <a:bodyPr vert="horz" wrap="square" lIns="91440" tIns="0" rIns="91440" bIns="0" numCol="1" anchor="ctr" anchorCtr="0" compatLnSpc="1">
            <a:prstTxWarp prst="textNoShape">
              <a:avLst/>
            </a:prstTxWarp>
            <a:spAutoFit/>
          </a:bodyPr>
          <a:lstStyle/>
          <a:p>
            <a:pPr lvl="0"/>
            <a:r>
              <a:rPr lang="en-US" dirty="0" smtClean="0"/>
              <a:t>Click to edit Master title style</a:t>
            </a:r>
          </a:p>
        </p:txBody>
      </p:sp>
      <p:sp>
        <p:nvSpPr>
          <p:cNvPr id="19" name="Text Box 5"/>
          <p:cNvSpPr txBox="1">
            <a:spLocks noChangeArrowheads="1"/>
          </p:cNvSpPr>
          <p:nvPr/>
        </p:nvSpPr>
        <p:spPr bwMode="gray">
          <a:xfrm>
            <a:off x="0" y="6590315"/>
            <a:ext cx="1869423" cy="26161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sz="1100" b="1" i="1" dirty="0" smtClean="0">
                <a:solidFill>
                  <a:srgbClr val="000000"/>
                </a:solidFill>
                <a:ea typeface="ＭＳ Ｐゴシック" pitchFamily="16" charset="-128"/>
                <a:cs typeface="Arial" pitchFamily="34" charset="0"/>
              </a:rPr>
              <a:t>ONE FORCE, ONE FIGHT</a:t>
            </a:r>
            <a:endParaRPr lang="en-US" sz="1100" i="1" dirty="0">
              <a:solidFill>
                <a:srgbClr val="000000"/>
              </a:solidFill>
              <a:ea typeface="ＭＳ Ｐゴシック" pitchFamily="16" charset="-128"/>
              <a:cs typeface="Arial" pitchFamily="34" charset="0"/>
            </a:endParaRPr>
          </a:p>
        </p:txBody>
      </p:sp>
      <p:cxnSp>
        <p:nvCxnSpPr>
          <p:cNvPr id="20" name="Straight Connector 19"/>
          <p:cNvCxnSpPr/>
          <p:nvPr/>
        </p:nvCxnSpPr>
        <p:spPr bwMode="auto">
          <a:xfrm>
            <a:off x="914400" y="838200"/>
            <a:ext cx="7315200" cy="0"/>
          </a:xfrm>
          <a:prstGeom prst="line">
            <a:avLst/>
          </a:prstGeom>
          <a:noFill/>
          <a:ln w="254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066800" y="914400"/>
            <a:ext cx="7315200" cy="0"/>
          </a:xfrm>
          <a:prstGeom prst="line">
            <a:avLst/>
          </a:prstGeom>
          <a:noFill/>
          <a:ln w="25400" cap="flat" cmpd="sng" algn="ctr">
            <a:solidFill>
              <a:srgbClr val="FFC000"/>
            </a:solidFill>
            <a:prstDash val="solid"/>
            <a:round/>
            <a:headEnd type="none" w="med" len="med"/>
            <a:tailEnd type="none" w="med" len="med"/>
          </a:ln>
          <a:effectLst/>
        </p:spPr>
      </p:cxnSp>
      <p:sp>
        <p:nvSpPr>
          <p:cNvPr id="22" name="TextBox 21"/>
          <p:cNvSpPr txBox="1"/>
          <p:nvPr/>
        </p:nvSpPr>
        <p:spPr>
          <a:xfrm>
            <a:off x="0" y="0"/>
            <a:ext cx="9144000" cy="276999"/>
          </a:xfrm>
          <a:prstGeom prst="rect">
            <a:avLst/>
          </a:prstGeom>
          <a:noFill/>
        </p:spPr>
        <p:txBody>
          <a:bodyPr wrap="square" rtlCol="0" anchor="ctr">
            <a:spAutoFit/>
          </a:bodyPr>
          <a:lstStyle/>
          <a:p>
            <a:pPr algn="ctr" eaLnBrk="0" fontAlgn="base" hangingPunct="0">
              <a:spcBef>
                <a:spcPct val="0"/>
              </a:spcBef>
              <a:spcAft>
                <a:spcPct val="0"/>
              </a:spcAft>
            </a:pPr>
            <a:r>
              <a:rPr lang="en-US" sz="1200" b="1" dirty="0" smtClean="0">
                <a:solidFill>
                  <a:srgbClr val="009900"/>
                </a:solidFill>
                <a:ea typeface="ＭＳ Ｐゴシック" pitchFamily="16" charset="-128"/>
              </a:rPr>
              <a:t>UNCLASSIFIED/FOUO</a:t>
            </a:r>
            <a:endParaRPr lang="en-US" sz="1200" b="1" dirty="0">
              <a:solidFill>
                <a:srgbClr val="009900"/>
              </a:solidFill>
              <a:ea typeface="ＭＳ Ｐゴシック" pitchFamily="16" charset="-128"/>
            </a:endParaRPr>
          </a:p>
        </p:txBody>
      </p:sp>
      <p:cxnSp>
        <p:nvCxnSpPr>
          <p:cNvPr id="24" name="Straight Connector 23"/>
          <p:cNvCxnSpPr/>
          <p:nvPr/>
        </p:nvCxnSpPr>
        <p:spPr bwMode="auto">
          <a:xfrm>
            <a:off x="914400" y="6553200"/>
            <a:ext cx="7315200" cy="0"/>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066800" y="6477000"/>
            <a:ext cx="7315200" cy="0"/>
          </a:xfrm>
          <a:prstGeom prst="line">
            <a:avLst/>
          </a:prstGeom>
          <a:noFill/>
          <a:ln w="25400" cap="flat" cmpd="sng" algn="ctr">
            <a:solidFill>
              <a:srgbClr val="FFC000"/>
            </a:solidFill>
            <a:prstDash val="solid"/>
            <a:round/>
            <a:headEnd type="none" w="med" len="med"/>
            <a:tailEnd type="none" w="med" len="med"/>
          </a:ln>
          <a:effectLst/>
        </p:spPr>
      </p:cxnSp>
      <p:sp>
        <p:nvSpPr>
          <p:cNvPr id="26" name="Text Box 9"/>
          <p:cNvSpPr txBox="1">
            <a:spLocks noChangeArrowheads="1"/>
          </p:cNvSpPr>
          <p:nvPr/>
        </p:nvSpPr>
        <p:spPr bwMode="gray">
          <a:xfrm>
            <a:off x="7239000" y="6597935"/>
            <a:ext cx="1419226" cy="230832"/>
          </a:xfrm>
          <a:prstGeom prst="rect">
            <a:avLst/>
          </a:prstGeom>
          <a:noFill/>
          <a:ln w="9525">
            <a:noFill/>
            <a:miter lim="800000"/>
            <a:headEnd/>
            <a:tailEnd/>
          </a:ln>
          <a:effectLst/>
        </p:spPr>
        <p:txBody>
          <a:bodyPr wrap="square" anchor="ctr">
            <a:spAutoFit/>
          </a:bodyPr>
          <a:lstStyle/>
          <a:p>
            <a:pPr algn="ctr" eaLnBrk="0" fontAlgn="base" hangingPunct="0">
              <a:spcBef>
                <a:spcPct val="0"/>
              </a:spcBef>
              <a:spcAft>
                <a:spcPct val="0"/>
              </a:spcAft>
              <a:defRPr/>
            </a:pPr>
            <a:fld id="{B033FFEB-AD97-444C-93A4-7BAED34B6975}" type="datetime8">
              <a:rPr lang="en-US" sz="900" smtClean="0">
                <a:solidFill>
                  <a:srgbClr val="000000"/>
                </a:solidFill>
                <a:ea typeface="ＭＳ Ｐゴシック" pitchFamily="16" charset="-128"/>
                <a:cs typeface="Arial" pitchFamily="34" charset="0"/>
              </a:rPr>
              <a:pPr algn="ctr" eaLnBrk="0" fontAlgn="base" hangingPunct="0">
                <a:spcBef>
                  <a:spcPct val="0"/>
                </a:spcBef>
                <a:spcAft>
                  <a:spcPct val="0"/>
                </a:spcAft>
                <a:defRPr/>
              </a:pPr>
              <a:t>3/31/2016 1:59 PM</a:t>
            </a:fld>
            <a:endParaRPr lang="en-US" sz="900" dirty="0">
              <a:solidFill>
                <a:srgbClr val="000000"/>
              </a:solidFill>
              <a:ea typeface="ＭＳ Ｐゴシック" pitchFamily="16" charset="-128"/>
              <a:cs typeface="Arial" pitchFamily="34" charset="0"/>
            </a:endParaRPr>
          </a:p>
        </p:txBody>
      </p:sp>
      <p:sp>
        <p:nvSpPr>
          <p:cNvPr id="27" name="Text Box 9"/>
          <p:cNvSpPr txBox="1">
            <a:spLocks noChangeArrowheads="1"/>
          </p:cNvSpPr>
          <p:nvPr/>
        </p:nvSpPr>
        <p:spPr bwMode="gray">
          <a:xfrm>
            <a:off x="6350249" y="6597935"/>
            <a:ext cx="888750" cy="230832"/>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defRPr/>
            </a:pPr>
            <a:r>
              <a:rPr lang="en-US" sz="900" b="1" i="1" dirty="0" smtClean="0">
                <a:solidFill>
                  <a:srgbClr val="000000"/>
                </a:solidFill>
                <a:ea typeface="ＭＳ Ｐゴシック" pitchFamily="16" charset="-128"/>
                <a:cs typeface="Arial" pitchFamily="34" charset="0"/>
              </a:rPr>
              <a:t>Sullivan Cup</a:t>
            </a:r>
            <a:endParaRPr lang="en-US" sz="900" i="1" dirty="0">
              <a:solidFill>
                <a:srgbClr val="000000"/>
              </a:solidFill>
              <a:ea typeface="ＭＳ Ｐゴシック" pitchFamily="16" charset="-128"/>
              <a:cs typeface="Arial" pitchFamily="34" charset="0"/>
            </a:endParaRPr>
          </a:p>
        </p:txBody>
      </p:sp>
      <p:sp>
        <p:nvSpPr>
          <p:cNvPr id="28" name="TextBox 27"/>
          <p:cNvSpPr txBox="1"/>
          <p:nvPr/>
        </p:nvSpPr>
        <p:spPr>
          <a:xfrm>
            <a:off x="8899137" y="6612913"/>
            <a:ext cx="244863" cy="245087"/>
          </a:xfrm>
          <a:prstGeom prst="rect">
            <a:avLst/>
          </a:prstGeom>
          <a:noFill/>
        </p:spPr>
        <p:txBody>
          <a:bodyPr wrap="none" rtlCol="0" anchor="ctr">
            <a:noAutofit/>
          </a:bodyPr>
          <a:lstStyle/>
          <a:p>
            <a:pPr algn="ctr" eaLnBrk="0" fontAlgn="base" hangingPunct="0">
              <a:spcBef>
                <a:spcPct val="0"/>
              </a:spcBef>
              <a:spcAft>
                <a:spcPct val="0"/>
              </a:spcAft>
            </a:pPr>
            <a:fld id="{9FA9DD59-F2BD-4CB9-BE06-27D1CB37804D}" type="slidenum">
              <a:rPr lang="en-US" sz="900">
                <a:solidFill>
                  <a:srgbClr val="000000"/>
                </a:solidFill>
                <a:ea typeface="ＭＳ Ｐゴシック" pitchFamily="16" charset="-128"/>
                <a:cs typeface="Arial" pitchFamily="34" charset="0"/>
              </a:rPr>
              <a:pPr algn="ctr" eaLnBrk="0" fontAlgn="base" hangingPunct="0">
                <a:spcBef>
                  <a:spcPct val="0"/>
                </a:spcBef>
                <a:spcAft>
                  <a:spcPct val="0"/>
                </a:spcAft>
              </a:pPr>
              <a:t>‹#›</a:t>
            </a:fld>
            <a:endParaRPr lang="en-US" sz="900" dirty="0">
              <a:solidFill>
                <a:srgbClr val="000000"/>
              </a:solidFill>
              <a:ea typeface="ＭＳ Ｐゴシック" pitchFamily="16" charset="-128"/>
              <a:cs typeface="Arial" pitchFamily="34" charset="0"/>
            </a:endParaRPr>
          </a:p>
        </p:txBody>
      </p:sp>
      <p:pic>
        <p:nvPicPr>
          <p:cNvPr id="15" name="Picture 2" descr="C:\Users\Bryon.bonnell\Desktop\MCOE Logo- Drum.jpg"/>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8229600" y="0"/>
            <a:ext cx="914400" cy="917575"/>
          </a:xfrm>
          <a:prstGeom prst="rect">
            <a:avLst/>
          </a:prstGeom>
          <a:noFill/>
          <a:ln w="9525">
            <a:noFill/>
            <a:miter lim="800000"/>
            <a:headEnd/>
            <a:tailEnd/>
          </a:ln>
        </p:spPr>
      </p:pic>
    </p:spTree>
    <p:extLst>
      <p:ext uri="{BB962C8B-B14F-4D97-AF65-F5344CB8AC3E}">
        <p14:creationId xmlns:p14="http://schemas.microsoft.com/office/powerpoint/2010/main" val="2804695727"/>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transition/>
  <p:timing>
    <p:tnLst>
      <p:par>
        <p:cTn id="1" dur="indefinite" restart="never" nodeType="tmRoot"/>
      </p:par>
    </p:tnLst>
  </p:timing>
  <p:hf hdr="0" ftr="0"/>
  <p:txStyles>
    <p:titleStyle>
      <a:lvl1pPr algn="ctr" rtl="0" eaLnBrk="1" fontAlgn="base" hangingPunct="1">
        <a:spcBef>
          <a:spcPct val="0"/>
        </a:spcBef>
        <a:spcAft>
          <a:spcPct val="0"/>
        </a:spcAft>
        <a:defRPr sz="3200" b="1">
          <a:solidFill>
            <a:schemeClr val="tx1"/>
          </a:solidFill>
          <a:latin typeface="+mj-lt"/>
          <a:ea typeface="+mj-ea"/>
          <a:cs typeface="+mj-cs"/>
        </a:defRPr>
      </a:lvl1pPr>
      <a:lvl2pPr algn="r" rtl="0" eaLnBrk="1" fontAlgn="base" hangingPunct="1">
        <a:spcBef>
          <a:spcPct val="0"/>
        </a:spcBef>
        <a:spcAft>
          <a:spcPct val="0"/>
        </a:spcAft>
        <a:defRPr sz="3200" b="1">
          <a:solidFill>
            <a:schemeClr val="bg1"/>
          </a:solidFill>
          <a:latin typeface="Arial" charset="0"/>
        </a:defRPr>
      </a:lvl2pPr>
      <a:lvl3pPr algn="r" rtl="0" eaLnBrk="1" fontAlgn="base" hangingPunct="1">
        <a:spcBef>
          <a:spcPct val="0"/>
        </a:spcBef>
        <a:spcAft>
          <a:spcPct val="0"/>
        </a:spcAft>
        <a:defRPr sz="3200" b="1">
          <a:solidFill>
            <a:schemeClr val="bg1"/>
          </a:solidFill>
          <a:latin typeface="Arial" charset="0"/>
        </a:defRPr>
      </a:lvl3pPr>
      <a:lvl4pPr algn="r" rtl="0" eaLnBrk="1" fontAlgn="base" hangingPunct="1">
        <a:spcBef>
          <a:spcPct val="0"/>
        </a:spcBef>
        <a:spcAft>
          <a:spcPct val="0"/>
        </a:spcAft>
        <a:defRPr sz="3200" b="1">
          <a:solidFill>
            <a:schemeClr val="bg1"/>
          </a:solidFill>
          <a:latin typeface="Arial" charset="0"/>
        </a:defRPr>
      </a:lvl4pPr>
      <a:lvl5pPr algn="r" rtl="0" eaLnBrk="1" fontAlgn="base" hangingPunct="1">
        <a:spcBef>
          <a:spcPct val="0"/>
        </a:spcBef>
        <a:spcAft>
          <a:spcPct val="0"/>
        </a:spcAft>
        <a:defRPr sz="3200" b="1">
          <a:solidFill>
            <a:schemeClr val="bg1"/>
          </a:solidFill>
          <a:latin typeface="Arial" charset="0"/>
        </a:defRPr>
      </a:lvl5pPr>
      <a:lvl6pPr marL="457200" algn="r" rtl="0" eaLnBrk="1" fontAlgn="base" hangingPunct="1">
        <a:spcBef>
          <a:spcPct val="0"/>
        </a:spcBef>
        <a:spcAft>
          <a:spcPct val="0"/>
        </a:spcAft>
        <a:defRPr sz="3200" b="1">
          <a:solidFill>
            <a:schemeClr val="bg1"/>
          </a:solidFill>
          <a:latin typeface="Arial" charset="0"/>
        </a:defRPr>
      </a:lvl6pPr>
      <a:lvl7pPr marL="914400" algn="r" rtl="0" eaLnBrk="1" fontAlgn="base" hangingPunct="1">
        <a:spcBef>
          <a:spcPct val="0"/>
        </a:spcBef>
        <a:spcAft>
          <a:spcPct val="0"/>
        </a:spcAft>
        <a:defRPr sz="3200" b="1">
          <a:solidFill>
            <a:schemeClr val="bg1"/>
          </a:solidFill>
          <a:latin typeface="Arial" charset="0"/>
        </a:defRPr>
      </a:lvl7pPr>
      <a:lvl8pPr marL="1371600" algn="r" rtl="0" eaLnBrk="1" fontAlgn="base" hangingPunct="1">
        <a:spcBef>
          <a:spcPct val="0"/>
        </a:spcBef>
        <a:spcAft>
          <a:spcPct val="0"/>
        </a:spcAft>
        <a:defRPr sz="3200" b="1">
          <a:solidFill>
            <a:schemeClr val="bg1"/>
          </a:solidFill>
          <a:latin typeface="Arial" charset="0"/>
        </a:defRPr>
      </a:lvl8pPr>
      <a:lvl9pPr marL="1828800" algn="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tx1"/>
        </a:buClr>
        <a:buSzPct val="110000"/>
        <a:buFont typeface="Wingdings" pitchFamily="2" charset="2"/>
        <a:buChar char="ü"/>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663300"/>
        </a:buClr>
        <a:buSzPct val="90000"/>
        <a:buFont typeface="Wingdings" pitchFamily="2" charset="2"/>
        <a:buChar char="è"/>
        <a:defRPr sz="2800" b="1">
          <a:solidFill>
            <a:srgbClr val="663300"/>
          </a:solidFill>
          <a:latin typeface="+mn-lt"/>
        </a:defRPr>
      </a:lvl2pPr>
      <a:lvl3pPr marL="1143000" indent="-228600" algn="l" rtl="0" eaLnBrk="1" fontAlgn="base" hangingPunct="1">
        <a:spcBef>
          <a:spcPct val="20000"/>
        </a:spcBef>
        <a:spcAft>
          <a:spcPct val="0"/>
        </a:spcAft>
        <a:buSzPct val="65000"/>
        <a:buFont typeface="Wingdings" pitchFamily="2" charset="2"/>
        <a:buChar char="u"/>
        <a:defRPr sz="2400" b="1">
          <a:solidFill>
            <a:srgbClr val="006600"/>
          </a:solidFill>
          <a:latin typeface="+mn-lt"/>
        </a:defRPr>
      </a:lvl3pPr>
      <a:lvl4pPr marL="1600200" indent="-228600" algn="l" rtl="0" eaLnBrk="1" fontAlgn="base" hangingPunct="1">
        <a:spcBef>
          <a:spcPct val="20000"/>
        </a:spcBef>
        <a:spcAft>
          <a:spcPct val="0"/>
        </a:spcAft>
        <a:buSzPct val="65000"/>
        <a:buFont typeface="Wingdings" pitchFamily="2" charset="2"/>
        <a:buChar char="u"/>
        <a:defRPr sz="2000" b="1">
          <a:solidFill>
            <a:srgbClr val="006600"/>
          </a:solidFill>
          <a:latin typeface="+mn-lt"/>
        </a:defRPr>
      </a:lvl4pPr>
      <a:lvl5pPr marL="2057400" indent="-228600" algn="l" rtl="0" eaLnBrk="1" fontAlgn="base" hangingPunct="1">
        <a:spcBef>
          <a:spcPct val="20000"/>
        </a:spcBef>
        <a:spcAft>
          <a:spcPct val="0"/>
        </a:spcAft>
        <a:buSzPct val="60000"/>
        <a:buFont typeface="Wingdings" pitchFamily="2" charset="2"/>
        <a:buChar char="£"/>
        <a:defRPr sz="2000" b="1">
          <a:solidFill>
            <a:srgbClr val="006600"/>
          </a:solidFill>
          <a:latin typeface="+mn-lt"/>
        </a:defRPr>
      </a:lvl5pPr>
      <a:lvl6pPr marL="2514600" indent="-228600" algn="l" rtl="0" eaLnBrk="1" fontAlgn="base" hangingPunct="1">
        <a:spcBef>
          <a:spcPct val="20000"/>
        </a:spcBef>
        <a:spcAft>
          <a:spcPct val="0"/>
        </a:spcAft>
        <a:buSzPct val="60000"/>
        <a:buFont typeface="Wingdings" pitchFamily="2" charset="2"/>
        <a:buChar char="£"/>
        <a:defRPr sz="2000" b="1">
          <a:solidFill>
            <a:srgbClr val="006600"/>
          </a:solidFill>
          <a:latin typeface="+mn-lt"/>
        </a:defRPr>
      </a:lvl6pPr>
      <a:lvl7pPr marL="2971800" indent="-228600" algn="l" rtl="0" eaLnBrk="1" fontAlgn="base" hangingPunct="1">
        <a:spcBef>
          <a:spcPct val="20000"/>
        </a:spcBef>
        <a:spcAft>
          <a:spcPct val="0"/>
        </a:spcAft>
        <a:buSzPct val="60000"/>
        <a:buFont typeface="Wingdings" pitchFamily="2" charset="2"/>
        <a:buChar char="£"/>
        <a:defRPr sz="2000" b="1">
          <a:solidFill>
            <a:srgbClr val="006600"/>
          </a:solidFill>
          <a:latin typeface="+mn-lt"/>
        </a:defRPr>
      </a:lvl7pPr>
      <a:lvl8pPr marL="3429000" indent="-228600" algn="l" rtl="0" eaLnBrk="1" fontAlgn="base" hangingPunct="1">
        <a:spcBef>
          <a:spcPct val="20000"/>
        </a:spcBef>
        <a:spcAft>
          <a:spcPct val="0"/>
        </a:spcAft>
        <a:buSzPct val="60000"/>
        <a:buFont typeface="Wingdings" pitchFamily="2" charset="2"/>
        <a:buChar char="£"/>
        <a:defRPr sz="2000" b="1">
          <a:solidFill>
            <a:srgbClr val="006600"/>
          </a:solidFill>
          <a:latin typeface="+mn-lt"/>
        </a:defRPr>
      </a:lvl8pPr>
      <a:lvl9pPr marL="3886200" indent="-228600" algn="l" rtl="0" eaLnBrk="1" fontAlgn="base" hangingPunct="1">
        <a:spcBef>
          <a:spcPct val="20000"/>
        </a:spcBef>
        <a:spcAft>
          <a:spcPct val="0"/>
        </a:spcAft>
        <a:buSzPct val="60000"/>
        <a:buFont typeface="Wingdings" pitchFamily="2" charset="2"/>
        <a:buChar char="£"/>
        <a:defRPr sz="2000" b="1">
          <a:solidFill>
            <a:srgbClr val="0066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 descr="Army logo.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9214" y="0"/>
            <a:ext cx="5540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13"/>
          <p:cNvGrpSpPr>
            <a:grpSpLocks/>
          </p:cNvGrpSpPr>
          <p:nvPr userDrawn="1"/>
        </p:nvGrpSpPr>
        <p:grpSpPr bwMode="auto">
          <a:xfrm>
            <a:off x="0" y="635003"/>
            <a:ext cx="9144000" cy="122238"/>
            <a:chOff x="0" y="1021687"/>
            <a:chExt cx="9144000" cy="121612"/>
          </a:xfrm>
        </p:grpSpPr>
        <p:sp>
          <p:nvSpPr>
            <p:cNvPr id="28" name="Line 8"/>
            <p:cNvSpPr>
              <a:spLocks noChangeShapeType="1"/>
            </p:cNvSpPr>
            <p:nvPr/>
          </p:nvSpPr>
          <p:spPr bwMode="auto">
            <a:xfrm>
              <a:off x="0" y="1143299"/>
              <a:ext cx="9144000" cy="0"/>
            </a:xfrm>
            <a:prstGeom prst="line">
              <a:avLst/>
            </a:prstGeom>
            <a:noFill/>
            <a:ln w="76200">
              <a:solidFill>
                <a:srgbClr val="164592"/>
              </a:solidFill>
              <a:round/>
              <a:headEnd/>
              <a:tailEnd/>
            </a:ln>
            <a:effectLst/>
          </p:spPr>
          <p:txBody>
            <a:bodyPr/>
            <a:lstStyle/>
            <a:p>
              <a:pPr algn="r">
                <a:defRPr/>
              </a:pPr>
              <a:endParaRPr lang="en-US" sz="1069" dirty="0">
                <a:solidFill>
                  <a:srgbClr val="000000"/>
                </a:solidFill>
                <a:cs typeface="Arial" panose="020B0604020202020204" pitchFamily="34" charset="0"/>
              </a:endParaRPr>
            </a:p>
          </p:txBody>
        </p:sp>
        <p:sp>
          <p:nvSpPr>
            <p:cNvPr id="30" name="Rectangle 29"/>
            <p:cNvSpPr>
              <a:spLocks noChangeArrowheads="1"/>
            </p:cNvSpPr>
            <p:nvPr/>
          </p:nvSpPr>
          <p:spPr bwMode="auto">
            <a:xfrm>
              <a:off x="6858000" y="1021687"/>
              <a:ext cx="1981200" cy="111891"/>
            </a:xfrm>
            <a:prstGeom prst="rect">
              <a:avLst/>
            </a:prstGeom>
            <a:solidFill>
              <a:schemeClr val="bg1"/>
            </a:solidFill>
            <a:ln w="9525">
              <a:noFill/>
              <a:miter lim="800000"/>
              <a:headEnd/>
              <a:tailEnd/>
            </a:ln>
          </p:spPr>
          <p:txBody>
            <a:bodyPr lIns="0" tIns="0" rIns="0" bIns="0">
              <a:spAutoFit/>
            </a:bodyPr>
            <a:lstStyle/>
            <a:p>
              <a:pPr>
                <a:defRPr/>
              </a:pPr>
              <a:r>
                <a:rPr lang="en-US" sz="731" i="1" dirty="0">
                  <a:solidFill>
                    <a:srgbClr val="000000"/>
                  </a:solidFill>
                  <a:cs typeface="Arial" panose="020B0604020202020204" pitchFamily="34" charset="0"/>
                </a:rPr>
                <a:t>  </a:t>
              </a:r>
              <a:r>
                <a:rPr lang="en-US" sz="506" i="1" dirty="0">
                  <a:solidFill>
                    <a:srgbClr val="000000"/>
                  </a:solidFill>
                  <a:cs typeface="Arial" panose="020B0604020202020204" pitchFamily="34" charset="0"/>
                </a:rPr>
                <a:t>Fort Benning, Home of the MCoE </a:t>
              </a:r>
              <a:endParaRPr lang="en-US" sz="506" dirty="0">
                <a:solidFill>
                  <a:srgbClr val="000000"/>
                </a:solidFill>
                <a:cs typeface="Arial" panose="020B0604020202020204" pitchFamily="34" charset="0"/>
              </a:endParaRPr>
            </a:p>
          </p:txBody>
        </p:sp>
      </p:grpSp>
      <p:grpSp>
        <p:nvGrpSpPr>
          <p:cNvPr id="31" name="Group 16"/>
          <p:cNvGrpSpPr>
            <a:grpSpLocks/>
          </p:cNvGrpSpPr>
          <p:nvPr userDrawn="1"/>
        </p:nvGrpSpPr>
        <p:grpSpPr bwMode="auto">
          <a:xfrm>
            <a:off x="8293101" y="9525"/>
            <a:ext cx="787400" cy="681038"/>
            <a:chOff x="8818284" y="9526"/>
            <a:chExt cx="850046" cy="708823"/>
          </a:xfrm>
        </p:grpSpPr>
        <p:pic>
          <p:nvPicPr>
            <p:cNvPr id="32" name="Picture 6" descr="TRADOC Patch.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818284" y="157485"/>
              <a:ext cx="591977" cy="56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C:\Users\Bryon.bonnell\Desktop\MCOE Logo- Drum.jpg"/>
            <p:cNvPicPr>
              <a:picLocks noChangeAspect="1" noChangeArrowheads="1"/>
            </p:cNvPicPr>
            <p:nvPr userDrawn="1"/>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52719" y="9526"/>
              <a:ext cx="615611" cy="59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32239733"/>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Lst>
  <p:timing>
    <p:tnLst>
      <p:par>
        <p:cTn id="1" dur="indefinite" restart="never" nodeType="tmRoot"/>
      </p:par>
    </p:tnLst>
  </p:timing>
  <p:hf hdr="0"/>
  <p:txStyles>
    <p:titleStyle>
      <a:lvl1pPr algn="l" defTabSz="914400" rtl="0" eaLnBrk="1" latinLnBrk="0" hangingPunct="1">
        <a:spcBef>
          <a:spcPct val="0"/>
        </a:spcBef>
        <a:buNone/>
        <a:defRPr sz="2400" kern="1200" spc="-200" baseline="0">
          <a:solidFill>
            <a:schemeClr val="tx1"/>
          </a:solidFill>
          <a:effectLst>
            <a:glow rad="101600">
              <a:schemeClr val="accent5">
                <a:satMod val="175000"/>
                <a:alpha val="40000"/>
              </a:schemeClr>
            </a:glow>
          </a:effectLst>
          <a:latin typeface="Arial Black" pitchFamily="34" charset="0"/>
          <a:ea typeface="+mj-ea"/>
          <a:cs typeface="+mj-cs"/>
        </a:defRPr>
      </a:lvl1pPr>
    </p:titleStyle>
    <p:bodyStyle>
      <a:lvl1pPr marL="117475" indent="-117475" algn="l" defTabSz="914400" rtl="0" eaLnBrk="1" latinLnBrk="0" hangingPunct="1">
        <a:spcBef>
          <a:spcPct val="20000"/>
        </a:spcBef>
        <a:buFont typeface="Arial" pitchFamily="34" charset="0"/>
        <a:buChar char="•"/>
        <a:defRPr sz="2000" kern="1200" spc="-40" baseline="0">
          <a:solidFill>
            <a:schemeClr val="tx1"/>
          </a:solidFill>
          <a:latin typeface="Arial Narrow" pitchFamily="34" charset="0"/>
          <a:ea typeface="+mn-ea"/>
          <a:cs typeface="+mn-cs"/>
        </a:defRPr>
      </a:lvl1pPr>
      <a:lvl2pPr marL="569913" indent="-112713" algn="l" defTabSz="914400" rtl="0" eaLnBrk="1" latinLnBrk="0" hangingPunct="1">
        <a:spcBef>
          <a:spcPct val="20000"/>
        </a:spcBef>
        <a:buFont typeface="Arial" pitchFamily="34" charset="0"/>
        <a:buChar char="-"/>
        <a:defRPr sz="2000" kern="1200" spc="-40" baseline="0">
          <a:solidFill>
            <a:schemeClr val="tx1"/>
          </a:solidFill>
          <a:latin typeface="Arial Narrow" pitchFamily="34" charset="0"/>
          <a:ea typeface="+mn-ea"/>
          <a:cs typeface="+mn-cs"/>
        </a:defRPr>
      </a:lvl2pPr>
      <a:lvl3pPr marL="1027113" indent="-112713" algn="l" defTabSz="914400" rtl="0" eaLnBrk="1" latinLnBrk="0" hangingPunct="1">
        <a:spcBef>
          <a:spcPct val="20000"/>
        </a:spcBef>
        <a:buFont typeface="Arial" pitchFamily="34" charset="0"/>
        <a:buChar char="•"/>
        <a:defRPr sz="1800" kern="1200" spc="-40" baseline="0">
          <a:solidFill>
            <a:schemeClr val="tx1"/>
          </a:solidFill>
          <a:latin typeface="Arial Narrow" pitchFamily="34" charset="0"/>
          <a:ea typeface="+mn-ea"/>
          <a:cs typeface="+mn-cs"/>
        </a:defRPr>
      </a:lvl3pPr>
      <a:lvl4pPr marL="1484313" indent="-112713" algn="l" defTabSz="914400" rtl="0" eaLnBrk="1" latinLnBrk="0" hangingPunct="1">
        <a:spcBef>
          <a:spcPct val="20000"/>
        </a:spcBef>
        <a:buFont typeface="Arial Narrow" panose="020B0606020202030204" pitchFamily="34" charset="0"/>
        <a:buChar char="-"/>
        <a:defRPr sz="1800" kern="1200" spc="-40" baseline="0">
          <a:solidFill>
            <a:schemeClr val="tx1"/>
          </a:solidFill>
          <a:latin typeface="Arial Narrow" pitchFamily="34" charset="0"/>
          <a:ea typeface="+mn-ea"/>
          <a:cs typeface="+mn-cs"/>
        </a:defRPr>
      </a:lvl4pPr>
      <a:lvl5pPr marL="1828800" indent="0" algn="l" defTabSz="914400" rtl="0" eaLnBrk="1" latinLnBrk="0" hangingPunct="1">
        <a:spcBef>
          <a:spcPct val="20000"/>
        </a:spcBef>
        <a:buFont typeface="Arial" pitchFamily="34" charset="0"/>
        <a:buNone/>
        <a:defRPr sz="1800" kern="1200" spc="-40" baseline="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8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3.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3" cstate="print"/>
            <a:stretch>
              <a:fillRect/>
            </a:stretch>
          </a:blipFill>
        </p:spPr>
        <p:txBody>
          <a:bodyPr wrap="square" lIns="0" tIns="0" rIns="0" bIns="0" rtlCol="0"/>
          <a:lstStyle/>
          <a:p>
            <a:pPr defTabSz="971824"/>
            <a:endParaRPr sz="1900">
              <a:solidFill>
                <a:prstClr val="black"/>
              </a:solidFill>
            </a:endParaRPr>
          </a:p>
        </p:txBody>
      </p:sp>
      <p:sp>
        <p:nvSpPr>
          <p:cNvPr id="3" name="object 3"/>
          <p:cNvSpPr/>
          <p:nvPr/>
        </p:nvSpPr>
        <p:spPr>
          <a:xfrm>
            <a:off x="7421880" y="6469379"/>
            <a:ext cx="1684020" cy="388617"/>
          </a:xfrm>
          <a:prstGeom prst="rect">
            <a:avLst/>
          </a:prstGeom>
          <a:blipFill>
            <a:blip r:embed="rId4" cstate="print"/>
            <a:stretch>
              <a:fillRect/>
            </a:stretch>
          </a:blipFill>
        </p:spPr>
        <p:txBody>
          <a:bodyPr wrap="square" lIns="0" tIns="0" rIns="0" bIns="0" rtlCol="0"/>
          <a:lstStyle/>
          <a:p>
            <a:pPr defTabSz="971824"/>
            <a:endParaRPr sz="1900">
              <a:solidFill>
                <a:prstClr val="black"/>
              </a:solidFill>
            </a:endParaRPr>
          </a:p>
        </p:txBody>
      </p:sp>
      <p:sp>
        <p:nvSpPr>
          <p:cNvPr id="4" name="object 4"/>
          <p:cNvSpPr/>
          <p:nvPr/>
        </p:nvSpPr>
        <p:spPr>
          <a:xfrm>
            <a:off x="0" y="6431279"/>
            <a:ext cx="9144000" cy="0"/>
          </a:xfrm>
          <a:custGeom>
            <a:avLst/>
            <a:gdLst/>
            <a:ahLst/>
            <a:cxnLst/>
            <a:rect l="l" t="t" r="r" b="b"/>
            <a:pathLst>
              <a:path w="9144000">
                <a:moveTo>
                  <a:pt x="0" y="0"/>
                </a:moveTo>
                <a:lnTo>
                  <a:pt x="9144000" y="0"/>
                </a:lnTo>
              </a:path>
            </a:pathLst>
          </a:custGeom>
          <a:ln w="30480">
            <a:solidFill>
              <a:srgbClr val="FFC000"/>
            </a:solidFill>
          </a:ln>
        </p:spPr>
        <p:txBody>
          <a:bodyPr wrap="square" lIns="0" tIns="0" rIns="0" bIns="0" rtlCol="0"/>
          <a:lstStyle/>
          <a:p>
            <a:pPr defTabSz="971824"/>
            <a:endParaRPr sz="1900">
              <a:solidFill>
                <a:prstClr val="black"/>
              </a:solidFill>
            </a:endParaRPr>
          </a:p>
        </p:txBody>
      </p:sp>
      <p:sp>
        <p:nvSpPr>
          <p:cNvPr id="5" name="object 5"/>
          <p:cNvSpPr/>
          <p:nvPr/>
        </p:nvSpPr>
        <p:spPr>
          <a:xfrm>
            <a:off x="0" y="6484620"/>
            <a:ext cx="9144000" cy="0"/>
          </a:xfrm>
          <a:custGeom>
            <a:avLst/>
            <a:gdLst/>
            <a:ahLst/>
            <a:cxnLst/>
            <a:rect l="l" t="t" r="r" b="b"/>
            <a:pathLst>
              <a:path w="9144000">
                <a:moveTo>
                  <a:pt x="0" y="0"/>
                </a:moveTo>
                <a:lnTo>
                  <a:pt x="9144000" y="0"/>
                </a:lnTo>
              </a:path>
            </a:pathLst>
          </a:custGeom>
          <a:ln w="30480">
            <a:solidFill>
              <a:srgbClr val="000000"/>
            </a:solidFill>
          </a:ln>
        </p:spPr>
        <p:txBody>
          <a:bodyPr wrap="square" lIns="0" tIns="0" rIns="0" bIns="0" rtlCol="0"/>
          <a:lstStyle/>
          <a:p>
            <a:pPr defTabSz="971824"/>
            <a:endParaRPr sz="1900">
              <a:solidFill>
                <a:prstClr val="black"/>
              </a:solidFill>
            </a:endParaRPr>
          </a:p>
        </p:txBody>
      </p:sp>
      <p:sp>
        <p:nvSpPr>
          <p:cNvPr id="6" name="object 6"/>
          <p:cNvSpPr/>
          <p:nvPr/>
        </p:nvSpPr>
        <p:spPr>
          <a:xfrm>
            <a:off x="243840" y="4975859"/>
            <a:ext cx="2583180" cy="1158240"/>
          </a:xfrm>
          <a:custGeom>
            <a:avLst/>
            <a:gdLst/>
            <a:ahLst/>
            <a:cxnLst/>
            <a:rect l="l" t="t" r="r" b="b"/>
            <a:pathLst>
              <a:path w="2583180" h="1158239">
                <a:moveTo>
                  <a:pt x="0" y="1158239"/>
                </a:moveTo>
                <a:lnTo>
                  <a:pt x="2583180" y="1158239"/>
                </a:lnTo>
                <a:lnTo>
                  <a:pt x="2583180" y="0"/>
                </a:lnTo>
                <a:lnTo>
                  <a:pt x="0" y="0"/>
                </a:lnTo>
                <a:lnTo>
                  <a:pt x="0" y="1158239"/>
                </a:lnTo>
                <a:close/>
              </a:path>
            </a:pathLst>
          </a:custGeom>
          <a:solidFill>
            <a:srgbClr val="FFFFFF"/>
          </a:solidFill>
        </p:spPr>
        <p:txBody>
          <a:bodyPr wrap="square" lIns="0" tIns="0" rIns="0" bIns="0" rtlCol="0"/>
          <a:lstStyle/>
          <a:p>
            <a:pPr defTabSz="971824"/>
            <a:endParaRPr sz="1900">
              <a:solidFill>
                <a:prstClr val="black"/>
              </a:solidFill>
            </a:endParaRPr>
          </a:p>
        </p:txBody>
      </p:sp>
      <p:sp>
        <p:nvSpPr>
          <p:cNvPr id="7" name="object 7"/>
          <p:cNvSpPr/>
          <p:nvPr/>
        </p:nvSpPr>
        <p:spPr>
          <a:xfrm>
            <a:off x="518160" y="4594859"/>
            <a:ext cx="1158240" cy="1409699"/>
          </a:xfrm>
          <a:prstGeom prst="rect">
            <a:avLst/>
          </a:prstGeom>
          <a:blipFill>
            <a:blip r:embed="rId5" cstate="print"/>
            <a:stretch>
              <a:fillRect/>
            </a:stretch>
          </a:blipFill>
        </p:spPr>
        <p:txBody>
          <a:bodyPr wrap="square" lIns="0" tIns="0" rIns="0" bIns="0" rtlCol="0"/>
          <a:lstStyle/>
          <a:p>
            <a:pPr defTabSz="971824"/>
            <a:endParaRPr sz="1900">
              <a:solidFill>
                <a:prstClr val="black"/>
              </a:solidFill>
            </a:endParaRPr>
          </a:p>
        </p:txBody>
      </p:sp>
      <p:sp>
        <p:nvSpPr>
          <p:cNvPr id="8" name="object 8"/>
          <p:cNvSpPr/>
          <p:nvPr/>
        </p:nvSpPr>
        <p:spPr>
          <a:xfrm>
            <a:off x="2034539" y="4800600"/>
            <a:ext cx="1264919" cy="1104900"/>
          </a:xfrm>
          <a:prstGeom prst="rect">
            <a:avLst/>
          </a:prstGeom>
          <a:blipFill>
            <a:blip r:embed="rId6" cstate="print"/>
            <a:stretch>
              <a:fillRect/>
            </a:stretch>
          </a:blipFill>
        </p:spPr>
        <p:txBody>
          <a:bodyPr wrap="square" lIns="0" tIns="0" rIns="0" bIns="0" rtlCol="0"/>
          <a:lstStyle/>
          <a:p>
            <a:pPr defTabSz="971824"/>
            <a:endParaRPr sz="1900">
              <a:solidFill>
                <a:prstClr val="black"/>
              </a:solidFill>
            </a:endParaRPr>
          </a:p>
        </p:txBody>
      </p:sp>
      <p:sp>
        <p:nvSpPr>
          <p:cNvPr id="9" name="object 9"/>
          <p:cNvSpPr/>
          <p:nvPr/>
        </p:nvSpPr>
        <p:spPr>
          <a:xfrm>
            <a:off x="1828800" y="4572000"/>
            <a:ext cx="1684020" cy="1539240"/>
          </a:xfrm>
          <a:custGeom>
            <a:avLst/>
            <a:gdLst/>
            <a:ahLst/>
            <a:cxnLst/>
            <a:rect l="l" t="t" r="r" b="b"/>
            <a:pathLst>
              <a:path w="1684020" h="1539239">
                <a:moveTo>
                  <a:pt x="0" y="1539240"/>
                </a:moveTo>
                <a:lnTo>
                  <a:pt x="1684020" y="1539240"/>
                </a:lnTo>
                <a:lnTo>
                  <a:pt x="1684020" y="0"/>
                </a:lnTo>
                <a:lnTo>
                  <a:pt x="0" y="0"/>
                </a:lnTo>
                <a:lnTo>
                  <a:pt x="0" y="1539240"/>
                </a:lnTo>
                <a:close/>
              </a:path>
            </a:pathLst>
          </a:custGeom>
          <a:solidFill>
            <a:srgbClr val="FFFFFF"/>
          </a:solidFill>
        </p:spPr>
        <p:txBody>
          <a:bodyPr wrap="square" lIns="0" tIns="0" rIns="0" bIns="0" rtlCol="0"/>
          <a:lstStyle/>
          <a:p>
            <a:pPr defTabSz="971824"/>
            <a:endParaRPr sz="1900">
              <a:solidFill>
                <a:prstClr val="black"/>
              </a:solidFill>
            </a:endParaRPr>
          </a:p>
        </p:txBody>
      </p:sp>
      <p:sp>
        <p:nvSpPr>
          <p:cNvPr id="11" name="object 11"/>
          <p:cNvSpPr/>
          <p:nvPr/>
        </p:nvSpPr>
        <p:spPr>
          <a:xfrm>
            <a:off x="0" y="0"/>
            <a:ext cx="1828800" cy="1828800"/>
          </a:xfrm>
          <a:prstGeom prst="rect">
            <a:avLst/>
          </a:prstGeom>
          <a:blipFill>
            <a:blip r:embed="rId7" cstate="print"/>
            <a:stretch>
              <a:fillRect/>
            </a:stretch>
          </a:blipFill>
        </p:spPr>
        <p:txBody>
          <a:bodyPr wrap="square" lIns="0" tIns="0" rIns="0" bIns="0" rtlCol="0"/>
          <a:lstStyle/>
          <a:p>
            <a:pPr defTabSz="971824"/>
            <a:endParaRPr sz="1900">
              <a:solidFill>
                <a:prstClr val="black"/>
              </a:solidFill>
            </a:endParaRPr>
          </a:p>
        </p:txBody>
      </p:sp>
      <p:sp>
        <p:nvSpPr>
          <p:cNvPr id="12" name="object 12"/>
          <p:cNvSpPr/>
          <p:nvPr/>
        </p:nvSpPr>
        <p:spPr>
          <a:xfrm>
            <a:off x="2781299" y="5295900"/>
            <a:ext cx="1623060" cy="609600"/>
          </a:xfrm>
          <a:prstGeom prst="rect">
            <a:avLst/>
          </a:prstGeom>
          <a:blipFill>
            <a:blip r:embed="rId8" cstate="print"/>
            <a:stretch>
              <a:fillRect/>
            </a:stretch>
          </a:blipFill>
        </p:spPr>
        <p:txBody>
          <a:bodyPr wrap="square" lIns="0" tIns="0" rIns="0" bIns="0" rtlCol="0"/>
          <a:lstStyle/>
          <a:p>
            <a:pPr defTabSz="971824"/>
            <a:endParaRPr sz="1900">
              <a:solidFill>
                <a:prstClr val="black"/>
              </a:solidFill>
            </a:endParaRPr>
          </a:p>
        </p:txBody>
      </p:sp>
      <p:sp>
        <p:nvSpPr>
          <p:cNvPr id="13" name="object 13"/>
          <p:cNvSpPr/>
          <p:nvPr/>
        </p:nvSpPr>
        <p:spPr>
          <a:xfrm>
            <a:off x="5158740" y="4640579"/>
            <a:ext cx="1546860" cy="1287780"/>
          </a:xfrm>
          <a:prstGeom prst="rect">
            <a:avLst/>
          </a:prstGeom>
          <a:blipFill>
            <a:blip r:embed="rId9" cstate="print"/>
            <a:stretch>
              <a:fillRect/>
            </a:stretch>
          </a:blipFill>
        </p:spPr>
        <p:txBody>
          <a:bodyPr wrap="square" lIns="0" tIns="0" rIns="0" bIns="0" rtlCol="0"/>
          <a:lstStyle/>
          <a:p>
            <a:pPr defTabSz="971824"/>
            <a:endParaRPr sz="1900">
              <a:solidFill>
                <a:prstClr val="black"/>
              </a:solidFill>
            </a:endParaRPr>
          </a:p>
        </p:txBody>
      </p:sp>
      <p:sp>
        <p:nvSpPr>
          <p:cNvPr id="15" name="object 15"/>
          <p:cNvSpPr/>
          <p:nvPr/>
        </p:nvSpPr>
        <p:spPr>
          <a:xfrm>
            <a:off x="1097280" y="4373879"/>
            <a:ext cx="2964180" cy="1021080"/>
          </a:xfrm>
          <a:prstGeom prst="rect">
            <a:avLst/>
          </a:prstGeom>
          <a:blipFill>
            <a:blip r:embed="rId10" cstate="print"/>
            <a:stretch>
              <a:fillRect/>
            </a:stretch>
          </a:blipFill>
        </p:spPr>
        <p:txBody>
          <a:bodyPr wrap="square" lIns="0" tIns="0" rIns="0" bIns="0" rtlCol="0"/>
          <a:lstStyle/>
          <a:p>
            <a:pPr defTabSz="971824"/>
            <a:endParaRPr sz="1900">
              <a:solidFill>
                <a:prstClr val="black"/>
              </a:solidFill>
            </a:endParaRPr>
          </a:p>
        </p:txBody>
      </p:sp>
      <p:sp>
        <p:nvSpPr>
          <p:cNvPr id="16" name="object 16"/>
          <p:cNvSpPr/>
          <p:nvPr/>
        </p:nvSpPr>
        <p:spPr>
          <a:xfrm>
            <a:off x="2308860" y="4572000"/>
            <a:ext cx="2567940" cy="624839"/>
          </a:xfrm>
          <a:prstGeom prst="rect">
            <a:avLst/>
          </a:prstGeom>
          <a:blipFill>
            <a:blip r:embed="rId11" cstate="print"/>
            <a:stretch>
              <a:fillRect/>
            </a:stretch>
          </a:blipFill>
        </p:spPr>
        <p:txBody>
          <a:bodyPr wrap="square" lIns="0" tIns="0" rIns="0" bIns="0" rtlCol="0"/>
          <a:lstStyle/>
          <a:p>
            <a:pPr defTabSz="971824"/>
            <a:endParaRPr sz="1900">
              <a:solidFill>
                <a:prstClr val="black"/>
              </a:solidFill>
            </a:endParaRPr>
          </a:p>
        </p:txBody>
      </p:sp>
      <p:sp>
        <p:nvSpPr>
          <p:cNvPr id="17" name="object 17"/>
          <p:cNvSpPr/>
          <p:nvPr/>
        </p:nvSpPr>
        <p:spPr>
          <a:xfrm>
            <a:off x="7033261" y="4533900"/>
            <a:ext cx="1501139" cy="1524000"/>
          </a:xfrm>
          <a:prstGeom prst="rect">
            <a:avLst/>
          </a:prstGeom>
          <a:blipFill>
            <a:blip r:embed="rId12" cstate="print"/>
            <a:stretch>
              <a:fillRect/>
            </a:stretch>
          </a:blipFill>
        </p:spPr>
        <p:txBody>
          <a:bodyPr wrap="square" lIns="0" tIns="0" rIns="0" bIns="0" rtlCol="0"/>
          <a:lstStyle/>
          <a:p>
            <a:pPr defTabSz="971824"/>
            <a:endParaRPr sz="1900">
              <a:solidFill>
                <a:prstClr val="black"/>
              </a:solidFill>
            </a:endParaRPr>
          </a:p>
        </p:txBody>
      </p:sp>
      <p:sp>
        <p:nvSpPr>
          <p:cNvPr id="18" name="object 18"/>
          <p:cNvSpPr txBox="1"/>
          <p:nvPr/>
        </p:nvSpPr>
        <p:spPr>
          <a:xfrm>
            <a:off x="1756791" y="224805"/>
            <a:ext cx="6762115" cy="785495"/>
          </a:xfrm>
          <a:prstGeom prst="rect">
            <a:avLst/>
          </a:prstGeom>
        </p:spPr>
        <p:txBody>
          <a:bodyPr vert="horz" wrap="square" lIns="0" tIns="0" rIns="0" bIns="0" rtlCol="0">
            <a:spAutoFit/>
          </a:bodyPr>
          <a:lstStyle/>
          <a:p>
            <a:pPr marL="12700" marR="5080" defTabSz="971824"/>
            <a:r>
              <a:rPr sz="2800" b="1" spc="-5" dirty="0">
                <a:solidFill>
                  <a:prstClr val="black"/>
                </a:solidFill>
                <a:latin typeface="Arial Black"/>
                <a:cs typeface="Arial Black"/>
              </a:rPr>
              <a:t>S</a:t>
            </a:r>
            <a:r>
              <a:rPr sz="2800" b="1" spc="-20" dirty="0">
                <a:solidFill>
                  <a:prstClr val="black"/>
                </a:solidFill>
                <a:latin typeface="Arial Black"/>
                <a:cs typeface="Arial Black"/>
              </a:rPr>
              <a:t>q</a:t>
            </a:r>
            <a:r>
              <a:rPr sz="2800" b="1" spc="-25" dirty="0">
                <a:solidFill>
                  <a:prstClr val="black"/>
                </a:solidFill>
                <a:latin typeface="Arial Black"/>
                <a:cs typeface="Arial Black"/>
              </a:rPr>
              <a:t>ua</a:t>
            </a:r>
            <a:r>
              <a:rPr sz="2800" b="1" dirty="0">
                <a:solidFill>
                  <a:prstClr val="black"/>
                </a:solidFill>
                <a:latin typeface="Arial Black"/>
                <a:cs typeface="Arial Black"/>
              </a:rPr>
              <a:t>d </a:t>
            </a:r>
            <a:r>
              <a:rPr sz="2800" b="1" spc="-15" dirty="0">
                <a:solidFill>
                  <a:prstClr val="black"/>
                </a:solidFill>
                <a:latin typeface="Arial Black"/>
                <a:cs typeface="Arial Black"/>
              </a:rPr>
              <a:t>O</a:t>
            </a:r>
            <a:r>
              <a:rPr sz="2800" b="1" spc="-45" dirty="0">
                <a:solidFill>
                  <a:prstClr val="black"/>
                </a:solidFill>
                <a:latin typeface="Arial Black"/>
                <a:cs typeface="Arial Black"/>
              </a:rPr>
              <a:t>v</a:t>
            </a:r>
            <a:r>
              <a:rPr sz="2800" b="1" spc="-25" dirty="0">
                <a:solidFill>
                  <a:prstClr val="black"/>
                </a:solidFill>
                <a:latin typeface="Arial Black"/>
                <a:cs typeface="Arial Black"/>
              </a:rPr>
              <a:t>e</a:t>
            </a:r>
            <a:r>
              <a:rPr sz="2800" b="1" spc="120" dirty="0">
                <a:solidFill>
                  <a:prstClr val="black"/>
                </a:solidFill>
                <a:latin typeface="Arial Black"/>
                <a:cs typeface="Arial Black"/>
              </a:rPr>
              <a:t>r</a:t>
            </a:r>
            <a:r>
              <a:rPr sz="2800" b="1" dirty="0">
                <a:solidFill>
                  <a:prstClr val="black"/>
                </a:solidFill>
                <a:latin typeface="Arial Black"/>
                <a:cs typeface="Arial Black"/>
              </a:rPr>
              <a:t>m</a:t>
            </a:r>
            <a:r>
              <a:rPr sz="2800" b="1" spc="-85" dirty="0">
                <a:solidFill>
                  <a:prstClr val="black"/>
                </a:solidFill>
                <a:latin typeface="Arial Black"/>
                <a:cs typeface="Arial Black"/>
              </a:rPr>
              <a:t>a</a:t>
            </a:r>
            <a:r>
              <a:rPr sz="2800" b="1" dirty="0">
                <a:solidFill>
                  <a:prstClr val="black"/>
                </a:solidFill>
                <a:latin typeface="Arial Black"/>
                <a:cs typeface="Arial Black"/>
              </a:rPr>
              <a:t>t</a:t>
            </a:r>
            <a:r>
              <a:rPr sz="2800" b="1" spc="-80" dirty="0">
                <a:solidFill>
                  <a:prstClr val="black"/>
                </a:solidFill>
                <a:latin typeface="Arial Black"/>
                <a:cs typeface="Arial Black"/>
              </a:rPr>
              <a:t>c</a:t>
            </a:r>
            <a:r>
              <a:rPr sz="2800" b="1" dirty="0">
                <a:solidFill>
                  <a:prstClr val="black"/>
                </a:solidFill>
                <a:latin typeface="Arial Black"/>
                <a:cs typeface="Arial Black"/>
              </a:rPr>
              <a:t>h</a:t>
            </a:r>
            <a:r>
              <a:rPr sz="2800" b="1" spc="-114" dirty="0">
                <a:solidFill>
                  <a:prstClr val="black"/>
                </a:solidFill>
                <a:latin typeface="Arial Black"/>
                <a:cs typeface="Arial Black"/>
              </a:rPr>
              <a:t> </a:t>
            </a:r>
            <a:r>
              <a:rPr sz="2800" b="1" spc="-5" dirty="0">
                <a:solidFill>
                  <a:prstClr val="black"/>
                </a:solidFill>
                <a:latin typeface="Arial Black"/>
                <a:cs typeface="Arial Black"/>
              </a:rPr>
              <a:t>S</a:t>
            </a:r>
            <a:r>
              <a:rPr sz="2800" b="1" spc="5" dirty="0">
                <a:solidFill>
                  <a:prstClr val="black"/>
                </a:solidFill>
                <a:latin typeface="Arial Black"/>
                <a:cs typeface="Arial Black"/>
              </a:rPr>
              <a:t>t</a:t>
            </a:r>
            <a:r>
              <a:rPr sz="2800" b="1" spc="-25" dirty="0">
                <a:solidFill>
                  <a:prstClr val="black"/>
                </a:solidFill>
                <a:latin typeface="Arial Black"/>
                <a:cs typeface="Arial Black"/>
              </a:rPr>
              <a:t>ud</a:t>
            </a:r>
            <a:r>
              <a:rPr sz="2800" b="1" dirty="0">
                <a:solidFill>
                  <a:prstClr val="black"/>
                </a:solidFill>
                <a:latin typeface="Arial Black"/>
                <a:cs typeface="Arial Black"/>
              </a:rPr>
              <a:t>y</a:t>
            </a:r>
            <a:r>
              <a:rPr sz="2800" b="1" spc="15" dirty="0">
                <a:solidFill>
                  <a:prstClr val="black"/>
                </a:solidFill>
                <a:latin typeface="Arial Black"/>
                <a:cs typeface="Arial Black"/>
              </a:rPr>
              <a:t> </a:t>
            </a:r>
            <a:r>
              <a:rPr sz="2800" b="1" dirty="0">
                <a:solidFill>
                  <a:prstClr val="black"/>
                </a:solidFill>
                <a:latin typeface="Arial Black"/>
                <a:cs typeface="Arial Black"/>
              </a:rPr>
              <a:t>–</a:t>
            </a:r>
            <a:r>
              <a:rPr sz="2800" b="1" spc="-5" dirty="0">
                <a:solidFill>
                  <a:prstClr val="black"/>
                </a:solidFill>
                <a:latin typeface="Arial Black"/>
                <a:cs typeface="Arial Black"/>
              </a:rPr>
              <a:t> </a:t>
            </a:r>
            <a:r>
              <a:rPr sz="2800" b="1" spc="-120" dirty="0">
                <a:solidFill>
                  <a:prstClr val="black"/>
                </a:solidFill>
                <a:latin typeface="Arial Black"/>
                <a:cs typeface="Arial Black"/>
              </a:rPr>
              <a:t>T</a:t>
            </a:r>
            <a:r>
              <a:rPr sz="2800" b="1" spc="-20" dirty="0">
                <a:solidFill>
                  <a:prstClr val="black"/>
                </a:solidFill>
                <a:latin typeface="Arial Black"/>
                <a:cs typeface="Arial Black"/>
              </a:rPr>
              <a:t>ac</a:t>
            </a:r>
            <a:r>
              <a:rPr sz="2800" b="1" spc="5" dirty="0">
                <a:solidFill>
                  <a:prstClr val="black"/>
                </a:solidFill>
                <a:latin typeface="Arial Black"/>
                <a:cs typeface="Arial Black"/>
              </a:rPr>
              <a:t>t</a:t>
            </a:r>
            <a:r>
              <a:rPr sz="2800" b="1" spc="15" dirty="0">
                <a:solidFill>
                  <a:prstClr val="black"/>
                </a:solidFill>
                <a:latin typeface="Arial Black"/>
                <a:cs typeface="Arial Black"/>
              </a:rPr>
              <a:t>i</a:t>
            </a:r>
            <a:r>
              <a:rPr sz="2800" b="1" spc="-20" dirty="0">
                <a:solidFill>
                  <a:prstClr val="black"/>
                </a:solidFill>
                <a:latin typeface="Arial Black"/>
                <a:cs typeface="Arial Black"/>
              </a:rPr>
              <a:t>ca</a:t>
            </a:r>
            <a:r>
              <a:rPr sz="2800" b="1" dirty="0">
                <a:solidFill>
                  <a:prstClr val="black"/>
                </a:solidFill>
                <a:latin typeface="Arial Black"/>
                <a:cs typeface="Arial Black"/>
              </a:rPr>
              <a:t>l </a:t>
            </a:r>
            <a:r>
              <a:rPr sz="2800" b="1" spc="20" dirty="0">
                <a:solidFill>
                  <a:prstClr val="black"/>
                </a:solidFill>
                <a:latin typeface="Arial Black"/>
                <a:cs typeface="Arial Black"/>
              </a:rPr>
              <a:t>C</a:t>
            </a:r>
            <a:r>
              <a:rPr sz="2800" b="1" spc="-25" dirty="0">
                <a:solidFill>
                  <a:prstClr val="black"/>
                </a:solidFill>
                <a:latin typeface="Arial Black"/>
                <a:cs typeface="Arial Black"/>
              </a:rPr>
              <a:t>o</a:t>
            </a:r>
            <a:r>
              <a:rPr sz="2800" b="1" dirty="0">
                <a:solidFill>
                  <a:prstClr val="black"/>
                </a:solidFill>
                <a:latin typeface="Arial Black"/>
                <a:cs typeface="Arial Black"/>
              </a:rPr>
              <a:t>m</a:t>
            </a:r>
            <a:r>
              <a:rPr sz="2800" b="1" spc="-25" dirty="0">
                <a:solidFill>
                  <a:prstClr val="black"/>
                </a:solidFill>
                <a:latin typeface="Arial Black"/>
                <a:cs typeface="Arial Black"/>
              </a:rPr>
              <a:t>b</a:t>
            </a:r>
            <a:r>
              <a:rPr sz="2800" b="1" spc="-85" dirty="0">
                <a:solidFill>
                  <a:prstClr val="black"/>
                </a:solidFill>
                <a:latin typeface="Arial Black"/>
                <a:cs typeface="Arial Black"/>
              </a:rPr>
              <a:t>a</a:t>
            </a:r>
            <a:r>
              <a:rPr sz="2800" b="1" dirty="0">
                <a:solidFill>
                  <a:prstClr val="black"/>
                </a:solidFill>
                <a:latin typeface="Arial Black"/>
                <a:cs typeface="Arial Black"/>
              </a:rPr>
              <a:t>t</a:t>
            </a:r>
            <a:r>
              <a:rPr sz="2800" b="1" spc="-90" dirty="0">
                <a:solidFill>
                  <a:prstClr val="black"/>
                </a:solidFill>
                <a:latin typeface="Arial Black"/>
                <a:cs typeface="Arial Black"/>
              </a:rPr>
              <a:t> </a:t>
            </a:r>
            <a:r>
              <a:rPr sz="2800" b="1" spc="20" dirty="0">
                <a:solidFill>
                  <a:prstClr val="black"/>
                </a:solidFill>
                <a:latin typeface="Arial Black"/>
                <a:cs typeface="Arial Black"/>
              </a:rPr>
              <a:t>C</a:t>
            </a:r>
            <a:r>
              <a:rPr sz="2800" b="1" spc="-25" dirty="0">
                <a:solidFill>
                  <a:prstClr val="black"/>
                </a:solidFill>
                <a:latin typeface="Arial Black"/>
                <a:cs typeface="Arial Black"/>
              </a:rPr>
              <a:t>a</a:t>
            </a:r>
            <a:r>
              <a:rPr sz="2800" b="1" spc="10" dirty="0">
                <a:solidFill>
                  <a:prstClr val="black"/>
                </a:solidFill>
                <a:latin typeface="Arial Black"/>
                <a:cs typeface="Arial Black"/>
              </a:rPr>
              <a:t>s</a:t>
            </a:r>
            <a:r>
              <a:rPr sz="2800" b="1" spc="-25" dirty="0">
                <a:solidFill>
                  <a:prstClr val="black"/>
                </a:solidFill>
                <a:latin typeface="Arial Black"/>
                <a:cs typeface="Arial Black"/>
              </a:rPr>
              <a:t>ua</a:t>
            </a:r>
            <a:r>
              <a:rPr sz="2800" b="1" spc="15" dirty="0">
                <a:solidFill>
                  <a:prstClr val="black"/>
                </a:solidFill>
                <a:latin typeface="Arial Black"/>
                <a:cs typeface="Arial Black"/>
              </a:rPr>
              <a:t>l</a:t>
            </a:r>
            <a:r>
              <a:rPr sz="2800" b="1" dirty="0">
                <a:solidFill>
                  <a:prstClr val="black"/>
                </a:solidFill>
                <a:latin typeface="Arial Black"/>
                <a:cs typeface="Arial Black"/>
              </a:rPr>
              <a:t>ty</a:t>
            </a:r>
            <a:r>
              <a:rPr sz="2800" b="1" spc="-75" dirty="0">
                <a:solidFill>
                  <a:prstClr val="black"/>
                </a:solidFill>
                <a:latin typeface="Arial Black"/>
                <a:cs typeface="Arial Black"/>
              </a:rPr>
              <a:t> </a:t>
            </a:r>
            <a:r>
              <a:rPr sz="2800" b="1" spc="20" dirty="0">
                <a:solidFill>
                  <a:prstClr val="black"/>
                </a:solidFill>
                <a:latin typeface="Arial Black"/>
                <a:cs typeface="Arial Black"/>
              </a:rPr>
              <a:t>C</a:t>
            </a:r>
            <a:r>
              <a:rPr sz="2800" b="1" spc="-25" dirty="0">
                <a:solidFill>
                  <a:prstClr val="black"/>
                </a:solidFill>
                <a:latin typeface="Arial Black"/>
                <a:cs typeface="Arial Black"/>
              </a:rPr>
              <a:t>a</a:t>
            </a:r>
            <a:r>
              <a:rPr sz="2800" b="1" spc="65" dirty="0">
                <a:solidFill>
                  <a:prstClr val="black"/>
                </a:solidFill>
                <a:latin typeface="Arial Black"/>
                <a:cs typeface="Arial Black"/>
              </a:rPr>
              <a:t>r</a:t>
            </a:r>
            <a:r>
              <a:rPr sz="2800" b="1" dirty="0">
                <a:solidFill>
                  <a:prstClr val="black"/>
                </a:solidFill>
                <a:latin typeface="Arial Black"/>
                <a:cs typeface="Arial Black"/>
              </a:rPr>
              <a:t>e</a:t>
            </a:r>
            <a:r>
              <a:rPr sz="2800" b="1" spc="-114" dirty="0">
                <a:solidFill>
                  <a:prstClr val="black"/>
                </a:solidFill>
                <a:latin typeface="Arial Black"/>
                <a:cs typeface="Arial Black"/>
              </a:rPr>
              <a:t> </a:t>
            </a:r>
            <a:r>
              <a:rPr sz="2800" b="1" spc="20" dirty="0">
                <a:solidFill>
                  <a:prstClr val="black"/>
                </a:solidFill>
                <a:latin typeface="Arial Black"/>
                <a:cs typeface="Arial Black"/>
              </a:rPr>
              <a:t>(</a:t>
            </a:r>
            <a:r>
              <a:rPr sz="2800" b="1" spc="-5" dirty="0">
                <a:solidFill>
                  <a:prstClr val="black"/>
                </a:solidFill>
                <a:latin typeface="Arial Black"/>
                <a:cs typeface="Arial Black"/>
              </a:rPr>
              <a:t>SO</a:t>
            </a:r>
            <a:r>
              <a:rPr sz="2800" b="1" spc="5" dirty="0">
                <a:solidFill>
                  <a:prstClr val="black"/>
                </a:solidFill>
                <a:latin typeface="Arial Black"/>
                <a:cs typeface="Arial Black"/>
              </a:rPr>
              <a:t>v</a:t>
            </a:r>
            <a:r>
              <a:rPr sz="2800" b="1" spc="-20" dirty="0">
                <a:solidFill>
                  <a:prstClr val="black"/>
                </a:solidFill>
                <a:latin typeface="Arial Black"/>
                <a:cs typeface="Arial Black"/>
              </a:rPr>
              <a:t>M</a:t>
            </a:r>
            <a:r>
              <a:rPr sz="2800" b="1" spc="20" dirty="0">
                <a:solidFill>
                  <a:prstClr val="black"/>
                </a:solidFill>
                <a:latin typeface="Arial Black"/>
                <a:cs typeface="Arial Black"/>
              </a:rPr>
              <a:t>-</a:t>
            </a:r>
            <a:r>
              <a:rPr sz="2800" b="1" spc="-120" dirty="0">
                <a:solidFill>
                  <a:prstClr val="black"/>
                </a:solidFill>
                <a:latin typeface="Arial Black"/>
                <a:cs typeface="Arial Black"/>
              </a:rPr>
              <a:t>T</a:t>
            </a:r>
            <a:r>
              <a:rPr sz="2800" b="1" spc="20" dirty="0">
                <a:solidFill>
                  <a:prstClr val="black"/>
                </a:solidFill>
                <a:latin typeface="Arial Black"/>
                <a:cs typeface="Arial Black"/>
              </a:rPr>
              <a:t>C</a:t>
            </a:r>
            <a:r>
              <a:rPr sz="2800" b="1" spc="-20" dirty="0">
                <a:solidFill>
                  <a:prstClr val="black"/>
                </a:solidFill>
                <a:latin typeface="Arial Black"/>
                <a:cs typeface="Arial Black"/>
              </a:rPr>
              <a:t>3</a:t>
            </a:r>
            <a:r>
              <a:rPr sz="2800" b="1" dirty="0">
                <a:solidFill>
                  <a:prstClr val="black"/>
                </a:solidFill>
                <a:latin typeface="Arial Black"/>
                <a:cs typeface="Arial Black"/>
              </a:rPr>
              <a:t>)</a:t>
            </a:r>
            <a:endParaRPr sz="2800" dirty="0">
              <a:solidFill>
                <a:prstClr val="black"/>
              </a:solidFill>
              <a:latin typeface="Arial Black"/>
              <a:cs typeface="Arial Black"/>
            </a:endParaRPr>
          </a:p>
        </p:txBody>
      </p:sp>
      <p:sp>
        <p:nvSpPr>
          <p:cNvPr id="19" name="object 19"/>
          <p:cNvSpPr txBox="1"/>
          <p:nvPr/>
        </p:nvSpPr>
        <p:spPr>
          <a:xfrm>
            <a:off x="71437" y="6596981"/>
            <a:ext cx="2979420" cy="201295"/>
          </a:xfrm>
          <a:prstGeom prst="rect">
            <a:avLst/>
          </a:prstGeom>
        </p:spPr>
        <p:txBody>
          <a:bodyPr vert="horz" wrap="square" lIns="0" tIns="0" rIns="0" bIns="0" rtlCol="0">
            <a:spAutoFit/>
          </a:bodyPr>
          <a:lstStyle/>
          <a:p>
            <a:pPr marL="12700" defTabSz="971824"/>
            <a:r>
              <a:rPr sz="1350" b="1" i="1" spc="30" dirty="0">
                <a:solidFill>
                  <a:prstClr val="black"/>
                </a:solidFill>
                <a:latin typeface="Arial"/>
                <a:cs typeface="Arial"/>
              </a:rPr>
              <a:t>A</a:t>
            </a:r>
            <a:r>
              <a:rPr sz="1350" b="1" i="1" spc="-10" dirty="0">
                <a:solidFill>
                  <a:prstClr val="black"/>
                </a:solidFill>
                <a:latin typeface="Arial"/>
                <a:cs typeface="Arial"/>
              </a:rPr>
              <a:t>m</a:t>
            </a:r>
            <a:r>
              <a:rPr sz="1350" b="1" i="1" spc="20" dirty="0">
                <a:solidFill>
                  <a:prstClr val="black"/>
                </a:solidFill>
                <a:latin typeface="Arial"/>
                <a:cs typeface="Arial"/>
              </a:rPr>
              <a:t>e</a:t>
            </a:r>
            <a:r>
              <a:rPr sz="1350" b="1" i="1" spc="10" dirty="0">
                <a:solidFill>
                  <a:prstClr val="black"/>
                </a:solidFill>
                <a:latin typeface="Arial"/>
                <a:cs typeface="Arial"/>
              </a:rPr>
              <a:t>r</a:t>
            </a:r>
            <a:r>
              <a:rPr sz="1350" b="1" i="1" spc="-20" dirty="0">
                <a:solidFill>
                  <a:prstClr val="black"/>
                </a:solidFill>
                <a:latin typeface="Arial"/>
                <a:cs typeface="Arial"/>
              </a:rPr>
              <a:t>i</a:t>
            </a:r>
            <a:r>
              <a:rPr sz="1350" b="1" i="1" spc="20" dirty="0">
                <a:solidFill>
                  <a:prstClr val="black"/>
                </a:solidFill>
                <a:latin typeface="Arial"/>
                <a:cs typeface="Arial"/>
              </a:rPr>
              <a:t>c</a:t>
            </a:r>
            <a:r>
              <a:rPr sz="1350" b="1" i="1" spc="-35" dirty="0">
                <a:solidFill>
                  <a:prstClr val="black"/>
                </a:solidFill>
                <a:latin typeface="Arial"/>
                <a:cs typeface="Arial"/>
              </a:rPr>
              <a:t>a</a:t>
            </a:r>
            <a:r>
              <a:rPr sz="1350" b="1" i="1" spc="-20" dirty="0">
                <a:solidFill>
                  <a:prstClr val="black"/>
                </a:solidFill>
                <a:latin typeface="Arial"/>
                <a:cs typeface="Arial"/>
              </a:rPr>
              <a:t>’</a:t>
            </a:r>
            <a:r>
              <a:rPr sz="1350" b="1" i="1" spc="15" dirty="0">
                <a:solidFill>
                  <a:prstClr val="black"/>
                </a:solidFill>
                <a:latin typeface="Arial"/>
                <a:cs typeface="Arial"/>
              </a:rPr>
              <a:t>s</a:t>
            </a:r>
            <a:r>
              <a:rPr sz="1350" b="1" i="1" spc="110" dirty="0">
                <a:solidFill>
                  <a:prstClr val="black"/>
                </a:solidFill>
                <a:latin typeface="Arial"/>
                <a:cs typeface="Arial"/>
              </a:rPr>
              <a:t> </a:t>
            </a:r>
            <a:r>
              <a:rPr sz="1350" b="1" i="1" spc="10" dirty="0">
                <a:solidFill>
                  <a:prstClr val="black"/>
                </a:solidFill>
                <a:latin typeface="Arial"/>
                <a:cs typeface="Arial"/>
              </a:rPr>
              <a:t>For</a:t>
            </a:r>
            <a:r>
              <a:rPr sz="1350" b="1" i="1" spc="25" dirty="0">
                <a:solidFill>
                  <a:prstClr val="black"/>
                </a:solidFill>
                <a:latin typeface="Arial"/>
                <a:cs typeface="Arial"/>
              </a:rPr>
              <a:t>c</a:t>
            </a:r>
            <a:r>
              <a:rPr sz="1350" b="1" i="1" spc="15" dirty="0">
                <a:solidFill>
                  <a:prstClr val="black"/>
                </a:solidFill>
                <a:latin typeface="Arial"/>
                <a:cs typeface="Arial"/>
              </a:rPr>
              <a:t>e</a:t>
            </a:r>
            <a:r>
              <a:rPr sz="1350" b="1" i="1" spc="50" dirty="0">
                <a:solidFill>
                  <a:prstClr val="black"/>
                </a:solidFill>
                <a:latin typeface="Arial"/>
                <a:cs typeface="Arial"/>
              </a:rPr>
              <a:t> </a:t>
            </a:r>
            <a:r>
              <a:rPr sz="1350" b="1" i="1" spc="10" dirty="0">
                <a:solidFill>
                  <a:prstClr val="black"/>
                </a:solidFill>
                <a:latin typeface="Arial"/>
                <a:cs typeface="Arial"/>
              </a:rPr>
              <a:t>o</a:t>
            </a:r>
            <a:r>
              <a:rPr sz="1350" b="1" i="1" spc="5" dirty="0">
                <a:solidFill>
                  <a:prstClr val="black"/>
                </a:solidFill>
                <a:latin typeface="Arial"/>
                <a:cs typeface="Arial"/>
              </a:rPr>
              <a:t>f</a:t>
            </a:r>
            <a:r>
              <a:rPr sz="1350" b="1" i="1" spc="60" dirty="0">
                <a:solidFill>
                  <a:prstClr val="black"/>
                </a:solidFill>
                <a:latin typeface="Arial"/>
                <a:cs typeface="Arial"/>
              </a:rPr>
              <a:t> </a:t>
            </a:r>
            <a:r>
              <a:rPr sz="1350" b="1" i="1" spc="30" dirty="0">
                <a:solidFill>
                  <a:prstClr val="black"/>
                </a:solidFill>
                <a:latin typeface="Arial"/>
                <a:cs typeface="Arial"/>
              </a:rPr>
              <a:t>D</a:t>
            </a:r>
            <a:r>
              <a:rPr sz="1350" b="1" i="1" spc="20" dirty="0">
                <a:solidFill>
                  <a:prstClr val="black"/>
                </a:solidFill>
                <a:latin typeface="Arial"/>
                <a:cs typeface="Arial"/>
              </a:rPr>
              <a:t>ec</a:t>
            </a:r>
            <a:r>
              <a:rPr sz="1350" b="1" i="1" spc="-20" dirty="0">
                <a:solidFill>
                  <a:prstClr val="black"/>
                </a:solidFill>
                <a:latin typeface="Arial"/>
                <a:cs typeface="Arial"/>
              </a:rPr>
              <a:t>i</a:t>
            </a:r>
            <a:r>
              <a:rPr sz="1350" b="1" i="1" spc="20" dirty="0">
                <a:solidFill>
                  <a:prstClr val="black"/>
                </a:solidFill>
                <a:latin typeface="Arial"/>
                <a:cs typeface="Arial"/>
              </a:rPr>
              <a:t>s</a:t>
            </a:r>
            <a:r>
              <a:rPr sz="1350" b="1" i="1" spc="-20" dirty="0">
                <a:solidFill>
                  <a:prstClr val="black"/>
                </a:solidFill>
                <a:latin typeface="Arial"/>
                <a:cs typeface="Arial"/>
              </a:rPr>
              <a:t>i</a:t>
            </a:r>
            <a:r>
              <a:rPr sz="1350" b="1" i="1" spc="20" dirty="0">
                <a:solidFill>
                  <a:prstClr val="black"/>
                </a:solidFill>
                <a:latin typeface="Arial"/>
                <a:cs typeface="Arial"/>
              </a:rPr>
              <a:t>v</a:t>
            </a:r>
            <a:r>
              <a:rPr sz="1350" b="1" i="1" spc="15" dirty="0">
                <a:solidFill>
                  <a:prstClr val="black"/>
                </a:solidFill>
                <a:latin typeface="Arial"/>
                <a:cs typeface="Arial"/>
              </a:rPr>
              <a:t>e</a:t>
            </a:r>
            <a:r>
              <a:rPr sz="1350" b="1" i="1" spc="-10" dirty="0">
                <a:solidFill>
                  <a:prstClr val="black"/>
                </a:solidFill>
                <a:latin typeface="Arial"/>
                <a:cs typeface="Arial"/>
              </a:rPr>
              <a:t> </a:t>
            </a:r>
            <a:r>
              <a:rPr sz="1350" b="1" i="1" spc="30" dirty="0">
                <a:solidFill>
                  <a:prstClr val="black"/>
                </a:solidFill>
                <a:latin typeface="Arial"/>
                <a:cs typeface="Arial"/>
              </a:rPr>
              <a:t>A</a:t>
            </a:r>
            <a:r>
              <a:rPr sz="1350" b="1" i="1" spc="20" dirty="0">
                <a:solidFill>
                  <a:prstClr val="black"/>
                </a:solidFill>
                <a:latin typeface="Arial"/>
                <a:cs typeface="Arial"/>
              </a:rPr>
              <a:t>ct</a:t>
            </a:r>
            <a:r>
              <a:rPr sz="1350" b="1" i="1" spc="-20" dirty="0">
                <a:solidFill>
                  <a:prstClr val="black"/>
                </a:solidFill>
                <a:latin typeface="Arial"/>
                <a:cs typeface="Arial"/>
              </a:rPr>
              <a:t>i</a:t>
            </a:r>
            <a:r>
              <a:rPr sz="1350" b="1" i="1" spc="10" dirty="0">
                <a:solidFill>
                  <a:prstClr val="black"/>
                </a:solidFill>
                <a:latin typeface="Arial"/>
                <a:cs typeface="Arial"/>
              </a:rPr>
              <a:t>o</a:t>
            </a:r>
            <a:r>
              <a:rPr sz="1350" b="1" i="1" spc="15" dirty="0">
                <a:solidFill>
                  <a:prstClr val="black"/>
                </a:solidFill>
                <a:latin typeface="Arial"/>
                <a:cs typeface="Arial"/>
              </a:rPr>
              <a:t>n</a:t>
            </a:r>
            <a:endParaRPr sz="1350">
              <a:solidFill>
                <a:prstClr val="black"/>
              </a:solidFill>
              <a:latin typeface="Arial"/>
              <a:cs typeface="Arial"/>
            </a:endParaRPr>
          </a:p>
        </p:txBody>
      </p:sp>
      <p:sp>
        <p:nvSpPr>
          <p:cNvPr id="20" name="object 20"/>
          <p:cNvSpPr txBox="1"/>
          <p:nvPr/>
        </p:nvSpPr>
        <p:spPr>
          <a:xfrm>
            <a:off x="4038600" y="6597094"/>
            <a:ext cx="1057910" cy="201295"/>
          </a:xfrm>
          <a:prstGeom prst="rect">
            <a:avLst/>
          </a:prstGeom>
        </p:spPr>
        <p:txBody>
          <a:bodyPr vert="horz" wrap="square" lIns="0" tIns="0" rIns="0" bIns="0" rtlCol="0">
            <a:spAutoFit/>
          </a:bodyPr>
          <a:lstStyle/>
          <a:p>
            <a:pPr marL="12700" defTabSz="971824"/>
            <a:r>
              <a:rPr sz="1350" spc="25" dirty="0">
                <a:solidFill>
                  <a:srgbClr val="00AF50"/>
                </a:solidFill>
                <a:latin typeface="Calibri"/>
                <a:cs typeface="Calibri"/>
              </a:rPr>
              <a:t>U</a:t>
            </a:r>
            <a:r>
              <a:rPr sz="1350" spc="20" dirty="0">
                <a:solidFill>
                  <a:srgbClr val="00AF50"/>
                </a:solidFill>
                <a:latin typeface="Calibri"/>
                <a:cs typeface="Calibri"/>
              </a:rPr>
              <a:t>N</a:t>
            </a:r>
            <a:r>
              <a:rPr sz="1350" spc="-5" dirty="0">
                <a:solidFill>
                  <a:srgbClr val="00AF50"/>
                </a:solidFill>
                <a:latin typeface="Calibri"/>
                <a:cs typeface="Calibri"/>
              </a:rPr>
              <a:t>C</a:t>
            </a:r>
            <a:r>
              <a:rPr sz="1350" spc="25" dirty="0">
                <a:solidFill>
                  <a:srgbClr val="00AF50"/>
                </a:solidFill>
                <a:latin typeface="Calibri"/>
                <a:cs typeface="Calibri"/>
              </a:rPr>
              <a:t>L</a:t>
            </a:r>
            <a:r>
              <a:rPr sz="1350" spc="-5" dirty="0">
                <a:solidFill>
                  <a:srgbClr val="00AF50"/>
                </a:solidFill>
                <a:latin typeface="Calibri"/>
                <a:cs typeface="Calibri"/>
              </a:rPr>
              <a:t>A</a:t>
            </a:r>
            <a:r>
              <a:rPr sz="1350" spc="35" dirty="0">
                <a:solidFill>
                  <a:srgbClr val="00AF50"/>
                </a:solidFill>
                <a:latin typeface="Calibri"/>
                <a:cs typeface="Calibri"/>
              </a:rPr>
              <a:t>SS</a:t>
            </a:r>
            <a:r>
              <a:rPr sz="1350" spc="15" dirty="0">
                <a:solidFill>
                  <a:srgbClr val="00AF50"/>
                </a:solidFill>
                <a:latin typeface="Calibri"/>
                <a:cs typeface="Calibri"/>
              </a:rPr>
              <a:t>I</a:t>
            </a:r>
            <a:r>
              <a:rPr sz="1350" spc="35" dirty="0">
                <a:solidFill>
                  <a:srgbClr val="00AF50"/>
                </a:solidFill>
                <a:latin typeface="Calibri"/>
                <a:cs typeface="Calibri"/>
              </a:rPr>
              <a:t>F</a:t>
            </a:r>
            <a:r>
              <a:rPr sz="1350" spc="15" dirty="0">
                <a:solidFill>
                  <a:srgbClr val="00AF50"/>
                </a:solidFill>
                <a:latin typeface="Calibri"/>
                <a:cs typeface="Calibri"/>
              </a:rPr>
              <a:t>I</a:t>
            </a:r>
            <a:r>
              <a:rPr sz="1350" spc="-5" dirty="0">
                <a:solidFill>
                  <a:srgbClr val="00AF50"/>
                </a:solidFill>
                <a:latin typeface="Calibri"/>
                <a:cs typeface="Calibri"/>
              </a:rPr>
              <a:t>E</a:t>
            </a:r>
            <a:r>
              <a:rPr sz="1350" spc="15" dirty="0">
                <a:solidFill>
                  <a:srgbClr val="00AF50"/>
                </a:solidFill>
                <a:latin typeface="Calibri"/>
                <a:cs typeface="Calibri"/>
              </a:rPr>
              <a:t>D</a:t>
            </a:r>
            <a:endParaRPr sz="1350">
              <a:solidFill>
                <a:prstClr val="black"/>
              </a:solidFill>
              <a:latin typeface="Calibri"/>
              <a:cs typeface="Calibri"/>
            </a:endParaRPr>
          </a:p>
        </p:txBody>
      </p:sp>
      <p:sp>
        <p:nvSpPr>
          <p:cNvPr id="21" name="Slide Number Placeholder 3"/>
          <p:cNvSpPr>
            <a:spLocks noGrp="1"/>
          </p:cNvSpPr>
          <p:nvPr>
            <p:ph type="sldNum" sz="quarter" idx="12"/>
          </p:nvPr>
        </p:nvSpPr>
        <p:spPr>
          <a:xfrm>
            <a:off x="7010400" y="6214109"/>
            <a:ext cx="2133600" cy="228600"/>
          </a:xfrm>
        </p:spPr>
        <p:txBody>
          <a:bodyPr/>
          <a:lstStyle/>
          <a:p>
            <a:pPr>
              <a:defRPr/>
            </a:pPr>
            <a:r>
              <a:rPr lang="en-US" b="1" dirty="0" smtClean="0">
                <a:solidFill>
                  <a:schemeClr val="tx1"/>
                </a:solidFill>
              </a:rPr>
              <a:t>13</a:t>
            </a:r>
            <a:endParaRPr lang="en-US" b="1" dirty="0">
              <a:solidFill>
                <a:schemeClr val="tx1"/>
              </a:solidFill>
            </a:endParaRPr>
          </a:p>
        </p:txBody>
      </p:sp>
    </p:spTree>
    <p:extLst>
      <p:ext uri="{BB962C8B-B14F-4D97-AF65-F5344CB8AC3E}">
        <p14:creationId xmlns:p14="http://schemas.microsoft.com/office/powerpoint/2010/main" val="3112766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305947" cy="685800"/>
          </a:xfrm>
        </p:spPr>
        <p:txBody>
          <a:bodyPr>
            <a:normAutofit/>
          </a:bodyPr>
          <a:lstStyle/>
          <a:p>
            <a:r>
              <a:rPr lang="en-US" sz="3600" dirty="0" smtClean="0">
                <a:latin typeface="+mj-lt"/>
              </a:rPr>
              <a:t>SOvM TC3 Study Overview</a:t>
            </a:r>
            <a:endParaRPr lang="en-US" sz="3600" dirty="0">
              <a:latin typeface="+mj-lt"/>
            </a:endParaRPr>
          </a:p>
        </p:txBody>
      </p:sp>
      <p:sp>
        <p:nvSpPr>
          <p:cNvPr id="3" name="Content Placeholder 2"/>
          <p:cNvSpPr>
            <a:spLocks noGrp="1"/>
          </p:cNvSpPr>
          <p:nvPr>
            <p:ph idx="4294967295"/>
          </p:nvPr>
        </p:nvSpPr>
        <p:spPr>
          <a:xfrm>
            <a:off x="152400" y="1165225"/>
            <a:ext cx="8991600" cy="5311775"/>
          </a:xfrm>
          <a:prstGeom prst="rect">
            <a:avLst/>
          </a:prstGeom>
        </p:spPr>
        <p:txBody>
          <a:bodyPr/>
          <a:lstStyle/>
          <a:p>
            <a:pPr>
              <a:spcAft>
                <a:spcPts val="1200"/>
              </a:spcAft>
              <a:buFont typeface="Wingdings" panose="05000000000000000000" pitchFamily="2" charset="2"/>
              <a:buChar char="Ø"/>
            </a:pPr>
            <a:r>
              <a:rPr lang="en-US" sz="2000" dirty="0" smtClean="0"/>
              <a:t>SOvM/TC3 objectives are to </a:t>
            </a:r>
            <a:r>
              <a:rPr lang="en-US" sz="2000" dirty="0"/>
              <a:t>develop a paradigm changing Integrated Squad Training Approach for use across the Army that improves Soldier/Squad decision making, adaptability, and leadership through integrated training of: advanced situational awareness; resilience; enhanced performance; teamwork; tactical combat casualty care under fire; and </a:t>
            </a:r>
            <a:r>
              <a:rPr lang="en-US" sz="2000" dirty="0" smtClean="0"/>
              <a:t>focused after-action-reviews. </a:t>
            </a:r>
          </a:p>
          <a:p>
            <a:pPr>
              <a:spcAft>
                <a:spcPts val="1200"/>
              </a:spcAft>
              <a:buFont typeface="Wingdings" panose="05000000000000000000" pitchFamily="2" charset="2"/>
              <a:buChar char="Ø"/>
            </a:pPr>
            <a:r>
              <a:rPr lang="en-US" sz="1800" dirty="0" smtClean="0"/>
              <a:t>OBJECTIVES:</a:t>
            </a:r>
          </a:p>
          <a:p>
            <a:pPr lvl="1"/>
            <a:r>
              <a:rPr lang="en-US" sz="1700" dirty="0" smtClean="0"/>
              <a:t>Improve patient care in a TC3 environment</a:t>
            </a:r>
          </a:p>
          <a:p>
            <a:pPr lvl="1"/>
            <a:r>
              <a:rPr lang="en-US" sz="1700" dirty="0" smtClean="0"/>
              <a:t>Improve </a:t>
            </a:r>
            <a:r>
              <a:rPr lang="en-US" sz="1700" dirty="0"/>
              <a:t>SA &amp; </a:t>
            </a:r>
            <a:r>
              <a:rPr lang="en-US" sz="1700" dirty="0" smtClean="0"/>
              <a:t>care under fire decision-making </a:t>
            </a:r>
            <a:r>
              <a:rPr lang="en-US" sz="1700" dirty="0"/>
              <a:t>among squad members</a:t>
            </a:r>
          </a:p>
          <a:p>
            <a:pPr lvl="1"/>
            <a:r>
              <a:rPr lang="en-US" sz="1700" dirty="0"/>
              <a:t>Improve tactical performance at the squad level</a:t>
            </a:r>
          </a:p>
          <a:p>
            <a:pPr lvl="1"/>
            <a:r>
              <a:rPr lang="en-US" sz="1700" dirty="0" smtClean="0"/>
              <a:t>Improve </a:t>
            </a:r>
            <a:r>
              <a:rPr lang="en-US" sz="1700" dirty="0"/>
              <a:t>tactical resilience among squad members </a:t>
            </a:r>
            <a:r>
              <a:rPr lang="en-US" sz="1600" i="1" dirty="0"/>
              <a:t>(defined as recovery period before return to tactical effectiveness following a combat stressor)</a:t>
            </a:r>
          </a:p>
          <a:p>
            <a:pPr lvl="1"/>
            <a:r>
              <a:rPr lang="en-US" sz="1700" dirty="0" smtClean="0"/>
              <a:t>Based on training, reduce </a:t>
            </a:r>
            <a:r>
              <a:rPr lang="en-US" sz="1700" dirty="0"/>
              <a:t>stress levels in tactical environments for </a:t>
            </a:r>
            <a:r>
              <a:rPr lang="en-US" sz="1700" dirty="0" smtClean="0"/>
              <a:t>squad members</a:t>
            </a:r>
            <a:endParaRPr lang="en-US" sz="1700" dirty="0"/>
          </a:p>
          <a:p>
            <a:pPr lvl="1"/>
            <a:r>
              <a:rPr lang="en-US" sz="1700" dirty="0" smtClean="0"/>
              <a:t>Demonstrate </a:t>
            </a:r>
            <a:r>
              <a:rPr lang="en-US" sz="1700" dirty="0"/>
              <a:t>the effectiveness of an integrated training approach combining foundation training with practice opportunities in gaming &amp; live environments</a:t>
            </a:r>
          </a:p>
        </p:txBody>
      </p:sp>
      <p:sp>
        <p:nvSpPr>
          <p:cNvPr id="4" name="Slide Number Placeholder 3"/>
          <p:cNvSpPr>
            <a:spLocks noGrp="1"/>
          </p:cNvSpPr>
          <p:nvPr>
            <p:ph type="sldNum" sz="quarter" idx="4294967295"/>
          </p:nvPr>
        </p:nvSpPr>
        <p:spPr>
          <a:xfrm>
            <a:off x="7010400" y="6619461"/>
            <a:ext cx="2133600" cy="228600"/>
          </a:xfrm>
          <a:prstGeom prst="rect">
            <a:avLst/>
          </a:prstGeom>
        </p:spPr>
        <p:txBody>
          <a:bodyPr/>
          <a:lstStyle/>
          <a:p>
            <a:pPr algn="r">
              <a:defRPr/>
            </a:pPr>
            <a:r>
              <a:rPr lang="en-US" dirty="0" smtClean="0">
                <a:solidFill>
                  <a:prstClr val="black">
                    <a:tint val="75000"/>
                  </a:prstClr>
                </a:solidFill>
              </a:rPr>
              <a:t>14</a:t>
            </a:r>
            <a:endParaRPr lang="en-US" sz="900" dirty="0">
              <a:solidFill>
                <a:prstClr val="black">
                  <a:tint val="75000"/>
                </a:prstClr>
              </a:solidFill>
            </a:endParaRPr>
          </a:p>
        </p:txBody>
      </p:sp>
    </p:spTree>
    <p:extLst>
      <p:ext uri="{BB962C8B-B14F-4D97-AF65-F5344CB8AC3E}">
        <p14:creationId xmlns:p14="http://schemas.microsoft.com/office/powerpoint/2010/main" val="365265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TextBox 8"/>
          <p:cNvSpPr txBox="1">
            <a:spLocks noChangeArrowheads="1"/>
          </p:cNvSpPr>
          <p:nvPr/>
        </p:nvSpPr>
        <p:spPr bwMode="auto">
          <a:xfrm>
            <a:off x="0" y="4184065"/>
            <a:ext cx="4572000" cy="2292935"/>
          </a:xfrm>
          <a:prstGeom prst="rect">
            <a:avLst/>
          </a:prstGeom>
          <a:noFill/>
          <a:ln w="9525">
            <a:noFill/>
            <a:miter lim="800000"/>
            <a:headEnd/>
            <a:tailEnd/>
          </a:ln>
        </p:spPr>
        <p:txBody>
          <a:bodyPr>
            <a:spAutoFit/>
          </a:bodyPr>
          <a:lstStyle/>
          <a:p>
            <a:pPr defTabSz="971824"/>
            <a:r>
              <a:rPr lang="en-GB" sz="1300" dirty="0" smtClean="0">
                <a:solidFill>
                  <a:prstClr val="black"/>
                </a:solidFill>
                <a:latin typeface="Arial" panose="020B0604020202020204" pitchFamily="34" charset="0"/>
                <a:cs typeface="Arial" panose="020B0604020202020204" pitchFamily="34" charset="0"/>
              </a:rPr>
              <a:t>The Squad Overmatch Study evaluates improved training methodologies to enhance team decision making under stress to include Tactical Combat Casualty Care (TC3). This effort addresses the issue of how to facilitate squad performance in combat casualty management to reduce impact on Army and Marine squad mission success during firefights. TC3 providers and squad leaders will practice decision making that balance tactical and medical in realistic TC3 scenarios. It will provide technology insertion in Gaming, Virtual, and Live environments to influence future capabilities and Army doctrine.  </a:t>
            </a:r>
            <a:endParaRPr lang="en-GB" sz="1300" dirty="0">
              <a:solidFill>
                <a:prstClr val="black"/>
              </a:solidFill>
              <a:latin typeface="Arial" panose="020B0604020202020204" pitchFamily="34" charset="0"/>
              <a:cs typeface="Arial" panose="020B0604020202020204" pitchFamily="34" charset="0"/>
            </a:endParaRPr>
          </a:p>
        </p:txBody>
      </p:sp>
      <p:sp>
        <p:nvSpPr>
          <p:cNvPr id="12299" name="TextBox 8"/>
          <p:cNvSpPr txBox="1">
            <a:spLocks noChangeArrowheads="1"/>
          </p:cNvSpPr>
          <p:nvPr/>
        </p:nvSpPr>
        <p:spPr bwMode="auto">
          <a:xfrm>
            <a:off x="4572000" y="1164610"/>
            <a:ext cx="4572000" cy="2492990"/>
          </a:xfrm>
          <a:prstGeom prst="rect">
            <a:avLst/>
          </a:prstGeom>
          <a:noFill/>
          <a:ln w="9525">
            <a:noFill/>
            <a:miter lim="800000"/>
            <a:headEnd/>
            <a:tailEnd/>
          </a:ln>
        </p:spPr>
        <p:txBody>
          <a:bodyPr>
            <a:spAutoFit/>
          </a:bodyPr>
          <a:lstStyle/>
          <a:p>
            <a:pPr marL="285750" indent="-285750" defTabSz="971824">
              <a:buFont typeface="Wingdings" panose="05000000000000000000" pitchFamily="2" charset="2"/>
              <a:buChar char="§"/>
            </a:pPr>
            <a:r>
              <a:rPr lang="en-US" sz="1300" dirty="0" smtClean="0">
                <a:solidFill>
                  <a:prstClr val="black"/>
                </a:solidFill>
                <a:latin typeface="Arial" panose="020B0604020202020204" pitchFamily="34" charset="0"/>
                <a:cs typeface="Arial" panose="020B0604020202020204" pitchFamily="34" charset="0"/>
              </a:rPr>
              <a:t>Study / Product Aims</a:t>
            </a:r>
          </a:p>
          <a:p>
            <a:pPr marL="742950" lvl="1" indent="-285750" defTabSz="971824">
              <a:buFontTx/>
              <a:buChar char="-"/>
            </a:pPr>
            <a:r>
              <a:rPr lang="en-US" sz="1300" dirty="0" smtClean="0">
                <a:solidFill>
                  <a:prstClr val="black"/>
                </a:solidFill>
                <a:latin typeface="Arial" panose="020B0604020202020204" pitchFamily="34" charset="0"/>
                <a:cs typeface="Arial" panose="020B0604020202020204" pitchFamily="34" charset="0"/>
              </a:rPr>
              <a:t>Develop squad resilience training that integrates TC3 concepts</a:t>
            </a:r>
          </a:p>
          <a:p>
            <a:pPr marL="742950" lvl="1" indent="-285750" defTabSz="971824">
              <a:buFontTx/>
              <a:buChar char="-"/>
            </a:pPr>
            <a:r>
              <a:rPr lang="en-US" sz="1300" dirty="0" smtClean="0">
                <a:solidFill>
                  <a:prstClr val="black"/>
                </a:solidFill>
                <a:latin typeface="Arial" panose="020B0604020202020204" pitchFamily="34" charset="0"/>
                <a:cs typeface="Arial" panose="020B0604020202020204" pitchFamily="34" charset="0"/>
              </a:rPr>
              <a:t>Develop/Validate stress exposure curriculum</a:t>
            </a:r>
          </a:p>
          <a:p>
            <a:pPr marL="742950" lvl="1" indent="-285750" defTabSz="971824">
              <a:buFontTx/>
              <a:buChar char="-"/>
            </a:pPr>
            <a:r>
              <a:rPr lang="en-US" sz="1300" dirty="0" smtClean="0">
                <a:solidFill>
                  <a:prstClr val="black"/>
                </a:solidFill>
                <a:latin typeface="Arial" panose="020B0604020202020204" pitchFamily="34" charset="0"/>
                <a:cs typeface="Arial" panose="020B0604020202020204" pitchFamily="34" charset="0"/>
              </a:rPr>
              <a:t>Develop immersive scenarios</a:t>
            </a:r>
          </a:p>
          <a:p>
            <a:pPr marL="742950" lvl="1" indent="-285750" defTabSz="971824">
              <a:buFontTx/>
              <a:buChar char="-"/>
            </a:pPr>
            <a:r>
              <a:rPr lang="en-US" sz="1300" dirty="0" smtClean="0">
                <a:solidFill>
                  <a:prstClr val="black"/>
                </a:solidFill>
                <a:latin typeface="Arial" panose="020B0604020202020204" pitchFamily="34" charset="0"/>
                <a:cs typeface="Arial" panose="020B0604020202020204" pitchFamily="34" charset="0"/>
              </a:rPr>
              <a:t>Deliver AAR capability that integrates tactical and cognitive performance feedback</a:t>
            </a:r>
          </a:p>
          <a:p>
            <a:pPr marL="285750" indent="-285750" defTabSz="971824">
              <a:buFont typeface="Wingdings" panose="05000000000000000000" pitchFamily="2" charset="2"/>
              <a:buChar char="§"/>
            </a:pPr>
            <a:r>
              <a:rPr lang="en-US" sz="1300" dirty="0" smtClean="0">
                <a:solidFill>
                  <a:prstClr val="black"/>
                </a:solidFill>
                <a:latin typeface="Arial" panose="020B0604020202020204" pitchFamily="34" charset="0"/>
                <a:cs typeface="Arial" panose="020B0604020202020204" pitchFamily="34" charset="0"/>
              </a:rPr>
              <a:t>Approach</a:t>
            </a:r>
          </a:p>
          <a:p>
            <a:pPr marL="742950" lvl="1" indent="-285750" defTabSz="971824">
              <a:buFontTx/>
              <a:buChar char="-"/>
            </a:pPr>
            <a:r>
              <a:rPr lang="en-US" sz="1300" dirty="0" smtClean="0">
                <a:solidFill>
                  <a:prstClr val="black"/>
                </a:solidFill>
                <a:latin typeface="Arial" panose="020B0604020202020204" pitchFamily="34" charset="0"/>
                <a:cs typeface="Arial" panose="020B0604020202020204" pitchFamily="34" charset="0"/>
              </a:rPr>
              <a:t>Develop TC3 scenarios for integrated training in Gaming, Virtual, Live environments and evaluate Army/Marine squad performance in the Human Dimension</a:t>
            </a:r>
            <a:endParaRPr lang="en-GB" sz="1300" dirty="0">
              <a:solidFill>
                <a:prstClr val="black"/>
              </a:solidFill>
              <a:latin typeface="Arial" panose="020B0604020202020204" pitchFamily="34" charset="0"/>
              <a:cs typeface="Arial" panose="020B0604020202020204" pitchFamily="34" charset="0"/>
            </a:endParaRPr>
          </a:p>
        </p:txBody>
      </p:sp>
      <p:pic>
        <p:nvPicPr>
          <p:cNvPr id="10" name="Picture 9" descr="ITA - updated 10-16-14.JPG"/>
          <p:cNvPicPr>
            <a:picLocks noChangeAspect="1"/>
          </p:cNvPicPr>
          <p:nvPr/>
        </p:nvPicPr>
        <p:blipFill>
          <a:blip r:embed="rId2" cstate="print"/>
          <a:stretch>
            <a:fillRect/>
          </a:stretch>
        </p:blipFill>
        <p:spPr>
          <a:xfrm>
            <a:off x="238068" y="940629"/>
            <a:ext cx="4095864" cy="2753366"/>
          </a:xfrm>
          <a:prstGeom prst="rect">
            <a:avLst/>
          </a:prstGeom>
        </p:spPr>
      </p:pic>
      <p:cxnSp>
        <p:nvCxnSpPr>
          <p:cNvPr id="7" name="Straight Connector 6"/>
          <p:cNvCxnSpPr/>
          <p:nvPr/>
        </p:nvCxnSpPr>
        <p:spPr>
          <a:xfrm>
            <a:off x="4495800" y="8382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733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600" y="-76200"/>
            <a:ext cx="7772400" cy="892552"/>
          </a:xfrm>
          <a:prstGeom prst="rect">
            <a:avLst/>
          </a:prstGeom>
          <a:noFill/>
        </p:spPr>
        <p:txBody>
          <a:bodyPr wrap="square" rtlCol="0">
            <a:spAutoFit/>
          </a:bodyPr>
          <a:lstStyle/>
          <a:p>
            <a:pPr algn="ctr" defTabSz="971824"/>
            <a:r>
              <a:rPr lang="en-US" sz="2500" b="1" dirty="0" smtClean="0">
                <a:solidFill>
                  <a:prstClr val="black"/>
                </a:solidFill>
                <a:latin typeface="Arial" panose="020B0604020202020204" pitchFamily="34" charset="0"/>
                <a:cs typeface="Arial" panose="020B0604020202020204" pitchFamily="34" charset="0"/>
              </a:rPr>
              <a:t>Squad Overmatch/Tactical Combat Casualty Care Study</a:t>
            </a:r>
            <a:endParaRPr lang="en-US" sz="2500" b="1" dirty="0">
              <a:solidFill>
                <a:prstClr val="black"/>
              </a:solidFill>
              <a:latin typeface="Arial" panose="020B0604020202020204" pitchFamily="34" charset="0"/>
              <a:cs typeface="Arial" panose="020B0604020202020204" pitchFamily="34" charset="0"/>
            </a:endParaRPr>
          </a:p>
        </p:txBody>
      </p:sp>
      <p:sp>
        <p:nvSpPr>
          <p:cNvPr id="13" name="TextBox 12"/>
          <p:cNvSpPr txBox="1"/>
          <p:nvPr/>
        </p:nvSpPr>
        <p:spPr>
          <a:xfrm>
            <a:off x="6374146" y="3657600"/>
            <a:ext cx="1245854" cy="338554"/>
          </a:xfrm>
          <a:prstGeom prst="rect">
            <a:avLst/>
          </a:prstGeom>
          <a:noFill/>
        </p:spPr>
        <p:txBody>
          <a:bodyPr wrap="none" rtlCol="0">
            <a:spAutoFit/>
          </a:bodyPr>
          <a:lstStyle/>
          <a:p>
            <a:pPr algn="ctr" defTabSz="971824"/>
            <a:r>
              <a:rPr lang="en-US" sz="1600" b="1" u="sng" dirty="0" smtClean="0">
                <a:solidFill>
                  <a:prstClr val="black"/>
                </a:solidFill>
                <a:latin typeface="Arial"/>
              </a:rPr>
              <a:t>Milestones</a:t>
            </a:r>
            <a:endParaRPr lang="en-US" sz="1600" b="1" u="sng" dirty="0">
              <a:solidFill>
                <a:prstClr val="black"/>
              </a:solidFill>
              <a:latin typeface="Arial"/>
            </a:endParaRPr>
          </a:p>
        </p:txBody>
      </p:sp>
      <p:sp>
        <p:nvSpPr>
          <p:cNvPr id="3" name="Rounded Rectangle 2"/>
          <p:cNvSpPr/>
          <p:nvPr/>
        </p:nvSpPr>
        <p:spPr>
          <a:xfrm>
            <a:off x="1905000" y="2514600"/>
            <a:ext cx="914400" cy="152400"/>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1824"/>
            <a:endParaRPr lang="en-US" sz="1900">
              <a:solidFill>
                <a:prstClr val="white"/>
              </a:solidFill>
            </a:endParaRPr>
          </a:p>
        </p:txBody>
      </p:sp>
      <p:sp>
        <p:nvSpPr>
          <p:cNvPr id="14" name="TextBox 13"/>
          <p:cNvSpPr txBox="1"/>
          <p:nvPr/>
        </p:nvSpPr>
        <p:spPr>
          <a:xfrm>
            <a:off x="1579898" y="2438400"/>
            <a:ext cx="1620502" cy="246221"/>
          </a:xfrm>
          <a:prstGeom prst="rect">
            <a:avLst/>
          </a:prstGeom>
          <a:noFill/>
        </p:spPr>
        <p:txBody>
          <a:bodyPr wrap="square" rtlCol="0">
            <a:spAutoFit/>
          </a:bodyPr>
          <a:lstStyle/>
          <a:p>
            <a:pPr algn="ctr" defTabSz="971824"/>
            <a:r>
              <a:rPr lang="en-US" sz="1000" b="1" dirty="0" smtClean="0">
                <a:solidFill>
                  <a:prstClr val="black"/>
                </a:solidFill>
              </a:rPr>
              <a:t>Focused AAR</a:t>
            </a:r>
          </a:p>
        </p:txBody>
      </p:sp>
      <p:sp>
        <p:nvSpPr>
          <p:cNvPr id="16" name="TextBox 15"/>
          <p:cNvSpPr txBox="1"/>
          <p:nvPr/>
        </p:nvSpPr>
        <p:spPr>
          <a:xfrm>
            <a:off x="890814" y="3810000"/>
            <a:ext cx="2512226" cy="338554"/>
          </a:xfrm>
          <a:prstGeom prst="rect">
            <a:avLst/>
          </a:prstGeom>
          <a:noFill/>
        </p:spPr>
        <p:txBody>
          <a:bodyPr wrap="none" rtlCol="0">
            <a:spAutoFit/>
          </a:bodyPr>
          <a:lstStyle/>
          <a:p>
            <a:pPr algn="ctr" defTabSz="971824"/>
            <a:r>
              <a:rPr lang="en-US" sz="1600" b="1" u="sng" dirty="0" smtClean="0">
                <a:solidFill>
                  <a:prstClr val="black"/>
                </a:solidFill>
                <a:latin typeface="Arial"/>
              </a:rPr>
              <a:t>Operational Description</a:t>
            </a:r>
            <a:endParaRPr lang="en-US" sz="1600" b="1" u="sng" dirty="0">
              <a:solidFill>
                <a:prstClr val="black"/>
              </a:solidFill>
              <a:latin typeface="Arial"/>
            </a:endParaRPr>
          </a:p>
        </p:txBody>
      </p:sp>
      <p:sp>
        <p:nvSpPr>
          <p:cNvPr id="17" name="TextBox 16"/>
          <p:cNvSpPr txBox="1"/>
          <p:nvPr/>
        </p:nvSpPr>
        <p:spPr>
          <a:xfrm>
            <a:off x="5339631" y="838200"/>
            <a:ext cx="2301399" cy="338554"/>
          </a:xfrm>
          <a:prstGeom prst="rect">
            <a:avLst/>
          </a:prstGeom>
          <a:noFill/>
        </p:spPr>
        <p:txBody>
          <a:bodyPr wrap="none" rtlCol="0">
            <a:spAutoFit/>
          </a:bodyPr>
          <a:lstStyle/>
          <a:p>
            <a:pPr algn="ctr" defTabSz="971824"/>
            <a:r>
              <a:rPr lang="en-US" sz="1600" b="1" u="sng" dirty="0" smtClean="0">
                <a:solidFill>
                  <a:prstClr val="black"/>
                </a:solidFill>
                <a:latin typeface="Arial"/>
              </a:rPr>
              <a:t>Technical Description</a:t>
            </a:r>
            <a:endParaRPr lang="en-US" sz="1600" b="1" u="sng" dirty="0">
              <a:solidFill>
                <a:prstClr val="black"/>
              </a:solidFill>
              <a:latin typeface="Arial"/>
            </a:endParaRPr>
          </a:p>
        </p:txBody>
      </p:sp>
      <p:graphicFrame>
        <p:nvGraphicFramePr>
          <p:cNvPr id="15" name="Table 14"/>
          <p:cNvGraphicFramePr>
            <a:graphicFrameLocks noGrp="1"/>
          </p:cNvGraphicFramePr>
          <p:nvPr>
            <p:extLst/>
          </p:nvPr>
        </p:nvGraphicFramePr>
        <p:xfrm>
          <a:off x="4572000" y="3962401"/>
          <a:ext cx="4572000" cy="2621812"/>
        </p:xfrm>
        <a:graphic>
          <a:graphicData uri="http://schemas.openxmlformats.org/drawingml/2006/table">
            <a:tbl>
              <a:tblPr firstRow="1" bandRow="1">
                <a:tableStyleId>{5C22544A-7EE6-4342-B048-85BDC9FD1C3A}</a:tableStyleId>
              </a:tblPr>
              <a:tblGrid>
                <a:gridCol w="457200"/>
                <a:gridCol w="1371600"/>
                <a:gridCol w="762000"/>
                <a:gridCol w="1066800"/>
                <a:gridCol w="914400"/>
              </a:tblGrid>
              <a:tr h="609821">
                <a:tc>
                  <a:txBody>
                    <a:bodyPr/>
                    <a:lstStyle/>
                    <a:p>
                      <a:r>
                        <a:rPr lang="en-US" sz="1200" b="0" dirty="0" smtClean="0">
                          <a:latin typeface="Arial" panose="020B0604020202020204" pitchFamily="34" charset="0"/>
                          <a:cs typeface="Arial" panose="020B0604020202020204" pitchFamily="34" charset="0"/>
                        </a:rPr>
                        <a:t>FY</a:t>
                      </a:r>
                      <a:endParaRPr lang="en-US" sz="1200" b="0" dirty="0">
                        <a:latin typeface="Arial" panose="020B0604020202020204" pitchFamily="34" charset="0"/>
                        <a:cs typeface="Arial" panose="020B0604020202020204"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SOvM/TC3</a:t>
                      </a:r>
                      <a:endParaRPr lang="en-US" sz="1200" b="0" dirty="0">
                        <a:latin typeface="Arial" panose="020B0604020202020204" pitchFamily="34" charset="0"/>
                        <a:cs typeface="Arial" panose="020B0604020202020204"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Sponsor</a:t>
                      </a:r>
                    </a:p>
                    <a:p>
                      <a:r>
                        <a:rPr lang="en-US" sz="1200" b="0" dirty="0" smtClean="0">
                          <a:latin typeface="Arial" panose="020B0604020202020204" pitchFamily="34" charset="0"/>
                          <a:cs typeface="Arial" panose="020B0604020202020204" pitchFamily="34" charset="0"/>
                        </a:rPr>
                        <a:t>Funding</a:t>
                      </a:r>
                      <a:endParaRPr lang="en-US" sz="1200" b="0" dirty="0">
                        <a:latin typeface="Arial" panose="020B0604020202020204" pitchFamily="34" charset="0"/>
                        <a:cs typeface="Arial" panose="020B0604020202020204"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Army Sponsor Program</a:t>
                      </a:r>
                      <a:endParaRPr lang="en-US" sz="1200" b="0" dirty="0">
                        <a:latin typeface="Arial" panose="020B0604020202020204" pitchFamily="34" charset="0"/>
                        <a:cs typeface="Arial" panose="020B0604020202020204"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AWA 17.1 Excursion</a:t>
                      </a:r>
                      <a:endParaRPr lang="en-US" sz="1200" b="0" dirty="0">
                        <a:latin typeface="Arial" panose="020B0604020202020204" pitchFamily="34" charset="0"/>
                        <a:cs typeface="Arial" panose="020B0604020202020204" pitchFamily="34" charset="0"/>
                      </a:endParaRPr>
                    </a:p>
                  </a:txBody>
                  <a:tcPr/>
                </a:tc>
              </a:tr>
              <a:tr h="335812">
                <a:tc>
                  <a:txBody>
                    <a:bodyPr/>
                    <a:lstStyle/>
                    <a:p>
                      <a:r>
                        <a:rPr lang="en-US" sz="1300" dirty="0" smtClean="0">
                          <a:latin typeface="Arial" panose="020B0604020202020204" pitchFamily="34" charset="0"/>
                          <a:cs typeface="Arial" panose="020B0604020202020204" pitchFamily="34" charset="0"/>
                        </a:rPr>
                        <a:t>13</a:t>
                      </a:r>
                      <a:endParaRPr lang="en-US" sz="13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PEO-STRI</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ASPMO</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PEO-STRI</a:t>
                      </a:r>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r>
              <a:tr h="435586">
                <a:tc>
                  <a:txBody>
                    <a:bodyPr/>
                    <a:lstStyle/>
                    <a:p>
                      <a:r>
                        <a:rPr lang="en-US" sz="1300" dirty="0" smtClean="0">
                          <a:latin typeface="Arial" panose="020B0604020202020204" pitchFamily="34" charset="0"/>
                          <a:cs typeface="Arial" panose="020B0604020202020204" pitchFamily="34" charset="0"/>
                        </a:rPr>
                        <a:t>14</a:t>
                      </a:r>
                      <a:endParaRPr lang="en-US" sz="13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PEO-STRI</a:t>
                      </a:r>
                    </a:p>
                    <a:p>
                      <a:r>
                        <a:rPr lang="en-US" sz="1200" dirty="0" smtClean="0">
                          <a:latin typeface="Arial" panose="020B0604020202020204" pitchFamily="34" charset="0"/>
                          <a:cs typeface="Arial" panose="020B0604020202020204" pitchFamily="34" charset="0"/>
                        </a:rPr>
                        <a:t>(Demonstration)</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ASPMO</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PEO-STRI</a:t>
                      </a:r>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r>
              <a:tr h="435586">
                <a:tc>
                  <a:txBody>
                    <a:bodyPr/>
                    <a:lstStyle/>
                    <a:p>
                      <a:r>
                        <a:rPr lang="en-US" sz="1300" dirty="0" smtClean="0">
                          <a:latin typeface="Arial" panose="020B0604020202020204" pitchFamily="34" charset="0"/>
                          <a:cs typeface="Arial" panose="020B0604020202020204" pitchFamily="34" charset="0"/>
                        </a:rPr>
                        <a:t>15</a:t>
                      </a:r>
                      <a:endParaRPr lang="en-US" sz="13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PEO-STRI Exp.1</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DHP</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PEO-STRI/MCoE</a:t>
                      </a:r>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r>
              <a:tr h="435586">
                <a:tc>
                  <a:txBody>
                    <a:bodyPr/>
                    <a:lstStyle/>
                    <a:p>
                      <a:r>
                        <a:rPr lang="en-US" sz="1300" dirty="0" smtClean="0">
                          <a:latin typeface="Arial" panose="020B0604020202020204" pitchFamily="34" charset="0"/>
                          <a:cs typeface="Arial" panose="020B0604020202020204" pitchFamily="34" charset="0"/>
                        </a:rPr>
                        <a:t>16</a:t>
                      </a:r>
                      <a:endParaRPr lang="en-US" sz="13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PEO-STRI Exp.2</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DHP</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PEO-STRI/MCoE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MCoE</a:t>
                      </a:r>
                      <a:endParaRPr lang="en-US" sz="1200" dirty="0">
                        <a:latin typeface="Arial" panose="020B0604020202020204" pitchFamily="34" charset="0"/>
                        <a:cs typeface="Arial" panose="020B0604020202020204" pitchFamily="34" charset="0"/>
                      </a:endParaRPr>
                    </a:p>
                  </a:txBody>
                  <a:tcPr/>
                </a:tc>
              </a:tr>
              <a:tr h="262209">
                <a:tc>
                  <a:txBody>
                    <a:bodyPr/>
                    <a:lstStyle/>
                    <a:p>
                      <a:endParaRPr lang="en-US" sz="11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r>
            </a:tbl>
          </a:graphicData>
        </a:graphic>
      </p:graphicFrame>
      <p:sp>
        <p:nvSpPr>
          <p:cNvPr id="18" name="Slide Number Placeholder 3"/>
          <p:cNvSpPr>
            <a:spLocks noGrp="1"/>
          </p:cNvSpPr>
          <p:nvPr>
            <p:ph type="sldNum" sz="quarter" idx="4294967295"/>
          </p:nvPr>
        </p:nvSpPr>
        <p:spPr>
          <a:xfrm>
            <a:off x="7010400" y="6619461"/>
            <a:ext cx="2133600" cy="228600"/>
          </a:xfrm>
          <a:prstGeom prst="rect">
            <a:avLst/>
          </a:prstGeom>
        </p:spPr>
        <p:txBody>
          <a:bodyPr/>
          <a:lstStyle/>
          <a:p>
            <a:pPr algn="r">
              <a:defRPr/>
            </a:pPr>
            <a:r>
              <a:rPr lang="en-US" sz="900" dirty="0" smtClean="0">
                <a:solidFill>
                  <a:prstClr val="black">
                    <a:tint val="75000"/>
                  </a:prstClr>
                </a:solidFill>
              </a:rPr>
              <a:t>15</a:t>
            </a:r>
            <a:endParaRPr lang="en-US" sz="900" dirty="0">
              <a:solidFill>
                <a:prstClr val="black">
                  <a:tint val="75000"/>
                </a:prstClr>
              </a:solidFill>
            </a:endParaRPr>
          </a:p>
        </p:txBody>
      </p:sp>
    </p:spTree>
    <p:extLst>
      <p:ext uri="{BB962C8B-B14F-4D97-AF65-F5344CB8AC3E}">
        <p14:creationId xmlns:p14="http://schemas.microsoft.com/office/powerpoint/2010/main" val="3140067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685800" y="67195"/>
            <a:ext cx="7924800" cy="646331"/>
          </a:xfrm>
          <a:prstGeom prst="rect">
            <a:avLst/>
          </a:prstGeom>
          <a:noFill/>
        </p:spPr>
        <p:txBody>
          <a:bodyPr wrap="square" rtlCol="0">
            <a:spAutoFit/>
          </a:bodyPr>
          <a:lstStyle/>
          <a:p>
            <a:pPr algn="ctr" defTabSz="971824"/>
            <a:r>
              <a:rPr lang="en-US" sz="3600" b="1" dirty="0" smtClean="0">
                <a:solidFill>
                  <a:prstClr val="black"/>
                </a:solidFill>
                <a:latin typeface="Arial"/>
              </a:rPr>
              <a:t>DARPA Squad X</a:t>
            </a:r>
            <a:endParaRPr lang="en-US" sz="3600" b="1" dirty="0">
              <a:solidFill>
                <a:prstClr val="black"/>
              </a:solidFill>
              <a:latin typeface="Arial"/>
            </a:endParaRPr>
          </a:p>
        </p:txBody>
      </p:sp>
      <p:pic>
        <p:nvPicPr>
          <p:cNvPr id="2" name="Picture 1"/>
          <p:cNvPicPr>
            <a:picLocks noChangeAspect="1"/>
          </p:cNvPicPr>
          <p:nvPr/>
        </p:nvPicPr>
        <p:blipFill>
          <a:blip r:embed="rId2"/>
          <a:stretch>
            <a:fillRect/>
          </a:stretch>
        </p:blipFill>
        <p:spPr>
          <a:xfrm>
            <a:off x="4718106" y="868878"/>
            <a:ext cx="4374931" cy="2857039"/>
          </a:xfrm>
          <a:prstGeom prst="rect">
            <a:avLst/>
          </a:prstGeom>
        </p:spPr>
      </p:pic>
      <p:cxnSp>
        <p:nvCxnSpPr>
          <p:cNvPr id="4" name="Straight Connector 3"/>
          <p:cNvCxnSpPr/>
          <p:nvPr/>
        </p:nvCxnSpPr>
        <p:spPr>
          <a:xfrm>
            <a:off x="4573588" y="762000"/>
            <a:ext cx="0" cy="5943600"/>
          </a:xfrm>
          <a:prstGeom prst="line">
            <a:avLst/>
          </a:prstGeom>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3733800"/>
            <a:ext cx="9144000" cy="0"/>
          </a:xfrm>
          <a:prstGeom prst="line">
            <a:avLst/>
          </a:prstGeom>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 y="899948"/>
            <a:ext cx="4495800" cy="2139047"/>
          </a:xfrm>
          <a:prstGeom prst="rect">
            <a:avLst/>
          </a:prstGeom>
          <a:noFill/>
        </p:spPr>
        <p:txBody>
          <a:bodyPr wrap="square" rtlCol="0">
            <a:spAutoFit/>
          </a:bodyPr>
          <a:lstStyle/>
          <a:p>
            <a:pPr defTabSz="971824"/>
            <a:r>
              <a:rPr lang="en-US" sz="1900" u="sng" dirty="0" smtClean="0">
                <a:solidFill>
                  <a:prstClr val="black"/>
                </a:solidFill>
                <a:latin typeface="Arial" panose="020B0604020202020204" pitchFamily="34" charset="0"/>
                <a:cs typeface="Arial" panose="020B0604020202020204" pitchFamily="34" charset="0"/>
              </a:rPr>
              <a:t>Program Objectives</a:t>
            </a:r>
            <a:r>
              <a:rPr lang="en-US" sz="1900" dirty="0" smtClean="0">
                <a:solidFill>
                  <a:prstClr val="black"/>
                </a:solidFill>
                <a:latin typeface="Arial" panose="020B0604020202020204" pitchFamily="34" charset="0"/>
                <a:cs typeface="Arial" panose="020B0604020202020204" pitchFamily="34" charset="0"/>
              </a:rPr>
              <a:t>:</a:t>
            </a:r>
          </a:p>
          <a:p>
            <a:pPr defTabSz="971824">
              <a:buFont typeface="Wingdings" panose="05000000000000000000" pitchFamily="2" charset="2"/>
              <a:buChar char="§"/>
            </a:pPr>
            <a:r>
              <a:rPr lang="en-US" sz="1900" dirty="0">
                <a:solidFill>
                  <a:prstClr val="black"/>
                </a:solidFill>
                <a:latin typeface="Arial" panose="020B0604020202020204" pitchFamily="34" charset="0"/>
                <a:cs typeface="Arial" panose="020B0604020202020204" pitchFamily="34" charset="0"/>
              </a:rPr>
              <a:t> </a:t>
            </a:r>
            <a:r>
              <a:rPr lang="en-US" sz="1900" dirty="0" smtClean="0">
                <a:solidFill>
                  <a:prstClr val="black"/>
                </a:solidFill>
                <a:latin typeface="Arial" panose="020B0604020202020204" pitchFamily="34" charset="0"/>
                <a:cs typeface="Arial" panose="020B0604020202020204" pitchFamily="34" charset="0"/>
              </a:rPr>
              <a:t>Enhance situational awareness of rifle squad.</a:t>
            </a:r>
          </a:p>
          <a:p>
            <a:pPr defTabSz="971824">
              <a:buFont typeface="Wingdings" panose="05000000000000000000" pitchFamily="2" charset="2"/>
              <a:buChar char="§"/>
            </a:pPr>
            <a:r>
              <a:rPr lang="en-US" sz="1900" dirty="0">
                <a:solidFill>
                  <a:prstClr val="black"/>
                </a:solidFill>
                <a:latin typeface="Arial" panose="020B0604020202020204" pitchFamily="34" charset="0"/>
                <a:cs typeface="Arial" panose="020B0604020202020204" pitchFamily="34" charset="0"/>
              </a:rPr>
              <a:t> </a:t>
            </a:r>
            <a:r>
              <a:rPr lang="en-US" sz="1900" dirty="0" smtClean="0">
                <a:solidFill>
                  <a:prstClr val="black"/>
                </a:solidFill>
                <a:latin typeface="Arial" panose="020B0604020202020204" pitchFamily="34" charset="0"/>
                <a:cs typeface="Arial" panose="020B0604020202020204" pitchFamily="34" charset="0"/>
              </a:rPr>
              <a:t>Provide leaders with maneuver time &amp; space.</a:t>
            </a:r>
          </a:p>
          <a:p>
            <a:pPr defTabSz="971824">
              <a:buFont typeface="Wingdings" panose="05000000000000000000" pitchFamily="2" charset="2"/>
              <a:buChar char="§"/>
            </a:pPr>
            <a:r>
              <a:rPr lang="en-US" sz="1900" dirty="0">
                <a:solidFill>
                  <a:prstClr val="black"/>
                </a:solidFill>
                <a:latin typeface="Arial" panose="020B0604020202020204" pitchFamily="34" charset="0"/>
                <a:cs typeface="Arial" panose="020B0604020202020204" pitchFamily="34" charset="0"/>
              </a:rPr>
              <a:t> </a:t>
            </a:r>
            <a:r>
              <a:rPr lang="en-US" sz="1900" dirty="0" smtClean="0">
                <a:solidFill>
                  <a:prstClr val="black"/>
                </a:solidFill>
                <a:latin typeface="Arial" panose="020B0604020202020204" pitchFamily="34" charset="0"/>
                <a:cs typeface="Arial" panose="020B0604020202020204" pitchFamily="34" charset="0"/>
              </a:rPr>
              <a:t>Enable rifle squads to dominate their area of operations.</a:t>
            </a:r>
            <a:endParaRPr lang="en-US" sz="1900" dirty="0">
              <a:solidFill>
                <a:prstClr val="black"/>
              </a:solidFill>
              <a:latin typeface="Arial" panose="020B0604020202020204" pitchFamily="34" charset="0"/>
              <a:cs typeface="Arial" panose="020B0604020202020204" pitchFamily="34" charset="0"/>
            </a:endParaRPr>
          </a:p>
        </p:txBody>
      </p:sp>
      <p:sp>
        <p:nvSpPr>
          <p:cNvPr id="9" name="TextBox 8"/>
          <p:cNvSpPr txBox="1"/>
          <p:nvPr/>
        </p:nvSpPr>
        <p:spPr>
          <a:xfrm>
            <a:off x="0" y="3846911"/>
            <a:ext cx="4495800" cy="1554272"/>
          </a:xfrm>
          <a:prstGeom prst="rect">
            <a:avLst/>
          </a:prstGeom>
          <a:noFill/>
        </p:spPr>
        <p:txBody>
          <a:bodyPr wrap="square" rtlCol="0">
            <a:spAutoFit/>
          </a:bodyPr>
          <a:lstStyle/>
          <a:p>
            <a:pPr defTabSz="971824"/>
            <a:r>
              <a:rPr lang="en-US" sz="1900" u="sng" dirty="0" smtClean="0">
                <a:solidFill>
                  <a:prstClr val="black"/>
                </a:solidFill>
                <a:latin typeface="Arial" panose="020B0604020202020204" pitchFamily="34" charset="0"/>
                <a:cs typeface="Arial" panose="020B0604020202020204" pitchFamily="34" charset="0"/>
              </a:rPr>
              <a:t>Notables</a:t>
            </a:r>
            <a:r>
              <a:rPr lang="en-US" sz="1900" dirty="0" smtClean="0">
                <a:solidFill>
                  <a:prstClr val="black"/>
                </a:solidFill>
                <a:latin typeface="Arial" panose="020B0604020202020204" pitchFamily="34" charset="0"/>
                <a:cs typeface="Arial" panose="020B0604020202020204" pitchFamily="34" charset="0"/>
              </a:rPr>
              <a:t>:</a:t>
            </a:r>
          </a:p>
          <a:p>
            <a:pPr defTabSz="971824">
              <a:buFont typeface="Wingdings" panose="05000000000000000000" pitchFamily="2" charset="2"/>
              <a:buChar char="§"/>
            </a:pPr>
            <a:r>
              <a:rPr lang="en-US" sz="1900" dirty="0" smtClean="0">
                <a:solidFill>
                  <a:prstClr val="black"/>
                </a:solidFill>
                <a:latin typeface="Arial" panose="020B0604020202020204" pitchFamily="34" charset="0"/>
                <a:cs typeface="Arial" panose="020B0604020202020204" pitchFamily="34" charset="0"/>
              </a:rPr>
              <a:t> Guidance.</a:t>
            </a:r>
          </a:p>
          <a:p>
            <a:pPr defTabSz="971824">
              <a:buFont typeface="Wingdings" panose="05000000000000000000" pitchFamily="2" charset="2"/>
              <a:buChar char="§"/>
            </a:pPr>
            <a:r>
              <a:rPr lang="en-US" sz="1900" dirty="0">
                <a:solidFill>
                  <a:prstClr val="black"/>
                </a:solidFill>
                <a:latin typeface="Arial" panose="020B0604020202020204" pitchFamily="34" charset="0"/>
                <a:cs typeface="Arial" panose="020B0604020202020204" pitchFamily="34" charset="0"/>
              </a:rPr>
              <a:t> </a:t>
            </a:r>
            <a:r>
              <a:rPr lang="en-US" sz="1900" dirty="0" smtClean="0">
                <a:solidFill>
                  <a:prstClr val="black"/>
                </a:solidFill>
                <a:latin typeface="Arial" panose="020B0604020202020204" pitchFamily="34" charset="0"/>
                <a:cs typeface="Arial" panose="020B0604020202020204" pitchFamily="34" charset="0"/>
              </a:rPr>
              <a:t>Timeframe.</a:t>
            </a:r>
          </a:p>
          <a:p>
            <a:pPr defTabSz="971824">
              <a:buFont typeface="Wingdings" panose="05000000000000000000" pitchFamily="2" charset="2"/>
              <a:buChar char="§"/>
            </a:pPr>
            <a:r>
              <a:rPr lang="en-US" sz="1900" dirty="0">
                <a:solidFill>
                  <a:prstClr val="black"/>
                </a:solidFill>
                <a:latin typeface="Arial" panose="020B0604020202020204" pitchFamily="34" charset="0"/>
                <a:cs typeface="Arial" panose="020B0604020202020204" pitchFamily="34" charset="0"/>
              </a:rPr>
              <a:t> </a:t>
            </a:r>
            <a:r>
              <a:rPr lang="en-US" sz="1900" dirty="0" smtClean="0">
                <a:solidFill>
                  <a:prstClr val="black"/>
                </a:solidFill>
                <a:latin typeface="Arial" panose="020B0604020202020204" pitchFamily="34" charset="0"/>
                <a:cs typeface="Arial" panose="020B0604020202020204" pitchFamily="34" charset="0"/>
              </a:rPr>
              <a:t>Condition setting.</a:t>
            </a:r>
          </a:p>
          <a:p>
            <a:pPr defTabSz="971824">
              <a:buFont typeface="Wingdings" panose="05000000000000000000" pitchFamily="2" charset="2"/>
              <a:buChar char="§"/>
            </a:pPr>
            <a:r>
              <a:rPr lang="en-US" sz="1900" dirty="0">
                <a:solidFill>
                  <a:prstClr val="black"/>
                </a:solidFill>
                <a:latin typeface="Arial" panose="020B0604020202020204" pitchFamily="34" charset="0"/>
                <a:cs typeface="Arial" panose="020B0604020202020204" pitchFamily="34" charset="0"/>
              </a:rPr>
              <a:t> </a:t>
            </a:r>
            <a:r>
              <a:rPr lang="en-US" sz="1900" dirty="0" smtClean="0">
                <a:solidFill>
                  <a:prstClr val="black"/>
                </a:solidFill>
                <a:latin typeface="Arial" panose="020B0604020202020204" pitchFamily="34" charset="0"/>
                <a:cs typeface="Arial" panose="020B0604020202020204" pitchFamily="34" charset="0"/>
              </a:rPr>
              <a:t>Desired Inclusion.</a:t>
            </a:r>
            <a:endParaRPr lang="en-US" sz="1900"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305594" y="5472186"/>
            <a:ext cx="3962400" cy="1077218"/>
          </a:xfrm>
          <a:prstGeom prst="rect">
            <a:avLst/>
          </a:prstGeom>
          <a:noFill/>
        </p:spPr>
        <p:txBody>
          <a:bodyPr wrap="square" rtlCol="0">
            <a:spAutoFit/>
          </a:bodyPr>
          <a:lstStyle/>
          <a:p>
            <a:pPr defTabSz="971824"/>
            <a:r>
              <a:rPr lang="en-US" sz="1600" dirty="0" smtClean="0">
                <a:solidFill>
                  <a:prstClr val="black"/>
                </a:solidFill>
                <a:latin typeface="Arial" panose="020B0604020202020204" pitchFamily="34" charset="0"/>
                <a:cs typeface="Arial" panose="020B0604020202020204" pitchFamily="34" charset="0"/>
              </a:rPr>
              <a:t>1</a:t>
            </a:r>
            <a:r>
              <a:rPr lang="en-US" sz="1600" baseline="30000" dirty="0" smtClean="0">
                <a:solidFill>
                  <a:prstClr val="black"/>
                </a:solidFill>
                <a:latin typeface="Arial" panose="020B0604020202020204" pitchFamily="34" charset="0"/>
                <a:cs typeface="Arial" panose="020B0604020202020204" pitchFamily="34" charset="0"/>
              </a:rPr>
              <a:t>st</a:t>
            </a:r>
            <a:r>
              <a:rPr lang="en-US" sz="1600" dirty="0" smtClean="0">
                <a:solidFill>
                  <a:prstClr val="black"/>
                </a:solidFill>
                <a:latin typeface="Arial" panose="020B0604020202020204" pitchFamily="34" charset="0"/>
                <a:cs typeface="Arial" panose="020B0604020202020204" pitchFamily="34" charset="0"/>
              </a:rPr>
              <a:t> ID, 3</a:t>
            </a:r>
            <a:r>
              <a:rPr lang="en-US" sz="1600" baseline="30000" dirty="0" smtClean="0">
                <a:solidFill>
                  <a:prstClr val="black"/>
                </a:solidFill>
                <a:latin typeface="Arial" panose="020B0604020202020204" pitchFamily="34" charset="0"/>
                <a:cs typeface="Arial" panose="020B0604020202020204" pitchFamily="34" charset="0"/>
              </a:rPr>
              <a:t>rd</a:t>
            </a:r>
            <a:r>
              <a:rPr lang="en-US" sz="1600" dirty="0" smtClean="0">
                <a:solidFill>
                  <a:prstClr val="black"/>
                </a:solidFill>
                <a:latin typeface="Arial" panose="020B0604020202020204" pitchFamily="34" charset="0"/>
                <a:cs typeface="Arial" panose="020B0604020202020204" pitchFamily="34" charset="0"/>
              </a:rPr>
              <a:t> ID, 4</a:t>
            </a:r>
            <a:r>
              <a:rPr lang="en-US" sz="1600" baseline="30000" dirty="0" smtClean="0">
                <a:solidFill>
                  <a:prstClr val="black"/>
                </a:solidFill>
                <a:latin typeface="Arial" panose="020B0604020202020204" pitchFamily="34" charset="0"/>
                <a:cs typeface="Arial" panose="020B0604020202020204" pitchFamily="34" charset="0"/>
              </a:rPr>
              <a:t>th</a:t>
            </a:r>
            <a:r>
              <a:rPr lang="en-US" sz="1600" dirty="0" smtClean="0">
                <a:solidFill>
                  <a:prstClr val="black"/>
                </a:solidFill>
                <a:latin typeface="Arial" panose="020B0604020202020204" pitchFamily="34" charset="0"/>
                <a:cs typeface="Arial" panose="020B0604020202020204" pitchFamily="34" charset="0"/>
              </a:rPr>
              <a:t> ID, 7</a:t>
            </a:r>
            <a:r>
              <a:rPr lang="en-US" sz="1600" baseline="30000" dirty="0" smtClean="0">
                <a:solidFill>
                  <a:prstClr val="black"/>
                </a:solidFill>
                <a:latin typeface="Arial" panose="020B0604020202020204" pitchFamily="34" charset="0"/>
                <a:cs typeface="Arial" panose="020B0604020202020204" pitchFamily="34" charset="0"/>
              </a:rPr>
              <a:t>th</a:t>
            </a:r>
            <a:r>
              <a:rPr lang="en-US" sz="1600" dirty="0" smtClean="0">
                <a:solidFill>
                  <a:prstClr val="black"/>
                </a:solidFill>
                <a:latin typeface="Arial" panose="020B0604020202020204" pitchFamily="34" charset="0"/>
                <a:cs typeface="Arial" panose="020B0604020202020204" pitchFamily="34" charset="0"/>
              </a:rPr>
              <a:t> ID, 25th ID, 82</a:t>
            </a:r>
            <a:r>
              <a:rPr lang="en-US" sz="1600" baseline="30000" dirty="0" smtClean="0">
                <a:solidFill>
                  <a:prstClr val="black"/>
                </a:solidFill>
                <a:latin typeface="Arial" panose="020B0604020202020204" pitchFamily="34" charset="0"/>
                <a:cs typeface="Arial" panose="020B0604020202020204" pitchFamily="34" charset="0"/>
              </a:rPr>
              <a:t>nd</a:t>
            </a:r>
            <a:r>
              <a:rPr lang="en-US" sz="1600" dirty="0" smtClean="0">
                <a:solidFill>
                  <a:prstClr val="black"/>
                </a:solidFill>
                <a:latin typeface="Arial" panose="020B0604020202020204" pitchFamily="34" charset="0"/>
                <a:cs typeface="Arial" panose="020B0604020202020204" pitchFamily="34" charset="0"/>
              </a:rPr>
              <a:t> ABN, 101</a:t>
            </a:r>
            <a:r>
              <a:rPr lang="en-US" sz="1600" baseline="30000" dirty="0" smtClean="0">
                <a:solidFill>
                  <a:prstClr val="black"/>
                </a:solidFill>
                <a:latin typeface="Arial" panose="020B0604020202020204" pitchFamily="34" charset="0"/>
                <a:cs typeface="Arial" panose="020B0604020202020204" pitchFamily="34" charset="0"/>
              </a:rPr>
              <a:t>st </a:t>
            </a:r>
            <a:r>
              <a:rPr lang="en-US" sz="1600" dirty="0" smtClean="0">
                <a:solidFill>
                  <a:prstClr val="black"/>
                </a:solidFill>
                <a:latin typeface="Arial" panose="020B0604020202020204" pitchFamily="34" charset="0"/>
                <a:cs typeface="Arial" panose="020B0604020202020204" pitchFamily="34" charset="0"/>
              </a:rPr>
              <a:t>AASLT, 75</a:t>
            </a:r>
            <a:r>
              <a:rPr lang="en-US" sz="1600" baseline="30000" dirty="0" smtClean="0">
                <a:solidFill>
                  <a:prstClr val="black"/>
                </a:solidFill>
                <a:latin typeface="Arial" panose="020B0604020202020204" pitchFamily="34" charset="0"/>
                <a:cs typeface="Arial" panose="020B0604020202020204" pitchFamily="34" charset="0"/>
              </a:rPr>
              <a:t>th</a:t>
            </a:r>
            <a:r>
              <a:rPr lang="en-US" sz="1600" dirty="0" smtClean="0">
                <a:solidFill>
                  <a:prstClr val="black"/>
                </a:solidFill>
                <a:latin typeface="Arial" panose="020B0604020202020204" pitchFamily="34" charset="0"/>
                <a:cs typeface="Arial" panose="020B0604020202020204" pitchFamily="34" charset="0"/>
              </a:rPr>
              <a:t> RGR, </a:t>
            </a:r>
            <a:r>
              <a:rPr lang="en-US" sz="1600" dirty="0" err="1" smtClean="0">
                <a:solidFill>
                  <a:prstClr val="black"/>
                </a:solidFill>
                <a:latin typeface="Arial" panose="020B0604020202020204" pitchFamily="34" charset="0"/>
                <a:cs typeface="Arial" panose="020B0604020202020204" pitchFamily="34" charset="0"/>
              </a:rPr>
              <a:t>XVIII</a:t>
            </a:r>
            <a:r>
              <a:rPr lang="en-US" sz="1600" baseline="30000" dirty="0" err="1" smtClean="0">
                <a:solidFill>
                  <a:prstClr val="black"/>
                </a:solidFill>
                <a:latin typeface="Arial" panose="020B0604020202020204" pitchFamily="34" charset="0"/>
                <a:cs typeface="Arial" panose="020B0604020202020204" pitchFamily="34" charset="0"/>
              </a:rPr>
              <a:t>th</a:t>
            </a:r>
            <a:r>
              <a:rPr lang="en-US" sz="1600" dirty="0" smtClean="0">
                <a:solidFill>
                  <a:prstClr val="black"/>
                </a:solidFill>
                <a:latin typeface="Arial" panose="020B0604020202020204" pitchFamily="34" charset="0"/>
                <a:cs typeface="Arial" panose="020B0604020202020204" pitchFamily="34" charset="0"/>
              </a:rPr>
              <a:t> ABN Corps, USASOC, </a:t>
            </a:r>
            <a:r>
              <a:rPr lang="en-US" sz="1600" dirty="0" err="1" smtClean="0">
                <a:solidFill>
                  <a:prstClr val="black"/>
                </a:solidFill>
                <a:latin typeface="Arial" panose="020B0604020202020204" pitchFamily="34" charset="0"/>
                <a:cs typeface="Arial" panose="020B0604020202020204" pitchFamily="34" charset="0"/>
              </a:rPr>
              <a:t>SCoE</a:t>
            </a:r>
            <a:r>
              <a:rPr lang="en-US" sz="1600" dirty="0" smtClean="0">
                <a:solidFill>
                  <a:prstClr val="black"/>
                </a:solidFill>
                <a:latin typeface="Arial" panose="020B0604020202020204" pitchFamily="34" charset="0"/>
                <a:cs typeface="Arial" panose="020B0604020202020204" pitchFamily="34" charset="0"/>
              </a:rPr>
              <a:t>, ARCIC, BMC, DARPA, PEO STRI, PEO Soldier.</a:t>
            </a:r>
            <a:endParaRPr lang="en-US" sz="1600" dirty="0">
              <a:solidFill>
                <a:prstClr val="black"/>
              </a:solidFill>
              <a:latin typeface="Arial" panose="020B0604020202020204" pitchFamily="34" charset="0"/>
              <a:cs typeface="Arial" panose="020B0604020202020204" pitchFamily="34" charset="0"/>
            </a:endParaRPr>
          </a:p>
        </p:txBody>
      </p:sp>
      <p:sp>
        <p:nvSpPr>
          <p:cNvPr id="11" name="TextBox 10"/>
          <p:cNvSpPr txBox="1"/>
          <p:nvPr/>
        </p:nvSpPr>
        <p:spPr>
          <a:xfrm>
            <a:off x="4624307" y="3828518"/>
            <a:ext cx="4495800" cy="1554272"/>
          </a:xfrm>
          <a:prstGeom prst="rect">
            <a:avLst/>
          </a:prstGeom>
          <a:noFill/>
        </p:spPr>
        <p:txBody>
          <a:bodyPr wrap="square" rtlCol="0">
            <a:spAutoFit/>
          </a:bodyPr>
          <a:lstStyle/>
          <a:p>
            <a:pPr defTabSz="971824"/>
            <a:r>
              <a:rPr lang="en-US" sz="1900" u="sng" dirty="0" smtClean="0">
                <a:solidFill>
                  <a:prstClr val="black"/>
                </a:solidFill>
                <a:latin typeface="Arial" panose="020B0604020202020204" pitchFamily="34" charset="0"/>
                <a:cs typeface="Arial" panose="020B0604020202020204" pitchFamily="34" charset="0"/>
              </a:rPr>
              <a:t>Other</a:t>
            </a:r>
            <a:r>
              <a:rPr lang="en-US" sz="1900" dirty="0" smtClean="0">
                <a:solidFill>
                  <a:prstClr val="black"/>
                </a:solidFill>
                <a:latin typeface="Arial" panose="020B0604020202020204" pitchFamily="34" charset="0"/>
                <a:cs typeface="Arial" panose="020B0604020202020204" pitchFamily="34" charset="0"/>
              </a:rPr>
              <a:t>:</a:t>
            </a:r>
          </a:p>
          <a:p>
            <a:pPr defTabSz="971824">
              <a:buFont typeface="Wingdings" panose="05000000000000000000" pitchFamily="2" charset="2"/>
              <a:buChar char="§"/>
            </a:pPr>
            <a:r>
              <a:rPr lang="en-US" sz="1900" dirty="0" smtClean="0">
                <a:solidFill>
                  <a:prstClr val="black"/>
                </a:solidFill>
                <a:latin typeface="Arial" panose="020B0604020202020204" pitchFamily="34" charset="0"/>
                <a:cs typeface="Arial" panose="020B0604020202020204" pitchFamily="34" charset="0"/>
              </a:rPr>
              <a:t> Multi formation (+).</a:t>
            </a:r>
          </a:p>
          <a:p>
            <a:pPr defTabSz="971824">
              <a:buFont typeface="Wingdings" panose="05000000000000000000" pitchFamily="2" charset="2"/>
              <a:buChar char="§"/>
            </a:pPr>
            <a:r>
              <a:rPr lang="en-US" sz="1900" dirty="0">
                <a:solidFill>
                  <a:prstClr val="black"/>
                </a:solidFill>
                <a:latin typeface="Arial" panose="020B0604020202020204" pitchFamily="34" charset="0"/>
                <a:cs typeface="Arial" panose="020B0604020202020204" pitchFamily="34" charset="0"/>
              </a:rPr>
              <a:t> </a:t>
            </a:r>
            <a:r>
              <a:rPr lang="en-US" sz="1900" dirty="0" smtClean="0">
                <a:solidFill>
                  <a:prstClr val="black"/>
                </a:solidFill>
                <a:latin typeface="Arial" panose="020B0604020202020204" pitchFamily="34" charset="0"/>
                <a:cs typeface="Arial" panose="020B0604020202020204" pitchFamily="34" charset="0"/>
              </a:rPr>
              <a:t>Funding.</a:t>
            </a:r>
          </a:p>
          <a:p>
            <a:pPr defTabSz="971824">
              <a:buFont typeface="Wingdings" panose="05000000000000000000" pitchFamily="2" charset="2"/>
              <a:buChar char="§"/>
            </a:pPr>
            <a:r>
              <a:rPr lang="en-US" sz="1900" dirty="0">
                <a:solidFill>
                  <a:prstClr val="black"/>
                </a:solidFill>
                <a:latin typeface="Arial" panose="020B0604020202020204" pitchFamily="34" charset="0"/>
                <a:cs typeface="Arial" panose="020B0604020202020204" pitchFamily="34" charset="0"/>
              </a:rPr>
              <a:t> </a:t>
            </a:r>
            <a:r>
              <a:rPr lang="en-US" sz="1900" dirty="0" smtClean="0">
                <a:solidFill>
                  <a:prstClr val="black"/>
                </a:solidFill>
                <a:latin typeface="Arial" panose="020B0604020202020204" pitchFamily="34" charset="0"/>
                <a:cs typeface="Arial" panose="020B0604020202020204" pitchFamily="34" charset="0"/>
              </a:rPr>
              <a:t>Metrics.</a:t>
            </a:r>
          </a:p>
          <a:p>
            <a:pPr defTabSz="971824">
              <a:buFont typeface="Wingdings" panose="05000000000000000000" pitchFamily="2" charset="2"/>
              <a:buChar char="§"/>
            </a:pPr>
            <a:r>
              <a:rPr lang="en-US" sz="1900" dirty="0">
                <a:solidFill>
                  <a:prstClr val="black"/>
                </a:solidFill>
                <a:latin typeface="Arial" panose="020B0604020202020204" pitchFamily="34" charset="0"/>
                <a:cs typeface="Arial" panose="020B0604020202020204" pitchFamily="34" charset="0"/>
              </a:rPr>
              <a:t> </a:t>
            </a:r>
            <a:r>
              <a:rPr lang="en-US" sz="1900" dirty="0" smtClean="0">
                <a:solidFill>
                  <a:prstClr val="black"/>
                </a:solidFill>
                <a:latin typeface="Arial" panose="020B0604020202020204" pitchFamily="34" charset="0"/>
                <a:cs typeface="Arial" panose="020B0604020202020204" pitchFamily="34" charset="0"/>
              </a:rPr>
              <a:t>Capability Areas.</a:t>
            </a:r>
            <a:endParaRPr lang="en-US" sz="1900" dirty="0">
              <a:solidFill>
                <a:prstClr val="black"/>
              </a:solidFill>
              <a:latin typeface="Arial" panose="020B0604020202020204" pitchFamily="34" charset="0"/>
              <a:cs typeface="Arial" panose="020B0604020202020204" pitchFamily="34" charset="0"/>
            </a:endParaRPr>
          </a:p>
        </p:txBody>
      </p:sp>
      <p:sp>
        <p:nvSpPr>
          <p:cNvPr id="10" name="Slide Number Placeholder 3"/>
          <p:cNvSpPr>
            <a:spLocks noGrp="1"/>
          </p:cNvSpPr>
          <p:nvPr>
            <p:ph type="sldNum" sz="quarter" idx="4294967295"/>
          </p:nvPr>
        </p:nvSpPr>
        <p:spPr>
          <a:xfrm>
            <a:off x="7010400" y="6619461"/>
            <a:ext cx="2133600" cy="228600"/>
          </a:xfrm>
          <a:prstGeom prst="rect">
            <a:avLst/>
          </a:prstGeom>
        </p:spPr>
        <p:txBody>
          <a:bodyPr/>
          <a:lstStyle/>
          <a:p>
            <a:pPr algn="r">
              <a:defRPr/>
            </a:pPr>
            <a:r>
              <a:rPr lang="en-US" sz="900" dirty="0" smtClean="0">
                <a:solidFill>
                  <a:prstClr val="black">
                    <a:tint val="75000"/>
                  </a:prstClr>
                </a:solidFill>
              </a:rPr>
              <a:t>16</a:t>
            </a:r>
            <a:endParaRPr lang="en-US" sz="900" dirty="0">
              <a:solidFill>
                <a:prstClr val="black">
                  <a:tint val="75000"/>
                </a:prstClr>
              </a:solidFill>
            </a:endParaRPr>
          </a:p>
        </p:txBody>
      </p:sp>
    </p:spTree>
    <p:extLst>
      <p:ext uri="{BB962C8B-B14F-4D97-AF65-F5344CB8AC3E}">
        <p14:creationId xmlns:p14="http://schemas.microsoft.com/office/powerpoint/2010/main" val="618425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04554" y="863014"/>
            <a:ext cx="3429479" cy="2572109"/>
          </a:xfrm>
          <a:prstGeom prst="rect">
            <a:avLst/>
          </a:prstGeom>
        </p:spPr>
      </p:pic>
      <p:sp>
        <p:nvSpPr>
          <p:cNvPr id="7" name="Rectangle 6"/>
          <p:cNvSpPr/>
          <p:nvPr/>
        </p:nvSpPr>
        <p:spPr>
          <a:xfrm>
            <a:off x="5278211" y="3413157"/>
            <a:ext cx="3857621" cy="2364109"/>
          </a:xfrm>
          <a:prstGeom prst="rect">
            <a:avLst/>
          </a:prstGeom>
        </p:spPr>
        <p:txBody>
          <a:bodyPr wrap="square">
            <a:spAutoFit/>
          </a:bodyPr>
          <a:lstStyle/>
          <a:p>
            <a:pPr marR="3810" defTabSz="971824"/>
            <a:r>
              <a:rPr lang="en-US" sz="1050" dirty="0">
                <a:solidFill>
                  <a:prstClr val="black"/>
                </a:solidFill>
                <a:latin typeface="Arial" panose="020B0604020202020204" pitchFamily="34" charset="0"/>
                <a:cs typeface="Arial" panose="020B0604020202020204" pitchFamily="34" charset="0"/>
              </a:rPr>
              <a:t>Squad-X Goals: </a:t>
            </a:r>
          </a:p>
          <a:p>
            <a:pPr marR="3810" defTabSz="971824"/>
            <a:r>
              <a:rPr lang="en-US" sz="1050" dirty="0">
                <a:solidFill>
                  <a:prstClr val="black"/>
                </a:solidFill>
                <a:latin typeface="Arial" panose="020B0604020202020204" pitchFamily="34" charset="0"/>
                <a:cs typeface="Arial" panose="020B0604020202020204" pitchFamily="34" charset="0"/>
              </a:rPr>
              <a:t>-Exte</a:t>
            </a:r>
            <a:r>
              <a:rPr lang="en-US" sz="1050" spc="-8" dirty="0">
                <a:solidFill>
                  <a:prstClr val="black"/>
                </a:solidFill>
                <a:latin typeface="Arial" panose="020B0604020202020204" pitchFamily="34" charset="0"/>
                <a:cs typeface="Arial" panose="020B0604020202020204" pitchFamily="34" charset="0"/>
              </a:rPr>
              <a:t>nd</a:t>
            </a:r>
            <a:r>
              <a:rPr lang="en-US" sz="1050" spc="-4" dirty="0">
                <a:solidFill>
                  <a:prstClr val="black"/>
                </a:solidFill>
                <a:latin typeface="Arial" panose="020B0604020202020204" pitchFamily="34" charset="0"/>
                <a:cs typeface="Arial" panose="020B0604020202020204" pitchFamily="34" charset="0"/>
              </a:rPr>
              <a:t> </a:t>
            </a:r>
            <a:r>
              <a:rPr lang="en-US" sz="1050" spc="-8" dirty="0">
                <a:solidFill>
                  <a:prstClr val="black"/>
                </a:solidFill>
                <a:latin typeface="Arial" panose="020B0604020202020204" pitchFamily="34" charset="0"/>
                <a:cs typeface="Arial" panose="020B0604020202020204" pitchFamily="34" charset="0"/>
              </a:rPr>
              <a:t>and</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e</a:t>
            </a:r>
            <a:r>
              <a:rPr lang="en-US" sz="1050" spc="-8" dirty="0">
                <a:solidFill>
                  <a:prstClr val="black"/>
                </a:solidFill>
                <a:latin typeface="Arial" panose="020B0604020202020204" pitchFamily="34" charset="0"/>
                <a:cs typeface="Arial" panose="020B0604020202020204" pitchFamily="34" charset="0"/>
              </a:rPr>
              <a:t>nhan</a:t>
            </a:r>
            <a:r>
              <a:rPr lang="en-US" sz="1050" dirty="0">
                <a:solidFill>
                  <a:prstClr val="black"/>
                </a:solidFill>
                <a:latin typeface="Arial" panose="020B0604020202020204" pitchFamily="34" charset="0"/>
                <a:cs typeface="Arial" panose="020B0604020202020204" pitchFamily="34" charset="0"/>
              </a:rPr>
              <a:t>ce</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t</a:t>
            </a:r>
            <a:r>
              <a:rPr lang="en-US" sz="1050" spc="-8" dirty="0">
                <a:solidFill>
                  <a:prstClr val="black"/>
                </a:solidFill>
                <a:latin typeface="Arial" panose="020B0604020202020204" pitchFamily="34" charset="0"/>
                <a:cs typeface="Arial" panose="020B0604020202020204" pitchFamily="34" charset="0"/>
              </a:rPr>
              <a:t>h</a:t>
            </a:r>
            <a:r>
              <a:rPr lang="en-US" sz="1050" dirty="0">
                <a:solidFill>
                  <a:prstClr val="black"/>
                </a:solidFill>
                <a:latin typeface="Arial" panose="020B0604020202020204" pitchFamily="34" charset="0"/>
                <a:cs typeface="Arial" panose="020B0604020202020204" pitchFamily="34" charset="0"/>
              </a:rPr>
              <a:t>e</a:t>
            </a:r>
            <a:r>
              <a:rPr lang="en-US" sz="1050" spc="-4" dirty="0">
                <a:solidFill>
                  <a:prstClr val="black"/>
                </a:solidFill>
                <a:latin typeface="Arial" panose="020B0604020202020204" pitchFamily="34" charset="0"/>
                <a:cs typeface="Arial" panose="020B0604020202020204" pitchFamily="34" charset="0"/>
              </a:rPr>
              <a:t> </a:t>
            </a:r>
            <a:r>
              <a:rPr lang="en-US" sz="1050" b="1" spc="-8" dirty="0">
                <a:solidFill>
                  <a:prstClr val="black"/>
                </a:solidFill>
                <a:latin typeface="Arial" panose="020B0604020202020204" pitchFamily="34" charset="0"/>
                <a:cs typeface="Arial" panose="020B0604020202020204" pitchFamily="34" charset="0"/>
              </a:rPr>
              <a:t>sit</a:t>
            </a:r>
            <a:r>
              <a:rPr lang="en-US" sz="1050" b="1" dirty="0">
                <a:solidFill>
                  <a:prstClr val="black"/>
                </a:solidFill>
                <a:latin typeface="Arial" panose="020B0604020202020204" pitchFamily="34" charset="0"/>
                <a:cs typeface="Arial" panose="020B0604020202020204" pitchFamily="34" charset="0"/>
              </a:rPr>
              <a:t>u</a:t>
            </a:r>
            <a:r>
              <a:rPr lang="en-US" sz="1050" b="1" spc="-8" dirty="0">
                <a:solidFill>
                  <a:prstClr val="black"/>
                </a:solidFill>
                <a:latin typeface="Arial" panose="020B0604020202020204" pitchFamily="34" charset="0"/>
                <a:cs typeface="Arial" panose="020B0604020202020204" pitchFamily="34" charset="0"/>
              </a:rPr>
              <a:t>ati</a:t>
            </a:r>
            <a:r>
              <a:rPr lang="en-US" sz="1050" b="1" dirty="0">
                <a:solidFill>
                  <a:prstClr val="black"/>
                </a:solidFill>
                <a:latin typeface="Arial" panose="020B0604020202020204" pitchFamily="34" charset="0"/>
                <a:cs typeface="Arial" panose="020B0604020202020204" pitchFamily="34" charset="0"/>
              </a:rPr>
              <a:t>on</a:t>
            </a:r>
            <a:r>
              <a:rPr lang="en-US" sz="1050" b="1" spc="-8" dirty="0">
                <a:solidFill>
                  <a:prstClr val="black"/>
                </a:solidFill>
                <a:latin typeface="Arial" panose="020B0604020202020204" pitchFamily="34" charset="0"/>
                <a:cs typeface="Arial" panose="020B0604020202020204" pitchFamily="34" charset="0"/>
              </a:rPr>
              <a:t>al</a:t>
            </a:r>
            <a:r>
              <a:rPr lang="en-US" sz="1050" b="1" dirty="0">
                <a:solidFill>
                  <a:prstClr val="black"/>
                </a:solidFill>
                <a:latin typeface="Arial" panose="020B0604020202020204" pitchFamily="34" charset="0"/>
                <a:cs typeface="Arial" panose="020B0604020202020204" pitchFamily="34" charset="0"/>
              </a:rPr>
              <a:t> </a:t>
            </a:r>
            <a:r>
              <a:rPr lang="en-US" sz="1050" b="1" spc="-11" dirty="0">
                <a:solidFill>
                  <a:prstClr val="black"/>
                </a:solidFill>
                <a:latin typeface="Arial" panose="020B0604020202020204" pitchFamily="34" charset="0"/>
                <a:cs typeface="Arial" panose="020B0604020202020204" pitchFamily="34" charset="0"/>
              </a:rPr>
              <a:t>aware</a:t>
            </a:r>
            <a:r>
              <a:rPr lang="en-US" sz="1050" b="1" dirty="0">
                <a:solidFill>
                  <a:prstClr val="black"/>
                </a:solidFill>
                <a:latin typeface="Arial" panose="020B0604020202020204" pitchFamily="34" charset="0"/>
                <a:cs typeface="Arial" panose="020B0604020202020204" pitchFamily="34" charset="0"/>
              </a:rPr>
              <a:t>n</a:t>
            </a:r>
            <a:r>
              <a:rPr lang="en-US" sz="1050" b="1" spc="-8" dirty="0">
                <a:solidFill>
                  <a:prstClr val="black"/>
                </a:solidFill>
                <a:latin typeface="Arial" panose="020B0604020202020204" pitchFamily="34" charset="0"/>
                <a:cs typeface="Arial" panose="020B0604020202020204" pitchFamily="34" charset="0"/>
              </a:rPr>
              <a:t>ess</a:t>
            </a:r>
            <a:r>
              <a:rPr lang="en-US" sz="1050" b="1"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of</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t</a:t>
            </a:r>
            <a:r>
              <a:rPr lang="en-US" sz="1050" spc="-8" dirty="0">
                <a:solidFill>
                  <a:prstClr val="black"/>
                </a:solidFill>
                <a:latin typeface="Arial" panose="020B0604020202020204" pitchFamily="34" charset="0"/>
                <a:cs typeface="Arial" panose="020B0604020202020204" pitchFamily="34" charset="0"/>
              </a:rPr>
              <a:t>h</a:t>
            </a:r>
            <a:r>
              <a:rPr lang="en-US" sz="1050" dirty="0">
                <a:solidFill>
                  <a:prstClr val="black"/>
                </a:solidFill>
                <a:latin typeface="Arial" panose="020B0604020202020204" pitchFamily="34" charset="0"/>
                <a:cs typeface="Arial" panose="020B0604020202020204" pitchFamily="34" charset="0"/>
              </a:rPr>
              <a:t>e</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r</a:t>
            </a:r>
            <a:r>
              <a:rPr lang="en-US" sz="1050" spc="-4" dirty="0">
                <a:solidFill>
                  <a:prstClr val="black"/>
                </a:solidFill>
                <a:latin typeface="Arial" panose="020B0604020202020204" pitchFamily="34" charset="0"/>
                <a:cs typeface="Arial" panose="020B0604020202020204" pitchFamily="34" charset="0"/>
              </a:rPr>
              <a:t>i</a:t>
            </a:r>
            <a:r>
              <a:rPr lang="en-US" sz="1050" dirty="0">
                <a:solidFill>
                  <a:prstClr val="black"/>
                </a:solidFill>
                <a:latin typeface="Arial" panose="020B0604020202020204" pitchFamily="34" charset="0"/>
                <a:cs typeface="Arial" panose="020B0604020202020204" pitchFamily="34" charset="0"/>
              </a:rPr>
              <a:t>f</a:t>
            </a:r>
            <a:r>
              <a:rPr lang="en-US" sz="1050" spc="-4" dirty="0">
                <a:solidFill>
                  <a:prstClr val="black"/>
                </a:solidFill>
                <a:latin typeface="Arial" panose="020B0604020202020204" pitchFamily="34" charset="0"/>
                <a:cs typeface="Arial" panose="020B0604020202020204" pitchFamily="34" charset="0"/>
              </a:rPr>
              <a:t>l</a:t>
            </a:r>
            <a:r>
              <a:rPr lang="en-US" sz="1050" dirty="0">
                <a:solidFill>
                  <a:prstClr val="black"/>
                </a:solidFill>
                <a:latin typeface="Arial" panose="020B0604020202020204" pitchFamily="34" charset="0"/>
                <a:cs typeface="Arial" panose="020B0604020202020204" pitchFamily="34" charset="0"/>
              </a:rPr>
              <a:t>e</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s</a:t>
            </a:r>
            <a:r>
              <a:rPr lang="en-US" sz="1050" spc="-8" dirty="0">
                <a:solidFill>
                  <a:prstClr val="black"/>
                </a:solidFill>
                <a:latin typeface="Arial" panose="020B0604020202020204" pitchFamily="34" charset="0"/>
                <a:cs typeface="Arial" panose="020B0604020202020204" pitchFamily="34" charset="0"/>
              </a:rPr>
              <a:t>quad</a:t>
            </a:r>
          </a:p>
          <a:p>
            <a:pPr marR="3810" defTabSz="971824"/>
            <a:r>
              <a:rPr lang="en-US" sz="1050" dirty="0">
                <a:solidFill>
                  <a:prstClr val="black"/>
                </a:solidFill>
                <a:latin typeface="Arial" panose="020B0604020202020204" pitchFamily="34" charset="0"/>
                <a:cs typeface="Arial" panose="020B0604020202020204" pitchFamily="34" charset="0"/>
              </a:rPr>
              <a:t>-P</a:t>
            </a:r>
            <a:r>
              <a:rPr lang="en-US" sz="1050" spc="-8" dirty="0">
                <a:solidFill>
                  <a:prstClr val="black"/>
                </a:solidFill>
                <a:latin typeface="Arial" panose="020B0604020202020204" pitchFamily="34" charset="0"/>
                <a:cs typeface="Arial" panose="020B0604020202020204" pitchFamily="34" charset="0"/>
              </a:rPr>
              <a:t>r</a:t>
            </a:r>
            <a:r>
              <a:rPr lang="en-US" sz="1050" spc="-19" dirty="0">
                <a:solidFill>
                  <a:prstClr val="black"/>
                </a:solidFill>
                <a:latin typeface="Arial" panose="020B0604020202020204" pitchFamily="34" charset="0"/>
                <a:cs typeface="Arial" panose="020B0604020202020204" pitchFamily="34" charset="0"/>
              </a:rPr>
              <a:t>o</a:t>
            </a:r>
            <a:r>
              <a:rPr lang="en-US" sz="1050" spc="-8" dirty="0">
                <a:solidFill>
                  <a:prstClr val="black"/>
                </a:solidFill>
                <a:latin typeface="Arial" panose="020B0604020202020204" pitchFamily="34" charset="0"/>
                <a:cs typeface="Arial" panose="020B0604020202020204" pitchFamily="34" charset="0"/>
              </a:rPr>
              <a:t>vid</a:t>
            </a:r>
            <a:r>
              <a:rPr lang="en-US" sz="1050" dirty="0">
                <a:solidFill>
                  <a:prstClr val="black"/>
                </a:solidFill>
                <a:latin typeface="Arial" panose="020B0604020202020204" pitchFamily="34" charset="0"/>
                <a:cs typeface="Arial" panose="020B0604020202020204" pitchFamily="34" charset="0"/>
              </a:rPr>
              <a:t>e</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s</a:t>
            </a:r>
            <a:r>
              <a:rPr lang="en-US" sz="1050" spc="-11" dirty="0">
                <a:solidFill>
                  <a:prstClr val="black"/>
                </a:solidFill>
                <a:latin typeface="Arial" panose="020B0604020202020204" pitchFamily="34" charset="0"/>
                <a:cs typeface="Arial" panose="020B0604020202020204" pitchFamily="34" charset="0"/>
              </a:rPr>
              <a:t>ma</a:t>
            </a:r>
            <a:r>
              <a:rPr lang="en-US" sz="1050" dirty="0">
                <a:solidFill>
                  <a:prstClr val="black"/>
                </a:solidFill>
                <a:latin typeface="Arial" panose="020B0604020202020204" pitchFamily="34" charset="0"/>
                <a:cs typeface="Arial" panose="020B0604020202020204" pitchFamily="34" charset="0"/>
              </a:rPr>
              <a:t>l</a:t>
            </a:r>
            <a:r>
              <a:rPr lang="en-US" sz="1050" spc="-4" dirty="0">
                <a:solidFill>
                  <a:prstClr val="black"/>
                </a:solidFill>
                <a:latin typeface="Arial" panose="020B0604020202020204" pitchFamily="34" charset="0"/>
                <a:cs typeface="Arial" panose="020B0604020202020204" pitchFamily="34" charset="0"/>
              </a:rPr>
              <a:t>l </a:t>
            </a:r>
            <a:r>
              <a:rPr lang="en-US" sz="1050" spc="-8" dirty="0">
                <a:solidFill>
                  <a:prstClr val="black"/>
                </a:solidFill>
                <a:latin typeface="Arial" panose="020B0604020202020204" pitchFamily="34" charset="0"/>
                <a:cs typeface="Arial" panose="020B0604020202020204" pitchFamily="34" charset="0"/>
              </a:rPr>
              <a:t>uni</a:t>
            </a:r>
            <a:r>
              <a:rPr lang="en-US" sz="1050" dirty="0">
                <a:solidFill>
                  <a:prstClr val="black"/>
                </a:solidFill>
                <a:latin typeface="Arial" panose="020B0604020202020204" pitchFamily="34" charset="0"/>
                <a:cs typeface="Arial" panose="020B0604020202020204" pitchFamily="34" charset="0"/>
              </a:rPr>
              <a:t>t</a:t>
            </a:r>
            <a:r>
              <a:rPr lang="en-US" sz="1050" spc="-4" dirty="0">
                <a:solidFill>
                  <a:prstClr val="black"/>
                </a:solidFill>
                <a:latin typeface="Arial" panose="020B0604020202020204" pitchFamily="34" charset="0"/>
                <a:cs typeface="Arial" panose="020B0604020202020204" pitchFamily="34" charset="0"/>
              </a:rPr>
              <a:t> l</a:t>
            </a:r>
            <a:r>
              <a:rPr lang="en-US" sz="1050" dirty="0">
                <a:solidFill>
                  <a:prstClr val="black"/>
                </a:solidFill>
                <a:latin typeface="Arial" panose="020B0604020202020204" pitchFamily="34" charset="0"/>
                <a:cs typeface="Arial" panose="020B0604020202020204" pitchFamily="34" charset="0"/>
              </a:rPr>
              <a:t>e</a:t>
            </a:r>
            <a:r>
              <a:rPr lang="en-US" sz="1050" spc="-8" dirty="0">
                <a:solidFill>
                  <a:prstClr val="black"/>
                </a:solidFill>
                <a:latin typeface="Arial" panose="020B0604020202020204" pitchFamily="34" charset="0"/>
                <a:cs typeface="Arial" panose="020B0604020202020204" pitchFamily="34" charset="0"/>
              </a:rPr>
              <a:t>ad</a:t>
            </a:r>
            <a:r>
              <a:rPr lang="en-US" sz="1050" dirty="0">
                <a:solidFill>
                  <a:prstClr val="black"/>
                </a:solidFill>
                <a:latin typeface="Arial" panose="020B0604020202020204" pitchFamily="34" charset="0"/>
                <a:cs typeface="Arial" panose="020B0604020202020204" pitchFamily="34" charset="0"/>
              </a:rPr>
              <a:t>ers</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w</a:t>
            </a:r>
            <a:r>
              <a:rPr lang="en-US" sz="1050" spc="-4" dirty="0">
                <a:solidFill>
                  <a:prstClr val="black"/>
                </a:solidFill>
                <a:latin typeface="Arial" panose="020B0604020202020204" pitchFamily="34" charset="0"/>
                <a:cs typeface="Arial" panose="020B0604020202020204" pitchFamily="34" charset="0"/>
              </a:rPr>
              <a:t>i</a:t>
            </a:r>
            <a:r>
              <a:rPr lang="en-US" sz="1050" dirty="0">
                <a:solidFill>
                  <a:prstClr val="black"/>
                </a:solidFill>
                <a:latin typeface="Arial" panose="020B0604020202020204" pitchFamily="34" charset="0"/>
                <a:cs typeface="Arial" panose="020B0604020202020204" pitchFamily="34" charset="0"/>
              </a:rPr>
              <a:t>t</a:t>
            </a:r>
            <a:r>
              <a:rPr lang="en-US" sz="1050" spc="-8" dirty="0">
                <a:solidFill>
                  <a:prstClr val="black"/>
                </a:solidFill>
                <a:latin typeface="Arial" panose="020B0604020202020204" pitchFamily="34" charset="0"/>
                <a:cs typeface="Arial" panose="020B0604020202020204" pitchFamily="34" charset="0"/>
              </a:rPr>
              <a:t>h</a:t>
            </a:r>
            <a:r>
              <a:rPr lang="en-US" sz="1050" spc="-4" dirty="0">
                <a:solidFill>
                  <a:prstClr val="black"/>
                </a:solidFill>
                <a:latin typeface="Arial" panose="020B0604020202020204" pitchFamily="34" charset="0"/>
                <a:cs typeface="Arial" panose="020B0604020202020204" pitchFamily="34" charset="0"/>
              </a:rPr>
              <a:t> </a:t>
            </a:r>
            <a:r>
              <a:rPr lang="en-US" sz="1050" b="1" spc="-8" dirty="0">
                <a:solidFill>
                  <a:prstClr val="black"/>
                </a:solidFill>
                <a:latin typeface="Arial" panose="020B0604020202020204" pitchFamily="34" charset="0"/>
                <a:cs typeface="Arial" panose="020B0604020202020204" pitchFamily="34" charset="0"/>
              </a:rPr>
              <a:t>i</a:t>
            </a:r>
            <a:r>
              <a:rPr lang="en-US" sz="1050" b="1" dirty="0">
                <a:solidFill>
                  <a:prstClr val="black"/>
                </a:solidFill>
                <a:latin typeface="Arial" panose="020B0604020202020204" pitchFamily="34" charset="0"/>
                <a:cs typeface="Arial" panose="020B0604020202020204" pitchFamily="34" charset="0"/>
              </a:rPr>
              <a:t>nc</a:t>
            </a:r>
            <a:r>
              <a:rPr lang="en-US" sz="1050" b="1" spc="-8" dirty="0">
                <a:solidFill>
                  <a:prstClr val="black"/>
                </a:solidFill>
                <a:latin typeface="Arial" panose="020B0604020202020204" pitchFamily="34" charset="0"/>
                <a:cs typeface="Arial" panose="020B0604020202020204" pitchFamily="34" charset="0"/>
              </a:rPr>
              <a:t>rease</a:t>
            </a:r>
            <a:r>
              <a:rPr lang="en-US" sz="1050" b="1" dirty="0">
                <a:solidFill>
                  <a:prstClr val="black"/>
                </a:solidFill>
                <a:latin typeface="Arial" panose="020B0604020202020204" pitchFamily="34" charset="0"/>
                <a:cs typeface="Arial" panose="020B0604020202020204" pitchFamily="34" charset="0"/>
              </a:rPr>
              <a:t>d </a:t>
            </a:r>
            <a:r>
              <a:rPr lang="en-US" sz="1050" b="1" spc="-11" dirty="0">
                <a:solidFill>
                  <a:prstClr val="black"/>
                </a:solidFill>
                <a:latin typeface="Arial" panose="020B0604020202020204" pitchFamily="34" charset="0"/>
                <a:cs typeface="Arial" panose="020B0604020202020204" pitchFamily="34" charset="0"/>
              </a:rPr>
              <a:t>ma</a:t>
            </a:r>
            <a:r>
              <a:rPr lang="en-US" sz="1050" b="1" dirty="0">
                <a:solidFill>
                  <a:prstClr val="black"/>
                </a:solidFill>
                <a:latin typeface="Arial" panose="020B0604020202020204" pitchFamily="34" charset="0"/>
                <a:cs typeface="Arial" panose="020B0604020202020204" pitchFamily="34" charset="0"/>
              </a:rPr>
              <a:t>n</a:t>
            </a:r>
            <a:r>
              <a:rPr lang="en-US" sz="1050" b="1" spc="-11" dirty="0">
                <a:solidFill>
                  <a:prstClr val="black"/>
                </a:solidFill>
                <a:latin typeface="Arial" panose="020B0604020202020204" pitchFamily="34" charset="0"/>
                <a:cs typeface="Arial" panose="020B0604020202020204" pitchFamily="34" charset="0"/>
              </a:rPr>
              <a:t>e</a:t>
            </a:r>
            <a:r>
              <a:rPr lang="en-US" sz="1050" b="1" dirty="0">
                <a:solidFill>
                  <a:prstClr val="black"/>
                </a:solidFill>
                <a:latin typeface="Arial" panose="020B0604020202020204" pitchFamily="34" charset="0"/>
                <a:cs typeface="Arial" panose="020B0604020202020204" pitchFamily="34" charset="0"/>
              </a:rPr>
              <a:t>u</a:t>
            </a:r>
            <a:r>
              <a:rPr lang="en-US" sz="1050" b="1" spc="-8" dirty="0">
                <a:solidFill>
                  <a:prstClr val="black"/>
                </a:solidFill>
                <a:latin typeface="Arial" panose="020B0604020202020204" pitchFamily="34" charset="0"/>
                <a:cs typeface="Arial" panose="020B0604020202020204" pitchFamily="34" charset="0"/>
              </a:rPr>
              <a:t>ver</a:t>
            </a:r>
            <a:r>
              <a:rPr lang="en-US" sz="1050" b="1" dirty="0">
                <a:solidFill>
                  <a:prstClr val="black"/>
                </a:solidFill>
                <a:latin typeface="Arial" panose="020B0604020202020204" pitchFamily="34" charset="0"/>
                <a:cs typeface="Arial" panose="020B0604020202020204" pitchFamily="34" charset="0"/>
              </a:rPr>
              <a:t> </a:t>
            </a:r>
            <a:r>
              <a:rPr lang="en-US" sz="1050" b="1" spc="-11" dirty="0">
                <a:solidFill>
                  <a:prstClr val="black"/>
                </a:solidFill>
                <a:latin typeface="Arial" panose="020B0604020202020204" pitchFamily="34" charset="0"/>
                <a:cs typeface="Arial" panose="020B0604020202020204" pitchFamily="34" charset="0"/>
              </a:rPr>
              <a:t>time</a:t>
            </a:r>
            <a:r>
              <a:rPr lang="en-US" sz="1050" b="1" dirty="0">
                <a:solidFill>
                  <a:prstClr val="black"/>
                </a:solidFill>
                <a:latin typeface="Arial" panose="020B0604020202020204" pitchFamily="34" charset="0"/>
                <a:cs typeface="Arial" panose="020B0604020202020204" pitchFamily="34" charset="0"/>
              </a:rPr>
              <a:t> </a:t>
            </a:r>
            <a:r>
              <a:rPr lang="en-US" sz="1050" b="1" spc="-11" dirty="0">
                <a:solidFill>
                  <a:prstClr val="black"/>
                </a:solidFill>
                <a:latin typeface="Arial" panose="020B0604020202020204" pitchFamily="34" charset="0"/>
                <a:cs typeface="Arial" panose="020B0604020202020204" pitchFamily="34" charset="0"/>
              </a:rPr>
              <a:t>a</a:t>
            </a:r>
            <a:r>
              <a:rPr lang="en-US" sz="1050" b="1" dirty="0">
                <a:solidFill>
                  <a:prstClr val="black"/>
                </a:solidFill>
                <a:latin typeface="Arial" panose="020B0604020202020204" pitchFamily="34" charset="0"/>
                <a:cs typeface="Arial" panose="020B0604020202020204" pitchFamily="34" charset="0"/>
              </a:rPr>
              <a:t>nd </a:t>
            </a:r>
            <a:r>
              <a:rPr lang="en-US" sz="1050" b="1" spc="-8" dirty="0">
                <a:solidFill>
                  <a:prstClr val="black"/>
                </a:solidFill>
                <a:latin typeface="Arial" panose="020B0604020202020204" pitchFamily="34" charset="0"/>
                <a:cs typeface="Arial" panose="020B0604020202020204" pitchFamily="34" charset="0"/>
              </a:rPr>
              <a:t>s</a:t>
            </a:r>
            <a:r>
              <a:rPr lang="en-US" sz="1050" b="1" dirty="0">
                <a:solidFill>
                  <a:prstClr val="black"/>
                </a:solidFill>
                <a:latin typeface="Arial" panose="020B0604020202020204" pitchFamily="34" charset="0"/>
                <a:cs typeface="Arial" panose="020B0604020202020204" pitchFamily="34" charset="0"/>
              </a:rPr>
              <a:t>p</a:t>
            </a:r>
            <a:r>
              <a:rPr lang="en-US" sz="1050" b="1" spc="-11" dirty="0">
                <a:solidFill>
                  <a:prstClr val="black"/>
                </a:solidFill>
                <a:latin typeface="Arial" panose="020B0604020202020204" pitchFamily="34" charset="0"/>
                <a:cs typeface="Arial" panose="020B0604020202020204" pitchFamily="34" charset="0"/>
              </a:rPr>
              <a:t>a</a:t>
            </a:r>
            <a:r>
              <a:rPr lang="en-US" sz="1050" b="1" dirty="0">
                <a:solidFill>
                  <a:prstClr val="black"/>
                </a:solidFill>
                <a:latin typeface="Arial" panose="020B0604020202020204" pitchFamily="34" charset="0"/>
                <a:cs typeface="Arial" panose="020B0604020202020204" pitchFamily="34" charset="0"/>
              </a:rPr>
              <a:t>c</a:t>
            </a:r>
            <a:r>
              <a:rPr lang="en-US" sz="1050" b="1" spc="-11" dirty="0">
                <a:solidFill>
                  <a:prstClr val="black"/>
                </a:solidFill>
                <a:latin typeface="Arial" panose="020B0604020202020204" pitchFamily="34" charset="0"/>
                <a:cs typeface="Arial" panose="020B0604020202020204" pitchFamily="34" charset="0"/>
              </a:rPr>
              <a:t>e</a:t>
            </a:r>
          </a:p>
          <a:p>
            <a:pPr defTabSz="971824"/>
            <a:r>
              <a:rPr lang="en-US" sz="1050" spc="-8" dirty="0">
                <a:solidFill>
                  <a:prstClr val="black"/>
                </a:solidFill>
                <a:latin typeface="Arial" panose="020B0604020202020204" pitchFamily="34" charset="0"/>
                <a:cs typeface="Arial" panose="020B0604020202020204" pitchFamily="34" charset="0"/>
              </a:rPr>
              <a:t>-Enable</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r</a:t>
            </a:r>
            <a:r>
              <a:rPr lang="en-US" sz="1050" spc="-4" dirty="0">
                <a:solidFill>
                  <a:prstClr val="black"/>
                </a:solidFill>
                <a:latin typeface="Arial" panose="020B0604020202020204" pitchFamily="34" charset="0"/>
                <a:cs typeface="Arial" panose="020B0604020202020204" pitchFamily="34" charset="0"/>
              </a:rPr>
              <a:t>i</a:t>
            </a:r>
            <a:r>
              <a:rPr lang="en-US" sz="1050" dirty="0">
                <a:solidFill>
                  <a:prstClr val="black"/>
                </a:solidFill>
                <a:latin typeface="Arial" panose="020B0604020202020204" pitchFamily="34" charset="0"/>
                <a:cs typeface="Arial" panose="020B0604020202020204" pitchFamily="34" charset="0"/>
              </a:rPr>
              <a:t>f</a:t>
            </a:r>
            <a:r>
              <a:rPr lang="en-US" sz="1050" spc="-4" dirty="0">
                <a:solidFill>
                  <a:prstClr val="black"/>
                </a:solidFill>
                <a:latin typeface="Arial" panose="020B0604020202020204" pitchFamily="34" charset="0"/>
                <a:cs typeface="Arial" panose="020B0604020202020204" pitchFamily="34" charset="0"/>
              </a:rPr>
              <a:t>l</a:t>
            </a:r>
            <a:r>
              <a:rPr lang="en-US" sz="1050" dirty="0">
                <a:solidFill>
                  <a:prstClr val="black"/>
                </a:solidFill>
                <a:latin typeface="Arial" panose="020B0604020202020204" pitchFamily="34" charset="0"/>
                <a:cs typeface="Arial" panose="020B0604020202020204" pitchFamily="34" charset="0"/>
              </a:rPr>
              <a:t>e</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s</a:t>
            </a:r>
            <a:r>
              <a:rPr lang="en-US" sz="1050" spc="-8" dirty="0">
                <a:solidFill>
                  <a:prstClr val="black"/>
                </a:solidFill>
                <a:latin typeface="Arial" panose="020B0604020202020204" pitchFamily="34" charset="0"/>
                <a:cs typeface="Arial" panose="020B0604020202020204" pitchFamily="34" charset="0"/>
              </a:rPr>
              <a:t>quad</a:t>
            </a:r>
            <a:r>
              <a:rPr lang="en-US" sz="1050" dirty="0">
                <a:solidFill>
                  <a:prstClr val="black"/>
                </a:solidFill>
                <a:latin typeface="Arial" panose="020B0604020202020204" pitchFamily="34" charset="0"/>
                <a:cs typeface="Arial" panose="020B0604020202020204" pitchFamily="34" charset="0"/>
              </a:rPr>
              <a:t>s</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t</a:t>
            </a:r>
            <a:r>
              <a:rPr lang="en-US" sz="1050" spc="-8" dirty="0">
                <a:solidFill>
                  <a:prstClr val="black"/>
                </a:solidFill>
                <a:latin typeface="Arial" panose="020B0604020202020204" pitchFamily="34" charset="0"/>
                <a:cs typeface="Arial" panose="020B0604020202020204" pitchFamily="34" charset="0"/>
              </a:rPr>
              <a:t>o</a:t>
            </a:r>
            <a:r>
              <a:rPr lang="en-US" sz="1050" spc="-4" dirty="0">
                <a:solidFill>
                  <a:prstClr val="black"/>
                </a:solidFill>
                <a:latin typeface="Arial" panose="020B0604020202020204" pitchFamily="34" charset="0"/>
                <a:cs typeface="Arial" panose="020B0604020202020204" pitchFamily="34" charset="0"/>
              </a:rPr>
              <a:t> </a:t>
            </a:r>
            <a:r>
              <a:rPr lang="en-US" sz="1050" b="1" spc="-8" dirty="0">
                <a:solidFill>
                  <a:prstClr val="black"/>
                </a:solidFill>
                <a:latin typeface="Arial" panose="020B0604020202020204" pitchFamily="34" charset="0"/>
                <a:cs typeface="Arial" panose="020B0604020202020204" pitchFamily="34" charset="0"/>
              </a:rPr>
              <a:t>s</a:t>
            </a:r>
            <a:r>
              <a:rPr lang="en-US" sz="1050" b="1" dirty="0">
                <a:solidFill>
                  <a:prstClr val="black"/>
                </a:solidFill>
                <a:latin typeface="Arial" panose="020B0604020202020204" pitchFamily="34" charset="0"/>
                <a:cs typeface="Arial" panose="020B0604020202020204" pitchFamily="34" charset="0"/>
              </a:rPr>
              <a:t>h</a:t>
            </a:r>
            <a:r>
              <a:rPr lang="en-US" sz="1050" b="1" spc="-11" dirty="0">
                <a:solidFill>
                  <a:prstClr val="black"/>
                </a:solidFill>
                <a:latin typeface="Arial" panose="020B0604020202020204" pitchFamily="34" charset="0"/>
                <a:cs typeface="Arial" panose="020B0604020202020204" pitchFamily="34" charset="0"/>
              </a:rPr>
              <a:t>a</a:t>
            </a:r>
            <a:r>
              <a:rPr lang="en-US" sz="1050" b="1" dirty="0">
                <a:solidFill>
                  <a:prstClr val="black"/>
                </a:solidFill>
                <a:latin typeface="Arial" panose="020B0604020202020204" pitchFamily="34" charset="0"/>
                <a:cs typeface="Arial" panose="020B0604020202020204" pitchFamily="34" charset="0"/>
              </a:rPr>
              <a:t>p</a:t>
            </a:r>
            <a:r>
              <a:rPr lang="en-US" sz="1050" b="1" spc="-11" dirty="0">
                <a:solidFill>
                  <a:prstClr val="black"/>
                </a:solidFill>
                <a:latin typeface="Arial" panose="020B0604020202020204" pitchFamily="34" charset="0"/>
                <a:cs typeface="Arial" panose="020B0604020202020204" pitchFamily="34" charset="0"/>
              </a:rPr>
              <a:t>e</a:t>
            </a:r>
            <a:r>
              <a:rPr lang="en-US" sz="1050" b="1" dirty="0">
                <a:solidFill>
                  <a:prstClr val="black"/>
                </a:solidFill>
                <a:latin typeface="Arial" panose="020B0604020202020204" pitchFamily="34" charset="0"/>
                <a:cs typeface="Arial" panose="020B0604020202020204" pitchFamily="34" charset="0"/>
              </a:rPr>
              <a:t> </a:t>
            </a:r>
            <a:r>
              <a:rPr lang="en-US" sz="1050" b="1" spc="-11" dirty="0">
                <a:solidFill>
                  <a:prstClr val="black"/>
                </a:solidFill>
                <a:latin typeface="Arial" panose="020B0604020202020204" pitchFamily="34" charset="0"/>
                <a:cs typeface="Arial" panose="020B0604020202020204" pitchFamily="34" charset="0"/>
              </a:rPr>
              <a:t>a</a:t>
            </a:r>
            <a:r>
              <a:rPr lang="en-US" sz="1050" b="1" dirty="0">
                <a:solidFill>
                  <a:prstClr val="black"/>
                </a:solidFill>
                <a:latin typeface="Arial" panose="020B0604020202020204" pitchFamily="34" charset="0"/>
                <a:cs typeface="Arial" panose="020B0604020202020204" pitchFamily="34" charset="0"/>
              </a:rPr>
              <a:t>nd do</a:t>
            </a:r>
            <a:r>
              <a:rPr lang="en-US" sz="1050" b="1" spc="-11" dirty="0">
                <a:solidFill>
                  <a:prstClr val="black"/>
                </a:solidFill>
                <a:latin typeface="Arial" panose="020B0604020202020204" pitchFamily="34" charset="0"/>
                <a:cs typeface="Arial" panose="020B0604020202020204" pitchFamily="34" charset="0"/>
              </a:rPr>
              <a:t>mi</a:t>
            </a:r>
            <a:r>
              <a:rPr lang="en-US" sz="1050" b="1" dirty="0">
                <a:solidFill>
                  <a:prstClr val="black"/>
                </a:solidFill>
                <a:latin typeface="Arial" panose="020B0604020202020204" pitchFamily="34" charset="0"/>
                <a:cs typeface="Arial" panose="020B0604020202020204" pitchFamily="34" charset="0"/>
              </a:rPr>
              <a:t>n</a:t>
            </a:r>
            <a:r>
              <a:rPr lang="en-US" sz="1050" b="1" spc="-8" dirty="0">
                <a:solidFill>
                  <a:prstClr val="black"/>
                </a:solidFill>
                <a:latin typeface="Arial" panose="020B0604020202020204" pitchFamily="34" charset="0"/>
                <a:cs typeface="Arial" panose="020B0604020202020204" pitchFamily="34" charset="0"/>
              </a:rPr>
              <a:t>ate</a:t>
            </a:r>
            <a:r>
              <a:rPr lang="en-US" sz="1050" b="1" dirty="0">
                <a:solidFill>
                  <a:prstClr val="black"/>
                </a:solidFill>
                <a:latin typeface="Arial" panose="020B0604020202020204" pitchFamily="34" charset="0"/>
                <a:cs typeface="Arial" panose="020B0604020202020204" pitchFamily="34" charset="0"/>
              </a:rPr>
              <a:t> </a:t>
            </a:r>
            <a:r>
              <a:rPr lang="en-US" sz="1050" b="1" spc="-8" dirty="0">
                <a:solidFill>
                  <a:prstClr val="black"/>
                </a:solidFill>
                <a:latin typeface="Arial" panose="020B0604020202020204" pitchFamily="34" charset="0"/>
                <a:cs typeface="Arial" panose="020B0604020202020204" pitchFamily="34" charset="0"/>
              </a:rPr>
              <a:t>t</a:t>
            </a:r>
            <a:r>
              <a:rPr lang="en-US" sz="1050" b="1" dirty="0">
                <a:solidFill>
                  <a:prstClr val="black"/>
                </a:solidFill>
                <a:latin typeface="Arial" panose="020B0604020202020204" pitchFamily="34" charset="0"/>
                <a:cs typeface="Arial" panose="020B0604020202020204" pitchFamily="34" charset="0"/>
              </a:rPr>
              <a:t>h</a:t>
            </a:r>
            <a:r>
              <a:rPr lang="en-US" sz="1050" b="1" spc="-8" dirty="0">
                <a:solidFill>
                  <a:prstClr val="black"/>
                </a:solidFill>
                <a:latin typeface="Arial" panose="020B0604020202020204" pitchFamily="34" charset="0"/>
                <a:cs typeface="Arial" panose="020B0604020202020204" pitchFamily="34" charset="0"/>
              </a:rPr>
              <a:t>eir</a:t>
            </a:r>
            <a:r>
              <a:rPr lang="en-US" sz="1050" b="1" dirty="0">
                <a:solidFill>
                  <a:prstClr val="black"/>
                </a:solidFill>
                <a:latin typeface="Arial" panose="020B0604020202020204" pitchFamily="34" charset="0"/>
                <a:cs typeface="Arial" panose="020B0604020202020204" pitchFamily="34" charset="0"/>
              </a:rPr>
              <a:t> area of operations</a:t>
            </a:r>
            <a:endParaRPr lang="en-US" sz="1050" dirty="0">
              <a:solidFill>
                <a:prstClr val="black"/>
              </a:solidFill>
              <a:latin typeface="Arial" panose="020B0604020202020204" pitchFamily="34" charset="0"/>
              <a:cs typeface="Arial" panose="020B0604020202020204" pitchFamily="34" charset="0"/>
            </a:endParaRPr>
          </a:p>
          <a:p>
            <a:pPr marL="0" marR="3810" lvl="1" defTabSz="971824">
              <a:tabLst>
                <a:tab pos="566738" algn="l"/>
              </a:tabLst>
            </a:pPr>
            <a:endParaRPr lang="en-US" sz="1050" spc="4" dirty="0">
              <a:solidFill>
                <a:prstClr val="black"/>
              </a:solidFill>
              <a:latin typeface="Arial" panose="020B0604020202020204" pitchFamily="34" charset="0"/>
              <a:cs typeface="Arial" panose="020B0604020202020204" pitchFamily="34" charset="0"/>
            </a:endParaRPr>
          </a:p>
          <a:p>
            <a:pPr marL="0" marR="3810" lvl="1" defTabSz="971824">
              <a:tabLst>
                <a:tab pos="566738" algn="l"/>
              </a:tabLst>
            </a:pPr>
            <a:r>
              <a:rPr lang="en-US" sz="1050" spc="4" dirty="0">
                <a:solidFill>
                  <a:prstClr val="black"/>
                </a:solidFill>
                <a:latin typeface="Arial" panose="020B0604020202020204" pitchFamily="34" charset="0"/>
                <a:cs typeface="Arial" panose="020B0604020202020204" pitchFamily="34" charset="0"/>
              </a:rPr>
              <a:t>B</a:t>
            </a:r>
            <a:r>
              <a:rPr lang="en-US" sz="1050" spc="-8" dirty="0">
                <a:solidFill>
                  <a:prstClr val="black"/>
                </a:solidFill>
                <a:latin typeface="Arial" panose="020B0604020202020204" pitchFamily="34" charset="0"/>
                <a:cs typeface="Arial" panose="020B0604020202020204" pitchFamily="34" charset="0"/>
              </a:rPr>
              <a:t>a</a:t>
            </a:r>
            <a:r>
              <a:rPr lang="en-US" sz="1050" dirty="0">
                <a:solidFill>
                  <a:prstClr val="black"/>
                </a:solidFill>
                <a:latin typeface="Arial" panose="020B0604020202020204" pitchFamily="34" charset="0"/>
                <a:cs typeface="Arial" panose="020B0604020202020204" pitchFamily="34" charset="0"/>
              </a:rPr>
              <a:t>se</a:t>
            </a:r>
            <a:r>
              <a:rPr lang="en-US" sz="1050" spc="-8" dirty="0">
                <a:solidFill>
                  <a:prstClr val="black"/>
                </a:solidFill>
                <a:latin typeface="Arial" panose="020B0604020202020204" pitchFamily="34" charset="0"/>
                <a:cs typeface="Arial" panose="020B0604020202020204" pitchFamily="34" charset="0"/>
              </a:rPr>
              <a:t>lin</a:t>
            </a:r>
            <a:r>
              <a:rPr lang="en-US" sz="1050" dirty="0">
                <a:solidFill>
                  <a:prstClr val="black"/>
                </a:solidFill>
                <a:latin typeface="Arial" panose="020B0604020202020204" pitchFamily="34" charset="0"/>
                <a:cs typeface="Arial" panose="020B0604020202020204" pitchFamily="34" charset="0"/>
              </a:rPr>
              <a:t>e</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Ex</a:t>
            </a:r>
            <a:r>
              <a:rPr lang="en-US" sz="1050" spc="-8" dirty="0">
                <a:solidFill>
                  <a:prstClr val="black"/>
                </a:solidFill>
                <a:latin typeface="Arial" panose="020B0604020202020204" pitchFamily="34" charset="0"/>
                <a:cs typeface="Arial" panose="020B0604020202020204" pitchFamily="34" charset="0"/>
              </a:rPr>
              <a:t>p</a:t>
            </a:r>
            <a:r>
              <a:rPr lang="en-US" sz="1050" dirty="0">
                <a:solidFill>
                  <a:prstClr val="black"/>
                </a:solidFill>
                <a:latin typeface="Arial" panose="020B0604020202020204" pitchFamily="34" charset="0"/>
                <a:cs typeface="Arial" panose="020B0604020202020204" pitchFamily="34" charset="0"/>
              </a:rPr>
              <a:t>er</a:t>
            </a:r>
            <a:r>
              <a:rPr lang="en-US" sz="1050" spc="-8" dirty="0">
                <a:solidFill>
                  <a:prstClr val="black"/>
                </a:solidFill>
                <a:latin typeface="Arial" panose="020B0604020202020204" pitchFamily="34" charset="0"/>
                <a:cs typeface="Arial" panose="020B0604020202020204" pitchFamily="34" charset="0"/>
              </a:rPr>
              <a:t>im</a:t>
            </a:r>
            <a:r>
              <a:rPr lang="en-US" sz="1050" dirty="0">
                <a:solidFill>
                  <a:prstClr val="black"/>
                </a:solidFill>
                <a:latin typeface="Arial" panose="020B0604020202020204" pitchFamily="34" charset="0"/>
                <a:cs typeface="Arial" panose="020B0604020202020204" pitchFamily="34" charset="0"/>
              </a:rPr>
              <a:t>e</a:t>
            </a:r>
            <a:r>
              <a:rPr lang="en-US" sz="1050" spc="-8" dirty="0">
                <a:solidFill>
                  <a:prstClr val="black"/>
                </a:solidFill>
                <a:latin typeface="Arial" panose="020B0604020202020204" pitchFamily="34" charset="0"/>
                <a:cs typeface="Arial" panose="020B0604020202020204" pitchFamily="34" charset="0"/>
              </a:rPr>
              <a:t>n</a:t>
            </a:r>
            <a:r>
              <a:rPr lang="en-US" sz="1050" dirty="0">
                <a:solidFill>
                  <a:prstClr val="black"/>
                </a:solidFill>
                <a:latin typeface="Arial" panose="020B0604020202020204" pitchFamily="34" charset="0"/>
                <a:cs typeface="Arial" panose="020B0604020202020204" pitchFamily="34" charset="0"/>
              </a:rPr>
              <a:t>t</a:t>
            </a:r>
            <a:r>
              <a:rPr lang="en-US" sz="1050" spc="-8" dirty="0">
                <a:solidFill>
                  <a:prstClr val="black"/>
                </a:solidFill>
                <a:latin typeface="Arial" panose="020B0604020202020204" pitchFamily="34" charset="0"/>
                <a:cs typeface="Arial" panose="020B0604020202020204" pitchFamily="34" charset="0"/>
              </a:rPr>
              <a:t>a</a:t>
            </a:r>
            <a:r>
              <a:rPr lang="en-US" sz="1050" dirty="0">
                <a:solidFill>
                  <a:prstClr val="black"/>
                </a:solidFill>
                <a:latin typeface="Arial" panose="020B0604020202020204" pitchFamily="34" charset="0"/>
                <a:cs typeface="Arial" panose="020B0604020202020204" pitchFamily="34" charset="0"/>
              </a:rPr>
              <a:t>t</a:t>
            </a:r>
            <a:r>
              <a:rPr lang="en-US" sz="1050" spc="-8" dirty="0">
                <a:solidFill>
                  <a:prstClr val="black"/>
                </a:solidFill>
                <a:latin typeface="Arial" panose="020B0604020202020204" pitchFamily="34" charset="0"/>
                <a:cs typeface="Arial" panose="020B0604020202020204" pitchFamily="34" charset="0"/>
              </a:rPr>
              <a:t>ion – 2016.  Objectives:</a:t>
            </a:r>
            <a:endParaRPr lang="en-US" sz="1050" dirty="0">
              <a:solidFill>
                <a:prstClr val="black"/>
              </a:solidFill>
              <a:latin typeface="Arial" panose="020B0604020202020204" pitchFamily="34" charset="0"/>
              <a:cs typeface="Arial" panose="020B0604020202020204" pitchFamily="34" charset="0"/>
            </a:endParaRPr>
          </a:p>
          <a:p>
            <a:pPr marL="0" marR="3810" lvl="1" defTabSz="971824">
              <a:tabLst>
                <a:tab pos="566738" algn="l"/>
              </a:tabLst>
            </a:pPr>
            <a:r>
              <a:rPr lang="en-US" sz="1050" dirty="0">
                <a:solidFill>
                  <a:prstClr val="black"/>
                </a:solidFill>
                <a:latin typeface="Arial" panose="020B0604020202020204" pitchFamily="34" charset="0"/>
                <a:cs typeface="Arial" panose="020B0604020202020204" pitchFamily="34" charset="0"/>
              </a:rPr>
              <a:t>-De</a:t>
            </a:r>
            <a:r>
              <a:rPr lang="en-US" sz="1050" spc="-11" dirty="0">
                <a:solidFill>
                  <a:prstClr val="black"/>
                </a:solidFill>
                <a:latin typeface="Arial" panose="020B0604020202020204" pitchFamily="34" charset="0"/>
                <a:cs typeface="Arial" panose="020B0604020202020204" pitchFamily="34" charset="0"/>
              </a:rPr>
              <a:t>v</a:t>
            </a:r>
            <a:r>
              <a:rPr lang="en-US" sz="1050" dirty="0">
                <a:solidFill>
                  <a:prstClr val="black"/>
                </a:solidFill>
                <a:latin typeface="Arial" panose="020B0604020202020204" pitchFamily="34" charset="0"/>
                <a:cs typeface="Arial" panose="020B0604020202020204" pitchFamily="34" charset="0"/>
              </a:rPr>
              <a:t>e</a:t>
            </a:r>
            <a:r>
              <a:rPr lang="en-US" sz="1050" spc="-8" dirty="0">
                <a:solidFill>
                  <a:prstClr val="black"/>
                </a:solidFill>
                <a:latin typeface="Arial" panose="020B0604020202020204" pitchFamily="34" charset="0"/>
                <a:cs typeface="Arial" panose="020B0604020202020204" pitchFamily="34" charset="0"/>
              </a:rPr>
              <a:t>lop</a:t>
            </a:r>
            <a:r>
              <a:rPr lang="en-US" sz="1050" spc="-4" dirty="0">
                <a:solidFill>
                  <a:prstClr val="black"/>
                </a:solidFill>
                <a:latin typeface="Arial" panose="020B0604020202020204" pitchFamily="34" charset="0"/>
                <a:cs typeface="Arial" panose="020B0604020202020204" pitchFamily="34" charset="0"/>
              </a:rPr>
              <a:t> </a:t>
            </a:r>
            <a:r>
              <a:rPr lang="en-US" sz="1050" spc="-11" dirty="0">
                <a:solidFill>
                  <a:prstClr val="black"/>
                </a:solidFill>
                <a:latin typeface="Arial" panose="020B0604020202020204" pitchFamily="34" charset="0"/>
                <a:cs typeface="Arial" panose="020B0604020202020204" pitchFamily="34" charset="0"/>
              </a:rPr>
              <a:t>m</a:t>
            </a:r>
            <a:r>
              <a:rPr lang="en-US" sz="1050" dirty="0">
                <a:solidFill>
                  <a:prstClr val="black"/>
                </a:solidFill>
                <a:latin typeface="Arial" panose="020B0604020202020204" pitchFamily="34" charset="0"/>
                <a:cs typeface="Arial" panose="020B0604020202020204" pitchFamily="34" charset="0"/>
              </a:rPr>
              <a:t>etr</a:t>
            </a:r>
            <a:r>
              <a:rPr lang="en-US" sz="1050" spc="-4" dirty="0">
                <a:solidFill>
                  <a:prstClr val="black"/>
                </a:solidFill>
                <a:latin typeface="Arial" panose="020B0604020202020204" pitchFamily="34" charset="0"/>
                <a:cs typeface="Arial" panose="020B0604020202020204" pitchFamily="34" charset="0"/>
              </a:rPr>
              <a:t>i</a:t>
            </a:r>
            <a:r>
              <a:rPr lang="en-US" sz="1050" dirty="0">
                <a:solidFill>
                  <a:prstClr val="black"/>
                </a:solidFill>
                <a:latin typeface="Arial" panose="020B0604020202020204" pitchFamily="34" charset="0"/>
                <a:cs typeface="Arial" panose="020B0604020202020204" pitchFamily="34" charset="0"/>
              </a:rPr>
              <a:t>cs</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t</a:t>
            </a:r>
            <a:r>
              <a:rPr lang="en-US" sz="1050" spc="-8" dirty="0">
                <a:solidFill>
                  <a:prstClr val="black"/>
                </a:solidFill>
                <a:latin typeface="Arial" panose="020B0604020202020204" pitchFamily="34" charset="0"/>
                <a:cs typeface="Arial" panose="020B0604020202020204" pitchFamily="34" charset="0"/>
              </a:rPr>
              <a:t>ha</a:t>
            </a:r>
            <a:r>
              <a:rPr lang="en-US" sz="1050" dirty="0">
                <a:solidFill>
                  <a:prstClr val="black"/>
                </a:solidFill>
                <a:latin typeface="Arial" panose="020B0604020202020204" pitchFamily="34" charset="0"/>
                <a:cs typeface="Arial" panose="020B0604020202020204" pitchFamily="34" charset="0"/>
              </a:rPr>
              <a:t>t</a:t>
            </a:r>
            <a:r>
              <a:rPr lang="en-US" sz="1050" spc="-4" dirty="0">
                <a:solidFill>
                  <a:prstClr val="black"/>
                </a:solidFill>
                <a:latin typeface="Arial" panose="020B0604020202020204" pitchFamily="34" charset="0"/>
                <a:cs typeface="Arial" panose="020B0604020202020204" pitchFamily="34" charset="0"/>
              </a:rPr>
              <a:t> </a:t>
            </a:r>
            <a:r>
              <a:rPr lang="en-US" sz="1050" spc="-8" dirty="0">
                <a:solidFill>
                  <a:prstClr val="black"/>
                </a:solidFill>
                <a:latin typeface="Arial" panose="020B0604020202020204" pitchFamily="34" charset="0"/>
                <a:cs typeface="Arial" panose="020B0604020202020204" pitchFamily="34" charset="0"/>
              </a:rPr>
              <a:t>quan</a:t>
            </a:r>
            <a:r>
              <a:rPr lang="en-US" sz="1050" dirty="0">
                <a:solidFill>
                  <a:prstClr val="black"/>
                </a:solidFill>
                <a:latin typeface="Arial" panose="020B0604020202020204" pitchFamily="34" charset="0"/>
                <a:cs typeface="Arial" panose="020B0604020202020204" pitchFamily="34" charset="0"/>
              </a:rPr>
              <a:t>t</a:t>
            </a:r>
            <a:r>
              <a:rPr lang="en-US" sz="1050" spc="-4" dirty="0">
                <a:solidFill>
                  <a:prstClr val="black"/>
                </a:solidFill>
                <a:latin typeface="Arial" panose="020B0604020202020204" pitchFamily="34" charset="0"/>
                <a:cs typeface="Arial" panose="020B0604020202020204" pitchFamily="34" charset="0"/>
              </a:rPr>
              <a:t>i</a:t>
            </a:r>
            <a:r>
              <a:rPr lang="en-US" sz="1050" dirty="0">
                <a:solidFill>
                  <a:prstClr val="black"/>
                </a:solidFill>
                <a:latin typeface="Arial" panose="020B0604020202020204" pitchFamily="34" charset="0"/>
                <a:cs typeface="Arial" panose="020B0604020202020204" pitchFamily="34" charset="0"/>
              </a:rPr>
              <a:t>t</a:t>
            </a:r>
            <a:r>
              <a:rPr lang="en-US" sz="1050" spc="-8" dirty="0">
                <a:solidFill>
                  <a:prstClr val="black"/>
                </a:solidFill>
                <a:latin typeface="Arial" panose="020B0604020202020204" pitchFamily="34" charset="0"/>
                <a:cs typeface="Arial" panose="020B0604020202020204" pitchFamily="34" charset="0"/>
              </a:rPr>
              <a:t>a</a:t>
            </a:r>
            <a:r>
              <a:rPr lang="en-US" sz="1050" dirty="0">
                <a:solidFill>
                  <a:prstClr val="black"/>
                </a:solidFill>
                <a:latin typeface="Arial" panose="020B0604020202020204" pitchFamily="34" charset="0"/>
                <a:cs typeface="Arial" panose="020B0604020202020204" pitchFamily="34" charset="0"/>
              </a:rPr>
              <a:t>t</a:t>
            </a:r>
            <a:r>
              <a:rPr lang="en-US" sz="1050" spc="-4" dirty="0">
                <a:solidFill>
                  <a:prstClr val="black"/>
                </a:solidFill>
                <a:latin typeface="Arial" panose="020B0604020202020204" pitchFamily="34" charset="0"/>
                <a:cs typeface="Arial" panose="020B0604020202020204" pitchFamily="34" charset="0"/>
              </a:rPr>
              <a:t>i</a:t>
            </a:r>
            <a:r>
              <a:rPr lang="en-US" sz="1050" spc="-11" dirty="0">
                <a:solidFill>
                  <a:prstClr val="black"/>
                </a:solidFill>
                <a:latin typeface="Arial" panose="020B0604020202020204" pitchFamily="34" charset="0"/>
                <a:cs typeface="Arial" panose="020B0604020202020204" pitchFamily="34" charset="0"/>
              </a:rPr>
              <a:t>v</a:t>
            </a:r>
            <a:r>
              <a:rPr lang="en-US" sz="1050" dirty="0">
                <a:solidFill>
                  <a:prstClr val="black"/>
                </a:solidFill>
                <a:latin typeface="Arial" panose="020B0604020202020204" pitchFamily="34" charset="0"/>
                <a:cs typeface="Arial" panose="020B0604020202020204" pitchFamily="34" charset="0"/>
              </a:rPr>
              <a:t>e</a:t>
            </a:r>
            <a:r>
              <a:rPr lang="en-US" sz="1050" spc="-4" dirty="0">
                <a:solidFill>
                  <a:prstClr val="black"/>
                </a:solidFill>
                <a:latin typeface="Arial" panose="020B0604020202020204" pitchFamily="34" charset="0"/>
                <a:cs typeface="Arial" panose="020B0604020202020204" pitchFamily="34" charset="0"/>
              </a:rPr>
              <a:t>l</a:t>
            </a:r>
            <a:r>
              <a:rPr lang="en-US" sz="1050" dirty="0">
                <a:solidFill>
                  <a:prstClr val="black"/>
                </a:solidFill>
                <a:latin typeface="Arial" panose="020B0604020202020204" pitchFamily="34" charset="0"/>
                <a:cs typeface="Arial" panose="020B0604020202020204" pitchFamily="34" charset="0"/>
              </a:rPr>
              <a:t>y</a:t>
            </a:r>
            <a:r>
              <a:rPr lang="en-US" sz="1050" spc="-4" dirty="0">
                <a:solidFill>
                  <a:prstClr val="black"/>
                </a:solidFill>
                <a:latin typeface="Arial" panose="020B0604020202020204" pitchFamily="34" charset="0"/>
                <a:cs typeface="Arial" panose="020B0604020202020204" pitchFamily="34" charset="0"/>
              </a:rPr>
              <a:t> </a:t>
            </a:r>
            <a:r>
              <a:rPr lang="en-US" sz="1050" spc="-8" dirty="0">
                <a:solidFill>
                  <a:prstClr val="black"/>
                </a:solidFill>
                <a:latin typeface="Arial" panose="020B0604020202020204" pitchFamily="34" charset="0"/>
                <a:cs typeface="Arial" panose="020B0604020202020204" pitchFamily="34" charset="0"/>
              </a:rPr>
              <a:t>di</a:t>
            </a:r>
            <a:r>
              <a:rPr lang="en-US" sz="1050" spc="-11" dirty="0">
                <a:solidFill>
                  <a:prstClr val="black"/>
                </a:solidFill>
                <a:latin typeface="Arial" panose="020B0604020202020204" pitchFamily="34" charset="0"/>
                <a:cs typeface="Arial" panose="020B0604020202020204" pitchFamily="34" charset="0"/>
              </a:rPr>
              <a:t>f</a:t>
            </a:r>
            <a:r>
              <a:rPr lang="en-US" sz="1050" spc="-15" dirty="0">
                <a:solidFill>
                  <a:prstClr val="black"/>
                </a:solidFill>
                <a:latin typeface="Arial" panose="020B0604020202020204" pitchFamily="34" charset="0"/>
                <a:cs typeface="Arial" panose="020B0604020202020204" pitchFamily="34" charset="0"/>
              </a:rPr>
              <a:t>f</a:t>
            </a:r>
            <a:r>
              <a:rPr lang="en-US" sz="1050" dirty="0">
                <a:solidFill>
                  <a:prstClr val="black"/>
                </a:solidFill>
                <a:latin typeface="Arial" panose="020B0604020202020204" pitchFamily="34" charset="0"/>
                <a:cs typeface="Arial" panose="020B0604020202020204" pitchFamily="34" charset="0"/>
              </a:rPr>
              <a:t>e</a:t>
            </a:r>
            <a:r>
              <a:rPr lang="en-US" sz="1050" spc="-8" dirty="0">
                <a:solidFill>
                  <a:prstClr val="black"/>
                </a:solidFill>
                <a:latin typeface="Arial" panose="020B0604020202020204" pitchFamily="34" charset="0"/>
                <a:cs typeface="Arial" panose="020B0604020202020204" pitchFamily="34" charset="0"/>
              </a:rPr>
              <a:t>r</a:t>
            </a:r>
            <a:r>
              <a:rPr lang="en-US" sz="1050" dirty="0">
                <a:solidFill>
                  <a:prstClr val="black"/>
                </a:solidFill>
                <a:latin typeface="Arial" panose="020B0604020202020204" pitchFamily="34" charset="0"/>
                <a:cs typeface="Arial" panose="020B0604020202020204" pitchFamily="34" charset="0"/>
              </a:rPr>
              <a:t>e</a:t>
            </a:r>
            <a:r>
              <a:rPr lang="en-US" sz="1050" spc="-8" dirty="0">
                <a:solidFill>
                  <a:prstClr val="black"/>
                </a:solidFill>
                <a:latin typeface="Arial" panose="020B0604020202020204" pitchFamily="34" charset="0"/>
                <a:cs typeface="Arial" panose="020B0604020202020204" pitchFamily="34" charset="0"/>
              </a:rPr>
              <a:t>n</a:t>
            </a:r>
            <a:r>
              <a:rPr lang="en-US" sz="1050" dirty="0">
                <a:solidFill>
                  <a:prstClr val="black"/>
                </a:solidFill>
                <a:latin typeface="Arial" panose="020B0604020202020204" pitchFamily="34" charset="0"/>
                <a:cs typeface="Arial" panose="020B0604020202020204" pitchFamily="34" charset="0"/>
              </a:rPr>
              <a:t>t</a:t>
            </a:r>
            <a:r>
              <a:rPr lang="en-US" sz="1050" spc="-8" dirty="0">
                <a:solidFill>
                  <a:prstClr val="black"/>
                </a:solidFill>
                <a:latin typeface="Arial" panose="020B0604020202020204" pitchFamily="34" charset="0"/>
                <a:cs typeface="Arial" panose="020B0604020202020204" pitchFamily="34" charset="0"/>
              </a:rPr>
              <a:t>ia</a:t>
            </a:r>
            <a:r>
              <a:rPr lang="en-US" sz="1050" dirty="0">
                <a:solidFill>
                  <a:prstClr val="black"/>
                </a:solidFill>
                <a:latin typeface="Arial" panose="020B0604020202020204" pitchFamily="34" charset="0"/>
                <a:cs typeface="Arial" panose="020B0604020202020204" pitchFamily="34" charset="0"/>
              </a:rPr>
              <a:t>te</a:t>
            </a:r>
            <a:r>
              <a:rPr lang="en-US" sz="1050" spc="-4" dirty="0">
                <a:solidFill>
                  <a:prstClr val="black"/>
                </a:solidFill>
                <a:latin typeface="Arial" panose="020B0604020202020204" pitchFamily="34" charset="0"/>
                <a:cs typeface="Arial" panose="020B0604020202020204" pitchFamily="34" charset="0"/>
              </a:rPr>
              <a:t> </a:t>
            </a:r>
            <a:r>
              <a:rPr lang="en-US" sz="1050" spc="-8" dirty="0">
                <a:solidFill>
                  <a:prstClr val="black"/>
                </a:solidFill>
                <a:latin typeface="Arial" panose="020B0604020202020204" pitchFamily="34" charset="0"/>
                <a:cs typeface="Arial" panose="020B0604020202020204" pitchFamily="34" charset="0"/>
              </a:rPr>
              <a:t>p</a:t>
            </a:r>
            <a:r>
              <a:rPr lang="en-US" sz="1050" dirty="0">
                <a:solidFill>
                  <a:prstClr val="black"/>
                </a:solidFill>
                <a:latin typeface="Arial" panose="020B0604020202020204" pitchFamily="34" charset="0"/>
                <a:cs typeface="Arial" panose="020B0604020202020204" pitchFamily="34" charset="0"/>
              </a:rPr>
              <a:t>er</a:t>
            </a:r>
            <a:r>
              <a:rPr lang="en-US" sz="1050" spc="-15" dirty="0">
                <a:solidFill>
                  <a:prstClr val="black"/>
                </a:solidFill>
                <a:latin typeface="Arial" panose="020B0604020202020204" pitchFamily="34" charset="0"/>
                <a:cs typeface="Arial" panose="020B0604020202020204" pitchFamily="34" charset="0"/>
              </a:rPr>
              <a:t>f</a:t>
            </a:r>
            <a:r>
              <a:rPr lang="en-US" sz="1050" dirty="0">
                <a:solidFill>
                  <a:prstClr val="black"/>
                </a:solidFill>
                <a:latin typeface="Arial" panose="020B0604020202020204" pitchFamily="34" charset="0"/>
                <a:cs typeface="Arial" panose="020B0604020202020204" pitchFamily="34" charset="0"/>
              </a:rPr>
              <a:t>or</a:t>
            </a:r>
            <a:r>
              <a:rPr lang="en-US" sz="1050" spc="-11" dirty="0">
                <a:solidFill>
                  <a:prstClr val="black"/>
                </a:solidFill>
                <a:latin typeface="Arial" panose="020B0604020202020204" pitchFamily="34" charset="0"/>
                <a:cs typeface="Arial" panose="020B0604020202020204" pitchFamily="34" charset="0"/>
              </a:rPr>
              <a:t>man</a:t>
            </a:r>
            <a:r>
              <a:rPr lang="en-US" sz="1050" dirty="0">
                <a:solidFill>
                  <a:prstClr val="black"/>
                </a:solidFill>
                <a:latin typeface="Arial" panose="020B0604020202020204" pitchFamily="34" charset="0"/>
                <a:cs typeface="Arial" panose="020B0604020202020204" pitchFamily="34" charset="0"/>
              </a:rPr>
              <a:t>ce betwee</a:t>
            </a:r>
            <a:r>
              <a:rPr lang="en-US" sz="1050" spc="-8" dirty="0">
                <a:solidFill>
                  <a:prstClr val="black"/>
                </a:solidFill>
                <a:latin typeface="Arial" panose="020B0604020202020204" pitchFamily="34" charset="0"/>
                <a:cs typeface="Arial" panose="020B0604020202020204" pitchFamily="34" charset="0"/>
              </a:rPr>
              <a:t>n</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s</a:t>
            </a:r>
            <a:r>
              <a:rPr lang="en-US" sz="1050" spc="-8" dirty="0">
                <a:solidFill>
                  <a:prstClr val="black"/>
                </a:solidFill>
                <a:latin typeface="Arial" panose="020B0604020202020204" pitchFamily="34" charset="0"/>
                <a:cs typeface="Arial" panose="020B0604020202020204" pitchFamily="34" charset="0"/>
              </a:rPr>
              <a:t>quads</a:t>
            </a:r>
            <a:endParaRPr lang="en-US" sz="1050" dirty="0">
              <a:solidFill>
                <a:prstClr val="black"/>
              </a:solidFill>
              <a:latin typeface="Arial" panose="020B0604020202020204" pitchFamily="34" charset="0"/>
              <a:cs typeface="Arial" panose="020B0604020202020204" pitchFamily="34" charset="0"/>
            </a:endParaRPr>
          </a:p>
          <a:p>
            <a:pPr marL="0" marR="347186" lvl="1" defTabSz="971824">
              <a:lnSpc>
                <a:spcPct val="102000"/>
              </a:lnSpc>
              <a:tabLst>
                <a:tab pos="566738" algn="l"/>
              </a:tabLst>
            </a:pPr>
            <a:r>
              <a:rPr lang="en-US" sz="1050" dirty="0">
                <a:solidFill>
                  <a:prstClr val="black"/>
                </a:solidFill>
                <a:latin typeface="Arial" panose="020B0604020202020204" pitchFamily="34" charset="0"/>
                <a:cs typeface="Arial" panose="020B0604020202020204" pitchFamily="34" charset="0"/>
              </a:rPr>
              <a:t>-Metr</a:t>
            </a:r>
            <a:r>
              <a:rPr lang="en-US" sz="1050" spc="-4" dirty="0">
                <a:solidFill>
                  <a:prstClr val="black"/>
                </a:solidFill>
                <a:latin typeface="Arial" panose="020B0604020202020204" pitchFamily="34" charset="0"/>
                <a:cs typeface="Arial" panose="020B0604020202020204" pitchFamily="34" charset="0"/>
              </a:rPr>
              <a:t>i</a:t>
            </a:r>
            <a:r>
              <a:rPr lang="en-US" sz="1050" dirty="0">
                <a:solidFill>
                  <a:prstClr val="black"/>
                </a:solidFill>
                <a:latin typeface="Arial" panose="020B0604020202020204" pitchFamily="34" charset="0"/>
                <a:cs typeface="Arial" panose="020B0604020202020204" pitchFamily="34" charset="0"/>
              </a:rPr>
              <a:t>cs</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w</a:t>
            </a:r>
            <a:r>
              <a:rPr lang="en-US" sz="1050" spc="-4" dirty="0">
                <a:solidFill>
                  <a:prstClr val="black"/>
                </a:solidFill>
                <a:latin typeface="Arial" panose="020B0604020202020204" pitchFamily="34" charset="0"/>
                <a:cs typeface="Arial" panose="020B0604020202020204" pitchFamily="34" charset="0"/>
              </a:rPr>
              <a:t>ill l</a:t>
            </a:r>
            <a:r>
              <a:rPr lang="en-US" sz="1050" spc="-19" dirty="0">
                <a:solidFill>
                  <a:prstClr val="black"/>
                </a:solidFill>
                <a:latin typeface="Arial" panose="020B0604020202020204" pitchFamily="34" charset="0"/>
                <a:cs typeface="Arial" panose="020B0604020202020204" pitchFamily="34" charset="0"/>
              </a:rPr>
              <a:t>a</a:t>
            </a:r>
            <a:r>
              <a:rPr lang="en-US" sz="1050" dirty="0">
                <a:solidFill>
                  <a:prstClr val="black"/>
                </a:solidFill>
                <a:latin typeface="Arial" panose="020B0604020202020204" pitchFamily="34" charset="0"/>
                <a:cs typeface="Arial" panose="020B0604020202020204" pitchFamily="34" charset="0"/>
              </a:rPr>
              <a:t>y</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t</a:t>
            </a:r>
            <a:r>
              <a:rPr lang="en-US" sz="1050" spc="-8" dirty="0">
                <a:solidFill>
                  <a:prstClr val="black"/>
                </a:solidFill>
                <a:latin typeface="Arial" panose="020B0604020202020204" pitchFamily="34" charset="0"/>
                <a:cs typeface="Arial" panose="020B0604020202020204" pitchFamily="34" charset="0"/>
              </a:rPr>
              <a:t>h</a:t>
            </a:r>
            <a:r>
              <a:rPr lang="en-US" sz="1050" dirty="0">
                <a:solidFill>
                  <a:prstClr val="black"/>
                </a:solidFill>
                <a:latin typeface="Arial" panose="020B0604020202020204" pitchFamily="34" charset="0"/>
                <a:cs typeface="Arial" panose="020B0604020202020204" pitchFamily="34" charset="0"/>
              </a:rPr>
              <a:t>e</a:t>
            </a:r>
            <a:r>
              <a:rPr lang="en-US" sz="1050" spc="-4" dirty="0">
                <a:solidFill>
                  <a:prstClr val="black"/>
                </a:solidFill>
                <a:latin typeface="Arial" panose="020B0604020202020204" pitchFamily="34" charset="0"/>
                <a:cs typeface="Arial" panose="020B0604020202020204" pitchFamily="34" charset="0"/>
              </a:rPr>
              <a:t> </a:t>
            </a:r>
            <a:r>
              <a:rPr lang="en-US" sz="1050" spc="-15" dirty="0">
                <a:solidFill>
                  <a:prstClr val="black"/>
                </a:solidFill>
                <a:latin typeface="Arial" panose="020B0604020202020204" pitchFamily="34" charset="0"/>
                <a:cs typeface="Arial" panose="020B0604020202020204" pitchFamily="34" charset="0"/>
              </a:rPr>
              <a:t>f</a:t>
            </a:r>
            <a:r>
              <a:rPr lang="en-US" sz="1050" spc="-8" dirty="0">
                <a:solidFill>
                  <a:prstClr val="black"/>
                </a:solidFill>
                <a:latin typeface="Arial" panose="020B0604020202020204" pitchFamily="34" charset="0"/>
                <a:cs typeface="Arial" panose="020B0604020202020204" pitchFamily="34" charset="0"/>
              </a:rPr>
              <a:t>ounda</a:t>
            </a:r>
            <a:r>
              <a:rPr lang="en-US" sz="1050" dirty="0">
                <a:solidFill>
                  <a:prstClr val="black"/>
                </a:solidFill>
                <a:latin typeface="Arial" panose="020B0604020202020204" pitchFamily="34" charset="0"/>
                <a:cs typeface="Arial" panose="020B0604020202020204" pitchFamily="34" charset="0"/>
              </a:rPr>
              <a:t>t</a:t>
            </a:r>
            <a:r>
              <a:rPr lang="en-US" sz="1050" spc="-8" dirty="0">
                <a:solidFill>
                  <a:prstClr val="black"/>
                </a:solidFill>
                <a:latin typeface="Arial" panose="020B0604020202020204" pitchFamily="34" charset="0"/>
                <a:cs typeface="Arial" panose="020B0604020202020204" pitchFamily="34" charset="0"/>
              </a:rPr>
              <a:t>ion</a:t>
            </a:r>
            <a:r>
              <a:rPr lang="en-US" sz="1050" spc="-4" dirty="0">
                <a:solidFill>
                  <a:prstClr val="black"/>
                </a:solidFill>
                <a:latin typeface="Arial" panose="020B0604020202020204" pitchFamily="34" charset="0"/>
                <a:cs typeface="Arial" panose="020B0604020202020204" pitchFamily="34" charset="0"/>
              </a:rPr>
              <a:t> </a:t>
            </a:r>
            <a:r>
              <a:rPr lang="en-US" sz="1050" spc="-15" dirty="0">
                <a:solidFill>
                  <a:prstClr val="black"/>
                </a:solidFill>
                <a:latin typeface="Arial" panose="020B0604020202020204" pitchFamily="34" charset="0"/>
                <a:cs typeface="Arial" panose="020B0604020202020204" pitchFamily="34" charset="0"/>
              </a:rPr>
              <a:t>f</a:t>
            </a:r>
            <a:r>
              <a:rPr lang="en-US" sz="1050" dirty="0">
                <a:solidFill>
                  <a:prstClr val="black"/>
                </a:solidFill>
                <a:latin typeface="Arial" panose="020B0604020202020204" pitchFamily="34" charset="0"/>
                <a:cs typeface="Arial" panose="020B0604020202020204" pitchFamily="34" charset="0"/>
              </a:rPr>
              <a:t>or</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c</a:t>
            </a:r>
            <a:r>
              <a:rPr lang="en-US" sz="1050" spc="-8" dirty="0">
                <a:solidFill>
                  <a:prstClr val="black"/>
                </a:solidFill>
                <a:latin typeface="Arial" panose="020B0604020202020204" pitchFamily="34" charset="0"/>
                <a:cs typeface="Arial" panose="020B0604020202020204" pitchFamily="34" charset="0"/>
              </a:rPr>
              <a:t>ompa</a:t>
            </a:r>
            <a:r>
              <a:rPr lang="en-US" sz="1050" spc="-23" dirty="0">
                <a:solidFill>
                  <a:prstClr val="black"/>
                </a:solidFill>
                <a:latin typeface="Arial" panose="020B0604020202020204" pitchFamily="34" charset="0"/>
                <a:cs typeface="Arial" panose="020B0604020202020204" pitchFamily="34" charset="0"/>
              </a:rPr>
              <a:t>r</a:t>
            </a:r>
            <a:r>
              <a:rPr lang="en-US" sz="1050" spc="-8" dirty="0">
                <a:solidFill>
                  <a:prstClr val="black"/>
                </a:solidFill>
                <a:latin typeface="Arial" panose="020B0604020202020204" pitchFamily="34" charset="0"/>
                <a:cs typeface="Arial" panose="020B0604020202020204" pitchFamily="34" charset="0"/>
              </a:rPr>
              <a:t>a</a:t>
            </a:r>
            <a:r>
              <a:rPr lang="en-US" sz="1050" dirty="0">
                <a:solidFill>
                  <a:prstClr val="black"/>
                </a:solidFill>
                <a:latin typeface="Arial" panose="020B0604020202020204" pitchFamily="34" charset="0"/>
                <a:cs typeface="Arial" panose="020B0604020202020204" pitchFamily="34" charset="0"/>
              </a:rPr>
              <a:t>t</a:t>
            </a:r>
            <a:r>
              <a:rPr lang="en-US" sz="1050" spc="-4" dirty="0">
                <a:solidFill>
                  <a:prstClr val="black"/>
                </a:solidFill>
                <a:latin typeface="Arial" panose="020B0604020202020204" pitchFamily="34" charset="0"/>
                <a:cs typeface="Arial" panose="020B0604020202020204" pitchFamily="34" charset="0"/>
              </a:rPr>
              <a:t>i</a:t>
            </a:r>
            <a:r>
              <a:rPr lang="en-US" sz="1050" spc="-11" dirty="0">
                <a:solidFill>
                  <a:prstClr val="black"/>
                </a:solidFill>
                <a:latin typeface="Arial" panose="020B0604020202020204" pitchFamily="34" charset="0"/>
                <a:cs typeface="Arial" panose="020B0604020202020204" pitchFamily="34" charset="0"/>
              </a:rPr>
              <a:t>v</a:t>
            </a:r>
            <a:r>
              <a:rPr lang="en-US" sz="1050" dirty="0">
                <a:solidFill>
                  <a:prstClr val="black"/>
                </a:solidFill>
                <a:latin typeface="Arial" panose="020B0604020202020204" pitchFamily="34" charset="0"/>
                <a:cs typeface="Arial" panose="020B0604020202020204" pitchFamily="34" charset="0"/>
              </a:rPr>
              <a:t>e</a:t>
            </a:r>
            <a:r>
              <a:rPr lang="en-US" sz="1050" spc="-4" dirty="0">
                <a:solidFill>
                  <a:prstClr val="black"/>
                </a:solidFill>
                <a:latin typeface="Arial" panose="020B0604020202020204" pitchFamily="34" charset="0"/>
                <a:cs typeface="Arial" panose="020B0604020202020204" pitchFamily="34" charset="0"/>
              </a:rPr>
              <a:t> </a:t>
            </a:r>
            <a:r>
              <a:rPr lang="en-US" sz="1050" spc="-8" dirty="0">
                <a:solidFill>
                  <a:prstClr val="black"/>
                </a:solidFill>
                <a:latin typeface="Arial" panose="020B0604020202020204" pitchFamily="34" charset="0"/>
                <a:cs typeface="Arial" panose="020B0604020202020204" pitchFamily="34" charset="0"/>
              </a:rPr>
              <a:t>a</a:t>
            </a:r>
            <a:r>
              <a:rPr lang="en-US" sz="1050" dirty="0">
                <a:solidFill>
                  <a:prstClr val="black"/>
                </a:solidFill>
                <a:latin typeface="Arial" panose="020B0604020202020204" pitchFamily="34" charset="0"/>
                <a:cs typeface="Arial" panose="020B0604020202020204" pitchFamily="34" charset="0"/>
              </a:rPr>
              <a:t>ssess</a:t>
            </a:r>
            <a:r>
              <a:rPr lang="en-US" sz="1050" spc="-11" dirty="0">
                <a:solidFill>
                  <a:prstClr val="black"/>
                </a:solidFill>
                <a:latin typeface="Arial" panose="020B0604020202020204" pitchFamily="34" charset="0"/>
                <a:cs typeface="Arial" panose="020B0604020202020204" pitchFamily="34" charset="0"/>
              </a:rPr>
              <a:t>m</a:t>
            </a:r>
            <a:r>
              <a:rPr lang="en-US" sz="1050" dirty="0">
                <a:solidFill>
                  <a:prstClr val="black"/>
                </a:solidFill>
                <a:latin typeface="Arial" panose="020B0604020202020204" pitchFamily="34" charset="0"/>
                <a:cs typeface="Arial" panose="020B0604020202020204" pitchFamily="34" charset="0"/>
              </a:rPr>
              <a:t>e</a:t>
            </a:r>
            <a:r>
              <a:rPr lang="en-US" sz="1050" spc="-8" dirty="0">
                <a:solidFill>
                  <a:prstClr val="black"/>
                </a:solidFill>
                <a:latin typeface="Arial" panose="020B0604020202020204" pitchFamily="34" charset="0"/>
                <a:cs typeface="Arial" panose="020B0604020202020204" pitchFamily="34" charset="0"/>
              </a:rPr>
              <a:t>n</a:t>
            </a:r>
            <a:r>
              <a:rPr lang="en-US" sz="1050" dirty="0">
                <a:solidFill>
                  <a:prstClr val="black"/>
                </a:solidFill>
                <a:latin typeface="Arial" panose="020B0604020202020204" pitchFamily="34" charset="0"/>
                <a:cs typeface="Arial" panose="020B0604020202020204" pitchFamily="34" charset="0"/>
              </a:rPr>
              <a:t>t</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of</a:t>
            </a:r>
            <a:r>
              <a:rPr lang="en-US" sz="1050" spc="-4" dirty="0">
                <a:solidFill>
                  <a:prstClr val="black"/>
                </a:solidFill>
                <a:latin typeface="Arial" panose="020B0604020202020204" pitchFamily="34" charset="0"/>
                <a:cs typeface="Arial" panose="020B0604020202020204" pitchFamily="34" charset="0"/>
              </a:rPr>
              <a:t> </a:t>
            </a:r>
            <a:r>
              <a:rPr lang="en-US" sz="1050" spc="-8" dirty="0">
                <a:solidFill>
                  <a:prstClr val="black"/>
                </a:solidFill>
                <a:latin typeface="Arial" panose="020B0604020202020204" pitchFamily="34" charset="0"/>
                <a:cs typeface="Arial" panose="020B0604020202020204" pitchFamily="34" charset="0"/>
              </a:rPr>
              <a:t>individual</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c</a:t>
            </a:r>
            <a:r>
              <a:rPr lang="en-US" sz="1050" spc="-8" dirty="0">
                <a:solidFill>
                  <a:prstClr val="black"/>
                </a:solidFill>
                <a:latin typeface="Arial" panose="020B0604020202020204" pitchFamily="34" charset="0"/>
                <a:cs typeface="Arial" panose="020B0604020202020204" pitchFamily="34" charset="0"/>
              </a:rPr>
              <a:t>apabili</a:t>
            </a:r>
            <a:r>
              <a:rPr lang="en-US" sz="1050" dirty="0">
                <a:solidFill>
                  <a:prstClr val="black"/>
                </a:solidFill>
                <a:latin typeface="Arial" panose="020B0604020202020204" pitchFamily="34" charset="0"/>
                <a:cs typeface="Arial" panose="020B0604020202020204" pitchFamily="34" charset="0"/>
              </a:rPr>
              <a:t>t</a:t>
            </a:r>
            <a:r>
              <a:rPr lang="en-US" sz="1050" spc="-4" dirty="0">
                <a:solidFill>
                  <a:prstClr val="black"/>
                </a:solidFill>
                <a:latin typeface="Arial" panose="020B0604020202020204" pitchFamily="34" charset="0"/>
                <a:cs typeface="Arial" panose="020B0604020202020204" pitchFamily="34" charset="0"/>
              </a:rPr>
              <a:t>i</a:t>
            </a:r>
            <a:r>
              <a:rPr lang="en-US" sz="1050" dirty="0">
                <a:solidFill>
                  <a:prstClr val="black"/>
                </a:solidFill>
                <a:latin typeface="Arial" panose="020B0604020202020204" pitchFamily="34" charset="0"/>
                <a:cs typeface="Arial" panose="020B0604020202020204" pitchFamily="34" charset="0"/>
              </a:rPr>
              <a:t>es</a:t>
            </a:r>
            <a:r>
              <a:rPr lang="en-US" sz="1050" spc="-4" dirty="0">
                <a:solidFill>
                  <a:prstClr val="black"/>
                </a:solidFill>
                <a:latin typeface="Arial" panose="020B0604020202020204" pitchFamily="34" charset="0"/>
                <a:cs typeface="Arial" panose="020B0604020202020204" pitchFamily="34" charset="0"/>
              </a:rPr>
              <a:t> </a:t>
            </a:r>
            <a:r>
              <a:rPr lang="en-US" sz="1050" spc="-8" dirty="0">
                <a:solidFill>
                  <a:prstClr val="black"/>
                </a:solidFill>
                <a:latin typeface="Arial" panose="020B0604020202020204" pitchFamily="34" charset="0"/>
                <a:cs typeface="Arial" panose="020B0604020202020204" pitchFamily="34" charset="0"/>
              </a:rPr>
              <a:t>in</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P</a:t>
            </a:r>
            <a:r>
              <a:rPr lang="en-US" sz="1050" spc="-8" dirty="0">
                <a:solidFill>
                  <a:prstClr val="black"/>
                </a:solidFill>
                <a:latin typeface="Arial" panose="020B0604020202020204" pitchFamily="34" charset="0"/>
                <a:cs typeface="Arial" panose="020B0604020202020204" pitchFamily="34" charset="0"/>
              </a:rPr>
              <a:t>ha</a:t>
            </a:r>
            <a:r>
              <a:rPr lang="en-US" sz="1050" dirty="0">
                <a:solidFill>
                  <a:prstClr val="black"/>
                </a:solidFill>
                <a:latin typeface="Arial" panose="020B0604020202020204" pitchFamily="34" charset="0"/>
                <a:cs typeface="Arial" panose="020B0604020202020204" pitchFamily="34" charset="0"/>
              </a:rPr>
              <a:t>se</a:t>
            </a:r>
            <a:r>
              <a:rPr lang="en-US" sz="1050" spc="-4" dirty="0">
                <a:solidFill>
                  <a:prstClr val="black"/>
                </a:solidFill>
                <a:latin typeface="Arial" panose="020B0604020202020204" pitchFamily="34" charset="0"/>
                <a:cs typeface="Arial" panose="020B0604020202020204" pitchFamily="34" charset="0"/>
              </a:rPr>
              <a:t> </a:t>
            </a:r>
            <a:r>
              <a:rPr lang="en-US" sz="1050" spc="-8" dirty="0">
                <a:solidFill>
                  <a:prstClr val="black"/>
                </a:solidFill>
                <a:latin typeface="Arial" panose="020B0604020202020204" pitchFamily="34" charset="0"/>
                <a:cs typeface="Arial" panose="020B0604020202020204" pitchFamily="34" charset="0"/>
              </a:rPr>
              <a:t>2</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of</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t</a:t>
            </a:r>
            <a:r>
              <a:rPr lang="en-US" sz="1050" spc="-8" dirty="0">
                <a:solidFill>
                  <a:prstClr val="black"/>
                </a:solidFill>
                <a:latin typeface="Arial" panose="020B0604020202020204" pitchFamily="34" charset="0"/>
                <a:cs typeface="Arial" panose="020B0604020202020204" pitchFamily="34" charset="0"/>
              </a:rPr>
              <a:t>h</a:t>
            </a:r>
            <a:r>
              <a:rPr lang="en-US" sz="1050" dirty="0">
                <a:solidFill>
                  <a:prstClr val="black"/>
                </a:solidFill>
                <a:latin typeface="Arial" panose="020B0604020202020204" pitchFamily="34" charset="0"/>
                <a:cs typeface="Arial" panose="020B0604020202020204" pitchFamily="34" charset="0"/>
              </a:rPr>
              <a:t>e</a:t>
            </a:r>
            <a:r>
              <a:rPr lang="en-US" sz="1050" spc="-4" dirty="0">
                <a:solidFill>
                  <a:prstClr val="black"/>
                </a:solidFill>
                <a:latin typeface="Arial" panose="020B0604020202020204" pitchFamily="34" charset="0"/>
                <a:cs typeface="Arial" panose="020B0604020202020204" pitchFamily="34" charset="0"/>
              </a:rPr>
              <a:t> </a:t>
            </a:r>
            <a:r>
              <a:rPr lang="en-US" sz="1050" dirty="0">
                <a:solidFill>
                  <a:prstClr val="black"/>
                </a:solidFill>
                <a:latin typeface="Arial" panose="020B0604020202020204" pitchFamily="34" charset="0"/>
                <a:cs typeface="Arial" panose="020B0604020202020204" pitchFamily="34" charset="0"/>
              </a:rPr>
              <a:t>S</a:t>
            </a:r>
            <a:r>
              <a:rPr lang="en-US" sz="1050" spc="-8" dirty="0">
                <a:solidFill>
                  <a:prstClr val="black"/>
                </a:solidFill>
                <a:latin typeface="Arial" panose="020B0604020202020204" pitchFamily="34" charset="0"/>
                <a:cs typeface="Arial" panose="020B0604020202020204" pitchFamily="34" charset="0"/>
              </a:rPr>
              <a:t>quad-X</a:t>
            </a:r>
            <a:r>
              <a:rPr lang="en-US" sz="1050" spc="-4" dirty="0">
                <a:solidFill>
                  <a:prstClr val="black"/>
                </a:solidFill>
                <a:latin typeface="Arial" panose="020B0604020202020204" pitchFamily="34" charset="0"/>
                <a:cs typeface="Arial" panose="020B0604020202020204" pitchFamily="34" charset="0"/>
              </a:rPr>
              <a:t> P</a:t>
            </a:r>
            <a:r>
              <a:rPr lang="en-US" sz="1050" spc="-8" dirty="0">
                <a:solidFill>
                  <a:prstClr val="black"/>
                </a:solidFill>
                <a:latin typeface="Arial" panose="020B0604020202020204" pitchFamily="34" charset="0"/>
                <a:cs typeface="Arial" panose="020B0604020202020204" pitchFamily="34" charset="0"/>
              </a:rPr>
              <a:t>rog</a:t>
            </a:r>
            <a:r>
              <a:rPr lang="en-US" sz="1050" spc="-23" dirty="0">
                <a:solidFill>
                  <a:prstClr val="black"/>
                </a:solidFill>
                <a:latin typeface="Arial" panose="020B0604020202020204" pitchFamily="34" charset="0"/>
                <a:cs typeface="Arial" panose="020B0604020202020204" pitchFamily="34" charset="0"/>
              </a:rPr>
              <a:t>r</a:t>
            </a:r>
            <a:r>
              <a:rPr lang="en-US" sz="1050" spc="-11" dirty="0">
                <a:solidFill>
                  <a:prstClr val="black"/>
                </a:solidFill>
                <a:latin typeface="Arial" panose="020B0604020202020204" pitchFamily="34" charset="0"/>
                <a:cs typeface="Arial" panose="020B0604020202020204" pitchFamily="34" charset="0"/>
              </a:rPr>
              <a:t>am</a:t>
            </a:r>
            <a:endParaRPr lang="en-US" sz="1050"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921777" y="5334000"/>
            <a:ext cx="1651093" cy="819455"/>
          </a:xfrm>
          <a:prstGeom prst="rect">
            <a:avLst/>
          </a:prstGeom>
          <a:solidFill>
            <a:srgbClr val="FFFF00"/>
          </a:solidFill>
          <a:ln>
            <a:solidFill>
              <a:srgbClr val="006600"/>
            </a:solidFill>
          </a:ln>
        </p:spPr>
        <p:txBody>
          <a:bodyPr wrap="square" rtlCol="0">
            <a:spAutoFit/>
          </a:bodyPr>
          <a:lstStyle/>
          <a:p>
            <a:pPr marL="128588" indent="-128588" defTabSz="971824">
              <a:buFont typeface="Arial" panose="020B0604020202020204" pitchFamily="34" charset="0"/>
              <a:buChar char="•"/>
            </a:pPr>
            <a:r>
              <a:rPr lang="en-US" sz="675" dirty="0">
                <a:solidFill>
                  <a:prstClr val="black"/>
                </a:solidFill>
              </a:rPr>
              <a:t>Achieves these objectives:</a:t>
            </a:r>
          </a:p>
          <a:p>
            <a:pPr marL="171450" indent="-171450" defTabSz="971824">
              <a:buFontTx/>
              <a:buAutoNum type="arabicParenR"/>
            </a:pPr>
            <a:r>
              <a:rPr lang="en-US" sz="675" dirty="0">
                <a:solidFill>
                  <a:prstClr val="black"/>
                </a:solidFill>
              </a:rPr>
              <a:t>Provide visibility across the Army</a:t>
            </a:r>
          </a:p>
          <a:p>
            <a:pPr marL="171450" indent="-171450" defTabSz="971824">
              <a:buFontTx/>
              <a:buAutoNum type="arabicParenR"/>
            </a:pPr>
            <a:r>
              <a:rPr lang="en-US" sz="675" dirty="0">
                <a:solidFill>
                  <a:prstClr val="black"/>
                </a:solidFill>
              </a:rPr>
              <a:t>Further validation of the effectiveness  of the training approach</a:t>
            </a:r>
          </a:p>
          <a:p>
            <a:pPr marL="171450" indent="-171450" defTabSz="971824">
              <a:buFontTx/>
              <a:buAutoNum type="arabicParenR"/>
            </a:pPr>
            <a:r>
              <a:rPr lang="en-US" sz="675" dirty="0">
                <a:solidFill>
                  <a:prstClr val="black"/>
                </a:solidFill>
              </a:rPr>
              <a:t>Engage operational units and decision makers</a:t>
            </a:r>
          </a:p>
        </p:txBody>
      </p:sp>
      <p:pic>
        <p:nvPicPr>
          <p:cNvPr id="10" name="Picture 9"/>
          <p:cNvPicPr>
            <a:picLocks noChangeAspect="1"/>
          </p:cNvPicPr>
          <p:nvPr/>
        </p:nvPicPr>
        <p:blipFill>
          <a:blip r:embed="rId3"/>
          <a:stretch>
            <a:fillRect/>
          </a:stretch>
        </p:blipFill>
        <p:spPr>
          <a:xfrm>
            <a:off x="3844" y="861214"/>
            <a:ext cx="3429479" cy="2572109"/>
          </a:xfrm>
          <a:prstGeom prst="rect">
            <a:avLst/>
          </a:prstGeom>
        </p:spPr>
      </p:pic>
      <p:sp>
        <p:nvSpPr>
          <p:cNvPr id="11" name="TextBox 10"/>
          <p:cNvSpPr txBox="1"/>
          <p:nvPr/>
        </p:nvSpPr>
        <p:spPr>
          <a:xfrm>
            <a:off x="6127" y="3399917"/>
            <a:ext cx="3788363" cy="1061829"/>
          </a:xfrm>
          <a:prstGeom prst="rect">
            <a:avLst/>
          </a:prstGeom>
          <a:noFill/>
        </p:spPr>
        <p:txBody>
          <a:bodyPr wrap="square" rtlCol="0">
            <a:spAutoFit/>
          </a:bodyPr>
          <a:lstStyle/>
          <a:p>
            <a:pPr defTabSz="971824"/>
            <a:r>
              <a:rPr lang="en-US" sz="1050" dirty="0">
                <a:solidFill>
                  <a:prstClr val="black"/>
                </a:solidFill>
                <a:latin typeface="Arial" panose="020B0604020202020204" pitchFamily="34" charset="0"/>
                <a:cs typeface="Arial" panose="020B0604020202020204" pitchFamily="34" charset="0"/>
              </a:rPr>
              <a:t>Objective: Evaluate the effectiveness of training capability that affords TC3 first-responders the opportunity to practice simulation-based Care Under Fire and Tactical Field Care skills in a squad-based, integrated training immersive environment, to include developing squad-level tactical effectiveness and quality of care metrics.</a:t>
            </a:r>
          </a:p>
        </p:txBody>
      </p:sp>
      <p:pic>
        <p:nvPicPr>
          <p:cNvPr id="14" name="Picture 13"/>
          <p:cNvPicPr>
            <a:picLocks noChangeAspect="1"/>
          </p:cNvPicPr>
          <p:nvPr/>
        </p:nvPicPr>
        <p:blipFill>
          <a:blip r:embed="rId4"/>
          <a:stretch>
            <a:fillRect/>
          </a:stretch>
        </p:blipFill>
        <p:spPr>
          <a:xfrm>
            <a:off x="2649070" y="4444253"/>
            <a:ext cx="2608730" cy="1956547"/>
          </a:xfrm>
          <a:prstGeom prst="rect">
            <a:avLst/>
          </a:prstGeom>
        </p:spPr>
      </p:pic>
      <p:sp>
        <p:nvSpPr>
          <p:cNvPr id="20" name="Bent-Up Arrow 19"/>
          <p:cNvSpPr/>
          <p:nvPr/>
        </p:nvSpPr>
        <p:spPr>
          <a:xfrm rot="10800000">
            <a:off x="4163785" y="2118632"/>
            <a:ext cx="1585910" cy="1983921"/>
          </a:xfrm>
          <a:prstGeom prst="bentUpArrow">
            <a:avLst>
              <a:gd name="adj1" fmla="val 13803"/>
              <a:gd name="adj2" fmla="val 2500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1824"/>
            <a:endParaRPr lang="en-US" sz="1425">
              <a:solidFill>
                <a:prstClr val="white"/>
              </a:solidFill>
            </a:endParaRPr>
          </a:p>
        </p:txBody>
      </p:sp>
      <p:sp>
        <p:nvSpPr>
          <p:cNvPr id="23" name="Bent-Up Arrow 22"/>
          <p:cNvSpPr/>
          <p:nvPr/>
        </p:nvSpPr>
        <p:spPr>
          <a:xfrm rot="10800000" flipH="1">
            <a:off x="3257549" y="1457950"/>
            <a:ext cx="904436" cy="2418044"/>
          </a:xfrm>
          <a:prstGeom prst="bentUpArrow">
            <a:avLst>
              <a:gd name="adj1" fmla="val 27602"/>
              <a:gd name="adj2" fmla="val 2500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1824"/>
            <a:endParaRPr lang="en-US" sz="1425">
              <a:solidFill>
                <a:prstClr val="white"/>
              </a:solidFill>
            </a:endParaRPr>
          </a:p>
        </p:txBody>
      </p:sp>
      <p:sp>
        <p:nvSpPr>
          <p:cNvPr id="2" name="TextBox 1"/>
          <p:cNvSpPr txBox="1"/>
          <p:nvPr/>
        </p:nvSpPr>
        <p:spPr>
          <a:xfrm>
            <a:off x="228600" y="76200"/>
            <a:ext cx="8458200" cy="615553"/>
          </a:xfrm>
          <a:prstGeom prst="rect">
            <a:avLst/>
          </a:prstGeom>
          <a:noFill/>
        </p:spPr>
        <p:txBody>
          <a:bodyPr wrap="square" rtlCol="0">
            <a:spAutoFit/>
          </a:bodyPr>
          <a:lstStyle/>
          <a:p>
            <a:pPr algn="ctr" defTabSz="971824"/>
            <a:r>
              <a:rPr lang="en-US" sz="3400" b="1" dirty="0" smtClean="0">
                <a:solidFill>
                  <a:prstClr val="black"/>
                </a:solidFill>
                <a:latin typeface="Arial"/>
              </a:rPr>
              <a:t>SOvM/TC3 – Squad X – AWA CONOP</a:t>
            </a:r>
            <a:endParaRPr lang="en-US" sz="3400" b="1" dirty="0">
              <a:solidFill>
                <a:prstClr val="black"/>
              </a:solidFill>
              <a:latin typeface="Arial"/>
            </a:endParaRPr>
          </a:p>
        </p:txBody>
      </p:sp>
      <p:sp>
        <p:nvSpPr>
          <p:cNvPr id="12" name="Slide Number Placeholder 3"/>
          <p:cNvSpPr>
            <a:spLocks noGrp="1"/>
          </p:cNvSpPr>
          <p:nvPr>
            <p:ph type="sldNum" sz="quarter" idx="4294967295"/>
          </p:nvPr>
        </p:nvSpPr>
        <p:spPr>
          <a:xfrm>
            <a:off x="7010400" y="6619461"/>
            <a:ext cx="2133600" cy="228600"/>
          </a:xfrm>
          <a:prstGeom prst="rect">
            <a:avLst/>
          </a:prstGeom>
        </p:spPr>
        <p:txBody>
          <a:bodyPr/>
          <a:lstStyle/>
          <a:p>
            <a:pPr algn="r">
              <a:defRPr/>
            </a:pPr>
            <a:r>
              <a:rPr lang="en-US" dirty="0" smtClean="0">
                <a:solidFill>
                  <a:prstClr val="black">
                    <a:tint val="75000"/>
                  </a:prstClr>
                </a:solidFill>
              </a:rPr>
              <a:t>17</a:t>
            </a:r>
            <a:endParaRPr lang="en-US" sz="900" dirty="0">
              <a:solidFill>
                <a:prstClr val="black">
                  <a:tint val="75000"/>
                </a:prstClr>
              </a:solidFill>
            </a:endParaRPr>
          </a:p>
        </p:txBody>
      </p:sp>
    </p:spTree>
    <p:extLst>
      <p:ext uri="{BB962C8B-B14F-4D97-AF65-F5344CB8AC3E}">
        <p14:creationId xmlns:p14="http://schemas.microsoft.com/office/powerpoint/2010/main" val="3357942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04801" y="1828801"/>
          <a:ext cx="6400801" cy="4571998"/>
        </p:xfrm>
        <a:graphic>
          <a:graphicData uri="http://schemas.openxmlformats.org/drawingml/2006/table">
            <a:tbl>
              <a:tblPr firstRow="1" bandRow="1">
                <a:tableStyleId>{5C22544A-7EE6-4342-B048-85BDC9FD1C3A}</a:tableStyleId>
              </a:tblPr>
              <a:tblGrid>
                <a:gridCol w="927619"/>
                <a:gridCol w="912197"/>
                <a:gridCol w="912197"/>
                <a:gridCol w="912197"/>
                <a:gridCol w="912197"/>
                <a:gridCol w="912197"/>
                <a:gridCol w="912197"/>
              </a:tblGrid>
              <a:tr h="386801">
                <a:tc>
                  <a:txBody>
                    <a:bodyPr/>
                    <a:lstStyle/>
                    <a:p>
                      <a:pPr algn="ctr"/>
                      <a:r>
                        <a:rPr lang="en-US" sz="800" dirty="0" smtClean="0">
                          <a:latin typeface="Arial" panose="020B0604020202020204" pitchFamily="34" charset="0"/>
                          <a:cs typeface="Arial" panose="020B0604020202020204" pitchFamily="34" charset="0"/>
                        </a:rPr>
                        <a:t>Sunday</a:t>
                      </a:r>
                      <a:endParaRPr lang="en-US" sz="8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800" dirty="0" smtClean="0">
                          <a:latin typeface="Arial" panose="020B0604020202020204" pitchFamily="34" charset="0"/>
                          <a:cs typeface="Arial" panose="020B0604020202020204" pitchFamily="34" charset="0"/>
                        </a:rPr>
                        <a:t>Monday</a:t>
                      </a:r>
                      <a:endParaRPr lang="en-US" sz="8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800" dirty="0" smtClean="0">
                          <a:latin typeface="Arial" panose="020B0604020202020204" pitchFamily="34" charset="0"/>
                          <a:cs typeface="Arial" panose="020B0604020202020204" pitchFamily="34" charset="0"/>
                        </a:rPr>
                        <a:t>Tuesday</a:t>
                      </a:r>
                      <a:endParaRPr lang="en-US" sz="8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800" dirty="0" smtClean="0">
                          <a:latin typeface="Arial" panose="020B0604020202020204" pitchFamily="34" charset="0"/>
                          <a:cs typeface="Arial" panose="020B0604020202020204" pitchFamily="34" charset="0"/>
                        </a:rPr>
                        <a:t>Wednesday</a:t>
                      </a:r>
                      <a:endParaRPr lang="en-US" sz="8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800" dirty="0" smtClean="0">
                          <a:latin typeface="Arial" panose="020B0604020202020204" pitchFamily="34" charset="0"/>
                          <a:cs typeface="Arial" panose="020B0604020202020204" pitchFamily="34" charset="0"/>
                        </a:rPr>
                        <a:t>Thursday</a:t>
                      </a:r>
                      <a:endParaRPr lang="en-US" sz="8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800" dirty="0" smtClean="0">
                          <a:latin typeface="Arial" panose="020B0604020202020204" pitchFamily="34" charset="0"/>
                          <a:cs typeface="Arial" panose="020B0604020202020204" pitchFamily="34" charset="0"/>
                        </a:rPr>
                        <a:t>Friday</a:t>
                      </a:r>
                      <a:endParaRPr lang="en-US" sz="8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800" dirty="0" smtClean="0">
                          <a:latin typeface="Arial" panose="020B0604020202020204" pitchFamily="34" charset="0"/>
                          <a:cs typeface="Arial" panose="020B0604020202020204" pitchFamily="34" charset="0"/>
                        </a:rPr>
                        <a:t>Saturday</a:t>
                      </a:r>
                      <a:endParaRPr lang="en-US" sz="800" dirty="0">
                        <a:latin typeface="Arial" panose="020B0604020202020204" pitchFamily="34" charset="0"/>
                        <a:cs typeface="Arial" panose="020B0604020202020204" pitchFamily="34" charset="0"/>
                      </a:endParaRPr>
                    </a:p>
                  </a:txBody>
                  <a:tcPr marL="68580" marR="68580" marT="34290" marB="34290"/>
                </a:tc>
              </a:tr>
              <a:tr h="762751">
                <a:tc>
                  <a:txBody>
                    <a:bodyPr/>
                    <a:lstStyle/>
                    <a:p>
                      <a:endParaRPr lang="en-US" sz="140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30</a:t>
                      </a:r>
                    </a:p>
                    <a:p>
                      <a:endParaRPr lang="en-US" sz="600" b="1" dirty="0" smtClean="0">
                        <a:latin typeface="Arial" panose="020B0604020202020204" pitchFamily="34" charset="0"/>
                        <a:cs typeface="Arial" panose="020B0604020202020204" pitchFamily="34" charset="0"/>
                      </a:endParaRPr>
                    </a:p>
                    <a:p>
                      <a:r>
                        <a:rPr lang="en-US" sz="600" b="1" dirty="0" smtClean="0">
                          <a:solidFill>
                            <a:srgbClr val="FF0000"/>
                          </a:solidFill>
                          <a:latin typeface="Arial" panose="020B0604020202020204" pitchFamily="34" charset="0"/>
                          <a:cs typeface="Arial" panose="020B0604020202020204" pitchFamily="34" charset="0"/>
                        </a:rPr>
                        <a:t>Memorial Day</a:t>
                      </a:r>
                      <a:endParaRPr lang="en-US" sz="600" b="1" dirty="0">
                        <a:solidFill>
                          <a:srgbClr val="FF0000"/>
                        </a:solidFill>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1" dirty="0" smtClean="0">
                          <a:latin typeface="Arial" panose="020B0604020202020204" pitchFamily="34" charset="0"/>
                          <a:cs typeface="Arial" panose="020B0604020202020204" pitchFamily="34" charset="0"/>
                        </a:rPr>
                        <a:t>31</a:t>
                      </a:r>
                    </a:p>
                    <a:p>
                      <a:endParaRPr lang="en-US" sz="1400"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1</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2</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3</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4</a:t>
                      </a:r>
                      <a:endParaRPr lang="en-US" sz="600" b="1" dirty="0">
                        <a:latin typeface="Arial" panose="020B0604020202020204" pitchFamily="34" charset="0"/>
                        <a:cs typeface="Arial" panose="020B0604020202020204" pitchFamily="34" charset="0"/>
                      </a:endParaRPr>
                    </a:p>
                  </a:txBody>
                  <a:tcPr marL="68580" marR="68580" marT="34290" marB="34290"/>
                </a:tc>
              </a:tr>
              <a:tr h="739001">
                <a:tc>
                  <a:txBody>
                    <a:bodyPr/>
                    <a:lstStyle/>
                    <a:p>
                      <a:r>
                        <a:rPr lang="en-US" sz="600" b="1" dirty="0" smtClean="0">
                          <a:latin typeface="Arial" panose="020B0604020202020204" pitchFamily="34" charset="0"/>
                          <a:cs typeface="Arial" panose="020B0604020202020204" pitchFamily="34" charset="0"/>
                        </a:rPr>
                        <a:t>5</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pPr marL="0" indent="0">
                        <a:buNone/>
                      </a:pPr>
                      <a:r>
                        <a:rPr lang="en-US" sz="600" b="1" dirty="0" smtClean="0">
                          <a:latin typeface="Arial" panose="020B0604020202020204" pitchFamily="34" charset="0"/>
                          <a:cs typeface="Arial" panose="020B0604020202020204" pitchFamily="34" charset="0"/>
                        </a:rPr>
                        <a:t>6</a:t>
                      </a: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7</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8</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9</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10</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11</a:t>
                      </a:r>
                      <a:endParaRPr lang="en-US" sz="600" b="1" dirty="0">
                        <a:latin typeface="Arial" panose="020B0604020202020204" pitchFamily="34" charset="0"/>
                        <a:cs typeface="Arial" panose="020B0604020202020204" pitchFamily="34" charset="0"/>
                      </a:endParaRPr>
                    </a:p>
                  </a:txBody>
                  <a:tcPr marL="68580" marR="68580" marT="34290" marB="34290"/>
                </a:tc>
              </a:tr>
              <a:tr h="821108">
                <a:tc>
                  <a:txBody>
                    <a:bodyPr/>
                    <a:lstStyle/>
                    <a:p>
                      <a:r>
                        <a:rPr lang="en-US" sz="600" b="1" dirty="0" smtClean="0">
                          <a:latin typeface="Arial" panose="020B0604020202020204" pitchFamily="34" charset="0"/>
                          <a:cs typeface="Arial" panose="020B0604020202020204" pitchFamily="34" charset="0"/>
                        </a:rPr>
                        <a:t>12</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13  </a:t>
                      </a: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14</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15</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16</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17</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18</a:t>
                      </a:r>
                      <a:endParaRPr lang="en-US" sz="600" b="1" dirty="0">
                        <a:latin typeface="Arial" panose="020B0604020202020204" pitchFamily="34" charset="0"/>
                        <a:cs typeface="Arial" panose="020B0604020202020204" pitchFamily="34" charset="0"/>
                      </a:endParaRPr>
                    </a:p>
                  </a:txBody>
                  <a:tcPr marL="68580" marR="68580" marT="34290" marB="34290"/>
                </a:tc>
              </a:tr>
              <a:tr h="821108">
                <a:tc>
                  <a:txBody>
                    <a:bodyPr/>
                    <a:lstStyle/>
                    <a:p>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20</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21</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22</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23</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24</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endParaRPr lang="en-US" sz="600" b="1" dirty="0">
                        <a:latin typeface="Arial" panose="020B0604020202020204" pitchFamily="34" charset="0"/>
                        <a:cs typeface="Arial" panose="020B0604020202020204" pitchFamily="34" charset="0"/>
                      </a:endParaRPr>
                    </a:p>
                  </a:txBody>
                  <a:tcPr marL="68580" marR="68580" marT="34290" marB="34290"/>
                </a:tc>
              </a:tr>
              <a:tr h="1041229">
                <a:tc>
                  <a:txBody>
                    <a:bodyPr/>
                    <a:lstStyle/>
                    <a:p>
                      <a:r>
                        <a:rPr lang="en-US" sz="600" b="1" dirty="0" smtClean="0">
                          <a:latin typeface="Arial" panose="020B0604020202020204" pitchFamily="34" charset="0"/>
                          <a:cs typeface="Arial" panose="020B0604020202020204" pitchFamily="34" charset="0"/>
                        </a:rPr>
                        <a:t>26</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27</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28</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29</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30</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1</a:t>
                      </a:r>
                      <a:endParaRPr lang="en-US" sz="600" b="1" dirty="0">
                        <a:latin typeface="Arial" panose="020B0604020202020204" pitchFamily="34" charset="0"/>
                        <a:cs typeface="Arial" panose="020B0604020202020204" pitchFamily="34" charset="0"/>
                      </a:endParaRPr>
                    </a:p>
                  </a:txBody>
                  <a:tcPr marL="68580" marR="68580" marT="34290" marB="34290"/>
                </a:tc>
                <a:tc>
                  <a:txBody>
                    <a:bodyPr/>
                    <a:lstStyle/>
                    <a:p>
                      <a:r>
                        <a:rPr lang="en-US" sz="600" b="1" dirty="0" smtClean="0">
                          <a:latin typeface="Arial" panose="020B0604020202020204" pitchFamily="34" charset="0"/>
                          <a:cs typeface="Arial" panose="020B0604020202020204" pitchFamily="34" charset="0"/>
                        </a:rPr>
                        <a:t>2</a:t>
                      </a:r>
                      <a:endParaRPr lang="en-US" sz="600" b="1" dirty="0">
                        <a:latin typeface="Arial" panose="020B0604020202020204" pitchFamily="34" charset="0"/>
                        <a:cs typeface="Arial" panose="020B0604020202020204" pitchFamily="34" charset="0"/>
                      </a:endParaRPr>
                    </a:p>
                  </a:txBody>
                  <a:tcPr marL="68580" marR="68580" marT="34290" marB="34290"/>
                </a:tc>
              </a:tr>
            </a:tbl>
          </a:graphicData>
        </a:graphic>
      </p:graphicFrame>
      <p:sp>
        <p:nvSpPr>
          <p:cNvPr id="42" name="TextBox 41"/>
          <p:cNvSpPr txBox="1"/>
          <p:nvPr/>
        </p:nvSpPr>
        <p:spPr>
          <a:xfrm>
            <a:off x="1447800" y="5050050"/>
            <a:ext cx="3352800" cy="207749"/>
          </a:xfrm>
          <a:prstGeom prst="rect">
            <a:avLst/>
          </a:prstGeom>
          <a:solidFill>
            <a:srgbClr val="FFFF00"/>
          </a:solidFill>
          <a:ln>
            <a:solidFill>
              <a:srgbClr val="FF0000"/>
            </a:solidFill>
          </a:ln>
        </p:spPr>
        <p:txBody>
          <a:bodyPr wrap="square" rtlCol="0">
            <a:spAutoFit/>
          </a:bodyPr>
          <a:lstStyle/>
          <a:p>
            <a:pPr defTabSz="971824"/>
            <a:r>
              <a:rPr lang="en-US" sz="750" dirty="0">
                <a:solidFill>
                  <a:prstClr val="black"/>
                </a:solidFill>
              </a:rPr>
              <a:t>SOvM/TC3 Experiment Squad (USMC)</a:t>
            </a:r>
          </a:p>
        </p:txBody>
      </p:sp>
      <p:sp>
        <p:nvSpPr>
          <p:cNvPr id="51" name="TextBox 50"/>
          <p:cNvSpPr txBox="1"/>
          <p:nvPr/>
        </p:nvSpPr>
        <p:spPr>
          <a:xfrm>
            <a:off x="609600" y="10180"/>
            <a:ext cx="7924800" cy="646331"/>
          </a:xfrm>
          <a:prstGeom prst="rect">
            <a:avLst/>
          </a:prstGeom>
          <a:noFill/>
        </p:spPr>
        <p:txBody>
          <a:bodyPr wrap="square" rtlCol="0">
            <a:spAutoFit/>
          </a:bodyPr>
          <a:lstStyle/>
          <a:p>
            <a:pPr algn="ctr" defTabSz="971824"/>
            <a:r>
              <a:rPr lang="en-US" sz="3600" b="1" dirty="0">
                <a:solidFill>
                  <a:prstClr val="black"/>
                </a:solidFill>
                <a:latin typeface="Arial"/>
              </a:rPr>
              <a:t>SOvM/TC3 – </a:t>
            </a:r>
            <a:r>
              <a:rPr lang="en-US" sz="3600" b="1" dirty="0" smtClean="0">
                <a:solidFill>
                  <a:prstClr val="black"/>
                </a:solidFill>
                <a:latin typeface="Arial"/>
              </a:rPr>
              <a:t>AWA – Squad X</a:t>
            </a:r>
            <a:endParaRPr lang="en-US" sz="3600" b="1" dirty="0">
              <a:solidFill>
                <a:prstClr val="black"/>
              </a:solidFill>
              <a:latin typeface="Arial"/>
            </a:endParaRPr>
          </a:p>
        </p:txBody>
      </p:sp>
      <p:grpSp>
        <p:nvGrpSpPr>
          <p:cNvPr id="60" name="Group 59"/>
          <p:cNvGrpSpPr/>
          <p:nvPr/>
        </p:nvGrpSpPr>
        <p:grpSpPr>
          <a:xfrm>
            <a:off x="2209800" y="3733799"/>
            <a:ext cx="3333750" cy="762001"/>
            <a:chOff x="1102194" y="4185966"/>
            <a:chExt cx="4586861" cy="1035538"/>
          </a:xfrm>
        </p:grpSpPr>
        <p:sp>
          <p:nvSpPr>
            <p:cNvPr id="61" name="TextBox 60"/>
            <p:cNvSpPr txBox="1"/>
            <p:nvPr/>
          </p:nvSpPr>
          <p:spPr>
            <a:xfrm>
              <a:off x="1102194" y="4185966"/>
              <a:ext cx="4403387" cy="423488"/>
            </a:xfrm>
            <a:prstGeom prst="rect">
              <a:avLst/>
            </a:prstGeom>
            <a:noFill/>
            <a:ln>
              <a:solidFill>
                <a:srgbClr val="385D89"/>
              </a:solidFill>
            </a:ln>
          </p:spPr>
          <p:txBody>
            <a:bodyPr wrap="square" rtlCol="0">
              <a:spAutoFit/>
            </a:bodyPr>
            <a:lstStyle/>
            <a:p>
              <a:pPr defTabSz="971824"/>
              <a:endParaRPr lang="en-US" sz="1425" dirty="0">
                <a:solidFill>
                  <a:prstClr val="black"/>
                </a:solidFill>
              </a:endParaRPr>
            </a:p>
          </p:txBody>
        </p:sp>
        <p:sp>
          <p:nvSpPr>
            <p:cNvPr id="62" name="TextBox 61"/>
            <p:cNvSpPr txBox="1"/>
            <p:nvPr/>
          </p:nvSpPr>
          <p:spPr>
            <a:xfrm>
              <a:off x="1207037" y="4939179"/>
              <a:ext cx="4482018" cy="282325"/>
            </a:xfrm>
            <a:prstGeom prst="rect">
              <a:avLst/>
            </a:prstGeom>
            <a:solidFill>
              <a:srgbClr val="FFFF00"/>
            </a:solidFill>
            <a:ln>
              <a:solidFill>
                <a:srgbClr val="FF0000"/>
              </a:solidFill>
            </a:ln>
          </p:spPr>
          <p:txBody>
            <a:bodyPr wrap="square" rtlCol="0">
              <a:spAutoFit/>
            </a:bodyPr>
            <a:lstStyle/>
            <a:p>
              <a:pPr defTabSz="971824"/>
              <a:r>
                <a:rPr lang="en-US" sz="750" dirty="0">
                  <a:solidFill>
                    <a:prstClr val="black"/>
                  </a:solidFill>
                </a:rPr>
                <a:t>SOvM/TC3 Experiment Squad (82d)</a:t>
              </a:r>
              <a:endParaRPr lang="en-US" sz="750" dirty="0">
                <a:solidFill>
                  <a:srgbClr val="FF0000"/>
                </a:solidFill>
              </a:endParaRPr>
            </a:p>
          </p:txBody>
        </p:sp>
      </p:grpSp>
      <p:grpSp>
        <p:nvGrpSpPr>
          <p:cNvPr id="63" name="Group 62"/>
          <p:cNvGrpSpPr/>
          <p:nvPr/>
        </p:nvGrpSpPr>
        <p:grpSpPr>
          <a:xfrm>
            <a:off x="2209800" y="2971798"/>
            <a:ext cx="3333750" cy="685803"/>
            <a:chOff x="1416724" y="4491146"/>
            <a:chExt cx="4586860" cy="931986"/>
          </a:xfrm>
        </p:grpSpPr>
        <p:sp>
          <p:nvSpPr>
            <p:cNvPr id="64" name="TextBox 63"/>
            <p:cNvSpPr txBox="1"/>
            <p:nvPr/>
          </p:nvSpPr>
          <p:spPr>
            <a:xfrm>
              <a:off x="1416724" y="4491146"/>
              <a:ext cx="4403386" cy="423488"/>
            </a:xfrm>
            <a:prstGeom prst="rect">
              <a:avLst/>
            </a:prstGeom>
            <a:noFill/>
            <a:ln>
              <a:solidFill>
                <a:srgbClr val="385D89"/>
              </a:solidFill>
            </a:ln>
          </p:spPr>
          <p:txBody>
            <a:bodyPr wrap="square" rtlCol="0">
              <a:spAutoFit/>
            </a:bodyPr>
            <a:lstStyle/>
            <a:p>
              <a:pPr defTabSz="971824"/>
              <a:endParaRPr lang="en-US" sz="1425" dirty="0">
                <a:solidFill>
                  <a:prstClr val="black"/>
                </a:solidFill>
              </a:endParaRPr>
            </a:p>
          </p:txBody>
        </p:sp>
        <p:sp>
          <p:nvSpPr>
            <p:cNvPr id="65" name="TextBox 64"/>
            <p:cNvSpPr txBox="1"/>
            <p:nvPr/>
          </p:nvSpPr>
          <p:spPr>
            <a:xfrm>
              <a:off x="1521567" y="5140807"/>
              <a:ext cx="4482017" cy="282325"/>
            </a:xfrm>
            <a:prstGeom prst="rect">
              <a:avLst/>
            </a:prstGeom>
            <a:solidFill>
              <a:srgbClr val="FFFF00"/>
            </a:solidFill>
            <a:ln>
              <a:solidFill>
                <a:srgbClr val="FF0000"/>
              </a:solidFill>
            </a:ln>
          </p:spPr>
          <p:txBody>
            <a:bodyPr wrap="square" rtlCol="0">
              <a:spAutoFit/>
            </a:bodyPr>
            <a:lstStyle/>
            <a:p>
              <a:pPr defTabSz="971824"/>
              <a:r>
                <a:rPr lang="en-US" sz="750" dirty="0">
                  <a:solidFill>
                    <a:prstClr val="black"/>
                  </a:solidFill>
                </a:rPr>
                <a:t>SOvM/TC3 Experiment Squad (82d)</a:t>
              </a:r>
              <a:endParaRPr lang="en-US" sz="750" dirty="0">
                <a:solidFill>
                  <a:srgbClr val="FF0000"/>
                </a:solidFill>
              </a:endParaRPr>
            </a:p>
          </p:txBody>
        </p:sp>
      </p:grpSp>
      <p:sp>
        <p:nvSpPr>
          <p:cNvPr id="67" name="TextBox 66"/>
          <p:cNvSpPr txBox="1"/>
          <p:nvPr/>
        </p:nvSpPr>
        <p:spPr>
          <a:xfrm>
            <a:off x="1447799" y="4572000"/>
            <a:ext cx="4118141" cy="311624"/>
          </a:xfrm>
          <a:prstGeom prst="rect">
            <a:avLst/>
          </a:prstGeom>
          <a:noFill/>
          <a:ln>
            <a:solidFill>
              <a:srgbClr val="385D89"/>
            </a:solidFill>
          </a:ln>
        </p:spPr>
        <p:txBody>
          <a:bodyPr wrap="square" rtlCol="0">
            <a:spAutoFit/>
          </a:bodyPr>
          <a:lstStyle/>
          <a:p>
            <a:pPr defTabSz="971824"/>
            <a:endParaRPr lang="en-US" sz="1425" dirty="0">
              <a:solidFill>
                <a:prstClr val="black"/>
              </a:solidFill>
            </a:endParaRPr>
          </a:p>
        </p:txBody>
      </p:sp>
      <p:sp>
        <p:nvSpPr>
          <p:cNvPr id="69" name="TextBox 68"/>
          <p:cNvSpPr txBox="1"/>
          <p:nvPr/>
        </p:nvSpPr>
        <p:spPr>
          <a:xfrm>
            <a:off x="2286000" y="4038600"/>
            <a:ext cx="3257550" cy="207749"/>
          </a:xfrm>
          <a:prstGeom prst="rect">
            <a:avLst/>
          </a:prstGeom>
          <a:solidFill>
            <a:srgbClr val="00CCFF"/>
          </a:solidFill>
          <a:ln>
            <a:solidFill>
              <a:schemeClr val="tx1"/>
            </a:solidFill>
          </a:ln>
        </p:spPr>
        <p:txBody>
          <a:bodyPr wrap="square" rtlCol="0">
            <a:spAutoFit/>
          </a:bodyPr>
          <a:lstStyle/>
          <a:p>
            <a:pPr defTabSz="971824"/>
            <a:r>
              <a:rPr lang="en-US" sz="750" dirty="0">
                <a:solidFill>
                  <a:prstClr val="black"/>
                </a:solidFill>
              </a:rPr>
              <a:t>AWA - SOvM/, Army Squads (82d</a:t>
            </a:r>
            <a:r>
              <a:rPr lang="en-US" sz="750" dirty="0" smtClean="0">
                <a:solidFill>
                  <a:prstClr val="black"/>
                </a:solidFill>
              </a:rPr>
              <a:t>); (Force-on-force Residential Complex)</a:t>
            </a:r>
            <a:endParaRPr lang="en-US" sz="750" dirty="0">
              <a:solidFill>
                <a:srgbClr val="FF0000"/>
              </a:solidFill>
            </a:endParaRPr>
          </a:p>
        </p:txBody>
      </p:sp>
      <p:sp>
        <p:nvSpPr>
          <p:cNvPr id="71" name="TextBox 70"/>
          <p:cNvSpPr txBox="1"/>
          <p:nvPr/>
        </p:nvSpPr>
        <p:spPr>
          <a:xfrm>
            <a:off x="1295400" y="3253643"/>
            <a:ext cx="720559" cy="403957"/>
          </a:xfrm>
          <a:prstGeom prst="rect">
            <a:avLst/>
          </a:prstGeom>
          <a:solidFill>
            <a:srgbClr val="FFFF00"/>
          </a:solidFill>
          <a:ln>
            <a:solidFill>
              <a:srgbClr val="FF0000"/>
            </a:solidFill>
          </a:ln>
        </p:spPr>
        <p:txBody>
          <a:bodyPr wrap="square" rtlCol="0">
            <a:spAutoFit/>
          </a:bodyPr>
          <a:lstStyle/>
          <a:p>
            <a:pPr defTabSz="971824"/>
            <a:r>
              <a:rPr lang="en-US" sz="675" dirty="0">
                <a:solidFill>
                  <a:prstClr val="black"/>
                </a:solidFill>
              </a:rPr>
              <a:t>SOvM/TC3 Control Squad (82d)</a:t>
            </a:r>
            <a:endParaRPr lang="en-US" sz="675" dirty="0">
              <a:solidFill>
                <a:srgbClr val="FF0000"/>
              </a:solidFill>
            </a:endParaRPr>
          </a:p>
        </p:txBody>
      </p:sp>
      <p:sp>
        <p:nvSpPr>
          <p:cNvPr id="70" name="TextBox 69"/>
          <p:cNvSpPr txBox="1"/>
          <p:nvPr/>
        </p:nvSpPr>
        <p:spPr>
          <a:xfrm>
            <a:off x="2286000" y="3165900"/>
            <a:ext cx="3257550" cy="207749"/>
          </a:xfrm>
          <a:prstGeom prst="rect">
            <a:avLst/>
          </a:prstGeom>
          <a:solidFill>
            <a:srgbClr val="00CCFF"/>
          </a:solidFill>
          <a:ln>
            <a:solidFill>
              <a:schemeClr val="tx1"/>
            </a:solidFill>
          </a:ln>
        </p:spPr>
        <p:txBody>
          <a:bodyPr wrap="square" rtlCol="0">
            <a:spAutoFit/>
          </a:bodyPr>
          <a:lstStyle/>
          <a:p>
            <a:pPr defTabSz="971824"/>
            <a:r>
              <a:rPr lang="en-US" sz="750" dirty="0">
                <a:solidFill>
                  <a:prstClr val="black"/>
                </a:solidFill>
              </a:rPr>
              <a:t>AWA – SOvM, Army Squads (82d</a:t>
            </a:r>
            <a:r>
              <a:rPr lang="en-US" sz="750" dirty="0" smtClean="0">
                <a:solidFill>
                  <a:prstClr val="black"/>
                </a:solidFill>
              </a:rPr>
              <a:t>); (Force-on-force Residential Complex)</a:t>
            </a:r>
            <a:endParaRPr lang="en-US" sz="750" dirty="0">
              <a:solidFill>
                <a:srgbClr val="FF0000"/>
              </a:solidFill>
            </a:endParaRPr>
          </a:p>
        </p:txBody>
      </p:sp>
      <p:sp>
        <p:nvSpPr>
          <p:cNvPr id="72" name="TextBox 71"/>
          <p:cNvSpPr txBox="1"/>
          <p:nvPr/>
        </p:nvSpPr>
        <p:spPr>
          <a:xfrm>
            <a:off x="1295400" y="4038600"/>
            <a:ext cx="720559" cy="403957"/>
          </a:xfrm>
          <a:prstGeom prst="rect">
            <a:avLst/>
          </a:prstGeom>
          <a:solidFill>
            <a:srgbClr val="FFFF00"/>
          </a:solidFill>
          <a:ln>
            <a:solidFill>
              <a:srgbClr val="FF0000"/>
            </a:solidFill>
          </a:ln>
        </p:spPr>
        <p:txBody>
          <a:bodyPr wrap="square" rtlCol="0">
            <a:spAutoFit/>
          </a:bodyPr>
          <a:lstStyle/>
          <a:p>
            <a:pPr defTabSz="971824"/>
            <a:r>
              <a:rPr lang="en-US" sz="675" dirty="0">
                <a:solidFill>
                  <a:prstClr val="black"/>
                </a:solidFill>
              </a:rPr>
              <a:t>SOvM/TC3 Control Squad (82d)</a:t>
            </a:r>
            <a:endParaRPr lang="en-US" sz="675" dirty="0">
              <a:solidFill>
                <a:srgbClr val="FF0000"/>
              </a:solidFill>
            </a:endParaRPr>
          </a:p>
        </p:txBody>
      </p:sp>
      <p:sp>
        <p:nvSpPr>
          <p:cNvPr id="20" name="TextBox 19"/>
          <p:cNvSpPr txBox="1"/>
          <p:nvPr/>
        </p:nvSpPr>
        <p:spPr>
          <a:xfrm>
            <a:off x="6799385" y="2024841"/>
            <a:ext cx="2160466" cy="1384995"/>
          </a:xfrm>
          <a:prstGeom prst="rect">
            <a:avLst/>
          </a:prstGeom>
          <a:solidFill>
            <a:srgbClr val="FFFF00"/>
          </a:solidFill>
          <a:ln>
            <a:solidFill>
              <a:srgbClr val="006600"/>
            </a:solidFill>
          </a:ln>
        </p:spPr>
        <p:txBody>
          <a:bodyPr wrap="square" rtlCol="0">
            <a:spAutoFit/>
          </a:bodyPr>
          <a:lstStyle/>
          <a:p>
            <a:pPr marL="128588" indent="-128588" defTabSz="971824">
              <a:buFont typeface="Arial" panose="020B0604020202020204" pitchFamily="34" charset="0"/>
              <a:buChar char="•"/>
            </a:pPr>
            <a:r>
              <a:rPr lang="en-US" sz="1050" dirty="0">
                <a:solidFill>
                  <a:prstClr val="black"/>
                </a:solidFill>
                <a:latin typeface="Arial" panose="020B0604020202020204" pitchFamily="34" charset="0"/>
                <a:cs typeface="Arial" panose="020B0604020202020204" pitchFamily="34" charset="0"/>
              </a:rPr>
              <a:t>Achieves these objectives:</a:t>
            </a:r>
          </a:p>
          <a:p>
            <a:pPr marL="171450" indent="-171450" defTabSz="971824">
              <a:buFontTx/>
              <a:buAutoNum type="arabicParenR"/>
            </a:pPr>
            <a:r>
              <a:rPr lang="en-US" sz="1050" dirty="0">
                <a:solidFill>
                  <a:prstClr val="black"/>
                </a:solidFill>
                <a:latin typeface="Arial" panose="020B0604020202020204" pitchFamily="34" charset="0"/>
                <a:cs typeface="Arial" panose="020B0604020202020204" pitchFamily="34" charset="0"/>
              </a:rPr>
              <a:t>Provide visibility across the Army</a:t>
            </a:r>
          </a:p>
          <a:p>
            <a:pPr marL="171450" indent="-171450" defTabSz="971824">
              <a:buFontTx/>
              <a:buAutoNum type="arabicParenR"/>
            </a:pPr>
            <a:r>
              <a:rPr lang="en-US" sz="1050" dirty="0">
                <a:solidFill>
                  <a:prstClr val="black"/>
                </a:solidFill>
                <a:latin typeface="Arial" panose="020B0604020202020204" pitchFamily="34" charset="0"/>
                <a:cs typeface="Arial" panose="020B0604020202020204" pitchFamily="34" charset="0"/>
              </a:rPr>
              <a:t>Further validation of the effectiveness  of the training approach</a:t>
            </a:r>
          </a:p>
          <a:p>
            <a:pPr marL="171450" indent="-171450" defTabSz="971824">
              <a:buFontTx/>
              <a:buAutoNum type="arabicParenR"/>
            </a:pPr>
            <a:r>
              <a:rPr lang="en-US" sz="1050" dirty="0">
                <a:solidFill>
                  <a:prstClr val="black"/>
                </a:solidFill>
                <a:latin typeface="Arial" panose="020B0604020202020204" pitchFamily="34" charset="0"/>
                <a:cs typeface="Arial" panose="020B0604020202020204" pitchFamily="34" charset="0"/>
              </a:rPr>
              <a:t>Engage operational units and decision makers</a:t>
            </a:r>
          </a:p>
        </p:txBody>
      </p:sp>
      <p:sp>
        <p:nvSpPr>
          <p:cNvPr id="22" name="TextBox 21"/>
          <p:cNvSpPr txBox="1"/>
          <p:nvPr/>
        </p:nvSpPr>
        <p:spPr>
          <a:xfrm>
            <a:off x="1295400" y="5403376"/>
            <a:ext cx="2895600" cy="311624"/>
          </a:xfrm>
          <a:prstGeom prst="rect">
            <a:avLst/>
          </a:prstGeom>
          <a:noFill/>
          <a:ln>
            <a:solidFill>
              <a:srgbClr val="385D89"/>
            </a:solidFill>
          </a:ln>
        </p:spPr>
        <p:txBody>
          <a:bodyPr wrap="square" rtlCol="0">
            <a:spAutoFit/>
          </a:bodyPr>
          <a:lstStyle/>
          <a:p>
            <a:pPr defTabSz="971824"/>
            <a:endParaRPr lang="en-US" sz="1425" dirty="0">
              <a:solidFill>
                <a:prstClr val="black"/>
              </a:solidFill>
            </a:endParaRPr>
          </a:p>
        </p:txBody>
      </p:sp>
      <p:sp>
        <p:nvSpPr>
          <p:cNvPr id="23" name="TextBox 22"/>
          <p:cNvSpPr txBox="1"/>
          <p:nvPr/>
        </p:nvSpPr>
        <p:spPr>
          <a:xfrm>
            <a:off x="1295400" y="5867400"/>
            <a:ext cx="3124200" cy="207749"/>
          </a:xfrm>
          <a:prstGeom prst="rect">
            <a:avLst/>
          </a:prstGeom>
          <a:solidFill>
            <a:srgbClr val="FFFF00"/>
          </a:solidFill>
          <a:ln>
            <a:solidFill>
              <a:srgbClr val="FF0000"/>
            </a:solidFill>
          </a:ln>
        </p:spPr>
        <p:txBody>
          <a:bodyPr wrap="square" rtlCol="0">
            <a:spAutoFit/>
          </a:bodyPr>
          <a:lstStyle/>
          <a:p>
            <a:pPr defTabSz="971824"/>
            <a:r>
              <a:rPr lang="en-US" sz="750" dirty="0">
                <a:solidFill>
                  <a:prstClr val="black"/>
                </a:solidFill>
              </a:rPr>
              <a:t>SOvM/TC3 Experiment Squad (USMC)</a:t>
            </a:r>
          </a:p>
        </p:txBody>
      </p:sp>
      <p:sp>
        <p:nvSpPr>
          <p:cNvPr id="2" name="TextBox 1"/>
          <p:cNvSpPr txBox="1"/>
          <p:nvPr/>
        </p:nvSpPr>
        <p:spPr>
          <a:xfrm>
            <a:off x="381000" y="1371600"/>
            <a:ext cx="1524000" cy="384721"/>
          </a:xfrm>
          <a:prstGeom prst="rect">
            <a:avLst/>
          </a:prstGeom>
          <a:noFill/>
        </p:spPr>
        <p:txBody>
          <a:bodyPr wrap="square" rtlCol="0">
            <a:spAutoFit/>
          </a:bodyPr>
          <a:lstStyle/>
          <a:p>
            <a:pPr defTabSz="971824"/>
            <a:r>
              <a:rPr lang="en-US" sz="1900" b="1" dirty="0" smtClean="0">
                <a:solidFill>
                  <a:prstClr val="black"/>
                </a:solidFill>
                <a:latin typeface="Arial"/>
              </a:rPr>
              <a:t>June 2016</a:t>
            </a:r>
            <a:endParaRPr lang="en-US" sz="1900" b="1" dirty="0">
              <a:solidFill>
                <a:prstClr val="black"/>
              </a:solidFill>
              <a:latin typeface="Arial"/>
            </a:endParaRPr>
          </a:p>
        </p:txBody>
      </p:sp>
      <p:grpSp>
        <p:nvGrpSpPr>
          <p:cNvPr id="4" name="Group 3"/>
          <p:cNvGrpSpPr/>
          <p:nvPr/>
        </p:nvGrpSpPr>
        <p:grpSpPr>
          <a:xfrm>
            <a:off x="381000" y="4930043"/>
            <a:ext cx="990600" cy="403957"/>
            <a:chOff x="381000" y="4777643"/>
            <a:chExt cx="990600" cy="403957"/>
          </a:xfrm>
        </p:grpSpPr>
        <p:sp>
          <p:nvSpPr>
            <p:cNvPr id="3" name="Right Arrow 2"/>
            <p:cNvSpPr/>
            <p:nvPr/>
          </p:nvSpPr>
          <p:spPr>
            <a:xfrm>
              <a:off x="1066800" y="4912112"/>
              <a:ext cx="304800" cy="200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1824"/>
              <a:endParaRPr lang="en-US" sz="1900">
                <a:solidFill>
                  <a:prstClr val="white"/>
                </a:solidFill>
              </a:endParaRPr>
            </a:p>
          </p:txBody>
        </p:sp>
        <p:sp>
          <p:nvSpPr>
            <p:cNvPr id="24" name="TextBox 23"/>
            <p:cNvSpPr txBox="1"/>
            <p:nvPr/>
          </p:nvSpPr>
          <p:spPr>
            <a:xfrm>
              <a:off x="381000" y="4777643"/>
              <a:ext cx="796759" cy="403957"/>
            </a:xfrm>
            <a:prstGeom prst="rect">
              <a:avLst/>
            </a:prstGeom>
            <a:solidFill>
              <a:srgbClr val="FFFF00"/>
            </a:solidFill>
            <a:ln>
              <a:solidFill>
                <a:srgbClr val="FF0000"/>
              </a:solidFill>
            </a:ln>
          </p:spPr>
          <p:txBody>
            <a:bodyPr wrap="square" rtlCol="0">
              <a:spAutoFit/>
            </a:bodyPr>
            <a:lstStyle/>
            <a:p>
              <a:pPr defTabSz="971824"/>
              <a:r>
                <a:rPr lang="en-US" sz="675" dirty="0">
                  <a:solidFill>
                    <a:prstClr val="black"/>
                  </a:solidFill>
                </a:rPr>
                <a:t>SOvM/TC3 Control Squad </a:t>
              </a:r>
              <a:r>
                <a:rPr lang="en-US" sz="675" dirty="0" smtClean="0">
                  <a:solidFill>
                    <a:prstClr val="black"/>
                  </a:solidFill>
                </a:rPr>
                <a:t>(USMC) (20 Jun) </a:t>
              </a:r>
              <a:endParaRPr lang="en-US" sz="675" dirty="0">
                <a:solidFill>
                  <a:srgbClr val="FF0000"/>
                </a:solidFill>
              </a:endParaRPr>
            </a:p>
          </p:txBody>
        </p:sp>
      </p:grpSp>
      <p:sp>
        <p:nvSpPr>
          <p:cNvPr id="29" name="TextBox 28"/>
          <p:cNvSpPr txBox="1"/>
          <p:nvPr/>
        </p:nvSpPr>
        <p:spPr>
          <a:xfrm>
            <a:off x="4953000" y="4930043"/>
            <a:ext cx="796759" cy="403957"/>
          </a:xfrm>
          <a:prstGeom prst="rect">
            <a:avLst/>
          </a:prstGeom>
          <a:solidFill>
            <a:srgbClr val="FFFF00"/>
          </a:solidFill>
          <a:ln>
            <a:solidFill>
              <a:srgbClr val="FF0000"/>
            </a:solidFill>
          </a:ln>
        </p:spPr>
        <p:txBody>
          <a:bodyPr wrap="square" rtlCol="0">
            <a:spAutoFit/>
          </a:bodyPr>
          <a:lstStyle/>
          <a:p>
            <a:pPr defTabSz="971824"/>
            <a:r>
              <a:rPr lang="en-US" sz="675" dirty="0">
                <a:solidFill>
                  <a:prstClr val="black"/>
                </a:solidFill>
              </a:rPr>
              <a:t>SOvM/TC3 Control Squad </a:t>
            </a:r>
            <a:r>
              <a:rPr lang="en-US" sz="675" dirty="0" smtClean="0">
                <a:solidFill>
                  <a:prstClr val="black"/>
                </a:solidFill>
              </a:rPr>
              <a:t>(USMC) (24 Jun) </a:t>
            </a:r>
            <a:endParaRPr lang="en-US" sz="675" dirty="0">
              <a:solidFill>
                <a:srgbClr val="FF0000"/>
              </a:solidFill>
            </a:endParaRPr>
          </a:p>
        </p:txBody>
      </p:sp>
      <p:sp>
        <p:nvSpPr>
          <p:cNvPr id="30" name="TextBox 29"/>
          <p:cNvSpPr txBox="1"/>
          <p:nvPr/>
        </p:nvSpPr>
        <p:spPr>
          <a:xfrm>
            <a:off x="1447800" y="4669051"/>
            <a:ext cx="4095750" cy="207749"/>
          </a:xfrm>
          <a:prstGeom prst="rect">
            <a:avLst/>
          </a:prstGeom>
          <a:solidFill>
            <a:srgbClr val="85FFBC"/>
          </a:solidFill>
          <a:ln>
            <a:solidFill>
              <a:schemeClr val="tx1"/>
            </a:solidFill>
          </a:ln>
        </p:spPr>
        <p:txBody>
          <a:bodyPr wrap="square" rtlCol="0">
            <a:spAutoFit/>
          </a:bodyPr>
          <a:lstStyle/>
          <a:p>
            <a:pPr defTabSz="971824"/>
            <a:r>
              <a:rPr lang="en-US" sz="750" dirty="0" smtClean="0">
                <a:solidFill>
                  <a:prstClr val="black"/>
                </a:solidFill>
              </a:rPr>
              <a:t>Squad X </a:t>
            </a:r>
            <a:r>
              <a:rPr lang="en-US" sz="750" dirty="0">
                <a:solidFill>
                  <a:prstClr val="black"/>
                </a:solidFill>
              </a:rPr>
              <a:t>– </a:t>
            </a:r>
            <a:r>
              <a:rPr lang="en-US" sz="750" dirty="0" smtClean="0">
                <a:solidFill>
                  <a:prstClr val="black"/>
                </a:solidFill>
              </a:rPr>
              <a:t>Army EXFOR </a:t>
            </a:r>
            <a:r>
              <a:rPr lang="en-US" sz="750" dirty="0">
                <a:solidFill>
                  <a:prstClr val="black"/>
                </a:solidFill>
              </a:rPr>
              <a:t>Squads </a:t>
            </a:r>
            <a:endParaRPr lang="en-US" sz="750" dirty="0">
              <a:solidFill>
                <a:srgbClr val="FF0000"/>
              </a:solidFill>
            </a:endParaRPr>
          </a:p>
        </p:txBody>
      </p:sp>
      <p:sp>
        <p:nvSpPr>
          <p:cNvPr id="25" name="Slide Number Placeholder 3"/>
          <p:cNvSpPr>
            <a:spLocks noGrp="1"/>
          </p:cNvSpPr>
          <p:nvPr>
            <p:ph type="sldNum" sz="quarter" idx="4294967295"/>
          </p:nvPr>
        </p:nvSpPr>
        <p:spPr>
          <a:xfrm>
            <a:off x="7010400" y="6619461"/>
            <a:ext cx="2133600" cy="228600"/>
          </a:xfrm>
          <a:prstGeom prst="rect">
            <a:avLst/>
          </a:prstGeom>
        </p:spPr>
        <p:txBody>
          <a:bodyPr/>
          <a:lstStyle/>
          <a:p>
            <a:pPr algn="r">
              <a:defRPr/>
            </a:pPr>
            <a:r>
              <a:rPr lang="en-US" sz="900" dirty="0" smtClean="0">
                <a:solidFill>
                  <a:prstClr val="black">
                    <a:tint val="75000"/>
                  </a:prstClr>
                </a:solidFill>
              </a:rPr>
              <a:t>18</a:t>
            </a:r>
            <a:endParaRPr lang="en-US" sz="900" dirty="0">
              <a:solidFill>
                <a:prstClr val="black">
                  <a:tint val="75000"/>
                </a:prstClr>
              </a:solidFill>
            </a:endParaRPr>
          </a:p>
        </p:txBody>
      </p:sp>
    </p:spTree>
    <p:extLst>
      <p:ext uri="{BB962C8B-B14F-4D97-AF65-F5344CB8AC3E}">
        <p14:creationId xmlns:p14="http://schemas.microsoft.com/office/powerpoint/2010/main" val="3570211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C6CAA95C-E909-49AE-AF0D-7651D7619AED}" vid="{B184732E-D162-4429-8EBD-7BC73598BA86}"/>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NewEUR">
  <a:themeElements>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2003 03 CG Unclassified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2003 03 CG Unclassified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003 03 CG Unclassified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003 03 CG Unclassified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003 03 CG Unclassified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003 03 CG Unclassified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003 03 CG Unclassified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Office Theme">
  <a:themeElements>
    <a:clrScheme name="C3T">
      <a:dk1>
        <a:sysClr val="windowText" lastClr="000000"/>
      </a:dk1>
      <a:lt1>
        <a:sysClr val="window" lastClr="FFFFFF"/>
      </a:lt1>
      <a:dk2>
        <a:srgbClr val="3B3B3B"/>
      </a:dk2>
      <a:lt2>
        <a:srgbClr val="D4D2D0"/>
      </a:lt2>
      <a:accent1>
        <a:srgbClr val="6EA0B0"/>
      </a:accent1>
      <a:accent2>
        <a:srgbClr val="EABA0C"/>
      </a:accent2>
      <a:accent3>
        <a:srgbClr val="8D89A4"/>
      </a:accent3>
      <a:accent4>
        <a:srgbClr val="748560"/>
      </a:accent4>
      <a:accent5>
        <a:srgbClr val="9E9273"/>
      </a:accent5>
      <a:accent6>
        <a:srgbClr val="7E848D"/>
      </a:accent6>
      <a:hlink>
        <a:srgbClr val="00C8C3"/>
      </a:hlink>
      <a:folHlink>
        <a:srgbClr val="0066CC"/>
      </a:folHlink>
    </a:clrScheme>
    <a:fontScheme name="C3T">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14431</TotalTime>
  <Words>771</Words>
  <Application>Microsoft Office PowerPoint</Application>
  <PresentationFormat>On-screen Show (4:3)</PresentationFormat>
  <Paragraphs>143</Paragraphs>
  <Slides>6</Slides>
  <Notes>1</Notes>
  <HiddenSlides>0</HiddenSlides>
  <MMClips>0</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6</vt:i4>
      </vt:variant>
    </vt:vector>
  </HeadingPairs>
  <TitlesOfParts>
    <vt:vector size="31" baseType="lpstr">
      <vt:lpstr>ＭＳ Ｐゴシック</vt:lpstr>
      <vt:lpstr> Arial</vt:lpstr>
      <vt:lpstr>Agency FB</vt:lpstr>
      <vt:lpstr>Arial</vt:lpstr>
      <vt:lpstr>Arial Black</vt:lpstr>
      <vt:lpstr>Arial Narrow</vt:lpstr>
      <vt:lpstr>Book Antiqua</vt:lpstr>
      <vt:lpstr>Calibri</vt:lpstr>
      <vt:lpstr>Courier New</vt:lpstr>
      <vt:lpstr>Times New Roman</vt:lpstr>
      <vt:lpstr>Wingdings</vt:lpstr>
      <vt:lpstr>2_Office Theme</vt:lpstr>
      <vt:lpstr>3_Office Theme</vt:lpstr>
      <vt:lpstr>4_Office Theme</vt:lpstr>
      <vt:lpstr>Default Design</vt:lpstr>
      <vt:lpstr>14_Office Theme</vt:lpstr>
      <vt:lpstr>5_Office Theme</vt:lpstr>
      <vt:lpstr>12_Office Theme</vt:lpstr>
      <vt:lpstr>NewEUR</vt:lpstr>
      <vt:lpstr>6_Office Theme</vt:lpstr>
      <vt:lpstr>Office Theme</vt:lpstr>
      <vt:lpstr>1_Office Theme</vt:lpstr>
      <vt:lpstr>13_Office Theme</vt:lpstr>
      <vt:lpstr>15_Office Theme</vt:lpstr>
      <vt:lpstr>16_Office Theme</vt:lpstr>
      <vt:lpstr>PowerPoint Presentation</vt:lpstr>
      <vt:lpstr>SOvM TC3 Study Overview</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mcminn</dc:creator>
  <cp:lastModifiedBy>BENN.MCCC.1186</cp:lastModifiedBy>
  <cp:revision>378</cp:revision>
  <cp:lastPrinted>2016-01-19T16:00:36Z</cp:lastPrinted>
  <dcterms:created xsi:type="dcterms:W3CDTF">2015-04-10T12:29:28Z</dcterms:created>
  <dcterms:modified xsi:type="dcterms:W3CDTF">2016-03-31T18:10:14Z</dcterms:modified>
</cp:coreProperties>
</file>