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3343-83D2-42A7-80B1-9ED151D22CD2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C79-D217-477E-BAFB-6142EE09E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3343-83D2-42A7-80B1-9ED151D22CD2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C79-D217-477E-BAFB-6142EE09E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3343-83D2-42A7-80B1-9ED151D22CD2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C79-D217-477E-BAFB-6142EE09E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3343-83D2-42A7-80B1-9ED151D22CD2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C79-D217-477E-BAFB-6142EE09E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3343-83D2-42A7-80B1-9ED151D22CD2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C79-D217-477E-BAFB-6142EE09E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3343-83D2-42A7-80B1-9ED151D22CD2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C79-D217-477E-BAFB-6142EE09E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3343-83D2-42A7-80B1-9ED151D22CD2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C79-D217-477E-BAFB-6142EE09E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3343-83D2-42A7-80B1-9ED151D22CD2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C79-D217-477E-BAFB-6142EE09E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3343-83D2-42A7-80B1-9ED151D22CD2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C79-D217-477E-BAFB-6142EE09E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3343-83D2-42A7-80B1-9ED151D22CD2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C79-D217-477E-BAFB-6142EE09E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3343-83D2-42A7-80B1-9ED151D22CD2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FC79-D217-477E-BAFB-6142EE09E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03343-83D2-42A7-80B1-9ED151D22CD2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7FC79-D217-477E-BAFB-6142EE09E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111" t="8889" r="14444" b="4889"/>
          <a:stretch>
            <a:fillRect/>
          </a:stretch>
        </p:blipFill>
        <p:spPr bwMode="auto">
          <a:xfrm>
            <a:off x="-1" y="0"/>
            <a:ext cx="88376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3400" y="4572000"/>
            <a:ext cx="5867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6111" t="19556" r="19444" b="56444"/>
          <a:stretch>
            <a:fillRect/>
          </a:stretch>
        </p:blipFill>
        <p:spPr bwMode="auto">
          <a:xfrm>
            <a:off x="0" y="4495800"/>
            <a:ext cx="8839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33400" y="4343400"/>
            <a:ext cx="5867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733800"/>
            <a:ext cx="4572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x3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111" t="8889" r="14444" b="4889"/>
          <a:stretch>
            <a:fillRect/>
          </a:stretch>
        </p:blipFill>
        <p:spPr bwMode="auto">
          <a:xfrm>
            <a:off x="-1" y="0"/>
            <a:ext cx="88376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990600"/>
            <a:ext cx="5867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702256"/>
            <a:ext cx="5867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572000"/>
            <a:ext cx="5867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6111" t="19556" r="19444" b="56444"/>
          <a:stretch>
            <a:fillRect/>
          </a:stretch>
        </p:blipFill>
        <p:spPr bwMode="auto">
          <a:xfrm>
            <a:off x="0" y="4648200"/>
            <a:ext cx="8839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3400" y="3894292"/>
            <a:ext cx="7848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253632"/>
            <a:ext cx="5867400" cy="260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1800" y="2438400"/>
            <a:ext cx="1524000" cy="187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4800600"/>
            <a:ext cx="3124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5859308"/>
            <a:ext cx="5867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295400"/>
            <a:ext cx="1143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itchFamily="34" charset="0"/>
                <a:cs typeface="Arial" pitchFamily="34" charset="0"/>
              </a:rPr>
              <a:t>53 gal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330 mi /531 km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1295400"/>
            <a:ext cx="1143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itchFamily="34" charset="0"/>
                <a:cs typeface="Arial" pitchFamily="34" charset="0"/>
              </a:rPr>
              <a:t>53 gal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330 mi /531 km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1299325"/>
            <a:ext cx="12954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itchFamily="34" charset="0"/>
                <a:cs typeface="Arial" pitchFamily="34" charset="0"/>
              </a:rPr>
              <a:t>25 gal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250 mi/ 402 km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1295400"/>
            <a:ext cx="10668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itchFamily="34" charset="0"/>
                <a:cs typeface="Arial" pitchFamily="34" charset="0"/>
              </a:rPr>
              <a:t>58 gal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300 mi/ 483 km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15000" y="1143000"/>
            <a:ext cx="1447800" cy="762000"/>
            <a:chOff x="4114800" y="762000"/>
            <a:chExt cx="1447800" cy="762000"/>
          </a:xfrm>
        </p:grpSpPr>
        <p:sp>
          <p:nvSpPr>
            <p:cNvPr id="19" name="TextBox 18"/>
            <p:cNvSpPr txBox="1"/>
            <p:nvPr/>
          </p:nvSpPr>
          <p:spPr>
            <a:xfrm>
              <a:off x="4114800" y="762000"/>
              <a:ext cx="1447800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800 gal “Camel” Water tank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Straight Arrow Connector 19"/>
            <p:cNvCxnSpPr>
              <a:stCxn id="19" idx="2"/>
            </p:cNvCxnSpPr>
            <p:nvPr/>
          </p:nvCxnSpPr>
          <p:spPr>
            <a:xfrm flipH="1">
              <a:off x="4572000" y="1223665"/>
              <a:ext cx="266700" cy="30033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457200" y="2895600"/>
            <a:ext cx="1143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itchFamily="34" charset="0"/>
                <a:cs typeface="Arial" pitchFamily="34" charset="0"/>
              </a:rPr>
              <a:t>53 gal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330 mi /531 km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4953000"/>
            <a:ext cx="1143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itchFamily="34" charset="0"/>
                <a:cs typeface="Arial" pitchFamily="34" charset="0"/>
              </a:rPr>
              <a:t>53 gal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330 mi /531 km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1000" y="2895600"/>
            <a:ext cx="1143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itchFamily="34" charset="0"/>
                <a:cs typeface="Arial" pitchFamily="34" charset="0"/>
              </a:rPr>
              <a:t>53 gal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330 mi /531 km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95600" y="2895600"/>
            <a:ext cx="1143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itchFamily="34" charset="0"/>
                <a:cs typeface="Arial" pitchFamily="34" charset="0"/>
              </a:rPr>
              <a:t>53 gal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330 mi /531 km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400" y="2895600"/>
            <a:ext cx="1143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itchFamily="34" charset="0"/>
                <a:cs typeface="Arial" pitchFamily="34" charset="0"/>
              </a:rPr>
              <a:t>53 gal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330 mi /531 km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800" y="4953000"/>
            <a:ext cx="10668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itchFamily="34" charset="0"/>
                <a:cs typeface="Arial" pitchFamily="34" charset="0"/>
              </a:rPr>
              <a:t>58 gal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300 mi/ 483 km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772400" y="2667000"/>
            <a:ext cx="1371600" cy="1473531"/>
            <a:chOff x="7772400" y="3011269"/>
            <a:chExt cx="1371600" cy="1473531"/>
          </a:xfrm>
        </p:grpSpPr>
        <p:sp>
          <p:nvSpPr>
            <p:cNvPr id="34" name="TextBox 33"/>
            <p:cNvSpPr txBox="1"/>
            <p:nvPr/>
          </p:nvSpPr>
          <p:spPr>
            <a:xfrm>
              <a:off x="7772400" y="4023135"/>
              <a:ext cx="137160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Fuel Total: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212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72400" y="3011269"/>
              <a:ext cx="1371600" cy="10156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PLT Ammo: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.50 cal- 8,800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Mk-19- 2,000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Javelin- 8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7.62mm- 12,000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848600" y="1066800"/>
            <a:ext cx="1295400" cy="914400"/>
            <a:chOff x="7848600" y="3087469"/>
            <a:chExt cx="1295400" cy="914400"/>
          </a:xfrm>
        </p:grpSpPr>
        <p:sp>
          <p:nvSpPr>
            <p:cNvPr id="37" name="TextBox 36"/>
            <p:cNvSpPr txBox="1"/>
            <p:nvPr/>
          </p:nvSpPr>
          <p:spPr>
            <a:xfrm>
              <a:off x="7848600" y="3540204"/>
              <a:ext cx="129540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Fuel Total: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184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48600" y="3087469"/>
              <a:ext cx="129540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Ammo: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.50 cal- 4,400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848600" y="4800600"/>
            <a:ext cx="1295400" cy="1103164"/>
            <a:chOff x="7848600" y="3087469"/>
            <a:chExt cx="1295400" cy="1103164"/>
          </a:xfrm>
        </p:grpSpPr>
        <p:sp>
          <p:nvSpPr>
            <p:cNvPr id="40" name="TextBox 39"/>
            <p:cNvSpPr txBox="1"/>
            <p:nvPr/>
          </p:nvSpPr>
          <p:spPr>
            <a:xfrm>
              <a:off x="7848600" y="3728968"/>
              <a:ext cx="129540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Fuel Total: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164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848600" y="3087469"/>
              <a:ext cx="129540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Ammo: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Mortar- 120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7.62mm- 4,000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0" y="2895600"/>
            <a:ext cx="4572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x3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743200" y="5867400"/>
            <a:ext cx="4572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x2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0000" t="29333" r="23889" b="61778"/>
          <a:stretch>
            <a:fillRect/>
          </a:stretch>
        </p:blipFill>
        <p:spPr bwMode="auto">
          <a:xfrm>
            <a:off x="0" y="9906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667000" y="228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Typical Attached Support Assets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16764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154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300 mi/ 483 km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30480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25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250 mi/ 402 km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3124200"/>
            <a:ext cx="16002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413 gal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44958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154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300 mi/ 483 km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362200"/>
            <a:ext cx="9144000" cy="281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3333" t="51556" r="39445" b="43111"/>
          <a:stretch>
            <a:fillRect/>
          </a:stretch>
        </p:blipFill>
        <p:spPr bwMode="auto">
          <a:xfrm>
            <a:off x="838200" y="2514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62222" t="50667" r="21667" b="43111"/>
          <a:stretch>
            <a:fillRect/>
          </a:stretch>
        </p:blipFill>
        <p:spPr bwMode="auto">
          <a:xfrm>
            <a:off x="2514600" y="25146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26111" t="49111" r="62222" b="43778"/>
          <a:stretch>
            <a:fillRect/>
          </a:stretch>
        </p:blipFill>
        <p:spPr bwMode="auto">
          <a:xfrm>
            <a:off x="609600" y="37338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 l="57777" t="21333" r="31666" b="63557"/>
          <a:stretch>
            <a:fillRect/>
          </a:stretch>
        </p:blipFill>
        <p:spPr bwMode="auto">
          <a:xfrm>
            <a:off x="6629400" y="9144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410200" y="1676400"/>
            <a:ext cx="1143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itchFamily="34" charset="0"/>
                <a:cs typeface="Arial" pitchFamily="34" charset="0"/>
              </a:rPr>
              <a:t>53 gal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330 mi /531 km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55000" t="41778" r="35556" b="39555"/>
          <a:stretch>
            <a:fillRect/>
          </a:stretch>
        </p:blipFill>
        <p:spPr bwMode="auto">
          <a:xfrm>
            <a:off x="533400" y="5257800"/>
            <a:ext cx="129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151</Words>
  <Application>Microsoft Office PowerPoint</Application>
  <PresentationFormat>On-screen Show (4:3)</PresentationFormat>
  <Paragraphs>50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benn.armr.6000</dc:creator>
  <cp:lastModifiedBy>McMahan, Curtis S CTR USA TRADOC</cp:lastModifiedBy>
  <cp:revision>11</cp:revision>
  <dcterms:created xsi:type="dcterms:W3CDTF">2012-02-02T18:09:46Z</dcterms:created>
  <dcterms:modified xsi:type="dcterms:W3CDTF">2015-10-29T11:59:18Z</dcterms:modified>
</cp:coreProperties>
</file>