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176D7-CC26-43BA-934E-300D04364E67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D0684-1A38-4922-815F-6C1CAD4B6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9E4289-2AF2-4D36-9A16-C2A608F46D59}" type="slidenum">
              <a:rPr lang="en-US" altLang="en-US" smtClean="0">
                <a:solidFill>
                  <a:srgbClr val="000000"/>
                </a:solidFill>
              </a:rPr>
              <a:pPr/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07FF9B-672F-462F-95BD-489BEA6A5899}" type="slidenum">
              <a:rPr lang="en-US" altLang="en-US">
                <a:solidFill>
                  <a:srgbClr val="000000"/>
                </a:solidFill>
              </a:rPr>
              <a:pPr/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2970" y="4376818"/>
            <a:ext cx="5072063" cy="276999"/>
          </a:xfrm>
          <a:noFill/>
          <a:ln/>
        </p:spPr>
        <p:txBody>
          <a:bodyPr>
            <a:spAutoFit/>
          </a:bodyPr>
          <a:lstStyle/>
          <a:p>
            <a:pPr marL="168275" indent="-168275">
              <a:spcBef>
                <a:spcPct val="0"/>
              </a:spcBef>
              <a:spcAft>
                <a:spcPts val="1800"/>
              </a:spcAft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108A39-0DE0-4AFE-BD45-C8550933D126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79450"/>
            <a:ext cx="4624388" cy="3467100"/>
          </a:xfrm>
          <a:ln/>
        </p:spPr>
      </p:sp>
      <p:sp>
        <p:nvSpPr>
          <p:cNvPr id="86020" name="Notes Placeholder 4"/>
          <p:cNvSpPr>
            <a:spLocks noGrp="1"/>
          </p:cNvSpPr>
          <p:nvPr/>
        </p:nvSpPr>
        <p:spPr bwMode="auto">
          <a:xfrm>
            <a:off x="914712" y="4317480"/>
            <a:ext cx="5028579" cy="416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857" tIns="46429" rIns="92857" bIns="46429"/>
          <a:lstStyle/>
          <a:p>
            <a:pPr eaLnBrk="0" hangingPunct="0">
              <a:spcBef>
                <a:spcPct val="30000"/>
              </a:spcBef>
            </a:pPr>
            <a:endParaRPr lang="en-US" altLang="en-US" sz="1200" b="0"/>
          </a:p>
        </p:txBody>
      </p:sp>
      <p:sp>
        <p:nvSpPr>
          <p:cNvPr id="86021" name="Rectangle 3"/>
          <p:cNvSpPr>
            <a:spLocks noGrp="1" noChangeArrowheads="1"/>
          </p:cNvSpPr>
          <p:nvPr>
            <p:ph type="body" idx="3"/>
          </p:nvPr>
        </p:nvSpPr>
        <p:spPr>
          <a:xfrm>
            <a:off x="894523" y="4375254"/>
            <a:ext cx="5068957" cy="4073890"/>
          </a:xfrm>
          <a:noFill/>
          <a:ln/>
        </p:spPr>
        <p:txBody>
          <a:bodyPr/>
          <a:lstStyle/>
          <a:p>
            <a:pPr eaLnBrk="1" hangingPunct="1"/>
            <a:r>
              <a:rPr lang="en-US" altLang="en-US" b="1" smtClean="0">
                <a:latin typeface="Arial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AD4ADF-D75A-4614-88EE-830EEBE42C1F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altLang="en-US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2" y="4344025"/>
            <a:ext cx="5028579" cy="4373693"/>
          </a:xfrm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7D7F0-FE42-4830-90DE-BC0E1A414A2F}" type="slidenum">
              <a:rPr lang="en-US" altLang="en-US" smtClean="0">
                <a:solidFill>
                  <a:srgbClr val="000000"/>
                </a:solidFill>
              </a:rPr>
              <a:pPr/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0116" name="Content Placeholder 34"/>
          <p:cNvSpPr>
            <a:spLocks noGrp="1"/>
          </p:cNvSpPr>
          <p:nvPr>
            <p:ph type="body" idx="1"/>
          </p:nvPr>
        </p:nvSpPr>
        <p:spPr>
          <a:xfrm>
            <a:off x="409991" y="4376817"/>
            <a:ext cx="6159155" cy="4073889"/>
          </a:xfrm>
          <a:noFill/>
          <a:ln/>
        </p:spPr>
        <p:txBody>
          <a:bodyPr/>
          <a:lstStyle/>
          <a:p>
            <a:pPr>
              <a:spcBef>
                <a:spcPts val="1200"/>
              </a:spcBef>
            </a:pPr>
            <a:endParaRPr lang="en-US" altLang="en-US" sz="11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E16B-F81E-4FC1-84B5-1BA0DB3E1BEF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CE98-EECB-4B78-99AA-8A2EE97B1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niel.Miller@northcom.mil" TargetMode="External"/><Relationship Id="rId13" Type="http://schemas.openxmlformats.org/officeDocument/2006/relationships/hyperlink" Target="mailto:Keith.Ladd@northcom.mil" TargetMode="External"/><Relationship Id="rId3" Type="http://schemas.openxmlformats.org/officeDocument/2006/relationships/hyperlink" Target="mailto:John.Cushman@northcom.mil" TargetMode="External"/><Relationship Id="rId7" Type="http://schemas.openxmlformats.org/officeDocument/2006/relationships/hyperlink" Target="mailto:dwayne.dickens@northcom.mil" TargetMode="External"/><Relationship Id="rId12" Type="http://schemas.openxmlformats.org/officeDocument/2006/relationships/hyperlink" Target="mailto:Kevin.Masterson@northcom.mil" TargetMode="External"/><Relationship Id="rId2" Type="http://schemas.openxmlformats.org/officeDocument/2006/relationships/hyperlink" Target="mailto:Jed.Hudson@northcom.mi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Williams@stratcom.mil" TargetMode="External"/><Relationship Id="rId11" Type="http://schemas.openxmlformats.org/officeDocument/2006/relationships/hyperlink" Target="mailto:christopher.johnson2@northcom.mil" TargetMode="External"/><Relationship Id="rId5" Type="http://schemas.openxmlformats.org/officeDocument/2006/relationships/hyperlink" Target="mailto:Tarn.Abell@northcom.mil" TargetMode="External"/><Relationship Id="rId15" Type="http://schemas.openxmlformats.org/officeDocument/2006/relationships/hyperlink" Target="mailto:david.olszowy@jtfcs.northcom.mil" TargetMode="External"/><Relationship Id="rId10" Type="http://schemas.openxmlformats.org/officeDocument/2006/relationships/hyperlink" Target="mailto:Jeffrey.Crehan@ustranscom.mil" TargetMode="External"/><Relationship Id="rId4" Type="http://schemas.openxmlformats.org/officeDocument/2006/relationships/hyperlink" Target="mailto:michael.rowells@northcom.mil" TargetMode="External"/><Relationship Id="rId9" Type="http://schemas.openxmlformats.org/officeDocument/2006/relationships/hyperlink" Target="mailto:mark.quartullo@northcom.mil" TargetMode="External"/><Relationship Id="rId14" Type="http://schemas.openxmlformats.org/officeDocument/2006/relationships/hyperlink" Target="mailto:warmbold@hot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457200" y="1295400"/>
            <a:ext cx="8229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endParaRPr lang="en-US" sz="2400" b="1" dirty="0"/>
          </a:p>
          <a:p>
            <a:pPr>
              <a:buClr>
                <a:srgbClr val="FF0000"/>
              </a:buClr>
            </a:pPr>
            <a:r>
              <a:rPr lang="en-US" sz="2400" b="1" dirty="0" smtClean="0"/>
              <a:t>Provide information on the Dual Status Commander concept</a:t>
            </a:r>
            <a:endParaRPr lang="en-US" sz="24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152400"/>
            <a:ext cx="7924800" cy="6858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en-US" sz="2800" b="1" dirty="0">
                <a:latin typeface="Arial" charset="0"/>
                <a:ea typeface="+mj-ea"/>
                <a:cs typeface="Arial" charset="0"/>
              </a:rPr>
              <a:t>Enabling Learning </a:t>
            </a:r>
            <a:r>
              <a:rPr lang="en-US" sz="2800" b="1" dirty="0" smtClean="0">
                <a:latin typeface="Arial" charset="0"/>
                <a:ea typeface="+mj-ea"/>
                <a:cs typeface="Arial" charset="0"/>
              </a:rPr>
              <a:t>Objective 1.19.5</a:t>
            </a:r>
            <a:endParaRPr lang="en-US" sz="2800" b="1" dirty="0">
              <a:latin typeface="Arial" charset="0"/>
              <a:ea typeface="+mj-ea"/>
              <a:cs typeface="Arial" charset="0"/>
            </a:endParaRP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0"/>
          </p:nvPr>
        </p:nvSpPr>
        <p:spPr bwMode="auto">
          <a:xfrm>
            <a:off x="8534400" y="6324600"/>
            <a:ext cx="381000" cy="2286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D19F7031-A7B8-4903-B811-62B9759E8A65}" type="slidenum">
              <a:rPr lang="en-US" smtClean="0">
                <a:latin typeface="Arial" pitchFamily="34" charset="0"/>
                <a:cs typeface="Arial" pitchFamily="34" charset="0"/>
              </a:rPr>
              <a:pPr/>
              <a:t>1</a:t>
            </a:fld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 bwMode="auto">
          <a:xfrm>
            <a:off x="1447800" y="228600"/>
            <a:ext cx="562292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i="1" kern="0" dirty="0">
                <a:latin typeface="+mn-lt"/>
                <a:ea typeface="+mj-ea"/>
                <a:cs typeface="+mj-cs"/>
              </a:rPr>
              <a:t>Title 10 C2 Options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419600" y="762000"/>
            <a:ext cx="19050" cy="563880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708" name="TextBox 9"/>
          <p:cNvSpPr txBox="1">
            <a:spLocks noChangeArrowheads="1"/>
          </p:cNvSpPr>
          <p:nvPr/>
        </p:nvSpPr>
        <p:spPr bwMode="auto">
          <a:xfrm>
            <a:off x="1568450" y="1003300"/>
            <a:ext cx="104227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u="sng" dirty="0"/>
              <a:t>Parallel</a:t>
            </a:r>
            <a:endParaRPr lang="en-US" altLang="en-US" u="sng" dirty="0"/>
          </a:p>
        </p:txBody>
      </p:sp>
      <p:sp>
        <p:nvSpPr>
          <p:cNvPr id="72709" name="TextBox 10"/>
          <p:cNvSpPr txBox="1">
            <a:spLocks noChangeArrowheads="1"/>
          </p:cNvSpPr>
          <p:nvPr/>
        </p:nvSpPr>
        <p:spPr bwMode="auto">
          <a:xfrm>
            <a:off x="6346825" y="976313"/>
            <a:ext cx="728084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2000" u="sng" dirty="0"/>
              <a:t>DSC</a:t>
            </a:r>
            <a:endParaRPr lang="en-US" altLang="en-US" u="sng" dirty="0"/>
          </a:p>
        </p:txBody>
      </p:sp>
      <p:pic>
        <p:nvPicPr>
          <p:cNvPr id="727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371600"/>
            <a:ext cx="3962400" cy="4878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271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4947" y="1905000"/>
            <a:ext cx="4006053" cy="342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/>
          <p:cNvSpPr txBox="1">
            <a:spLocks/>
          </p:cNvSpPr>
          <p:nvPr/>
        </p:nvSpPr>
        <p:spPr bwMode="auto">
          <a:xfrm>
            <a:off x="3365500" y="227013"/>
            <a:ext cx="562292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en-US" sz="3200" b="1" i="1" kern="0" dirty="0">
                <a:solidFill>
                  <a:srgbClr val="000000"/>
                </a:solidFill>
                <a:latin typeface="Arial"/>
                <a:cs typeface="+mn-cs"/>
              </a:rPr>
              <a:t>Why DSC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0" y="1335088"/>
            <a:ext cx="9018588" cy="550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Joint Action Plan for </a:t>
            </a:r>
            <a:r>
              <a:rPr lang="en-US" sz="1600" b="1" i="1" dirty="0">
                <a:solidFill>
                  <a:srgbClr val="2D2DB9"/>
                </a:solidFill>
                <a:latin typeface="Arial" charset="0"/>
                <a:cs typeface="+mn-cs"/>
              </a:rPr>
              <a:t>Developing Unity of Effort </a:t>
            </a:r>
          </a:p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(Approved by Council of Governors, Secretary of Defense and Secretary of Homeland Security on March 1, 2011)</a:t>
            </a:r>
            <a:endParaRPr lang="en-US" sz="1600" b="1" i="1" dirty="0">
              <a:solidFill>
                <a:srgbClr val="2D2DB9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endParaRPr lang="en-US" sz="1600" b="1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When a State requests support from the Federal government, it is vital to </a:t>
            </a:r>
            <a:r>
              <a:rPr lang="en-US" sz="1600" b="1" u="sng" dirty="0">
                <a:solidFill>
                  <a:srgbClr val="000000"/>
                </a:solidFill>
                <a:latin typeface="Arial" charset="0"/>
                <a:cs typeface="+mn-cs"/>
              </a:rPr>
              <a:t>acknowledge both the sovereign status of Governors 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in managing and directing the response to emergencies within their States…</a:t>
            </a:r>
            <a:r>
              <a:rPr lang="en-US" sz="1600" b="1" i="1" u="sng" dirty="0">
                <a:solidFill>
                  <a:srgbClr val="000000"/>
                </a:solidFill>
                <a:latin typeface="Arial" charset="0"/>
                <a:cs typeface="+mn-cs"/>
              </a:rPr>
              <a:t>and</a:t>
            </a:r>
            <a:r>
              <a:rPr lang="en-US" sz="1600" b="1" u="sng" dirty="0">
                <a:solidFill>
                  <a:srgbClr val="000000"/>
                </a:solidFill>
                <a:latin typeface="Arial" charset="0"/>
                <a:cs typeface="+mn-cs"/>
              </a:rPr>
              <a:t> the responsibility of the President and Secretary of Defense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 in ensuring legal, safe, and effective employment of Federal forces when requested</a:t>
            </a:r>
          </a:p>
          <a:p>
            <a:pPr marL="228600" indent="-228600">
              <a:defRPr/>
            </a:pPr>
            <a:endParaRPr lang="en-US" sz="1600" b="1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endParaRPr lang="en-US" sz="1600" b="1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NDAA  FY12 (Public Law 112-81: December 31, 2011)</a:t>
            </a:r>
          </a:p>
          <a:p>
            <a:pPr marL="228600" indent="-228600">
              <a:defRPr/>
            </a:pPr>
            <a:endParaRPr lang="en-US" sz="1600" b="1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When the Armed Forces and the National Guard are employed simultaneously in support of civil authorities in the United States…a dual-status commander…should be </a:t>
            </a:r>
            <a:r>
              <a:rPr lang="en-US" sz="1600" b="1" i="1" dirty="0">
                <a:solidFill>
                  <a:srgbClr val="2D2DB9"/>
                </a:solidFill>
                <a:latin typeface="Arial" charset="0"/>
                <a:cs typeface="+mn-cs"/>
              </a:rPr>
              <a:t>the usual and customary command and control arrangement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, including for missions involving a major disaster or emergency</a:t>
            </a:r>
          </a:p>
          <a:p>
            <a:pPr marL="228600" indent="-228600">
              <a:defRPr/>
            </a:pPr>
            <a:endParaRPr lang="en-US" sz="1600" b="1" dirty="0">
              <a:solidFill>
                <a:srgbClr val="000000"/>
              </a:solidFill>
              <a:latin typeface="Arial" charset="0"/>
              <a:cs typeface="+mn-cs"/>
            </a:endParaRPr>
          </a:p>
          <a:p>
            <a:pPr marL="228600" indent="-228600">
              <a:defRPr/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When a major disaster or emergency occurs…</a:t>
            </a:r>
            <a:r>
              <a:rPr lang="en-US" sz="1600" b="1" u="sng" dirty="0">
                <a:solidFill>
                  <a:srgbClr val="000000"/>
                </a:solidFill>
                <a:latin typeface="Arial" charset="0"/>
                <a:cs typeface="+mn-cs"/>
              </a:rPr>
              <a:t>the Governor of the State affected normally should be the principle civil authority supported by the primary Federal agency and its supporting Federal entities</a:t>
            </a:r>
            <a:r>
              <a:rPr lang="en-US" sz="1600" b="1" dirty="0">
                <a:solidFill>
                  <a:srgbClr val="000000"/>
                </a:solidFill>
                <a:latin typeface="Arial" charset="0"/>
                <a:cs typeface="+mn-cs"/>
              </a:rPr>
              <a:t>, and the Adjutant General of the State…normally should be the principle military authority supported by the dual-status commander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831013" y="6372225"/>
            <a:ext cx="2133600" cy="476250"/>
          </a:xfrm>
        </p:spPr>
        <p:txBody>
          <a:bodyPr/>
          <a:lstStyle/>
          <a:p>
            <a:pPr>
              <a:defRPr/>
            </a:pPr>
            <a:fld id="{7CE1A40B-AD2D-4DB5-A7A8-D19D1CC73BE9}" type="slidenum">
              <a:rPr lang="en-US" sz="1300" smtClean="0">
                <a:latin typeface="+mj-lt"/>
              </a:rPr>
              <a:pPr>
                <a:defRPr/>
              </a:pPr>
              <a:t>4</a:t>
            </a:fld>
            <a:endParaRPr lang="en-US" sz="1300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535738" y="1757363"/>
            <a:ext cx="1174750" cy="4249737"/>
          </a:xfrm>
          <a:prstGeom prst="rect">
            <a:avLst/>
          </a:prstGeom>
          <a:gradFill flip="none" rotWithShape="1">
            <a:gsLst>
              <a:gs pos="6000">
                <a:schemeClr val="bg2">
                  <a:lumMod val="75000"/>
                </a:schemeClr>
              </a:gs>
              <a:gs pos="50000">
                <a:schemeClr val="bg2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bg2">
                  <a:lumMod val="40000"/>
                  <a:lumOff val="6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Title 2"/>
          <p:cNvSpPr txBox="1">
            <a:spLocks/>
          </p:cNvSpPr>
          <p:nvPr/>
        </p:nvSpPr>
        <p:spPr bwMode="auto">
          <a:xfrm>
            <a:off x="627063" y="152400"/>
            <a:ext cx="7831137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i="1" kern="0" dirty="0">
                <a:latin typeface="+mn-lt"/>
                <a:ea typeface="+mj-ea"/>
                <a:cs typeface="+mj-cs"/>
              </a:rPr>
              <a:t>DSC Context (Disaster Response)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V="1">
            <a:off x="1784350" y="1317625"/>
            <a:ext cx="7938" cy="4706938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 bwMode="auto">
          <a:xfrm>
            <a:off x="1774825" y="6015038"/>
            <a:ext cx="6257925" cy="0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759" name="TextBox 12"/>
          <p:cNvSpPr txBox="1">
            <a:spLocks noChangeArrowheads="1"/>
          </p:cNvSpPr>
          <p:nvPr/>
        </p:nvSpPr>
        <p:spPr bwMode="auto">
          <a:xfrm>
            <a:off x="9525" y="3227388"/>
            <a:ext cx="180975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/>
              <a:t>Probability</a:t>
            </a:r>
          </a:p>
          <a:p>
            <a:pPr algn="ctr" eaLnBrk="0" hangingPunct="0"/>
            <a:r>
              <a:rPr lang="en-US" altLang="en-US"/>
              <a:t>Of</a:t>
            </a:r>
          </a:p>
          <a:p>
            <a:pPr algn="ctr" eaLnBrk="0" hangingPunct="0"/>
            <a:r>
              <a:rPr lang="en-US" altLang="en-US"/>
              <a:t>Incident</a:t>
            </a:r>
          </a:p>
        </p:txBody>
      </p:sp>
      <p:sp>
        <p:nvSpPr>
          <p:cNvPr id="74760" name="TextBox 13"/>
          <p:cNvSpPr txBox="1">
            <a:spLocks noChangeArrowheads="1"/>
          </p:cNvSpPr>
          <p:nvPr/>
        </p:nvSpPr>
        <p:spPr bwMode="auto">
          <a:xfrm>
            <a:off x="3357563" y="5961063"/>
            <a:ext cx="2943225" cy="400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/>
              <a:t>Severity of Incident</a:t>
            </a:r>
          </a:p>
        </p:txBody>
      </p:sp>
      <p:sp>
        <p:nvSpPr>
          <p:cNvPr id="74761" name="TextBox 16"/>
          <p:cNvSpPr txBox="1">
            <a:spLocks noChangeArrowheads="1"/>
          </p:cNvSpPr>
          <p:nvPr/>
        </p:nvSpPr>
        <p:spPr bwMode="auto">
          <a:xfrm>
            <a:off x="4176713" y="6243638"/>
            <a:ext cx="1238250" cy="646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FF0000"/>
                </a:solidFill>
              </a:rPr>
              <a:t>Lives</a:t>
            </a:r>
          </a:p>
          <a:p>
            <a:pPr algn="ctr" eaLnBrk="0" hangingPunct="0"/>
            <a:r>
              <a:rPr lang="en-US" altLang="en-US" sz="1200">
                <a:solidFill>
                  <a:srgbClr val="FF0000"/>
                </a:solidFill>
              </a:rPr>
              <a:t>Suffering</a:t>
            </a:r>
          </a:p>
          <a:p>
            <a:pPr algn="ctr" eaLnBrk="0" hangingPunct="0"/>
            <a:r>
              <a:rPr lang="en-US" altLang="en-US" sz="1200">
                <a:solidFill>
                  <a:srgbClr val="FF0000"/>
                </a:solidFill>
              </a:rPr>
              <a:t>Property Loss</a:t>
            </a:r>
          </a:p>
        </p:txBody>
      </p:sp>
      <p:sp>
        <p:nvSpPr>
          <p:cNvPr id="72714" name="TextBox 17"/>
          <p:cNvSpPr txBox="1">
            <a:spLocks noChangeArrowheads="1"/>
          </p:cNvSpPr>
          <p:nvPr/>
        </p:nvSpPr>
        <p:spPr bwMode="auto">
          <a:xfrm>
            <a:off x="2544763" y="5765800"/>
            <a:ext cx="1165225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3333FF"/>
                </a:solidFill>
              </a:rPr>
              <a:t>LOCAL</a:t>
            </a:r>
          </a:p>
        </p:txBody>
      </p:sp>
      <p:sp>
        <p:nvSpPr>
          <p:cNvPr id="72715" name="TextBox 18"/>
          <p:cNvSpPr txBox="1">
            <a:spLocks noChangeArrowheads="1"/>
          </p:cNvSpPr>
          <p:nvPr/>
        </p:nvSpPr>
        <p:spPr bwMode="auto">
          <a:xfrm>
            <a:off x="3681413" y="5665788"/>
            <a:ext cx="1166812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3333FF"/>
                </a:solidFill>
              </a:rPr>
              <a:t>STATE</a:t>
            </a:r>
          </a:p>
        </p:txBody>
      </p:sp>
      <p:sp>
        <p:nvSpPr>
          <p:cNvPr id="72716" name="TextBox 19"/>
          <p:cNvSpPr txBox="1">
            <a:spLocks noChangeArrowheads="1"/>
          </p:cNvSpPr>
          <p:nvPr/>
        </p:nvSpPr>
        <p:spPr bwMode="auto">
          <a:xfrm>
            <a:off x="4924425" y="5602288"/>
            <a:ext cx="1165225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3333FF"/>
                </a:solidFill>
              </a:rPr>
              <a:t>EMAC</a:t>
            </a:r>
          </a:p>
        </p:txBody>
      </p:sp>
      <p:sp>
        <p:nvSpPr>
          <p:cNvPr id="72717" name="TextBox 20"/>
          <p:cNvSpPr txBox="1">
            <a:spLocks noChangeArrowheads="1"/>
          </p:cNvSpPr>
          <p:nvPr/>
        </p:nvSpPr>
        <p:spPr bwMode="auto">
          <a:xfrm>
            <a:off x="6096000" y="5538788"/>
            <a:ext cx="1165225" cy="2762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3333FF"/>
                </a:solidFill>
              </a:rPr>
              <a:t>FEDERAL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133600" y="1703388"/>
            <a:ext cx="5073650" cy="3271837"/>
          </a:xfrm>
          <a:prstGeom prst="straightConnector1">
            <a:avLst/>
          </a:prstGeom>
          <a:ln w="38100"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2719" name="TextBox 24"/>
          <p:cNvSpPr txBox="1">
            <a:spLocks noChangeArrowheads="1"/>
          </p:cNvSpPr>
          <p:nvPr/>
        </p:nvSpPr>
        <p:spPr bwMode="auto">
          <a:xfrm>
            <a:off x="6515100" y="2089150"/>
            <a:ext cx="1165225" cy="58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3200"/>
              <a:t>DSC</a:t>
            </a:r>
          </a:p>
        </p:txBody>
      </p:sp>
      <p:sp>
        <p:nvSpPr>
          <p:cNvPr id="74768" name="TextBox 25"/>
          <p:cNvSpPr txBox="1">
            <a:spLocks noChangeArrowheads="1"/>
          </p:cNvSpPr>
          <p:nvPr/>
        </p:nvSpPr>
        <p:spPr bwMode="auto">
          <a:xfrm>
            <a:off x="722313" y="5248275"/>
            <a:ext cx="11652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400"/>
              <a:t>(Low)</a:t>
            </a:r>
          </a:p>
        </p:txBody>
      </p:sp>
      <p:sp>
        <p:nvSpPr>
          <p:cNvPr id="74769" name="TextBox 26"/>
          <p:cNvSpPr txBox="1">
            <a:spLocks noChangeArrowheads="1"/>
          </p:cNvSpPr>
          <p:nvPr/>
        </p:nvSpPr>
        <p:spPr bwMode="auto">
          <a:xfrm>
            <a:off x="722313" y="1406525"/>
            <a:ext cx="11652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400"/>
              <a:t>(High)</a:t>
            </a:r>
          </a:p>
        </p:txBody>
      </p:sp>
      <p:sp>
        <p:nvSpPr>
          <p:cNvPr id="74770" name="TextBox 27"/>
          <p:cNvSpPr txBox="1">
            <a:spLocks noChangeArrowheads="1"/>
          </p:cNvSpPr>
          <p:nvPr/>
        </p:nvSpPr>
        <p:spPr bwMode="auto">
          <a:xfrm>
            <a:off x="1568450" y="6051550"/>
            <a:ext cx="11652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400"/>
              <a:t>(Less)</a:t>
            </a:r>
          </a:p>
        </p:txBody>
      </p:sp>
      <p:sp>
        <p:nvSpPr>
          <p:cNvPr id="74771" name="TextBox 28"/>
          <p:cNvSpPr txBox="1">
            <a:spLocks noChangeArrowheads="1"/>
          </p:cNvSpPr>
          <p:nvPr/>
        </p:nvSpPr>
        <p:spPr bwMode="auto">
          <a:xfrm>
            <a:off x="6804025" y="6051550"/>
            <a:ext cx="116522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400"/>
              <a:t>(More)</a:t>
            </a:r>
          </a:p>
        </p:txBody>
      </p:sp>
      <p:sp>
        <p:nvSpPr>
          <p:cNvPr id="74772" name="TextBox 32"/>
          <p:cNvSpPr txBox="1">
            <a:spLocks noChangeArrowheads="1"/>
          </p:cNvSpPr>
          <p:nvPr/>
        </p:nvSpPr>
        <p:spPr bwMode="auto">
          <a:xfrm rot="1991713">
            <a:off x="3671888" y="2546350"/>
            <a:ext cx="1065212" cy="338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1600"/>
              <a:t>Incident</a:t>
            </a:r>
          </a:p>
        </p:txBody>
      </p:sp>
      <p:sp>
        <p:nvSpPr>
          <p:cNvPr id="72725" name="TextBox 17"/>
          <p:cNvSpPr txBox="1">
            <a:spLocks noChangeArrowheads="1"/>
          </p:cNvSpPr>
          <p:nvPr/>
        </p:nvSpPr>
        <p:spPr bwMode="auto">
          <a:xfrm>
            <a:off x="1784350" y="5529263"/>
            <a:ext cx="1165225" cy="276225"/>
          </a:xfrm>
          <a:prstGeom prst="rect">
            <a:avLst/>
          </a:prstGeom>
          <a:noFill/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3333FF"/>
                </a:solidFill>
              </a:rPr>
              <a:t>Response:</a:t>
            </a:r>
          </a:p>
        </p:txBody>
      </p:sp>
      <p:cxnSp>
        <p:nvCxnSpPr>
          <p:cNvPr id="23" name="Straight Arrow Connector 22"/>
          <p:cNvCxnSpPr>
            <a:cxnSpLocks noChangeShapeType="1"/>
          </p:cNvCxnSpPr>
          <p:nvPr/>
        </p:nvCxnSpPr>
        <p:spPr bwMode="auto">
          <a:xfrm>
            <a:off x="3440113" y="5938838"/>
            <a:ext cx="4310062" cy="0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</p:spPr>
      </p:cxn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>
            <a:off x="1782763" y="5532438"/>
            <a:ext cx="6065837" cy="0"/>
          </a:xfrm>
          <a:prstGeom prst="line">
            <a:avLst/>
          </a:prstGeom>
          <a:noFill/>
          <a:ln w="38100" algn="ctr">
            <a:solidFill>
              <a:srgbClr val="3333FF"/>
            </a:solidFill>
            <a:round/>
            <a:headEnd/>
            <a:tailEnd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>
            <a:off x="4533900" y="5856288"/>
            <a:ext cx="3206750" cy="1587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</p:spPr>
      </p:cxnSp>
      <p:cxnSp>
        <p:nvCxnSpPr>
          <p:cNvPr id="38" name="Straight Arrow Connector 37"/>
          <p:cNvCxnSpPr>
            <a:cxnSpLocks noChangeShapeType="1"/>
          </p:cNvCxnSpPr>
          <p:nvPr/>
        </p:nvCxnSpPr>
        <p:spPr bwMode="auto">
          <a:xfrm>
            <a:off x="5719763" y="5783263"/>
            <a:ext cx="2020887" cy="1587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</p:spPr>
      </p:cxnSp>
      <p:cxnSp>
        <p:nvCxnSpPr>
          <p:cNvPr id="40" name="Straight Arrow Connector 39"/>
          <p:cNvCxnSpPr>
            <a:cxnSpLocks noChangeShapeType="1"/>
          </p:cNvCxnSpPr>
          <p:nvPr/>
        </p:nvCxnSpPr>
        <p:spPr bwMode="auto">
          <a:xfrm flipV="1">
            <a:off x="7062788" y="5703888"/>
            <a:ext cx="677862" cy="0"/>
          </a:xfrm>
          <a:prstGeom prst="straightConnector1">
            <a:avLst/>
          </a:prstGeom>
          <a:noFill/>
          <a:ln w="9525" algn="ctr">
            <a:solidFill>
              <a:srgbClr val="3333FF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2714" grpId="0"/>
      <p:bldP spid="72715" grpId="0"/>
      <p:bldP spid="72716" grpId="0"/>
      <p:bldP spid="72717" grpId="0"/>
      <p:bldP spid="72719" grpId="0"/>
      <p:bldP spid="727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F4AC9A4-1F19-45B6-9EA3-53BE9313A101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1828800" y="-76200"/>
            <a:ext cx="4648200" cy="625475"/>
          </a:xfrm>
        </p:spPr>
        <p:txBody>
          <a:bodyPr>
            <a:normAutofit fontScale="90000"/>
          </a:bodyPr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Previous DSC Events</a:t>
            </a:r>
          </a:p>
        </p:txBody>
      </p:sp>
      <p:sp>
        <p:nvSpPr>
          <p:cNvPr id="47107" name="Text Box 9"/>
          <p:cNvSpPr txBox="1">
            <a:spLocks noChangeArrowheads="1"/>
          </p:cNvSpPr>
          <p:nvPr/>
        </p:nvSpPr>
        <p:spPr bwMode="auto">
          <a:xfrm>
            <a:off x="541338" y="809625"/>
            <a:ext cx="7977187" cy="5602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National Special Security Events (NSSEs) / Special Events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2004: G-8 Summit, RNC, DNC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2008: RNC and DNC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2009: G-20 Summit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2010: National Scout Jamboree (SEAR)</a:t>
            </a:r>
          </a:p>
          <a:p>
            <a:pPr marL="685800" lvl="1" indent="-228600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2011: Asian Pacific Economic Summit</a:t>
            </a:r>
          </a:p>
          <a:p>
            <a:pPr marL="457200" lvl="2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 2012: NATO Summit, RNC and DNC</a:t>
            </a:r>
          </a:p>
          <a:p>
            <a:pPr marL="457200" lvl="2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 2013: National Scout Jamboree (SEAR)</a:t>
            </a:r>
          </a:p>
          <a:p>
            <a:pPr marL="457200" lvl="2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200" dirty="0">
              <a:latin typeface="Arial" pitchFamily="34" charset="0"/>
            </a:endParaRPr>
          </a:p>
          <a:p>
            <a:pPr marL="231775" indent="-231775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400" dirty="0">
                <a:latin typeface="+mn-lt"/>
              </a:rPr>
              <a:t>Consequence Management events</a:t>
            </a:r>
            <a:endParaRPr lang="en-US" sz="2400" i="1" dirty="0">
              <a:latin typeface="+mn-lt"/>
            </a:endParaRPr>
          </a:p>
          <a:p>
            <a:pPr marL="688975" lvl="1" indent="-231775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200" dirty="0">
                <a:latin typeface="Arial" pitchFamily="34" charset="0"/>
              </a:rPr>
              <a:t>2011: Hurricane Irene (5 DSCs)</a:t>
            </a:r>
          </a:p>
          <a:p>
            <a:pPr marL="688975" lvl="1" indent="-231775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200" dirty="0">
                <a:latin typeface="Arial" pitchFamily="34" charset="0"/>
              </a:rPr>
              <a:t>2012: Colorado Wildfires, California Wildfires,   Hurricane Isaac (2 DSCs), </a:t>
            </a: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Hurricane Sandy </a:t>
            </a:r>
            <a:r>
              <a:rPr lang="en-US" sz="2200" dirty="0">
                <a:latin typeface="Arial" pitchFamily="34" charset="0"/>
              </a:rPr>
              <a:t>(6 DSCs)</a:t>
            </a:r>
          </a:p>
          <a:p>
            <a:pPr marL="688975" lvl="1" indent="-231775">
              <a:spcBef>
                <a:spcPts val="0"/>
              </a:spcBef>
              <a:spcAft>
                <a:spcPts val="0"/>
              </a:spcAft>
              <a:buFontTx/>
              <a:buChar char="•"/>
              <a:defRPr/>
            </a:pPr>
            <a:r>
              <a:rPr lang="en-US" sz="2200" dirty="0">
                <a:latin typeface="Arial" pitchFamily="34" charset="0"/>
              </a:rPr>
              <a:t>2013: Colorado Wildfires, California Wildfires,</a:t>
            </a:r>
          </a:p>
          <a:p>
            <a:pPr marL="688975" lvl="1" indent="-231775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latin typeface="Arial" pitchFamily="34" charset="0"/>
              </a:rPr>
              <a:t>   </a:t>
            </a:r>
            <a:r>
              <a:rPr lang="en-US" sz="2200" dirty="0">
                <a:solidFill>
                  <a:srgbClr val="3333FF"/>
                </a:solidFill>
                <a:latin typeface="Arial" pitchFamily="34" charset="0"/>
              </a:rPr>
              <a:t>Colorado Flooding</a:t>
            </a:r>
          </a:p>
        </p:txBody>
      </p:sp>
      <p:sp>
        <p:nvSpPr>
          <p:cNvPr id="75781" name="TextBox 4"/>
          <p:cNvSpPr txBox="1">
            <a:spLocks noChangeArrowheads="1"/>
          </p:cNvSpPr>
          <p:nvPr/>
        </p:nvSpPr>
        <p:spPr bwMode="auto">
          <a:xfrm>
            <a:off x="5543550" y="6361113"/>
            <a:ext cx="3341688" cy="4619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>
                <a:solidFill>
                  <a:srgbClr val="3333FF"/>
                </a:solidFill>
              </a:rPr>
              <a:t>T10 Forces Employed Under DSC</a:t>
            </a:r>
          </a:p>
          <a:p>
            <a:r>
              <a:rPr lang="en-US" altLang="en-US" sz="1200"/>
              <a:t>DSC Established, No T10 Forces Employed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extBox 185"/>
          <p:cNvSpPr txBox="1">
            <a:spLocks noChangeArrowheads="1"/>
          </p:cNvSpPr>
          <p:nvPr/>
        </p:nvSpPr>
        <p:spPr bwMode="auto">
          <a:xfrm>
            <a:off x="7772400" y="809625"/>
            <a:ext cx="123507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100">
                <a:solidFill>
                  <a:srgbClr val="0000FF"/>
                </a:solidFill>
              </a:rPr>
              <a:t>As of 26 Sept13</a:t>
            </a:r>
          </a:p>
        </p:txBody>
      </p:sp>
      <p:sp>
        <p:nvSpPr>
          <p:cNvPr id="89" name="Freeform 7"/>
          <p:cNvSpPr>
            <a:spLocks/>
          </p:cNvSpPr>
          <p:nvPr/>
        </p:nvSpPr>
        <p:spPr bwMode="auto">
          <a:xfrm>
            <a:off x="8388350" y="2719388"/>
            <a:ext cx="26988" cy="15875"/>
          </a:xfrm>
          <a:custGeom>
            <a:avLst/>
            <a:gdLst/>
            <a:ahLst/>
            <a:cxnLst>
              <a:cxn ang="0">
                <a:pos x="15" y="6"/>
              </a:cxn>
              <a:cxn ang="0">
                <a:pos x="11" y="0"/>
              </a:cxn>
              <a:cxn ang="0">
                <a:pos x="5" y="4"/>
              </a:cxn>
              <a:cxn ang="0">
                <a:pos x="2" y="6"/>
              </a:cxn>
              <a:cxn ang="0">
                <a:pos x="0" y="9"/>
              </a:cxn>
              <a:cxn ang="0">
                <a:pos x="0" y="11"/>
              </a:cxn>
              <a:cxn ang="0">
                <a:pos x="2" y="11"/>
              </a:cxn>
              <a:cxn ang="0">
                <a:pos x="3" y="11"/>
              </a:cxn>
              <a:cxn ang="0">
                <a:pos x="9" y="9"/>
              </a:cxn>
              <a:cxn ang="0">
                <a:pos x="15" y="6"/>
              </a:cxn>
            </a:cxnLst>
            <a:rect l="0" t="0" r="r" b="b"/>
            <a:pathLst>
              <a:path w="15" h="11">
                <a:moveTo>
                  <a:pt x="15" y="6"/>
                </a:moveTo>
                <a:lnTo>
                  <a:pt x="11" y="0"/>
                </a:lnTo>
                <a:lnTo>
                  <a:pt x="5" y="4"/>
                </a:lnTo>
                <a:lnTo>
                  <a:pt x="2" y="6"/>
                </a:lnTo>
                <a:lnTo>
                  <a:pt x="0" y="9"/>
                </a:lnTo>
                <a:lnTo>
                  <a:pt x="0" y="11"/>
                </a:lnTo>
                <a:lnTo>
                  <a:pt x="2" y="11"/>
                </a:lnTo>
                <a:lnTo>
                  <a:pt x="3" y="11"/>
                </a:lnTo>
                <a:lnTo>
                  <a:pt x="9" y="9"/>
                </a:lnTo>
                <a:lnTo>
                  <a:pt x="15" y="6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90" name="Freeform 8"/>
          <p:cNvSpPr>
            <a:spLocks/>
          </p:cNvSpPr>
          <p:nvPr/>
        </p:nvSpPr>
        <p:spPr bwMode="auto">
          <a:xfrm>
            <a:off x="5891213" y="1943100"/>
            <a:ext cx="798512" cy="425450"/>
          </a:xfrm>
          <a:custGeom>
            <a:avLst/>
            <a:gdLst/>
            <a:ahLst/>
            <a:cxnLst>
              <a:cxn ang="0">
                <a:pos x="16" y="95"/>
              </a:cxn>
              <a:cxn ang="0">
                <a:pos x="63" y="70"/>
              </a:cxn>
              <a:cxn ang="0">
                <a:pos x="96" y="25"/>
              </a:cxn>
              <a:cxn ang="0">
                <a:pos x="143" y="0"/>
              </a:cxn>
              <a:cxn ang="0">
                <a:pos x="155" y="8"/>
              </a:cxn>
              <a:cxn ang="0">
                <a:pos x="145" y="15"/>
              </a:cxn>
              <a:cxn ang="0">
                <a:pos x="135" y="29"/>
              </a:cxn>
              <a:cxn ang="0">
                <a:pos x="129" y="36"/>
              </a:cxn>
              <a:cxn ang="0">
                <a:pos x="123" y="46"/>
              </a:cxn>
              <a:cxn ang="0">
                <a:pos x="116" y="66"/>
              </a:cxn>
              <a:cxn ang="0">
                <a:pos x="123" y="61"/>
              </a:cxn>
              <a:cxn ang="0">
                <a:pos x="153" y="57"/>
              </a:cxn>
              <a:cxn ang="0">
                <a:pos x="174" y="70"/>
              </a:cxn>
              <a:cxn ang="0">
                <a:pos x="182" y="80"/>
              </a:cxn>
              <a:cxn ang="0">
                <a:pos x="190" y="87"/>
              </a:cxn>
              <a:cxn ang="0">
                <a:pos x="202" y="83"/>
              </a:cxn>
              <a:cxn ang="0">
                <a:pos x="214" y="85"/>
              </a:cxn>
              <a:cxn ang="0">
                <a:pos x="223" y="89"/>
              </a:cxn>
              <a:cxn ang="0">
                <a:pos x="237" y="91"/>
              </a:cxn>
              <a:cxn ang="0">
                <a:pos x="245" y="100"/>
              </a:cxn>
              <a:cxn ang="0">
                <a:pos x="259" y="89"/>
              </a:cxn>
              <a:cxn ang="0">
                <a:pos x="257" y="83"/>
              </a:cxn>
              <a:cxn ang="0">
                <a:pos x="266" y="76"/>
              </a:cxn>
              <a:cxn ang="0">
                <a:pos x="276" y="70"/>
              </a:cxn>
              <a:cxn ang="0">
                <a:pos x="286" y="66"/>
              </a:cxn>
              <a:cxn ang="0">
                <a:pos x="307" y="61"/>
              </a:cxn>
              <a:cxn ang="0">
                <a:pos x="331" y="53"/>
              </a:cxn>
              <a:cxn ang="0">
                <a:pos x="347" y="46"/>
              </a:cxn>
              <a:cxn ang="0">
                <a:pos x="358" y="46"/>
              </a:cxn>
              <a:cxn ang="0">
                <a:pos x="362" y="53"/>
              </a:cxn>
              <a:cxn ang="0">
                <a:pos x="366" y="68"/>
              </a:cxn>
              <a:cxn ang="0">
                <a:pos x="372" y="72"/>
              </a:cxn>
              <a:cxn ang="0">
                <a:pos x="386" y="82"/>
              </a:cxn>
              <a:cxn ang="0">
                <a:pos x="405" y="74"/>
              </a:cxn>
              <a:cxn ang="0">
                <a:pos x="429" y="89"/>
              </a:cxn>
              <a:cxn ang="0">
                <a:pos x="452" y="117"/>
              </a:cxn>
              <a:cxn ang="0">
                <a:pos x="443" y="125"/>
              </a:cxn>
              <a:cxn ang="0">
                <a:pos x="403" y="123"/>
              </a:cxn>
              <a:cxn ang="0">
                <a:pos x="396" y="116"/>
              </a:cxn>
              <a:cxn ang="0">
                <a:pos x="388" y="131"/>
              </a:cxn>
              <a:cxn ang="0">
                <a:pos x="382" y="136"/>
              </a:cxn>
              <a:cxn ang="0">
                <a:pos x="374" y="133"/>
              </a:cxn>
              <a:cxn ang="0">
                <a:pos x="356" y="119"/>
              </a:cxn>
              <a:cxn ang="0">
                <a:pos x="345" y="116"/>
              </a:cxn>
              <a:cxn ang="0">
                <a:pos x="343" y="129"/>
              </a:cxn>
              <a:cxn ang="0">
                <a:pos x="339" y="136"/>
              </a:cxn>
              <a:cxn ang="0">
                <a:pos x="317" y="140"/>
              </a:cxn>
              <a:cxn ang="0">
                <a:pos x="302" y="144"/>
              </a:cxn>
              <a:cxn ang="0">
                <a:pos x="282" y="155"/>
              </a:cxn>
              <a:cxn ang="0">
                <a:pos x="268" y="176"/>
              </a:cxn>
              <a:cxn ang="0">
                <a:pos x="257" y="178"/>
              </a:cxn>
              <a:cxn ang="0">
                <a:pos x="255" y="170"/>
              </a:cxn>
              <a:cxn ang="0">
                <a:pos x="245" y="168"/>
              </a:cxn>
              <a:cxn ang="0">
                <a:pos x="235" y="163"/>
              </a:cxn>
              <a:cxn ang="0">
                <a:pos x="231" y="186"/>
              </a:cxn>
              <a:cxn ang="0">
                <a:pos x="208" y="227"/>
              </a:cxn>
            </a:cxnLst>
            <a:rect l="0" t="0" r="r" b="b"/>
            <a:pathLst>
              <a:path w="452" h="259">
                <a:moveTo>
                  <a:pt x="0" y="117"/>
                </a:moveTo>
                <a:lnTo>
                  <a:pt x="0" y="114"/>
                </a:lnTo>
                <a:lnTo>
                  <a:pt x="6" y="106"/>
                </a:lnTo>
                <a:lnTo>
                  <a:pt x="10" y="100"/>
                </a:lnTo>
                <a:lnTo>
                  <a:pt x="16" y="95"/>
                </a:lnTo>
                <a:lnTo>
                  <a:pt x="24" y="91"/>
                </a:lnTo>
                <a:lnTo>
                  <a:pt x="33" y="87"/>
                </a:lnTo>
                <a:lnTo>
                  <a:pt x="45" y="83"/>
                </a:lnTo>
                <a:lnTo>
                  <a:pt x="53" y="78"/>
                </a:lnTo>
                <a:lnTo>
                  <a:pt x="63" y="70"/>
                </a:lnTo>
                <a:lnTo>
                  <a:pt x="78" y="59"/>
                </a:lnTo>
                <a:lnTo>
                  <a:pt x="82" y="51"/>
                </a:lnTo>
                <a:lnTo>
                  <a:pt x="88" y="40"/>
                </a:lnTo>
                <a:lnTo>
                  <a:pt x="94" y="29"/>
                </a:lnTo>
                <a:lnTo>
                  <a:pt x="96" y="25"/>
                </a:lnTo>
                <a:lnTo>
                  <a:pt x="100" y="23"/>
                </a:lnTo>
                <a:lnTo>
                  <a:pt x="108" y="17"/>
                </a:lnTo>
                <a:lnTo>
                  <a:pt x="125" y="8"/>
                </a:lnTo>
                <a:lnTo>
                  <a:pt x="135" y="2"/>
                </a:lnTo>
                <a:lnTo>
                  <a:pt x="143" y="0"/>
                </a:lnTo>
                <a:lnTo>
                  <a:pt x="149" y="0"/>
                </a:lnTo>
                <a:lnTo>
                  <a:pt x="151" y="2"/>
                </a:lnTo>
                <a:lnTo>
                  <a:pt x="151" y="4"/>
                </a:lnTo>
                <a:lnTo>
                  <a:pt x="155" y="4"/>
                </a:lnTo>
                <a:lnTo>
                  <a:pt x="155" y="8"/>
                </a:lnTo>
                <a:lnTo>
                  <a:pt x="155" y="10"/>
                </a:lnTo>
                <a:lnTo>
                  <a:pt x="153" y="13"/>
                </a:lnTo>
                <a:lnTo>
                  <a:pt x="149" y="15"/>
                </a:lnTo>
                <a:lnTo>
                  <a:pt x="147" y="15"/>
                </a:lnTo>
                <a:lnTo>
                  <a:pt x="145" y="15"/>
                </a:lnTo>
                <a:lnTo>
                  <a:pt x="143" y="13"/>
                </a:lnTo>
                <a:lnTo>
                  <a:pt x="139" y="23"/>
                </a:lnTo>
                <a:lnTo>
                  <a:pt x="139" y="30"/>
                </a:lnTo>
                <a:lnTo>
                  <a:pt x="137" y="29"/>
                </a:lnTo>
                <a:lnTo>
                  <a:pt x="135" y="29"/>
                </a:lnTo>
                <a:lnTo>
                  <a:pt x="133" y="30"/>
                </a:lnTo>
                <a:lnTo>
                  <a:pt x="133" y="32"/>
                </a:lnTo>
                <a:lnTo>
                  <a:pt x="133" y="34"/>
                </a:lnTo>
                <a:lnTo>
                  <a:pt x="131" y="36"/>
                </a:lnTo>
                <a:lnTo>
                  <a:pt x="129" y="36"/>
                </a:lnTo>
                <a:lnTo>
                  <a:pt x="129" y="34"/>
                </a:lnTo>
                <a:lnTo>
                  <a:pt x="127" y="34"/>
                </a:lnTo>
                <a:lnTo>
                  <a:pt x="125" y="38"/>
                </a:lnTo>
                <a:lnTo>
                  <a:pt x="123" y="40"/>
                </a:lnTo>
                <a:lnTo>
                  <a:pt x="123" y="46"/>
                </a:lnTo>
                <a:lnTo>
                  <a:pt x="120" y="46"/>
                </a:lnTo>
                <a:lnTo>
                  <a:pt x="118" y="49"/>
                </a:lnTo>
                <a:lnTo>
                  <a:pt x="118" y="55"/>
                </a:lnTo>
                <a:lnTo>
                  <a:pt x="116" y="65"/>
                </a:lnTo>
                <a:lnTo>
                  <a:pt x="116" y="66"/>
                </a:lnTo>
                <a:lnTo>
                  <a:pt x="118" y="66"/>
                </a:lnTo>
                <a:lnTo>
                  <a:pt x="121" y="66"/>
                </a:lnTo>
                <a:lnTo>
                  <a:pt x="123" y="65"/>
                </a:lnTo>
                <a:lnTo>
                  <a:pt x="123" y="63"/>
                </a:lnTo>
                <a:lnTo>
                  <a:pt x="123" y="61"/>
                </a:lnTo>
                <a:lnTo>
                  <a:pt x="125" y="59"/>
                </a:lnTo>
                <a:lnTo>
                  <a:pt x="135" y="61"/>
                </a:lnTo>
                <a:lnTo>
                  <a:pt x="143" y="59"/>
                </a:lnTo>
                <a:lnTo>
                  <a:pt x="149" y="59"/>
                </a:lnTo>
                <a:lnTo>
                  <a:pt x="153" y="57"/>
                </a:lnTo>
                <a:lnTo>
                  <a:pt x="165" y="57"/>
                </a:lnTo>
                <a:lnTo>
                  <a:pt x="167" y="57"/>
                </a:lnTo>
                <a:lnTo>
                  <a:pt x="170" y="61"/>
                </a:lnTo>
                <a:lnTo>
                  <a:pt x="176" y="68"/>
                </a:lnTo>
                <a:lnTo>
                  <a:pt x="174" y="70"/>
                </a:lnTo>
                <a:lnTo>
                  <a:pt x="174" y="72"/>
                </a:lnTo>
                <a:lnTo>
                  <a:pt x="176" y="74"/>
                </a:lnTo>
                <a:lnTo>
                  <a:pt x="178" y="76"/>
                </a:lnTo>
                <a:lnTo>
                  <a:pt x="182" y="76"/>
                </a:lnTo>
                <a:lnTo>
                  <a:pt x="182" y="80"/>
                </a:lnTo>
                <a:lnTo>
                  <a:pt x="184" y="82"/>
                </a:lnTo>
                <a:lnTo>
                  <a:pt x="186" y="83"/>
                </a:lnTo>
                <a:lnTo>
                  <a:pt x="192" y="83"/>
                </a:lnTo>
                <a:lnTo>
                  <a:pt x="190" y="85"/>
                </a:lnTo>
                <a:lnTo>
                  <a:pt x="190" y="87"/>
                </a:lnTo>
                <a:lnTo>
                  <a:pt x="190" y="89"/>
                </a:lnTo>
                <a:lnTo>
                  <a:pt x="192" y="89"/>
                </a:lnTo>
                <a:lnTo>
                  <a:pt x="194" y="87"/>
                </a:lnTo>
                <a:lnTo>
                  <a:pt x="196" y="85"/>
                </a:lnTo>
                <a:lnTo>
                  <a:pt x="202" y="83"/>
                </a:lnTo>
                <a:lnTo>
                  <a:pt x="208" y="82"/>
                </a:lnTo>
                <a:lnTo>
                  <a:pt x="214" y="82"/>
                </a:lnTo>
                <a:lnTo>
                  <a:pt x="215" y="82"/>
                </a:lnTo>
                <a:lnTo>
                  <a:pt x="215" y="83"/>
                </a:lnTo>
                <a:lnTo>
                  <a:pt x="214" y="85"/>
                </a:lnTo>
                <a:lnTo>
                  <a:pt x="214" y="87"/>
                </a:lnTo>
                <a:lnTo>
                  <a:pt x="217" y="89"/>
                </a:lnTo>
                <a:lnTo>
                  <a:pt x="219" y="91"/>
                </a:lnTo>
                <a:lnTo>
                  <a:pt x="221" y="91"/>
                </a:lnTo>
                <a:lnTo>
                  <a:pt x="223" y="89"/>
                </a:lnTo>
                <a:lnTo>
                  <a:pt x="231" y="83"/>
                </a:lnTo>
                <a:lnTo>
                  <a:pt x="231" y="85"/>
                </a:lnTo>
                <a:lnTo>
                  <a:pt x="231" y="87"/>
                </a:lnTo>
                <a:lnTo>
                  <a:pt x="233" y="89"/>
                </a:lnTo>
                <a:lnTo>
                  <a:pt x="237" y="91"/>
                </a:lnTo>
                <a:lnTo>
                  <a:pt x="239" y="99"/>
                </a:lnTo>
                <a:lnTo>
                  <a:pt x="239" y="104"/>
                </a:lnTo>
                <a:lnTo>
                  <a:pt x="241" y="106"/>
                </a:lnTo>
                <a:lnTo>
                  <a:pt x="241" y="104"/>
                </a:lnTo>
                <a:lnTo>
                  <a:pt x="245" y="100"/>
                </a:lnTo>
                <a:lnTo>
                  <a:pt x="251" y="95"/>
                </a:lnTo>
                <a:lnTo>
                  <a:pt x="253" y="93"/>
                </a:lnTo>
                <a:lnTo>
                  <a:pt x="255" y="87"/>
                </a:lnTo>
                <a:lnTo>
                  <a:pt x="257" y="89"/>
                </a:lnTo>
                <a:lnTo>
                  <a:pt x="259" y="89"/>
                </a:lnTo>
                <a:lnTo>
                  <a:pt x="259" y="85"/>
                </a:lnTo>
                <a:lnTo>
                  <a:pt x="257" y="83"/>
                </a:lnTo>
                <a:lnTo>
                  <a:pt x="253" y="83"/>
                </a:lnTo>
                <a:lnTo>
                  <a:pt x="255" y="83"/>
                </a:lnTo>
                <a:lnTo>
                  <a:pt x="257" y="83"/>
                </a:lnTo>
                <a:lnTo>
                  <a:pt x="260" y="82"/>
                </a:lnTo>
                <a:lnTo>
                  <a:pt x="260" y="78"/>
                </a:lnTo>
                <a:lnTo>
                  <a:pt x="262" y="74"/>
                </a:lnTo>
                <a:lnTo>
                  <a:pt x="264" y="76"/>
                </a:lnTo>
                <a:lnTo>
                  <a:pt x="266" y="76"/>
                </a:lnTo>
                <a:lnTo>
                  <a:pt x="268" y="74"/>
                </a:lnTo>
                <a:lnTo>
                  <a:pt x="270" y="72"/>
                </a:lnTo>
                <a:lnTo>
                  <a:pt x="272" y="72"/>
                </a:lnTo>
                <a:lnTo>
                  <a:pt x="272" y="74"/>
                </a:lnTo>
                <a:lnTo>
                  <a:pt x="276" y="70"/>
                </a:lnTo>
                <a:lnTo>
                  <a:pt x="280" y="66"/>
                </a:lnTo>
                <a:lnTo>
                  <a:pt x="280" y="68"/>
                </a:lnTo>
                <a:lnTo>
                  <a:pt x="282" y="68"/>
                </a:lnTo>
                <a:lnTo>
                  <a:pt x="284" y="68"/>
                </a:lnTo>
                <a:lnTo>
                  <a:pt x="286" y="66"/>
                </a:lnTo>
                <a:lnTo>
                  <a:pt x="290" y="66"/>
                </a:lnTo>
                <a:lnTo>
                  <a:pt x="292" y="65"/>
                </a:lnTo>
                <a:lnTo>
                  <a:pt x="294" y="63"/>
                </a:lnTo>
                <a:lnTo>
                  <a:pt x="294" y="61"/>
                </a:lnTo>
                <a:lnTo>
                  <a:pt x="307" y="61"/>
                </a:lnTo>
                <a:lnTo>
                  <a:pt x="315" y="59"/>
                </a:lnTo>
                <a:lnTo>
                  <a:pt x="317" y="59"/>
                </a:lnTo>
                <a:lnTo>
                  <a:pt x="321" y="57"/>
                </a:lnTo>
                <a:lnTo>
                  <a:pt x="327" y="55"/>
                </a:lnTo>
                <a:lnTo>
                  <a:pt x="331" y="53"/>
                </a:lnTo>
                <a:lnTo>
                  <a:pt x="337" y="51"/>
                </a:lnTo>
                <a:lnTo>
                  <a:pt x="343" y="49"/>
                </a:lnTo>
                <a:lnTo>
                  <a:pt x="343" y="46"/>
                </a:lnTo>
                <a:lnTo>
                  <a:pt x="345" y="46"/>
                </a:lnTo>
                <a:lnTo>
                  <a:pt x="347" y="46"/>
                </a:lnTo>
                <a:lnTo>
                  <a:pt x="349" y="47"/>
                </a:lnTo>
                <a:lnTo>
                  <a:pt x="351" y="46"/>
                </a:lnTo>
                <a:lnTo>
                  <a:pt x="351" y="44"/>
                </a:lnTo>
                <a:lnTo>
                  <a:pt x="354" y="44"/>
                </a:lnTo>
                <a:lnTo>
                  <a:pt x="358" y="46"/>
                </a:lnTo>
                <a:lnTo>
                  <a:pt x="360" y="46"/>
                </a:lnTo>
                <a:lnTo>
                  <a:pt x="360" y="49"/>
                </a:lnTo>
                <a:lnTo>
                  <a:pt x="362" y="51"/>
                </a:lnTo>
                <a:lnTo>
                  <a:pt x="364" y="51"/>
                </a:lnTo>
                <a:lnTo>
                  <a:pt x="362" y="53"/>
                </a:lnTo>
                <a:lnTo>
                  <a:pt x="360" y="55"/>
                </a:lnTo>
                <a:lnTo>
                  <a:pt x="360" y="65"/>
                </a:lnTo>
                <a:lnTo>
                  <a:pt x="360" y="68"/>
                </a:lnTo>
                <a:lnTo>
                  <a:pt x="364" y="70"/>
                </a:lnTo>
                <a:lnTo>
                  <a:pt x="366" y="68"/>
                </a:lnTo>
                <a:lnTo>
                  <a:pt x="368" y="68"/>
                </a:lnTo>
                <a:lnTo>
                  <a:pt x="368" y="72"/>
                </a:lnTo>
                <a:lnTo>
                  <a:pt x="368" y="74"/>
                </a:lnTo>
                <a:lnTo>
                  <a:pt x="370" y="74"/>
                </a:lnTo>
                <a:lnTo>
                  <a:pt x="372" y="72"/>
                </a:lnTo>
                <a:lnTo>
                  <a:pt x="374" y="70"/>
                </a:lnTo>
                <a:lnTo>
                  <a:pt x="378" y="74"/>
                </a:lnTo>
                <a:lnTo>
                  <a:pt x="382" y="76"/>
                </a:lnTo>
                <a:lnTo>
                  <a:pt x="384" y="78"/>
                </a:lnTo>
                <a:lnTo>
                  <a:pt x="386" y="82"/>
                </a:lnTo>
                <a:lnTo>
                  <a:pt x="390" y="80"/>
                </a:lnTo>
                <a:lnTo>
                  <a:pt x="392" y="78"/>
                </a:lnTo>
                <a:lnTo>
                  <a:pt x="396" y="74"/>
                </a:lnTo>
                <a:lnTo>
                  <a:pt x="399" y="74"/>
                </a:lnTo>
                <a:lnTo>
                  <a:pt x="405" y="74"/>
                </a:lnTo>
                <a:lnTo>
                  <a:pt x="409" y="74"/>
                </a:lnTo>
                <a:lnTo>
                  <a:pt x="415" y="76"/>
                </a:lnTo>
                <a:lnTo>
                  <a:pt x="421" y="80"/>
                </a:lnTo>
                <a:lnTo>
                  <a:pt x="425" y="83"/>
                </a:lnTo>
                <a:lnTo>
                  <a:pt x="429" y="89"/>
                </a:lnTo>
                <a:lnTo>
                  <a:pt x="439" y="99"/>
                </a:lnTo>
                <a:lnTo>
                  <a:pt x="443" y="104"/>
                </a:lnTo>
                <a:lnTo>
                  <a:pt x="448" y="108"/>
                </a:lnTo>
                <a:lnTo>
                  <a:pt x="450" y="112"/>
                </a:lnTo>
                <a:lnTo>
                  <a:pt x="452" y="117"/>
                </a:lnTo>
                <a:lnTo>
                  <a:pt x="450" y="119"/>
                </a:lnTo>
                <a:lnTo>
                  <a:pt x="450" y="121"/>
                </a:lnTo>
                <a:lnTo>
                  <a:pt x="448" y="123"/>
                </a:lnTo>
                <a:lnTo>
                  <a:pt x="446" y="123"/>
                </a:lnTo>
                <a:lnTo>
                  <a:pt x="443" y="125"/>
                </a:lnTo>
                <a:lnTo>
                  <a:pt x="429" y="127"/>
                </a:lnTo>
                <a:lnTo>
                  <a:pt x="421" y="127"/>
                </a:lnTo>
                <a:lnTo>
                  <a:pt x="413" y="127"/>
                </a:lnTo>
                <a:lnTo>
                  <a:pt x="407" y="125"/>
                </a:lnTo>
                <a:lnTo>
                  <a:pt x="403" y="123"/>
                </a:lnTo>
                <a:lnTo>
                  <a:pt x="401" y="123"/>
                </a:lnTo>
                <a:lnTo>
                  <a:pt x="399" y="121"/>
                </a:lnTo>
                <a:lnTo>
                  <a:pt x="398" y="117"/>
                </a:lnTo>
                <a:lnTo>
                  <a:pt x="398" y="116"/>
                </a:lnTo>
                <a:lnTo>
                  <a:pt x="396" y="116"/>
                </a:lnTo>
                <a:lnTo>
                  <a:pt x="394" y="116"/>
                </a:lnTo>
                <a:lnTo>
                  <a:pt x="390" y="117"/>
                </a:lnTo>
                <a:lnTo>
                  <a:pt x="390" y="123"/>
                </a:lnTo>
                <a:lnTo>
                  <a:pt x="392" y="131"/>
                </a:lnTo>
                <a:lnTo>
                  <a:pt x="388" y="131"/>
                </a:lnTo>
                <a:lnTo>
                  <a:pt x="386" y="133"/>
                </a:lnTo>
                <a:lnTo>
                  <a:pt x="384" y="136"/>
                </a:lnTo>
                <a:lnTo>
                  <a:pt x="384" y="138"/>
                </a:lnTo>
                <a:lnTo>
                  <a:pt x="382" y="138"/>
                </a:lnTo>
                <a:lnTo>
                  <a:pt x="382" y="136"/>
                </a:lnTo>
                <a:lnTo>
                  <a:pt x="380" y="134"/>
                </a:lnTo>
                <a:lnTo>
                  <a:pt x="378" y="133"/>
                </a:lnTo>
                <a:lnTo>
                  <a:pt x="376" y="134"/>
                </a:lnTo>
                <a:lnTo>
                  <a:pt x="376" y="136"/>
                </a:lnTo>
                <a:lnTo>
                  <a:pt x="374" y="133"/>
                </a:lnTo>
                <a:lnTo>
                  <a:pt x="370" y="131"/>
                </a:lnTo>
                <a:lnTo>
                  <a:pt x="364" y="123"/>
                </a:lnTo>
                <a:lnTo>
                  <a:pt x="362" y="123"/>
                </a:lnTo>
                <a:lnTo>
                  <a:pt x="358" y="123"/>
                </a:lnTo>
                <a:lnTo>
                  <a:pt x="356" y="119"/>
                </a:lnTo>
                <a:lnTo>
                  <a:pt x="354" y="116"/>
                </a:lnTo>
                <a:lnTo>
                  <a:pt x="353" y="117"/>
                </a:lnTo>
                <a:lnTo>
                  <a:pt x="353" y="119"/>
                </a:lnTo>
                <a:lnTo>
                  <a:pt x="349" y="116"/>
                </a:lnTo>
                <a:lnTo>
                  <a:pt x="345" y="116"/>
                </a:lnTo>
                <a:lnTo>
                  <a:pt x="345" y="117"/>
                </a:lnTo>
                <a:lnTo>
                  <a:pt x="343" y="123"/>
                </a:lnTo>
                <a:lnTo>
                  <a:pt x="343" y="125"/>
                </a:lnTo>
                <a:lnTo>
                  <a:pt x="341" y="127"/>
                </a:lnTo>
                <a:lnTo>
                  <a:pt x="343" y="129"/>
                </a:lnTo>
                <a:lnTo>
                  <a:pt x="343" y="131"/>
                </a:lnTo>
                <a:lnTo>
                  <a:pt x="339" y="131"/>
                </a:lnTo>
                <a:lnTo>
                  <a:pt x="337" y="133"/>
                </a:lnTo>
                <a:lnTo>
                  <a:pt x="337" y="134"/>
                </a:lnTo>
                <a:lnTo>
                  <a:pt x="339" y="136"/>
                </a:lnTo>
                <a:lnTo>
                  <a:pt x="337" y="138"/>
                </a:lnTo>
                <a:lnTo>
                  <a:pt x="335" y="140"/>
                </a:lnTo>
                <a:lnTo>
                  <a:pt x="331" y="140"/>
                </a:lnTo>
                <a:lnTo>
                  <a:pt x="323" y="140"/>
                </a:lnTo>
                <a:lnTo>
                  <a:pt x="317" y="140"/>
                </a:lnTo>
                <a:lnTo>
                  <a:pt x="313" y="142"/>
                </a:lnTo>
                <a:lnTo>
                  <a:pt x="311" y="144"/>
                </a:lnTo>
                <a:lnTo>
                  <a:pt x="306" y="138"/>
                </a:lnTo>
                <a:lnTo>
                  <a:pt x="304" y="142"/>
                </a:lnTo>
                <a:lnTo>
                  <a:pt x="302" y="144"/>
                </a:lnTo>
                <a:lnTo>
                  <a:pt x="296" y="148"/>
                </a:lnTo>
                <a:lnTo>
                  <a:pt x="290" y="151"/>
                </a:lnTo>
                <a:lnTo>
                  <a:pt x="286" y="157"/>
                </a:lnTo>
                <a:lnTo>
                  <a:pt x="284" y="155"/>
                </a:lnTo>
                <a:lnTo>
                  <a:pt x="282" y="155"/>
                </a:lnTo>
                <a:lnTo>
                  <a:pt x="278" y="159"/>
                </a:lnTo>
                <a:lnTo>
                  <a:pt x="276" y="161"/>
                </a:lnTo>
                <a:lnTo>
                  <a:pt x="274" y="163"/>
                </a:lnTo>
                <a:lnTo>
                  <a:pt x="272" y="165"/>
                </a:lnTo>
                <a:lnTo>
                  <a:pt x="268" y="176"/>
                </a:lnTo>
                <a:lnTo>
                  <a:pt x="264" y="180"/>
                </a:lnTo>
                <a:lnTo>
                  <a:pt x="260" y="184"/>
                </a:lnTo>
                <a:lnTo>
                  <a:pt x="259" y="182"/>
                </a:lnTo>
                <a:lnTo>
                  <a:pt x="259" y="180"/>
                </a:lnTo>
                <a:lnTo>
                  <a:pt x="257" y="178"/>
                </a:lnTo>
                <a:lnTo>
                  <a:pt x="255" y="180"/>
                </a:lnTo>
                <a:lnTo>
                  <a:pt x="255" y="182"/>
                </a:lnTo>
                <a:lnTo>
                  <a:pt x="253" y="180"/>
                </a:lnTo>
                <a:lnTo>
                  <a:pt x="253" y="176"/>
                </a:lnTo>
                <a:lnTo>
                  <a:pt x="255" y="170"/>
                </a:lnTo>
                <a:lnTo>
                  <a:pt x="255" y="167"/>
                </a:lnTo>
                <a:lnTo>
                  <a:pt x="253" y="165"/>
                </a:lnTo>
                <a:lnTo>
                  <a:pt x="251" y="165"/>
                </a:lnTo>
                <a:lnTo>
                  <a:pt x="247" y="167"/>
                </a:lnTo>
                <a:lnTo>
                  <a:pt x="245" y="168"/>
                </a:lnTo>
                <a:lnTo>
                  <a:pt x="241" y="170"/>
                </a:lnTo>
                <a:lnTo>
                  <a:pt x="237" y="170"/>
                </a:lnTo>
                <a:lnTo>
                  <a:pt x="239" y="168"/>
                </a:lnTo>
                <a:lnTo>
                  <a:pt x="239" y="167"/>
                </a:lnTo>
                <a:lnTo>
                  <a:pt x="235" y="163"/>
                </a:lnTo>
                <a:lnTo>
                  <a:pt x="233" y="165"/>
                </a:lnTo>
                <a:lnTo>
                  <a:pt x="231" y="165"/>
                </a:lnTo>
                <a:lnTo>
                  <a:pt x="231" y="167"/>
                </a:lnTo>
                <a:lnTo>
                  <a:pt x="231" y="180"/>
                </a:lnTo>
                <a:lnTo>
                  <a:pt x="231" y="186"/>
                </a:lnTo>
                <a:lnTo>
                  <a:pt x="229" y="191"/>
                </a:lnTo>
                <a:lnTo>
                  <a:pt x="225" y="195"/>
                </a:lnTo>
                <a:lnTo>
                  <a:pt x="223" y="199"/>
                </a:lnTo>
                <a:lnTo>
                  <a:pt x="217" y="208"/>
                </a:lnTo>
                <a:lnTo>
                  <a:pt x="208" y="227"/>
                </a:lnTo>
                <a:lnTo>
                  <a:pt x="202" y="242"/>
                </a:lnTo>
                <a:lnTo>
                  <a:pt x="196" y="259"/>
                </a:lnTo>
                <a:lnTo>
                  <a:pt x="0" y="11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1" name="Freeform 9"/>
          <p:cNvSpPr>
            <a:spLocks/>
          </p:cNvSpPr>
          <p:nvPr/>
        </p:nvSpPr>
        <p:spPr bwMode="auto">
          <a:xfrm>
            <a:off x="4121150" y="1697038"/>
            <a:ext cx="965200" cy="55562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0" y="316"/>
              </a:cxn>
              <a:cxn ang="0">
                <a:pos x="94" y="323"/>
              </a:cxn>
              <a:cxn ang="0">
                <a:pos x="180" y="329"/>
              </a:cxn>
              <a:cxn ang="0">
                <a:pos x="262" y="333"/>
              </a:cxn>
              <a:cxn ang="0">
                <a:pos x="335" y="337"/>
              </a:cxn>
              <a:cxn ang="0">
                <a:pos x="458" y="340"/>
              </a:cxn>
              <a:cxn ang="0">
                <a:pos x="546" y="340"/>
              </a:cxn>
              <a:cxn ang="0">
                <a:pos x="544" y="318"/>
              </a:cxn>
              <a:cxn ang="0">
                <a:pos x="542" y="308"/>
              </a:cxn>
              <a:cxn ang="0">
                <a:pos x="542" y="302"/>
              </a:cxn>
              <a:cxn ang="0">
                <a:pos x="538" y="293"/>
              </a:cxn>
              <a:cxn ang="0">
                <a:pos x="534" y="285"/>
              </a:cxn>
              <a:cxn ang="0">
                <a:pos x="532" y="282"/>
              </a:cxn>
              <a:cxn ang="0">
                <a:pos x="528" y="276"/>
              </a:cxn>
              <a:cxn ang="0">
                <a:pos x="526" y="267"/>
              </a:cxn>
              <a:cxn ang="0">
                <a:pos x="526" y="253"/>
              </a:cxn>
              <a:cxn ang="0">
                <a:pos x="524" y="231"/>
              </a:cxn>
              <a:cxn ang="0">
                <a:pos x="524" y="212"/>
              </a:cxn>
              <a:cxn ang="0">
                <a:pos x="524" y="197"/>
              </a:cxn>
              <a:cxn ang="0">
                <a:pos x="522" y="181"/>
              </a:cxn>
              <a:cxn ang="0">
                <a:pos x="522" y="170"/>
              </a:cxn>
              <a:cxn ang="0">
                <a:pos x="519" y="159"/>
              </a:cxn>
              <a:cxn ang="0">
                <a:pos x="515" y="147"/>
              </a:cxn>
              <a:cxn ang="0">
                <a:pos x="509" y="136"/>
              </a:cxn>
              <a:cxn ang="0">
                <a:pos x="509" y="130"/>
              </a:cxn>
              <a:cxn ang="0">
                <a:pos x="511" y="127"/>
              </a:cxn>
              <a:cxn ang="0">
                <a:pos x="509" y="123"/>
              </a:cxn>
              <a:cxn ang="0">
                <a:pos x="509" y="121"/>
              </a:cxn>
              <a:cxn ang="0">
                <a:pos x="507" y="117"/>
              </a:cxn>
              <a:cxn ang="0">
                <a:pos x="505" y="110"/>
              </a:cxn>
              <a:cxn ang="0">
                <a:pos x="503" y="98"/>
              </a:cxn>
              <a:cxn ang="0">
                <a:pos x="501" y="79"/>
              </a:cxn>
              <a:cxn ang="0">
                <a:pos x="505" y="68"/>
              </a:cxn>
              <a:cxn ang="0">
                <a:pos x="505" y="64"/>
              </a:cxn>
              <a:cxn ang="0">
                <a:pos x="505" y="59"/>
              </a:cxn>
              <a:cxn ang="0">
                <a:pos x="505" y="51"/>
              </a:cxn>
              <a:cxn ang="0">
                <a:pos x="503" y="43"/>
              </a:cxn>
              <a:cxn ang="0">
                <a:pos x="497" y="32"/>
              </a:cxn>
              <a:cxn ang="0">
                <a:pos x="497" y="30"/>
              </a:cxn>
              <a:cxn ang="0">
                <a:pos x="497" y="28"/>
              </a:cxn>
              <a:cxn ang="0">
                <a:pos x="499" y="25"/>
              </a:cxn>
              <a:cxn ang="0">
                <a:pos x="362" y="21"/>
              </a:cxn>
              <a:cxn ang="0">
                <a:pos x="254" y="17"/>
              </a:cxn>
              <a:cxn ang="0">
                <a:pos x="151" y="11"/>
              </a:cxn>
              <a:cxn ang="0">
                <a:pos x="23" y="0"/>
              </a:cxn>
            </a:cxnLst>
            <a:rect l="0" t="0" r="r" b="b"/>
            <a:pathLst>
              <a:path w="546" h="340">
                <a:moveTo>
                  <a:pt x="23" y="0"/>
                </a:moveTo>
                <a:lnTo>
                  <a:pt x="0" y="316"/>
                </a:lnTo>
                <a:lnTo>
                  <a:pt x="94" y="323"/>
                </a:lnTo>
                <a:lnTo>
                  <a:pt x="180" y="329"/>
                </a:lnTo>
                <a:lnTo>
                  <a:pt x="262" y="333"/>
                </a:lnTo>
                <a:lnTo>
                  <a:pt x="335" y="337"/>
                </a:lnTo>
                <a:lnTo>
                  <a:pt x="458" y="340"/>
                </a:lnTo>
                <a:lnTo>
                  <a:pt x="546" y="340"/>
                </a:lnTo>
                <a:lnTo>
                  <a:pt x="544" y="318"/>
                </a:lnTo>
                <a:lnTo>
                  <a:pt x="542" y="308"/>
                </a:lnTo>
                <a:lnTo>
                  <a:pt x="542" y="302"/>
                </a:lnTo>
                <a:lnTo>
                  <a:pt x="538" y="293"/>
                </a:lnTo>
                <a:lnTo>
                  <a:pt x="534" y="285"/>
                </a:lnTo>
                <a:lnTo>
                  <a:pt x="532" y="282"/>
                </a:lnTo>
                <a:lnTo>
                  <a:pt x="528" y="276"/>
                </a:lnTo>
                <a:lnTo>
                  <a:pt x="526" y="267"/>
                </a:lnTo>
                <a:lnTo>
                  <a:pt x="526" y="253"/>
                </a:lnTo>
                <a:lnTo>
                  <a:pt x="524" y="231"/>
                </a:lnTo>
                <a:lnTo>
                  <a:pt x="524" y="212"/>
                </a:lnTo>
                <a:lnTo>
                  <a:pt x="524" y="197"/>
                </a:lnTo>
                <a:lnTo>
                  <a:pt x="522" y="181"/>
                </a:lnTo>
                <a:lnTo>
                  <a:pt x="522" y="170"/>
                </a:lnTo>
                <a:lnTo>
                  <a:pt x="519" y="159"/>
                </a:lnTo>
                <a:lnTo>
                  <a:pt x="515" y="147"/>
                </a:lnTo>
                <a:lnTo>
                  <a:pt x="509" y="136"/>
                </a:lnTo>
                <a:lnTo>
                  <a:pt x="509" y="130"/>
                </a:lnTo>
                <a:lnTo>
                  <a:pt x="511" y="127"/>
                </a:lnTo>
                <a:lnTo>
                  <a:pt x="509" y="123"/>
                </a:lnTo>
                <a:lnTo>
                  <a:pt x="509" y="121"/>
                </a:lnTo>
                <a:lnTo>
                  <a:pt x="507" y="117"/>
                </a:lnTo>
                <a:lnTo>
                  <a:pt x="505" y="110"/>
                </a:lnTo>
                <a:lnTo>
                  <a:pt x="503" y="98"/>
                </a:lnTo>
                <a:lnTo>
                  <a:pt x="501" y="79"/>
                </a:lnTo>
                <a:lnTo>
                  <a:pt x="505" y="68"/>
                </a:lnTo>
                <a:lnTo>
                  <a:pt x="505" y="64"/>
                </a:lnTo>
                <a:lnTo>
                  <a:pt x="505" y="59"/>
                </a:lnTo>
                <a:lnTo>
                  <a:pt x="505" y="51"/>
                </a:lnTo>
                <a:lnTo>
                  <a:pt x="503" y="43"/>
                </a:lnTo>
                <a:lnTo>
                  <a:pt x="497" y="32"/>
                </a:lnTo>
                <a:lnTo>
                  <a:pt x="497" y="30"/>
                </a:lnTo>
                <a:lnTo>
                  <a:pt x="497" y="28"/>
                </a:lnTo>
                <a:lnTo>
                  <a:pt x="499" y="25"/>
                </a:lnTo>
                <a:lnTo>
                  <a:pt x="362" y="21"/>
                </a:lnTo>
                <a:lnTo>
                  <a:pt x="254" y="17"/>
                </a:lnTo>
                <a:lnTo>
                  <a:pt x="151" y="11"/>
                </a:lnTo>
                <a:lnTo>
                  <a:pt x="23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2" name="Freeform 10"/>
          <p:cNvSpPr>
            <a:spLocks/>
          </p:cNvSpPr>
          <p:nvPr/>
        </p:nvSpPr>
        <p:spPr bwMode="auto">
          <a:xfrm>
            <a:off x="4071938" y="2214563"/>
            <a:ext cx="1031875" cy="620712"/>
          </a:xfrm>
          <a:custGeom>
            <a:avLst/>
            <a:gdLst/>
            <a:ahLst/>
            <a:cxnLst>
              <a:cxn ang="0">
                <a:pos x="576" y="281"/>
              </a:cxn>
              <a:cxn ang="0">
                <a:pos x="578" y="287"/>
              </a:cxn>
              <a:cxn ang="0">
                <a:pos x="572" y="298"/>
              </a:cxn>
              <a:cxn ang="0">
                <a:pos x="570" y="304"/>
              </a:cxn>
              <a:cxn ang="0">
                <a:pos x="576" y="312"/>
              </a:cxn>
              <a:cxn ang="0">
                <a:pos x="580" y="317"/>
              </a:cxn>
              <a:cxn ang="0">
                <a:pos x="574" y="336"/>
              </a:cxn>
              <a:cxn ang="0">
                <a:pos x="570" y="355"/>
              </a:cxn>
              <a:cxn ang="0">
                <a:pos x="572" y="376"/>
              </a:cxn>
              <a:cxn ang="0">
                <a:pos x="568" y="378"/>
              </a:cxn>
              <a:cxn ang="0">
                <a:pos x="554" y="366"/>
              </a:cxn>
              <a:cxn ang="0">
                <a:pos x="545" y="361"/>
              </a:cxn>
              <a:cxn ang="0">
                <a:pos x="535" y="359"/>
              </a:cxn>
              <a:cxn ang="0">
                <a:pos x="527" y="353"/>
              </a:cxn>
              <a:cxn ang="0">
                <a:pos x="521" y="348"/>
              </a:cxn>
              <a:cxn ang="0">
                <a:pos x="513" y="344"/>
              </a:cxn>
              <a:cxn ang="0">
                <a:pos x="502" y="346"/>
              </a:cxn>
              <a:cxn ang="0">
                <a:pos x="484" y="349"/>
              </a:cxn>
              <a:cxn ang="0">
                <a:pos x="457" y="351"/>
              </a:cxn>
              <a:cxn ang="0">
                <a:pos x="445" y="348"/>
              </a:cxn>
              <a:cxn ang="0">
                <a:pos x="433" y="338"/>
              </a:cxn>
              <a:cxn ang="0">
                <a:pos x="423" y="331"/>
              </a:cxn>
              <a:cxn ang="0">
                <a:pos x="415" y="329"/>
              </a:cxn>
              <a:cxn ang="0">
                <a:pos x="343" y="327"/>
              </a:cxn>
              <a:cxn ang="0">
                <a:pos x="128" y="315"/>
              </a:cxn>
              <a:cxn ang="0">
                <a:pos x="18" y="107"/>
              </a:cxn>
              <a:cxn ang="0">
                <a:pos x="28" y="0"/>
              </a:cxn>
              <a:cxn ang="0">
                <a:pos x="208" y="13"/>
              </a:cxn>
              <a:cxn ang="0">
                <a:pos x="363" y="21"/>
              </a:cxn>
              <a:cxn ang="0">
                <a:pos x="574" y="24"/>
              </a:cxn>
              <a:cxn ang="0">
                <a:pos x="570" y="39"/>
              </a:cxn>
              <a:cxn ang="0">
                <a:pos x="564" y="47"/>
              </a:cxn>
              <a:cxn ang="0">
                <a:pos x="558" y="55"/>
              </a:cxn>
              <a:cxn ang="0">
                <a:pos x="556" y="66"/>
              </a:cxn>
              <a:cxn ang="0">
                <a:pos x="558" y="72"/>
              </a:cxn>
              <a:cxn ang="0">
                <a:pos x="564" y="75"/>
              </a:cxn>
              <a:cxn ang="0">
                <a:pos x="574" y="79"/>
              </a:cxn>
              <a:cxn ang="0">
                <a:pos x="580" y="85"/>
              </a:cxn>
              <a:cxn ang="0">
                <a:pos x="582" y="279"/>
              </a:cxn>
            </a:cxnLst>
            <a:rect l="0" t="0" r="r" b="b"/>
            <a:pathLst>
              <a:path w="582" h="378">
                <a:moveTo>
                  <a:pt x="582" y="279"/>
                </a:moveTo>
                <a:lnTo>
                  <a:pt x="576" y="281"/>
                </a:lnTo>
                <a:lnTo>
                  <a:pt x="578" y="283"/>
                </a:lnTo>
                <a:lnTo>
                  <a:pt x="578" y="287"/>
                </a:lnTo>
                <a:lnTo>
                  <a:pt x="576" y="291"/>
                </a:lnTo>
                <a:lnTo>
                  <a:pt x="572" y="298"/>
                </a:lnTo>
                <a:lnTo>
                  <a:pt x="570" y="300"/>
                </a:lnTo>
                <a:lnTo>
                  <a:pt x="570" y="304"/>
                </a:lnTo>
                <a:lnTo>
                  <a:pt x="572" y="308"/>
                </a:lnTo>
                <a:lnTo>
                  <a:pt x="576" y="312"/>
                </a:lnTo>
                <a:lnTo>
                  <a:pt x="580" y="314"/>
                </a:lnTo>
                <a:lnTo>
                  <a:pt x="580" y="317"/>
                </a:lnTo>
                <a:lnTo>
                  <a:pt x="576" y="329"/>
                </a:lnTo>
                <a:lnTo>
                  <a:pt x="574" y="336"/>
                </a:lnTo>
                <a:lnTo>
                  <a:pt x="570" y="346"/>
                </a:lnTo>
                <a:lnTo>
                  <a:pt x="570" y="355"/>
                </a:lnTo>
                <a:lnTo>
                  <a:pt x="572" y="366"/>
                </a:lnTo>
                <a:lnTo>
                  <a:pt x="572" y="376"/>
                </a:lnTo>
                <a:lnTo>
                  <a:pt x="572" y="378"/>
                </a:lnTo>
                <a:lnTo>
                  <a:pt x="568" y="378"/>
                </a:lnTo>
                <a:lnTo>
                  <a:pt x="564" y="374"/>
                </a:lnTo>
                <a:lnTo>
                  <a:pt x="554" y="366"/>
                </a:lnTo>
                <a:lnTo>
                  <a:pt x="550" y="363"/>
                </a:lnTo>
                <a:lnTo>
                  <a:pt x="545" y="361"/>
                </a:lnTo>
                <a:lnTo>
                  <a:pt x="537" y="359"/>
                </a:lnTo>
                <a:lnTo>
                  <a:pt x="535" y="359"/>
                </a:lnTo>
                <a:lnTo>
                  <a:pt x="533" y="357"/>
                </a:lnTo>
                <a:lnTo>
                  <a:pt x="527" y="353"/>
                </a:lnTo>
                <a:lnTo>
                  <a:pt x="523" y="349"/>
                </a:lnTo>
                <a:lnTo>
                  <a:pt x="521" y="348"/>
                </a:lnTo>
                <a:lnTo>
                  <a:pt x="519" y="346"/>
                </a:lnTo>
                <a:lnTo>
                  <a:pt x="513" y="344"/>
                </a:lnTo>
                <a:lnTo>
                  <a:pt x="505" y="344"/>
                </a:lnTo>
                <a:lnTo>
                  <a:pt x="502" y="346"/>
                </a:lnTo>
                <a:lnTo>
                  <a:pt x="498" y="348"/>
                </a:lnTo>
                <a:lnTo>
                  <a:pt x="484" y="349"/>
                </a:lnTo>
                <a:lnTo>
                  <a:pt x="474" y="351"/>
                </a:lnTo>
                <a:lnTo>
                  <a:pt x="457" y="351"/>
                </a:lnTo>
                <a:lnTo>
                  <a:pt x="451" y="349"/>
                </a:lnTo>
                <a:lnTo>
                  <a:pt x="445" y="348"/>
                </a:lnTo>
                <a:lnTo>
                  <a:pt x="439" y="344"/>
                </a:lnTo>
                <a:lnTo>
                  <a:pt x="433" y="338"/>
                </a:lnTo>
                <a:lnTo>
                  <a:pt x="427" y="332"/>
                </a:lnTo>
                <a:lnTo>
                  <a:pt x="423" y="331"/>
                </a:lnTo>
                <a:lnTo>
                  <a:pt x="419" y="331"/>
                </a:lnTo>
                <a:lnTo>
                  <a:pt x="415" y="329"/>
                </a:lnTo>
                <a:lnTo>
                  <a:pt x="410" y="329"/>
                </a:lnTo>
                <a:lnTo>
                  <a:pt x="343" y="327"/>
                </a:lnTo>
                <a:lnTo>
                  <a:pt x="245" y="321"/>
                </a:lnTo>
                <a:lnTo>
                  <a:pt x="128" y="315"/>
                </a:lnTo>
                <a:lnTo>
                  <a:pt x="0" y="306"/>
                </a:lnTo>
                <a:lnTo>
                  <a:pt x="18" y="107"/>
                </a:lnTo>
                <a:lnTo>
                  <a:pt x="24" y="45"/>
                </a:lnTo>
                <a:lnTo>
                  <a:pt x="28" y="0"/>
                </a:lnTo>
                <a:lnTo>
                  <a:pt x="122" y="7"/>
                </a:lnTo>
                <a:lnTo>
                  <a:pt x="208" y="13"/>
                </a:lnTo>
                <a:lnTo>
                  <a:pt x="290" y="17"/>
                </a:lnTo>
                <a:lnTo>
                  <a:pt x="363" y="21"/>
                </a:lnTo>
                <a:lnTo>
                  <a:pt x="486" y="24"/>
                </a:lnTo>
                <a:lnTo>
                  <a:pt x="574" y="24"/>
                </a:lnTo>
                <a:lnTo>
                  <a:pt x="572" y="32"/>
                </a:lnTo>
                <a:lnTo>
                  <a:pt x="570" y="39"/>
                </a:lnTo>
                <a:lnTo>
                  <a:pt x="568" y="43"/>
                </a:lnTo>
                <a:lnTo>
                  <a:pt x="564" y="47"/>
                </a:lnTo>
                <a:lnTo>
                  <a:pt x="560" y="51"/>
                </a:lnTo>
                <a:lnTo>
                  <a:pt x="558" y="55"/>
                </a:lnTo>
                <a:lnTo>
                  <a:pt x="556" y="60"/>
                </a:lnTo>
                <a:lnTo>
                  <a:pt x="556" y="66"/>
                </a:lnTo>
                <a:lnTo>
                  <a:pt x="556" y="70"/>
                </a:lnTo>
                <a:lnTo>
                  <a:pt x="558" y="72"/>
                </a:lnTo>
                <a:lnTo>
                  <a:pt x="560" y="73"/>
                </a:lnTo>
                <a:lnTo>
                  <a:pt x="564" y="75"/>
                </a:lnTo>
                <a:lnTo>
                  <a:pt x="568" y="77"/>
                </a:lnTo>
                <a:lnTo>
                  <a:pt x="574" y="79"/>
                </a:lnTo>
                <a:lnTo>
                  <a:pt x="578" y="81"/>
                </a:lnTo>
                <a:lnTo>
                  <a:pt x="580" y="85"/>
                </a:lnTo>
                <a:lnTo>
                  <a:pt x="582" y="92"/>
                </a:lnTo>
                <a:lnTo>
                  <a:pt x="582" y="279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3" name="Freeform 11"/>
          <p:cNvSpPr>
            <a:spLocks/>
          </p:cNvSpPr>
          <p:nvPr/>
        </p:nvSpPr>
        <p:spPr bwMode="auto">
          <a:xfrm>
            <a:off x="3092450" y="2260600"/>
            <a:ext cx="1012825" cy="788988"/>
          </a:xfrm>
          <a:custGeom>
            <a:avLst/>
            <a:gdLst/>
            <a:ahLst/>
            <a:cxnLst>
              <a:cxn ang="0">
                <a:pos x="539" y="482"/>
              </a:cxn>
              <a:cxn ang="0">
                <a:pos x="492" y="478"/>
              </a:cxn>
              <a:cxn ang="0">
                <a:pos x="433" y="473"/>
              </a:cxn>
              <a:cxn ang="0">
                <a:pos x="292" y="456"/>
              </a:cxn>
              <a:cxn ang="0">
                <a:pos x="216" y="446"/>
              </a:cxn>
              <a:cxn ang="0">
                <a:pos x="139" y="435"/>
              </a:cxn>
              <a:cxn ang="0">
                <a:pos x="67" y="424"/>
              </a:cxn>
              <a:cxn ang="0">
                <a:pos x="0" y="410"/>
              </a:cxn>
              <a:cxn ang="0">
                <a:pos x="61" y="0"/>
              </a:cxn>
              <a:cxn ang="0">
                <a:pos x="126" y="11"/>
              </a:cxn>
              <a:cxn ang="0">
                <a:pos x="257" y="32"/>
              </a:cxn>
              <a:cxn ang="0">
                <a:pos x="335" y="45"/>
              </a:cxn>
              <a:cxn ang="0">
                <a:pos x="417" y="55"/>
              </a:cxn>
              <a:cxn ang="0">
                <a:pos x="498" y="64"/>
              </a:cxn>
              <a:cxn ang="0">
                <a:pos x="537" y="68"/>
              </a:cxn>
              <a:cxn ang="0">
                <a:pos x="574" y="72"/>
              </a:cxn>
              <a:cxn ang="0">
                <a:pos x="556" y="278"/>
              </a:cxn>
              <a:cxn ang="0">
                <a:pos x="539" y="482"/>
              </a:cxn>
            </a:cxnLst>
            <a:rect l="0" t="0" r="r" b="b"/>
            <a:pathLst>
              <a:path w="574" h="482">
                <a:moveTo>
                  <a:pt x="539" y="482"/>
                </a:moveTo>
                <a:lnTo>
                  <a:pt x="492" y="478"/>
                </a:lnTo>
                <a:lnTo>
                  <a:pt x="433" y="473"/>
                </a:lnTo>
                <a:lnTo>
                  <a:pt x="292" y="456"/>
                </a:lnTo>
                <a:lnTo>
                  <a:pt x="216" y="446"/>
                </a:lnTo>
                <a:lnTo>
                  <a:pt x="139" y="435"/>
                </a:lnTo>
                <a:lnTo>
                  <a:pt x="67" y="424"/>
                </a:lnTo>
                <a:lnTo>
                  <a:pt x="0" y="410"/>
                </a:lnTo>
                <a:lnTo>
                  <a:pt x="61" y="0"/>
                </a:lnTo>
                <a:lnTo>
                  <a:pt x="126" y="11"/>
                </a:lnTo>
                <a:lnTo>
                  <a:pt x="257" y="32"/>
                </a:lnTo>
                <a:lnTo>
                  <a:pt x="335" y="45"/>
                </a:lnTo>
                <a:lnTo>
                  <a:pt x="417" y="55"/>
                </a:lnTo>
                <a:lnTo>
                  <a:pt x="498" y="64"/>
                </a:lnTo>
                <a:lnTo>
                  <a:pt x="537" y="68"/>
                </a:lnTo>
                <a:lnTo>
                  <a:pt x="574" y="72"/>
                </a:lnTo>
                <a:lnTo>
                  <a:pt x="556" y="278"/>
                </a:lnTo>
                <a:lnTo>
                  <a:pt x="539" y="48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4" name="Freeform 12"/>
          <p:cNvSpPr>
            <a:spLocks/>
          </p:cNvSpPr>
          <p:nvPr/>
        </p:nvSpPr>
        <p:spPr bwMode="auto">
          <a:xfrm>
            <a:off x="2322513" y="1481138"/>
            <a:ext cx="865187" cy="1298575"/>
          </a:xfrm>
          <a:custGeom>
            <a:avLst/>
            <a:gdLst/>
            <a:ahLst/>
            <a:cxnLst>
              <a:cxn ang="0">
                <a:pos x="485" y="520"/>
              </a:cxn>
              <a:cxn ang="0">
                <a:pos x="476" y="512"/>
              </a:cxn>
              <a:cxn ang="0">
                <a:pos x="466" y="518"/>
              </a:cxn>
              <a:cxn ang="0">
                <a:pos x="462" y="527"/>
              </a:cxn>
              <a:cxn ang="0">
                <a:pos x="454" y="526"/>
              </a:cxn>
              <a:cxn ang="0">
                <a:pos x="442" y="520"/>
              </a:cxn>
              <a:cxn ang="0">
                <a:pos x="427" y="520"/>
              </a:cxn>
              <a:cxn ang="0">
                <a:pos x="405" y="520"/>
              </a:cxn>
              <a:cxn ang="0">
                <a:pos x="378" y="520"/>
              </a:cxn>
              <a:cxn ang="0">
                <a:pos x="364" y="524"/>
              </a:cxn>
              <a:cxn ang="0">
                <a:pos x="354" y="524"/>
              </a:cxn>
              <a:cxn ang="0">
                <a:pos x="348" y="510"/>
              </a:cxn>
              <a:cxn ang="0">
                <a:pos x="344" y="486"/>
              </a:cxn>
              <a:cxn ang="0">
                <a:pos x="338" y="478"/>
              </a:cxn>
              <a:cxn ang="0">
                <a:pos x="327" y="473"/>
              </a:cxn>
              <a:cxn ang="0">
                <a:pos x="319" y="459"/>
              </a:cxn>
              <a:cxn ang="0">
                <a:pos x="307" y="412"/>
              </a:cxn>
              <a:cxn ang="0">
                <a:pos x="305" y="393"/>
              </a:cxn>
              <a:cxn ang="0">
                <a:pos x="301" y="382"/>
              </a:cxn>
              <a:cxn ang="0">
                <a:pos x="292" y="380"/>
              </a:cxn>
              <a:cxn ang="0">
                <a:pos x="276" y="389"/>
              </a:cxn>
              <a:cxn ang="0">
                <a:pos x="264" y="386"/>
              </a:cxn>
              <a:cxn ang="0">
                <a:pos x="256" y="376"/>
              </a:cxn>
              <a:cxn ang="0">
                <a:pos x="258" y="367"/>
              </a:cxn>
              <a:cxn ang="0">
                <a:pos x="274" y="355"/>
              </a:cxn>
              <a:cxn ang="0">
                <a:pos x="272" y="352"/>
              </a:cxn>
              <a:cxn ang="0">
                <a:pos x="274" y="314"/>
              </a:cxn>
              <a:cxn ang="0">
                <a:pos x="288" y="287"/>
              </a:cxn>
              <a:cxn ang="0">
                <a:pos x="297" y="272"/>
              </a:cxn>
              <a:cxn ang="0">
                <a:pos x="284" y="270"/>
              </a:cxn>
              <a:cxn ang="0">
                <a:pos x="270" y="255"/>
              </a:cxn>
              <a:cxn ang="0">
                <a:pos x="258" y="231"/>
              </a:cxn>
              <a:cxn ang="0">
                <a:pos x="241" y="197"/>
              </a:cxn>
              <a:cxn ang="0">
                <a:pos x="223" y="170"/>
              </a:cxn>
              <a:cxn ang="0">
                <a:pos x="219" y="146"/>
              </a:cxn>
              <a:cxn ang="0">
                <a:pos x="211" y="127"/>
              </a:cxn>
              <a:cxn ang="0">
                <a:pos x="221" y="60"/>
              </a:cxn>
              <a:cxn ang="0">
                <a:pos x="198" y="6"/>
              </a:cxn>
              <a:cxn ang="0">
                <a:pos x="106" y="308"/>
              </a:cxn>
              <a:cxn ang="0">
                <a:pos x="117" y="325"/>
              </a:cxn>
              <a:cxn ang="0">
                <a:pos x="119" y="340"/>
              </a:cxn>
              <a:cxn ang="0">
                <a:pos x="113" y="357"/>
              </a:cxn>
              <a:cxn ang="0">
                <a:pos x="92" y="388"/>
              </a:cxn>
              <a:cxn ang="0">
                <a:pos x="66" y="418"/>
              </a:cxn>
              <a:cxn ang="0">
                <a:pos x="43" y="452"/>
              </a:cxn>
              <a:cxn ang="0">
                <a:pos x="37" y="457"/>
              </a:cxn>
              <a:cxn ang="0">
                <a:pos x="39" y="465"/>
              </a:cxn>
              <a:cxn ang="0">
                <a:pos x="55" y="480"/>
              </a:cxn>
              <a:cxn ang="0">
                <a:pos x="55" y="492"/>
              </a:cxn>
              <a:cxn ang="0">
                <a:pos x="51" y="503"/>
              </a:cxn>
              <a:cxn ang="0">
                <a:pos x="39" y="514"/>
              </a:cxn>
              <a:cxn ang="0">
                <a:pos x="17" y="611"/>
              </a:cxn>
            </a:cxnLst>
            <a:rect l="0" t="0" r="r" b="b"/>
            <a:pathLst>
              <a:path w="491" h="794">
                <a:moveTo>
                  <a:pt x="450" y="794"/>
                </a:moveTo>
                <a:lnTo>
                  <a:pt x="491" y="520"/>
                </a:lnTo>
                <a:lnTo>
                  <a:pt x="485" y="520"/>
                </a:lnTo>
                <a:lnTo>
                  <a:pt x="479" y="516"/>
                </a:lnTo>
                <a:lnTo>
                  <a:pt x="477" y="512"/>
                </a:lnTo>
                <a:lnTo>
                  <a:pt x="476" y="512"/>
                </a:lnTo>
                <a:lnTo>
                  <a:pt x="474" y="512"/>
                </a:lnTo>
                <a:lnTo>
                  <a:pt x="470" y="514"/>
                </a:lnTo>
                <a:lnTo>
                  <a:pt x="466" y="518"/>
                </a:lnTo>
                <a:lnTo>
                  <a:pt x="464" y="524"/>
                </a:lnTo>
                <a:lnTo>
                  <a:pt x="462" y="526"/>
                </a:lnTo>
                <a:lnTo>
                  <a:pt x="462" y="527"/>
                </a:lnTo>
                <a:lnTo>
                  <a:pt x="460" y="529"/>
                </a:lnTo>
                <a:lnTo>
                  <a:pt x="456" y="527"/>
                </a:lnTo>
                <a:lnTo>
                  <a:pt x="454" y="526"/>
                </a:lnTo>
                <a:lnTo>
                  <a:pt x="446" y="520"/>
                </a:lnTo>
                <a:lnTo>
                  <a:pt x="444" y="520"/>
                </a:lnTo>
                <a:lnTo>
                  <a:pt x="442" y="520"/>
                </a:lnTo>
                <a:lnTo>
                  <a:pt x="440" y="520"/>
                </a:lnTo>
                <a:lnTo>
                  <a:pt x="436" y="520"/>
                </a:lnTo>
                <a:lnTo>
                  <a:pt x="427" y="520"/>
                </a:lnTo>
                <a:lnTo>
                  <a:pt x="415" y="518"/>
                </a:lnTo>
                <a:lnTo>
                  <a:pt x="409" y="518"/>
                </a:lnTo>
                <a:lnTo>
                  <a:pt x="405" y="520"/>
                </a:lnTo>
                <a:lnTo>
                  <a:pt x="395" y="522"/>
                </a:lnTo>
                <a:lnTo>
                  <a:pt x="384" y="520"/>
                </a:lnTo>
                <a:lnTo>
                  <a:pt x="378" y="520"/>
                </a:lnTo>
                <a:lnTo>
                  <a:pt x="372" y="520"/>
                </a:lnTo>
                <a:lnTo>
                  <a:pt x="368" y="522"/>
                </a:lnTo>
                <a:lnTo>
                  <a:pt x="364" y="524"/>
                </a:lnTo>
                <a:lnTo>
                  <a:pt x="360" y="529"/>
                </a:lnTo>
                <a:lnTo>
                  <a:pt x="356" y="527"/>
                </a:lnTo>
                <a:lnTo>
                  <a:pt x="354" y="524"/>
                </a:lnTo>
                <a:lnTo>
                  <a:pt x="350" y="522"/>
                </a:lnTo>
                <a:lnTo>
                  <a:pt x="350" y="518"/>
                </a:lnTo>
                <a:lnTo>
                  <a:pt x="348" y="510"/>
                </a:lnTo>
                <a:lnTo>
                  <a:pt x="346" y="501"/>
                </a:lnTo>
                <a:lnTo>
                  <a:pt x="346" y="493"/>
                </a:lnTo>
                <a:lnTo>
                  <a:pt x="344" y="486"/>
                </a:lnTo>
                <a:lnTo>
                  <a:pt x="344" y="482"/>
                </a:lnTo>
                <a:lnTo>
                  <a:pt x="342" y="480"/>
                </a:lnTo>
                <a:lnTo>
                  <a:pt x="338" y="478"/>
                </a:lnTo>
                <a:lnTo>
                  <a:pt x="337" y="476"/>
                </a:lnTo>
                <a:lnTo>
                  <a:pt x="331" y="475"/>
                </a:lnTo>
                <a:lnTo>
                  <a:pt x="327" y="473"/>
                </a:lnTo>
                <a:lnTo>
                  <a:pt x="323" y="473"/>
                </a:lnTo>
                <a:lnTo>
                  <a:pt x="319" y="475"/>
                </a:lnTo>
                <a:lnTo>
                  <a:pt x="319" y="459"/>
                </a:lnTo>
                <a:lnTo>
                  <a:pt x="317" y="446"/>
                </a:lnTo>
                <a:lnTo>
                  <a:pt x="313" y="425"/>
                </a:lnTo>
                <a:lnTo>
                  <a:pt x="307" y="412"/>
                </a:lnTo>
                <a:lnTo>
                  <a:pt x="305" y="405"/>
                </a:lnTo>
                <a:lnTo>
                  <a:pt x="305" y="397"/>
                </a:lnTo>
                <a:lnTo>
                  <a:pt x="305" y="393"/>
                </a:lnTo>
                <a:lnTo>
                  <a:pt x="305" y="389"/>
                </a:lnTo>
                <a:lnTo>
                  <a:pt x="303" y="384"/>
                </a:lnTo>
                <a:lnTo>
                  <a:pt x="301" y="382"/>
                </a:lnTo>
                <a:lnTo>
                  <a:pt x="299" y="378"/>
                </a:lnTo>
                <a:lnTo>
                  <a:pt x="295" y="378"/>
                </a:lnTo>
                <a:lnTo>
                  <a:pt x="292" y="380"/>
                </a:lnTo>
                <a:lnTo>
                  <a:pt x="286" y="384"/>
                </a:lnTo>
                <a:lnTo>
                  <a:pt x="282" y="388"/>
                </a:lnTo>
                <a:lnTo>
                  <a:pt x="276" y="389"/>
                </a:lnTo>
                <a:lnTo>
                  <a:pt x="272" y="389"/>
                </a:lnTo>
                <a:lnTo>
                  <a:pt x="270" y="388"/>
                </a:lnTo>
                <a:lnTo>
                  <a:pt x="264" y="386"/>
                </a:lnTo>
                <a:lnTo>
                  <a:pt x="258" y="382"/>
                </a:lnTo>
                <a:lnTo>
                  <a:pt x="256" y="380"/>
                </a:lnTo>
                <a:lnTo>
                  <a:pt x="256" y="376"/>
                </a:lnTo>
                <a:lnTo>
                  <a:pt x="256" y="372"/>
                </a:lnTo>
                <a:lnTo>
                  <a:pt x="256" y="369"/>
                </a:lnTo>
                <a:lnTo>
                  <a:pt x="258" y="367"/>
                </a:lnTo>
                <a:lnTo>
                  <a:pt x="266" y="363"/>
                </a:lnTo>
                <a:lnTo>
                  <a:pt x="272" y="357"/>
                </a:lnTo>
                <a:lnTo>
                  <a:pt x="274" y="355"/>
                </a:lnTo>
                <a:lnTo>
                  <a:pt x="276" y="354"/>
                </a:lnTo>
                <a:lnTo>
                  <a:pt x="276" y="352"/>
                </a:lnTo>
                <a:lnTo>
                  <a:pt x="272" y="352"/>
                </a:lnTo>
                <a:lnTo>
                  <a:pt x="270" y="344"/>
                </a:lnTo>
                <a:lnTo>
                  <a:pt x="270" y="331"/>
                </a:lnTo>
                <a:lnTo>
                  <a:pt x="274" y="314"/>
                </a:lnTo>
                <a:lnTo>
                  <a:pt x="276" y="306"/>
                </a:lnTo>
                <a:lnTo>
                  <a:pt x="280" y="299"/>
                </a:lnTo>
                <a:lnTo>
                  <a:pt x="288" y="287"/>
                </a:lnTo>
                <a:lnTo>
                  <a:pt x="295" y="278"/>
                </a:lnTo>
                <a:lnTo>
                  <a:pt x="297" y="276"/>
                </a:lnTo>
                <a:lnTo>
                  <a:pt x="297" y="272"/>
                </a:lnTo>
                <a:lnTo>
                  <a:pt x="293" y="270"/>
                </a:lnTo>
                <a:lnTo>
                  <a:pt x="288" y="270"/>
                </a:lnTo>
                <a:lnTo>
                  <a:pt x="284" y="270"/>
                </a:lnTo>
                <a:lnTo>
                  <a:pt x="282" y="268"/>
                </a:lnTo>
                <a:lnTo>
                  <a:pt x="276" y="263"/>
                </a:lnTo>
                <a:lnTo>
                  <a:pt x="270" y="255"/>
                </a:lnTo>
                <a:lnTo>
                  <a:pt x="266" y="253"/>
                </a:lnTo>
                <a:lnTo>
                  <a:pt x="262" y="251"/>
                </a:lnTo>
                <a:lnTo>
                  <a:pt x="258" y="231"/>
                </a:lnTo>
                <a:lnTo>
                  <a:pt x="254" y="216"/>
                </a:lnTo>
                <a:lnTo>
                  <a:pt x="246" y="204"/>
                </a:lnTo>
                <a:lnTo>
                  <a:pt x="241" y="197"/>
                </a:lnTo>
                <a:lnTo>
                  <a:pt x="229" y="183"/>
                </a:lnTo>
                <a:lnTo>
                  <a:pt x="225" y="178"/>
                </a:lnTo>
                <a:lnTo>
                  <a:pt x="223" y="170"/>
                </a:lnTo>
                <a:lnTo>
                  <a:pt x="223" y="159"/>
                </a:lnTo>
                <a:lnTo>
                  <a:pt x="221" y="151"/>
                </a:lnTo>
                <a:lnTo>
                  <a:pt x="219" y="146"/>
                </a:lnTo>
                <a:lnTo>
                  <a:pt x="217" y="140"/>
                </a:lnTo>
                <a:lnTo>
                  <a:pt x="213" y="132"/>
                </a:lnTo>
                <a:lnTo>
                  <a:pt x="211" y="127"/>
                </a:lnTo>
                <a:lnTo>
                  <a:pt x="209" y="121"/>
                </a:lnTo>
                <a:lnTo>
                  <a:pt x="213" y="96"/>
                </a:lnTo>
                <a:lnTo>
                  <a:pt x="221" y="60"/>
                </a:lnTo>
                <a:lnTo>
                  <a:pt x="231" y="13"/>
                </a:lnTo>
                <a:lnTo>
                  <a:pt x="213" y="9"/>
                </a:lnTo>
                <a:lnTo>
                  <a:pt x="198" y="6"/>
                </a:lnTo>
                <a:lnTo>
                  <a:pt x="168" y="0"/>
                </a:lnTo>
                <a:lnTo>
                  <a:pt x="98" y="295"/>
                </a:lnTo>
                <a:lnTo>
                  <a:pt x="106" y="308"/>
                </a:lnTo>
                <a:lnTo>
                  <a:pt x="109" y="316"/>
                </a:lnTo>
                <a:lnTo>
                  <a:pt x="115" y="321"/>
                </a:lnTo>
                <a:lnTo>
                  <a:pt x="117" y="325"/>
                </a:lnTo>
                <a:lnTo>
                  <a:pt x="119" y="331"/>
                </a:lnTo>
                <a:lnTo>
                  <a:pt x="119" y="336"/>
                </a:lnTo>
                <a:lnTo>
                  <a:pt x="119" y="340"/>
                </a:lnTo>
                <a:lnTo>
                  <a:pt x="119" y="344"/>
                </a:lnTo>
                <a:lnTo>
                  <a:pt x="117" y="350"/>
                </a:lnTo>
                <a:lnTo>
                  <a:pt x="113" y="357"/>
                </a:lnTo>
                <a:lnTo>
                  <a:pt x="107" y="365"/>
                </a:lnTo>
                <a:lnTo>
                  <a:pt x="96" y="380"/>
                </a:lnTo>
                <a:lnTo>
                  <a:pt x="92" y="388"/>
                </a:lnTo>
                <a:lnTo>
                  <a:pt x="90" y="395"/>
                </a:lnTo>
                <a:lnTo>
                  <a:pt x="76" y="406"/>
                </a:lnTo>
                <a:lnTo>
                  <a:pt x="66" y="418"/>
                </a:lnTo>
                <a:lnTo>
                  <a:pt x="55" y="435"/>
                </a:lnTo>
                <a:lnTo>
                  <a:pt x="47" y="446"/>
                </a:lnTo>
                <a:lnTo>
                  <a:pt x="43" y="452"/>
                </a:lnTo>
                <a:lnTo>
                  <a:pt x="41" y="454"/>
                </a:lnTo>
                <a:lnTo>
                  <a:pt x="39" y="456"/>
                </a:lnTo>
                <a:lnTo>
                  <a:pt x="37" y="457"/>
                </a:lnTo>
                <a:lnTo>
                  <a:pt x="37" y="461"/>
                </a:lnTo>
                <a:lnTo>
                  <a:pt x="37" y="463"/>
                </a:lnTo>
                <a:lnTo>
                  <a:pt x="39" y="465"/>
                </a:lnTo>
                <a:lnTo>
                  <a:pt x="41" y="471"/>
                </a:lnTo>
                <a:lnTo>
                  <a:pt x="47" y="475"/>
                </a:lnTo>
                <a:lnTo>
                  <a:pt x="55" y="480"/>
                </a:lnTo>
                <a:lnTo>
                  <a:pt x="57" y="484"/>
                </a:lnTo>
                <a:lnTo>
                  <a:pt x="57" y="490"/>
                </a:lnTo>
                <a:lnTo>
                  <a:pt x="55" y="492"/>
                </a:lnTo>
                <a:lnTo>
                  <a:pt x="55" y="493"/>
                </a:lnTo>
                <a:lnTo>
                  <a:pt x="53" y="499"/>
                </a:lnTo>
                <a:lnTo>
                  <a:pt x="51" y="503"/>
                </a:lnTo>
                <a:lnTo>
                  <a:pt x="47" y="505"/>
                </a:lnTo>
                <a:lnTo>
                  <a:pt x="41" y="512"/>
                </a:lnTo>
                <a:lnTo>
                  <a:pt x="39" y="514"/>
                </a:lnTo>
                <a:lnTo>
                  <a:pt x="37" y="518"/>
                </a:lnTo>
                <a:lnTo>
                  <a:pt x="29" y="550"/>
                </a:lnTo>
                <a:lnTo>
                  <a:pt x="17" y="611"/>
                </a:lnTo>
                <a:lnTo>
                  <a:pt x="0" y="696"/>
                </a:lnTo>
                <a:lnTo>
                  <a:pt x="450" y="79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5" name="Freeform 13"/>
          <p:cNvSpPr>
            <a:spLocks/>
          </p:cNvSpPr>
          <p:nvPr/>
        </p:nvSpPr>
        <p:spPr bwMode="auto">
          <a:xfrm>
            <a:off x="5194300" y="3148013"/>
            <a:ext cx="963613" cy="766762"/>
          </a:xfrm>
          <a:custGeom>
            <a:avLst/>
            <a:gdLst/>
            <a:ahLst/>
            <a:cxnLst>
              <a:cxn ang="0">
                <a:pos x="17" y="47"/>
              </a:cxn>
              <a:cxn ang="0">
                <a:pos x="6" y="36"/>
              </a:cxn>
              <a:cxn ang="0">
                <a:pos x="6" y="21"/>
              </a:cxn>
              <a:cxn ang="0">
                <a:pos x="0" y="9"/>
              </a:cxn>
              <a:cxn ang="0">
                <a:pos x="162" y="7"/>
              </a:cxn>
              <a:cxn ang="0">
                <a:pos x="321" y="0"/>
              </a:cxn>
              <a:cxn ang="0">
                <a:pos x="329" y="13"/>
              </a:cxn>
              <a:cxn ang="0">
                <a:pos x="338" y="24"/>
              </a:cxn>
              <a:cxn ang="0">
                <a:pos x="338" y="53"/>
              </a:cxn>
              <a:cxn ang="0">
                <a:pos x="350" y="85"/>
              </a:cxn>
              <a:cxn ang="0">
                <a:pos x="368" y="108"/>
              </a:cxn>
              <a:cxn ang="0">
                <a:pos x="401" y="138"/>
              </a:cxn>
              <a:cxn ang="0">
                <a:pos x="405" y="157"/>
              </a:cxn>
              <a:cxn ang="0">
                <a:pos x="407" y="170"/>
              </a:cxn>
              <a:cxn ang="0">
                <a:pos x="415" y="172"/>
              </a:cxn>
              <a:cxn ang="0">
                <a:pos x="430" y="166"/>
              </a:cxn>
              <a:cxn ang="0">
                <a:pos x="442" y="166"/>
              </a:cxn>
              <a:cxn ang="0">
                <a:pos x="452" y="181"/>
              </a:cxn>
              <a:cxn ang="0">
                <a:pos x="450" y="208"/>
              </a:cxn>
              <a:cxn ang="0">
                <a:pos x="440" y="221"/>
              </a:cxn>
              <a:cxn ang="0">
                <a:pos x="440" y="240"/>
              </a:cxn>
              <a:cxn ang="0">
                <a:pos x="458" y="259"/>
              </a:cxn>
              <a:cxn ang="0">
                <a:pos x="489" y="274"/>
              </a:cxn>
              <a:cxn ang="0">
                <a:pos x="495" y="283"/>
              </a:cxn>
              <a:cxn ang="0">
                <a:pos x="511" y="298"/>
              </a:cxn>
              <a:cxn ang="0">
                <a:pos x="515" y="314"/>
              </a:cxn>
              <a:cxn ang="0">
                <a:pos x="513" y="329"/>
              </a:cxn>
              <a:cxn ang="0">
                <a:pos x="509" y="332"/>
              </a:cxn>
              <a:cxn ang="0">
                <a:pos x="515" y="344"/>
              </a:cxn>
              <a:cxn ang="0">
                <a:pos x="532" y="363"/>
              </a:cxn>
              <a:cxn ang="0">
                <a:pos x="538" y="357"/>
              </a:cxn>
              <a:cxn ang="0">
                <a:pos x="544" y="365"/>
              </a:cxn>
              <a:cxn ang="0">
                <a:pos x="544" y="376"/>
              </a:cxn>
              <a:cxn ang="0">
                <a:pos x="546" y="397"/>
              </a:cxn>
              <a:cxn ang="0">
                <a:pos x="536" y="402"/>
              </a:cxn>
              <a:cxn ang="0">
                <a:pos x="524" y="404"/>
              </a:cxn>
              <a:cxn ang="0">
                <a:pos x="513" y="406"/>
              </a:cxn>
              <a:cxn ang="0">
                <a:pos x="515" y="414"/>
              </a:cxn>
              <a:cxn ang="0">
                <a:pos x="513" y="425"/>
              </a:cxn>
              <a:cxn ang="0">
                <a:pos x="509" y="436"/>
              </a:cxn>
              <a:cxn ang="0">
                <a:pos x="511" y="465"/>
              </a:cxn>
              <a:cxn ang="0">
                <a:pos x="448" y="469"/>
              </a:cxn>
              <a:cxn ang="0">
                <a:pos x="471" y="442"/>
              </a:cxn>
              <a:cxn ang="0">
                <a:pos x="473" y="435"/>
              </a:cxn>
              <a:cxn ang="0">
                <a:pos x="466" y="431"/>
              </a:cxn>
              <a:cxn ang="0">
                <a:pos x="468" y="419"/>
              </a:cxn>
              <a:cxn ang="0">
                <a:pos x="92" y="168"/>
              </a:cxn>
              <a:cxn ang="0">
                <a:pos x="86" y="155"/>
              </a:cxn>
              <a:cxn ang="0">
                <a:pos x="70" y="142"/>
              </a:cxn>
              <a:cxn ang="0">
                <a:pos x="66" y="128"/>
              </a:cxn>
              <a:cxn ang="0">
                <a:pos x="54" y="113"/>
              </a:cxn>
              <a:cxn ang="0">
                <a:pos x="62" y="100"/>
              </a:cxn>
              <a:cxn ang="0">
                <a:pos x="60" y="87"/>
              </a:cxn>
              <a:cxn ang="0">
                <a:pos x="47" y="83"/>
              </a:cxn>
              <a:cxn ang="0">
                <a:pos x="35" y="73"/>
              </a:cxn>
              <a:cxn ang="0">
                <a:pos x="25" y="62"/>
              </a:cxn>
            </a:cxnLst>
            <a:rect l="0" t="0" r="r" b="b"/>
            <a:pathLst>
              <a:path w="546" h="469">
                <a:moveTo>
                  <a:pt x="19" y="51"/>
                </a:moveTo>
                <a:lnTo>
                  <a:pt x="17" y="49"/>
                </a:lnTo>
                <a:lnTo>
                  <a:pt x="17" y="47"/>
                </a:lnTo>
                <a:lnTo>
                  <a:pt x="11" y="41"/>
                </a:lnTo>
                <a:lnTo>
                  <a:pt x="9" y="38"/>
                </a:lnTo>
                <a:lnTo>
                  <a:pt x="6" y="36"/>
                </a:lnTo>
                <a:lnTo>
                  <a:pt x="6" y="32"/>
                </a:lnTo>
                <a:lnTo>
                  <a:pt x="6" y="26"/>
                </a:lnTo>
                <a:lnTo>
                  <a:pt x="6" y="21"/>
                </a:lnTo>
                <a:lnTo>
                  <a:pt x="4" y="17"/>
                </a:lnTo>
                <a:lnTo>
                  <a:pt x="2" y="13"/>
                </a:lnTo>
                <a:lnTo>
                  <a:pt x="0" y="9"/>
                </a:lnTo>
                <a:lnTo>
                  <a:pt x="56" y="9"/>
                </a:lnTo>
                <a:lnTo>
                  <a:pt x="111" y="9"/>
                </a:lnTo>
                <a:lnTo>
                  <a:pt x="162" y="7"/>
                </a:lnTo>
                <a:lnTo>
                  <a:pt x="209" y="5"/>
                </a:lnTo>
                <a:lnTo>
                  <a:pt x="284" y="2"/>
                </a:lnTo>
                <a:lnTo>
                  <a:pt x="321" y="0"/>
                </a:lnTo>
                <a:lnTo>
                  <a:pt x="321" y="4"/>
                </a:lnTo>
                <a:lnTo>
                  <a:pt x="323" y="5"/>
                </a:lnTo>
                <a:lnTo>
                  <a:pt x="329" y="13"/>
                </a:lnTo>
                <a:lnTo>
                  <a:pt x="334" y="19"/>
                </a:lnTo>
                <a:lnTo>
                  <a:pt x="336" y="21"/>
                </a:lnTo>
                <a:lnTo>
                  <a:pt x="338" y="24"/>
                </a:lnTo>
                <a:lnTo>
                  <a:pt x="336" y="32"/>
                </a:lnTo>
                <a:lnTo>
                  <a:pt x="336" y="39"/>
                </a:lnTo>
                <a:lnTo>
                  <a:pt x="338" y="53"/>
                </a:lnTo>
                <a:lnTo>
                  <a:pt x="340" y="64"/>
                </a:lnTo>
                <a:lnTo>
                  <a:pt x="344" y="75"/>
                </a:lnTo>
                <a:lnTo>
                  <a:pt x="350" y="85"/>
                </a:lnTo>
                <a:lnTo>
                  <a:pt x="354" y="92"/>
                </a:lnTo>
                <a:lnTo>
                  <a:pt x="362" y="100"/>
                </a:lnTo>
                <a:lnTo>
                  <a:pt x="368" y="108"/>
                </a:lnTo>
                <a:lnTo>
                  <a:pt x="381" y="119"/>
                </a:lnTo>
                <a:lnTo>
                  <a:pt x="393" y="128"/>
                </a:lnTo>
                <a:lnTo>
                  <a:pt x="401" y="138"/>
                </a:lnTo>
                <a:lnTo>
                  <a:pt x="403" y="143"/>
                </a:lnTo>
                <a:lnTo>
                  <a:pt x="405" y="149"/>
                </a:lnTo>
                <a:lnTo>
                  <a:pt x="405" y="157"/>
                </a:lnTo>
                <a:lnTo>
                  <a:pt x="405" y="162"/>
                </a:lnTo>
                <a:lnTo>
                  <a:pt x="405" y="166"/>
                </a:lnTo>
                <a:lnTo>
                  <a:pt x="407" y="170"/>
                </a:lnTo>
                <a:lnTo>
                  <a:pt x="409" y="172"/>
                </a:lnTo>
                <a:lnTo>
                  <a:pt x="411" y="174"/>
                </a:lnTo>
                <a:lnTo>
                  <a:pt x="415" y="172"/>
                </a:lnTo>
                <a:lnTo>
                  <a:pt x="421" y="170"/>
                </a:lnTo>
                <a:lnTo>
                  <a:pt x="424" y="168"/>
                </a:lnTo>
                <a:lnTo>
                  <a:pt x="430" y="166"/>
                </a:lnTo>
                <a:lnTo>
                  <a:pt x="434" y="164"/>
                </a:lnTo>
                <a:lnTo>
                  <a:pt x="438" y="164"/>
                </a:lnTo>
                <a:lnTo>
                  <a:pt x="442" y="166"/>
                </a:lnTo>
                <a:lnTo>
                  <a:pt x="446" y="170"/>
                </a:lnTo>
                <a:lnTo>
                  <a:pt x="450" y="176"/>
                </a:lnTo>
                <a:lnTo>
                  <a:pt x="452" y="181"/>
                </a:lnTo>
                <a:lnTo>
                  <a:pt x="454" y="193"/>
                </a:lnTo>
                <a:lnTo>
                  <a:pt x="452" y="200"/>
                </a:lnTo>
                <a:lnTo>
                  <a:pt x="450" y="208"/>
                </a:lnTo>
                <a:lnTo>
                  <a:pt x="446" y="211"/>
                </a:lnTo>
                <a:lnTo>
                  <a:pt x="442" y="217"/>
                </a:lnTo>
                <a:lnTo>
                  <a:pt x="440" y="221"/>
                </a:lnTo>
                <a:lnTo>
                  <a:pt x="438" y="227"/>
                </a:lnTo>
                <a:lnTo>
                  <a:pt x="438" y="234"/>
                </a:lnTo>
                <a:lnTo>
                  <a:pt x="440" y="240"/>
                </a:lnTo>
                <a:lnTo>
                  <a:pt x="442" y="246"/>
                </a:lnTo>
                <a:lnTo>
                  <a:pt x="448" y="253"/>
                </a:lnTo>
                <a:lnTo>
                  <a:pt x="458" y="259"/>
                </a:lnTo>
                <a:lnTo>
                  <a:pt x="466" y="263"/>
                </a:lnTo>
                <a:lnTo>
                  <a:pt x="483" y="270"/>
                </a:lnTo>
                <a:lnTo>
                  <a:pt x="489" y="274"/>
                </a:lnTo>
                <a:lnTo>
                  <a:pt x="491" y="276"/>
                </a:lnTo>
                <a:lnTo>
                  <a:pt x="493" y="278"/>
                </a:lnTo>
                <a:lnTo>
                  <a:pt x="495" y="283"/>
                </a:lnTo>
                <a:lnTo>
                  <a:pt x="499" y="287"/>
                </a:lnTo>
                <a:lnTo>
                  <a:pt x="507" y="295"/>
                </a:lnTo>
                <a:lnTo>
                  <a:pt x="511" y="298"/>
                </a:lnTo>
                <a:lnTo>
                  <a:pt x="513" y="302"/>
                </a:lnTo>
                <a:lnTo>
                  <a:pt x="515" y="306"/>
                </a:lnTo>
                <a:lnTo>
                  <a:pt x="515" y="314"/>
                </a:lnTo>
                <a:lnTo>
                  <a:pt x="515" y="321"/>
                </a:lnTo>
                <a:lnTo>
                  <a:pt x="515" y="327"/>
                </a:lnTo>
                <a:lnTo>
                  <a:pt x="513" y="329"/>
                </a:lnTo>
                <a:lnTo>
                  <a:pt x="513" y="331"/>
                </a:lnTo>
                <a:lnTo>
                  <a:pt x="509" y="331"/>
                </a:lnTo>
                <a:lnTo>
                  <a:pt x="509" y="332"/>
                </a:lnTo>
                <a:lnTo>
                  <a:pt x="509" y="334"/>
                </a:lnTo>
                <a:lnTo>
                  <a:pt x="511" y="340"/>
                </a:lnTo>
                <a:lnTo>
                  <a:pt x="515" y="344"/>
                </a:lnTo>
                <a:lnTo>
                  <a:pt x="524" y="355"/>
                </a:lnTo>
                <a:lnTo>
                  <a:pt x="528" y="359"/>
                </a:lnTo>
                <a:lnTo>
                  <a:pt x="532" y="363"/>
                </a:lnTo>
                <a:lnTo>
                  <a:pt x="534" y="363"/>
                </a:lnTo>
                <a:lnTo>
                  <a:pt x="536" y="361"/>
                </a:lnTo>
                <a:lnTo>
                  <a:pt x="538" y="357"/>
                </a:lnTo>
                <a:lnTo>
                  <a:pt x="536" y="353"/>
                </a:lnTo>
                <a:lnTo>
                  <a:pt x="538" y="353"/>
                </a:lnTo>
                <a:lnTo>
                  <a:pt x="544" y="365"/>
                </a:lnTo>
                <a:lnTo>
                  <a:pt x="542" y="366"/>
                </a:lnTo>
                <a:lnTo>
                  <a:pt x="542" y="370"/>
                </a:lnTo>
                <a:lnTo>
                  <a:pt x="544" y="376"/>
                </a:lnTo>
                <a:lnTo>
                  <a:pt x="546" y="389"/>
                </a:lnTo>
                <a:lnTo>
                  <a:pt x="546" y="395"/>
                </a:lnTo>
                <a:lnTo>
                  <a:pt x="546" y="397"/>
                </a:lnTo>
                <a:lnTo>
                  <a:pt x="544" y="399"/>
                </a:lnTo>
                <a:lnTo>
                  <a:pt x="540" y="401"/>
                </a:lnTo>
                <a:lnTo>
                  <a:pt x="536" y="402"/>
                </a:lnTo>
                <a:lnTo>
                  <a:pt x="532" y="402"/>
                </a:lnTo>
                <a:lnTo>
                  <a:pt x="526" y="401"/>
                </a:lnTo>
                <a:lnTo>
                  <a:pt x="524" y="404"/>
                </a:lnTo>
                <a:lnTo>
                  <a:pt x="522" y="406"/>
                </a:lnTo>
                <a:lnTo>
                  <a:pt x="518" y="406"/>
                </a:lnTo>
                <a:lnTo>
                  <a:pt x="513" y="406"/>
                </a:lnTo>
                <a:lnTo>
                  <a:pt x="509" y="406"/>
                </a:lnTo>
                <a:lnTo>
                  <a:pt x="513" y="412"/>
                </a:lnTo>
                <a:lnTo>
                  <a:pt x="515" y="414"/>
                </a:lnTo>
                <a:lnTo>
                  <a:pt x="516" y="418"/>
                </a:lnTo>
                <a:lnTo>
                  <a:pt x="516" y="421"/>
                </a:lnTo>
                <a:lnTo>
                  <a:pt x="513" y="425"/>
                </a:lnTo>
                <a:lnTo>
                  <a:pt x="511" y="429"/>
                </a:lnTo>
                <a:lnTo>
                  <a:pt x="511" y="431"/>
                </a:lnTo>
                <a:lnTo>
                  <a:pt x="509" y="436"/>
                </a:lnTo>
                <a:lnTo>
                  <a:pt x="511" y="450"/>
                </a:lnTo>
                <a:lnTo>
                  <a:pt x="513" y="459"/>
                </a:lnTo>
                <a:lnTo>
                  <a:pt x="511" y="465"/>
                </a:lnTo>
                <a:lnTo>
                  <a:pt x="509" y="467"/>
                </a:lnTo>
                <a:lnTo>
                  <a:pt x="507" y="469"/>
                </a:lnTo>
                <a:lnTo>
                  <a:pt x="448" y="469"/>
                </a:lnTo>
                <a:lnTo>
                  <a:pt x="464" y="452"/>
                </a:lnTo>
                <a:lnTo>
                  <a:pt x="468" y="448"/>
                </a:lnTo>
                <a:lnTo>
                  <a:pt x="471" y="442"/>
                </a:lnTo>
                <a:lnTo>
                  <a:pt x="473" y="438"/>
                </a:lnTo>
                <a:lnTo>
                  <a:pt x="473" y="436"/>
                </a:lnTo>
                <a:lnTo>
                  <a:pt x="473" y="435"/>
                </a:lnTo>
                <a:lnTo>
                  <a:pt x="470" y="435"/>
                </a:lnTo>
                <a:lnTo>
                  <a:pt x="468" y="431"/>
                </a:lnTo>
                <a:lnTo>
                  <a:pt x="466" y="431"/>
                </a:lnTo>
                <a:lnTo>
                  <a:pt x="466" y="427"/>
                </a:lnTo>
                <a:lnTo>
                  <a:pt x="468" y="423"/>
                </a:lnTo>
                <a:lnTo>
                  <a:pt x="468" y="419"/>
                </a:lnTo>
                <a:lnTo>
                  <a:pt x="94" y="421"/>
                </a:lnTo>
                <a:lnTo>
                  <a:pt x="92" y="172"/>
                </a:lnTo>
                <a:lnTo>
                  <a:pt x="92" y="168"/>
                </a:lnTo>
                <a:lnTo>
                  <a:pt x="90" y="164"/>
                </a:lnTo>
                <a:lnTo>
                  <a:pt x="88" y="159"/>
                </a:lnTo>
                <a:lnTo>
                  <a:pt x="86" y="155"/>
                </a:lnTo>
                <a:lnTo>
                  <a:pt x="82" y="151"/>
                </a:lnTo>
                <a:lnTo>
                  <a:pt x="74" y="143"/>
                </a:lnTo>
                <a:lnTo>
                  <a:pt x="70" y="142"/>
                </a:lnTo>
                <a:lnTo>
                  <a:pt x="70" y="138"/>
                </a:lnTo>
                <a:lnTo>
                  <a:pt x="68" y="132"/>
                </a:lnTo>
                <a:lnTo>
                  <a:pt x="66" y="128"/>
                </a:lnTo>
                <a:lnTo>
                  <a:pt x="60" y="123"/>
                </a:lnTo>
                <a:lnTo>
                  <a:pt x="54" y="117"/>
                </a:lnTo>
                <a:lnTo>
                  <a:pt x="54" y="113"/>
                </a:lnTo>
                <a:lnTo>
                  <a:pt x="56" y="111"/>
                </a:lnTo>
                <a:lnTo>
                  <a:pt x="60" y="106"/>
                </a:lnTo>
                <a:lnTo>
                  <a:pt x="62" y="100"/>
                </a:lnTo>
                <a:lnTo>
                  <a:pt x="62" y="94"/>
                </a:lnTo>
                <a:lnTo>
                  <a:pt x="62" y="90"/>
                </a:lnTo>
                <a:lnTo>
                  <a:pt x="60" y="87"/>
                </a:lnTo>
                <a:lnTo>
                  <a:pt x="58" y="85"/>
                </a:lnTo>
                <a:lnTo>
                  <a:pt x="54" y="83"/>
                </a:lnTo>
                <a:lnTo>
                  <a:pt x="47" y="83"/>
                </a:lnTo>
                <a:lnTo>
                  <a:pt x="43" y="83"/>
                </a:lnTo>
                <a:lnTo>
                  <a:pt x="39" y="81"/>
                </a:lnTo>
                <a:lnTo>
                  <a:pt x="35" y="73"/>
                </a:lnTo>
                <a:lnTo>
                  <a:pt x="31" y="66"/>
                </a:lnTo>
                <a:lnTo>
                  <a:pt x="27" y="64"/>
                </a:lnTo>
                <a:lnTo>
                  <a:pt x="25" y="62"/>
                </a:lnTo>
                <a:lnTo>
                  <a:pt x="19" y="51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6" name="Freeform 14"/>
          <p:cNvSpPr>
            <a:spLocks/>
          </p:cNvSpPr>
          <p:nvPr/>
        </p:nvSpPr>
        <p:spPr bwMode="auto">
          <a:xfrm>
            <a:off x="5078413" y="2662238"/>
            <a:ext cx="885825" cy="530225"/>
          </a:xfrm>
          <a:custGeom>
            <a:avLst/>
            <a:gdLst/>
            <a:ahLst/>
            <a:cxnLst>
              <a:cxn ang="0">
                <a:pos x="394" y="310"/>
              </a:cxn>
              <a:cxn ang="0">
                <a:pos x="386" y="297"/>
              </a:cxn>
              <a:cxn ang="0">
                <a:pos x="176" y="306"/>
              </a:cxn>
              <a:cxn ang="0">
                <a:pos x="61" y="304"/>
              </a:cxn>
              <a:cxn ang="0">
                <a:pos x="55" y="293"/>
              </a:cxn>
              <a:cxn ang="0">
                <a:pos x="57" y="272"/>
              </a:cxn>
              <a:cxn ang="0">
                <a:pos x="51" y="263"/>
              </a:cxn>
              <a:cxn ang="0">
                <a:pos x="55" y="248"/>
              </a:cxn>
              <a:cxn ang="0">
                <a:pos x="49" y="238"/>
              </a:cxn>
              <a:cxn ang="0">
                <a:pos x="43" y="219"/>
              </a:cxn>
              <a:cxn ang="0">
                <a:pos x="35" y="208"/>
              </a:cxn>
              <a:cxn ang="0">
                <a:pos x="35" y="181"/>
              </a:cxn>
              <a:cxn ang="0">
                <a:pos x="22" y="153"/>
              </a:cxn>
              <a:cxn ang="0">
                <a:pos x="14" y="138"/>
              </a:cxn>
              <a:cxn ang="0">
                <a:pos x="0" y="106"/>
              </a:cxn>
              <a:cxn ang="0">
                <a:pos x="2" y="94"/>
              </a:cxn>
              <a:cxn ang="0">
                <a:pos x="4" y="64"/>
              </a:cxn>
              <a:cxn ang="0">
                <a:pos x="10" y="42"/>
              </a:cxn>
              <a:cxn ang="0">
                <a:pos x="4" y="38"/>
              </a:cxn>
              <a:cxn ang="0">
                <a:pos x="0" y="28"/>
              </a:cxn>
              <a:cxn ang="0">
                <a:pos x="8" y="15"/>
              </a:cxn>
              <a:cxn ang="0">
                <a:pos x="137" y="7"/>
              </a:cxn>
              <a:cxn ang="0">
                <a:pos x="407" y="2"/>
              </a:cxn>
              <a:cxn ang="0">
                <a:pos x="409" y="7"/>
              </a:cxn>
              <a:cxn ang="0">
                <a:pos x="417" y="17"/>
              </a:cxn>
              <a:cxn ang="0">
                <a:pos x="417" y="26"/>
              </a:cxn>
              <a:cxn ang="0">
                <a:pos x="415" y="59"/>
              </a:cxn>
              <a:cxn ang="0">
                <a:pos x="433" y="81"/>
              </a:cxn>
              <a:cxn ang="0">
                <a:pos x="452" y="91"/>
              </a:cxn>
              <a:cxn ang="0">
                <a:pos x="456" y="96"/>
              </a:cxn>
              <a:cxn ang="0">
                <a:pos x="462" y="108"/>
              </a:cxn>
              <a:cxn ang="0">
                <a:pos x="472" y="115"/>
              </a:cxn>
              <a:cxn ang="0">
                <a:pos x="480" y="127"/>
              </a:cxn>
              <a:cxn ang="0">
                <a:pos x="501" y="144"/>
              </a:cxn>
              <a:cxn ang="0">
                <a:pos x="497" y="163"/>
              </a:cxn>
              <a:cxn ang="0">
                <a:pos x="486" y="189"/>
              </a:cxn>
              <a:cxn ang="0">
                <a:pos x="480" y="197"/>
              </a:cxn>
              <a:cxn ang="0">
                <a:pos x="456" y="204"/>
              </a:cxn>
              <a:cxn ang="0">
                <a:pos x="435" y="217"/>
              </a:cxn>
              <a:cxn ang="0">
                <a:pos x="433" y="236"/>
              </a:cxn>
              <a:cxn ang="0">
                <a:pos x="441" y="261"/>
              </a:cxn>
              <a:cxn ang="0">
                <a:pos x="433" y="268"/>
              </a:cxn>
              <a:cxn ang="0">
                <a:pos x="433" y="278"/>
              </a:cxn>
              <a:cxn ang="0">
                <a:pos x="423" y="291"/>
              </a:cxn>
              <a:cxn ang="0">
                <a:pos x="413" y="297"/>
              </a:cxn>
              <a:cxn ang="0">
                <a:pos x="407" y="306"/>
              </a:cxn>
              <a:cxn ang="0">
                <a:pos x="411" y="318"/>
              </a:cxn>
              <a:cxn ang="0">
                <a:pos x="405" y="323"/>
              </a:cxn>
            </a:cxnLst>
            <a:rect l="0" t="0" r="r" b="b"/>
            <a:pathLst>
              <a:path w="501" h="325">
                <a:moveTo>
                  <a:pt x="403" y="321"/>
                </a:moveTo>
                <a:lnTo>
                  <a:pt x="399" y="316"/>
                </a:lnTo>
                <a:lnTo>
                  <a:pt x="394" y="310"/>
                </a:lnTo>
                <a:lnTo>
                  <a:pt x="388" y="302"/>
                </a:lnTo>
                <a:lnTo>
                  <a:pt x="386" y="301"/>
                </a:lnTo>
                <a:lnTo>
                  <a:pt x="386" y="297"/>
                </a:lnTo>
                <a:lnTo>
                  <a:pt x="349" y="299"/>
                </a:lnTo>
                <a:lnTo>
                  <a:pt x="274" y="302"/>
                </a:lnTo>
                <a:lnTo>
                  <a:pt x="176" y="306"/>
                </a:lnTo>
                <a:lnTo>
                  <a:pt x="121" y="306"/>
                </a:lnTo>
                <a:lnTo>
                  <a:pt x="65" y="306"/>
                </a:lnTo>
                <a:lnTo>
                  <a:pt x="61" y="304"/>
                </a:lnTo>
                <a:lnTo>
                  <a:pt x="57" y="301"/>
                </a:lnTo>
                <a:lnTo>
                  <a:pt x="55" y="295"/>
                </a:lnTo>
                <a:lnTo>
                  <a:pt x="55" y="293"/>
                </a:lnTo>
                <a:lnTo>
                  <a:pt x="57" y="291"/>
                </a:lnTo>
                <a:lnTo>
                  <a:pt x="57" y="280"/>
                </a:lnTo>
                <a:lnTo>
                  <a:pt x="57" y="272"/>
                </a:lnTo>
                <a:lnTo>
                  <a:pt x="55" y="268"/>
                </a:lnTo>
                <a:lnTo>
                  <a:pt x="53" y="265"/>
                </a:lnTo>
                <a:lnTo>
                  <a:pt x="51" y="263"/>
                </a:lnTo>
                <a:lnTo>
                  <a:pt x="51" y="259"/>
                </a:lnTo>
                <a:lnTo>
                  <a:pt x="51" y="255"/>
                </a:lnTo>
                <a:lnTo>
                  <a:pt x="55" y="248"/>
                </a:lnTo>
                <a:lnTo>
                  <a:pt x="51" y="246"/>
                </a:lnTo>
                <a:lnTo>
                  <a:pt x="49" y="242"/>
                </a:lnTo>
                <a:lnTo>
                  <a:pt x="49" y="238"/>
                </a:lnTo>
                <a:lnTo>
                  <a:pt x="49" y="234"/>
                </a:lnTo>
                <a:lnTo>
                  <a:pt x="47" y="225"/>
                </a:lnTo>
                <a:lnTo>
                  <a:pt x="43" y="219"/>
                </a:lnTo>
                <a:lnTo>
                  <a:pt x="41" y="215"/>
                </a:lnTo>
                <a:lnTo>
                  <a:pt x="37" y="210"/>
                </a:lnTo>
                <a:lnTo>
                  <a:pt x="35" y="208"/>
                </a:lnTo>
                <a:lnTo>
                  <a:pt x="35" y="204"/>
                </a:lnTo>
                <a:lnTo>
                  <a:pt x="35" y="189"/>
                </a:lnTo>
                <a:lnTo>
                  <a:pt x="35" y="181"/>
                </a:lnTo>
                <a:lnTo>
                  <a:pt x="33" y="172"/>
                </a:lnTo>
                <a:lnTo>
                  <a:pt x="29" y="164"/>
                </a:lnTo>
                <a:lnTo>
                  <a:pt x="22" y="153"/>
                </a:lnTo>
                <a:lnTo>
                  <a:pt x="20" y="149"/>
                </a:lnTo>
                <a:lnTo>
                  <a:pt x="18" y="146"/>
                </a:lnTo>
                <a:lnTo>
                  <a:pt x="14" y="138"/>
                </a:lnTo>
                <a:lnTo>
                  <a:pt x="10" y="127"/>
                </a:lnTo>
                <a:lnTo>
                  <a:pt x="6" y="117"/>
                </a:lnTo>
                <a:lnTo>
                  <a:pt x="0" y="106"/>
                </a:lnTo>
                <a:lnTo>
                  <a:pt x="2" y="106"/>
                </a:lnTo>
                <a:lnTo>
                  <a:pt x="2" y="102"/>
                </a:lnTo>
                <a:lnTo>
                  <a:pt x="2" y="94"/>
                </a:lnTo>
                <a:lnTo>
                  <a:pt x="0" y="83"/>
                </a:lnTo>
                <a:lnTo>
                  <a:pt x="0" y="74"/>
                </a:lnTo>
                <a:lnTo>
                  <a:pt x="4" y="64"/>
                </a:lnTo>
                <a:lnTo>
                  <a:pt x="6" y="57"/>
                </a:lnTo>
                <a:lnTo>
                  <a:pt x="10" y="45"/>
                </a:lnTo>
                <a:lnTo>
                  <a:pt x="10" y="42"/>
                </a:lnTo>
                <a:lnTo>
                  <a:pt x="8" y="40"/>
                </a:lnTo>
                <a:lnTo>
                  <a:pt x="6" y="40"/>
                </a:lnTo>
                <a:lnTo>
                  <a:pt x="4" y="38"/>
                </a:lnTo>
                <a:lnTo>
                  <a:pt x="2" y="36"/>
                </a:lnTo>
                <a:lnTo>
                  <a:pt x="0" y="32"/>
                </a:lnTo>
                <a:lnTo>
                  <a:pt x="0" y="28"/>
                </a:lnTo>
                <a:lnTo>
                  <a:pt x="2" y="26"/>
                </a:lnTo>
                <a:lnTo>
                  <a:pt x="6" y="19"/>
                </a:lnTo>
                <a:lnTo>
                  <a:pt x="8" y="15"/>
                </a:lnTo>
                <a:lnTo>
                  <a:pt x="6" y="9"/>
                </a:lnTo>
                <a:lnTo>
                  <a:pt x="12" y="7"/>
                </a:lnTo>
                <a:lnTo>
                  <a:pt x="137" y="7"/>
                </a:lnTo>
                <a:lnTo>
                  <a:pt x="258" y="4"/>
                </a:lnTo>
                <a:lnTo>
                  <a:pt x="405" y="0"/>
                </a:lnTo>
                <a:lnTo>
                  <a:pt x="407" y="2"/>
                </a:lnTo>
                <a:lnTo>
                  <a:pt x="409" y="4"/>
                </a:lnTo>
                <a:lnTo>
                  <a:pt x="409" y="6"/>
                </a:lnTo>
                <a:lnTo>
                  <a:pt x="409" y="7"/>
                </a:lnTo>
                <a:lnTo>
                  <a:pt x="411" y="11"/>
                </a:lnTo>
                <a:lnTo>
                  <a:pt x="413" y="13"/>
                </a:lnTo>
                <a:lnTo>
                  <a:pt x="417" y="17"/>
                </a:lnTo>
                <a:lnTo>
                  <a:pt x="419" y="19"/>
                </a:lnTo>
                <a:lnTo>
                  <a:pt x="419" y="23"/>
                </a:lnTo>
                <a:lnTo>
                  <a:pt x="417" y="26"/>
                </a:lnTo>
                <a:lnTo>
                  <a:pt x="415" y="38"/>
                </a:lnTo>
                <a:lnTo>
                  <a:pt x="413" y="45"/>
                </a:lnTo>
                <a:lnTo>
                  <a:pt x="415" y="59"/>
                </a:lnTo>
                <a:lnTo>
                  <a:pt x="421" y="68"/>
                </a:lnTo>
                <a:lnTo>
                  <a:pt x="427" y="76"/>
                </a:lnTo>
                <a:lnTo>
                  <a:pt x="433" y="81"/>
                </a:lnTo>
                <a:lnTo>
                  <a:pt x="439" y="85"/>
                </a:lnTo>
                <a:lnTo>
                  <a:pt x="450" y="91"/>
                </a:lnTo>
                <a:lnTo>
                  <a:pt x="452" y="91"/>
                </a:lnTo>
                <a:lnTo>
                  <a:pt x="454" y="93"/>
                </a:lnTo>
                <a:lnTo>
                  <a:pt x="456" y="94"/>
                </a:lnTo>
                <a:lnTo>
                  <a:pt x="456" y="96"/>
                </a:lnTo>
                <a:lnTo>
                  <a:pt x="456" y="102"/>
                </a:lnTo>
                <a:lnTo>
                  <a:pt x="458" y="104"/>
                </a:lnTo>
                <a:lnTo>
                  <a:pt x="462" y="108"/>
                </a:lnTo>
                <a:lnTo>
                  <a:pt x="464" y="110"/>
                </a:lnTo>
                <a:lnTo>
                  <a:pt x="470" y="113"/>
                </a:lnTo>
                <a:lnTo>
                  <a:pt x="472" y="115"/>
                </a:lnTo>
                <a:lnTo>
                  <a:pt x="472" y="117"/>
                </a:lnTo>
                <a:lnTo>
                  <a:pt x="476" y="123"/>
                </a:lnTo>
                <a:lnTo>
                  <a:pt x="480" y="127"/>
                </a:lnTo>
                <a:lnTo>
                  <a:pt x="491" y="134"/>
                </a:lnTo>
                <a:lnTo>
                  <a:pt x="497" y="138"/>
                </a:lnTo>
                <a:lnTo>
                  <a:pt x="501" y="144"/>
                </a:lnTo>
                <a:lnTo>
                  <a:pt x="501" y="151"/>
                </a:lnTo>
                <a:lnTo>
                  <a:pt x="499" y="157"/>
                </a:lnTo>
                <a:lnTo>
                  <a:pt x="497" y="163"/>
                </a:lnTo>
                <a:lnTo>
                  <a:pt x="491" y="170"/>
                </a:lnTo>
                <a:lnTo>
                  <a:pt x="489" y="178"/>
                </a:lnTo>
                <a:lnTo>
                  <a:pt x="486" y="189"/>
                </a:lnTo>
                <a:lnTo>
                  <a:pt x="484" y="195"/>
                </a:lnTo>
                <a:lnTo>
                  <a:pt x="482" y="197"/>
                </a:lnTo>
                <a:lnTo>
                  <a:pt x="480" y="197"/>
                </a:lnTo>
                <a:lnTo>
                  <a:pt x="476" y="198"/>
                </a:lnTo>
                <a:lnTo>
                  <a:pt x="470" y="200"/>
                </a:lnTo>
                <a:lnTo>
                  <a:pt x="456" y="204"/>
                </a:lnTo>
                <a:lnTo>
                  <a:pt x="446" y="208"/>
                </a:lnTo>
                <a:lnTo>
                  <a:pt x="439" y="212"/>
                </a:lnTo>
                <a:lnTo>
                  <a:pt x="435" y="217"/>
                </a:lnTo>
                <a:lnTo>
                  <a:pt x="431" y="221"/>
                </a:lnTo>
                <a:lnTo>
                  <a:pt x="431" y="227"/>
                </a:lnTo>
                <a:lnTo>
                  <a:pt x="433" y="236"/>
                </a:lnTo>
                <a:lnTo>
                  <a:pt x="441" y="253"/>
                </a:lnTo>
                <a:lnTo>
                  <a:pt x="441" y="257"/>
                </a:lnTo>
                <a:lnTo>
                  <a:pt x="441" y="261"/>
                </a:lnTo>
                <a:lnTo>
                  <a:pt x="439" y="265"/>
                </a:lnTo>
                <a:lnTo>
                  <a:pt x="435" y="266"/>
                </a:lnTo>
                <a:lnTo>
                  <a:pt x="433" y="268"/>
                </a:lnTo>
                <a:lnTo>
                  <a:pt x="431" y="270"/>
                </a:lnTo>
                <a:lnTo>
                  <a:pt x="433" y="276"/>
                </a:lnTo>
                <a:lnTo>
                  <a:pt x="433" y="278"/>
                </a:lnTo>
                <a:lnTo>
                  <a:pt x="431" y="282"/>
                </a:lnTo>
                <a:lnTo>
                  <a:pt x="429" y="287"/>
                </a:lnTo>
                <a:lnTo>
                  <a:pt x="423" y="291"/>
                </a:lnTo>
                <a:lnTo>
                  <a:pt x="419" y="293"/>
                </a:lnTo>
                <a:lnTo>
                  <a:pt x="415" y="295"/>
                </a:lnTo>
                <a:lnTo>
                  <a:pt x="413" y="297"/>
                </a:lnTo>
                <a:lnTo>
                  <a:pt x="411" y="299"/>
                </a:lnTo>
                <a:lnTo>
                  <a:pt x="407" y="302"/>
                </a:lnTo>
                <a:lnTo>
                  <a:pt x="407" y="306"/>
                </a:lnTo>
                <a:lnTo>
                  <a:pt x="409" y="312"/>
                </a:lnTo>
                <a:lnTo>
                  <a:pt x="411" y="316"/>
                </a:lnTo>
                <a:lnTo>
                  <a:pt x="411" y="318"/>
                </a:lnTo>
                <a:lnTo>
                  <a:pt x="409" y="323"/>
                </a:lnTo>
                <a:lnTo>
                  <a:pt x="407" y="325"/>
                </a:lnTo>
                <a:lnTo>
                  <a:pt x="405" y="323"/>
                </a:lnTo>
                <a:lnTo>
                  <a:pt x="403" y="32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7" name="Freeform 15"/>
          <p:cNvSpPr>
            <a:spLocks/>
          </p:cNvSpPr>
          <p:nvPr/>
        </p:nvSpPr>
        <p:spPr bwMode="auto">
          <a:xfrm>
            <a:off x="5073650" y="2662238"/>
            <a:ext cx="890588" cy="530225"/>
          </a:xfrm>
          <a:custGeom>
            <a:avLst/>
            <a:gdLst/>
            <a:ahLst/>
            <a:cxnLst>
              <a:cxn ang="0">
                <a:pos x="396" y="308"/>
              </a:cxn>
              <a:cxn ang="0">
                <a:pos x="276" y="302"/>
              </a:cxn>
              <a:cxn ang="0">
                <a:pos x="67" y="306"/>
              </a:cxn>
              <a:cxn ang="0">
                <a:pos x="59" y="289"/>
              </a:cxn>
              <a:cxn ang="0">
                <a:pos x="55" y="265"/>
              </a:cxn>
              <a:cxn ang="0">
                <a:pos x="57" y="248"/>
              </a:cxn>
              <a:cxn ang="0">
                <a:pos x="49" y="234"/>
              </a:cxn>
              <a:cxn ang="0">
                <a:pos x="43" y="215"/>
              </a:cxn>
              <a:cxn ang="0">
                <a:pos x="37" y="204"/>
              </a:cxn>
              <a:cxn ang="0">
                <a:pos x="35" y="172"/>
              </a:cxn>
              <a:cxn ang="0">
                <a:pos x="20" y="146"/>
              </a:cxn>
              <a:cxn ang="0">
                <a:pos x="2" y="106"/>
              </a:cxn>
              <a:cxn ang="0">
                <a:pos x="2" y="94"/>
              </a:cxn>
              <a:cxn ang="0">
                <a:pos x="8" y="57"/>
              </a:cxn>
              <a:cxn ang="0">
                <a:pos x="12" y="42"/>
              </a:cxn>
              <a:cxn ang="0">
                <a:pos x="0" y="32"/>
              </a:cxn>
              <a:cxn ang="0">
                <a:pos x="8" y="19"/>
              </a:cxn>
              <a:cxn ang="0">
                <a:pos x="14" y="7"/>
              </a:cxn>
              <a:cxn ang="0">
                <a:pos x="407" y="0"/>
              </a:cxn>
              <a:cxn ang="0">
                <a:pos x="409" y="4"/>
              </a:cxn>
              <a:cxn ang="0">
                <a:pos x="415" y="13"/>
              </a:cxn>
              <a:cxn ang="0">
                <a:pos x="419" y="26"/>
              </a:cxn>
              <a:cxn ang="0">
                <a:pos x="417" y="57"/>
              </a:cxn>
              <a:cxn ang="0">
                <a:pos x="441" y="85"/>
              </a:cxn>
              <a:cxn ang="0">
                <a:pos x="458" y="96"/>
              </a:cxn>
              <a:cxn ang="0">
                <a:pos x="466" y="110"/>
              </a:cxn>
              <a:cxn ang="0">
                <a:pos x="474" y="117"/>
              </a:cxn>
              <a:cxn ang="0">
                <a:pos x="493" y="134"/>
              </a:cxn>
              <a:cxn ang="0">
                <a:pos x="501" y="144"/>
              </a:cxn>
              <a:cxn ang="0">
                <a:pos x="499" y="163"/>
              </a:cxn>
              <a:cxn ang="0">
                <a:pos x="488" y="189"/>
              </a:cxn>
              <a:cxn ang="0">
                <a:pos x="472" y="200"/>
              </a:cxn>
              <a:cxn ang="0">
                <a:pos x="437" y="217"/>
              </a:cxn>
              <a:cxn ang="0">
                <a:pos x="435" y="234"/>
              </a:cxn>
              <a:cxn ang="0">
                <a:pos x="443" y="261"/>
              </a:cxn>
              <a:cxn ang="0">
                <a:pos x="433" y="270"/>
              </a:cxn>
              <a:cxn ang="0">
                <a:pos x="433" y="282"/>
              </a:cxn>
              <a:cxn ang="0">
                <a:pos x="411" y="299"/>
              </a:cxn>
              <a:cxn ang="0">
                <a:pos x="411" y="312"/>
              </a:cxn>
              <a:cxn ang="0">
                <a:pos x="409" y="325"/>
              </a:cxn>
            </a:cxnLst>
            <a:rect l="0" t="0" r="r" b="b"/>
            <a:pathLst>
              <a:path w="503" h="325">
                <a:moveTo>
                  <a:pt x="405" y="321"/>
                </a:moveTo>
                <a:lnTo>
                  <a:pt x="396" y="308"/>
                </a:lnTo>
                <a:lnTo>
                  <a:pt x="386" y="297"/>
                </a:lnTo>
                <a:lnTo>
                  <a:pt x="276" y="302"/>
                </a:lnTo>
                <a:lnTo>
                  <a:pt x="178" y="306"/>
                </a:lnTo>
                <a:lnTo>
                  <a:pt x="67" y="306"/>
                </a:lnTo>
                <a:lnTo>
                  <a:pt x="59" y="301"/>
                </a:lnTo>
                <a:lnTo>
                  <a:pt x="59" y="289"/>
                </a:lnTo>
                <a:lnTo>
                  <a:pt x="59" y="272"/>
                </a:lnTo>
                <a:lnTo>
                  <a:pt x="55" y="265"/>
                </a:lnTo>
                <a:lnTo>
                  <a:pt x="53" y="259"/>
                </a:lnTo>
                <a:lnTo>
                  <a:pt x="57" y="248"/>
                </a:lnTo>
                <a:lnTo>
                  <a:pt x="51" y="242"/>
                </a:lnTo>
                <a:lnTo>
                  <a:pt x="49" y="234"/>
                </a:lnTo>
                <a:lnTo>
                  <a:pt x="47" y="225"/>
                </a:lnTo>
                <a:lnTo>
                  <a:pt x="43" y="215"/>
                </a:lnTo>
                <a:lnTo>
                  <a:pt x="37" y="210"/>
                </a:lnTo>
                <a:lnTo>
                  <a:pt x="37" y="204"/>
                </a:lnTo>
                <a:lnTo>
                  <a:pt x="37" y="189"/>
                </a:lnTo>
                <a:lnTo>
                  <a:pt x="35" y="172"/>
                </a:lnTo>
                <a:lnTo>
                  <a:pt x="24" y="153"/>
                </a:lnTo>
                <a:lnTo>
                  <a:pt x="20" y="146"/>
                </a:lnTo>
                <a:lnTo>
                  <a:pt x="16" y="138"/>
                </a:lnTo>
                <a:lnTo>
                  <a:pt x="2" y="106"/>
                </a:lnTo>
                <a:lnTo>
                  <a:pt x="4" y="106"/>
                </a:lnTo>
                <a:lnTo>
                  <a:pt x="2" y="94"/>
                </a:lnTo>
                <a:lnTo>
                  <a:pt x="2" y="74"/>
                </a:lnTo>
                <a:lnTo>
                  <a:pt x="8" y="57"/>
                </a:lnTo>
                <a:lnTo>
                  <a:pt x="12" y="45"/>
                </a:lnTo>
                <a:lnTo>
                  <a:pt x="12" y="42"/>
                </a:lnTo>
                <a:lnTo>
                  <a:pt x="8" y="38"/>
                </a:lnTo>
                <a:lnTo>
                  <a:pt x="0" y="32"/>
                </a:lnTo>
                <a:lnTo>
                  <a:pt x="2" y="26"/>
                </a:lnTo>
                <a:lnTo>
                  <a:pt x="8" y="19"/>
                </a:lnTo>
                <a:lnTo>
                  <a:pt x="8" y="9"/>
                </a:lnTo>
                <a:lnTo>
                  <a:pt x="14" y="7"/>
                </a:lnTo>
                <a:lnTo>
                  <a:pt x="260" y="4"/>
                </a:lnTo>
                <a:lnTo>
                  <a:pt x="407" y="0"/>
                </a:lnTo>
                <a:lnTo>
                  <a:pt x="409" y="2"/>
                </a:lnTo>
                <a:lnTo>
                  <a:pt x="409" y="4"/>
                </a:lnTo>
                <a:lnTo>
                  <a:pt x="411" y="7"/>
                </a:lnTo>
                <a:lnTo>
                  <a:pt x="415" y="13"/>
                </a:lnTo>
                <a:lnTo>
                  <a:pt x="421" y="19"/>
                </a:lnTo>
                <a:lnTo>
                  <a:pt x="419" y="26"/>
                </a:lnTo>
                <a:lnTo>
                  <a:pt x="415" y="38"/>
                </a:lnTo>
                <a:lnTo>
                  <a:pt x="417" y="57"/>
                </a:lnTo>
                <a:lnTo>
                  <a:pt x="427" y="76"/>
                </a:lnTo>
                <a:lnTo>
                  <a:pt x="441" y="85"/>
                </a:lnTo>
                <a:lnTo>
                  <a:pt x="452" y="89"/>
                </a:lnTo>
                <a:lnTo>
                  <a:pt x="458" y="96"/>
                </a:lnTo>
                <a:lnTo>
                  <a:pt x="460" y="104"/>
                </a:lnTo>
                <a:lnTo>
                  <a:pt x="466" y="110"/>
                </a:lnTo>
                <a:lnTo>
                  <a:pt x="472" y="113"/>
                </a:lnTo>
                <a:lnTo>
                  <a:pt x="474" y="117"/>
                </a:lnTo>
                <a:lnTo>
                  <a:pt x="482" y="127"/>
                </a:lnTo>
                <a:lnTo>
                  <a:pt x="493" y="134"/>
                </a:lnTo>
                <a:lnTo>
                  <a:pt x="499" y="138"/>
                </a:lnTo>
                <a:lnTo>
                  <a:pt x="501" y="144"/>
                </a:lnTo>
                <a:lnTo>
                  <a:pt x="503" y="151"/>
                </a:lnTo>
                <a:lnTo>
                  <a:pt x="499" y="163"/>
                </a:lnTo>
                <a:lnTo>
                  <a:pt x="491" y="178"/>
                </a:lnTo>
                <a:lnTo>
                  <a:pt x="488" y="189"/>
                </a:lnTo>
                <a:lnTo>
                  <a:pt x="482" y="197"/>
                </a:lnTo>
                <a:lnTo>
                  <a:pt x="472" y="200"/>
                </a:lnTo>
                <a:lnTo>
                  <a:pt x="448" y="208"/>
                </a:lnTo>
                <a:lnTo>
                  <a:pt x="437" y="217"/>
                </a:lnTo>
                <a:lnTo>
                  <a:pt x="433" y="225"/>
                </a:lnTo>
                <a:lnTo>
                  <a:pt x="435" y="234"/>
                </a:lnTo>
                <a:lnTo>
                  <a:pt x="443" y="253"/>
                </a:lnTo>
                <a:lnTo>
                  <a:pt x="443" y="261"/>
                </a:lnTo>
                <a:lnTo>
                  <a:pt x="435" y="266"/>
                </a:lnTo>
                <a:lnTo>
                  <a:pt x="433" y="270"/>
                </a:lnTo>
                <a:lnTo>
                  <a:pt x="435" y="276"/>
                </a:lnTo>
                <a:lnTo>
                  <a:pt x="433" y="282"/>
                </a:lnTo>
                <a:lnTo>
                  <a:pt x="425" y="291"/>
                </a:lnTo>
                <a:lnTo>
                  <a:pt x="411" y="299"/>
                </a:lnTo>
                <a:lnTo>
                  <a:pt x="409" y="304"/>
                </a:lnTo>
                <a:lnTo>
                  <a:pt x="411" y="312"/>
                </a:lnTo>
                <a:lnTo>
                  <a:pt x="411" y="318"/>
                </a:lnTo>
                <a:lnTo>
                  <a:pt x="409" y="325"/>
                </a:lnTo>
                <a:lnTo>
                  <a:pt x="405" y="321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8" name="Freeform 16"/>
          <p:cNvSpPr>
            <a:spLocks/>
          </p:cNvSpPr>
          <p:nvPr/>
        </p:nvSpPr>
        <p:spPr bwMode="auto">
          <a:xfrm>
            <a:off x="5000625" y="1703388"/>
            <a:ext cx="939800" cy="966787"/>
          </a:xfrm>
          <a:custGeom>
            <a:avLst/>
            <a:gdLst/>
            <a:ahLst/>
            <a:cxnLst>
              <a:cxn ang="0">
                <a:pos x="450" y="584"/>
              </a:cxn>
              <a:cxn ang="0">
                <a:pos x="442" y="546"/>
              </a:cxn>
              <a:cxn ang="0">
                <a:pos x="425" y="531"/>
              </a:cxn>
              <a:cxn ang="0">
                <a:pos x="401" y="516"/>
              </a:cxn>
              <a:cxn ang="0">
                <a:pos x="397" y="501"/>
              </a:cxn>
              <a:cxn ang="0">
                <a:pos x="370" y="484"/>
              </a:cxn>
              <a:cxn ang="0">
                <a:pos x="335" y="461"/>
              </a:cxn>
              <a:cxn ang="0">
                <a:pos x="329" y="448"/>
              </a:cxn>
              <a:cxn ang="0">
                <a:pos x="331" y="395"/>
              </a:cxn>
              <a:cxn ang="0">
                <a:pos x="337" y="387"/>
              </a:cxn>
              <a:cxn ang="0">
                <a:pos x="321" y="372"/>
              </a:cxn>
              <a:cxn ang="0">
                <a:pos x="317" y="359"/>
              </a:cxn>
              <a:cxn ang="0">
                <a:pos x="354" y="319"/>
              </a:cxn>
              <a:cxn ang="0">
                <a:pos x="376" y="238"/>
              </a:cxn>
              <a:cxn ang="0">
                <a:pos x="394" y="223"/>
              </a:cxn>
              <a:cxn ang="0">
                <a:pos x="411" y="208"/>
              </a:cxn>
              <a:cxn ang="0">
                <a:pos x="468" y="151"/>
              </a:cxn>
              <a:cxn ang="0">
                <a:pos x="517" y="117"/>
              </a:cxn>
              <a:cxn ang="0">
                <a:pos x="523" y="108"/>
              </a:cxn>
              <a:cxn ang="0">
                <a:pos x="507" y="104"/>
              </a:cxn>
              <a:cxn ang="0">
                <a:pos x="472" y="102"/>
              </a:cxn>
              <a:cxn ang="0">
                <a:pos x="444" y="92"/>
              </a:cxn>
              <a:cxn ang="0">
                <a:pos x="419" y="108"/>
              </a:cxn>
              <a:cxn ang="0">
                <a:pos x="397" y="106"/>
              </a:cxn>
              <a:cxn ang="0">
                <a:pos x="364" y="83"/>
              </a:cxn>
              <a:cxn ang="0">
                <a:pos x="350" y="85"/>
              </a:cxn>
              <a:cxn ang="0">
                <a:pos x="337" y="89"/>
              </a:cxn>
              <a:cxn ang="0">
                <a:pos x="323" y="79"/>
              </a:cxn>
              <a:cxn ang="0">
                <a:pos x="298" y="75"/>
              </a:cxn>
              <a:cxn ang="0">
                <a:pos x="292" y="64"/>
              </a:cxn>
              <a:cxn ang="0">
                <a:pos x="253" y="68"/>
              </a:cxn>
              <a:cxn ang="0">
                <a:pos x="237" y="68"/>
              </a:cxn>
              <a:cxn ang="0">
                <a:pos x="221" y="55"/>
              </a:cxn>
              <a:cxn ang="0">
                <a:pos x="208" y="53"/>
              </a:cxn>
              <a:cxn ang="0">
                <a:pos x="184" y="49"/>
              </a:cxn>
              <a:cxn ang="0">
                <a:pos x="174" y="34"/>
              </a:cxn>
              <a:cxn ang="0">
                <a:pos x="168" y="7"/>
              </a:cxn>
              <a:cxn ang="0">
                <a:pos x="157" y="0"/>
              </a:cxn>
              <a:cxn ang="0">
                <a:pos x="0" y="22"/>
              </a:cxn>
              <a:cxn ang="0">
                <a:pos x="8" y="47"/>
              </a:cxn>
              <a:cxn ang="0">
                <a:pos x="6" y="94"/>
              </a:cxn>
              <a:cxn ang="0">
                <a:pos x="12" y="119"/>
              </a:cxn>
              <a:cxn ang="0">
                <a:pos x="22" y="155"/>
              </a:cxn>
              <a:cxn ang="0">
                <a:pos x="27" y="227"/>
              </a:cxn>
              <a:cxn ang="0">
                <a:pos x="35" y="278"/>
              </a:cxn>
              <a:cxn ang="0">
                <a:pos x="45" y="298"/>
              </a:cxn>
              <a:cxn ang="0">
                <a:pos x="47" y="344"/>
              </a:cxn>
              <a:cxn ang="0">
                <a:pos x="35" y="363"/>
              </a:cxn>
              <a:cxn ang="0">
                <a:pos x="31" y="382"/>
              </a:cxn>
              <a:cxn ang="0">
                <a:pos x="43" y="389"/>
              </a:cxn>
              <a:cxn ang="0">
                <a:pos x="57" y="404"/>
              </a:cxn>
            </a:cxnLst>
            <a:rect l="0" t="0" r="r" b="b"/>
            <a:pathLst>
              <a:path w="533" h="591">
                <a:moveTo>
                  <a:pt x="57" y="591"/>
                </a:moveTo>
                <a:lnTo>
                  <a:pt x="182" y="591"/>
                </a:lnTo>
                <a:lnTo>
                  <a:pt x="303" y="588"/>
                </a:lnTo>
                <a:lnTo>
                  <a:pt x="450" y="584"/>
                </a:lnTo>
                <a:lnTo>
                  <a:pt x="448" y="573"/>
                </a:lnTo>
                <a:lnTo>
                  <a:pt x="448" y="561"/>
                </a:lnTo>
                <a:lnTo>
                  <a:pt x="444" y="554"/>
                </a:lnTo>
                <a:lnTo>
                  <a:pt x="442" y="546"/>
                </a:lnTo>
                <a:lnTo>
                  <a:pt x="439" y="540"/>
                </a:lnTo>
                <a:lnTo>
                  <a:pt x="435" y="537"/>
                </a:lnTo>
                <a:lnTo>
                  <a:pt x="429" y="533"/>
                </a:lnTo>
                <a:lnTo>
                  <a:pt x="425" y="531"/>
                </a:lnTo>
                <a:lnTo>
                  <a:pt x="415" y="525"/>
                </a:lnTo>
                <a:lnTo>
                  <a:pt x="407" y="522"/>
                </a:lnTo>
                <a:lnTo>
                  <a:pt x="403" y="518"/>
                </a:lnTo>
                <a:lnTo>
                  <a:pt x="401" y="516"/>
                </a:lnTo>
                <a:lnTo>
                  <a:pt x="399" y="512"/>
                </a:lnTo>
                <a:lnTo>
                  <a:pt x="399" y="506"/>
                </a:lnTo>
                <a:lnTo>
                  <a:pt x="397" y="503"/>
                </a:lnTo>
                <a:lnTo>
                  <a:pt x="397" y="501"/>
                </a:lnTo>
                <a:lnTo>
                  <a:pt x="394" y="497"/>
                </a:lnTo>
                <a:lnTo>
                  <a:pt x="390" y="493"/>
                </a:lnTo>
                <a:lnTo>
                  <a:pt x="382" y="489"/>
                </a:lnTo>
                <a:lnTo>
                  <a:pt x="370" y="484"/>
                </a:lnTo>
                <a:lnTo>
                  <a:pt x="349" y="474"/>
                </a:lnTo>
                <a:lnTo>
                  <a:pt x="339" y="469"/>
                </a:lnTo>
                <a:lnTo>
                  <a:pt x="337" y="465"/>
                </a:lnTo>
                <a:lnTo>
                  <a:pt x="335" y="461"/>
                </a:lnTo>
                <a:lnTo>
                  <a:pt x="329" y="459"/>
                </a:lnTo>
                <a:lnTo>
                  <a:pt x="327" y="455"/>
                </a:lnTo>
                <a:lnTo>
                  <a:pt x="327" y="452"/>
                </a:lnTo>
                <a:lnTo>
                  <a:pt x="329" y="448"/>
                </a:lnTo>
                <a:lnTo>
                  <a:pt x="327" y="438"/>
                </a:lnTo>
                <a:lnTo>
                  <a:pt x="327" y="427"/>
                </a:lnTo>
                <a:lnTo>
                  <a:pt x="327" y="410"/>
                </a:lnTo>
                <a:lnTo>
                  <a:pt x="331" y="395"/>
                </a:lnTo>
                <a:lnTo>
                  <a:pt x="333" y="391"/>
                </a:lnTo>
                <a:lnTo>
                  <a:pt x="333" y="389"/>
                </a:lnTo>
                <a:lnTo>
                  <a:pt x="335" y="387"/>
                </a:lnTo>
                <a:lnTo>
                  <a:pt x="337" y="387"/>
                </a:lnTo>
                <a:lnTo>
                  <a:pt x="337" y="385"/>
                </a:lnTo>
                <a:lnTo>
                  <a:pt x="335" y="384"/>
                </a:lnTo>
                <a:lnTo>
                  <a:pt x="327" y="376"/>
                </a:lnTo>
                <a:lnTo>
                  <a:pt x="321" y="372"/>
                </a:lnTo>
                <a:lnTo>
                  <a:pt x="317" y="368"/>
                </a:lnTo>
                <a:lnTo>
                  <a:pt x="315" y="365"/>
                </a:lnTo>
                <a:lnTo>
                  <a:pt x="317" y="363"/>
                </a:lnTo>
                <a:lnTo>
                  <a:pt x="317" y="359"/>
                </a:lnTo>
                <a:lnTo>
                  <a:pt x="325" y="350"/>
                </a:lnTo>
                <a:lnTo>
                  <a:pt x="333" y="338"/>
                </a:lnTo>
                <a:lnTo>
                  <a:pt x="343" y="329"/>
                </a:lnTo>
                <a:lnTo>
                  <a:pt x="354" y="319"/>
                </a:lnTo>
                <a:lnTo>
                  <a:pt x="354" y="263"/>
                </a:lnTo>
                <a:lnTo>
                  <a:pt x="360" y="255"/>
                </a:lnTo>
                <a:lnTo>
                  <a:pt x="368" y="246"/>
                </a:lnTo>
                <a:lnTo>
                  <a:pt x="376" y="238"/>
                </a:lnTo>
                <a:lnTo>
                  <a:pt x="382" y="234"/>
                </a:lnTo>
                <a:lnTo>
                  <a:pt x="388" y="232"/>
                </a:lnTo>
                <a:lnTo>
                  <a:pt x="390" y="229"/>
                </a:lnTo>
                <a:lnTo>
                  <a:pt x="394" y="223"/>
                </a:lnTo>
                <a:lnTo>
                  <a:pt x="397" y="219"/>
                </a:lnTo>
                <a:lnTo>
                  <a:pt x="399" y="219"/>
                </a:lnTo>
                <a:lnTo>
                  <a:pt x="405" y="213"/>
                </a:lnTo>
                <a:lnTo>
                  <a:pt x="411" y="208"/>
                </a:lnTo>
                <a:lnTo>
                  <a:pt x="429" y="189"/>
                </a:lnTo>
                <a:lnTo>
                  <a:pt x="439" y="176"/>
                </a:lnTo>
                <a:lnTo>
                  <a:pt x="452" y="164"/>
                </a:lnTo>
                <a:lnTo>
                  <a:pt x="468" y="151"/>
                </a:lnTo>
                <a:lnTo>
                  <a:pt x="486" y="136"/>
                </a:lnTo>
                <a:lnTo>
                  <a:pt x="495" y="132"/>
                </a:lnTo>
                <a:lnTo>
                  <a:pt x="503" y="126"/>
                </a:lnTo>
                <a:lnTo>
                  <a:pt x="517" y="117"/>
                </a:lnTo>
                <a:lnTo>
                  <a:pt x="527" y="111"/>
                </a:lnTo>
                <a:lnTo>
                  <a:pt x="531" y="109"/>
                </a:lnTo>
                <a:lnTo>
                  <a:pt x="533" y="109"/>
                </a:lnTo>
                <a:lnTo>
                  <a:pt x="523" y="108"/>
                </a:lnTo>
                <a:lnTo>
                  <a:pt x="519" y="108"/>
                </a:lnTo>
                <a:lnTo>
                  <a:pt x="515" y="108"/>
                </a:lnTo>
                <a:lnTo>
                  <a:pt x="511" y="106"/>
                </a:lnTo>
                <a:lnTo>
                  <a:pt x="507" y="104"/>
                </a:lnTo>
                <a:lnTo>
                  <a:pt x="499" y="102"/>
                </a:lnTo>
                <a:lnTo>
                  <a:pt x="489" y="102"/>
                </a:lnTo>
                <a:lnTo>
                  <a:pt x="480" y="102"/>
                </a:lnTo>
                <a:lnTo>
                  <a:pt x="472" y="102"/>
                </a:lnTo>
                <a:lnTo>
                  <a:pt x="462" y="102"/>
                </a:lnTo>
                <a:lnTo>
                  <a:pt x="454" y="98"/>
                </a:lnTo>
                <a:lnTo>
                  <a:pt x="446" y="94"/>
                </a:lnTo>
                <a:lnTo>
                  <a:pt x="444" y="92"/>
                </a:lnTo>
                <a:lnTo>
                  <a:pt x="441" y="92"/>
                </a:lnTo>
                <a:lnTo>
                  <a:pt x="437" y="94"/>
                </a:lnTo>
                <a:lnTo>
                  <a:pt x="427" y="102"/>
                </a:lnTo>
                <a:lnTo>
                  <a:pt x="419" y="108"/>
                </a:lnTo>
                <a:lnTo>
                  <a:pt x="415" y="108"/>
                </a:lnTo>
                <a:lnTo>
                  <a:pt x="411" y="109"/>
                </a:lnTo>
                <a:lnTo>
                  <a:pt x="401" y="108"/>
                </a:lnTo>
                <a:lnTo>
                  <a:pt x="397" y="106"/>
                </a:lnTo>
                <a:lnTo>
                  <a:pt x="392" y="100"/>
                </a:lnTo>
                <a:lnTo>
                  <a:pt x="376" y="91"/>
                </a:lnTo>
                <a:lnTo>
                  <a:pt x="370" y="87"/>
                </a:lnTo>
                <a:lnTo>
                  <a:pt x="364" y="83"/>
                </a:lnTo>
                <a:lnTo>
                  <a:pt x="358" y="81"/>
                </a:lnTo>
                <a:lnTo>
                  <a:pt x="354" y="81"/>
                </a:lnTo>
                <a:lnTo>
                  <a:pt x="352" y="83"/>
                </a:lnTo>
                <a:lnTo>
                  <a:pt x="350" y="85"/>
                </a:lnTo>
                <a:lnTo>
                  <a:pt x="349" y="92"/>
                </a:lnTo>
                <a:lnTo>
                  <a:pt x="343" y="92"/>
                </a:lnTo>
                <a:lnTo>
                  <a:pt x="339" y="91"/>
                </a:lnTo>
                <a:lnTo>
                  <a:pt x="337" y="89"/>
                </a:lnTo>
                <a:lnTo>
                  <a:pt x="333" y="85"/>
                </a:lnTo>
                <a:lnTo>
                  <a:pt x="331" y="83"/>
                </a:lnTo>
                <a:lnTo>
                  <a:pt x="327" y="81"/>
                </a:lnTo>
                <a:lnTo>
                  <a:pt x="323" y="79"/>
                </a:lnTo>
                <a:lnTo>
                  <a:pt x="317" y="77"/>
                </a:lnTo>
                <a:lnTo>
                  <a:pt x="305" y="77"/>
                </a:lnTo>
                <a:lnTo>
                  <a:pt x="300" y="75"/>
                </a:lnTo>
                <a:lnTo>
                  <a:pt x="298" y="75"/>
                </a:lnTo>
                <a:lnTo>
                  <a:pt x="296" y="74"/>
                </a:lnTo>
                <a:lnTo>
                  <a:pt x="296" y="72"/>
                </a:lnTo>
                <a:lnTo>
                  <a:pt x="294" y="68"/>
                </a:lnTo>
                <a:lnTo>
                  <a:pt x="292" y="64"/>
                </a:lnTo>
                <a:lnTo>
                  <a:pt x="286" y="62"/>
                </a:lnTo>
                <a:lnTo>
                  <a:pt x="278" y="62"/>
                </a:lnTo>
                <a:lnTo>
                  <a:pt x="270" y="64"/>
                </a:lnTo>
                <a:lnTo>
                  <a:pt x="253" y="68"/>
                </a:lnTo>
                <a:lnTo>
                  <a:pt x="247" y="70"/>
                </a:lnTo>
                <a:lnTo>
                  <a:pt x="243" y="70"/>
                </a:lnTo>
                <a:lnTo>
                  <a:pt x="239" y="70"/>
                </a:lnTo>
                <a:lnTo>
                  <a:pt x="237" y="68"/>
                </a:lnTo>
                <a:lnTo>
                  <a:pt x="231" y="60"/>
                </a:lnTo>
                <a:lnTo>
                  <a:pt x="229" y="56"/>
                </a:lnTo>
                <a:lnTo>
                  <a:pt x="225" y="55"/>
                </a:lnTo>
                <a:lnTo>
                  <a:pt x="221" y="55"/>
                </a:lnTo>
                <a:lnTo>
                  <a:pt x="217" y="56"/>
                </a:lnTo>
                <a:lnTo>
                  <a:pt x="213" y="56"/>
                </a:lnTo>
                <a:lnTo>
                  <a:pt x="211" y="56"/>
                </a:lnTo>
                <a:lnTo>
                  <a:pt x="208" y="53"/>
                </a:lnTo>
                <a:lnTo>
                  <a:pt x="204" y="51"/>
                </a:lnTo>
                <a:lnTo>
                  <a:pt x="198" y="49"/>
                </a:lnTo>
                <a:lnTo>
                  <a:pt x="192" y="49"/>
                </a:lnTo>
                <a:lnTo>
                  <a:pt x="184" y="49"/>
                </a:lnTo>
                <a:lnTo>
                  <a:pt x="180" y="49"/>
                </a:lnTo>
                <a:lnTo>
                  <a:pt x="178" y="47"/>
                </a:lnTo>
                <a:lnTo>
                  <a:pt x="176" y="41"/>
                </a:lnTo>
                <a:lnTo>
                  <a:pt x="174" y="34"/>
                </a:lnTo>
                <a:lnTo>
                  <a:pt x="174" y="24"/>
                </a:lnTo>
                <a:lnTo>
                  <a:pt x="172" y="15"/>
                </a:lnTo>
                <a:lnTo>
                  <a:pt x="170" y="11"/>
                </a:lnTo>
                <a:lnTo>
                  <a:pt x="168" y="7"/>
                </a:lnTo>
                <a:lnTo>
                  <a:pt x="166" y="4"/>
                </a:lnTo>
                <a:lnTo>
                  <a:pt x="164" y="2"/>
                </a:lnTo>
                <a:lnTo>
                  <a:pt x="161" y="0"/>
                </a:lnTo>
                <a:lnTo>
                  <a:pt x="157" y="0"/>
                </a:lnTo>
                <a:lnTo>
                  <a:pt x="157" y="21"/>
                </a:lnTo>
                <a:lnTo>
                  <a:pt x="71" y="21"/>
                </a:lnTo>
                <a:lnTo>
                  <a:pt x="2" y="21"/>
                </a:lnTo>
                <a:lnTo>
                  <a:pt x="0" y="22"/>
                </a:lnTo>
                <a:lnTo>
                  <a:pt x="0" y="24"/>
                </a:lnTo>
                <a:lnTo>
                  <a:pt x="0" y="28"/>
                </a:lnTo>
                <a:lnTo>
                  <a:pt x="6" y="39"/>
                </a:lnTo>
                <a:lnTo>
                  <a:pt x="8" y="47"/>
                </a:lnTo>
                <a:lnTo>
                  <a:pt x="8" y="55"/>
                </a:lnTo>
                <a:lnTo>
                  <a:pt x="8" y="64"/>
                </a:lnTo>
                <a:lnTo>
                  <a:pt x="4" y="75"/>
                </a:lnTo>
                <a:lnTo>
                  <a:pt x="6" y="94"/>
                </a:lnTo>
                <a:lnTo>
                  <a:pt x="8" y="106"/>
                </a:lnTo>
                <a:lnTo>
                  <a:pt x="10" y="113"/>
                </a:lnTo>
                <a:lnTo>
                  <a:pt x="12" y="117"/>
                </a:lnTo>
                <a:lnTo>
                  <a:pt x="12" y="119"/>
                </a:lnTo>
                <a:lnTo>
                  <a:pt x="14" y="123"/>
                </a:lnTo>
                <a:lnTo>
                  <a:pt x="12" y="132"/>
                </a:lnTo>
                <a:lnTo>
                  <a:pt x="18" y="143"/>
                </a:lnTo>
                <a:lnTo>
                  <a:pt x="22" y="155"/>
                </a:lnTo>
                <a:lnTo>
                  <a:pt x="25" y="166"/>
                </a:lnTo>
                <a:lnTo>
                  <a:pt x="25" y="177"/>
                </a:lnTo>
                <a:lnTo>
                  <a:pt x="27" y="208"/>
                </a:lnTo>
                <a:lnTo>
                  <a:pt x="27" y="227"/>
                </a:lnTo>
                <a:lnTo>
                  <a:pt x="29" y="249"/>
                </a:lnTo>
                <a:lnTo>
                  <a:pt x="29" y="263"/>
                </a:lnTo>
                <a:lnTo>
                  <a:pt x="31" y="272"/>
                </a:lnTo>
                <a:lnTo>
                  <a:pt x="35" y="278"/>
                </a:lnTo>
                <a:lnTo>
                  <a:pt x="37" y="281"/>
                </a:lnTo>
                <a:lnTo>
                  <a:pt x="41" y="289"/>
                </a:lnTo>
                <a:lnTo>
                  <a:pt x="43" y="293"/>
                </a:lnTo>
                <a:lnTo>
                  <a:pt x="45" y="298"/>
                </a:lnTo>
                <a:lnTo>
                  <a:pt x="45" y="304"/>
                </a:lnTo>
                <a:lnTo>
                  <a:pt x="47" y="314"/>
                </a:lnTo>
                <a:lnTo>
                  <a:pt x="49" y="336"/>
                </a:lnTo>
                <a:lnTo>
                  <a:pt x="47" y="344"/>
                </a:lnTo>
                <a:lnTo>
                  <a:pt x="45" y="351"/>
                </a:lnTo>
                <a:lnTo>
                  <a:pt x="43" y="355"/>
                </a:lnTo>
                <a:lnTo>
                  <a:pt x="39" y="359"/>
                </a:lnTo>
                <a:lnTo>
                  <a:pt x="35" y="363"/>
                </a:lnTo>
                <a:lnTo>
                  <a:pt x="33" y="367"/>
                </a:lnTo>
                <a:lnTo>
                  <a:pt x="31" y="372"/>
                </a:lnTo>
                <a:lnTo>
                  <a:pt x="31" y="378"/>
                </a:lnTo>
                <a:lnTo>
                  <a:pt x="31" y="382"/>
                </a:lnTo>
                <a:lnTo>
                  <a:pt x="33" y="384"/>
                </a:lnTo>
                <a:lnTo>
                  <a:pt x="35" y="385"/>
                </a:lnTo>
                <a:lnTo>
                  <a:pt x="39" y="387"/>
                </a:lnTo>
                <a:lnTo>
                  <a:pt x="43" y="389"/>
                </a:lnTo>
                <a:lnTo>
                  <a:pt x="49" y="391"/>
                </a:lnTo>
                <a:lnTo>
                  <a:pt x="53" y="393"/>
                </a:lnTo>
                <a:lnTo>
                  <a:pt x="55" y="397"/>
                </a:lnTo>
                <a:lnTo>
                  <a:pt x="57" y="404"/>
                </a:lnTo>
                <a:lnTo>
                  <a:pt x="57" y="59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99" name="Freeform 17"/>
          <p:cNvSpPr>
            <a:spLocks/>
          </p:cNvSpPr>
          <p:nvPr/>
        </p:nvSpPr>
        <p:spPr bwMode="auto">
          <a:xfrm>
            <a:off x="5000625" y="1703388"/>
            <a:ext cx="939800" cy="966787"/>
          </a:xfrm>
          <a:custGeom>
            <a:avLst/>
            <a:gdLst/>
            <a:ahLst/>
            <a:cxnLst>
              <a:cxn ang="0">
                <a:pos x="303" y="588"/>
              </a:cxn>
              <a:cxn ang="0">
                <a:pos x="446" y="561"/>
              </a:cxn>
              <a:cxn ang="0">
                <a:pos x="433" y="537"/>
              </a:cxn>
              <a:cxn ang="0">
                <a:pos x="407" y="522"/>
              </a:cxn>
              <a:cxn ang="0">
                <a:pos x="397" y="506"/>
              </a:cxn>
              <a:cxn ang="0">
                <a:pos x="390" y="493"/>
              </a:cxn>
              <a:cxn ang="0">
                <a:pos x="347" y="472"/>
              </a:cxn>
              <a:cxn ang="0">
                <a:pos x="327" y="455"/>
              </a:cxn>
              <a:cxn ang="0">
                <a:pos x="329" y="448"/>
              </a:cxn>
              <a:cxn ang="0">
                <a:pos x="331" y="395"/>
              </a:cxn>
              <a:cxn ang="0">
                <a:pos x="337" y="385"/>
              </a:cxn>
              <a:cxn ang="0">
                <a:pos x="325" y="376"/>
              </a:cxn>
              <a:cxn ang="0">
                <a:pos x="315" y="365"/>
              </a:cxn>
              <a:cxn ang="0">
                <a:pos x="333" y="338"/>
              </a:cxn>
              <a:cxn ang="0">
                <a:pos x="354" y="263"/>
              </a:cxn>
              <a:cxn ang="0">
                <a:pos x="390" y="229"/>
              </a:cxn>
              <a:cxn ang="0">
                <a:pos x="399" y="217"/>
              </a:cxn>
              <a:cxn ang="0">
                <a:pos x="429" y="187"/>
              </a:cxn>
              <a:cxn ang="0">
                <a:pos x="466" y="149"/>
              </a:cxn>
              <a:cxn ang="0">
                <a:pos x="517" y="117"/>
              </a:cxn>
              <a:cxn ang="0">
                <a:pos x="533" y="109"/>
              </a:cxn>
              <a:cxn ang="0">
                <a:pos x="499" y="102"/>
              </a:cxn>
              <a:cxn ang="0">
                <a:pos x="462" y="102"/>
              </a:cxn>
              <a:cxn ang="0">
                <a:pos x="446" y="94"/>
              </a:cxn>
              <a:cxn ang="0">
                <a:pos x="437" y="92"/>
              </a:cxn>
              <a:cxn ang="0">
                <a:pos x="411" y="109"/>
              </a:cxn>
              <a:cxn ang="0">
                <a:pos x="364" y="83"/>
              </a:cxn>
              <a:cxn ang="0">
                <a:pos x="350" y="85"/>
              </a:cxn>
              <a:cxn ang="0">
                <a:pos x="339" y="91"/>
              </a:cxn>
              <a:cxn ang="0">
                <a:pos x="327" y="79"/>
              </a:cxn>
              <a:cxn ang="0">
                <a:pos x="300" y="75"/>
              </a:cxn>
              <a:cxn ang="0">
                <a:pos x="294" y="68"/>
              </a:cxn>
              <a:cxn ang="0">
                <a:pos x="286" y="62"/>
              </a:cxn>
              <a:cxn ang="0">
                <a:pos x="253" y="68"/>
              </a:cxn>
              <a:cxn ang="0">
                <a:pos x="237" y="68"/>
              </a:cxn>
              <a:cxn ang="0">
                <a:pos x="225" y="55"/>
              </a:cxn>
              <a:cxn ang="0">
                <a:pos x="211" y="56"/>
              </a:cxn>
              <a:cxn ang="0">
                <a:pos x="198" y="49"/>
              </a:cxn>
              <a:cxn ang="0">
                <a:pos x="178" y="47"/>
              </a:cxn>
              <a:cxn ang="0">
                <a:pos x="172" y="24"/>
              </a:cxn>
              <a:cxn ang="0">
                <a:pos x="164" y="2"/>
              </a:cxn>
              <a:cxn ang="0">
                <a:pos x="157" y="21"/>
              </a:cxn>
              <a:cxn ang="0">
                <a:pos x="0" y="28"/>
              </a:cxn>
              <a:cxn ang="0">
                <a:pos x="8" y="55"/>
              </a:cxn>
              <a:cxn ang="0">
                <a:pos x="4" y="75"/>
              </a:cxn>
              <a:cxn ang="0">
                <a:pos x="10" y="117"/>
              </a:cxn>
              <a:cxn ang="0">
                <a:pos x="10" y="132"/>
              </a:cxn>
              <a:cxn ang="0">
                <a:pos x="25" y="177"/>
              </a:cxn>
              <a:cxn ang="0">
                <a:pos x="31" y="272"/>
              </a:cxn>
              <a:cxn ang="0">
                <a:pos x="45" y="298"/>
              </a:cxn>
              <a:cxn ang="0">
                <a:pos x="45" y="351"/>
              </a:cxn>
              <a:cxn ang="0">
                <a:pos x="33" y="367"/>
              </a:cxn>
              <a:cxn ang="0">
                <a:pos x="35" y="385"/>
              </a:cxn>
              <a:cxn ang="0">
                <a:pos x="53" y="393"/>
              </a:cxn>
              <a:cxn ang="0">
                <a:pos x="57" y="591"/>
              </a:cxn>
            </a:cxnLst>
            <a:rect l="0" t="0" r="r" b="b"/>
            <a:pathLst>
              <a:path w="533" h="591">
                <a:moveTo>
                  <a:pt x="57" y="591"/>
                </a:moveTo>
                <a:lnTo>
                  <a:pt x="303" y="588"/>
                </a:lnTo>
                <a:lnTo>
                  <a:pt x="450" y="584"/>
                </a:lnTo>
                <a:lnTo>
                  <a:pt x="446" y="561"/>
                </a:lnTo>
                <a:lnTo>
                  <a:pt x="442" y="546"/>
                </a:lnTo>
                <a:lnTo>
                  <a:pt x="433" y="537"/>
                </a:lnTo>
                <a:lnTo>
                  <a:pt x="425" y="529"/>
                </a:lnTo>
                <a:lnTo>
                  <a:pt x="407" y="522"/>
                </a:lnTo>
                <a:lnTo>
                  <a:pt x="401" y="516"/>
                </a:lnTo>
                <a:lnTo>
                  <a:pt x="397" y="506"/>
                </a:lnTo>
                <a:lnTo>
                  <a:pt x="395" y="499"/>
                </a:lnTo>
                <a:lnTo>
                  <a:pt x="390" y="493"/>
                </a:lnTo>
                <a:lnTo>
                  <a:pt x="370" y="484"/>
                </a:lnTo>
                <a:lnTo>
                  <a:pt x="347" y="472"/>
                </a:lnTo>
                <a:lnTo>
                  <a:pt x="335" y="461"/>
                </a:lnTo>
                <a:lnTo>
                  <a:pt x="327" y="455"/>
                </a:lnTo>
                <a:lnTo>
                  <a:pt x="327" y="452"/>
                </a:lnTo>
                <a:lnTo>
                  <a:pt x="329" y="448"/>
                </a:lnTo>
                <a:lnTo>
                  <a:pt x="327" y="408"/>
                </a:lnTo>
                <a:lnTo>
                  <a:pt x="331" y="395"/>
                </a:lnTo>
                <a:lnTo>
                  <a:pt x="335" y="387"/>
                </a:lnTo>
                <a:lnTo>
                  <a:pt x="337" y="385"/>
                </a:lnTo>
                <a:lnTo>
                  <a:pt x="335" y="384"/>
                </a:lnTo>
                <a:lnTo>
                  <a:pt x="325" y="376"/>
                </a:lnTo>
                <a:lnTo>
                  <a:pt x="317" y="368"/>
                </a:lnTo>
                <a:lnTo>
                  <a:pt x="315" y="365"/>
                </a:lnTo>
                <a:lnTo>
                  <a:pt x="317" y="359"/>
                </a:lnTo>
                <a:lnTo>
                  <a:pt x="333" y="338"/>
                </a:lnTo>
                <a:lnTo>
                  <a:pt x="354" y="319"/>
                </a:lnTo>
                <a:lnTo>
                  <a:pt x="354" y="263"/>
                </a:lnTo>
                <a:lnTo>
                  <a:pt x="382" y="234"/>
                </a:lnTo>
                <a:lnTo>
                  <a:pt x="390" y="229"/>
                </a:lnTo>
                <a:lnTo>
                  <a:pt x="394" y="223"/>
                </a:lnTo>
                <a:lnTo>
                  <a:pt x="399" y="217"/>
                </a:lnTo>
                <a:lnTo>
                  <a:pt x="411" y="208"/>
                </a:lnTo>
                <a:lnTo>
                  <a:pt x="429" y="187"/>
                </a:lnTo>
                <a:lnTo>
                  <a:pt x="452" y="162"/>
                </a:lnTo>
                <a:lnTo>
                  <a:pt x="466" y="149"/>
                </a:lnTo>
                <a:lnTo>
                  <a:pt x="486" y="136"/>
                </a:lnTo>
                <a:lnTo>
                  <a:pt x="517" y="117"/>
                </a:lnTo>
                <a:lnTo>
                  <a:pt x="527" y="111"/>
                </a:lnTo>
                <a:lnTo>
                  <a:pt x="533" y="109"/>
                </a:lnTo>
                <a:lnTo>
                  <a:pt x="515" y="108"/>
                </a:lnTo>
                <a:lnTo>
                  <a:pt x="499" y="102"/>
                </a:lnTo>
                <a:lnTo>
                  <a:pt x="480" y="102"/>
                </a:lnTo>
                <a:lnTo>
                  <a:pt x="462" y="102"/>
                </a:lnTo>
                <a:lnTo>
                  <a:pt x="452" y="98"/>
                </a:lnTo>
                <a:lnTo>
                  <a:pt x="446" y="94"/>
                </a:lnTo>
                <a:lnTo>
                  <a:pt x="441" y="92"/>
                </a:lnTo>
                <a:lnTo>
                  <a:pt x="437" y="92"/>
                </a:lnTo>
                <a:lnTo>
                  <a:pt x="425" y="102"/>
                </a:lnTo>
                <a:lnTo>
                  <a:pt x="411" y="109"/>
                </a:lnTo>
                <a:lnTo>
                  <a:pt x="390" y="100"/>
                </a:lnTo>
                <a:lnTo>
                  <a:pt x="364" y="83"/>
                </a:lnTo>
                <a:lnTo>
                  <a:pt x="354" y="81"/>
                </a:lnTo>
                <a:lnTo>
                  <a:pt x="350" y="85"/>
                </a:lnTo>
                <a:lnTo>
                  <a:pt x="349" y="92"/>
                </a:lnTo>
                <a:lnTo>
                  <a:pt x="339" y="91"/>
                </a:lnTo>
                <a:lnTo>
                  <a:pt x="333" y="85"/>
                </a:lnTo>
                <a:lnTo>
                  <a:pt x="327" y="79"/>
                </a:lnTo>
                <a:lnTo>
                  <a:pt x="317" y="77"/>
                </a:lnTo>
                <a:lnTo>
                  <a:pt x="300" y="75"/>
                </a:lnTo>
                <a:lnTo>
                  <a:pt x="296" y="74"/>
                </a:lnTo>
                <a:lnTo>
                  <a:pt x="294" y="68"/>
                </a:lnTo>
                <a:lnTo>
                  <a:pt x="292" y="62"/>
                </a:lnTo>
                <a:lnTo>
                  <a:pt x="286" y="62"/>
                </a:lnTo>
                <a:lnTo>
                  <a:pt x="270" y="62"/>
                </a:lnTo>
                <a:lnTo>
                  <a:pt x="253" y="68"/>
                </a:lnTo>
                <a:lnTo>
                  <a:pt x="241" y="70"/>
                </a:lnTo>
                <a:lnTo>
                  <a:pt x="237" y="68"/>
                </a:lnTo>
                <a:lnTo>
                  <a:pt x="231" y="60"/>
                </a:lnTo>
                <a:lnTo>
                  <a:pt x="225" y="55"/>
                </a:lnTo>
                <a:lnTo>
                  <a:pt x="217" y="56"/>
                </a:lnTo>
                <a:lnTo>
                  <a:pt x="211" y="56"/>
                </a:lnTo>
                <a:lnTo>
                  <a:pt x="206" y="53"/>
                </a:lnTo>
                <a:lnTo>
                  <a:pt x="198" y="49"/>
                </a:lnTo>
                <a:lnTo>
                  <a:pt x="182" y="49"/>
                </a:lnTo>
                <a:lnTo>
                  <a:pt x="178" y="47"/>
                </a:lnTo>
                <a:lnTo>
                  <a:pt x="176" y="41"/>
                </a:lnTo>
                <a:lnTo>
                  <a:pt x="172" y="24"/>
                </a:lnTo>
                <a:lnTo>
                  <a:pt x="168" y="7"/>
                </a:lnTo>
                <a:lnTo>
                  <a:pt x="164" y="2"/>
                </a:lnTo>
                <a:lnTo>
                  <a:pt x="155" y="0"/>
                </a:lnTo>
                <a:lnTo>
                  <a:pt x="157" y="21"/>
                </a:lnTo>
                <a:lnTo>
                  <a:pt x="2" y="19"/>
                </a:lnTo>
                <a:lnTo>
                  <a:pt x="0" y="28"/>
                </a:lnTo>
                <a:lnTo>
                  <a:pt x="4" y="39"/>
                </a:lnTo>
                <a:lnTo>
                  <a:pt x="8" y="55"/>
                </a:lnTo>
                <a:lnTo>
                  <a:pt x="8" y="64"/>
                </a:lnTo>
                <a:lnTo>
                  <a:pt x="4" y="75"/>
                </a:lnTo>
                <a:lnTo>
                  <a:pt x="6" y="106"/>
                </a:lnTo>
                <a:lnTo>
                  <a:pt x="10" y="117"/>
                </a:lnTo>
                <a:lnTo>
                  <a:pt x="14" y="123"/>
                </a:lnTo>
                <a:lnTo>
                  <a:pt x="10" y="132"/>
                </a:lnTo>
                <a:lnTo>
                  <a:pt x="22" y="155"/>
                </a:lnTo>
                <a:lnTo>
                  <a:pt x="25" y="177"/>
                </a:lnTo>
                <a:lnTo>
                  <a:pt x="29" y="249"/>
                </a:lnTo>
                <a:lnTo>
                  <a:pt x="31" y="272"/>
                </a:lnTo>
                <a:lnTo>
                  <a:pt x="37" y="281"/>
                </a:lnTo>
                <a:lnTo>
                  <a:pt x="45" y="298"/>
                </a:lnTo>
                <a:lnTo>
                  <a:pt x="47" y="336"/>
                </a:lnTo>
                <a:lnTo>
                  <a:pt x="45" y="351"/>
                </a:lnTo>
                <a:lnTo>
                  <a:pt x="39" y="359"/>
                </a:lnTo>
                <a:lnTo>
                  <a:pt x="33" y="367"/>
                </a:lnTo>
                <a:lnTo>
                  <a:pt x="31" y="378"/>
                </a:lnTo>
                <a:lnTo>
                  <a:pt x="35" y="385"/>
                </a:lnTo>
                <a:lnTo>
                  <a:pt x="43" y="389"/>
                </a:lnTo>
                <a:lnTo>
                  <a:pt x="53" y="393"/>
                </a:lnTo>
                <a:lnTo>
                  <a:pt x="55" y="404"/>
                </a:lnTo>
                <a:lnTo>
                  <a:pt x="57" y="591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0" name="Freeform 18"/>
          <p:cNvSpPr>
            <a:spLocks/>
          </p:cNvSpPr>
          <p:nvPr/>
        </p:nvSpPr>
        <p:spPr bwMode="auto">
          <a:xfrm>
            <a:off x="5557838" y="2062163"/>
            <a:ext cx="720725" cy="755650"/>
          </a:xfrm>
          <a:custGeom>
            <a:avLst/>
            <a:gdLst/>
            <a:ahLst/>
            <a:cxnLst>
              <a:cxn ang="0">
                <a:pos x="169" y="450"/>
              </a:cxn>
              <a:cxn ang="0">
                <a:pos x="147" y="429"/>
              </a:cxn>
              <a:cxn ang="0">
                <a:pos x="145" y="395"/>
              </a:cxn>
              <a:cxn ang="0">
                <a:pos x="147" y="382"/>
              </a:cxn>
              <a:cxn ang="0">
                <a:pos x="137" y="367"/>
              </a:cxn>
              <a:cxn ang="0">
                <a:pos x="133" y="342"/>
              </a:cxn>
              <a:cxn ang="0">
                <a:pos x="120" y="318"/>
              </a:cxn>
              <a:cxn ang="0">
                <a:pos x="92" y="303"/>
              </a:cxn>
              <a:cxn ang="0">
                <a:pos x="84" y="287"/>
              </a:cxn>
              <a:cxn ang="0">
                <a:pos x="75" y="274"/>
              </a:cxn>
              <a:cxn ang="0">
                <a:pos x="24" y="250"/>
              </a:cxn>
              <a:cxn ang="0">
                <a:pos x="12" y="236"/>
              </a:cxn>
              <a:cxn ang="0">
                <a:pos x="12" y="208"/>
              </a:cxn>
              <a:cxn ang="0">
                <a:pos x="18" y="170"/>
              </a:cxn>
              <a:cxn ang="0">
                <a:pos x="20" y="165"/>
              </a:cxn>
              <a:cxn ang="0">
                <a:pos x="0" y="146"/>
              </a:cxn>
              <a:cxn ang="0">
                <a:pos x="18" y="119"/>
              </a:cxn>
              <a:cxn ang="0">
                <a:pos x="39" y="42"/>
              </a:cxn>
              <a:cxn ang="0">
                <a:pos x="47" y="40"/>
              </a:cxn>
              <a:cxn ang="0">
                <a:pos x="73" y="34"/>
              </a:cxn>
              <a:cxn ang="0">
                <a:pos x="118" y="15"/>
              </a:cxn>
              <a:cxn ang="0">
                <a:pos x="143" y="4"/>
              </a:cxn>
              <a:cxn ang="0">
                <a:pos x="155" y="4"/>
              </a:cxn>
              <a:cxn ang="0">
                <a:pos x="141" y="25"/>
              </a:cxn>
              <a:cxn ang="0">
                <a:pos x="145" y="32"/>
              </a:cxn>
              <a:cxn ang="0">
                <a:pos x="145" y="47"/>
              </a:cxn>
              <a:cxn ang="0">
                <a:pos x="153" y="36"/>
              </a:cxn>
              <a:cxn ang="0">
                <a:pos x="167" y="44"/>
              </a:cxn>
              <a:cxn ang="0">
                <a:pos x="178" y="40"/>
              </a:cxn>
              <a:cxn ang="0">
                <a:pos x="196" y="53"/>
              </a:cxn>
              <a:cxn ang="0">
                <a:pos x="196" y="66"/>
              </a:cxn>
              <a:cxn ang="0">
                <a:pos x="214" y="70"/>
              </a:cxn>
              <a:cxn ang="0">
                <a:pos x="268" y="83"/>
              </a:cxn>
              <a:cxn ang="0">
                <a:pos x="331" y="93"/>
              </a:cxn>
              <a:cxn ang="0">
                <a:pos x="349" y="95"/>
              </a:cxn>
              <a:cxn ang="0">
                <a:pos x="347" y="110"/>
              </a:cxn>
              <a:cxn ang="0">
                <a:pos x="360" y="114"/>
              </a:cxn>
              <a:cxn ang="0">
                <a:pos x="368" y="129"/>
              </a:cxn>
              <a:cxn ang="0">
                <a:pos x="364" y="148"/>
              </a:cxn>
              <a:cxn ang="0">
                <a:pos x="368" y="155"/>
              </a:cxn>
              <a:cxn ang="0">
                <a:pos x="376" y="163"/>
              </a:cxn>
              <a:cxn ang="0">
                <a:pos x="382" y="180"/>
              </a:cxn>
              <a:cxn ang="0">
                <a:pos x="386" y="182"/>
              </a:cxn>
              <a:cxn ang="0">
                <a:pos x="362" y="221"/>
              </a:cxn>
              <a:cxn ang="0">
                <a:pos x="362" y="242"/>
              </a:cxn>
              <a:cxn ang="0">
                <a:pos x="370" y="244"/>
              </a:cxn>
              <a:cxn ang="0">
                <a:pos x="382" y="225"/>
              </a:cxn>
              <a:cxn ang="0">
                <a:pos x="405" y="204"/>
              </a:cxn>
              <a:cxn ang="0">
                <a:pos x="409" y="216"/>
              </a:cxn>
              <a:cxn ang="0">
                <a:pos x="398" y="267"/>
              </a:cxn>
              <a:cxn ang="0">
                <a:pos x="386" y="363"/>
              </a:cxn>
              <a:cxn ang="0">
                <a:pos x="398" y="429"/>
              </a:cxn>
              <a:cxn ang="0">
                <a:pos x="186" y="461"/>
              </a:cxn>
            </a:cxnLst>
            <a:rect l="0" t="0" r="r" b="b"/>
            <a:pathLst>
              <a:path w="409" h="461">
                <a:moveTo>
                  <a:pt x="186" y="461"/>
                </a:moveTo>
                <a:lnTo>
                  <a:pt x="184" y="458"/>
                </a:lnTo>
                <a:lnTo>
                  <a:pt x="180" y="456"/>
                </a:lnTo>
                <a:lnTo>
                  <a:pt x="169" y="450"/>
                </a:lnTo>
                <a:lnTo>
                  <a:pt x="163" y="446"/>
                </a:lnTo>
                <a:lnTo>
                  <a:pt x="157" y="441"/>
                </a:lnTo>
                <a:lnTo>
                  <a:pt x="151" y="433"/>
                </a:lnTo>
                <a:lnTo>
                  <a:pt x="147" y="429"/>
                </a:lnTo>
                <a:lnTo>
                  <a:pt x="145" y="424"/>
                </a:lnTo>
                <a:lnTo>
                  <a:pt x="143" y="410"/>
                </a:lnTo>
                <a:lnTo>
                  <a:pt x="145" y="403"/>
                </a:lnTo>
                <a:lnTo>
                  <a:pt x="145" y="395"/>
                </a:lnTo>
                <a:lnTo>
                  <a:pt x="147" y="391"/>
                </a:lnTo>
                <a:lnTo>
                  <a:pt x="149" y="388"/>
                </a:lnTo>
                <a:lnTo>
                  <a:pt x="149" y="384"/>
                </a:lnTo>
                <a:lnTo>
                  <a:pt x="147" y="382"/>
                </a:lnTo>
                <a:lnTo>
                  <a:pt x="143" y="378"/>
                </a:lnTo>
                <a:lnTo>
                  <a:pt x="139" y="372"/>
                </a:lnTo>
                <a:lnTo>
                  <a:pt x="139" y="369"/>
                </a:lnTo>
                <a:lnTo>
                  <a:pt x="137" y="367"/>
                </a:lnTo>
                <a:lnTo>
                  <a:pt x="137" y="365"/>
                </a:lnTo>
                <a:lnTo>
                  <a:pt x="135" y="365"/>
                </a:lnTo>
                <a:lnTo>
                  <a:pt x="133" y="354"/>
                </a:lnTo>
                <a:lnTo>
                  <a:pt x="133" y="342"/>
                </a:lnTo>
                <a:lnTo>
                  <a:pt x="129" y="335"/>
                </a:lnTo>
                <a:lnTo>
                  <a:pt x="127" y="327"/>
                </a:lnTo>
                <a:lnTo>
                  <a:pt x="124" y="321"/>
                </a:lnTo>
                <a:lnTo>
                  <a:pt x="120" y="318"/>
                </a:lnTo>
                <a:lnTo>
                  <a:pt x="114" y="314"/>
                </a:lnTo>
                <a:lnTo>
                  <a:pt x="110" y="312"/>
                </a:lnTo>
                <a:lnTo>
                  <a:pt x="100" y="306"/>
                </a:lnTo>
                <a:lnTo>
                  <a:pt x="92" y="303"/>
                </a:lnTo>
                <a:lnTo>
                  <a:pt x="88" y="299"/>
                </a:lnTo>
                <a:lnTo>
                  <a:pt x="86" y="297"/>
                </a:lnTo>
                <a:lnTo>
                  <a:pt x="84" y="293"/>
                </a:lnTo>
                <a:lnTo>
                  <a:pt x="84" y="287"/>
                </a:lnTo>
                <a:lnTo>
                  <a:pt x="82" y="284"/>
                </a:lnTo>
                <a:lnTo>
                  <a:pt x="82" y="282"/>
                </a:lnTo>
                <a:lnTo>
                  <a:pt x="79" y="278"/>
                </a:lnTo>
                <a:lnTo>
                  <a:pt x="75" y="274"/>
                </a:lnTo>
                <a:lnTo>
                  <a:pt x="67" y="270"/>
                </a:lnTo>
                <a:lnTo>
                  <a:pt x="55" y="265"/>
                </a:lnTo>
                <a:lnTo>
                  <a:pt x="34" y="255"/>
                </a:lnTo>
                <a:lnTo>
                  <a:pt x="24" y="250"/>
                </a:lnTo>
                <a:lnTo>
                  <a:pt x="22" y="246"/>
                </a:lnTo>
                <a:lnTo>
                  <a:pt x="20" y="242"/>
                </a:lnTo>
                <a:lnTo>
                  <a:pt x="14" y="240"/>
                </a:lnTo>
                <a:lnTo>
                  <a:pt x="12" y="236"/>
                </a:lnTo>
                <a:lnTo>
                  <a:pt x="12" y="233"/>
                </a:lnTo>
                <a:lnTo>
                  <a:pt x="14" y="229"/>
                </a:lnTo>
                <a:lnTo>
                  <a:pt x="12" y="219"/>
                </a:lnTo>
                <a:lnTo>
                  <a:pt x="12" y="208"/>
                </a:lnTo>
                <a:lnTo>
                  <a:pt x="12" y="191"/>
                </a:lnTo>
                <a:lnTo>
                  <a:pt x="16" y="176"/>
                </a:lnTo>
                <a:lnTo>
                  <a:pt x="18" y="172"/>
                </a:lnTo>
                <a:lnTo>
                  <a:pt x="18" y="170"/>
                </a:lnTo>
                <a:lnTo>
                  <a:pt x="20" y="168"/>
                </a:lnTo>
                <a:lnTo>
                  <a:pt x="22" y="168"/>
                </a:lnTo>
                <a:lnTo>
                  <a:pt x="22" y="166"/>
                </a:lnTo>
                <a:lnTo>
                  <a:pt x="20" y="165"/>
                </a:lnTo>
                <a:lnTo>
                  <a:pt x="12" y="157"/>
                </a:lnTo>
                <a:lnTo>
                  <a:pt x="6" y="153"/>
                </a:lnTo>
                <a:lnTo>
                  <a:pt x="2" y="149"/>
                </a:lnTo>
                <a:lnTo>
                  <a:pt x="0" y="146"/>
                </a:lnTo>
                <a:lnTo>
                  <a:pt x="2" y="144"/>
                </a:lnTo>
                <a:lnTo>
                  <a:pt x="2" y="140"/>
                </a:lnTo>
                <a:lnTo>
                  <a:pt x="10" y="131"/>
                </a:lnTo>
                <a:lnTo>
                  <a:pt x="18" y="119"/>
                </a:lnTo>
                <a:lnTo>
                  <a:pt x="28" y="110"/>
                </a:lnTo>
                <a:lnTo>
                  <a:pt x="39" y="100"/>
                </a:lnTo>
                <a:lnTo>
                  <a:pt x="39" y="44"/>
                </a:lnTo>
                <a:lnTo>
                  <a:pt x="39" y="42"/>
                </a:lnTo>
                <a:lnTo>
                  <a:pt x="41" y="44"/>
                </a:lnTo>
                <a:lnTo>
                  <a:pt x="43" y="42"/>
                </a:lnTo>
                <a:lnTo>
                  <a:pt x="45" y="42"/>
                </a:lnTo>
                <a:lnTo>
                  <a:pt x="47" y="40"/>
                </a:lnTo>
                <a:lnTo>
                  <a:pt x="49" y="38"/>
                </a:lnTo>
                <a:lnTo>
                  <a:pt x="53" y="38"/>
                </a:lnTo>
                <a:lnTo>
                  <a:pt x="63" y="36"/>
                </a:lnTo>
                <a:lnTo>
                  <a:pt x="73" y="34"/>
                </a:lnTo>
                <a:lnTo>
                  <a:pt x="82" y="30"/>
                </a:lnTo>
                <a:lnTo>
                  <a:pt x="92" y="27"/>
                </a:lnTo>
                <a:lnTo>
                  <a:pt x="110" y="19"/>
                </a:lnTo>
                <a:lnTo>
                  <a:pt x="118" y="15"/>
                </a:lnTo>
                <a:lnTo>
                  <a:pt x="126" y="13"/>
                </a:lnTo>
                <a:lnTo>
                  <a:pt x="131" y="11"/>
                </a:lnTo>
                <a:lnTo>
                  <a:pt x="137" y="10"/>
                </a:lnTo>
                <a:lnTo>
                  <a:pt x="143" y="4"/>
                </a:lnTo>
                <a:lnTo>
                  <a:pt x="149" y="0"/>
                </a:lnTo>
                <a:lnTo>
                  <a:pt x="151" y="0"/>
                </a:lnTo>
                <a:lnTo>
                  <a:pt x="153" y="2"/>
                </a:lnTo>
                <a:lnTo>
                  <a:pt x="155" y="4"/>
                </a:lnTo>
                <a:lnTo>
                  <a:pt x="155" y="6"/>
                </a:lnTo>
                <a:lnTo>
                  <a:pt x="153" y="10"/>
                </a:lnTo>
                <a:lnTo>
                  <a:pt x="151" y="11"/>
                </a:lnTo>
                <a:lnTo>
                  <a:pt x="141" y="25"/>
                </a:lnTo>
                <a:lnTo>
                  <a:pt x="141" y="27"/>
                </a:lnTo>
                <a:lnTo>
                  <a:pt x="143" y="28"/>
                </a:lnTo>
                <a:lnTo>
                  <a:pt x="145" y="30"/>
                </a:lnTo>
                <a:lnTo>
                  <a:pt x="145" y="32"/>
                </a:lnTo>
                <a:lnTo>
                  <a:pt x="141" y="42"/>
                </a:lnTo>
                <a:lnTo>
                  <a:pt x="143" y="45"/>
                </a:lnTo>
                <a:lnTo>
                  <a:pt x="143" y="47"/>
                </a:lnTo>
                <a:lnTo>
                  <a:pt x="145" y="47"/>
                </a:lnTo>
                <a:lnTo>
                  <a:pt x="147" y="45"/>
                </a:lnTo>
                <a:lnTo>
                  <a:pt x="149" y="44"/>
                </a:lnTo>
                <a:lnTo>
                  <a:pt x="151" y="40"/>
                </a:lnTo>
                <a:lnTo>
                  <a:pt x="153" y="36"/>
                </a:lnTo>
                <a:lnTo>
                  <a:pt x="157" y="36"/>
                </a:lnTo>
                <a:lnTo>
                  <a:pt x="161" y="38"/>
                </a:lnTo>
                <a:lnTo>
                  <a:pt x="165" y="42"/>
                </a:lnTo>
                <a:lnTo>
                  <a:pt x="167" y="44"/>
                </a:lnTo>
                <a:lnTo>
                  <a:pt x="171" y="45"/>
                </a:lnTo>
                <a:lnTo>
                  <a:pt x="173" y="44"/>
                </a:lnTo>
                <a:lnTo>
                  <a:pt x="176" y="42"/>
                </a:lnTo>
                <a:lnTo>
                  <a:pt x="178" y="40"/>
                </a:lnTo>
                <a:lnTo>
                  <a:pt x="180" y="40"/>
                </a:lnTo>
                <a:lnTo>
                  <a:pt x="186" y="44"/>
                </a:lnTo>
                <a:lnTo>
                  <a:pt x="192" y="47"/>
                </a:lnTo>
                <a:lnTo>
                  <a:pt x="196" y="53"/>
                </a:lnTo>
                <a:lnTo>
                  <a:pt x="196" y="55"/>
                </a:lnTo>
                <a:lnTo>
                  <a:pt x="196" y="59"/>
                </a:lnTo>
                <a:lnTo>
                  <a:pt x="196" y="64"/>
                </a:lnTo>
                <a:lnTo>
                  <a:pt x="196" y="66"/>
                </a:lnTo>
                <a:lnTo>
                  <a:pt x="196" y="68"/>
                </a:lnTo>
                <a:lnTo>
                  <a:pt x="198" y="68"/>
                </a:lnTo>
                <a:lnTo>
                  <a:pt x="202" y="70"/>
                </a:lnTo>
                <a:lnTo>
                  <a:pt x="214" y="70"/>
                </a:lnTo>
                <a:lnTo>
                  <a:pt x="218" y="70"/>
                </a:lnTo>
                <a:lnTo>
                  <a:pt x="223" y="70"/>
                </a:lnTo>
                <a:lnTo>
                  <a:pt x="237" y="74"/>
                </a:lnTo>
                <a:lnTo>
                  <a:pt x="268" y="83"/>
                </a:lnTo>
                <a:lnTo>
                  <a:pt x="298" y="93"/>
                </a:lnTo>
                <a:lnTo>
                  <a:pt x="311" y="95"/>
                </a:lnTo>
                <a:lnTo>
                  <a:pt x="323" y="95"/>
                </a:lnTo>
                <a:lnTo>
                  <a:pt x="331" y="93"/>
                </a:lnTo>
                <a:lnTo>
                  <a:pt x="337" y="93"/>
                </a:lnTo>
                <a:lnTo>
                  <a:pt x="345" y="93"/>
                </a:lnTo>
                <a:lnTo>
                  <a:pt x="347" y="93"/>
                </a:lnTo>
                <a:lnTo>
                  <a:pt x="349" y="95"/>
                </a:lnTo>
                <a:lnTo>
                  <a:pt x="349" y="96"/>
                </a:lnTo>
                <a:lnTo>
                  <a:pt x="349" y="98"/>
                </a:lnTo>
                <a:lnTo>
                  <a:pt x="347" y="106"/>
                </a:lnTo>
                <a:lnTo>
                  <a:pt x="347" y="110"/>
                </a:lnTo>
                <a:lnTo>
                  <a:pt x="349" y="112"/>
                </a:lnTo>
                <a:lnTo>
                  <a:pt x="351" y="112"/>
                </a:lnTo>
                <a:lnTo>
                  <a:pt x="357" y="112"/>
                </a:lnTo>
                <a:lnTo>
                  <a:pt x="360" y="114"/>
                </a:lnTo>
                <a:lnTo>
                  <a:pt x="362" y="115"/>
                </a:lnTo>
                <a:lnTo>
                  <a:pt x="364" y="117"/>
                </a:lnTo>
                <a:lnTo>
                  <a:pt x="366" y="123"/>
                </a:lnTo>
                <a:lnTo>
                  <a:pt x="368" y="129"/>
                </a:lnTo>
                <a:lnTo>
                  <a:pt x="368" y="138"/>
                </a:lnTo>
                <a:lnTo>
                  <a:pt x="368" y="142"/>
                </a:lnTo>
                <a:lnTo>
                  <a:pt x="366" y="144"/>
                </a:lnTo>
                <a:lnTo>
                  <a:pt x="364" y="148"/>
                </a:lnTo>
                <a:lnTo>
                  <a:pt x="362" y="151"/>
                </a:lnTo>
                <a:lnTo>
                  <a:pt x="360" y="153"/>
                </a:lnTo>
                <a:lnTo>
                  <a:pt x="360" y="155"/>
                </a:lnTo>
                <a:lnTo>
                  <a:pt x="368" y="155"/>
                </a:lnTo>
                <a:lnTo>
                  <a:pt x="372" y="155"/>
                </a:lnTo>
                <a:lnTo>
                  <a:pt x="374" y="155"/>
                </a:lnTo>
                <a:lnTo>
                  <a:pt x="376" y="159"/>
                </a:lnTo>
                <a:lnTo>
                  <a:pt x="376" y="163"/>
                </a:lnTo>
                <a:lnTo>
                  <a:pt x="376" y="170"/>
                </a:lnTo>
                <a:lnTo>
                  <a:pt x="378" y="176"/>
                </a:lnTo>
                <a:lnTo>
                  <a:pt x="380" y="178"/>
                </a:lnTo>
                <a:lnTo>
                  <a:pt x="382" y="180"/>
                </a:lnTo>
                <a:lnTo>
                  <a:pt x="384" y="180"/>
                </a:lnTo>
                <a:lnTo>
                  <a:pt x="386" y="178"/>
                </a:lnTo>
                <a:lnTo>
                  <a:pt x="386" y="180"/>
                </a:lnTo>
                <a:lnTo>
                  <a:pt x="386" y="182"/>
                </a:lnTo>
                <a:lnTo>
                  <a:pt x="386" y="189"/>
                </a:lnTo>
                <a:lnTo>
                  <a:pt x="378" y="199"/>
                </a:lnTo>
                <a:lnTo>
                  <a:pt x="368" y="210"/>
                </a:lnTo>
                <a:lnTo>
                  <a:pt x="362" y="221"/>
                </a:lnTo>
                <a:lnTo>
                  <a:pt x="360" y="229"/>
                </a:lnTo>
                <a:lnTo>
                  <a:pt x="360" y="234"/>
                </a:lnTo>
                <a:lnTo>
                  <a:pt x="360" y="240"/>
                </a:lnTo>
                <a:lnTo>
                  <a:pt x="362" y="242"/>
                </a:lnTo>
                <a:lnTo>
                  <a:pt x="364" y="246"/>
                </a:lnTo>
                <a:lnTo>
                  <a:pt x="366" y="246"/>
                </a:lnTo>
                <a:lnTo>
                  <a:pt x="368" y="246"/>
                </a:lnTo>
                <a:lnTo>
                  <a:pt x="370" y="244"/>
                </a:lnTo>
                <a:lnTo>
                  <a:pt x="372" y="242"/>
                </a:lnTo>
                <a:lnTo>
                  <a:pt x="374" y="238"/>
                </a:lnTo>
                <a:lnTo>
                  <a:pt x="376" y="233"/>
                </a:lnTo>
                <a:lnTo>
                  <a:pt x="382" y="225"/>
                </a:lnTo>
                <a:lnTo>
                  <a:pt x="388" y="217"/>
                </a:lnTo>
                <a:lnTo>
                  <a:pt x="394" y="210"/>
                </a:lnTo>
                <a:lnTo>
                  <a:pt x="400" y="204"/>
                </a:lnTo>
                <a:lnTo>
                  <a:pt x="405" y="204"/>
                </a:lnTo>
                <a:lnTo>
                  <a:pt x="407" y="204"/>
                </a:lnTo>
                <a:lnTo>
                  <a:pt x="409" y="206"/>
                </a:lnTo>
                <a:lnTo>
                  <a:pt x="409" y="210"/>
                </a:lnTo>
                <a:lnTo>
                  <a:pt x="409" y="216"/>
                </a:lnTo>
                <a:lnTo>
                  <a:pt x="407" y="223"/>
                </a:lnTo>
                <a:lnTo>
                  <a:pt x="407" y="231"/>
                </a:lnTo>
                <a:lnTo>
                  <a:pt x="402" y="248"/>
                </a:lnTo>
                <a:lnTo>
                  <a:pt x="398" y="267"/>
                </a:lnTo>
                <a:lnTo>
                  <a:pt x="392" y="289"/>
                </a:lnTo>
                <a:lnTo>
                  <a:pt x="388" y="316"/>
                </a:lnTo>
                <a:lnTo>
                  <a:pt x="386" y="346"/>
                </a:lnTo>
                <a:lnTo>
                  <a:pt x="386" y="363"/>
                </a:lnTo>
                <a:lnTo>
                  <a:pt x="388" y="382"/>
                </a:lnTo>
                <a:lnTo>
                  <a:pt x="390" y="401"/>
                </a:lnTo>
                <a:lnTo>
                  <a:pt x="394" y="422"/>
                </a:lnTo>
                <a:lnTo>
                  <a:pt x="398" y="429"/>
                </a:lnTo>
                <a:lnTo>
                  <a:pt x="398" y="435"/>
                </a:lnTo>
                <a:lnTo>
                  <a:pt x="398" y="442"/>
                </a:lnTo>
                <a:lnTo>
                  <a:pt x="398" y="450"/>
                </a:lnTo>
                <a:lnTo>
                  <a:pt x="186" y="461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1" name="Freeform 19"/>
          <p:cNvSpPr>
            <a:spLocks/>
          </p:cNvSpPr>
          <p:nvPr/>
        </p:nvSpPr>
        <p:spPr bwMode="auto">
          <a:xfrm>
            <a:off x="5557838" y="2057400"/>
            <a:ext cx="720725" cy="754063"/>
          </a:xfrm>
          <a:custGeom>
            <a:avLst/>
            <a:gdLst/>
            <a:ahLst/>
            <a:cxnLst>
              <a:cxn ang="0">
                <a:pos x="184" y="458"/>
              </a:cxn>
              <a:cxn ang="0">
                <a:pos x="169" y="450"/>
              </a:cxn>
              <a:cxn ang="0">
                <a:pos x="155" y="441"/>
              </a:cxn>
              <a:cxn ang="0">
                <a:pos x="145" y="422"/>
              </a:cxn>
              <a:cxn ang="0">
                <a:pos x="147" y="391"/>
              </a:cxn>
              <a:cxn ang="0">
                <a:pos x="143" y="378"/>
              </a:cxn>
              <a:cxn ang="0">
                <a:pos x="137" y="369"/>
              </a:cxn>
              <a:cxn ang="0">
                <a:pos x="135" y="365"/>
              </a:cxn>
              <a:cxn ang="0">
                <a:pos x="127" y="327"/>
              </a:cxn>
              <a:cxn ang="0">
                <a:pos x="110" y="310"/>
              </a:cxn>
              <a:cxn ang="0">
                <a:pos x="86" y="297"/>
              </a:cxn>
              <a:cxn ang="0">
                <a:pos x="80" y="280"/>
              </a:cxn>
              <a:cxn ang="0">
                <a:pos x="55" y="265"/>
              </a:cxn>
              <a:cxn ang="0">
                <a:pos x="20" y="242"/>
              </a:cxn>
              <a:cxn ang="0">
                <a:pos x="12" y="233"/>
              </a:cxn>
              <a:cxn ang="0">
                <a:pos x="12" y="189"/>
              </a:cxn>
              <a:cxn ang="0">
                <a:pos x="20" y="168"/>
              </a:cxn>
              <a:cxn ang="0">
                <a:pos x="20" y="165"/>
              </a:cxn>
              <a:cxn ang="0">
                <a:pos x="2" y="149"/>
              </a:cxn>
              <a:cxn ang="0">
                <a:pos x="2" y="140"/>
              </a:cxn>
              <a:cxn ang="0">
                <a:pos x="39" y="100"/>
              </a:cxn>
              <a:cxn ang="0">
                <a:pos x="41" y="42"/>
              </a:cxn>
              <a:cxn ang="0">
                <a:pos x="49" y="38"/>
              </a:cxn>
              <a:cxn ang="0">
                <a:pos x="73" y="34"/>
              </a:cxn>
              <a:cxn ang="0">
                <a:pos x="126" y="13"/>
              </a:cxn>
              <a:cxn ang="0">
                <a:pos x="149" y="0"/>
              </a:cxn>
              <a:cxn ang="0">
                <a:pos x="153" y="6"/>
              </a:cxn>
              <a:cxn ang="0">
                <a:pos x="141" y="25"/>
              </a:cxn>
              <a:cxn ang="0">
                <a:pos x="143" y="28"/>
              </a:cxn>
              <a:cxn ang="0">
                <a:pos x="141" y="42"/>
              </a:cxn>
              <a:cxn ang="0">
                <a:pos x="149" y="42"/>
              </a:cxn>
              <a:cxn ang="0">
                <a:pos x="161" y="38"/>
              </a:cxn>
              <a:cxn ang="0">
                <a:pos x="173" y="44"/>
              </a:cxn>
              <a:cxn ang="0">
                <a:pos x="190" y="47"/>
              </a:cxn>
              <a:cxn ang="0">
                <a:pos x="196" y="59"/>
              </a:cxn>
              <a:cxn ang="0">
                <a:pos x="214" y="70"/>
              </a:cxn>
              <a:cxn ang="0">
                <a:pos x="268" y="83"/>
              </a:cxn>
              <a:cxn ang="0">
                <a:pos x="311" y="95"/>
              </a:cxn>
              <a:cxn ang="0">
                <a:pos x="337" y="93"/>
              </a:cxn>
              <a:cxn ang="0">
                <a:pos x="349" y="95"/>
              </a:cxn>
              <a:cxn ang="0">
                <a:pos x="347" y="106"/>
              </a:cxn>
              <a:cxn ang="0">
                <a:pos x="362" y="114"/>
              </a:cxn>
              <a:cxn ang="0">
                <a:pos x="368" y="138"/>
              </a:cxn>
              <a:cxn ang="0">
                <a:pos x="360" y="155"/>
              </a:cxn>
              <a:cxn ang="0">
                <a:pos x="376" y="159"/>
              </a:cxn>
              <a:cxn ang="0">
                <a:pos x="378" y="178"/>
              </a:cxn>
              <a:cxn ang="0">
                <a:pos x="386" y="180"/>
              </a:cxn>
              <a:cxn ang="0">
                <a:pos x="368" y="210"/>
              </a:cxn>
              <a:cxn ang="0">
                <a:pos x="360" y="234"/>
              </a:cxn>
              <a:cxn ang="0">
                <a:pos x="364" y="246"/>
              </a:cxn>
              <a:cxn ang="0">
                <a:pos x="374" y="238"/>
              </a:cxn>
              <a:cxn ang="0">
                <a:pos x="400" y="204"/>
              </a:cxn>
              <a:cxn ang="0">
                <a:pos x="407" y="206"/>
              </a:cxn>
              <a:cxn ang="0">
                <a:pos x="402" y="246"/>
              </a:cxn>
              <a:cxn ang="0">
                <a:pos x="388" y="316"/>
              </a:cxn>
              <a:cxn ang="0">
                <a:pos x="388" y="382"/>
              </a:cxn>
              <a:cxn ang="0">
                <a:pos x="398" y="435"/>
              </a:cxn>
              <a:cxn ang="0">
                <a:pos x="186" y="461"/>
              </a:cxn>
            </a:cxnLst>
            <a:rect l="0" t="0" r="r" b="b"/>
            <a:pathLst>
              <a:path w="409" h="461">
                <a:moveTo>
                  <a:pt x="186" y="461"/>
                </a:moveTo>
                <a:lnTo>
                  <a:pt x="184" y="458"/>
                </a:lnTo>
                <a:lnTo>
                  <a:pt x="180" y="454"/>
                </a:lnTo>
                <a:lnTo>
                  <a:pt x="169" y="450"/>
                </a:lnTo>
                <a:lnTo>
                  <a:pt x="163" y="446"/>
                </a:lnTo>
                <a:lnTo>
                  <a:pt x="155" y="441"/>
                </a:lnTo>
                <a:lnTo>
                  <a:pt x="149" y="433"/>
                </a:lnTo>
                <a:lnTo>
                  <a:pt x="145" y="422"/>
                </a:lnTo>
                <a:lnTo>
                  <a:pt x="143" y="403"/>
                </a:lnTo>
                <a:lnTo>
                  <a:pt x="147" y="391"/>
                </a:lnTo>
                <a:lnTo>
                  <a:pt x="149" y="384"/>
                </a:lnTo>
                <a:lnTo>
                  <a:pt x="143" y="378"/>
                </a:lnTo>
                <a:lnTo>
                  <a:pt x="139" y="372"/>
                </a:lnTo>
                <a:lnTo>
                  <a:pt x="137" y="369"/>
                </a:lnTo>
                <a:lnTo>
                  <a:pt x="137" y="367"/>
                </a:lnTo>
                <a:lnTo>
                  <a:pt x="135" y="365"/>
                </a:lnTo>
                <a:lnTo>
                  <a:pt x="131" y="342"/>
                </a:lnTo>
                <a:lnTo>
                  <a:pt x="127" y="327"/>
                </a:lnTo>
                <a:lnTo>
                  <a:pt x="118" y="318"/>
                </a:lnTo>
                <a:lnTo>
                  <a:pt x="110" y="310"/>
                </a:lnTo>
                <a:lnTo>
                  <a:pt x="92" y="303"/>
                </a:lnTo>
                <a:lnTo>
                  <a:pt x="86" y="297"/>
                </a:lnTo>
                <a:lnTo>
                  <a:pt x="82" y="287"/>
                </a:lnTo>
                <a:lnTo>
                  <a:pt x="80" y="280"/>
                </a:lnTo>
                <a:lnTo>
                  <a:pt x="75" y="274"/>
                </a:lnTo>
                <a:lnTo>
                  <a:pt x="55" y="265"/>
                </a:lnTo>
                <a:lnTo>
                  <a:pt x="32" y="253"/>
                </a:lnTo>
                <a:lnTo>
                  <a:pt x="20" y="242"/>
                </a:lnTo>
                <a:lnTo>
                  <a:pt x="12" y="236"/>
                </a:lnTo>
                <a:lnTo>
                  <a:pt x="12" y="233"/>
                </a:lnTo>
                <a:lnTo>
                  <a:pt x="14" y="229"/>
                </a:lnTo>
                <a:lnTo>
                  <a:pt x="12" y="189"/>
                </a:lnTo>
                <a:lnTo>
                  <a:pt x="16" y="176"/>
                </a:lnTo>
                <a:lnTo>
                  <a:pt x="20" y="168"/>
                </a:lnTo>
                <a:lnTo>
                  <a:pt x="22" y="166"/>
                </a:lnTo>
                <a:lnTo>
                  <a:pt x="20" y="165"/>
                </a:lnTo>
                <a:lnTo>
                  <a:pt x="10" y="157"/>
                </a:lnTo>
                <a:lnTo>
                  <a:pt x="2" y="149"/>
                </a:lnTo>
                <a:lnTo>
                  <a:pt x="0" y="146"/>
                </a:lnTo>
                <a:lnTo>
                  <a:pt x="2" y="140"/>
                </a:lnTo>
                <a:lnTo>
                  <a:pt x="18" y="119"/>
                </a:lnTo>
                <a:lnTo>
                  <a:pt x="39" y="100"/>
                </a:lnTo>
                <a:lnTo>
                  <a:pt x="39" y="44"/>
                </a:lnTo>
                <a:lnTo>
                  <a:pt x="41" y="42"/>
                </a:lnTo>
                <a:lnTo>
                  <a:pt x="45" y="40"/>
                </a:lnTo>
                <a:lnTo>
                  <a:pt x="49" y="38"/>
                </a:lnTo>
                <a:lnTo>
                  <a:pt x="53" y="38"/>
                </a:lnTo>
                <a:lnTo>
                  <a:pt x="73" y="34"/>
                </a:lnTo>
                <a:lnTo>
                  <a:pt x="92" y="27"/>
                </a:lnTo>
                <a:lnTo>
                  <a:pt x="126" y="13"/>
                </a:lnTo>
                <a:lnTo>
                  <a:pt x="143" y="4"/>
                </a:lnTo>
                <a:lnTo>
                  <a:pt x="149" y="0"/>
                </a:lnTo>
                <a:lnTo>
                  <a:pt x="153" y="2"/>
                </a:lnTo>
                <a:lnTo>
                  <a:pt x="153" y="6"/>
                </a:lnTo>
                <a:lnTo>
                  <a:pt x="151" y="11"/>
                </a:lnTo>
                <a:lnTo>
                  <a:pt x="141" y="25"/>
                </a:lnTo>
                <a:lnTo>
                  <a:pt x="141" y="27"/>
                </a:lnTo>
                <a:lnTo>
                  <a:pt x="143" y="28"/>
                </a:lnTo>
                <a:lnTo>
                  <a:pt x="145" y="32"/>
                </a:lnTo>
                <a:lnTo>
                  <a:pt x="141" y="42"/>
                </a:lnTo>
                <a:lnTo>
                  <a:pt x="145" y="47"/>
                </a:lnTo>
                <a:lnTo>
                  <a:pt x="149" y="42"/>
                </a:lnTo>
                <a:lnTo>
                  <a:pt x="153" y="36"/>
                </a:lnTo>
                <a:lnTo>
                  <a:pt x="161" y="38"/>
                </a:lnTo>
                <a:lnTo>
                  <a:pt x="167" y="44"/>
                </a:lnTo>
                <a:lnTo>
                  <a:pt x="173" y="44"/>
                </a:lnTo>
                <a:lnTo>
                  <a:pt x="180" y="40"/>
                </a:lnTo>
                <a:lnTo>
                  <a:pt x="190" y="47"/>
                </a:lnTo>
                <a:lnTo>
                  <a:pt x="194" y="51"/>
                </a:lnTo>
                <a:lnTo>
                  <a:pt x="196" y="59"/>
                </a:lnTo>
                <a:lnTo>
                  <a:pt x="196" y="68"/>
                </a:lnTo>
                <a:lnTo>
                  <a:pt x="214" y="70"/>
                </a:lnTo>
                <a:lnTo>
                  <a:pt x="237" y="74"/>
                </a:lnTo>
                <a:lnTo>
                  <a:pt x="268" y="83"/>
                </a:lnTo>
                <a:lnTo>
                  <a:pt x="298" y="93"/>
                </a:lnTo>
                <a:lnTo>
                  <a:pt x="311" y="95"/>
                </a:lnTo>
                <a:lnTo>
                  <a:pt x="323" y="95"/>
                </a:lnTo>
                <a:lnTo>
                  <a:pt x="337" y="93"/>
                </a:lnTo>
                <a:lnTo>
                  <a:pt x="345" y="93"/>
                </a:lnTo>
                <a:lnTo>
                  <a:pt x="349" y="95"/>
                </a:lnTo>
                <a:lnTo>
                  <a:pt x="349" y="98"/>
                </a:lnTo>
                <a:lnTo>
                  <a:pt x="347" y="106"/>
                </a:lnTo>
                <a:lnTo>
                  <a:pt x="349" y="112"/>
                </a:lnTo>
                <a:lnTo>
                  <a:pt x="362" y="114"/>
                </a:lnTo>
                <a:lnTo>
                  <a:pt x="366" y="121"/>
                </a:lnTo>
                <a:lnTo>
                  <a:pt x="368" y="138"/>
                </a:lnTo>
                <a:lnTo>
                  <a:pt x="364" y="148"/>
                </a:lnTo>
                <a:lnTo>
                  <a:pt x="360" y="155"/>
                </a:lnTo>
                <a:lnTo>
                  <a:pt x="372" y="155"/>
                </a:lnTo>
                <a:lnTo>
                  <a:pt x="376" y="159"/>
                </a:lnTo>
                <a:lnTo>
                  <a:pt x="376" y="168"/>
                </a:lnTo>
                <a:lnTo>
                  <a:pt x="378" y="178"/>
                </a:lnTo>
                <a:lnTo>
                  <a:pt x="384" y="178"/>
                </a:lnTo>
                <a:lnTo>
                  <a:pt x="386" y="180"/>
                </a:lnTo>
                <a:lnTo>
                  <a:pt x="386" y="187"/>
                </a:lnTo>
                <a:lnTo>
                  <a:pt x="368" y="210"/>
                </a:lnTo>
                <a:lnTo>
                  <a:pt x="362" y="221"/>
                </a:lnTo>
                <a:lnTo>
                  <a:pt x="360" y="234"/>
                </a:lnTo>
                <a:lnTo>
                  <a:pt x="362" y="242"/>
                </a:lnTo>
                <a:lnTo>
                  <a:pt x="364" y="246"/>
                </a:lnTo>
                <a:lnTo>
                  <a:pt x="370" y="244"/>
                </a:lnTo>
                <a:lnTo>
                  <a:pt x="374" y="238"/>
                </a:lnTo>
                <a:lnTo>
                  <a:pt x="394" y="210"/>
                </a:lnTo>
                <a:lnTo>
                  <a:pt x="400" y="204"/>
                </a:lnTo>
                <a:lnTo>
                  <a:pt x="405" y="204"/>
                </a:lnTo>
                <a:lnTo>
                  <a:pt x="407" y="206"/>
                </a:lnTo>
                <a:lnTo>
                  <a:pt x="409" y="216"/>
                </a:lnTo>
                <a:lnTo>
                  <a:pt x="402" y="246"/>
                </a:lnTo>
                <a:lnTo>
                  <a:pt x="392" y="289"/>
                </a:lnTo>
                <a:lnTo>
                  <a:pt x="388" y="316"/>
                </a:lnTo>
                <a:lnTo>
                  <a:pt x="386" y="346"/>
                </a:lnTo>
                <a:lnTo>
                  <a:pt x="388" y="382"/>
                </a:lnTo>
                <a:lnTo>
                  <a:pt x="394" y="422"/>
                </a:lnTo>
                <a:lnTo>
                  <a:pt x="398" y="435"/>
                </a:lnTo>
                <a:lnTo>
                  <a:pt x="398" y="450"/>
                </a:lnTo>
                <a:lnTo>
                  <a:pt x="186" y="461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2" name="Freeform 20"/>
          <p:cNvSpPr>
            <a:spLocks/>
          </p:cNvSpPr>
          <p:nvPr/>
        </p:nvSpPr>
        <p:spPr bwMode="auto">
          <a:xfrm>
            <a:off x="5784850" y="2798763"/>
            <a:ext cx="577850" cy="946150"/>
          </a:xfrm>
          <a:custGeom>
            <a:avLst/>
            <a:gdLst/>
            <a:ahLst/>
            <a:cxnLst>
              <a:cxn ang="0">
                <a:pos x="202" y="569"/>
              </a:cxn>
              <a:cxn ang="0">
                <a:pos x="192" y="571"/>
              </a:cxn>
              <a:cxn ang="0">
                <a:pos x="173" y="544"/>
              </a:cxn>
              <a:cxn ang="0">
                <a:pos x="179" y="539"/>
              </a:cxn>
              <a:cxn ang="0">
                <a:pos x="177" y="516"/>
              </a:cxn>
              <a:cxn ang="0">
                <a:pos x="163" y="499"/>
              </a:cxn>
              <a:cxn ang="0">
                <a:pos x="153" y="486"/>
              </a:cxn>
              <a:cxn ang="0">
                <a:pos x="112" y="465"/>
              </a:cxn>
              <a:cxn ang="0">
                <a:pos x="102" y="446"/>
              </a:cxn>
              <a:cxn ang="0">
                <a:pos x="114" y="420"/>
              </a:cxn>
              <a:cxn ang="0">
                <a:pos x="116" y="399"/>
              </a:cxn>
              <a:cxn ang="0">
                <a:pos x="106" y="378"/>
              </a:cxn>
              <a:cxn ang="0">
                <a:pos x="88" y="380"/>
              </a:cxn>
              <a:cxn ang="0">
                <a:pos x="73" y="384"/>
              </a:cxn>
              <a:cxn ang="0">
                <a:pos x="67" y="355"/>
              </a:cxn>
              <a:cxn ang="0">
                <a:pos x="45" y="331"/>
              </a:cxn>
              <a:cxn ang="0">
                <a:pos x="14" y="297"/>
              </a:cxn>
              <a:cxn ang="0">
                <a:pos x="0" y="251"/>
              </a:cxn>
              <a:cxn ang="0">
                <a:pos x="8" y="238"/>
              </a:cxn>
              <a:cxn ang="0">
                <a:pos x="8" y="223"/>
              </a:cxn>
              <a:cxn ang="0">
                <a:pos x="10" y="214"/>
              </a:cxn>
              <a:cxn ang="0">
                <a:pos x="30" y="200"/>
              </a:cxn>
              <a:cxn ang="0">
                <a:pos x="30" y="185"/>
              </a:cxn>
              <a:cxn ang="0">
                <a:pos x="40" y="176"/>
              </a:cxn>
              <a:cxn ang="0">
                <a:pos x="32" y="151"/>
              </a:cxn>
              <a:cxn ang="0">
                <a:pos x="34" y="132"/>
              </a:cxn>
              <a:cxn ang="0">
                <a:pos x="69" y="115"/>
              </a:cxn>
              <a:cxn ang="0">
                <a:pos x="85" y="104"/>
              </a:cxn>
              <a:cxn ang="0">
                <a:pos x="100" y="66"/>
              </a:cxn>
              <a:cxn ang="0">
                <a:pos x="94" y="51"/>
              </a:cxn>
              <a:cxn ang="0">
                <a:pos x="73" y="34"/>
              </a:cxn>
              <a:cxn ang="0">
                <a:pos x="63" y="25"/>
              </a:cxn>
              <a:cxn ang="0">
                <a:pos x="267" y="0"/>
              </a:cxn>
              <a:cxn ang="0">
                <a:pos x="269" y="26"/>
              </a:cxn>
              <a:cxn ang="0">
                <a:pos x="284" y="51"/>
              </a:cxn>
              <a:cxn ang="0">
                <a:pos x="292" y="76"/>
              </a:cxn>
              <a:cxn ang="0">
                <a:pos x="316" y="321"/>
              </a:cxn>
              <a:cxn ang="0">
                <a:pos x="308" y="335"/>
              </a:cxn>
              <a:cxn ang="0">
                <a:pos x="314" y="350"/>
              </a:cxn>
              <a:cxn ang="0">
                <a:pos x="325" y="369"/>
              </a:cxn>
              <a:cxn ang="0">
                <a:pos x="314" y="403"/>
              </a:cxn>
              <a:cxn ang="0">
                <a:pos x="308" y="418"/>
              </a:cxn>
              <a:cxn ang="0">
                <a:pos x="292" y="439"/>
              </a:cxn>
              <a:cxn ang="0">
                <a:pos x="290" y="454"/>
              </a:cxn>
              <a:cxn ang="0">
                <a:pos x="286" y="482"/>
              </a:cxn>
              <a:cxn ang="0">
                <a:pos x="278" y="499"/>
              </a:cxn>
              <a:cxn ang="0">
                <a:pos x="286" y="509"/>
              </a:cxn>
              <a:cxn ang="0">
                <a:pos x="269" y="520"/>
              </a:cxn>
              <a:cxn ang="0">
                <a:pos x="255" y="535"/>
              </a:cxn>
              <a:cxn ang="0">
                <a:pos x="263" y="546"/>
              </a:cxn>
              <a:cxn ang="0">
                <a:pos x="259" y="561"/>
              </a:cxn>
              <a:cxn ang="0">
                <a:pos x="241" y="554"/>
              </a:cxn>
              <a:cxn ang="0">
                <a:pos x="220" y="550"/>
              </a:cxn>
              <a:cxn ang="0">
                <a:pos x="210" y="565"/>
              </a:cxn>
              <a:cxn ang="0">
                <a:pos x="208" y="577"/>
              </a:cxn>
            </a:cxnLst>
            <a:rect l="0" t="0" r="r" b="b"/>
            <a:pathLst>
              <a:path w="325" h="577">
                <a:moveTo>
                  <a:pt x="208" y="577"/>
                </a:moveTo>
                <a:lnTo>
                  <a:pt x="202" y="565"/>
                </a:lnTo>
                <a:lnTo>
                  <a:pt x="200" y="565"/>
                </a:lnTo>
                <a:lnTo>
                  <a:pt x="202" y="569"/>
                </a:lnTo>
                <a:lnTo>
                  <a:pt x="200" y="573"/>
                </a:lnTo>
                <a:lnTo>
                  <a:pt x="198" y="575"/>
                </a:lnTo>
                <a:lnTo>
                  <a:pt x="196" y="575"/>
                </a:lnTo>
                <a:lnTo>
                  <a:pt x="192" y="571"/>
                </a:lnTo>
                <a:lnTo>
                  <a:pt x="188" y="567"/>
                </a:lnTo>
                <a:lnTo>
                  <a:pt x="179" y="556"/>
                </a:lnTo>
                <a:lnTo>
                  <a:pt x="173" y="546"/>
                </a:lnTo>
                <a:lnTo>
                  <a:pt x="173" y="544"/>
                </a:lnTo>
                <a:lnTo>
                  <a:pt x="173" y="543"/>
                </a:lnTo>
                <a:lnTo>
                  <a:pt x="177" y="543"/>
                </a:lnTo>
                <a:lnTo>
                  <a:pt x="177" y="541"/>
                </a:lnTo>
                <a:lnTo>
                  <a:pt x="179" y="539"/>
                </a:lnTo>
                <a:lnTo>
                  <a:pt x="179" y="533"/>
                </a:lnTo>
                <a:lnTo>
                  <a:pt x="179" y="526"/>
                </a:lnTo>
                <a:lnTo>
                  <a:pt x="179" y="518"/>
                </a:lnTo>
                <a:lnTo>
                  <a:pt x="177" y="516"/>
                </a:lnTo>
                <a:lnTo>
                  <a:pt x="177" y="514"/>
                </a:lnTo>
                <a:lnTo>
                  <a:pt x="175" y="510"/>
                </a:lnTo>
                <a:lnTo>
                  <a:pt x="171" y="507"/>
                </a:lnTo>
                <a:lnTo>
                  <a:pt x="163" y="499"/>
                </a:lnTo>
                <a:lnTo>
                  <a:pt x="159" y="495"/>
                </a:lnTo>
                <a:lnTo>
                  <a:pt x="157" y="490"/>
                </a:lnTo>
                <a:lnTo>
                  <a:pt x="155" y="488"/>
                </a:lnTo>
                <a:lnTo>
                  <a:pt x="153" y="486"/>
                </a:lnTo>
                <a:lnTo>
                  <a:pt x="147" y="482"/>
                </a:lnTo>
                <a:lnTo>
                  <a:pt x="130" y="475"/>
                </a:lnTo>
                <a:lnTo>
                  <a:pt x="122" y="471"/>
                </a:lnTo>
                <a:lnTo>
                  <a:pt x="112" y="465"/>
                </a:lnTo>
                <a:lnTo>
                  <a:pt x="108" y="461"/>
                </a:lnTo>
                <a:lnTo>
                  <a:pt x="106" y="458"/>
                </a:lnTo>
                <a:lnTo>
                  <a:pt x="104" y="452"/>
                </a:lnTo>
                <a:lnTo>
                  <a:pt x="102" y="446"/>
                </a:lnTo>
                <a:lnTo>
                  <a:pt x="102" y="439"/>
                </a:lnTo>
                <a:lnTo>
                  <a:pt x="104" y="433"/>
                </a:lnTo>
                <a:lnTo>
                  <a:pt x="110" y="423"/>
                </a:lnTo>
                <a:lnTo>
                  <a:pt x="114" y="420"/>
                </a:lnTo>
                <a:lnTo>
                  <a:pt x="116" y="412"/>
                </a:lnTo>
                <a:lnTo>
                  <a:pt x="118" y="408"/>
                </a:lnTo>
                <a:lnTo>
                  <a:pt x="118" y="405"/>
                </a:lnTo>
                <a:lnTo>
                  <a:pt x="116" y="399"/>
                </a:lnTo>
                <a:lnTo>
                  <a:pt x="116" y="393"/>
                </a:lnTo>
                <a:lnTo>
                  <a:pt x="114" y="388"/>
                </a:lnTo>
                <a:lnTo>
                  <a:pt x="110" y="382"/>
                </a:lnTo>
                <a:lnTo>
                  <a:pt x="106" y="378"/>
                </a:lnTo>
                <a:lnTo>
                  <a:pt x="102" y="376"/>
                </a:lnTo>
                <a:lnTo>
                  <a:pt x="98" y="376"/>
                </a:lnTo>
                <a:lnTo>
                  <a:pt x="94" y="378"/>
                </a:lnTo>
                <a:lnTo>
                  <a:pt x="88" y="380"/>
                </a:lnTo>
                <a:lnTo>
                  <a:pt x="85" y="382"/>
                </a:lnTo>
                <a:lnTo>
                  <a:pt x="79" y="384"/>
                </a:lnTo>
                <a:lnTo>
                  <a:pt x="75" y="386"/>
                </a:lnTo>
                <a:lnTo>
                  <a:pt x="73" y="384"/>
                </a:lnTo>
                <a:lnTo>
                  <a:pt x="71" y="382"/>
                </a:lnTo>
                <a:lnTo>
                  <a:pt x="69" y="374"/>
                </a:lnTo>
                <a:lnTo>
                  <a:pt x="69" y="361"/>
                </a:lnTo>
                <a:lnTo>
                  <a:pt x="67" y="355"/>
                </a:lnTo>
                <a:lnTo>
                  <a:pt x="65" y="350"/>
                </a:lnTo>
                <a:lnTo>
                  <a:pt x="61" y="346"/>
                </a:lnTo>
                <a:lnTo>
                  <a:pt x="57" y="340"/>
                </a:lnTo>
                <a:lnTo>
                  <a:pt x="45" y="331"/>
                </a:lnTo>
                <a:lnTo>
                  <a:pt x="32" y="320"/>
                </a:lnTo>
                <a:lnTo>
                  <a:pt x="26" y="312"/>
                </a:lnTo>
                <a:lnTo>
                  <a:pt x="18" y="304"/>
                </a:lnTo>
                <a:lnTo>
                  <a:pt x="14" y="297"/>
                </a:lnTo>
                <a:lnTo>
                  <a:pt x="8" y="287"/>
                </a:lnTo>
                <a:lnTo>
                  <a:pt x="4" y="276"/>
                </a:lnTo>
                <a:lnTo>
                  <a:pt x="2" y="265"/>
                </a:lnTo>
                <a:lnTo>
                  <a:pt x="0" y="251"/>
                </a:lnTo>
                <a:lnTo>
                  <a:pt x="2" y="236"/>
                </a:lnTo>
                <a:lnTo>
                  <a:pt x="4" y="238"/>
                </a:lnTo>
                <a:lnTo>
                  <a:pt x="6" y="240"/>
                </a:lnTo>
                <a:lnTo>
                  <a:pt x="8" y="238"/>
                </a:lnTo>
                <a:lnTo>
                  <a:pt x="10" y="233"/>
                </a:lnTo>
                <a:lnTo>
                  <a:pt x="10" y="231"/>
                </a:lnTo>
                <a:lnTo>
                  <a:pt x="8" y="227"/>
                </a:lnTo>
                <a:lnTo>
                  <a:pt x="8" y="223"/>
                </a:lnTo>
                <a:lnTo>
                  <a:pt x="6" y="221"/>
                </a:lnTo>
                <a:lnTo>
                  <a:pt x="6" y="217"/>
                </a:lnTo>
                <a:lnTo>
                  <a:pt x="8" y="216"/>
                </a:lnTo>
                <a:lnTo>
                  <a:pt x="10" y="214"/>
                </a:lnTo>
                <a:lnTo>
                  <a:pt x="14" y="210"/>
                </a:lnTo>
                <a:lnTo>
                  <a:pt x="22" y="206"/>
                </a:lnTo>
                <a:lnTo>
                  <a:pt x="28" y="202"/>
                </a:lnTo>
                <a:lnTo>
                  <a:pt x="30" y="200"/>
                </a:lnTo>
                <a:lnTo>
                  <a:pt x="30" y="197"/>
                </a:lnTo>
                <a:lnTo>
                  <a:pt x="32" y="193"/>
                </a:lnTo>
                <a:lnTo>
                  <a:pt x="32" y="191"/>
                </a:lnTo>
                <a:lnTo>
                  <a:pt x="30" y="185"/>
                </a:lnTo>
                <a:lnTo>
                  <a:pt x="32" y="183"/>
                </a:lnTo>
                <a:lnTo>
                  <a:pt x="34" y="181"/>
                </a:lnTo>
                <a:lnTo>
                  <a:pt x="38" y="180"/>
                </a:lnTo>
                <a:lnTo>
                  <a:pt x="40" y="176"/>
                </a:lnTo>
                <a:lnTo>
                  <a:pt x="40" y="172"/>
                </a:lnTo>
                <a:lnTo>
                  <a:pt x="40" y="168"/>
                </a:lnTo>
                <a:lnTo>
                  <a:pt x="36" y="159"/>
                </a:lnTo>
                <a:lnTo>
                  <a:pt x="32" y="151"/>
                </a:lnTo>
                <a:lnTo>
                  <a:pt x="30" y="146"/>
                </a:lnTo>
                <a:lnTo>
                  <a:pt x="30" y="142"/>
                </a:lnTo>
                <a:lnTo>
                  <a:pt x="30" y="136"/>
                </a:lnTo>
                <a:lnTo>
                  <a:pt x="34" y="132"/>
                </a:lnTo>
                <a:lnTo>
                  <a:pt x="38" y="127"/>
                </a:lnTo>
                <a:lnTo>
                  <a:pt x="45" y="123"/>
                </a:lnTo>
                <a:lnTo>
                  <a:pt x="55" y="119"/>
                </a:lnTo>
                <a:lnTo>
                  <a:pt x="69" y="115"/>
                </a:lnTo>
                <a:lnTo>
                  <a:pt x="75" y="113"/>
                </a:lnTo>
                <a:lnTo>
                  <a:pt x="79" y="112"/>
                </a:lnTo>
                <a:lnTo>
                  <a:pt x="83" y="110"/>
                </a:lnTo>
                <a:lnTo>
                  <a:pt x="85" y="104"/>
                </a:lnTo>
                <a:lnTo>
                  <a:pt x="88" y="93"/>
                </a:lnTo>
                <a:lnTo>
                  <a:pt x="90" y="85"/>
                </a:lnTo>
                <a:lnTo>
                  <a:pt x="96" y="78"/>
                </a:lnTo>
                <a:lnTo>
                  <a:pt x="100" y="66"/>
                </a:lnTo>
                <a:lnTo>
                  <a:pt x="100" y="59"/>
                </a:lnTo>
                <a:lnTo>
                  <a:pt x="98" y="55"/>
                </a:lnTo>
                <a:lnTo>
                  <a:pt x="96" y="53"/>
                </a:lnTo>
                <a:lnTo>
                  <a:pt x="94" y="51"/>
                </a:lnTo>
                <a:lnTo>
                  <a:pt x="90" y="49"/>
                </a:lnTo>
                <a:lnTo>
                  <a:pt x="79" y="42"/>
                </a:lnTo>
                <a:lnTo>
                  <a:pt x="75" y="38"/>
                </a:lnTo>
                <a:lnTo>
                  <a:pt x="73" y="34"/>
                </a:lnTo>
                <a:lnTo>
                  <a:pt x="71" y="32"/>
                </a:lnTo>
                <a:lnTo>
                  <a:pt x="71" y="30"/>
                </a:lnTo>
                <a:lnTo>
                  <a:pt x="69" y="28"/>
                </a:lnTo>
                <a:lnTo>
                  <a:pt x="63" y="25"/>
                </a:lnTo>
                <a:lnTo>
                  <a:pt x="57" y="19"/>
                </a:lnTo>
                <a:lnTo>
                  <a:pt x="55" y="17"/>
                </a:lnTo>
                <a:lnTo>
                  <a:pt x="55" y="11"/>
                </a:lnTo>
                <a:lnTo>
                  <a:pt x="267" y="0"/>
                </a:lnTo>
                <a:lnTo>
                  <a:pt x="267" y="13"/>
                </a:lnTo>
                <a:lnTo>
                  <a:pt x="267" y="19"/>
                </a:lnTo>
                <a:lnTo>
                  <a:pt x="269" y="23"/>
                </a:lnTo>
                <a:lnTo>
                  <a:pt x="269" y="26"/>
                </a:lnTo>
                <a:lnTo>
                  <a:pt x="271" y="30"/>
                </a:lnTo>
                <a:lnTo>
                  <a:pt x="274" y="36"/>
                </a:lnTo>
                <a:lnTo>
                  <a:pt x="282" y="45"/>
                </a:lnTo>
                <a:lnTo>
                  <a:pt x="284" y="51"/>
                </a:lnTo>
                <a:lnTo>
                  <a:pt x="286" y="59"/>
                </a:lnTo>
                <a:lnTo>
                  <a:pt x="286" y="64"/>
                </a:lnTo>
                <a:lnTo>
                  <a:pt x="288" y="70"/>
                </a:lnTo>
                <a:lnTo>
                  <a:pt x="292" y="76"/>
                </a:lnTo>
                <a:lnTo>
                  <a:pt x="294" y="79"/>
                </a:lnTo>
                <a:lnTo>
                  <a:pt x="314" y="304"/>
                </a:lnTo>
                <a:lnTo>
                  <a:pt x="316" y="312"/>
                </a:lnTo>
                <a:lnTo>
                  <a:pt x="316" y="321"/>
                </a:lnTo>
                <a:lnTo>
                  <a:pt x="314" y="325"/>
                </a:lnTo>
                <a:lnTo>
                  <a:pt x="314" y="329"/>
                </a:lnTo>
                <a:lnTo>
                  <a:pt x="312" y="333"/>
                </a:lnTo>
                <a:lnTo>
                  <a:pt x="308" y="335"/>
                </a:lnTo>
                <a:lnTo>
                  <a:pt x="308" y="338"/>
                </a:lnTo>
                <a:lnTo>
                  <a:pt x="308" y="342"/>
                </a:lnTo>
                <a:lnTo>
                  <a:pt x="310" y="346"/>
                </a:lnTo>
                <a:lnTo>
                  <a:pt x="314" y="350"/>
                </a:lnTo>
                <a:lnTo>
                  <a:pt x="318" y="354"/>
                </a:lnTo>
                <a:lnTo>
                  <a:pt x="321" y="359"/>
                </a:lnTo>
                <a:lnTo>
                  <a:pt x="323" y="363"/>
                </a:lnTo>
                <a:lnTo>
                  <a:pt x="325" y="369"/>
                </a:lnTo>
                <a:lnTo>
                  <a:pt x="325" y="376"/>
                </a:lnTo>
                <a:lnTo>
                  <a:pt x="323" y="384"/>
                </a:lnTo>
                <a:lnTo>
                  <a:pt x="318" y="395"/>
                </a:lnTo>
                <a:lnTo>
                  <a:pt x="314" y="403"/>
                </a:lnTo>
                <a:lnTo>
                  <a:pt x="312" y="406"/>
                </a:lnTo>
                <a:lnTo>
                  <a:pt x="310" y="410"/>
                </a:lnTo>
                <a:lnTo>
                  <a:pt x="310" y="414"/>
                </a:lnTo>
                <a:lnTo>
                  <a:pt x="308" y="418"/>
                </a:lnTo>
                <a:lnTo>
                  <a:pt x="302" y="423"/>
                </a:lnTo>
                <a:lnTo>
                  <a:pt x="294" y="431"/>
                </a:lnTo>
                <a:lnTo>
                  <a:pt x="292" y="433"/>
                </a:lnTo>
                <a:lnTo>
                  <a:pt x="292" y="439"/>
                </a:lnTo>
                <a:lnTo>
                  <a:pt x="294" y="442"/>
                </a:lnTo>
                <a:lnTo>
                  <a:pt x="294" y="446"/>
                </a:lnTo>
                <a:lnTo>
                  <a:pt x="292" y="452"/>
                </a:lnTo>
                <a:lnTo>
                  <a:pt x="290" y="454"/>
                </a:lnTo>
                <a:lnTo>
                  <a:pt x="286" y="454"/>
                </a:lnTo>
                <a:lnTo>
                  <a:pt x="284" y="461"/>
                </a:lnTo>
                <a:lnTo>
                  <a:pt x="284" y="471"/>
                </a:lnTo>
                <a:lnTo>
                  <a:pt x="286" y="482"/>
                </a:lnTo>
                <a:lnTo>
                  <a:pt x="284" y="488"/>
                </a:lnTo>
                <a:lnTo>
                  <a:pt x="280" y="492"/>
                </a:lnTo>
                <a:lnTo>
                  <a:pt x="278" y="497"/>
                </a:lnTo>
                <a:lnTo>
                  <a:pt x="278" y="499"/>
                </a:lnTo>
                <a:lnTo>
                  <a:pt x="278" y="501"/>
                </a:lnTo>
                <a:lnTo>
                  <a:pt x="282" y="505"/>
                </a:lnTo>
                <a:lnTo>
                  <a:pt x="286" y="507"/>
                </a:lnTo>
                <a:lnTo>
                  <a:pt x="286" y="509"/>
                </a:lnTo>
                <a:lnTo>
                  <a:pt x="286" y="510"/>
                </a:lnTo>
                <a:lnTo>
                  <a:pt x="284" y="512"/>
                </a:lnTo>
                <a:lnTo>
                  <a:pt x="280" y="514"/>
                </a:lnTo>
                <a:lnTo>
                  <a:pt x="269" y="520"/>
                </a:lnTo>
                <a:lnTo>
                  <a:pt x="261" y="524"/>
                </a:lnTo>
                <a:lnTo>
                  <a:pt x="255" y="529"/>
                </a:lnTo>
                <a:lnTo>
                  <a:pt x="255" y="533"/>
                </a:lnTo>
                <a:lnTo>
                  <a:pt x="255" y="535"/>
                </a:lnTo>
                <a:lnTo>
                  <a:pt x="261" y="539"/>
                </a:lnTo>
                <a:lnTo>
                  <a:pt x="261" y="541"/>
                </a:lnTo>
                <a:lnTo>
                  <a:pt x="263" y="544"/>
                </a:lnTo>
                <a:lnTo>
                  <a:pt x="263" y="546"/>
                </a:lnTo>
                <a:lnTo>
                  <a:pt x="263" y="550"/>
                </a:lnTo>
                <a:lnTo>
                  <a:pt x="263" y="554"/>
                </a:lnTo>
                <a:lnTo>
                  <a:pt x="261" y="560"/>
                </a:lnTo>
                <a:lnTo>
                  <a:pt x="259" y="561"/>
                </a:lnTo>
                <a:lnTo>
                  <a:pt x="257" y="561"/>
                </a:lnTo>
                <a:lnTo>
                  <a:pt x="255" y="561"/>
                </a:lnTo>
                <a:lnTo>
                  <a:pt x="253" y="561"/>
                </a:lnTo>
                <a:lnTo>
                  <a:pt x="241" y="554"/>
                </a:lnTo>
                <a:lnTo>
                  <a:pt x="235" y="550"/>
                </a:lnTo>
                <a:lnTo>
                  <a:pt x="227" y="548"/>
                </a:lnTo>
                <a:lnTo>
                  <a:pt x="224" y="548"/>
                </a:lnTo>
                <a:lnTo>
                  <a:pt x="220" y="550"/>
                </a:lnTo>
                <a:lnTo>
                  <a:pt x="216" y="554"/>
                </a:lnTo>
                <a:lnTo>
                  <a:pt x="210" y="558"/>
                </a:lnTo>
                <a:lnTo>
                  <a:pt x="210" y="561"/>
                </a:lnTo>
                <a:lnTo>
                  <a:pt x="210" y="565"/>
                </a:lnTo>
                <a:lnTo>
                  <a:pt x="212" y="571"/>
                </a:lnTo>
                <a:lnTo>
                  <a:pt x="212" y="575"/>
                </a:lnTo>
                <a:lnTo>
                  <a:pt x="210" y="577"/>
                </a:lnTo>
                <a:lnTo>
                  <a:pt x="208" y="577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3" name="Freeform 21"/>
          <p:cNvSpPr>
            <a:spLocks/>
          </p:cNvSpPr>
          <p:nvPr/>
        </p:nvSpPr>
        <p:spPr bwMode="auto">
          <a:xfrm>
            <a:off x="5791200" y="2798763"/>
            <a:ext cx="571500" cy="946150"/>
          </a:xfrm>
          <a:custGeom>
            <a:avLst/>
            <a:gdLst/>
            <a:ahLst/>
            <a:cxnLst>
              <a:cxn ang="0">
                <a:pos x="200" y="565"/>
              </a:cxn>
              <a:cxn ang="0">
                <a:pos x="194" y="573"/>
              </a:cxn>
              <a:cxn ang="0">
                <a:pos x="171" y="546"/>
              </a:cxn>
              <a:cxn ang="0">
                <a:pos x="173" y="543"/>
              </a:cxn>
              <a:cxn ang="0">
                <a:pos x="175" y="526"/>
              </a:cxn>
              <a:cxn ang="0">
                <a:pos x="169" y="507"/>
              </a:cxn>
              <a:cxn ang="0">
                <a:pos x="155" y="490"/>
              </a:cxn>
              <a:cxn ang="0">
                <a:pos x="128" y="475"/>
              </a:cxn>
              <a:cxn ang="0">
                <a:pos x="104" y="456"/>
              </a:cxn>
              <a:cxn ang="0">
                <a:pos x="102" y="433"/>
              </a:cxn>
              <a:cxn ang="0">
                <a:pos x="114" y="412"/>
              </a:cxn>
              <a:cxn ang="0">
                <a:pos x="114" y="393"/>
              </a:cxn>
              <a:cxn ang="0">
                <a:pos x="100" y="376"/>
              </a:cxn>
              <a:cxn ang="0">
                <a:pos x="81" y="382"/>
              </a:cxn>
              <a:cxn ang="0">
                <a:pos x="67" y="382"/>
              </a:cxn>
              <a:cxn ang="0">
                <a:pos x="63" y="350"/>
              </a:cxn>
              <a:cxn ang="0">
                <a:pos x="30" y="320"/>
              </a:cxn>
              <a:cxn ang="0">
                <a:pos x="6" y="287"/>
              </a:cxn>
              <a:cxn ang="0">
                <a:pos x="0" y="265"/>
              </a:cxn>
              <a:cxn ang="0">
                <a:pos x="4" y="240"/>
              </a:cxn>
              <a:cxn ang="0">
                <a:pos x="6" y="227"/>
              </a:cxn>
              <a:cxn ang="0">
                <a:pos x="6" y="214"/>
              </a:cxn>
              <a:cxn ang="0">
                <a:pos x="28" y="197"/>
              </a:cxn>
              <a:cxn ang="0">
                <a:pos x="28" y="185"/>
              </a:cxn>
              <a:cxn ang="0">
                <a:pos x="38" y="176"/>
              </a:cxn>
              <a:cxn ang="0">
                <a:pos x="30" y="149"/>
              </a:cxn>
              <a:cxn ang="0">
                <a:pos x="32" y="132"/>
              </a:cxn>
              <a:cxn ang="0">
                <a:pos x="67" y="115"/>
              </a:cxn>
              <a:cxn ang="0">
                <a:pos x="83" y="104"/>
              </a:cxn>
              <a:cxn ang="0">
                <a:pos x="98" y="66"/>
              </a:cxn>
              <a:cxn ang="0">
                <a:pos x="88" y="49"/>
              </a:cxn>
              <a:cxn ang="0">
                <a:pos x="73" y="38"/>
              </a:cxn>
              <a:cxn ang="0">
                <a:pos x="67" y="28"/>
              </a:cxn>
              <a:cxn ang="0">
                <a:pos x="55" y="19"/>
              </a:cxn>
              <a:cxn ang="0">
                <a:pos x="265" y="0"/>
              </a:cxn>
              <a:cxn ang="0">
                <a:pos x="272" y="36"/>
              </a:cxn>
              <a:cxn ang="0">
                <a:pos x="284" y="59"/>
              </a:cxn>
              <a:cxn ang="0">
                <a:pos x="292" y="79"/>
              </a:cxn>
              <a:cxn ang="0">
                <a:pos x="314" y="321"/>
              </a:cxn>
              <a:cxn ang="0">
                <a:pos x="306" y="335"/>
              </a:cxn>
              <a:cxn ang="0">
                <a:pos x="312" y="350"/>
              </a:cxn>
              <a:cxn ang="0">
                <a:pos x="323" y="369"/>
              </a:cxn>
              <a:cxn ang="0">
                <a:pos x="316" y="395"/>
              </a:cxn>
              <a:cxn ang="0">
                <a:pos x="306" y="418"/>
              </a:cxn>
              <a:cxn ang="0">
                <a:pos x="292" y="429"/>
              </a:cxn>
              <a:cxn ang="0">
                <a:pos x="292" y="442"/>
              </a:cxn>
              <a:cxn ang="0">
                <a:pos x="290" y="450"/>
              </a:cxn>
              <a:cxn ang="0">
                <a:pos x="282" y="471"/>
              </a:cxn>
              <a:cxn ang="0">
                <a:pos x="278" y="492"/>
              </a:cxn>
              <a:cxn ang="0">
                <a:pos x="276" y="501"/>
              </a:cxn>
              <a:cxn ang="0">
                <a:pos x="284" y="510"/>
              </a:cxn>
              <a:cxn ang="0">
                <a:pos x="257" y="524"/>
              </a:cxn>
              <a:cxn ang="0">
                <a:pos x="253" y="535"/>
              </a:cxn>
              <a:cxn ang="0">
                <a:pos x="261" y="550"/>
              </a:cxn>
              <a:cxn ang="0">
                <a:pos x="255" y="561"/>
              </a:cxn>
              <a:cxn ang="0">
                <a:pos x="239" y="554"/>
              </a:cxn>
              <a:cxn ang="0">
                <a:pos x="218" y="550"/>
              </a:cxn>
              <a:cxn ang="0">
                <a:pos x="208" y="565"/>
              </a:cxn>
              <a:cxn ang="0">
                <a:pos x="210" y="575"/>
              </a:cxn>
            </a:cxnLst>
            <a:rect l="0" t="0" r="r" b="b"/>
            <a:pathLst>
              <a:path w="323" h="577">
                <a:moveTo>
                  <a:pt x="206" y="577"/>
                </a:moveTo>
                <a:lnTo>
                  <a:pt x="200" y="565"/>
                </a:lnTo>
                <a:lnTo>
                  <a:pt x="198" y="569"/>
                </a:lnTo>
                <a:lnTo>
                  <a:pt x="194" y="573"/>
                </a:lnTo>
                <a:lnTo>
                  <a:pt x="184" y="567"/>
                </a:lnTo>
                <a:lnTo>
                  <a:pt x="171" y="546"/>
                </a:lnTo>
                <a:lnTo>
                  <a:pt x="171" y="543"/>
                </a:lnTo>
                <a:lnTo>
                  <a:pt x="173" y="543"/>
                </a:lnTo>
                <a:lnTo>
                  <a:pt x="177" y="539"/>
                </a:lnTo>
                <a:lnTo>
                  <a:pt x="175" y="526"/>
                </a:lnTo>
                <a:lnTo>
                  <a:pt x="175" y="514"/>
                </a:lnTo>
                <a:lnTo>
                  <a:pt x="169" y="507"/>
                </a:lnTo>
                <a:lnTo>
                  <a:pt x="161" y="499"/>
                </a:lnTo>
                <a:lnTo>
                  <a:pt x="155" y="490"/>
                </a:lnTo>
                <a:lnTo>
                  <a:pt x="145" y="482"/>
                </a:lnTo>
                <a:lnTo>
                  <a:pt x="128" y="475"/>
                </a:lnTo>
                <a:lnTo>
                  <a:pt x="110" y="465"/>
                </a:lnTo>
                <a:lnTo>
                  <a:pt x="104" y="456"/>
                </a:lnTo>
                <a:lnTo>
                  <a:pt x="98" y="446"/>
                </a:lnTo>
                <a:lnTo>
                  <a:pt x="102" y="433"/>
                </a:lnTo>
                <a:lnTo>
                  <a:pt x="108" y="423"/>
                </a:lnTo>
                <a:lnTo>
                  <a:pt x="114" y="412"/>
                </a:lnTo>
                <a:lnTo>
                  <a:pt x="116" y="405"/>
                </a:lnTo>
                <a:lnTo>
                  <a:pt x="114" y="393"/>
                </a:lnTo>
                <a:lnTo>
                  <a:pt x="108" y="382"/>
                </a:lnTo>
                <a:lnTo>
                  <a:pt x="100" y="376"/>
                </a:lnTo>
                <a:lnTo>
                  <a:pt x="92" y="376"/>
                </a:lnTo>
                <a:lnTo>
                  <a:pt x="81" y="382"/>
                </a:lnTo>
                <a:lnTo>
                  <a:pt x="73" y="384"/>
                </a:lnTo>
                <a:lnTo>
                  <a:pt x="67" y="382"/>
                </a:lnTo>
                <a:lnTo>
                  <a:pt x="67" y="361"/>
                </a:lnTo>
                <a:lnTo>
                  <a:pt x="63" y="350"/>
                </a:lnTo>
                <a:lnTo>
                  <a:pt x="55" y="340"/>
                </a:lnTo>
                <a:lnTo>
                  <a:pt x="30" y="320"/>
                </a:lnTo>
                <a:lnTo>
                  <a:pt x="16" y="304"/>
                </a:lnTo>
                <a:lnTo>
                  <a:pt x="6" y="287"/>
                </a:lnTo>
                <a:lnTo>
                  <a:pt x="2" y="276"/>
                </a:lnTo>
                <a:lnTo>
                  <a:pt x="0" y="265"/>
                </a:lnTo>
                <a:lnTo>
                  <a:pt x="0" y="236"/>
                </a:lnTo>
                <a:lnTo>
                  <a:pt x="4" y="240"/>
                </a:lnTo>
                <a:lnTo>
                  <a:pt x="6" y="233"/>
                </a:lnTo>
                <a:lnTo>
                  <a:pt x="6" y="227"/>
                </a:lnTo>
                <a:lnTo>
                  <a:pt x="4" y="219"/>
                </a:lnTo>
                <a:lnTo>
                  <a:pt x="6" y="214"/>
                </a:lnTo>
                <a:lnTo>
                  <a:pt x="20" y="206"/>
                </a:lnTo>
                <a:lnTo>
                  <a:pt x="28" y="197"/>
                </a:lnTo>
                <a:lnTo>
                  <a:pt x="30" y="191"/>
                </a:lnTo>
                <a:lnTo>
                  <a:pt x="28" y="185"/>
                </a:lnTo>
                <a:lnTo>
                  <a:pt x="30" y="181"/>
                </a:lnTo>
                <a:lnTo>
                  <a:pt x="38" y="176"/>
                </a:lnTo>
                <a:lnTo>
                  <a:pt x="38" y="168"/>
                </a:lnTo>
                <a:lnTo>
                  <a:pt x="30" y="149"/>
                </a:lnTo>
                <a:lnTo>
                  <a:pt x="28" y="140"/>
                </a:lnTo>
                <a:lnTo>
                  <a:pt x="32" y="132"/>
                </a:lnTo>
                <a:lnTo>
                  <a:pt x="43" y="123"/>
                </a:lnTo>
                <a:lnTo>
                  <a:pt x="67" y="115"/>
                </a:lnTo>
                <a:lnTo>
                  <a:pt x="77" y="112"/>
                </a:lnTo>
                <a:lnTo>
                  <a:pt x="83" y="104"/>
                </a:lnTo>
                <a:lnTo>
                  <a:pt x="94" y="78"/>
                </a:lnTo>
                <a:lnTo>
                  <a:pt x="98" y="66"/>
                </a:lnTo>
                <a:lnTo>
                  <a:pt x="96" y="59"/>
                </a:lnTo>
                <a:lnTo>
                  <a:pt x="88" y="49"/>
                </a:lnTo>
                <a:lnTo>
                  <a:pt x="77" y="42"/>
                </a:lnTo>
                <a:lnTo>
                  <a:pt x="73" y="38"/>
                </a:lnTo>
                <a:lnTo>
                  <a:pt x="69" y="32"/>
                </a:lnTo>
                <a:lnTo>
                  <a:pt x="67" y="28"/>
                </a:lnTo>
                <a:lnTo>
                  <a:pt x="61" y="25"/>
                </a:lnTo>
                <a:lnTo>
                  <a:pt x="55" y="19"/>
                </a:lnTo>
                <a:lnTo>
                  <a:pt x="53" y="11"/>
                </a:lnTo>
                <a:lnTo>
                  <a:pt x="265" y="0"/>
                </a:lnTo>
                <a:lnTo>
                  <a:pt x="265" y="23"/>
                </a:lnTo>
                <a:lnTo>
                  <a:pt x="272" y="36"/>
                </a:lnTo>
                <a:lnTo>
                  <a:pt x="278" y="45"/>
                </a:lnTo>
                <a:lnTo>
                  <a:pt x="284" y="59"/>
                </a:lnTo>
                <a:lnTo>
                  <a:pt x="286" y="70"/>
                </a:lnTo>
                <a:lnTo>
                  <a:pt x="292" y="79"/>
                </a:lnTo>
                <a:lnTo>
                  <a:pt x="312" y="302"/>
                </a:lnTo>
                <a:lnTo>
                  <a:pt x="314" y="321"/>
                </a:lnTo>
                <a:lnTo>
                  <a:pt x="312" y="329"/>
                </a:lnTo>
                <a:lnTo>
                  <a:pt x="306" y="335"/>
                </a:lnTo>
                <a:lnTo>
                  <a:pt x="306" y="342"/>
                </a:lnTo>
                <a:lnTo>
                  <a:pt x="312" y="350"/>
                </a:lnTo>
                <a:lnTo>
                  <a:pt x="319" y="359"/>
                </a:lnTo>
                <a:lnTo>
                  <a:pt x="323" y="369"/>
                </a:lnTo>
                <a:lnTo>
                  <a:pt x="321" y="384"/>
                </a:lnTo>
                <a:lnTo>
                  <a:pt x="316" y="395"/>
                </a:lnTo>
                <a:lnTo>
                  <a:pt x="308" y="408"/>
                </a:lnTo>
                <a:lnTo>
                  <a:pt x="306" y="418"/>
                </a:lnTo>
                <a:lnTo>
                  <a:pt x="298" y="423"/>
                </a:lnTo>
                <a:lnTo>
                  <a:pt x="292" y="429"/>
                </a:lnTo>
                <a:lnTo>
                  <a:pt x="290" y="437"/>
                </a:lnTo>
                <a:lnTo>
                  <a:pt x="292" y="442"/>
                </a:lnTo>
                <a:lnTo>
                  <a:pt x="292" y="446"/>
                </a:lnTo>
                <a:lnTo>
                  <a:pt x="290" y="450"/>
                </a:lnTo>
                <a:lnTo>
                  <a:pt x="282" y="454"/>
                </a:lnTo>
                <a:lnTo>
                  <a:pt x="282" y="471"/>
                </a:lnTo>
                <a:lnTo>
                  <a:pt x="284" y="482"/>
                </a:lnTo>
                <a:lnTo>
                  <a:pt x="278" y="492"/>
                </a:lnTo>
                <a:lnTo>
                  <a:pt x="276" y="497"/>
                </a:lnTo>
                <a:lnTo>
                  <a:pt x="276" y="501"/>
                </a:lnTo>
                <a:lnTo>
                  <a:pt x="284" y="507"/>
                </a:lnTo>
                <a:lnTo>
                  <a:pt x="284" y="510"/>
                </a:lnTo>
                <a:lnTo>
                  <a:pt x="278" y="514"/>
                </a:lnTo>
                <a:lnTo>
                  <a:pt x="257" y="524"/>
                </a:lnTo>
                <a:lnTo>
                  <a:pt x="253" y="529"/>
                </a:lnTo>
                <a:lnTo>
                  <a:pt x="253" y="535"/>
                </a:lnTo>
                <a:lnTo>
                  <a:pt x="261" y="543"/>
                </a:lnTo>
                <a:lnTo>
                  <a:pt x="261" y="550"/>
                </a:lnTo>
                <a:lnTo>
                  <a:pt x="259" y="560"/>
                </a:lnTo>
                <a:lnTo>
                  <a:pt x="255" y="561"/>
                </a:lnTo>
                <a:lnTo>
                  <a:pt x="251" y="561"/>
                </a:lnTo>
                <a:lnTo>
                  <a:pt x="239" y="554"/>
                </a:lnTo>
                <a:lnTo>
                  <a:pt x="225" y="548"/>
                </a:lnTo>
                <a:lnTo>
                  <a:pt x="218" y="550"/>
                </a:lnTo>
                <a:lnTo>
                  <a:pt x="208" y="558"/>
                </a:lnTo>
                <a:lnTo>
                  <a:pt x="208" y="565"/>
                </a:lnTo>
                <a:lnTo>
                  <a:pt x="210" y="571"/>
                </a:lnTo>
                <a:lnTo>
                  <a:pt x="210" y="575"/>
                </a:lnTo>
                <a:lnTo>
                  <a:pt x="206" y="577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4" name="Freeform 22"/>
          <p:cNvSpPr>
            <a:spLocks/>
          </p:cNvSpPr>
          <p:nvPr/>
        </p:nvSpPr>
        <p:spPr bwMode="auto">
          <a:xfrm>
            <a:off x="6289675" y="2882900"/>
            <a:ext cx="449263" cy="706438"/>
          </a:xfrm>
          <a:custGeom>
            <a:avLst/>
            <a:gdLst/>
            <a:ahLst/>
            <a:cxnLst>
              <a:cxn ang="0">
                <a:pos x="0" y="410"/>
              </a:cxn>
              <a:cxn ang="0">
                <a:pos x="6" y="403"/>
              </a:cxn>
              <a:cxn ang="0">
                <a:pos x="10" y="391"/>
              </a:cxn>
              <a:cxn ang="0">
                <a:pos x="10" y="380"/>
              </a:cxn>
              <a:cxn ang="0">
                <a:pos x="20" y="371"/>
              </a:cxn>
              <a:cxn ang="0">
                <a:pos x="26" y="359"/>
              </a:cxn>
              <a:cxn ang="0">
                <a:pos x="34" y="344"/>
              </a:cxn>
              <a:cxn ang="0">
                <a:pos x="41" y="325"/>
              </a:cxn>
              <a:cxn ang="0">
                <a:pos x="37" y="308"/>
              </a:cxn>
              <a:cxn ang="0">
                <a:pos x="24" y="291"/>
              </a:cxn>
              <a:cxn ang="0">
                <a:pos x="24" y="286"/>
              </a:cxn>
              <a:cxn ang="0">
                <a:pos x="30" y="278"/>
              </a:cxn>
              <a:cxn ang="0">
                <a:pos x="30" y="253"/>
              </a:cxn>
              <a:cxn ang="0">
                <a:pos x="14" y="32"/>
              </a:cxn>
              <a:cxn ang="0">
                <a:pos x="26" y="34"/>
              </a:cxn>
              <a:cxn ang="0">
                <a:pos x="47" y="27"/>
              </a:cxn>
              <a:cxn ang="0">
                <a:pos x="218" y="0"/>
              </a:cxn>
              <a:cxn ang="0">
                <a:pos x="245" y="276"/>
              </a:cxn>
              <a:cxn ang="0">
                <a:pos x="251" y="282"/>
              </a:cxn>
              <a:cxn ang="0">
                <a:pos x="255" y="289"/>
              </a:cxn>
              <a:cxn ang="0">
                <a:pos x="251" y="303"/>
              </a:cxn>
              <a:cxn ang="0">
                <a:pos x="239" y="303"/>
              </a:cxn>
              <a:cxn ang="0">
                <a:pos x="229" y="310"/>
              </a:cxn>
              <a:cxn ang="0">
                <a:pos x="214" y="316"/>
              </a:cxn>
              <a:cxn ang="0">
                <a:pos x="204" y="320"/>
              </a:cxn>
              <a:cxn ang="0">
                <a:pos x="202" y="333"/>
              </a:cxn>
              <a:cxn ang="0">
                <a:pos x="194" y="344"/>
              </a:cxn>
              <a:cxn ang="0">
                <a:pos x="186" y="355"/>
              </a:cxn>
              <a:cxn ang="0">
                <a:pos x="174" y="363"/>
              </a:cxn>
              <a:cxn ang="0">
                <a:pos x="167" y="389"/>
              </a:cxn>
              <a:cxn ang="0">
                <a:pos x="161" y="397"/>
              </a:cxn>
              <a:cxn ang="0">
                <a:pos x="149" y="395"/>
              </a:cxn>
              <a:cxn ang="0">
                <a:pos x="145" y="389"/>
              </a:cxn>
              <a:cxn ang="0">
                <a:pos x="131" y="388"/>
              </a:cxn>
              <a:cxn ang="0">
                <a:pos x="124" y="395"/>
              </a:cxn>
              <a:cxn ang="0">
                <a:pos x="122" y="407"/>
              </a:cxn>
              <a:cxn ang="0">
                <a:pos x="120" y="414"/>
              </a:cxn>
              <a:cxn ang="0">
                <a:pos x="104" y="407"/>
              </a:cxn>
              <a:cxn ang="0">
                <a:pos x="94" y="403"/>
              </a:cxn>
              <a:cxn ang="0">
                <a:pos x="84" y="420"/>
              </a:cxn>
              <a:cxn ang="0">
                <a:pos x="77" y="424"/>
              </a:cxn>
              <a:cxn ang="0">
                <a:pos x="59" y="414"/>
              </a:cxn>
              <a:cxn ang="0">
                <a:pos x="47" y="420"/>
              </a:cxn>
              <a:cxn ang="0">
                <a:pos x="37" y="425"/>
              </a:cxn>
              <a:cxn ang="0">
                <a:pos x="20" y="418"/>
              </a:cxn>
              <a:cxn ang="0">
                <a:pos x="18" y="429"/>
              </a:cxn>
              <a:cxn ang="0">
                <a:pos x="2" y="431"/>
              </a:cxn>
            </a:cxnLst>
            <a:rect l="0" t="0" r="r" b="b"/>
            <a:pathLst>
              <a:path w="255" h="431">
                <a:moveTo>
                  <a:pt x="2" y="431"/>
                </a:moveTo>
                <a:lnTo>
                  <a:pt x="0" y="420"/>
                </a:lnTo>
                <a:lnTo>
                  <a:pt x="0" y="410"/>
                </a:lnTo>
                <a:lnTo>
                  <a:pt x="0" y="407"/>
                </a:lnTo>
                <a:lnTo>
                  <a:pt x="2" y="403"/>
                </a:lnTo>
                <a:lnTo>
                  <a:pt x="6" y="403"/>
                </a:lnTo>
                <a:lnTo>
                  <a:pt x="8" y="401"/>
                </a:lnTo>
                <a:lnTo>
                  <a:pt x="10" y="395"/>
                </a:lnTo>
                <a:lnTo>
                  <a:pt x="10" y="391"/>
                </a:lnTo>
                <a:lnTo>
                  <a:pt x="8" y="388"/>
                </a:lnTo>
                <a:lnTo>
                  <a:pt x="8" y="382"/>
                </a:lnTo>
                <a:lnTo>
                  <a:pt x="10" y="380"/>
                </a:lnTo>
                <a:lnTo>
                  <a:pt x="14" y="376"/>
                </a:lnTo>
                <a:lnTo>
                  <a:pt x="18" y="372"/>
                </a:lnTo>
                <a:lnTo>
                  <a:pt x="20" y="371"/>
                </a:lnTo>
                <a:lnTo>
                  <a:pt x="24" y="367"/>
                </a:lnTo>
                <a:lnTo>
                  <a:pt x="26" y="363"/>
                </a:lnTo>
                <a:lnTo>
                  <a:pt x="26" y="359"/>
                </a:lnTo>
                <a:lnTo>
                  <a:pt x="28" y="355"/>
                </a:lnTo>
                <a:lnTo>
                  <a:pt x="30" y="352"/>
                </a:lnTo>
                <a:lnTo>
                  <a:pt x="34" y="344"/>
                </a:lnTo>
                <a:lnTo>
                  <a:pt x="37" y="338"/>
                </a:lnTo>
                <a:lnTo>
                  <a:pt x="39" y="333"/>
                </a:lnTo>
                <a:lnTo>
                  <a:pt x="41" y="325"/>
                </a:lnTo>
                <a:lnTo>
                  <a:pt x="41" y="318"/>
                </a:lnTo>
                <a:lnTo>
                  <a:pt x="39" y="312"/>
                </a:lnTo>
                <a:lnTo>
                  <a:pt x="37" y="308"/>
                </a:lnTo>
                <a:lnTo>
                  <a:pt x="30" y="299"/>
                </a:lnTo>
                <a:lnTo>
                  <a:pt x="26" y="295"/>
                </a:lnTo>
                <a:lnTo>
                  <a:pt x="24" y="291"/>
                </a:lnTo>
                <a:lnTo>
                  <a:pt x="24" y="289"/>
                </a:lnTo>
                <a:lnTo>
                  <a:pt x="24" y="287"/>
                </a:lnTo>
                <a:lnTo>
                  <a:pt x="24" y="286"/>
                </a:lnTo>
                <a:lnTo>
                  <a:pt x="24" y="284"/>
                </a:lnTo>
                <a:lnTo>
                  <a:pt x="28" y="282"/>
                </a:lnTo>
                <a:lnTo>
                  <a:pt x="30" y="278"/>
                </a:lnTo>
                <a:lnTo>
                  <a:pt x="32" y="270"/>
                </a:lnTo>
                <a:lnTo>
                  <a:pt x="32" y="261"/>
                </a:lnTo>
                <a:lnTo>
                  <a:pt x="30" y="253"/>
                </a:lnTo>
                <a:lnTo>
                  <a:pt x="10" y="28"/>
                </a:lnTo>
                <a:lnTo>
                  <a:pt x="12" y="30"/>
                </a:lnTo>
                <a:lnTo>
                  <a:pt x="14" y="32"/>
                </a:lnTo>
                <a:lnTo>
                  <a:pt x="18" y="34"/>
                </a:lnTo>
                <a:lnTo>
                  <a:pt x="20" y="34"/>
                </a:lnTo>
                <a:lnTo>
                  <a:pt x="26" y="34"/>
                </a:lnTo>
                <a:lnTo>
                  <a:pt x="34" y="34"/>
                </a:lnTo>
                <a:lnTo>
                  <a:pt x="39" y="30"/>
                </a:lnTo>
                <a:lnTo>
                  <a:pt x="47" y="27"/>
                </a:lnTo>
                <a:lnTo>
                  <a:pt x="53" y="23"/>
                </a:lnTo>
                <a:lnTo>
                  <a:pt x="59" y="17"/>
                </a:lnTo>
                <a:lnTo>
                  <a:pt x="218" y="0"/>
                </a:lnTo>
                <a:lnTo>
                  <a:pt x="249" y="267"/>
                </a:lnTo>
                <a:lnTo>
                  <a:pt x="245" y="274"/>
                </a:lnTo>
                <a:lnTo>
                  <a:pt x="245" y="276"/>
                </a:lnTo>
                <a:lnTo>
                  <a:pt x="247" y="278"/>
                </a:lnTo>
                <a:lnTo>
                  <a:pt x="249" y="280"/>
                </a:lnTo>
                <a:lnTo>
                  <a:pt x="251" y="282"/>
                </a:lnTo>
                <a:lnTo>
                  <a:pt x="253" y="284"/>
                </a:lnTo>
                <a:lnTo>
                  <a:pt x="255" y="286"/>
                </a:lnTo>
                <a:lnTo>
                  <a:pt x="255" y="289"/>
                </a:lnTo>
                <a:lnTo>
                  <a:pt x="255" y="297"/>
                </a:lnTo>
                <a:lnTo>
                  <a:pt x="253" y="301"/>
                </a:lnTo>
                <a:lnTo>
                  <a:pt x="251" y="303"/>
                </a:lnTo>
                <a:lnTo>
                  <a:pt x="247" y="303"/>
                </a:lnTo>
                <a:lnTo>
                  <a:pt x="243" y="303"/>
                </a:lnTo>
                <a:lnTo>
                  <a:pt x="239" y="303"/>
                </a:lnTo>
                <a:lnTo>
                  <a:pt x="233" y="304"/>
                </a:lnTo>
                <a:lnTo>
                  <a:pt x="231" y="306"/>
                </a:lnTo>
                <a:lnTo>
                  <a:pt x="229" y="310"/>
                </a:lnTo>
                <a:lnTo>
                  <a:pt x="225" y="314"/>
                </a:lnTo>
                <a:lnTo>
                  <a:pt x="223" y="316"/>
                </a:lnTo>
                <a:lnTo>
                  <a:pt x="214" y="316"/>
                </a:lnTo>
                <a:lnTo>
                  <a:pt x="210" y="316"/>
                </a:lnTo>
                <a:lnTo>
                  <a:pt x="206" y="318"/>
                </a:lnTo>
                <a:lnTo>
                  <a:pt x="204" y="320"/>
                </a:lnTo>
                <a:lnTo>
                  <a:pt x="202" y="321"/>
                </a:lnTo>
                <a:lnTo>
                  <a:pt x="202" y="325"/>
                </a:lnTo>
                <a:lnTo>
                  <a:pt x="202" y="333"/>
                </a:lnTo>
                <a:lnTo>
                  <a:pt x="200" y="338"/>
                </a:lnTo>
                <a:lnTo>
                  <a:pt x="196" y="342"/>
                </a:lnTo>
                <a:lnTo>
                  <a:pt x="194" y="344"/>
                </a:lnTo>
                <a:lnTo>
                  <a:pt x="190" y="348"/>
                </a:lnTo>
                <a:lnTo>
                  <a:pt x="188" y="350"/>
                </a:lnTo>
                <a:lnTo>
                  <a:pt x="186" y="355"/>
                </a:lnTo>
                <a:lnTo>
                  <a:pt x="186" y="357"/>
                </a:lnTo>
                <a:lnTo>
                  <a:pt x="188" y="361"/>
                </a:lnTo>
                <a:lnTo>
                  <a:pt x="174" y="363"/>
                </a:lnTo>
                <a:lnTo>
                  <a:pt x="173" y="374"/>
                </a:lnTo>
                <a:lnTo>
                  <a:pt x="169" y="384"/>
                </a:lnTo>
                <a:lnTo>
                  <a:pt x="167" y="389"/>
                </a:lnTo>
                <a:lnTo>
                  <a:pt x="165" y="393"/>
                </a:lnTo>
                <a:lnTo>
                  <a:pt x="163" y="395"/>
                </a:lnTo>
                <a:lnTo>
                  <a:pt x="161" y="397"/>
                </a:lnTo>
                <a:lnTo>
                  <a:pt x="155" y="397"/>
                </a:lnTo>
                <a:lnTo>
                  <a:pt x="153" y="397"/>
                </a:lnTo>
                <a:lnTo>
                  <a:pt x="149" y="395"/>
                </a:lnTo>
                <a:lnTo>
                  <a:pt x="149" y="393"/>
                </a:lnTo>
                <a:lnTo>
                  <a:pt x="147" y="391"/>
                </a:lnTo>
                <a:lnTo>
                  <a:pt x="145" y="389"/>
                </a:lnTo>
                <a:lnTo>
                  <a:pt x="143" y="388"/>
                </a:lnTo>
                <a:lnTo>
                  <a:pt x="139" y="388"/>
                </a:lnTo>
                <a:lnTo>
                  <a:pt x="131" y="388"/>
                </a:lnTo>
                <a:lnTo>
                  <a:pt x="128" y="389"/>
                </a:lnTo>
                <a:lnTo>
                  <a:pt x="126" y="391"/>
                </a:lnTo>
                <a:lnTo>
                  <a:pt x="124" y="395"/>
                </a:lnTo>
                <a:lnTo>
                  <a:pt x="124" y="401"/>
                </a:lnTo>
                <a:lnTo>
                  <a:pt x="124" y="405"/>
                </a:lnTo>
                <a:lnTo>
                  <a:pt x="122" y="407"/>
                </a:lnTo>
                <a:lnTo>
                  <a:pt x="120" y="408"/>
                </a:lnTo>
                <a:lnTo>
                  <a:pt x="120" y="410"/>
                </a:lnTo>
                <a:lnTo>
                  <a:pt x="120" y="414"/>
                </a:lnTo>
                <a:lnTo>
                  <a:pt x="120" y="416"/>
                </a:lnTo>
                <a:lnTo>
                  <a:pt x="112" y="408"/>
                </a:lnTo>
                <a:lnTo>
                  <a:pt x="104" y="407"/>
                </a:lnTo>
                <a:lnTo>
                  <a:pt x="100" y="403"/>
                </a:lnTo>
                <a:lnTo>
                  <a:pt x="96" y="403"/>
                </a:lnTo>
                <a:lnTo>
                  <a:pt x="94" y="403"/>
                </a:lnTo>
                <a:lnTo>
                  <a:pt x="92" y="405"/>
                </a:lnTo>
                <a:lnTo>
                  <a:pt x="92" y="407"/>
                </a:lnTo>
                <a:lnTo>
                  <a:pt x="84" y="420"/>
                </a:lnTo>
                <a:lnTo>
                  <a:pt x="82" y="425"/>
                </a:lnTo>
                <a:lnTo>
                  <a:pt x="81" y="425"/>
                </a:lnTo>
                <a:lnTo>
                  <a:pt x="77" y="424"/>
                </a:lnTo>
                <a:lnTo>
                  <a:pt x="69" y="418"/>
                </a:lnTo>
                <a:lnTo>
                  <a:pt x="65" y="414"/>
                </a:lnTo>
                <a:lnTo>
                  <a:pt x="59" y="414"/>
                </a:lnTo>
                <a:lnTo>
                  <a:pt x="55" y="414"/>
                </a:lnTo>
                <a:lnTo>
                  <a:pt x="51" y="418"/>
                </a:lnTo>
                <a:lnTo>
                  <a:pt x="47" y="420"/>
                </a:lnTo>
                <a:lnTo>
                  <a:pt x="45" y="424"/>
                </a:lnTo>
                <a:lnTo>
                  <a:pt x="43" y="425"/>
                </a:lnTo>
                <a:lnTo>
                  <a:pt x="37" y="425"/>
                </a:lnTo>
                <a:lnTo>
                  <a:pt x="32" y="422"/>
                </a:lnTo>
                <a:lnTo>
                  <a:pt x="24" y="418"/>
                </a:lnTo>
                <a:lnTo>
                  <a:pt x="20" y="418"/>
                </a:lnTo>
                <a:lnTo>
                  <a:pt x="18" y="420"/>
                </a:lnTo>
                <a:lnTo>
                  <a:pt x="16" y="424"/>
                </a:lnTo>
                <a:lnTo>
                  <a:pt x="18" y="429"/>
                </a:lnTo>
                <a:lnTo>
                  <a:pt x="20" y="431"/>
                </a:lnTo>
                <a:lnTo>
                  <a:pt x="18" y="431"/>
                </a:lnTo>
                <a:lnTo>
                  <a:pt x="2" y="431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5" name="Freeform 23"/>
          <p:cNvSpPr>
            <a:spLocks/>
          </p:cNvSpPr>
          <p:nvPr/>
        </p:nvSpPr>
        <p:spPr bwMode="auto">
          <a:xfrm>
            <a:off x="6391275" y="2212975"/>
            <a:ext cx="560388" cy="698500"/>
          </a:xfrm>
          <a:custGeom>
            <a:avLst/>
            <a:gdLst/>
            <a:ahLst/>
            <a:cxnLst>
              <a:cxn ang="0">
                <a:pos x="6" y="421"/>
              </a:cxn>
              <a:cxn ang="0">
                <a:pos x="25" y="387"/>
              </a:cxn>
              <a:cxn ang="0">
                <a:pos x="37" y="346"/>
              </a:cxn>
              <a:cxn ang="0">
                <a:pos x="31" y="289"/>
              </a:cxn>
              <a:cxn ang="0">
                <a:pos x="12" y="255"/>
              </a:cxn>
              <a:cxn ang="0">
                <a:pos x="8" y="232"/>
              </a:cxn>
              <a:cxn ang="0">
                <a:pos x="10" y="204"/>
              </a:cxn>
              <a:cxn ang="0">
                <a:pos x="8" y="181"/>
              </a:cxn>
              <a:cxn ang="0">
                <a:pos x="18" y="140"/>
              </a:cxn>
              <a:cxn ang="0">
                <a:pos x="18" y="115"/>
              </a:cxn>
              <a:cxn ang="0">
                <a:pos x="25" y="111"/>
              </a:cxn>
              <a:cxn ang="0">
                <a:pos x="41" y="87"/>
              </a:cxn>
              <a:cxn ang="0">
                <a:pos x="59" y="66"/>
              </a:cxn>
              <a:cxn ang="0">
                <a:pos x="67" y="104"/>
              </a:cxn>
              <a:cxn ang="0">
                <a:pos x="70" y="89"/>
              </a:cxn>
              <a:cxn ang="0">
                <a:pos x="72" y="53"/>
              </a:cxn>
              <a:cxn ang="0">
                <a:pos x="82" y="45"/>
              </a:cxn>
              <a:cxn ang="0">
                <a:pos x="98" y="41"/>
              </a:cxn>
              <a:cxn ang="0">
                <a:pos x="90" y="34"/>
              </a:cxn>
              <a:cxn ang="0">
                <a:pos x="84" y="21"/>
              </a:cxn>
              <a:cxn ang="0">
                <a:pos x="90" y="9"/>
              </a:cxn>
              <a:cxn ang="0">
                <a:pos x="98" y="2"/>
              </a:cxn>
              <a:cxn ang="0">
                <a:pos x="112" y="0"/>
              </a:cxn>
              <a:cxn ang="0">
                <a:pos x="137" y="9"/>
              </a:cxn>
              <a:cxn ang="0">
                <a:pos x="161" y="19"/>
              </a:cxn>
              <a:cxn ang="0">
                <a:pos x="208" y="28"/>
              </a:cxn>
              <a:cxn ang="0">
                <a:pos x="223" y="49"/>
              </a:cxn>
              <a:cxn ang="0">
                <a:pos x="215" y="60"/>
              </a:cxn>
              <a:cxn ang="0">
                <a:pos x="227" y="77"/>
              </a:cxn>
              <a:cxn ang="0">
                <a:pos x="237" y="113"/>
              </a:cxn>
              <a:cxn ang="0">
                <a:pos x="223" y="138"/>
              </a:cxn>
              <a:cxn ang="0">
                <a:pos x="215" y="164"/>
              </a:cxn>
              <a:cxn ang="0">
                <a:pos x="200" y="176"/>
              </a:cxn>
              <a:cxn ang="0">
                <a:pos x="200" y="200"/>
              </a:cxn>
              <a:cxn ang="0">
                <a:pos x="219" y="206"/>
              </a:cxn>
              <a:cxn ang="0">
                <a:pos x="233" y="191"/>
              </a:cxn>
              <a:cxn ang="0">
                <a:pos x="249" y="168"/>
              </a:cxn>
              <a:cxn ang="0">
                <a:pos x="258" y="162"/>
              </a:cxn>
              <a:cxn ang="0">
                <a:pos x="276" y="157"/>
              </a:cxn>
              <a:cxn ang="0">
                <a:pos x="298" y="195"/>
              </a:cxn>
              <a:cxn ang="0">
                <a:pos x="301" y="221"/>
              </a:cxn>
              <a:cxn ang="0">
                <a:pos x="317" y="264"/>
              </a:cxn>
              <a:cxn ang="0">
                <a:pos x="311" y="291"/>
              </a:cxn>
              <a:cxn ang="0">
                <a:pos x="300" y="299"/>
              </a:cxn>
              <a:cxn ang="0">
                <a:pos x="292" y="321"/>
              </a:cxn>
              <a:cxn ang="0">
                <a:pos x="280" y="340"/>
              </a:cxn>
              <a:cxn ang="0">
                <a:pos x="276" y="372"/>
              </a:cxn>
              <a:cxn ang="0">
                <a:pos x="264" y="382"/>
              </a:cxn>
            </a:cxnLst>
            <a:rect l="0" t="0" r="r" b="b"/>
            <a:pathLst>
              <a:path w="317" h="427">
                <a:moveTo>
                  <a:pt x="262" y="402"/>
                </a:moveTo>
                <a:lnTo>
                  <a:pt x="159" y="410"/>
                </a:lnTo>
                <a:lnTo>
                  <a:pt x="0" y="427"/>
                </a:lnTo>
                <a:lnTo>
                  <a:pt x="6" y="421"/>
                </a:lnTo>
                <a:lnTo>
                  <a:pt x="12" y="414"/>
                </a:lnTo>
                <a:lnTo>
                  <a:pt x="18" y="404"/>
                </a:lnTo>
                <a:lnTo>
                  <a:pt x="22" y="397"/>
                </a:lnTo>
                <a:lnTo>
                  <a:pt x="25" y="387"/>
                </a:lnTo>
                <a:lnTo>
                  <a:pt x="29" y="378"/>
                </a:lnTo>
                <a:lnTo>
                  <a:pt x="33" y="367"/>
                </a:lnTo>
                <a:lnTo>
                  <a:pt x="35" y="357"/>
                </a:lnTo>
                <a:lnTo>
                  <a:pt x="37" y="346"/>
                </a:lnTo>
                <a:lnTo>
                  <a:pt x="37" y="334"/>
                </a:lnTo>
                <a:lnTo>
                  <a:pt x="35" y="312"/>
                </a:lnTo>
                <a:lnTo>
                  <a:pt x="33" y="300"/>
                </a:lnTo>
                <a:lnTo>
                  <a:pt x="31" y="289"/>
                </a:lnTo>
                <a:lnTo>
                  <a:pt x="25" y="278"/>
                </a:lnTo>
                <a:lnTo>
                  <a:pt x="23" y="274"/>
                </a:lnTo>
                <a:lnTo>
                  <a:pt x="20" y="268"/>
                </a:lnTo>
                <a:lnTo>
                  <a:pt x="12" y="255"/>
                </a:lnTo>
                <a:lnTo>
                  <a:pt x="10" y="247"/>
                </a:lnTo>
                <a:lnTo>
                  <a:pt x="8" y="242"/>
                </a:lnTo>
                <a:lnTo>
                  <a:pt x="8" y="236"/>
                </a:lnTo>
                <a:lnTo>
                  <a:pt x="8" y="232"/>
                </a:lnTo>
                <a:lnTo>
                  <a:pt x="8" y="223"/>
                </a:lnTo>
                <a:lnTo>
                  <a:pt x="10" y="215"/>
                </a:lnTo>
                <a:lnTo>
                  <a:pt x="10" y="210"/>
                </a:lnTo>
                <a:lnTo>
                  <a:pt x="10" y="204"/>
                </a:lnTo>
                <a:lnTo>
                  <a:pt x="6" y="198"/>
                </a:lnTo>
                <a:lnTo>
                  <a:pt x="4" y="193"/>
                </a:lnTo>
                <a:lnTo>
                  <a:pt x="4" y="187"/>
                </a:lnTo>
                <a:lnTo>
                  <a:pt x="8" y="181"/>
                </a:lnTo>
                <a:lnTo>
                  <a:pt x="10" y="172"/>
                </a:lnTo>
                <a:lnTo>
                  <a:pt x="14" y="162"/>
                </a:lnTo>
                <a:lnTo>
                  <a:pt x="16" y="153"/>
                </a:lnTo>
                <a:lnTo>
                  <a:pt x="18" y="140"/>
                </a:lnTo>
                <a:lnTo>
                  <a:pt x="16" y="123"/>
                </a:lnTo>
                <a:lnTo>
                  <a:pt x="16" y="119"/>
                </a:lnTo>
                <a:lnTo>
                  <a:pt x="16" y="117"/>
                </a:lnTo>
                <a:lnTo>
                  <a:pt x="18" y="115"/>
                </a:lnTo>
                <a:lnTo>
                  <a:pt x="20" y="115"/>
                </a:lnTo>
                <a:lnTo>
                  <a:pt x="22" y="115"/>
                </a:lnTo>
                <a:lnTo>
                  <a:pt x="23" y="115"/>
                </a:lnTo>
                <a:lnTo>
                  <a:pt x="25" y="111"/>
                </a:lnTo>
                <a:lnTo>
                  <a:pt x="25" y="108"/>
                </a:lnTo>
                <a:lnTo>
                  <a:pt x="25" y="100"/>
                </a:lnTo>
                <a:lnTo>
                  <a:pt x="33" y="94"/>
                </a:lnTo>
                <a:lnTo>
                  <a:pt x="41" y="87"/>
                </a:lnTo>
                <a:lnTo>
                  <a:pt x="47" y="81"/>
                </a:lnTo>
                <a:lnTo>
                  <a:pt x="51" y="75"/>
                </a:lnTo>
                <a:lnTo>
                  <a:pt x="57" y="66"/>
                </a:lnTo>
                <a:lnTo>
                  <a:pt x="59" y="66"/>
                </a:lnTo>
                <a:lnTo>
                  <a:pt x="59" y="70"/>
                </a:lnTo>
                <a:lnTo>
                  <a:pt x="59" y="102"/>
                </a:lnTo>
                <a:lnTo>
                  <a:pt x="63" y="104"/>
                </a:lnTo>
                <a:lnTo>
                  <a:pt x="67" y="104"/>
                </a:lnTo>
                <a:lnTo>
                  <a:pt x="69" y="102"/>
                </a:lnTo>
                <a:lnTo>
                  <a:pt x="69" y="98"/>
                </a:lnTo>
                <a:lnTo>
                  <a:pt x="70" y="94"/>
                </a:lnTo>
                <a:lnTo>
                  <a:pt x="70" y="89"/>
                </a:lnTo>
                <a:lnTo>
                  <a:pt x="70" y="75"/>
                </a:lnTo>
                <a:lnTo>
                  <a:pt x="72" y="64"/>
                </a:lnTo>
                <a:lnTo>
                  <a:pt x="72" y="58"/>
                </a:lnTo>
                <a:lnTo>
                  <a:pt x="72" y="53"/>
                </a:lnTo>
                <a:lnTo>
                  <a:pt x="74" y="49"/>
                </a:lnTo>
                <a:lnTo>
                  <a:pt x="76" y="47"/>
                </a:lnTo>
                <a:lnTo>
                  <a:pt x="78" y="45"/>
                </a:lnTo>
                <a:lnTo>
                  <a:pt x="82" y="45"/>
                </a:lnTo>
                <a:lnTo>
                  <a:pt x="88" y="45"/>
                </a:lnTo>
                <a:lnTo>
                  <a:pt x="94" y="45"/>
                </a:lnTo>
                <a:lnTo>
                  <a:pt x="96" y="43"/>
                </a:lnTo>
                <a:lnTo>
                  <a:pt x="98" y="41"/>
                </a:lnTo>
                <a:lnTo>
                  <a:pt x="100" y="38"/>
                </a:lnTo>
                <a:lnTo>
                  <a:pt x="98" y="34"/>
                </a:lnTo>
                <a:lnTo>
                  <a:pt x="94" y="34"/>
                </a:lnTo>
                <a:lnTo>
                  <a:pt x="90" y="34"/>
                </a:lnTo>
                <a:lnTo>
                  <a:pt x="88" y="30"/>
                </a:lnTo>
                <a:lnTo>
                  <a:pt x="86" y="28"/>
                </a:lnTo>
                <a:lnTo>
                  <a:pt x="84" y="24"/>
                </a:lnTo>
                <a:lnTo>
                  <a:pt x="84" y="21"/>
                </a:lnTo>
                <a:lnTo>
                  <a:pt x="86" y="17"/>
                </a:lnTo>
                <a:lnTo>
                  <a:pt x="88" y="13"/>
                </a:lnTo>
                <a:lnTo>
                  <a:pt x="90" y="11"/>
                </a:lnTo>
                <a:lnTo>
                  <a:pt x="90" y="9"/>
                </a:lnTo>
                <a:lnTo>
                  <a:pt x="92" y="5"/>
                </a:lnTo>
                <a:lnTo>
                  <a:pt x="92" y="4"/>
                </a:lnTo>
                <a:lnTo>
                  <a:pt x="94" y="2"/>
                </a:lnTo>
                <a:lnTo>
                  <a:pt x="98" y="2"/>
                </a:lnTo>
                <a:lnTo>
                  <a:pt x="102" y="4"/>
                </a:lnTo>
                <a:lnTo>
                  <a:pt x="108" y="0"/>
                </a:lnTo>
                <a:lnTo>
                  <a:pt x="110" y="0"/>
                </a:lnTo>
                <a:lnTo>
                  <a:pt x="112" y="0"/>
                </a:lnTo>
                <a:lnTo>
                  <a:pt x="119" y="2"/>
                </a:lnTo>
                <a:lnTo>
                  <a:pt x="127" y="5"/>
                </a:lnTo>
                <a:lnTo>
                  <a:pt x="133" y="7"/>
                </a:lnTo>
                <a:lnTo>
                  <a:pt x="137" y="9"/>
                </a:lnTo>
                <a:lnTo>
                  <a:pt x="143" y="9"/>
                </a:lnTo>
                <a:lnTo>
                  <a:pt x="147" y="11"/>
                </a:lnTo>
                <a:lnTo>
                  <a:pt x="155" y="17"/>
                </a:lnTo>
                <a:lnTo>
                  <a:pt x="161" y="19"/>
                </a:lnTo>
                <a:lnTo>
                  <a:pt x="166" y="21"/>
                </a:lnTo>
                <a:lnTo>
                  <a:pt x="182" y="24"/>
                </a:lnTo>
                <a:lnTo>
                  <a:pt x="196" y="26"/>
                </a:lnTo>
                <a:lnTo>
                  <a:pt x="208" y="28"/>
                </a:lnTo>
                <a:lnTo>
                  <a:pt x="213" y="30"/>
                </a:lnTo>
                <a:lnTo>
                  <a:pt x="215" y="34"/>
                </a:lnTo>
                <a:lnTo>
                  <a:pt x="221" y="40"/>
                </a:lnTo>
                <a:lnTo>
                  <a:pt x="223" y="49"/>
                </a:lnTo>
                <a:lnTo>
                  <a:pt x="221" y="51"/>
                </a:lnTo>
                <a:lnTo>
                  <a:pt x="217" y="55"/>
                </a:lnTo>
                <a:lnTo>
                  <a:pt x="215" y="57"/>
                </a:lnTo>
                <a:lnTo>
                  <a:pt x="215" y="60"/>
                </a:lnTo>
                <a:lnTo>
                  <a:pt x="215" y="62"/>
                </a:lnTo>
                <a:lnTo>
                  <a:pt x="217" y="66"/>
                </a:lnTo>
                <a:lnTo>
                  <a:pt x="221" y="70"/>
                </a:lnTo>
                <a:lnTo>
                  <a:pt x="227" y="77"/>
                </a:lnTo>
                <a:lnTo>
                  <a:pt x="231" y="85"/>
                </a:lnTo>
                <a:lnTo>
                  <a:pt x="235" y="94"/>
                </a:lnTo>
                <a:lnTo>
                  <a:pt x="237" y="104"/>
                </a:lnTo>
                <a:lnTo>
                  <a:pt x="237" y="113"/>
                </a:lnTo>
                <a:lnTo>
                  <a:pt x="235" y="123"/>
                </a:lnTo>
                <a:lnTo>
                  <a:pt x="231" y="132"/>
                </a:lnTo>
                <a:lnTo>
                  <a:pt x="227" y="136"/>
                </a:lnTo>
                <a:lnTo>
                  <a:pt x="223" y="138"/>
                </a:lnTo>
                <a:lnTo>
                  <a:pt x="223" y="149"/>
                </a:lnTo>
                <a:lnTo>
                  <a:pt x="221" y="159"/>
                </a:lnTo>
                <a:lnTo>
                  <a:pt x="219" y="162"/>
                </a:lnTo>
                <a:lnTo>
                  <a:pt x="215" y="164"/>
                </a:lnTo>
                <a:lnTo>
                  <a:pt x="213" y="166"/>
                </a:lnTo>
                <a:lnTo>
                  <a:pt x="209" y="168"/>
                </a:lnTo>
                <a:lnTo>
                  <a:pt x="200" y="168"/>
                </a:lnTo>
                <a:lnTo>
                  <a:pt x="200" y="176"/>
                </a:lnTo>
                <a:lnTo>
                  <a:pt x="198" y="181"/>
                </a:lnTo>
                <a:lnTo>
                  <a:pt x="198" y="195"/>
                </a:lnTo>
                <a:lnTo>
                  <a:pt x="200" y="196"/>
                </a:lnTo>
                <a:lnTo>
                  <a:pt x="200" y="200"/>
                </a:lnTo>
                <a:lnTo>
                  <a:pt x="202" y="204"/>
                </a:lnTo>
                <a:lnTo>
                  <a:pt x="206" y="206"/>
                </a:lnTo>
                <a:lnTo>
                  <a:pt x="211" y="206"/>
                </a:lnTo>
                <a:lnTo>
                  <a:pt x="219" y="206"/>
                </a:lnTo>
                <a:lnTo>
                  <a:pt x="225" y="204"/>
                </a:lnTo>
                <a:lnTo>
                  <a:pt x="229" y="202"/>
                </a:lnTo>
                <a:lnTo>
                  <a:pt x="231" y="200"/>
                </a:lnTo>
                <a:lnTo>
                  <a:pt x="233" y="191"/>
                </a:lnTo>
                <a:lnTo>
                  <a:pt x="233" y="185"/>
                </a:lnTo>
                <a:lnTo>
                  <a:pt x="235" y="181"/>
                </a:lnTo>
                <a:lnTo>
                  <a:pt x="241" y="172"/>
                </a:lnTo>
                <a:lnTo>
                  <a:pt x="249" y="168"/>
                </a:lnTo>
                <a:lnTo>
                  <a:pt x="251" y="166"/>
                </a:lnTo>
                <a:lnTo>
                  <a:pt x="253" y="164"/>
                </a:lnTo>
                <a:lnTo>
                  <a:pt x="256" y="164"/>
                </a:lnTo>
                <a:lnTo>
                  <a:pt x="258" y="162"/>
                </a:lnTo>
                <a:lnTo>
                  <a:pt x="264" y="155"/>
                </a:lnTo>
                <a:lnTo>
                  <a:pt x="268" y="153"/>
                </a:lnTo>
                <a:lnTo>
                  <a:pt x="270" y="155"/>
                </a:lnTo>
                <a:lnTo>
                  <a:pt x="276" y="157"/>
                </a:lnTo>
                <a:lnTo>
                  <a:pt x="280" y="164"/>
                </a:lnTo>
                <a:lnTo>
                  <a:pt x="290" y="178"/>
                </a:lnTo>
                <a:lnTo>
                  <a:pt x="296" y="187"/>
                </a:lnTo>
                <a:lnTo>
                  <a:pt x="298" y="195"/>
                </a:lnTo>
                <a:lnTo>
                  <a:pt x="300" y="200"/>
                </a:lnTo>
                <a:lnTo>
                  <a:pt x="300" y="208"/>
                </a:lnTo>
                <a:lnTo>
                  <a:pt x="300" y="213"/>
                </a:lnTo>
                <a:lnTo>
                  <a:pt x="301" y="221"/>
                </a:lnTo>
                <a:lnTo>
                  <a:pt x="309" y="234"/>
                </a:lnTo>
                <a:lnTo>
                  <a:pt x="313" y="244"/>
                </a:lnTo>
                <a:lnTo>
                  <a:pt x="315" y="253"/>
                </a:lnTo>
                <a:lnTo>
                  <a:pt x="317" y="264"/>
                </a:lnTo>
                <a:lnTo>
                  <a:pt x="317" y="270"/>
                </a:lnTo>
                <a:lnTo>
                  <a:pt x="317" y="278"/>
                </a:lnTo>
                <a:lnTo>
                  <a:pt x="315" y="287"/>
                </a:lnTo>
                <a:lnTo>
                  <a:pt x="311" y="291"/>
                </a:lnTo>
                <a:lnTo>
                  <a:pt x="307" y="295"/>
                </a:lnTo>
                <a:lnTo>
                  <a:pt x="305" y="295"/>
                </a:lnTo>
                <a:lnTo>
                  <a:pt x="301" y="297"/>
                </a:lnTo>
                <a:lnTo>
                  <a:pt x="300" y="299"/>
                </a:lnTo>
                <a:lnTo>
                  <a:pt x="298" y="302"/>
                </a:lnTo>
                <a:lnTo>
                  <a:pt x="296" y="310"/>
                </a:lnTo>
                <a:lnTo>
                  <a:pt x="296" y="317"/>
                </a:lnTo>
                <a:lnTo>
                  <a:pt x="292" y="321"/>
                </a:lnTo>
                <a:lnTo>
                  <a:pt x="286" y="327"/>
                </a:lnTo>
                <a:lnTo>
                  <a:pt x="284" y="331"/>
                </a:lnTo>
                <a:lnTo>
                  <a:pt x="280" y="336"/>
                </a:lnTo>
                <a:lnTo>
                  <a:pt x="280" y="340"/>
                </a:lnTo>
                <a:lnTo>
                  <a:pt x="278" y="346"/>
                </a:lnTo>
                <a:lnTo>
                  <a:pt x="278" y="357"/>
                </a:lnTo>
                <a:lnTo>
                  <a:pt x="278" y="367"/>
                </a:lnTo>
                <a:lnTo>
                  <a:pt x="276" y="372"/>
                </a:lnTo>
                <a:lnTo>
                  <a:pt x="274" y="374"/>
                </a:lnTo>
                <a:lnTo>
                  <a:pt x="270" y="376"/>
                </a:lnTo>
                <a:lnTo>
                  <a:pt x="268" y="378"/>
                </a:lnTo>
                <a:lnTo>
                  <a:pt x="264" y="382"/>
                </a:lnTo>
                <a:lnTo>
                  <a:pt x="262" y="389"/>
                </a:lnTo>
                <a:lnTo>
                  <a:pt x="262" y="40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6" name="Freeform 24"/>
          <p:cNvSpPr>
            <a:spLocks/>
          </p:cNvSpPr>
          <p:nvPr/>
        </p:nvSpPr>
        <p:spPr bwMode="auto">
          <a:xfrm>
            <a:off x="4044950" y="2714625"/>
            <a:ext cx="1208088" cy="550863"/>
          </a:xfrm>
          <a:custGeom>
            <a:avLst/>
            <a:gdLst/>
            <a:ahLst/>
            <a:cxnLst>
              <a:cxn ang="0">
                <a:pos x="152" y="217"/>
              </a:cxn>
              <a:cxn ang="0">
                <a:pos x="37" y="208"/>
              </a:cxn>
              <a:cxn ang="0">
                <a:pos x="17" y="0"/>
              </a:cxn>
              <a:cxn ang="0">
                <a:pos x="262" y="15"/>
              </a:cxn>
              <a:cxn ang="0">
                <a:pos x="427" y="23"/>
              </a:cxn>
              <a:cxn ang="0">
                <a:pos x="436" y="25"/>
              </a:cxn>
              <a:cxn ang="0">
                <a:pos x="450" y="32"/>
              </a:cxn>
              <a:cxn ang="0">
                <a:pos x="462" y="42"/>
              </a:cxn>
              <a:cxn ang="0">
                <a:pos x="474" y="45"/>
              </a:cxn>
              <a:cxn ang="0">
                <a:pos x="501" y="43"/>
              </a:cxn>
              <a:cxn ang="0">
                <a:pos x="522" y="38"/>
              </a:cxn>
              <a:cxn ang="0">
                <a:pos x="536" y="40"/>
              </a:cxn>
              <a:cxn ang="0">
                <a:pos x="550" y="51"/>
              </a:cxn>
              <a:cxn ang="0">
                <a:pos x="562" y="55"/>
              </a:cxn>
              <a:cxn ang="0">
                <a:pos x="569" y="57"/>
              </a:cxn>
              <a:cxn ang="0">
                <a:pos x="575" y="62"/>
              </a:cxn>
              <a:cxn ang="0">
                <a:pos x="587" y="72"/>
              </a:cxn>
              <a:cxn ang="0">
                <a:pos x="601" y="104"/>
              </a:cxn>
              <a:cxn ang="0">
                <a:pos x="609" y="119"/>
              </a:cxn>
              <a:cxn ang="0">
                <a:pos x="620" y="138"/>
              </a:cxn>
              <a:cxn ang="0">
                <a:pos x="622" y="155"/>
              </a:cxn>
              <a:cxn ang="0">
                <a:pos x="624" y="176"/>
              </a:cxn>
              <a:cxn ang="0">
                <a:pos x="628" y="181"/>
              </a:cxn>
              <a:cxn ang="0">
                <a:pos x="634" y="191"/>
              </a:cxn>
              <a:cxn ang="0">
                <a:pos x="636" y="204"/>
              </a:cxn>
              <a:cxn ang="0">
                <a:pos x="638" y="212"/>
              </a:cxn>
              <a:cxn ang="0">
                <a:pos x="638" y="221"/>
              </a:cxn>
              <a:cxn ang="0">
                <a:pos x="638" y="225"/>
              </a:cxn>
              <a:cxn ang="0">
                <a:pos x="640" y="231"/>
              </a:cxn>
              <a:cxn ang="0">
                <a:pos x="644" y="236"/>
              </a:cxn>
              <a:cxn ang="0">
                <a:pos x="644" y="246"/>
              </a:cxn>
              <a:cxn ang="0">
                <a:pos x="642" y="259"/>
              </a:cxn>
              <a:cxn ang="0">
                <a:pos x="644" y="265"/>
              </a:cxn>
              <a:cxn ang="0">
                <a:pos x="650" y="272"/>
              </a:cxn>
              <a:cxn ang="0">
                <a:pos x="656" y="278"/>
              </a:cxn>
              <a:cxn ang="0">
                <a:pos x="658" y="284"/>
              </a:cxn>
              <a:cxn ang="0">
                <a:pos x="658" y="289"/>
              </a:cxn>
              <a:cxn ang="0">
                <a:pos x="658" y="297"/>
              </a:cxn>
              <a:cxn ang="0">
                <a:pos x="661" y="301"/>
              </a:cxn>
              <a:cxn ang="0">
                <a:pos x="669" y="310"/>
              </a:cxn>
              <a:cxn ang="0">
                <a:pos x="671" y="314"/>
              </a:cxn>
              <a:cxn ang="0">
                <a:pos x="679" y="327"/>
              </a:cxn>
              <a:cxn ang="0">
                <a:pos x="685" y="335"/>
              </a:cxn>
              <a:cxn ang="0">
                <a:pos x="530" y="336"/>
              </a:cxn>
              <a:cxn ang="0">
                <a:pos x="460" y="335"/>
              </a:cxn>
              <a:cxn ang="0">
                <a:pos x="331" y="329"/>
              </a:cxn>
              <a:cxn ang="0">
                <a:pos x="207" y="319"/>
              </a:cxn>
            </a:cxnLst>
            <a:rect l="0" t="0" r="r" b="b"/>
            <a:pathLst>
              <a:path w="685" h="336">
                <a:moveTo>
                  <a:pt x="147" y="314"/>
                </a:moveTo>
                <a:lnTo>
                  <a:pt x="152" y="217"/>
                </a:lnTo>
                <a:lnTo>
                  <a:pt x="84" y="212"/>
                </a:lnTo>
                <a:lnTo>
                  <a:pt x="37" y="208"/>
                </a:lnTo>
                <a:lnTo>
                  <a:pt x="0" y="204"/>
                </a:lnTo>
                <a:lnTo>
                  <a:pt x="17" y="0"/>
                </a:lnTo>
                <a:lnTo>
                  <a:pt x="145" y="9"/>
                </a:lnTo>
                <a:lnTo>
                  <a:pt x="262" y="15"/>
                </a:lnTo>
                <a:lnTo>
                  <a:pt x="360" y="21"/>
                </a:lnTo>
                <a:lnTo>
                  <a:pt x="427" y="23"/>
                </a:lnTo>
                <a:lnTo>
                  <a:pt x="432" y="23"/>
                </a:lnTo>
                <a:lnTo>
                  <a:pt x="436" y="25"/>
                </a:lnTo>
                <a:lnTo>
                  <a:pt x="444" y="26"/>
                </a:lnTo>
                <a:lnTo>
                  <a:pt x="450" y="32"/>
                </a:lnTo>
                <a:lnTo>
                  <a:pt x="456" y="38"/>
                </a:lnTo>
                <a:lnTo>
                  <a:pt x="462" y="42"/>
                </a:lnTo>
                <a:lnTo>
                  <a:pt x="468" y="43"/>
                </a:lnTo>
                <a:lnTo>
                  <a:pt x="474" y="45"/>
                </a:lnTo>
                <a:lnTo>
                  <a:pt x="491" y="45"/>
                </a:lnTo>
                <a:lnTo>
                  <a:pt x="501" y="43"/>
                </a:lnTo>
                <a:lnTo>
                  <a:pt x="515" y="42"/>
                </a:lnTo>
                <a:lnTo>
                  <a:pt x="522" y="38"/>
                </a:lnTo>
                <a:lnTo>
                  <a:pt x="530" y="38"/>
                </a:lnTo>
                <a:lnTo>
                  <a:pt x="536" y="40"/>
                </a:lnTo>
                <a:lnTo>
                  <a:pt x="540" y="43"/>
                </a:lnTo>
                <a:lnTo>
                  <a:pt x="550" y="51"/>
                </a:lnTo>
                <a:lnTo>
                  <a:pt x="554" y="53"/>
                </a:lnTo>
                <a:lnTo>
                  <a:pt x="562" y="55"/>
                </a:lnTo>
                <a:lnTo>
                  <a:pt x="566" y="55"/>
                </a:lnTo>
                <a:lnTo>
                  <a:pt x="569" y="57"/>
                </a:lnTo>
                <a:lnTo>
                  <a:pt x="571" y="59"/>
                </a:lnTo>
                <a:lnTo>
                  <a:pt x="575" y="62"/>
                </a:lnTo>
                <a:lnTo>
                  <a:pt x="581" y="68"/>
                </a:lnTo>
                <a:lnTo>
                  <a:pt x="587" y="72"/>
                </a:lnTo>
                <a:lnTo>
                  <a:pt x="597" y="93"/>
                </a:lnTo>
                <a:lnTo>
                  <a:pt x="601" y="104"/>
                </a:lnTo>
                <a:lnTo>
                  <a:pt x="605" y="112"/>
                </a:lnTo>
                <a:lnTo>
                  <a:pt x="609" y="119"/>
                </a:lnTo>
                <a:lnTo>
                  <a:pt x="616" y="130"/>
                </a:lnTo>
                <a:lnTo>
                  <a:pt x="620" y="138"/>
                </a:lnTo>
                <a:lnTo>
                  <a:pt x="622" y="147"/>
                </a:lnTo>
                <a:lnTo>
                  <a:pt x="622" y="155"/>
                </a:lnTo>
                <a:lnTo>
                  <a:pt x="622" y="170"/>
                </a:lnTo>
                <a:lnTo>
                  <a:pt x="624" y="176"/>
                </a:lnTo>
                <a:lnTo>
                  <a:pt x="624" y="180"/>
                </a:lnTo>
                <a:lnTo>
                  <a:pt x="628" y="181"/>
                </a:lnTo>
                <a:lnTo>
                  <a:pt x="630" y="185"/>
                </a:lnTo>
                <a:lnTo>
                  <a:pt x="634" y="191"/>
                </a:lnTo>
                <a:lnTo>
                  <a:pt x="636" y="200"/>
                </a:lnTo>
                <a:lnTo>
                  <a:pt x="636" y="204"/>
                </a:lnTo>
                <a:lnTo>
                  <a:pt x="636" y="208"/>
                </a:lnTo>
                <a:lnTo>
                  <a:pt x="638" y="212"/>
                </a:lnTo>
                <a:lnTo>
                  <a:pt x="642" y="214"/>
                </a:lnTo>
                <a:lnTo>
                  <a:pt x="638" y="221"/>
                </a:lnTo>
                <a:lnTo>
                  <a:pt x="638" y="223"/>
                </a:lnTo>
                <a:lnTo>
                  <a:pt x="638" y="225"/>
                </a:lnTo>
                <a:lnTo>
                  <a:pt x="638" y="229"/>
                </a:lnTo>
                <a:lnTo>
                  <a:pt x="640" y="231"/>
                </a:lnTo>
                <a:lnTo>
                  <a:pt x="642" y="234"/>
                </a:lnTo>
                <a:lnTo>
                  <a:pt x="644" y="236"/>
                </a:lnTo>
                <a:lnTo>
                  <a:pt x="644" y="238"/>
                </a:lnTo>
                <a:lnTo>
                  <a:pt x="644" y="246"/>
                </a:lnTo>
                <a:lnTo>
                  <a:pt x="644" y="257"/>
                </a:lnTo>
                <a:lnTo>
                  <a:pt x="642" y="259"/>
                </a:lnTo>
                <a:lnTo>
                  <a:pt x="642" y="261"/>
                </a:lnTo>
                <a:lnTo>
                  <a:pt x="644" y="265"/>
                </a:lnTo>
                <a:lnTo>
                  <a:pt x="646" y="268"/>
                </a:lnTo>
                <a:lnTo>
                  <a:pt x="650" y="272"/>
                </a:lnTo>
                <a:lnTo>
                  <a:pt x="654" y="274"/>
                </a:lnTo>
                <a:lnTo>
                  <a:pt x="656" y="278"/>
                </a:lnTo>
                <a:lnTo>
                  <a:pt x="658" y="280"/>
                </a:lnTo>
                <a:lnTo>
                  <a:pt x="658" y="284"/>
                </a:lnTo>
                <a:lnTo>
                  <a:pt x="658" y="285"/>
                </a:lnTo>
                <a:lnTo>
                  <a:pt x="658" y="289"/>
                </a:lnTo>
                <a:lnTo>
                  <a:pt x="658" y="295"/>
                </a:lnTo>
                <a:lnTo>
                  <a:pt x="658" y="297"/>
                </a:lnTo>
                <a:lnTo>
                  <a:pt x="658" y="299"/>
                </a:lnTo>
                <a:lnTo>
                  <a:pt x="661" y="301"/>
                </a:lnTo>
                <a:lnTo>
                  <a:pt x="663" y="304"/>
                </a:lnTo>
                <a:lnTo>
                  <a:pt x="669" y="310"/>
                </a:lnTo>
                <a:lnTo>
                  <a:pt x="669" y="312"/>
                </a:lnTo>
                <a:lnTo>
                  <a:pt x="671" y="314"/>
                </a:lnTo>
                <a:lnTo>
                  <a:pt x="677" y="325"/>
                </a:lnTo>
                <a:lnTo>
                  <a:pt x="679" y="327"/>
                </a:lnTo>
                <a:lnTo>
                  <a:pt x="681" y="329"/>
                </a:lnTo>
                <a:lnTo>
                  <a:pt x="685" y="335"/>
                </a:lnTo>
                <a:lnTo>
                  <a:pt x="605" y="336"/>
                </a:lnTo>
                <a:lnTo>
                  <a:pt x="530" y="336"/>
                </a:lnTo>
                <a:lnTo>
                  <a:pt x="495" y="335"/>
                </a:lnTo>
                <a:lnTo>
                  <a:pt x="460" y="335"/>
                </a:lnTo>
                <a:lnTo>
                  <a:pt x="393" y="333"/>
                </a:lnTo>
                <a:lnTo>
                  <a:pt x="331" y="329"/>
                </a:lnTo>
                <a:lnTo>
                  <a:pt x="268" y="325"/>
                </a:lnTo>
                <a:lnTo>
                  <a:pt x="207" y="319"/>
                </a:lnTo>
                <a:lnTo>
                  <a:pt x="147" y="31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7" name="Freeform 25"/>
          <p:cNvSpPr>
            <a:spLocks/>
          </p:cNvSpPr>
          <p:nvPr/>
        </p:nvSpPr>
        <p:spPr bwMode="auto">
          <a:xfrm>
            <a:off x="4268788" y="3230563"/>
            <a:ext cx="1090612" cy="544512"/>
          </a:xfrm>
          <a:custGeom>
            <a:avLst/>
            <a:gdLst/>
            <a:ahLst/>
            <a:cxnLst>
              <a:cxn ang="0">
                <a:pos x="20" y="0"/>
              </a:cxn>
              <a:cxn ang="0">
                <a:pos x="80" y="5"/>
              </a:cxn>
              <a:cxn ang="0">
                <a:pos x="141" y="11"/>
              </a:cxn>
              <a:cxn ang="0">
                <a:pos x="204" y="15"/>
              </a:cxn>
              <a:cxn ang="0">
                <a:pos x="266" y="19"/>
              </a:cxn>
              <a:cxn ang="0">
                <a:pos x="333" y="21"/>
              </a:cxn>
              <a:cxn ang="0">
                <a:pos x="403" y="22"/>
              </a:cxn>
              <a:cxn ang="0">
                <a:pos x="478" y="22"/>
              </a:cxn>
              <a:cxn ang="0">
                <a:pos x="558" y="21"/>
              </a:cxn>
              <a:cxn ang="0">
                <a:pos x="560" y="26"/>
              </a:cxn>
              <a:cxn ang="0">
                <a:pos x="562" y="28"/>
              </a:cxn>
              <a:cxn ang="0">
                <a:pos x="564" y="30"/>
              </a:cxn>
              <a:cxn ang="0">
                <a:pos x="568" y="32"/>
              </a:cxn>
              <a:cxn ang="0">
                <a:pos x="570" y="32"/>
              </a:cxn>
              <a:cxn ang="0">
                <a:pos x="572" y="32"/>
              </a:cxn>
              <a:cxn ang="0">
                <a:pos x="579" y="32"/>
              </a:cxn>
              <a:cxn ang="0">
                <a:pos x="581" y="32"/>
              </a:cxn>
              <a:cxn ang="0">
                <a:pos x="583" y="34"/>
              </a:cxn>
              <a:cxn ang="0">
                <a:pos x="585" y="36"/>
              </a:cxn>
              <a:cxn ang="0">
                <a:pos x="587" y="38"/>
              </a:cxn>
              <a:cxn ang="0">
                <a:pos x="587" y="39"/>
              </a:cxn>
              <a:cxn ang="0">
                <a:pos x="587" y="43"/>
              </a:cxn>
              <a:cxn ang="0">
                <a:pos x="587" y="49"/>
              </a:cxn>
              <a:cxn ang="0">
                <a:pos x="585" y="55"/>
              </a:cxn>
              <a:cxn ang="0">
                <a:pos x="581" y="60"/>
              </a:cxn>
              <a:cxn ang="0">
                <a:pos x="579" y="62"/>
              </a:cxn>
              <a:cxn ang="0">
                <a:pos x="579" y="66"/>
              </a:cxn>
              <a:cxn ang="0">
                <a:pos x="581" y="68"/>
              </a:cxn>
              <a:cxn ang="0">
                <a:pos x="585" y="72"/>
              </a:cxn>
              <a:cxn ang="0">
                <a:pos x="591" y="77"/>
              </a:cxn>
              <a:cxn ang="0">
                <a:pos x="593" y="81"/>
              </a:cxn>
              <a:cxn ang="0">
                <a:pos x="595" y="87"/>
              </a:cxn>
              <a:cxn ang="0">
                <a:pos x="595" y="91"/>
              </a:cxn>
              <a:cxn ang="0">
                <a:pos x="599" y="92"/>
              </a:cxn>
              <a:cxn ang="0">
                <a:pos x="603" y="96"/>
              </a:cxn>
              <a:cxn ang="0">
                <a:pos x="607" y="100"/>
              </a:cxn>
              <a:cxn ang="0">
                <a:pos x="611" y="104"/>
              </a:cxn>
              <a:cxn ang="0">
                <a:pos x="613" y="108"/>
              </a:cxn>
              <a:cxn ang="0">
                <a:pos x="615" y="113"/>
              </a:cxn>
              <a:cxn ang="0">
                <a:pos x="617" y="121"/>
              </a:cxn>
              <a:cxn ang="0">
                <a:pos x="619" y="331"/>
              </a:cxn>
              <a:cxn ang="0">
                <a:pos x="523" y="333"/>
              </a:cxn>
              <a:cxn ang="0">
                <a:pos x="425" y="331"/>
              </a:cxn>
              <a:cxn ang="0">
                <a:pos x="327" y="329"/>
              </a:cxn>
              <a:cxn ang="0">
                <a:pos x="235" y="325"/>
              </a:cxn>
              <a:cxn ang="0">
                <a:pos x="82" y="319"/>
              </a:cxn>
              <a:cxn ang="0">
                <a:pos x="0" y="315"/>
              </a:cxn>
              <a:cxn ang="0">
                <a:pos x="20" y="0"/>
              </a:cxn>
            </a:cxnLst>
            <a:rect l="0" t="0" r="r" b="b"/>
            <a:pathLst>
              <a:path w="619" h="333">
                <a:moveTo>
                  <a:pt x="20" y="0"/>
                </a:moveTo>
                <a:lnTo>
                  <a:pt x="80" y="5"/>
                </a:lnTo>
                <a:lnTo>
                  <a:pt x="141" y="11"/>
                </a:lnTo>
                <a:lnTo>
                  <a:pt x="204" y="15"/>
                </a:lnTo>
                <a:lnTo>
                  <a:pt x="266" y="19"/>
                </a:lnTo>
                <a:lnTo>
                  <a:pt x="333" y="21"/>
                </a:lnTo>
                <a:lnTo>
                  <a:pt x="403" y="22"/>
                </a:lnTo>
                <a:lnTo>
                  <a:pt x="478" y="22"/>
                </a:lnTo>
                <a:lnTo>
                  <a:pt x="558" y="21"/>
                </a:lnTo>
                <a:lnTo>
                  <a:pt x="560" y="26"/>
                </a:lnTo>
                <a:lnTo>
                  <a:pt x="562" y="28"/>
                </a:lnTo>
                <a:lnTo>
                  <a:pt x="564" y="30"/>
                </a:lnTo>
                <a:lnTo>
                  <a:pt x="568" y="32"/>
                </a:lnTo>
                <a:lnTo>
                  <a:pt x="570" y="32"/>
                </a:lnTo>
                <a:lnTo>
                  <a:pt x="572" y="32"/>
                </a:lnTo>
                <a:lnTo>
                  <a:pt x="579" y="32"/>
                </a:lnTo>
                <a:lnTo>
                  <a:pt x="581" y="32"/>
                </a:lnTo>
                <a:lnTo>
                  <a:pt x="583" y="34"/>
                </a:lnTo>
                <a:lnTo>
                  <a:pt x="585" y="36"/>
                </a:lnTo>
                <a:lnTo>
                  <a:pt x="587" y="38"/>
                </a:lnTo>
                <a:lnTo>
                  <a:pt x="587" y="39"/>
                </a:lnTo>
                <a:lnTo>
                  <a:pt x="587" y="43"/>
                </a:lnTo>
                <a:lnTo>
                  <a:pt x="587" y="49"/>
                </a:lnTo>
                <a:lnTo>
                  <a:pt x="585" y="55"/>
                </a:lnTo>
                <a:lnTo>
                  <a:pt x="581" y="60"/>
                </a:lnTo>
                <a:lnTo>
                  <a:pt x="579" y="62"/>
                </a:lnTo>
                <a:lnTo>
                  <a:pt x="579" y="66"/>
                </a:lnTo>
                <a:lnTo>
                  <a:pt x="581" y="68"/>
                </a:lnTo>
                <a:lnTo>
                  <a:pt x="585" y="72"/>
                </a:lnTo>
                <a:lnTo>
                  <a:pt x="591" y="77"/>
                </a:lnTo>
                <a:lnTo>
                  <a:pt x="593" y="81"/>
                </a:lnTo>
                <a:lnTo>
                  <a:pt x="595" y="87"/>
                </a:lnTo>
                <a:lnTo>
                  <a:pt x="595" y="91"/>
                </a:lnTo>
                <a:lnTo>
                  <a:pt x="599" y="92"/>
                </a:lnTo>
                <a:lnTo>
                  <a:pt x="603" y="96"/>
                </a:lnTo>
                <a:lnTo>
                  <a:pt x="607" y="100"/>
                </a:lnTo>
                <a:lnTo>
                  <a:pt x="611" y="104"/>
                </a:lnTo>
                <a:lnTo>
                  <a:pt x="613" y="108"/>
                </a:lnTo>
                <a:lnTo>
                  <a:pt x="615" y="113"/>
                </a:lnTo>
                <a:lnTo>
                  <a:pt x="617" y="121"/>
                </a:lnTo>
                <a:lnTo>
                  <a:pt x="619" y="331"/>
                </a:lnTo>
                <a:lnTo>
                  <a:pt x="523" y="333"/>
                </a:lnTo>
                <a:lnTo>
                  <a:pt x="425" y="331"/>
                </a:lnTo>
                <a:lnTo>
                  <a:pt x="327" y="329"/>
                </a:lnTo>
                <a:lnTo>
                  <a:pt x="235" y="325"/>
                </a:lnTo>
                <a:lnTo>
                  <a:pt x="82" y="319"/>
                </a:lnTo>
                <a:lnTo>
                  <a:pt x="0" y="315"/>
                </a:lnTo>
                <a:lnTo>
                  <a:pt x="2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8" name="Freeform 26"/>
          <p:cNvSpPr>
            <a:spLocks/>
          </p:cNvSpPr>
          <p:nvPr/>
        </p:nvSpPr>
        <p:spPr bwMode="auto">
          <a:xfrm>
            <a:off x="3254375" y="2976563"/>
            <a:ext cx="1057275" cy="768350"/>
          </a:xfrm>
          <a:custGeom>
            <a:avLst/>
            <a:gdLst/>
            <a:ahLst/>
            <a:cxnLst>
              <a:cxn ang="0">
                <a:pos x="0" y="410"/>
              </a:cxn>
              <a:cxn ang="0">
                <a:pos x="59" y="0"/>
              </a:cxn>
              <a:cxn ang="0">
                <a:pos x="171" y="15"/>
              </a:cxn>
              <a:cxn ang="0">
                <a:pos x="280" y="30"/>
              </a:cxn>
              <a:cxn ang="0">
                <a:pos x="329" y="36"/>
              </a:cxn>
              <a:cxn ang="0">
                <a:pos x="374" y="39"/>
              </a:cxn>
              <a:cxn ang="0">
                <a:pos x="413" y="43"/>
              </a:cxn>
              <a:cxn ang="0">
                <a:pos x="447" y="45"/>
              </a:cxn>
              <a:cxn ang="0">
                <a:pos x="484" y="49"/>
              </a:cxn>
              <a:cxn ang="0">
                <a:pos x="531" y="53"/>
              </a:cxn>
              <a:cxn ang="0">
                <a:pos x="599" y="58"/>
              </a:cxn>
              <a:cxn ang="0">
                <a:pos x="594" y="164"/>
              </a:cxn>
              <a:cxn ang="0">
                <a:pos x="594" y="155"/>
              </a:cxn>
              <a:cxn ang="0">
                <a:pos x="574" y="470"/>
              </a:cxn>
              <a:cxn ang="0">
                <a:pos x="482" y="465"/>
              </a:cxn>
              <a:cxn ang="0">
                <a:pos x="396" y="457"/>
              </a:cxn>
              <a:cxn ang="0">
                <a:pos x="314" y="450"/>
              </a:cxn>
              <a:cxn ang="0">
                <a:pos x="237" y="440"/>
              </a:cxn>
              <a:cxn ang="0">
                <a:pos x="167" y="433"/>
              </a:cxn>
              <a:cxn ang="0">
                <a:pos x="104" y="423"/>
              </a:cxn>
              <a:cxn ang="0">
                <a:pos x="0" y="410"/>
              </a:cxn>
            </a:cxnLst>
            <a:rect l="0" t="0" r="r" b="b"/>
            <a:pathLst>
              <a:path w="599" h="470">
                <a:moveTo>
                  <a:pt x="0" y="410"/>
                </a:moveTo>
                <a:lnTo>
                  <a:pt x="59" y="0"/>
                </a:lnTo>
                <a:lnTo>
                  <a:pt x="171" y="15"/>
                </a:lnTo>
                <a:lnTo>
                  <a:pt x="280" y="30"/>
                </a:lnTo>
                <a:lnTo>
                  <a:pt x="329" y="36"/>
                </a:lnTo>
                <a:lnTo>
                  <a:pt x="374" y="39"/>
                </a:lnTo>
                <a:lnTo>
                  <a:pt x="413" y="43"/>
                </a:lnTo>
                <a:lnTo>
                  <a:pt x="447" y="45"/>
                </a:lnTo>
                <a:lnTo>
                  <a:pt x="484" y="49"/>
                </a:lnTo>
                <a:lnTo>
                  <a:pt x="531" y="53"/>
                </a:lnTo>
                <a:lnTo>
                  <a:pt x="599" y="58"/>
                </a:lnTo>
                <a:lnTo>
                  <a:pt x="594" y="164"/>
                </a:lnTo>
                <a:lnTo>
                  <a:pt x="594" y="155"/>
                </a:lnTo>
                <a:lnTo>
                  <a:pt x="574" y="470"/>
                </a:lnTo>
                <a:lnTo>
                  <a:pt x="482" y="465"/>
                </a:lnTo>
                <a:lnTo>
                  <a:pt x="396" y="457"/>
                </a:lnTo>
                <a:lnTo>
                  <a:pt x="314" y="450"/>
                </a:lnTo>
                <a:lnTo>
                  <a:pt x="237" y="440"/>
                </a:lnTo>
                <a:lnTo>
                  <a:pt x="167" y="433"/>
                </a:lnTo>
                <a:lnTo>
                  <a:pt x="104" y="423"/>
                </a:lnTo>
                <a:lnTo>
                  <a:pt x="0" y="41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09" name="Freeform 27"/>
          <p:cNvSpPr>
            <a:spLocks/>
          </p:cNvSpPr>
          <p:nvPr/>
        </p:nvSpPr>
        <p:spPr bwMode="auto">
          <a:xfrm>
            <a:off x="3254375" y="2976563"/>
            <a:ext cx="1057275" cy="768350"/>
          </a:xfrm>
          <a:custGeom>
            <a:avLst/>
            <a:gdLst/>
            <a:ahLst/>
            <a:cxnLst>
              <a:cxn ang="0">
                <a:pos x="0" y="410"/>
              </a:cxn>
              <a:cxn ang="0">
                <a:pos x="59" y="0"/>
              </a:cxn>
              <a:cxn ang="0">
                <a:pos x="278" y="28"/>
              </a:cxn>
              <a:cxn ang="0">
                <a:pos x="447" y="45"/>
              </a:cxn>
              <a:cxn ang="0">
                <a:pos x="599" y="56"/>
              </a:cxn>
              <a:cxn ang="0">
                <a:pos x="592" y="164"/>
              </a:cxn>
              <a:cxn ang="0">
                <a:pos x="594" y="155"/>
              </a:cxn>
              <a:cxn ang="0">
                <a:pos x="574" y="470"/>
              </a:cxn>
              <a:cxn ang="0">
                <a:pos x="396" y="457"/>
              </a:cxn>
              <a:cxn ang="0">
                <a:pos x="237" y="440"/>
              </a:cxn>
              <a:cxn ang="0">
                <a:pos x="0" y="410"/>
              </a:cxn>
            </a:cxnLst>
            <a:rect l="0" t="0" r="r" b="b"/>
            <a:pathLst>
              <a:path w="599" h="470">
                <a:moveTo>
                  <a:pt x="0" y="410"/>
                </a:moveTo>
                <a:lnTo>
                  <a:pt x="59" y="0"/>
                </a:lnTo>
                <a:lnTo>
                  <a:pt x="278" y="28"/>
                </a:lnTo>
                <a:lnTo>
                  <a:pt x="447" y="45"/>
                </a:lnTo>
                <a:lnTo>
                  <a:pt x="599" y="56"/>
                </a:lnTo>
                <a:lnTo>
                  <a:pt x="592" y="164"/>
                </a:lnTo>
                <a:lnTo>
                  <a:pt x="594" y="155"/>
                </a:lnTo>
                <a:lnTo>
                  <a:pt x="574" y="470"/>
                </a:lnTo>
                <a:lnTo>
                  <a:pt x="396" y="457"/>
                </a:lnTo>
                <a:lnTo>
                  <a:pt x="237" y="440"/>
                </a:lnTo>
                <a:lnTo>
                  <a:pt x="0" y="410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0" name="Freeform 28"/>
          <p:cNvSpPr>
            <a:spLocks/>
          </p:cNvSpPr>
          <p:nvPr/>
        </p:nvSpPr>
        <p:spPr bwMode="auto">
          <a:xfrm>
            <a:off x="4119563" y="3738563"/>
            <a:ext cx="1273175" cy="606425"/>
          </a:xfrm>
          <a:custGeom>
            <a:avLst/>
            <a:gdLst/>
            <a:ahLst/>
            <a:cxnLst>
              <a:cxn ang="0">
                <a:pos x="166" y="9"/>
              </a:cxn>
              <a:cxn ang="0">
                <a:pos x="607" y="23"/>
              </a:cxn>
              <a:cxn ang="0">
                <a:pos x="703" y="60"/>
              </a:cxn>
              <a:cxn ang="0">
                <a:pos x="714" y="368"/>
              </a:cxn>
              <a:cxn ang="0">
                <a:pos x="681" y="350"/>
              </a:cxn>
              <a:cxn ang="0">
                <a:pos x="658" y="338"/>
              </a:cxn>
              <a:cxn ang="0">
                <a:pos x="646" y="342"/>
              </a:cxn>
              <a:cxn ang="0">
                <a:pos x="628" y="342"/>
              </a:cxn>
              <a:cxn ang="0">
                <a:pos x="607" y="340"/>
              </a:cxn>
              <a:cxn ang="0">
                <a:pos x="599" y="348"/>
              </a:cxn>
              <a:cxn ang="0">
                <a:pos x="579" y="346"/>
              </a:cxn>
              <a:cxn ang="0">
                <a:pos x="566" y="350"/>
              </a:cxn>
              <a:cxn ang="0">
                <a:pos x="560" y="359"/>
              </a:cxn>
              <a:cxn ang="0">
                <a:pos x="552" y="361"/>
              </a:cxn>
              <a:cxn ang="0">
                <a:pos x="546" y="357"/>
              </a:cxn>
              <a:cxn ang="0">
                <a:pos x="530" y="344"/>
              </a:cxn>
              <a:cxn ang="0">
                <a:pos x="523" y="342"/>
              </a:cxn>
              <a:cxn ang="0">
                <a:pos x="513" y="344"/>
              </a:cxn>
              <a:cxn ang="0">
                <a:pos x="503" y="338"/>
              </a:cxn>
              <a:cxn ang="0">
                <a:pos x="497" y="338"/>
              </a:cxn>
              <a:cxn ang="0">
                <a:pos x="487" y="355"/>
              </a:cxn>
              <a:cxn ang="0">
                <a:pos x="483" y="353"/>
              </a:cxn>
              <a:cxn ang="0">
                <a:pos x="479" y="342"/>
              </a:cxn>
              <a:cxn ang="0">
                <a:pos x="474" y="336"/>
              </a:cxn>
              <a:cxn ang="0">
                <a:pos x="460" y="344"/>
              </a:cxn>
              <a:cxn ang="0">
                <a:pos x="450" y="342"/>
              </a:cxn>
              <a:cxn ang="0">
                <a:pos x="442" y="333"/>
              </a:cxn>
              <a:cxn ang="0">
                <a:pos x="432" y="336"/>
              </a:cxn>
              <a:cxn ang="0">
                <a:pos x="419" y="344"/>
              </a:cxn>
              <a:cxn ang="0">
                <a:pos x="411" y="340"/>
              </a:cxn>
              <a:cxn ang="0">
                <a:pos x="411" y="329"/>
              </a:cxn>
              <a:cxn ang="0">
                <a:pos x="405" y="319"/>
              </a:cxn>
              <a:cxn ang="0">
                <a:pos x="395" y="316"/>
              </a:cxn>
              <a:cxn ang="0">
                <a:pos x="374" y="317"/>
              </a:cxn>
              <a:cxn ang="0">
                <a:pos x="354" y="316"/>
              </a:cxn>
              <a:cxn ang="0">
                <a:pos x="342" y="317"/>
              </a:cxn>
              <a:cxn ang="0">
                <a:pos x="331" y="308"/>
              </a:cxn>
              <a:cxn ang="0">
                <a:pos x="315" y="306"/>
              </a:cxn>
              <a:cxn ang="0">
                <a:pos x="309" y="300"/>
              </a:cxn>
              <a:cxn ang="0">
                <a:pos x="307" y="289"/>
              </a:cxn>
              <a:cxn ang="0">
                <a:pos x="293" y="283"/>
              </a:cxn>
              <a:cxn ang="0">
                <a:pos x="290" y="287"/>
              </a:cxn>
              <a:cxn ang="0">
                <a:pos x="280" y="285"/>
              </a:cxn>
              <a:cxn ang="0">
                <a:pos x="262" y="283"/>
              </a:cxn>
              <a:cxn ang="0">
                <a:pos x="256" y="272"/>
              </a:cxn>
              <a:cxn ang="0">
                <a:pos x="241" y="266"/>
              </a:cxn>
              <a:cxn ang="0">
                <a:pos x="0" y="0"/>
              </a:cxn>
            </a:cxnLst>
            <a:rect l="0" t="0" r="r" b="b"/>
            <a:pathLst>
              <a:path w="722" h="370">
                <a:moveTo>
                  <a:pt x="0" y="0"/>
                </a:moveTo>
                <a:lnTo>
                  <a:pt x="84" y="5"/>
                </a:lnTo>
                <a:lnTo>
                  <a:pt x="166" y="9"/>
                </a:lnTo>
                <a:lnTo>
                  <a:pt x="319" y="15"/>
                </a:lnTo>
                <a:lnTo>
                  <a:pt x="509" y="21"/>
                </a:lnTo>
                <a:lnTo>
                  <a:pt x="607" y="23"/>
                </a:lnTo>
                <a:lnTo>
                  <a:pt x="701" y="21"/>
                </a:lnTo>
                <a:lnTo>
                  <a:pt x="703" y="21"/>
                </a:lnTo>
                <a:lnTo>
                  <a:pt x="703" y="60"/>
                </a:lnTo>
                <a:lnTo>
                  <a:pt x="722" y="183"/>
                </a:lnTo>
                <a:lnTo>
                  <a:pt x="722" y="370"/>
                </a:lnTo>
                <a:lnTo>
                  <a:pt x="714" y="368"/>
                </a:lnTo>
                <a:lnTo>
                  <a:pt x="705" y="365"/>
                </a:lnTo>
                <a:lnTo>
                  <a:pt x="691" y="357"/>
                </a:lnTo>
                <a:lnTo>
                  <a:pt x="681" y="350"/>
                </a:lnTo>
                <a:lnTo>
                  <a:pt x="671" y="344"/>
                </a:lnTo>
                <a:lnTo>
                  <a:pt x="665" y="340"/>
                </a:lnTo>
                <a:lnTo>
                  <a:pt x="658" y="338"/>
                </a:lnTo>
                <a:lnTo>
                  <a:pt x="656" y="338"/>
                </a:lnTo>
                <a:lnTo>
                  <a:pt x="652" y="338"/>
                </a:lnTo>
                <a:lnTo>
                  <a:pt x="646" y="342"/>
                </a:lnTo>
                <a:lnTo>
                  <a:pt x="642" y="346"/>
                </a:lnTo>
                <a:lnTo>
                  <a:pt x="638" y="346"/>
                </a:lnTo>
                <a:lnTo>
                  <a:pt x="628" y="342"/>
                </a:lnTo>
                <a:lnTo>
                  <a:pt x="618" y="338"/>
                </a:lnTo>
                <a:lnTo>
                  <a:pt x="613" y="338"/>
                </a:lnTo>
                <a:lnTo>
                  <a:pt x="607" y="340"/>
                </a:lnTo>
                <a:lnTo>
                  <a:pt x="605" y="344"/>
                </a:lnTo>
                <a:lnTo>
                  <a:pt x="603" y="346"/>
                </a:lnTo>
                <a:lnTo>
                  <a:pt x="599" y="348"/>
                </a:lnTo>
                <a:lnTo>
                  <a:pt x="593" y="348"/>
                </a:lnTo>
                <a:lnTo>
                  <a:pt x="585" y="346"/>
                </a:lnTo>
                <a:lnTo>
                  <a:pt x="579" y="346"/>
                </a:lnTo>
                <a:lnTo>
                  <a:pt x="575" y="346"/>
                </a:lnTo>
                <a:lnTo>
                  <a:pt x="573" y="346"/>
                </a:lnTo>
                <a:lnTo>
                  <a:pt x="566" y="350"/>
                </a:lnTo>
                <a:lnTo>
                  <a:pt x="564" y="353"/>
                </a:lnTo>
                <a:lnTo>
                  <a:pt x="562" y="357"/>
                </a:lnTo>
                <a:lnTo>
                  <a:pt x="560" y="359"/>
                </a:lnTo>
                <a:lnTo>
                  <a:pt x="558" y="361"/>
                </a:lnTo>
                <a:lnTo>
                  <a:pt x="554" y="361"/>
                </a:lnTo>
                <a:lnTo>
                  <a:pt x="552" y="361"/>
                </a:lnTo>
                <a:lnTo>
                  <a:pt x="550" y="361"/>
                </a:lnTo>
                <a:lnTo>
                  <a:pt x="546" y="359"/>
                </a:lnTo>
                <a:lnTo>
                  <a:pt x="546" y="357"/>
                </a:lnTo>
                <a:lnTo>
                  <a:pt x="546" y="353"/>
                </a:lnTo>
                <a:lnTo>
                  <a:pt x="536" y="350"/>
                </a:lnTo>
                <a:lnTo>
                  <a:pt x="530" y="344"/>
                </a:lnTo>
                <a:lnTo>
                  <a:pt x="528" y="342"/>
                </a:lnTo>
                <a:lnTo>
                  <a:pt x="526" y="342"/>
                </a:lnTo>
                <a:lnTo>
                  <a:pt x="523" y="342"/>
                </a:lnTo>
                <a:lnTo>
                  <a:pt x="519" y="342"/>
                </a:lnTo>
                <a:lnTo>
                  <a:pt x="515" y="344"/>
                </a:lnTo>
                <a:lnTo>
                  <a:pt x="513" y="344"/>
                </a:lnTo>
                <a:lnTo>
                  <a:pt x="509" y="342"/>
                </a:lnTo>
                <a:lnTo>
                  <a:pt x="507" y="340"/>
                </a:lnTo>
                <a:lnTo>
                  <a:pt x="503" y="338"/>
                </a:lnTo>
                <a:lnTo>
                  <a:pt x="501" y="336"/>
                </a:lnTo>
                <a:lnTo>
                  <a:pt x="499" y="338"/>
                </a:lnTo>
                <a:lnTo>
                  <a:pt x="497" y="338"/>
                </a:lnTo>
                <a:lnTo>
                  <a:pt x="493" y="346"/>
                </a:lnTo>
                <a:lnTo>
                  <a:pt x="489" y="353"/>
                </a:lnTo>
                <a:lnTo>
                  <a:pt x="487" y="355"/>
                </a:lnTo>
                <a:lnTo>
                  <a:pt x="485" y="357"/>
                </a:lnTo>
                <a:lnTo>
                  <a:pt x="483" y="355"/>
                </a:lnTo>
                <a:lnTo>
                  <a:pt x="483" y="353"/>
                </a:lnTo>
                <a:lnTo>
                  <a:pt x="481" y="351"/>
                </a:lnTo>
                <a:lnTo>
                  <a:pt x="479" y="348"/>
                </a:lnTo>
                <a:lnTo>
                  <a:pt x="479" y="342"/>
                </a:lnTo>
                <a:lnTo>
                  <a:pt x="479" y="338"/>
                </a:lnTo>
                <a:lnTo>
                  <a:pt x="477" y="336"/>
                </a:lnTo>
                <a:lnTo>
                  <a:pt x="474" y="336"/>
                </a:lnTo>
                <a:lnTo>
                  <a:pt x="464" y="336"/>
                </a:lnTo>
                <a:lnTo>
                  <a:pt x="462" y="342"/>
                </a:lnTo>
                <a:lnTo>
                  <a:pt x="460" y="344"/>
                </a:lnTo>
                <a:lnTo>
                  <a:pt x="456" y="344"/>
                </a:lnTo>
                <a:lnTo>
                  <a:pt x="452" y="342"/>
                </a:lnTo>
                <a:lnTo>
                  <a:pt x="450" y="342"/>
                </a:lnTo>
                <a:lnTo>
                  <a:pt x="448" y="340"/>
                </a:lnTo>
                <a:lnTo>
                  <a:pt x="444" y="334"/>
                </a:lnTo>
                <a:lnTo>
                  <a:pt x="442" y="333"/>
                </a:lnTo>
                <a:lnTo>
                  <a:pt x="440" y="331"/>
                </a:lnTo>
                <a:lnTo>
                  <a:pt x="436" y="333"/>
                </a:lnTo>
                <a:lnTo>
                  <a:pt x="432" y="336"/>
                </a:lnTo>
                <a:lnTo>
                  <a:pt x="429" y="340"/>
                </a:lnTo>
                <a:lnTo>
                  <a:pt x="425" y="342"/>
                </a:lnTo>
                <a:lnTo>
                  <a:pt x="419" y="344"/>
                </a:lnTo>
                <a:lnTo>
                  <a:pt x="415" y="344"/>
                </a:lnTo>
                <a:lnTo>
                  <a:pt x="413" y="342"/>
                </a:lnTo>
                <a:lnTo>
                  <a:pt x="411" y="340"/>
                </a:lnTo>
                <a:lnTo>
                  <a:pt x="411" y="336"/>
                </a:lnTo>
                <a:lnTo>
                  <a:pt x="413" y="331"/>
                </a:lnTo>
                <a:lnTo>
                  <a:pt x="411" y="329"/>
                </a:lnTo>
                <a:lnTo>
                  <a:pt x="409" y="325"/>
                </a:lnTo>
                <a:lnTo>
                  <a:pt x="407" y="321"/>
                </a:lnTo>
                <a:lnTo>
                  <a:pt x="405" y="319"/>
                </a:lnTo>
                <a:lnTo>
                  <a:pt x="403" y="317"/>
                </a:lnTo>
                <a:lnTo>
                  <a:pt x="399" y="316"/>
                </a:lnTo>
                <a:lnTo>
                  <a:pt x="395" y="316"/>
                </a:lnTo>
                <a:lnTo>
                  <a:pt x="385" y="316"/>
                </a:lnTo>
                <a:lnTo>
                  <a:pt x="380" y="317"/>
                </a:lnTo>
                <a:lnTo>
                  <a:pt x="374" y="317"/>
                </a:lnTo>
                <a:lnTo>
                  <a:pt x="364" y="316"/>
                </a:lnTo>
                <a:lnTo>
                  <a:pt x="358" y="316"/>
                </a:lnTo>
                <a:lnTo>
                  <a:pt x="354" y="316"/>
                </a:lnTo>
                <a:lnTo>
                  <a:pt x="352" y="317"/>
                </a:lnTo>
                <a:lnTo>
                  <a:pt x="346" y="317"/>
                </a:lnTo>
                <a:lnTo>
                  <a:pt x="342" y="317"/>
                </a:lnTo>
                <a:lnTo>
                  <a:pt x="339" y="316"/>
                </a:lnTo>
                <a:lnTo>
                  <a:pt x="335" y="314"/>
                </a:lnTo>
                <a:lnTo>
                  <a:pt x="331" y="308"/>
                </a:lnTo>
                <a:lnTo>
                  <a:pt x="327" y="306"/>
                </a:lnTo>
                <a:lnTo>
                  <a:pt x="323" y="304"/>
                </a:lnTo>
                <a:lnTo>
                  <a:pt x="315" y="306"/>
                </a:lnTo>
                <a:lnTo>
                  <a:pt x="311" y="306"/>
                </a:lnTo>
                <a:lnTo>
                  <a:pt x="309" y="304"/>
                </a:lnTo>
                <a:lnTo>
                  <a:pt x="309" y="300"/>
                </a:lnTo>
                <a:lnTo>
                  <a:pt x="309" y="297"/>
                </a:lnTo>
                <a:lnTo>
                  <a:pt x="309" y="293"/>
                </a:lnTo>
                <a:lnTo>
                  <a:pt x="307" y="289"/>
                </a:lnTo>
                <a:lnTo>
                  <a:pt x="303" y="287"/>
                </a:lnTo>
                <a:lnTo>
                  <a:pt x="297" y="283"/>
                </a:lnTo>
                <a:lnTo>
                  <a:pt x="293" y="283"/>
                </a:lnTo>
                <a:lnTo>
                  <a:pt x="292" y="283"/>
                </a:lnTo>
                <a:lnTo>
                  <a:pt x="292" y="285"/>
                </a:lnTo>
                <a:lnTo>
                  <a:pt x="290" y="287"/>
                </a:lnTo>
                <a:lnTo>
                  <a:pt x="288" y="287"/>
                </a:lnTo>
                <a:lnTo>
                  <a:pt x="286" y="287"/>
                </a:lnTo>
                <a:lnTo>
                  <a:pt x="280" y="285"/>
                </a:lnTo>
                <a:lnTo>
                  <a:pt x="274" y="285"/>
                </a:lnTo>
                <a:lnTo>
                  <a:pt x="268" y="285"/>
                </a:lnTo>
                <a:lnTo>
                  <a:pt x="262" y="283"/>
                </a:lnTo>
                <a:lnTo>
                  <a:pt x="258" y="280"/>
                </a:lnTo>
                <a:lnTo>
                  <a:pt x="256" y="276"/>
                </a:lnTo>
                <a:lnTo>
                  <a:pt x="256" y="272"/>
                </a:lnTo>
                <a:lnTo>
                  <a:pt x="254" y="270"/>
                </a:lnTo>
                <a:lnTo>
                  <a:pt x="248" y="266"/>
                </a:lnTo>
                <a:lnTo>
                  <a:pt x="241" y="266"/>
                </a:lnTo>
                <a:lnTo>
                  <a:pt x="239" y="72"/>
                </a:lnTo>
                <a:lnTo>
                  <a:pt x="0" y="57"/>
                </a:lnTo>
                <a:lnTo>
                  <a:pt x="0" y="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1" name="Freeform 29"/>
          <p:cNvSpPr>
            <a:spLocks/>
          </p:cNvSpPr>
          <p:nvPr/>
        </p:nvSpPr>
        <p:spPr bwMode="auto">
          <a:xfrm>
            <a:off x="5359400" y="3833813"/>
            <a:ext cx="733425" cy="601662"/>
          </a:xfrm>
          <a:custGeom>
            <a:avLst/>
            <a:gdLst/>
            <a:ahLst/>
            <a:cxnLst>
              <a:cxn ang="0">
                <a:pos x="19" y="125"/>
              </a:cxn>
              <a:cxn ang="0">
                <a:pos x="374" y="0"/>
              </a:cxn>
              <a:cxn ang="0">
                <a:pos x="374" y="12"/>
              </a:cxn>
              <a:cxn ang="0">
                <a:pos x="379" y="16"/>
              </a:cxn>
              <a:cxn ang="0">
                <a:pos x="379" y="21"/>
              </a:cxn>
              <a:cxn ang="0">
                <a:pos x="370" y="33"/>
              </a:cxn>
              <a:cxn ang="0">
                <a:pos x="413" y="50"/>
              </a:cxn>
              <a:cxn ang="0">
                <a:pos x="409" y="63"/>
              </a:cxn>
              <a:cxn ang="0">
                <a:pos x="405" y="67"/>
              </a:cxn>
              <a:cxn ang="0">
                <a:pos x="405" y="72"/>
              </a:cxn>
              <a:cxn ang="0">
                <a:pos x="401" y="76"/>
              </a:cxn>
              <a:cxn ang="0">
                <a:pos x="399" y="82"/>
              </a:cxn>
              <a:cxn ang="0">
                <a:pos x="399" y="89"/>
              </a:cxn>
              <a:cxn ang="0">
                <a:pos x="391" y="99"/>
              </a:cxn>
              <a:cxn ang="0">
                <a:pos x="381" y="110"/>
              </a:cxn>
              <a:cxn ang="0">
                <a:pos x="379" y="118"/>
              </a:cxn>
              <a:cxn ang="0">
                <a:pos x="379" y="127"/>
              </a:cxn>
              <a:cxn ang="0">
                <a:pos x="385" y="138"/>
              </a:cxn>
              <a:cxn ang="0">
                <a:pos x="383" y="142"/>
              </a:cxn>
              <a:cxn ang="0">
                <a:pos x="374" y="152"/>
              </a:cxn>
              <a:cxn ang="0">
                <a:pos x="370" y="155"/>
              </a:cxn>
              <a:cxn ang="0">
                <a:pos x="372" y="165"/>
              </a:cxn>
              <a:cxn ang="0">
                <a:pos x="362" y="171"/>
              </a:cxn>
              <a:cxn ang="0">
                <a:pos x="356" y="178"/>
              </a:cxn>
              <a:cxn ang="0">
                <a:pos x="352" y="184"/>
              </a:cxn>
              <a:cxn ang="0">
                <a:pos x="350" y="189"/>
              </a:cxn>
              <a:cxn ang="0">
                <a:pos x="348" y="205"/>
              </a:cxn>
              <a:cxn ang="0">
                <a:pos x="342" y="214"/>
              </a:cxn>
              <a:cxn ang="0">
                <a:pos x="336" y="227"/>
              </a:cxn>
              <a:cxn ang="0">
                <a:pos x="330" y="235"/>
              </a:cxn>
              <a:cxn ang="0">
                <a:pos x="323" y="244"/>
              </a:cxn>
              <a:cxn ang="0">
                <a:pos x="321" y="254"/>
              </a:cxn>
              <a:cxn ang="0">
                <a:pos x="317" y="265"/>
              </a:cxn>
              <a:cxn ang="0">
                <a:pos x="313" y="278"/>
              </a:cxn>
              <a:cxn ang="0">
                <a:pos x="311" y="290"/>
              </a:cxn>
              <a:cxn ang="0">
                <a:pos x="307" y="295"/>
              </a:cxn>
              <a:cxn ang="0">
                <a:pos x="301" y="299"/>
              </a:cxn>
              <a:cxn ang="0">
                <a:pos x="297" y="305"/>
              </a:cxn>
              <a:cxn ang="0">
                <a:pos x="297" y="310"/>
              </a:cxn>
              <a:cxn ang="0">
                <a:pos x="309" y="331"/>
              </a:cxn>
              <a:cxn ang="0">
                <a:pos x="311" y="345"/>
              </a:cxn>
              <a:cxn ang="0">
                <a:pos x="311" y="354"/>
              </a:cxn>
              <a:cxn ang="0">
                <a:pos x="60" y="367"/>
              </a:cxn>
              <a:cxn ang="0">
                <a:pos x="54" y="316"/>
              </a:cxn>
              <a:cxn ang="0">
                <a:pos x="39" y="314"/>
              </a:cxn>
              <a:cxn ang="0">
                <a:pos x="19" y="312"/>
              </a:cxn>
            </a:cxnLst>
            <a:rect l="0" t="0" r="r" b="b"/>
            <a:pathLst>
              <a:path w="415" h="367">
                <a:moveTo>
                  <a:pt x="19" y="312"/>
                </a:moveTo>
                <a:lnTo>
                  <a:pt x="19" y="125"/>
                </a:lnTo>
                <a:lnTo>
                  <a:pt x="0" y="2"/>
                </a:lnTo>
                <a:lnTo>
                  <a:pt x="374" y="0"/>
                </a:lnTo>
                <a:lnTo>
                  <a:pt x="372" y="8"/>
                </a:lnTo>
                <a:lnTo>
                  <a:pt x="374" y="12"/>
                </a:lnTo>
                <a:lnTo>
                  <a:pt x="376" y="16"/>
                </a:lnTo>
                <a:lnTo>
                  <a:pt x="379" y="16"/>
                </a:lnTo>
                <a:lnTo>
                  <a:pt x="379" y="19"/>
                </a:lnTo>
                <a:lnTo>
                  <a:pt x="379" y="21"/>
                </a:lnTo>
                <a:lnTo>
                  <a:pt x="377" y="23"/>
                </a:lnTo>
                <a:lnTo>
                  <a:pt x="370" y="33"/>
                </a:lnTo>
                <a:lnTo>
                  <a:pt x="354" y="50"/>
                </a:lnTo>
                <a:lnTo>
                  <a:pt x="413" y="50"/>
                </a:lnTo>
                <a:lnTo>
                  <a:pt x="415" y="61"/>
                </a:lnTo>
                <a:lnTo>
                  <a:pt x="409" y="63"/>
                </a:lnTo>
                <a:lnTo>
                  <a:pt x="407" y="65"/>
                </a:lnTo>
                <a:lnTo>
                  <a:pt x="405" y="67"/>
                </a:lnTo>
                <a:lnTo>
                  <a:pt x="405" y="70"/>
                </a:lnTo>
                <a:lnTo>
                  <a:pt x="405" y="72"/>
                </a:lnTo>
                <a:lnTo>
                  <a:pt x="403" y="74"/>
                </a:lnTo>
                <a:lnTo>
                  <a:pt x="401" y="76"/>
                </a:lnTo>
                <a:lnTo>
                  <a:pt x="395" y="78"/>
                </a:lnTo>
                <a:lnTo>
                  <a:pt x="399" y="82"/>
                </a:lnTo>
                <a:lnTo>
                  <a:pt x="399" y="86"/>
                </a:lnTo>
                <a:lnTo>
                  <a:pt x="399" y="89"/>
                </a:lnTo>
                <a:lnTo>
                  <a:pt x="397" y="95"/>
                </a:lnTo>
                <a:lnTo>
                  <a:pt x="391" y="99"/>
                </a:lnTo>
                <a:lnTo>
                  <a:pt x="385" y="104"/>
                </a:lnTo>
                <a:lnTo>
                  <a:pt x="381" y="110"/>
                </a:lnTo>
                <a:lnTo>
                  <a:pt x="379" y="114"/>
                </a:lnTo>
                <a:lnTo>
                  <a:pt x="379" y="118"/>
                </a:lnTo>
                <a:lnTo>
                  <a:pt x="377" y="123"/>
                </a:lnTo>
                <a:lnTo>
                  <a:pt x="379" y="127"/>
                </a:lnTo>
                <a:lnTo>
                  <a:pt x="383" y="135"/>
                </a:lnTo>
                <a:lnTo>
                  <a:pt x="385" y="138"/>
                </a:lnTo>
                <a:lnTo>
                  <a:pt x="385" y="140"/>
                </a:lnTo>
                <a:lnTo>
                  <a:pt x="383" y="142"/>
                </a:lnTo>
                <a:lnTo>
                  <a:pt x="381" y="146"/>
                </a:lnTo>
                <a:lnTo>
                  <a:pt x="374" y="152"/>
                </a:lnTo>
                <a:lnTo>
                  <a:pt x="370" y="154"/>
                </a:lnTo>
                <a:lnTo>
                  <a:pt x="370" y="155"/>
                </a:lnTo>
                <a:lnTo>
                  <a:pt x="370" y="157"/>
                </a:lnTo>
                <a:lnTo>
                  <a:pt x="372" y="165"/>
                </a:lnTo>
                <a:lnTo>
                  <a:pt x="362" y="169"/>
                </a:lnTo>
                <a:lnTo>
                  <a:pt x="362" y="171"/>
                </a:lnTo>
                <a:lnTo>
                  <a:pt x="360" y="174"/>
                </a:lnTo>
                <a:lnTo>
                  <a:pt x="356" y="178"/>
                </a:lnTo>
                <a:lnTo>
                  <a:pt x="354" y="180"/>
                </a:lnTo>
                <a:lnTo>
                  <a:pt x="352" y="184"/>
                </a:lnTo>
                <a:lnTo>
                  <a:pt x="350" y="188"/>
                </a:lnTo>
                <a:lnTo>
                  <a:pt x="350" y="189"/>
                </a:lnTo>
                <a:lnTo>
                  <a:pt x="348" y="195"/>
                </a:lnTo>
                <a:lnTo>
                  <a:pt x="348" y="205"/>
                </a:lnTo>
                <a:lnTo>
                  <a:pt x="346" y="210"/>
                </a:lnTo>
                <a:lnTo>
                  <a:pt x="342" y="214"/>
                </a:lnTo>
                <a:lnTo>
                  <a:pt x="340" y="222"/>
                </a:lnTo>
                <a:lnTo>
                  <a:pt x="336" y="227"/>
                </a:lnTo>
                <a:lnTo>
                  <a:pt x="332" y="231"/>
                </a:lnTo>
                <a:lnTo>
                  <a:pt x="330" y="235"/>
                </a:lnTo>
                <a:lnTo>
                  <a:pt x="325" y="241"/>
                </a:lnTo>
                <a:lnTo>
                  <a:pt x="323" y="244"/>
                </a:lnTo>
                <a:lnTo>
                  <a:pt x="323" y="250"/>
                </a:lnTo>
                <a:lnTo>
                  <a:pt x="321" y="254"/>
                </a:lnTo>
                <a:lnTo>
                  <a:pt x="321" y="258"/>
                </a:lnTo>
                <a:lnTo>
                  <a:pt x="317" y="265"/>
                </a:lnTo>
                <a:lnTo>
                  <a:pt x="313" y="273"/>
                </a:lnTo>
                <a:lnTo>
                  <a:pt x="313" y="278"/>
                </a:lnTo>
                <a:lnTo>
                  <a:pt x="313" y="284"/>
                </a:lnTo>
                <a:lnTo>
                  <a:pt x="311" y="290"/>
                </a:lnTo>
                <a:lnTo>
                  <a:pt x="309" y="293"/>
                </a:lnTo>
                <a:lnTo>
                  <a:pt x="307" y="295"/>
                </a:lnTo>
                <a:lnTo>
                  <a:pt x="303" y="297"/>
                </a:lnTo>
                <a:lnTo>
                  <a:pt x="301" y="299"/>
                </a:lnTo>
                <a:lnTo>
                  <a:pt x="297" y="303"/>
                </a:lnTo>
                <a:lnTo>
                  <a:pt x="297" y="305"/>
                </a:lnTo>
                <a:lnTo>
                  <a:pt x="297" y="307"/>
                </a:lnTo>
                <a:lnTo>
                  <a:pt x="297" y="310"/>
                </a:lnTo>
                <a:lnTo>
                  <a:pt x="303" y="320"/>
                </a:lnTo>
                <a:lnTo>
                  <a:pt x="309" y="331"/>
                </a:lnTo>
                <a:lnTo>
                  <a:pt x="311" y="337"/>
                </a:lnTo>
                <a:lnTo>
                  <a:pt x="311" y="345"/>
                </a:lnTo>
                <a:lnTo>
                  <a:pt x="311" y="350"/>
                </a:lnTo>
                <a:lnTo>
                  <a:pt x="311" y="354"/>
                </a:lnTo>
                <a:lnTo>
                  <a:pt x="309" y="365"/>
                </a:lnTo>
                <a:lnTo>
                  <a:pt x="60" y="367"/>
                </a:lnTo>
                <a:lnTo>
                  <a:pt x="58" y="318"/>
                </a:lnTo>
                <a:lnTo>
                  <a:pt x="54" y="316"/>
                </a:lnTo>
                <a:lnTo>
                  <a:pt x="51" y="314"/>
                </a:lnTo>
                <a:lnTo>
                  <a:pt x="39" y="314"/>
                </a:lnTo>
                <a:lnTo>
                  <a:pt x="29" y="314"/>
                </a:lnTo>
                <a:lnTo>
                  <a:pt x="19" y="312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2" name="Freeform 30"/>
          <p:cNvSpPr>
            <a:spLocks/>
          </p:cNvSpPr>
          <p:nvPr/>
        </p:nvSpPr>
        <p:spPr bwMode="auto">
          <a:xfrm>
            <a:off x="5857875" y="4060825"/>
            <a:ext cx="514350" cy="830263"/>
          </a:xfrm>
          <a:custGeom>
            <a:avLst/>
            <a:gdLst/>
            <a:ahLst/>
            <a:cxnLst>
              <a:cxn ang="0">
                <a:pos x="31" y="207"/>
              </a:cxn>
              <a:cxn ang="0">
                <a:pos x="27" y="188"/>
              </a:cxn>
              <a:cxn ang="0">
                <a:pos x="17" y="167"/>
              </a:cxn>
              <a:cxn ang="0">
                <a:pos x="23" y="159"/>
              </a:cxn>
              <a:cxn ang="0">
                <a:pos x="33" y="146"/>
              </a:cxn>
              <a:cxn ang="0">
                <a:pos x="37" y="127"/>
              </a:cxn>
              <a:cxn ang="0">
                <a:pos x="43" y="112"/>
              </a:cxn>
              <a:cxn ang="0">
                <a:pos x="50" y="97"/>
              </a:cxn>
              <a:cxn ang="0">
                <a:pos x="60" y="84"/>
              </a:cxn>
              <a:cxn ang="0">
                <a:pos x="68" y="67"/>
              </a:cxn>
              <a:cxn ang="0">
                <a:pos x="72" y="46"/>
              </a:cxn>
              <a:cxn ang="0">
                <a:pos x="82" y="33"/>
              </a:cxn>
              <a:cxn ang="0">
                <a:pos x="92" y="27"/>
              </a:cxn>
              <a:cxn ang="0">
                <a:pos x="90" y="16"/>
              </a:cxn>
              <a:cxn ang="0">
                <a:pos x="268" y="322"/>
              </a:cxn>
              <a:cxn ang="0">
                <a:pos x="285" y="483"/>
              </a:cxn>
              <a:cxn ang="0">
                <a:pos x="276" y="486"/>
              </a:cxn>
              <a:cxn ang="0">
                <a:pos x="272" y="471"/>
              </a:cxn>
              <a:cxn ang="0">
                <a:pos x="266" y="473"/>
              </a:cxn>
              <a:cxn ang="0">
                <a:pos x="256" y="483"/>
              </a:cxn>
              <a:cxn ang="0">
                <a:pos x="223" y="490"/>
              </a:cxn>
              <a:cxn ang="0">
                <a:pos x="207" y="488"/>
              </a:cxn>
              <a:cxn ang="0">
                <a:pos x="199" y="498"/>
              </a:cxn>
              <a:cxn ang="0">
                <a:pos x="189" y="507"/>
              </a:cxn>
              <a:cxn ang="0">
                <a:pos x="178" y="494"/>
              </a:cxn>
              <a:cxn ang="0">
                <a:pos x="166" y="477"/>
              </a:cxn>
              <a:cxn ang="0">
                <a:pos x="158" y="465"/>
              </a:cxn>
              <a:cxn ang="0">
                <a:pos x="160" y="445"/>
              </a:cxn>
              <a:cxn ang="0">
                <a:pos x="7" y="435"/>
              </a:cxn>
              <a:cxn ang="0">
                <a:pos x="2" y="426"/>
              </a:cxn>
              <a:cxn ang="0">
                <a:pos x="0" y="418"/>
              </a:cxn>
              <a:cxn ang="0">
                <a:pos x="5" y="411"/>
              </a:cxn>
              <a:cxn ang="0">
                <a:pos x="5" y="399"/>
              </a:cxn>
              <a:cxn ang="0">
                <a:pos x="7" y="373"/>
              </a:cxn>
              <a:cxn ang="0">
                <a:pos x="21" y="354"/>
              </a:cxn>
              <a:cxn ang="0">
                <a:pos x="35" y="337"/>
              </a:cxn>
              <a:cxn ang="0">
                <a:pos x="39" y="324"/>
              </a:cxn>
              <a:cxn ang="0">
                <a:pos x="45" y="307"/>
              </a:cxn>
              <a:cxn ang="0">
                <a:pos x="54" y="301"/>
              </a:cxn>
              <a:cxn ang="0">
                <a:pos x="49" y="293"/>
              </a:cxn>
              <a:cxn ang="0">
                <a:pos x="43" y="284"/>
              </a:cxn>
              <a:cxn ang="0">
                <a:pos x="35" y="261"/>
              </a:cxn>
              <a:cxn ang="0">
                <a:pos x="29" y="256"/>
              </a:cxn>
              <a:cxn ang="0">
                <a:pos x="39" y="241"/>
              </a:cxn>
              <a:cxn ang="0">
                <a:pos x="29" y="239"/>
              </a:cxn>
            </a:cxnLst>
            <a:rect l="0" t="0" r="r" b="b"/>
            <a:pathLst>
              <a:path w="293" h="507">
                <a:moveTo>
                  <a:pt x="29" y="227"/>
                </a:moveTo>
                <a:lnTo>
                  <a:pt x="31" y="216"/>
                </a:lnTo>
                <a:lnTo>
                  <a:pt x="31" y="207"/>
                </a:lnTo>
                <a:lnTo>
                  <a:pt x="31" y="199"/>
                </a:lnTo>
                <a:lnTo>
                  <a:pt x="29" y="193"/>
                </a:lnTo>
                <a:lnTo>
                  <a:pt x="27" y="188"/>
                </a:lnTo>
                <a:lnTo>
                  <a:pt x="23" y="182"/>
                </a:lnTo>
                <a:lnTo>
                  <a:pt x="17" y="172"/>
                </a:lnTo>
                <a:lnTo>
                  <a:pt x="17" y="167"/>
                </a:lnTo>
                <a:lnTo>
                  <a:pt x="17" y="165"/>
                </a:lnTo>
                <a:lnTo>
                  <a:pt x="21" y="161"/>
                </a:lnTo>
                <a:lnTo>
                  <a:pt x="23" y="159"/>
                </a:lnTo>
                <a:lnTo>
                  <a:pt x="29" y="155"/>
                </a:lnTo>
                <a:lnTo>
                  <a:pt x="31" y="152"/>
                </a:lnTo>
                <a:lnTo>
                  <a:pt x="33" y="146"/>
                </a:lnTo>
                <a:lnTo>
                  <a:pt x="33" y="140"/>
                </a:lnTo>
                <a:lnTo>
                  <a:pt x="33" y="135"/>
                </a:lnTo>
                <a:lnTo>
                  <a:pt x="37" y="127"/>
                </a:lnTo>
                <a:lnTo>
                  <a:pt x="41" y="120"/>
                </a:lnTo>
                <a:lnTo>
                  <a:pt x="41" y="116"/>
                </a:lnTo>
                <a:lnTo>
                  <a:pt x="43" y="112"/>
                </a:lnTo>
                <a:lnTo>
                  <a:pt x="43" y="106"/>
                </a:lnTo>
                <a:lnTo>
                  <a:pt x="45" y="103"/>
                </a:lnTo>
                <a:lnTo>
                  <a:pt x="50" y="97"/>
                </a:lnTo>
                <a:lnTo>
                  <a:pt x="52" y="93"/>
                </a:lnTo>
                <a:lnTo>
                  <a:pt x="56" y="89"/>
                </a:lnTo>
                <a:lnTo>
                  <a:pt x="60" y="84"/>
                </a:lnTo>
                <a:lnTo>
                  <a:pt x="62" y="76"/>
                </a:lnTo>
                <a:lnTo>
                  <a:pt x="66" y="72"/>
                </a:lnTo>
                <a:lnTo>
                  <a:pt x="68" y="67"/>
                </a:lnTo>
                <a:lnTo>
                  <a:pt x="68" y="57"/>
                </a:lnTo>
                <a:lnTo>
                  <a:pt x="70" y="51"/>
                </a:lnTo>
                <a:lnTo>
                  <a:pt x="72" y="46"/>
                </a:lnTo>
                <a:lnTo>
                  <a:pt x="74" y="42"/>
                </a:lnTo>
                <a:lnTo>
                  <a:pt x="80" y="36"/>
                </a:lnTo>
                <a:lnTo>
                  <a:pt x="82" y="33"/>
                </a:lnTo>
                <a:lnTo>
                  <a:pt x="82" y="31"/>
                </a:lnTo>
                <a:lnTo>
                  <a:pt x="86" y="29"/>
                </a:lnTo>
                <a:lnTo>
                  <a:pt x="92" y="27"/>
                </a:lnTo>
                <a:lnTo>
                  <a:pt x="90" y="19"/>
                </a:lnTo>
                <a:lnTo>
                  <a:pt x="90" y="17"/>
                </a:lnTo>
                <a:lnTo>
                  <a:pt x="90" y="16"/>
                </a:lnTo>
                <a:lnTo>
                  <a:pt x="94" y="14"/>
                </a:lnTo>
                <a:lnTo>
                  <a:pt x="272" y="0"/>
                </a:lnTo>
                <a:lnTo>
                  <a:pt x="268" y="322"/>
                </a:lnTo>
                <a:lnTo>
                  <a:pt x="293" y="481"/>
                </a:lnTo>
                <a:lnTo>
                  <a:pt x="287" y="481"/>
                </a:lnTo>
                <a:lnTo>
                  <a:pt x="285" y="483"/>
                </a:lnTo>
                <a:lnTo>
                  <a:pt x="281" y="484"/>
                </a:lnTo>
                <a:lnTo>
                  <a:pt x="280" y="486"/>
                </a:lnTo>
                <a:lnTo>
                  <a:pt x="276" y="486"/>
                </a:lnTo>
                <a:lnTo>
                  <a:pt x="272" y="486"/>
                </a:lnTo>
                <a:lnTo>
                  <a:pt x="272" y="477"/>
                </a:lnTo>
                <a:lnTo>
                  <a:pt x="272" y="471"/>
                </a:lnTo>
                <a:lnTo>
                  <a:pt x="270" y="469"/>
                </a:lnTo>
                <a:lnTo>
                  <a:pt x="268" y="469"/>
                </a:lnTo>
                <a:lnTo>
                  <a:pt x="266" y="473"/>
                </a:lnTo>
                <a:lnTo>
                  <a:pt x="264" y="479"/>
                </a:lnTo>
                <a:lnTo>
                  <a:pt x="260" y="483"/>
                </a:lnTo>
                <a:lnTo>
                  <a:pt x="256" y="483"/>
                </a:lnTo>
                <a:lnTo>
                  <a:pt x="248" y="483"/>
                </a:lnTo>
                <a:lnTo>
                  <a:pt x="235" y="484"/>
                </a:lnTo>
                <a:lnTo>
                  <a:pt x="223" y="490"/>
                </a:lnTo>
                <a:lnTo>
                  <a:pt x="217" y="492"/>
                </a:lnTo>
                <a:lnTo>
                  <a:pt x="213" y="492"/>
                </a:lnTo>
                <a:lnTo>
                  <a:pt x="207" y="488"/>
                </a:lnTo>
                <a:lnTo>
                  <a:pt x="203" y="488"/>
                </a:lnTo>
                <a:lnTo>
                  <a:pt x="201" y="494"/>
                </a:lnTo>
                <a:lnTo>
                  <a:pt x="199" y="498"/>
                </a:lnTo>
                <a:lnTo>
                  <a:pt x="197" y="501"/>
                </a:lnTo>
                <a:lnTo>
                  <a:pt x="193" y="505"/>
                </a:lnTo>
                <a:lnTo>
                  <a:pt x="189" y="507"/>
                </a:lnTo>
                <a:lnTo>
                  <a:pt x="186" y="507"/>
                </a:lnTo>
                <a:lnTo>
                  <a:pt x="182" y="505"/>
                </a:lnTo>
                <a:lnTo>
                  <a:pt x="178" y="494"/>
                </a:lnTo>
                <a:lnTo>
                  <a:pt x="176" y="486"/>
                </a:lnTo>
                <a:lnTo>
                  <a:pt x="172" y="483"/>
                </a:lnTo>
                <a:lnTo>
                  <a:pt x="166" y="477"/>
                </a:lnTo>
                <a:lnTo>
                  <a:pt x="162" y="475"/>
                </a:lnTo>
                <a:lnTo>
                  <a:pt x="160" y="471"/>
                </a:lnTo>
                <a:lnTo>
                  <a:pt x="158" y="465"/>
                </a:lnTo>
                <a:lnTo>
                  <a:pt x="156" y="458"/>
                </a:lnTo>
                <a:lnTo>
                  <a:pt x="158" y="450"/>
                </a:lnTo>
                <a:lnTo>
                  <a:pt x="160" y="445"/>
                </a:lnTo>
                <a:lnTo>
                  <a:pt x="162" y="437"/>
                </a:lnTo>
                <a:lnTo>
                  <a:pt x="164" y="430"/>
                </a:lnTo>
                <a:lnTo>
                  <a:pt x="7" y="435"/>
                </a:lnTo>
                <a:lnTo>
                  <a:pt x="5" y="430"/>
                </a:lnTo>
                <a:lnTo>
                  <a:pt x="4" y="428"/>
                </a:lnTo>
                <a:lnTo>
                  <a:pt x="2" y="426"/>
                </a:lnTo>
                <a:lnTo>
                  <a:pt x="0" y="422"/>
                </a:lnTo>
                <a:lnTo>
                  <a:pt x="0" y="420"/>
                </a:lnTo>
                <a:lnTo>
                  <a:pt x="0" y="418"/>
                </a:lnTo>
                <a:lnTo>
                  <a:pt x="2" y="413"/>
                </a:lnTo>
                <a:lnTo>
                  <a:pt x="4" y="411"/>
                </a:lnTo>
                <a:lnTo>
                  <a:pt x="5" y="411"/>
                </a:lnTo>
                <a:lnTo>
                  <a:pt x="5" y="409"/>
                </a:lnTo>
                <a:lnTo>
                  <a:pt x="7" y="407"/>
                </a:lnTo>
                <a:lnTo>
                  <a:pt x="5" y="399"/>
                </a:lnTo>
                <a:lnTo>
                  <a:pt x="5" y="392"/>
                </a:lnTo>
                <a:lnTo>
                  <a:pt x="7" y="392"/>
                </a:lnTo>
                <a:lnTo>
                  <a:pt x="7" y="373"/>
                </a:lnTo>
                <a:lnTo>
                  <a:pt x="13" y="373"/>
                </a:lnTo>
                <a:lnTo>
                  <a:pt x="17" y="362"/>
                </a:lnTo>
                <a:lnTo>
                  <a:pt x="21" y="354"/>
                </a:lnTo>
                <a:lnTo>
                  <a:pt x="25" y="346"/>
                </a:lnTo>
                <a:lnTo>
                  <a:pt x="29" y="343"/>
                </a:lnTo>
                <a:lnTo>
                  <a:pt x="35" y="337"/>
                </a:lnTo>
                <a:lnTo>
                  <a:pt x="35" y="333"/>
                </a:lnTo>
                <a:lnTo>
                  <a:pt x="37" y="329"/>
                </a:lnTo>
                <a:lnTo>
                  <a:pt x="39" y="324"/>
                </a:lnTo>
                <a:lnTo>
                  <a:pt x="41" y="318"/>
                </a:lnTo>
                <a:lnTo>
                  <a:pt x="43" y="310"/>
                </a:lnTo>
                <a:lnTo>
                  <a:pt x="45" y="307"/>
                </a:lnTo>
                <a:lnTo>
                  <a:pt x="47" y="305"/>
                </a:lnTo>
                <a:lnTo>
                  <a:pt x="49" y="303"/>
                </a:lnTo>
                <a:lnTo>
                  <a:pt x="54" y="301"/>
                </a:lnTo>
                <a:lnTo>
                  <a:pt x="54" y="297"/>
                </a:lnTo>
                <a:lnTo>
                  <a:pt x="50" y="295"/>
                </a:lnTo>
                <a:lnTo>
                  <a:pt x="49" y="293"/>
                </a:lnTo>
                <a:lnTo>
                  <a:pt x="49" y="290"/>
                </a:lnTo>
                <a:lnTo>
                  <a:pt x="45" y="286"/>
                </a:lnTo>
                <a:lnTo>
                  <a:pt x="43" y="284"/>
                </a:lnTo>
                <a:lnTo>
                  <a:pt x="39" y="282"/>
                </a:lnTo>
                <a:lnTo>
                  <a:pt x="37" y="269"/>
                </a:lnTo>
                <a:lnTo>
                  <a:pt x="35" y="261"/>
                </a:lnTo>
                <a:lnTo>
                  <a:pt x="35" y="258"/>
                </a:lnTo>
                <a:lnTo>
                  <a:pt x="33" y="256"/>
                </a:lnTo>
                <a:lnTo>
                  <a:pt x="29" y="256"/>
                </a:lnTo>
                <a:lnTo>
                  <a:pt x="33" y="250"/>
                </a:lnTo>
                <a:lnTo>
                  <a:pt x="35" y="244"/>
                </a:lnTo>
                <a:lnTo>
                  <a:pt x="39" y="241"/>
                </a:lnTo>
                <a:lnTo>
                  <a:pt x="41" y="241"/>
                </a:lnTo>
                <a:lnTo>
                  <a:pt x="41" y="239"/>
                </a:lnTo>
                <a:lnTo>
                  <a:pt x="29" y="239"/>
                </a:lnTo>
                <a:lnTo>
                  <a:pt x="29" y="227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3" name="Freeform 31"/>
          <p:cNvSpPr>
            <a:spLocks/>
          </p:cNvSpPr>
          <p:nvPr/>
        </p:nvSpPr>
        <p:spPr bwMode="auto">
          <a:xfrm>
            <a:off x="6329363" y="4030663"/>
            <a:ext cx="554037" cy="839787"/>
          </a:xfrm>
          <a:custGeom>
            <a:avLst/>
            <a:gdLst/>
            <a:ahLst/>
            <a:cxnLst>
              <a:cxn ang="0">
                <a:pos x="0" y="340"/>
              </a:cxn>
              <a:cxn ang="0">
                <a:pos x="211" y="0"/>
              </a:cxn>
              <a:cxn ang="0">
                <a:pos x="280" y="215"/>
              </a:cxn>
              <a:cxn ang="0">
                <a:pos x="284" y="223"/>
              </a:cxn>
              <a:cxn ang="0">
                <a:pos x="284" y="232"/>
              </a:cxn>
              <a:cxn ang="0">
                <a:pos x="288" y="242"/>
              </a:cxn>
              <a:cxn ang="0">
                <a:pos x="295" y="249"/>
              </a:cxn>
              <a:cxn ang="0">
                <a:pos x="297" y="257"/>
              </a:cxn>
              <a:cxn ang="0">
                <a:pos x="299" y="264"/>
              </a:cxn>
              <a:cxn ang="0">
                <a:pos x="307" y="268"/>
              </a:cxn>
              <a:cxn ang="0">
                <a:pos x="307" y="272"/>
              </a:cxn>
              <a:cxn ang="0">
                <a:pos x="295" y="281"/>
              </a:cxn>
              <a:cxn ang="0">
                <a:pos x="295" y="287"/>
              </a:cxn>
              <a:cxn ang="0">
                <a:pos x="299" y="298"/>
              </a:cxn>
              <a:cxn ang="0">
                <a:pos x="297" y="304"/>
              </a:cxn>
              <a:cxn ang="0">
                <a:pos x="295" y="310"/>
              </a:cxn>
              <a:cxn ang="0">
                <a:pos x="295" y="328"/>
              </a:cxn>
              <a:cxn ang="0">
                <a:pos x="297" y="345"/>
              </a:cxn>
              <a:cxn ang="0">
                <a:pos x="295" y="353"/>
              </a:cxn>
              <a:cxn ang="0">
                <a:pos x="299" y="364"/>
              </a:cxn>
              <a:cxn ang="0">
                <a:pos x="303" y="381"/>
              </a:cxn>
              <a:cxn ang="0">
                <a:pos x="309" y="395"/>
              </a:cxn>
              <a:cxn ang="0">
                <a:pos x="315" y="404"/>
              </a:cxn>
              <a:cxn ang="0">
                <a:pos x="90" y="425"/>
              </a:cxn>
              <a:cxn ang="0">
                <a:pos x="88" y="438"/>
              </a:cxn>
              <a:cxn ang="0">
                <a:pos x="90" y="448"/>
              </a:cxn>
              <a:cxn ang="0">
                <a:pos x="94" y="455"/>
              </a:cxn>
              <a:cxn ang="0">
                <a:pos x="106" y="465"/>
              </a:cxn>
              <a:cxn ang="0">
                <a:pos x="109" y="472"/>
              </a:cxn>
              <a:cxn ang="0">
                <a:pos x="109" y="478"/>
              </a:cxn>
              <a:cxn ang="0">
                <a:pos x="96" y="499"/>
              </a:cxn>
              <a:cxn ang="0">
                <a:pos x="84" y="510"/>
              </a:cxn>
              <a:cxn ang="0">
                <a:pos x="78" y="512"/>
              </a:cxn>
              <a:cxn ang="0">
                <a:pos x="64" y="510"/>
              </a:cxn>
              <a:cxn ang="0">
                <a:pos x="64" y="506"/>
              </a:cxn>
              <a:cxn ang="0">
                <a:pos x="70" y="506"/>
              </a:cxn>
              <a:cxn ang="0">
                <a:pos x="74" y="502"/>
              </a:cxn>
              <a:cxn ang="0">
                <a:pos x="72" y="493"/>
              </a:cxn>
              <a:cxn ang="0">
                <a:pos x="62" y="491"/>
              </a:cxn>
              <a:cxn ang="0">
                <a:pos x="60" y="485"/>
              </a:cxn>
              <a:cxn ang="0">
                <a:pos x="62" y="480"/>
              </a:cxn>
              <a:cxn ang="0">
                <a:pos x="62" y="470"/>
              </a:cxn>
              <a:cxn ang="0">
                <a:pos x="59" y="457"/>
              </a:cxn>
              <a:cxn ang="0">
                <a:pos x="55" y="455"/>
              </a:cxn>
              <a:cxn ang="0">
                <a:pos x="51" y="463"/>
              </a:cxn>
              <a:cxn ang="0">
                <a:pos x="45" y="468"/>
              </a:cxn>
              <a:cxn ang="0">
                <a:pos x="43" y="474"/>
              </a:cxn>
              <a:cxn ang="0">
                <a:pos x="43" y="491"/>
              </a:cxn>
              <a:cxn ang="0">
                <a:pos x="41" y="499"/>
              </a:cxn>
              <a:cxn ang="0">
                <a:pos x="37" y="499"/>
              </a:cxn>
              <a:cxn ang="0">
                <a:pos x="27" y="499"/>
              </a:cxn>
            </a:cxnLst>
            <a:rect l="0" t="0" r="r" b="b"/>
            <a:pathLst>
              <a:path w="315" h="512">
                <a:moveTo>
                  <a:pt x="25" y="499"/>
                </a:moveTo>
                <a:lnTo>
                  <a:pt x="0" y="340"/>
                </a:lnTo>
                <a:lnTo>
                  <a:pt x="4" y="18"/>
                </a:lnTo>
                <a:lnTo>
                  <a:pt x="211" y="0"/>
                </a:lnTo>
                <a:lnTo>
                  <a:pt x="276" y="215"/>
                </a:lnTo>
                <a:lnTo>
                  <a:pt x="280" y="215"/>
                </a:lnTo>
                <a:lnTo>
                  <a:pt x="282" y="219"/>
                </a:lnTo>
                <a:lnTo>
                  <a:pt x="284" y="223"/>
                </a:lnTo>
                <a:lnTo>
                  <a:pt x="284" y="226"/>
                </a:lnTo>
                <a:lnTo>
                  <a:pt x="284" y="232"/>
                </a:lnTo>
                <a:lnTo>
                  <a:pt x="284" y="236"/>
                </a:lnTo>
                <a:lnTo>
                  <a:pt x="288" y="242"/>
                </a:lnTo>
                <a:lnTo>
                  <a:pt x="291" y="247"/>
                </a:lnTo>
                <a:lnTo>
                  <a:pt x="295" y="249"/>
                </a:lnTo>
                <a:lnTo>
                  <a:pt x="295" y="251"/>
                </a:lnTo>
                <a:lnTo>
                  <a:pt x="297" y="257"/>
                </a:lnTo>
                <a:lnTo>
                  <a:pt x="297" y="262"/>
                </a:lnTo>
                <a:lnTo>
                  <a:pt x="299" y="264"/>
                </a:lnTo>
                <a:lnTo>
                  <a:pt x="301" y="266"/>
                </a:lnTo>
                <a:lnTo>
                  <a:pt x="307" y="268"/>
                </a:lnTo>
                <a:lnTo>
                  <a:pt x="307" y="270"/>
                </a:lnTo>
                <a:lnTo>
                  <a:pt x="307" y="272"/>
                </a:lnTo>
                <a:lnTo>
                  <a:pt x="303" y="276"/>
                </a:lnTo>
                <a:lnTo>
                  <a:pt x="295" y="281"/>
                </a:lnTo>
                <a:lnTo>
                  <a:pt x="295" y="283"/>
                </a:lnTo>
                <a:lnTo>
                  <a:pt x="295" y="287"/>
                </a:lnTo>
                <a:lnTo>
                  <a:pt x="297" y="294"/>
                </a:lnTo>
                <a:lnTo>
                  <a:pt x="299" y="298"/>
                </a:lnTo>
                <a:lnTo>
                  <a:pt x="299" y="302"/>
                </a:lnTo>
                <a:lnTo>
                  <a:pt x="297" y="304"/>
                </a:lnTo>
                <a:lnTo>
                  <a:pt x="297" y="308"/>
                </a:lnTo>
                <a:lnTo>
                  <a:pt x="295" y="310"/>
                </a:lnTo>
                <a:lnTo>
                  <a:pt x="291" y="313"/>
                </a:lnTo>
                <a:lnTo>
                  <a:pt x="295" y="328"/>
                </a:lnTo>
                <a:lnTo>
                  <a:pt x="297" y="340"/>
                </a:lnTo>
                <a:lnTo>
                  <a:pt x="297" y="345"/>
                </a:lnTo>
                <a:lnTo>
                  <a:pt x="297" y="349"/>
                </a:lnTo>
                <a:lnTo>
                  <a:pt x="295" y="353"/>
                </a:lnTo>
                <a:lnTo>
                  <a:pt x="297" y="357"/>
                </a:lnTo>
                <a:lnTo>
                  <a:pt x="299" y="364"/>
                </a:lnTo>
                <a:lnTo>
                  <a:pt x="303" y="376"/>
                </a:lnTo>
                <a:lnTo>
                  <a:pt x="303" y="381"/>
                </a:lnTo>
                <a:lnTo>
                  <a:pt x="305" y="385"/>
                </a:lnTo>
                <a:lnTo>
                  <a:pt x="309" y="395"/>
                </a:lnTo>
                <a:lnTo>
                  <a:pt x="315" y="400"/>
                </a:lnTo>
                <a:lnTo>
                  <a:pt x="315" y="404"/>
                </a:lnTo>
                <a:lnTo>
                  <a:pt x="315" y="408"/>
                </a:lnTo>
                <a:lnTo>
                  <a:pt x="90" y="425"/>
                </a:lnTo>
                <a:lnTo>
                  <a:pt x="88" y="432"/>
                </a:lnTo>
                <a:lnTo>
                  <a:pt x="88" y="438"/>
                </a:lnTo>
                <a:lnTo>
                  <a:pt x="88" y="444"/>
                </a:lnTo>
                <a:lnTo>
                  <a:pt x="90" y="448"/>
                </a:lnTo>
                <a:lnTo>
                  <a:pt x="92" y="451"/>
                </a:lnTo>
                <a:lnTo>
                  <a:pt x="94" y="455"/>
                </a:lnTo>
                <a:lnTo>
                  <a:pt x="100" y="461"/>
                </a:lnTo>
                <a:lnTo>
                  <a:pt x="106" y="465"/>
                </a:lnTo>
                <a:lnTo>
                  <a:pt x="109" y="470"/>
                </a:lnTo>
                <a:lnTo>
                  <a:pt x="109" y="472"/>
                </a:lnTo>
                <a:lnTo>
                  <a:pt x="109" y="474"/>
                </a:lnTo>
                <a:lnTo>
                  <a:pt x="109" y="478"/>
                </a:lnTo>
                <a:lnTo>
                  <a:pt x="107" y="482"/>
                </a:lnTo>
                <a:lnTo>
                  <a:pt x="96" y="499"/>
                </a:lnTo>
                <a:lnTo>
                  <a:pt x="90" y="504"/>
                </a:lnTo>
                <a:lnTo>
                  <a:pt x="84" y="510"/>
                </a:lnTo>
                <a:lnTo>
                  <a:pt x="82" y="510"/>
                </a:lnTo>
                <a:lnTo>
                  <a:pt x="78" y="512"/>
                </a:lnTo>
                <a:lnTo>
                  <a:pt x="72" y="512"/>
                </a:lnTo>
                <a:lnTo>
                  <a:pt x="64" y="510"/>
                </a:lnTo>
                <a:lnTo>
                  <a:pt x="57" y="504"/>
                </a:lnTo>
                <a:lnTo>
                  <a:pt x="64" y="506"/>
                </a:lnTo>
                <a:lnTo>
                  <a:pt x="68" y="506"/>
                </a:lnTo>
                <a:lnTo>
                  <a:pt x="70" y="506"/>
                </a:lnTo>
                <a:lnTo>
                  <a:pt x="72" y="504"/>
                </a:lnTo>
                <a:lnTo>
                  <a:pt x="74" y="502"/>
                </a:lnTo>
                <a:lnTo>
                  <a:pt x="74" y="499"/>
                </a:lnTo>
                <a:lnTo>
                  <a:pt x="72" y="493"/>
                </a:lnTo>
                <a:lnTo>
                  <a:pt x="64" y="493"/>
                </a:lnTo>
                <a:lnTo>
                  <a:pt x="62" y="491"/>
                </a:lnTo>
                <a:lnTo>
                  <a:pt x="60" y="489"/>
                </a:lnTo>
                <a:lnTo>
                  <a:pt x="60" y="485"/>
                </a:lnTo>
                <a:lnTo>
                  <a:pt x="60" y="482"/>
                </a:lnTo>
                <a:lnTo>
                  <a:pt x="62" y="480"/>
                </a:lnTo>
                <a:lnTo>
                  <a:pt x="62" y="476"/>
                </a:lnTo>
                <a:lnTo>
                  <a:pt x="62" y="470"/>
                </a:lnTo>
                <a:lnTo>
                  <a:pt x="60" y="461"/>
                </a:lnTo>
                <a:lnTo>
                  <a:pt x="59" y="457"/>
                </a:lnTo>
                <a:lnTo>
                  <a:pt x="57" y="455"/>
                </a:lnTo>
                <a:lnTo>
                  <a:pt x="55" y="455"/>
                </a:lnTo>
                <a:lnTo>
                  <a:pt x="53" y="459"/>
                </a:lnTo>
                <a:lnTo>
                  <a:pt x="51" y="463"/>
                </a:lnTo>
                <a:lnTo>
                  <a:pt x="49" y="465"/>
                </a:lnTo>
                <a:lnTo>
                  <a:pt x="45" y="468"/>
                </a:lnTo>
                <a:lnTo>
                  <a:pt x="43" y="470"/>
                </a:lnTo>
                <a:lnTo>
                  <a:pt x="43" y="474"/>
                </a:lnTo>
                <a:lnTo>
                  <a:pt x="41" y="480"/>
                </a:lnTo>
                <a:lnTo>
                  <a:pt x="43" y="491"/>
                </a:lnTo>
                <a:lnTo>
                  <a:pt x="43" y="495"/>
                </a:lnTo>
                <a:lnTo>
                  <a:pt x="41" y="499"/>
                </a:lnTo>
                <a:lnTo>
                  <a:pt x="39" y="499"/>
                </a:lnTo>
                <a:lnTo>
                  <a:pt x="37" y="499"/>
                </a:lnTo>
                <a:lnTo>
                  <a:pt x="31" y="497"/>
                </a:lnTo>
                <a:lnTo>
                  <a:pt x="27" y="499"/>
                </a:lnTo>
                <a:lnTo>
                  <a:pt x="25" y="499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4" name="Freeform 32"/>
          <p:cNvSpPr>
            <a:spLocks/>
          </p:cNvSpPr>
          <p:nvPr/>
        </p:nvSpPr>
        <p:spPr bwMode="auto">
          <a:xfrm>
            <a:off x="6702425" y="3986213"/>
            <a:ext cx="765175" cy="750887"/>
          </a:xfrm>
          <a:custGeom>
            <a:avLst/>
            <a:gdLst/>
            <a:ahLst/>
            <a:cxnLst>
              <a:cxn ang="0">
                <a:pos x="104" y="427"/>
              </a:cxn>
              <a:cxn ang="0">
                <a:pos x="92" y="408"/>
              </a:cxn>
              <a:cxn ang="0">
                <a:pos x="84" y="380"/>
              </a:cxn>
              <a:cxn ang="0">
                <a:pos x="86" y="367"/>
              </a:cxn>
              <a:cxn ang="0">
                <a:pos x="84" y="337"/>
              </a:cxn>
              <a:cxn ang="0">
                <a:pos x="88" y="325"/>
              </a:cxn>
              <a:cxn ang="0">
                <a:pos x="84" y="310"/>
              </a:cxn>
              <a:cxn ang="0">
                <a:pos x="94" y="301"/>
              </a:cxn>
              <a:cxn ang="0">
                <a:pos x="96" y="295"/>
              </a:cxn>
              <a:cxn ang="0">
                <a:pos x="86" y="289"/>
              </a:cxn>
              <a:cxn ang="0">
                <a:pos x="84" y="278"/>
              </a:cxn>
              <a:cxn ang="0">
                <a:pos x="79" y="270"/>
              </a:cxn>
              <a:cxn ang="0">
                <a:pos x="73" y="253"/>
              </a:cxn>
              <a:cxn ang="0">
                <a:pos x="69" y="242"/>
              </a:cxn>
              <a:cxn ang="0">
                <a:pos x="210" y="0"/>
              </a:cxn>
              <a:cxn ang="0">
                <a:pos x="196" y="21"/>
              </a:cxn>
              <a:cxn ang="0">
                <a:pos x="196" y="34"/>
              </a:cxn>
              <a:cxn ang="0">
                <a:pos x="210" y="47"/>
              </a:cxn>
              <a:cxn ang="0">
                <a:pos x="227" y="53"/>
              </a:cxn>
              <a:cxn ang="0">
                <a:pos x="241" y="57"/>
              </a:cxn>
              <a:cxn ang="0">
                <a:pos x="272" y="95"/>
              </a:cxn>
              <a:cxn ang="0">
                <a:pos x="298" y="110"/>
              </a:cxn>
              <a:cxn ang="0">
                <a:pos x="315" y="134"/>
              </a:cxn>
              <a:cxn ang="0">
                <a:pos x="337" y="153"/>
              </a:cxn>
              <a:cxn ang="0">
                <a:pos x="366" y="172"/>
              </a:cxn>
              <a:cxn ang="0">
                <a:pos x="372" y="183"/>
              </a:cxn>
              <a:cxn ang="0">
                <a:pos x="394" y="219"/>
              </a:cxn>
              <a:cxn ang="0">
                <a:pos x="411" y="236"/>
              </a:cxn>
              <a:cxn ang="0">
                <a:pos x="415" y="248"/>
              </a:cxn>
              <a:cxn ang="0">
                <a:pos x="423" y="280"/>
              </a:cxn>
              <a:cxn ang="0">
                <a:pos x="433" y="286"/>
              </a:cxn>
              <a:cxn ang="0">
                <a:pos x="427" y="295"/>
              </a:cxn>
              <a:cxn ang="0">
                <a:pos x="421" y="304"/>
              </a:cxn>
              <a:cxn ang="0">
                <a:pos x="419" y="308"/>
              </a:cxn>
              <a:cxn ang="0">
                <a:pos x="427" y="318"/>
              </a:cxn>
              <a:cxn ang="0">
                <a:pos x="419" y="325"/>
              </a:cxn>
              <a:cxn ang="0">
                <a:pos x="413" y="329"/>
              </a:cxn>
              <a:cxn ang="0">
                <a:pos x="417" y="359"/>
              </a:cxn>
              <a:cxn ang="0">
                <a:pos x="413" y="380"/>
              </a:cxn>
              <a:cxn ang="0">
                <a:pos x="409" y="399"/>
              </a:cxn>
              <a:cxn ang="0">
                <a:pos x="407" y="414"/>
              </a:cxn>
              <a:cxn ang="0">
                <a:pos x="386" y="414"/>
              </a:cxn>
              <a:cxn ang="0">
                <a:pos x="376" y="408"/>
              </a:cxn>
              <a:cxn ang="0">
                <a:pos x="370" y="410"/>
              </a:cxn>
              <a:cxn ang="0">
                <a:pos x="366" y="424"/>
              </a:cxn>
              <a:cxn ang="0">
                <a:pos x="372" y="454"/>
              </a:cxn>
              <a:cxn ang="0">
                <a:pos x="368" y="458"/>
              </a:cxn>
              <a:cxn ang="0">
                <a:pos x="353" y="446"/>
              </a:cxn>
              <a:cxn ang="0">
                <a:pos x="341" y="441"/>
              </a:cxn>
              <a:cxn ang="0">
                <a:pos x="110" y="454"/>
              </a:cxn>
              <a:cxn ang="0">
                <a:pos x="104" y="435"/>
              </a:cxn>
            </a:cxnLst>
            <a:rect l="0" t="0" r="r" b="b"/>
            <a:pathLst>
              <a:path w="435" h="458">
                <a:moveTo>
                  <a:pt x="104" y="435"/>
                </a:moveTo>
                <a:lnTo>
                  <a:pt x="104" y="431"/>
                </a:lnTo>
                <a:lnTo>
                  <a:pt x="104" y="427"/>
                </a:lnTo>
                <a:lnTo>
                  <a:pt x="98" y="422"/>
                </a:lnTo>
                <a:lnTo>
                  <a:pt x="94" y="412"/>
                </a:lnTo>
                <a:lnTo>
                  <a:pt x="92" y="408"/>
                </a:lnTo>
                <a:lnTo>
                  <a:pt x="92" y="403"/>
                </a:lnTo>
                <a:lnTo>
                  <a:pt x="86" y="384"/>
                </a:lnTo>
                <a:lnTo>
                  <a:pt x="84" y="380"/>
                </a:lnTo>
                <a:lnTo>
                  <a:pt x="86" y="376"/>
                </a:lnTo>
                <a:lnTo>
                  <a:pt x="86" y="372"/>
                </a:lnTo>
                <a:lnTo>
                  <a:pt x="86" y="367"/>
                </a:lnTo>
                <a:lnTo>
                  <a:pt x="84" y="355"/>
                </a:lnTo>
                <a:lnTo>
                  <a:pt x="80" y="340"/>
                </a:lnTo>
                <a:lnTo>
                  <a:pt x="84" y="337"/>
                </a:lnTo>
                <a:lnTo>
                  <a:pt x="86" y="335"/>
                </a:lnTo>
                <a:lnTo>
                  <a:pt x="88" y="329"/>
                </a:lnTo>
                <a:lnTo>
                  <a:pt x="88" y="325"/>
                </a:lnTo>
                <a:lnTo>
                  <a:pt x="86" y="321"/>
                </a:lnTo>
                <a:lnTo>
                  <a:pt x="84" y="314"/>
                </a:lnTo>
                <a:lnTo>
                  <a:pt x="84" y="310"/>
                </a:lnTo>
                <a:lnTo>
                  <a:pt x="84" y="308"/>
                </a:lnTo>
                <a:lnTo>
                  <a:pt x="92" y="303"/>
                </a:lnTo>
                <a:lnTo>
                  <a:pt x="94" y="301"/>
                </a:lnTo>
                <a:lnTo>
                  <a:pt x="96" y="299"/>
                </a:lnTo>
                <a:lnTo>
                  <a:pt x="96" y="297"/>
                </a:lnTo>
                <a:lnTo>
                  <a:pt x="96" y="295"/>
                </a:lnTo>
                <a:lnTo>
                  <a:pt x="90" y="293"/>
                </a:lnTo>
                <a:lnTo>
                  <a:pt x="88" y="291"/>
                </a:lnTo>
                <a:lnTo>
                  <a:pt x="86" y="289"/>
                </a:lnTo>
                <a:lnTo>
                  <a:pt x="86" y="286"/>
                </a:lnTo>
                <a:lnTo>
                  <a:pt x="86" y="284"/>
                </a:lnTo>
                <a:lnTo>
                  <a:pt x="84" y="278"/>
                </a:lnTo>
                <a:lnTo>
                  <a:pt x="84" y="276"/>
                </a:lnTo>
                <a:lnTo>
                  <a:pt x="80" y="274"/>
                </a:lnTo>
                <a:lnTo>
                  <a:pt x="79" y="270"/>
                </a:lnTo>
                <a:lnTo>
                  <a:pt x="77" y="269"/>
                </a:lnTo>
                <a:lnTo>
                  <a:pt x="73" y="263"/>
                </a:lnTo>
                <a:lnTo>
                  <a:pt x="73" y="253"/>
                </a:lnTo>
                <a:lnTo>
                  <a:pt x="73" y="250"/>
                </a:lnTo>
                <a:lnTo>
                  <a:pt x="71" y="246"/>
                </a:lnTo>
                <a:lnTo>
                  <a:pt x="69" y="242"/>
                </a:lnTo>
                <a:lnTo>
                  <a:pt x="65" y="242"/>
                </a:lnTo>
                <a:lnTo>
                  <a:pt x="0" y="27"/>
                </a:lnTo>
                <a:lnTo>
                  <a:pt x="210" y="0"/>
                </a:lnTo>
                <a:lnTo>
                  <a:pt x="204" y="8"/>
                </a:lnTo>
                <a:lnTo>
                  <a:pt x="200" y="13"/>
                </a:lnTo>
                <a:lnTo>
                  <a:pt x="196" y="21"/>
                </a:lnTo>
                <a:lnTo>
                  <a:pt x="196" y="27"/>
                </a:lnTo>
                <a:lnTo>
                  <a:pt x="196" y="30"/>
                </a:lnTo>
                <a:lnTo>
                  <a:pt x="196" y="34"/>
                </a:lnTo>
                <a:lnTo>
                  <a:pt x="200" y="40"/>
                </a:lnTo>
                <a:lnTo>
                  <a:pt x="206" y="45"/>
                </a:lnTo>
                <a:lnTo>
                  <a:pt x="210" y="47"/>
                </a:lnTo>
                <a:lnTo>
                  <a:pt x="214" y="49"/>
                </a:lnTo>
                <a:lnTo>
                  <a:pt x="221" y="51"/>
                </a:lnTo>
                <a:lnTo>
                  <a:pt x="227" y="53"/>
                </a:lnTo>
                <a:lnTo>
                  <a:pt x="235" y="53"/>
                </a:lnTo>
                <a:lnTo>
                  <a:pt x="237" y="55"/>
                </a:lnTo>
                <a:lnTo>
                  <a:pt x="241" y="57"/>
                </a:lnTo>
                <a:lnTo>
                  <a:pt x="249" y="72"/>
                </a:lnTo>
                <a:lnTo>
                  <a:pt x="263" y="85"/>
                </a:lnTo>
                <a:lnTo>
                  <a:pt x="272" y="95"/>
                </a:lnTo>
                <a:lnTo>
                  <a:pt x="286" y="104"/>
                </a:lnTo>
                <a:lnTo>
                  <a:pt x="292" y="108"/>
                </a:lnTo>
                <a:lnTo>
                  <a:pt x="298" y="110"/>
                </a:lnTo>
                <a:lnTo>
                  <a:pt x="302" y="113"/>
                </a:lnTo>
                <a:lnTo>
                  <a:pt x="306" y="119"/>
                </a:lnTo>
                <a:lnTo>
                  <a:pt x="315" y="134"/>
                </a:lnTo>
                <a:lnTo>
                  <a:pt x="321" y="140"/>
                </a:lnTo>
                <a:lnTo>
                  <a:pt x="327" y="146"/>
                </a:lnTo>
                <a:lnTo>
                  <a:pt x="337" y="153"/>
                </a:lnTo>
                <a:lnTo>
                  <a:pt x="349" y="161"/>
                </a:lnTo>
                <a:lnTo>
                  <a:pt x="358" y="166"/>
                </a:lnTo>
                <a:lnTo>
                  <a:pt x="366" y="172"/>
                </a:lnTo>
                <a:lnTo>
                  <a:pt x="372" y="178"/>
                </a:lnTo>
                <a:lnTo>
                  <a:pt x="372" y="182"/>
                </a:lnTo>
                <a:lnTo>
                  <a:pt x="372" y="183"/>
                </a:lnTo>
                <a:lnTo>
                  <a:pt x="378" y="200"/>
                </a:lnTo>
                <a:lnTo>
                  <a:pt x="386" y="212"/>
                </a:lnTo>
                <a:lnTo>
                  <a:pt x="394" y="219"/>
                </a:lnTo>
                <a:lnTo>
                  <a:pt x="400" y="227"/>
                </a:lnTo>
                <a:lnTo>
                  <a:pt x="407" y="233"/>
                </a:lnTo>
                <a:lnTo>
                  <a:pt x="411" y="236"/>
                </a:lnTo>
                <a:lnTo>
                  <a:pt x="415" y="242"/>
                </a:lnTo>
                <a:lnTo>
                  <a:pt x="415" y="246"/>
                </a:lnTo>
                <a:lnTo>
                  <a:pt x="415" y="248"/>
                </a:lnTo>
                <a:lnTo>
                  <a:pt x="419" y="267"/>
                </a:lnTo>
                <a:lnTo>
                  <a:pt x="421" y="276"/>
                </a:lnTo>
                <a:lnTo>
                  <a:pt x="423" y="280"/>
                </a:lnTo>
                <a:lnTo>
                  <a:pt x="425" y="282"/>
                </a:lnTo>
                <a:lnTo>
                  <a:pt x="431" y="284"/>
                </a:lnTo>
                <a:lnTo>
                  <a:pt x="433" y="286"/>
                </a:lnTo>
                <a:lnTo>
                  <a:pt x="435" y="286"/>
                </a:lnTo>
                <a:lnTo>
                  <a:pt x="431" y="289"/>
                </a:lnTo>
                <a:lnTo>
                  <a:pt x="427" y="295"/>
                </a:lnTo>
                <a:lnTo>
                  <a:pt x="425" y="299"/>
                </a:lnTo>
                <a:lnTo>
                  <a:pt x="423" y="303"/>
                </a:lnTo>
                <a:lnTo>
                  <a:pt x="421" y="304"/>
                </a:lnTo>
                <a:lnTo>
                  <a:pt x="419" y="304"/>
                </a:lnTo>
                <a:lnTo>
                  <a:pt x="417" y="306"/>
                </a:lnTo>
                <a:lnTo>
                  <a:pt x="419" y="308"/>
                </a:lnTo>
                <a:lnTo>
                  <a:pt x="425" y="312"/>
                </a:lnTo>
                <a:lnTo>
                  <a:pt x="425" y="316"/>
                </a:lnTo>
                <a:lnTo>
                  <a:pt x="427" y="318"/>
                </a:lnTo>
                <a:lnTo>
                  <a:pt x="425" y="321"/>
                </a:lnTo>
                <a:lnTo>
                  <a:pt x="425" y="323"/>
                </a:lnTo>
                <a:lnTo>
                  <a:pt x="419" y="325"/>
                </a:lnTo>
                <a:lnTo>
                  <a:pt x="415" y="327"/>
                </a:lnTo>
                <a:lnTo>
                  <a:pt x="413" y="327"/>
                </a:lnTo>
                <a:lnTo>
                  <a:pt x="413" y="329"/>
                </a:lnTo>
                <a:lnTo>
                  <a:pt x="415" y="337"/>
                </a:lnTo>
                <a:lnTo>
                  <a:pt x="417" y="348"/>
                </a:lnTo>
                <a:lnTo>
                  <a:pt x="417" y="359"/>
                </a:lnTo>
                <a:lnTo>
                  <a:pt x="415" y="365"/>
                </a:lnTo>
                <a:lnTo>
                  <a:pt x="411" y="369"/>
                </a:lnTo>
                <a:lnTo>
                  <a:pt x="413" y="380"/>
                </a:lnTo>
                <a:lnTo>
                  <a:pt x="411" y="388"/>
                </a:lnTo>
                <a:lnTo>
                  <a:pt x="411" y="395"/>
                </a:lnTo>
                <a:lnTo>
                  <a:pt x="409" y="399"/>
                </a:lnTo>
                <a:lnTo>
                  <a:pt x="405" y="407"/>
                </a:lnTo>
                <a:lnTo>
                  <a:pt x="405" y="410"/>
                </a:lnTo>
                <a:lnTo>
                  <a:pt x="407" y="414"/>
                </a:lnTo>
                <a:lnTo>
                  <a:pt x="398" y="416"/>
                </a:lnTo>
                <a:lnTo>
                  <a:pt x="392" y="416"/>
                </a:lnTo>
                <a:lnTo>
                  <a:pt x="386" y="414"/>
                </a:lnTo>
                <a:lnTo>
                  <a:pt x="380" y="412"/>
                </a:lnTo>
                <a:lnTo>
                  <a:pt x="376" y="410"/>
                </a:lnTo>
                <a:lnTo>
                  <a:pt x="376" y="408"/>
                </a:lnTo>
                <a:lnTo>
                  <a:pt x="374" y="408"/>
                </a:lnTo>
                <a:lnTo>
                  <a:pt x="372" y="410"/>
                </a:lnTo>
                <a:lnTo>
                  <a:pt x="370" y="410"/>
                </a:lnTo>
                <a:lnTo>
                  <a:pt x="368" y="416"/>
                </a:lnTo>
                <a:lnTo>
                  <a:pt x="366" y="420"/>
                </a:lnTo>
                <a:lnTo>
                  <a:pt x="366" y="424"/>
                </a:lnTo>
                <a:lnTo>
                  <a:pt x="366" y="431"/>
                </a:lnTo>
                <a:lnTo>
                  <a:pt x="370" y="448"/>
                </a:lnTo>
                <a:lnTo>
                  <a:pt x="372" y="454"/>
                </a:lnTo>
                <a:lnTo>
                  <a:pt x="370" y="456"/>
                </a:lnTo>
                <a:lnTo>
                  <a:pt x="370" y="458"/>
                </a:lnTo>
                <a:lnTo>
                  <a:pt x="368" y="458"/>
                </a:lnTo>
                <a:lnTo>
                  <a:pt x="366" y="458"/>
                </a:lnTo>
                <a:lnTo>
                  <a:pt x="357" y="454"/>
                </a:lnTo>
                <a:lnTo>
                  <a:pt x="353" y="446"/>
                </a:lnTo>
                <a:lnTo>
                  <a:pt x="349" y="442"/>
                </a:lnTo>
                <a:lnTo>
                  <a:pt x="345" y="442"/>
                </a:lnTo>
                <a:lnTo>
                  <a:pt x="341" y="441"/>
                </a:lnTo>
                <a:lnTo>
                  <a:pt x="329" y="441"/>
                </a:lnTo>
                <a:lnTo>
                  <a:pt x="114" y="456"/>
                </a:lnTo>
                <a:lnTo>
                  <a:pt x="110" y="454"/>
                </a:lnTo>
                <a:lnTo>
                  <a:pt x="108" y="450"/>
                </a:lnTo>
                <a:lnTo>
                  <a:pt x="106" y="444"/>
                </a:lnTo>
                <a:lnTo>
                  <a:pt x="104" y="435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5" name="Freeform 33"/>
          <p:cNvSpPr>
            <a:spLocks/>
          </p:cNvSpPr>
          <p:nvPr/>
        </p:nvSpPr>
        <p:spPr bwMode="auto">
          <a:xfrm>
            <a:off x="7048500" y="3906838"/>
            <a:ext cx="725488" cy="517525"/>
          </a:xfrm>
          <a:custGeom>
            <a:avLst/>
            <a:gdLst/>
            <a:ahLst/>
            <a:cxnLst>
              <a:cxn ang="0">
                <a:pos x="8" y="57"/>
              </a:cxn>
              <a:cxn ang="0">
                <a:pos x="0" y="70"/>
              </a:cxn>
              <a:cxn ang="0">
                <a:pos x="0" y="79"/>
              </a:cxn>
              <a:cxn ang="0">
                <a:pos x="4" y="89"/>
              </a:cxn>
              <a:cxn ang="0">
                <a:pos x="14" y="96"/>
              </a:cxn>
              <a:cxn ang="0">
                <a:pos x="25" y="100"/>
              </a:cxn>
              <a:cxn ang="0">
                <a:pos x="39" y="102"/>
              </a:cxn>
              <a:cxn ang="0">
                <a:pos x="45" y="106"/>
              </a:cxn>
              <a:cxn ang="0">
                <a:pos x="67" y="134"/>
              </a:cxn>
              <a:cxn ang="0">
                <a:pos x="90" y="153"/>
              </a:cxn>
              <a:cxn ang="0">
                <a:pos x="102" y="159"/>
              </a:cxn>
              <a:cxn ang="0">
                <a:pos x="110" y="168"/>
              </a:cxn>
              <a:cxn ang="0">
                <a:pos x="125" y="189"/>
              </a:cxn>
              <a:cxn ang="0">
                <a:pos x="141" y="202"/>
              </a:cxn>
              <a:cxn ang="0">
                <a:pos x="162" y="215"/>
              </a:cxn>
              <a:cxn ang="0">
                <a:pos x="176" y="227"/>
              </a:cxn>
              <a:cxn ang="0">
                <a:pos x="176" y="232"/>
              </a:cxn>
              <a:cxn ang="0">
                <a:pos x="190" y="261"/>
              </a:cxn>
              <a:cxn ang="0">
                <a:pos x="204" y="276"/>
              </a:cxn>
              <a:cxn ang="0">
                <a:pos x="215" y="285"/>
              </a:cxn>
              <a:cxn ang="0">
                <a:pos x="219" y="295"/>
              </a:cxn>
              <a:cxn ang="0">
                <a:pos x="223" y="316"/>
              </a:cxn>
              <a:cxn ang="0">
                <a:pos x="235" y="316"/>
              </a:cxn>
              <a:cxn ang="0">
                <a:pos x="245" y="314"/>
              </a:cxn>
              <a:cxn ang="0">
                <a:pos x="249" y="312"/>
              </a:cxn>
              <a:cxn ang="0">
                <a:pos x="249" y="306"/>
              </a:cxn>
              <a:cxn ang="0">
                <a:pos x="249" y="299"/>
              </a:cxn>
              <a:cxn ang="0">
                <a:pos x="251" y="283"/>
              </a:cxn>
              <a:cxn ang="0">
                <a:pos x="245" y="280"/>
              </a:cxn>
              <a:cxn ang="0">
                <a:pos x="243" y="274"/>
              </a:cxn>
              <a:cxn ang="0">
                <a:pos x="245" y="268"/>
              </a:cxn>
              <a:cxn ang="0">
                <a:pos x="253" y="266"/>
              </a:cxn>
              <a:cxn ang="0">
                <a:pos x="274" y="265"/>
              </a:cxn>
              <a:cxn ang="0">
                <a:pos x="290" y="261"/>
              </a:cxn>
              <a:cxn ang="0">
                <a:pos x="294" y="257"/>
              </a:cxn>
              <a:cxn ang="0">
                <a:pos x="294" y="251"/>
              </a:cxn>
              <a:cxn ang="0">
                <a:pos x="303" y="249"/>
              </a:cxn>
              <a:cxn ang="0">
                <a:pos x="311" y="244"/>
              </a:cxn>
              <a:cxn ang="0">
                <a:pos x="315" y="238"/>
              </a:cxn>
              <a:cxn ang="0">
                <a:pos x="317" y="223"/>
              </a:cxn>
              <a:cxn ang="0">
                <a:pos x="321" y="223"/>
              </a:cxn>
              <a:cxn ang="0">
                <a:pos x="327" y="229"/>
              </a:cxn>
              <a:cxn ang="0">
                <a:pos x="331" y="227"/>
              </a:cxn>
              <a:cxn ang="0">
                <a:pos x="335" y="217"/>
              </a:cxn>
              <a:cxn ang="0">
                <a:pos x="337" y="214"/>
              </a:cxn>
              <a:cxn ang="0">
                <a:pos x="341" y="214"/>
              </a:cxn>
              <a:cxn ang="0">
                <a:pos x="345" y="202"/>
              </a:cxn>
              <a:cxn ang="0">
                <a:pos x="348" y="195"/>
              </a:cxn>
              <a:cxn ang="0">
                <a:pos x="356" y="193"/>
              </a:cxn>
              <a:cxn ang="0">
                <a:pos x="370" y="178"/>
              </a:cxn>
              <a:cxn ang="0">
                <a:pos x="370" y="172"/>
              </a:cxn>
              <a:cxn ang="0">
                <a:pos x="366" y="166"/>
              </a:cxn>
              <a:cxn ang="0">
                <a:pos x="370" y="164"/>
              </a:cxn>
              <a:cxn ang="0">
                <a:pos x="374" y="162"/>
              </a:cxn>
              <a:cxn ang="0">
                <a:pos x="374" y="159"/>
              </a:cxn>
              <a:cxn ang="0">
                <a:pos x="378" y="142"/>
              </a:cxn>
              <a:cxn ang="0">
                <a:pos x="390" y="121"/>
              </a:cxn>
              <a:cxn ang="0">
                <a:pos x="405" y="102"/>
              </a:cxn>
              <a:cxn ang="0">
                <a:pos x="276" y="0"/>
              </a:cxn>
              <a:cxn ang="0">
                <a:pos x="61" y="23"/>
              </a:cxn>
              <a:cxn ang="0">
                <a:pos x="41" y="36"/>
              </a:cxn>
              <a:cxn ang="0">
                <a:pos x="27" y="45"/>
              </a:cxn>
              <a:cxn ang="0">
                <a:pos x="14" y="49"/>
              </a:cxn>
            </a:cxnLst>
            <a:rect l="0" t="0" r="r" b="b"/>
            <a:pathLst>
              <a:path w="411" h="316">
                <a:moveTo>
                  <a:pt x="14" y="49"/>
                </a:moveTo>
                <a:lnTo>
                  <a:pt x="8" y="57"/>
                </a:lnTo>
                <a:lnTo>
                  <a:pt x="4" y="62"/>
                </a:lnTo>
                <a:lnTo>
                  <a:pt x="0" y="70"/>
                </a:lnTo>
                <a:lnTo>
                  <a:pt x="0" y="76"/>
                </a:lnTo>
                <a:lnTo>
                  <a:pt x="0" y="79"/>
                </a:lnTo>
                <a:lnTo>
                  <a:pt x="0" y="83"/>
                </a:lnTo>
                <a:lnTo>
                  <a:pt x="4" y="89"/>
                </a:lnTo>
                <a:lnTo>
                  <a:pt x="10" y="94"/>
                </a:lnTo>
                <a:lnTo>
                  <a:pt x="14" y="96"/>
                </a:lnTo>
                <a:lnTo>
                  <a:pt x="18" y="98"/>
                </a:lnTo>
                <a:lnTo>
                  <a:pt x="25" y="100"/>
                </a:lnTo>
                <a:lnTo>
                  <a:pt x="31" y="102"/>
                </a:lnTo>
                <a:lnTo>
                  <a:pt x="39" y="102"/>
                </a:lnTo>
                <a:lnTo>
                  <a:pt x="41" y="104"/>
                </a:lnTo>
                <a:lnTo>
                  <a:pt x="45" y="106"/>
                </a:lnTo>
                <a:lnTo>
                  <a:pt x="53" y="121"/>
                </a:lnTo>
                <a:lnTo>
                  <a:pt x="67" y="134"/>
                </a:lnTo>
                <a:lnTo>
                  <a:pt x="76" y="144"/>
                </a:lnTo>
                <a:lnTo>
                  <a:pt x="90" y="153"/>
                </a:lnTo>
                <a:lnTo>
                  <a:pt x="96" y="157"/>
                </a:lnTo>
                <a:lnTo>
                  <a:pt x="102" y="159"/>
                </a:lnTo>
                <a:lnTo>
                  <a:pt x="106" y="162"/>
                </a:lnTo>
                <a:lnTo>
                  <a:pt x="110" y="168"/>
                </a:lnTo>
                <a:lnTo>
                  <a:pt x="119" y="183"/>
                </a:lnTo>
                <a:lnTo>
                  <a:pt x="125" y="189"/>
                </a:lnTo>
                <a:lnTo>
                  <a:pt x="131" y="195"/>
                </a:lnTo>
                <a:lnTo>
                  <a:pt x="141" y="202"/>
                </a:lnTo>
                <a:lnTo>
                  <a:pt x="153" y="210"/>
                </a:lnTo>
                <a:lnTo>
                  <a:pt x="162" y="215"/>
                </a:lnTo>
                <a:lnTo>
                  <a:pt x="170" y="221"/>
                </a:lnTo>
                <a:lnTo>
                  <a:pt x="176" y="227"/>
                </a:lnTo>
                <a:lnTo>
                  <a:pt x="176" y="231"/>
                </a:lnTo>
                <a:lnTo>
                  <a:pt x="176" y="232"/>
                </a:lnTo>
                <a:lnTo>
                  <a:pt x="182" y="249"/>
                </a:lnTo>
                <a:lnTo>
                  <a:pt x="190" y="261"/>
                </a:lnTo>
                <a:lnTo>
                  <a:pt x="198" y="268"/>
                </a:lnTo>
                <a:lnTo>
                  <a:pt x="204" y="276"/>
                </a:lnTo>
                <a:lnTo>
                  <a:pt x="211" y="282"/>
                </a:lnTo>
                <a:lnTo>
                  <a:pt x="215" y="285"/>
                </a:lnTo>
                <a:lnTo>
                  <a:pt x="219" y="291"/>
                </a:lnTo>
                <a:lnTo>
                  <a:pt x="219" y="295"/>
                </a:lnTo>
                <a:lnTo>
                  <a:pt x="219" y="297"/>
                </a:lnTo>
                <a:lnTo>
                  <a:pt x="223" y="316"/>
                </a:lnTo>
                <a:lnTo>
                  <a:pt x="229" y="316"/>
                </a:lnTo>
                <a:lnTo>
                  <a:pt x="235" y="316"/>
                </a:lnTo>
                <a:lnTo>
                  <a:pt x="241" y="316"/>
                </a:lnTo>
                <a:lnTo>
                  <a:pt x="245" y="314"/>
                </a:lnTo>
                <a:lnTo>
                  <a:pt x="247" y="314"/>
                </a:lnTo>
                <a:lnTo>
                  <a:pt x="249" y="312"/>
                </a:lnTo>
                <a:lnTo>
                  <a:pt x="251" y="310"/>
                </a:lnTo>
                <a:lnTo>
                  <a:pt x="249" y="306"/>
                </a:lnTo>
                <a:lnTo>
                  <a:pt x="249" y="302"/>
                </a:lnTo>
                <a:lnTo>
                  <a:pt x="249" y="299"/>
                </a:lnTo>
                <a:lnTo>
                  <a:pt x="251" y="291"/>
                </a:lnTo>
                <a:lnTo>
                  <a:pt x="251" y="283"/>
                </a:lnTo>
                <a:lnTo>
                  <a:pt x="249" y="282"/>
                </a:lnTo>
                <a:lnTo>
                  <a:pt x="245" y="280"/>
                </a:lnTo>
                <a:lnTo>
                  <a:pt x="243" y="276"/>
                </a:lnTo>
                <a:lnTo>
                  <a:pt x="243" y="274"/>
                </a:lnTo>
                <a:lnTo>
                  <a:pt x="243" y="270"/>
                </a:lnTo>
                <a:lnTo>
                  <a:pt x="245" y="268"/>
                </a:lnTo>
                <a:lnTo>
                  <a:pt x="247" y="266"/>
                </a:lnTo>
                <a:lnTo>
                  <a:pt x="253" y="266"/>
                </a:lnTo>
                <a:lnTo>
                  <a:pt x="258" y="265"/>
                </a:lnTo>
                <a:lnTo>
                  <a:pt x="274" y="265"/>
                </a:lnTo>
                <a:lnTo>
                  <a:pt x="286" y="263"/>
                </a:lnTo>
                <a:lnTo>
                  <a:pt x="290" y="261"/>
                </a:lnTo>
                <a:lnTo>
                  <a:pt x="292" y="259"/>
                </a:lnTo>
                <a:lnTo>
                  <a:pt x="294" y="257"/>
                </a:lnTo>
                <a:lnTo>
                  <a:pt x="294" y="253"/>
                </a:lnTo>
                <a:lnTo>
                  <a:pt x="294" y="251"/>
                </a:lnTo>
                <a:lnTo>
                  <a:pt x="296" y="249"/>
                </a:lnTo>
                <a:lnTo>
                  <a:pt x="303" y="249"/>
                </a:lnTo>
                <a:lnTo>
                  <a:pt x="307" y="248"/>
                </a:lnTo>
                <a:lnTo>
                  <a:pt x="311" y="244"/>
                </a:lnTo>
                <a:lnTo>
                  <a:pt x="313" y="242"/>
                </a:lnTo>
                <a:lnTo>
                  <a:pt x="315" y="238"/>
                </a:lnTo>
                <a:lnTo>
                  <a:pt x="315" y="227"/>
                </a:lnTo>
                <a:lnTo>
                  <a:pt x="317" y="223"/>
                </a:lnTo>
                <a:lnTo>
                  <a:pt x="319" y="223"/>
                </a:lnTo>
                <a:lnTo>
                  <a:pt x="321" y="223"/>
                </a:lnTo>
                <a:lnTo>
                  <a:pt x="325" y="227"/>
                </a:lnTo>
                <a:lnTo>
                  <a:pt x="327" y="229"/>
                </a:lnTo>
                <a:lnTo>
                  <a:pt x="331" y="229"/>
                </a:lnTo>
                <a:lnTo>
                  <a:pt x="331" y="227"/>
                </a:lnTo>
                <a:lnTo>
                  <a:pt x="333" y="225"/>
                </a:lnTo>
                <a:lnTo>
                  <a:pt x="335" y="217"/>
                </a:lnTo>
                <a:lnTo>
                  <a:pt x="335" y="215"/>
                </a:lnTo>
                <a:lnTo>
                  <a:pt x="337" y="214"/>
                </a:lnTo>
                <a:lnTo>
                  <a:pt x="339" y="214"/>
                </a:lnTo>
                <a:lnTo>
                  <a:pt x="341" y="214"/>
                </a:lnTo>
                <a:lnTo>
                  <a:pt x="343" y="210"/>
                </a:lnTo>
                <a:lnTo>
                  <a:pt x="345" y="202"/>
                </a:lnTo>
                <a:lnTo>
                  <a:pt x="347" y="198"/>
                </a:lnTo>
                <a:lnTo>
                  <a:pt x="348" y="195"/>
                </a:lnTo>
                <a:lnTo>
                  <a:pt x="350" y="193"/>
                </a:lnTo>
                <a:lnTo>
                  <a:pt x="356" y="193"/>
                </a:lnTo>
                <a:lnTo>
                  <a:pt x="368" y="181"/>
                </a:lnTo>
                <a:lnTo>
                  <a:pt x="370" y="178"/>
                </a:lnTo>
                <a:lnTo>
                  <a:pt x="370" y="174"/>
                </a:lnTo>
                <a:lnTo>
                  <a:pt x="370" y="172"/>
                </a:lnTo>
                <a:lnTo>
                  <a:pt x="368" y="170"/>
                </a:lnTo>
                <a:lnTo>
                  <a:pt x="366" y="166"/>
                </a:lnTo>
                <a:lnTo>
                  <a:pt x="364" y="162"/>
                </a:lnTo>
                <a:lnTo>
                  <a:pt x="370" y="164"/>
                </a:lnTo>
                <a:lnTo>
                  <a:pt x="372" y="164"/>
                </a:lnTo>
                <a:lnTo>
                  <a:pt x="374" y="162"/>
                </a:lnTo>
                <a:lnTo>
                  <a:pt x="374" y="161"/>
                </a:lnTo>
                <a:lnTo>
                  <a:pt x="374" y="159"/>
                </a:lnTo>
                <a:lnTo>
                  <a:pt x="374" y="147"/>
                </a:lnTo>
                <a:lnTo>
                  <a:pt x="378" y="142"/>
                </a:lnTo>
                <a:lnTo>
                  <a:pt x="382" y="136"/>
                </a:lnTo>
                <a:lnTo>
                  <a:pt x="390" y="121"/>
                </a:lnTo>
                <a:lnTo>
                  <a:pt x="399" y="108"/>
                </a:lnTo>
                <a:lnTo>
                  <a:pt x="405" y="102"/>
                </a:lnTo>
                <a:lnTo>
                  <a:pt x="411" y="98"/>
                </a:lnTo>
                <a:lnTo>
                  <a:pt x="276" y="0"/>
                </a:lnTo>
                <a:lnTo>
                  <a:pt x="67" y="21"/>
                </a:lnTo>
                <a:lnTo>
                  <a:pt x="61" y="23"/>
                </a:lnTo>
                <a:lnTo>
                  <a:pt x="55" y="26"/>
                </a:lnTo>
                <a:lnTo>
                  <a:pt x="41" y="36"/>
                </a:lnTo>
                <a:lnTo>
                  <a:pt x="35" y="40"/>
                </a:lnTo>
                <a:lnTo>
                  <a:pt x="27" y="45"/>
                </a:lnTo>
                <a:lnTo>
                  <a:pt x="20" y="49"/>
                </a:lnTo>
                <a:lnTo>
                  <a:pt x="14" y="49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6" name="Freeform 34"/>
          <p:cNvSpPr>
            <a:spLocks/>
          </p:cNvSpPr>
          <p:nvPr/>
        </p:nvSpPr>
        <p:spPr bwMode="auto">
          <a:xfrm>
            <a:off x="3109913" y="3648075"/>
            <a:ext cx="1009650" cy="966788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172" y="11"/>
              </a:cxn>
              <a:cxn ang="0">
                <a:pos x="286" y="26"/>
              </a:cxn>
              <a:cxn ang="0">
                <a:pos x="351" y="34"/>
              </a:cxn>
              <a:cxn ang="0">
                <a:pos x="419" y="42"/>
              </a:cxn>
              <a:cxn ang="0">
                <a:pos x="494" y="49"/>
              </a:cxn>
              <a:cxn ang="0">
                <a:pos x="572" y="55"/>
              </a:cxn>
              <a:cxn ang="0">
                <a:pos x="572" y="112"/>
              </a:cxn>
              <a:cxn ang="0">
                <a:pos x="533" y="567"/>
              </a:cxn>
              <a:cxn ang="0">
                <a:pos x="223" y="541"/>
              </a:cxn>
              <a:cxn ang="0">
                <a:pos x="225" y="560"/>
              </a:cxn>
              <a:cxn ang="0">
                <a:pos x="82" y="543"/>
              </a:cxn>
              <a:cxn ang="0">
                <a:pos x="75" y="590"/>
              </a:cxn>
              <a:cxn ang="0">
                <a:pos x="0" y="575"/>
              </a:cxn>
              <a:cxn ang="0">
                <a:pos x="28" y="395"/>
              </a:cxn>
              <a:cxn ang="0">
                <a:pos x="53" y="214"/>
              </a:cxn>
              <a:cxn ang="0">
                <a:pos x="82" y="0"/>
              </a:cxn>
            </a:cxnLst>
            <a:rect l="0" t="0" r="r" b="b"/>
            <a:pathLst>
              <a:path w="572" h="590">
                <a:moveTo>
                  <a:pt x="82" y="0"/>
                </a:moveTo>
                <a:lnTo>
                  <a:pt x="172" y="11"/>
                </a:lnTo>
                <a:lnTo>
                  <a:pt x="286" y="26"/>
                </a:lnTo>
                <a:lnTo>
                  <a:pt x="351" y="34"/>
                </a:lnTo>
                <a:lnTo>
                  <a:pt x="419" y="42"/>
                </a:lnTo>
                <a:lnTo>
                  <a:pt x="494" y="49"/>
                </a:lnTo>
                <a:lnTo>
                  <a:pt x="572" y="55"/>
                </a:lnTo>
                <a:lnTo>
                  <a:pt x="572" y="112"/>
                </a:lnTo>
                <a:lnTo>
                  <a:pt x="533" y="567"/>
                </a:lnTo>
                <a:lnTo>
                  <a:pt x="223" y="541"/>
                </a:lnTo>
                <a:lnTo>
                  <a:pt x="225" y="560"/>
                </a:lnTo>
                <a:lnTo>
                  <a:pt x="82" y="543"/>
                </a:lnTo>
                <a:lnTo>
                  <a:pt x="75" y="590"/>
                </a:lnTo>
                <a:lnTo>
                  <a:pt x="0" y="575"/>
                </a:lnTo>
                <a:lnTo>
                  <a:pt x="28" y="395"/>
                </a:lnTo>
                <a:lnTo>
                  <a:pt x="53" y="214"/>
                </a:lnTo>
                <a:lnTo>
                  <a:pt x="82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7" name="Freeform 35"/>
          <p:cNvSpPr>
            <a:spLocks/>
          </p:cNvSpPr>
          <p:nvPr/>
        </p:nvSpPr>
        <p:spPr bwMode="auto">
          <a:xfrm>
            <a:off x="3109913" y="3648075"/>
            <a:ext cx="1009650" cy="966788"/>
          </a:xfrm>
          <a:custGeom>
            <a:avLst/>
            <a:gdLst/>
            <a:ahLst/>
            <a:cxnLst>
              <a:cxn ang="0">
                <a:pos x="82" y="0"/>
              </a:cxn>
              <a:cxn ang="0">
                <a:pos x="286" y="26"/>
              </a:cxn>
              <a:cxn ang="0">
                <a:pos x="419" y="42"/>
              </a:cxn>
              <a:cxn ang="0">
                <a:pos x="572" y="55"/>
              </a:cxn>
              <a:cxn ang="0">
                <a:pos x="572" y="110"/>
              </a:cxn>
              <a:cxn ang="0">
                <a:pos x="533" y="567"/>
              </a:cxn>
              <a:cxn ang="0">
                <a:pos x="223" y="541"/>
              </a:cxn>
              <a:cxn ang="0">
                <a:pos x="223" y="560"/>
              </a:cxn>
              <a:cxn ang="0">
                <a:pos x="82" y="543"/>
              </a:cxn>
              <a:cxn ang="0">
                <a:pos x="75" y="590"/>
              </a:cxn>
              <a:cxn ang="0">
                <a:pos x="0" y="575"/>
              </a:cxn>
              <a:cxn ang="0">
                <a:pos x="82" y="0"/>
              </a:cxn>
            </a:cxnLst>
            <a:rect l="0" t="0" r="r" b="b"/>
            <a:pathLst>
              <a:path w="572" h="590">
                <a:moveTo>
                  <a:pt x="82" y="0"/>
                </a:moveTo>
                <a:lnTo>
                  <a:pt x="286" y="26"/>
                </a:lnTo>
                <a:lnTo>
                  <a:pt x="419" y="42"/>
                </a:lnTo>
                <a:lnTo>
                  <a:pt x="572" y="55"/>
                </a:lnTo>
                <a:lnTo>
                  <a:pt x="572" y="110"/>
                </a:lnTo>
                <a:lnTo>
                  <a:pt x="533" y="567"/>
                </a:lnTo>
                <a:lnTo>
                  <a:pt x="223" y="541"/>
                </a:lnTo>
                <a:lnTo>
                  <a:pt x="223" y="560"/>
                </a:lnTo>
                <a:lnTo>
                  <a:pt x="82" y="543"/>
                </a:lnTo>
                <a:lnTo>
                  <a:pt x="75" y="590"/>
                </a:lnTo>
                <a:lnTo>
                  <a:pt x="0" y="575"/>
                </a:lnTo>
                <a:lnTo>
                  <a:pt x="82" y="0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8" name="Freeform 36"/>
          <p:cNvSpPr>
            <a:spLocks/>
          </p:cNvSpPr>
          <p:nvPr/>
        </p:nvSpPr>
        <p:spPr bwMode="auto">
          <a:xfrm>
            <a:off x="6019800" y="3689350"/>
            <a:ext cx="1223963" cy="393700"/>
          </a:xfrm>
          <a:custGeom>
            <a:avLst/>
            <a:gdLst/>
            <a:ahLst/>
            <a:cxnLst>
              <a:cxn ang="0">
                <a:pos x="385" y="208"/>
              </a:cxn>
              <a:cxn ang="0">
                <a:pos x="0" y="240"/>
              </a:cxn>
              <a:cxn ang="0">
                <a:pos x="9" y="230"/>
              </a:cxn>
              <a:cxn ang="0">
                <a:pos x="11" y="225"/>
              </a:cxn>
              <a:cxn ang="0">
                <a:pos x="5" y="215"/>
              </a:cxn>
              <a:cxn ang="0">
                <a:pos x="5" y="206"/>
              </a:cxn>
              <a:cxn ang="0">
                <a:pos x="7" y="198"/>
              </a:cxn>
              <a:cxn ang="0">
                <a:pos x="17" y="187"/>
              </a:cxn>
              <a:cxn ang="0">
                <a:pos x="25" y="181"/>
              </a:cxn>
              <a:cxn ang="0">
                <a:pos x="25" y="175"/>
              </a:cxn>
              <a:cxn ang="0">
                <a:pos x="25" y="170"/>
              </a:cxn>
              <a:cxn ang="0">
                <a:pos x="27" y="164"/>
              </a:cxn>
              <a:cxn ang="0">
                <a:pos x="31" y="158"/>
              </a:cxn>
              <a:cxn ang="0">
                <a:pos x="33" y="153"/>
              </a:cxn>
              <a:cxn ang="0">
                <a:pos x="41" y="149"/>
              </a:cxn>
              <a:cxn ang="0">
                <a:pos x="43" y="134"/>
              </a:cxn>
              <a:cxn ang="0">
                <a:pos x="45" y="128"/>
              </a:cxn>
              <a:cxn ang="0">
                <a:pos x="43" y="119"/>
              </a:cxn>
              <a:cxn ang="0">
                <a:pos x="41" y="105"/>
              </a:cxn>
              <a:cxn ang="0">
                <a:pos x="43" y="98"/>
              </a:cxn>
              <a:cxn ang="0">
                <a:pos x="47" y="92"/>
              </a:cxn>
              <a:cxn ang="0">
                <a:pos x="48" y="87"/>
              </a:cxn>
              <a:cxn ang="0">
                <a:pos x="45" y="81"/>
              </a:cxn>
              <a:cxn ang="0">
                <a:pos x="164" y="58"/>
              </a:cxn>
              <a:cxn ang="0">
                <a:pos x="326" y="45"/>
              </a:cxn>
              <a:cxn ang="0">
                <a:pos x="483" y="26"/>
              </a:cxn>
              <a:cxn ang="0">
                <a:pos x="691" y="0"/>
              </a:cxn>
              <a:cxn ang="0">
                <a:pos x="683" y="20"/>
              </a:cxn>
              <a:cxn ang="0">
                <a:pos x="677" y="26"/>
              </a:cxn>
              <a:cxn ang="0">
                <a:pos x="671" y="37"/>
              </a:cxn>
              <a:cxn ang="0">
                <a:pos x="665" y="49"/>
              </a:cxn>
              <a:cxn ang="0">
                <a:pos x="655" y="53"/>
              </a:cxn>
              <a:cxn ang="0">
                <a:pos x="646" y="54"/>
              </a:cxn>
              <a:cxn ang="0">
                <a:pos x="636" y="66"/>
              </a:cxn>
              <a:cxn ang="0">
                <a:pos x="626" y="70"/>
              </a:cxn>
              <a:cxn ang="0">
                <a:pos x="612" y="70"/>
              </a:cxn>
              <a:cxn ang="0">
                <a:pos x="606" y="71"/>
              </a:cxn>
              <a:cxn ang="0">
                <a:pos x="604" y="75"/>
              </a:cxn>
              <a:cxn ang="0">
                <a:pos x="604" y="81"/>
              </a:cxn>
              <a:cxn ang="0">
                <a:pos x="601" y="90"/>
              </a:cxn>
              <a:cxn ang="0">
                <a:pos x="589" y="98"/>
              </a:cxn>
              <a:cxn ang="0">
                <a:pos x="571" y="109"/>
              </a:cxn>
              <a:cxn ang="0">
                <a:pos x="558" y="121"/>
              </a:cxn>
              <a:cxn ang="0">
                <a:pos x="540" y="130"/>
              </a:cxn>
              <a:cxn ang="0">
                <a:pos x="528" y="136"/>
              </a:cxn>
              <a:cxn ang="0">
                <a:pos x="522" y="145"/>
              </a:cxn>
              <a:cxn ang="0">
                <a:pos x="516" y="153"/>
              </a:cxn>
              <a:cxn ang="0">
                <a:pos x="518" y="164"/>
              </a:cxn>
              <a:cxn ang="0">
                <a:pos x="516" y="168"/>
              </a:cxn>
              <a:cxn ang="0">
                <a:pos x="505" y="164"/>
              </a:cxn>
              <a:cxn ang="0">
                <a:pos x="499" y="168"/>
              </a:cxn>
              <a:cxn ang="0">
                <a:pos x="497" y="194"/>
              </a:cxn>
            </a:cxnLst>
            <a:rect l="0" t="0" r="r" b="b"/>
            <a:pathLst>
              <a:path w="691" h="240">
                <a:moveTo>
                  <a:pt x="497" y="194"/>
                </a:moveTo>
                <a:lnTo>
                  <a:pt x="385" y="208"/>
                </a:lnTo>
                <a:lnTo>
                  <a:pt x="178" y="226"/>
                </a:lnTo>
                <a:lnTo>
                  <a:pt x="0" y="240"/>
                </a:lnTo>
                <a:lnTo>
                  <a:pt x="5" y="234"/>
                </a:lnTo>
                <a:lnTo>
                  <a:pt x="9" y="230"/>
                </a:lnTo>
                <a:lnTo>
                  <a:pt x="11" y="228"/>
                </a:lnTo>
                <a:lnTo>
                  <a:pt x="11" y="225"/>
                </a:lnTo>
                <a:lnTo>
                  <a:pt x="9" y="221"/>
                </a:lnTo>
                <a:lnTo>
                  <a:pt x="5" y="215"/>
                </a:lnTo>
                <a:lnTo>
                  <a:pt x="3" y="211"/>
                </a:lnTo>
                <a:lnTo>
                  <a:pt x="5" y="206"/>
                </a:lnTo>
                <a:lnTo>
                  <a:pt x="5" y="202"/>
                </a:lnTo>
                <a:lnTo>
                  <a:pt x="7" y="198"/>
                </a:lnTo>
                <a:lnTo>
                  <a:pt x="11" y="192"/>
                </a:lnTo>
                <a:lnTo>
                  <a:pt x="17" y="187"/>
                </a:lnTo>
                <a:lnTo>
                  <a:pt x="23" y="183"/>
                </a:lnTo>
                <a:lnTo>
                  <a:pt x="25" y="181"/>
                </a:lnTo>
                <a:lnTo>
                  <a:pt x="25" y="177"/>
                </a:lnTo>
                <a:lnTo>
                  <a:pt x="25" y="175"/>
                </a:lnTo>
                <a:lnTo>
                  <a:pt x="25" y="174"/>
                </a:lnTo>
                <a:lnTo>
                  <a:pt x="25" y="170"/>
                </a:lnTo>
                <a:lnTo>
                  <a:pt x="21" y="166"/>
                </a:lnTo>
                <a:lnTo>
                  <a:pt x="27" y="164"/>
                </a:lnTo>
                <a:lnTo>
                  <a:pt x="29" y="162"/>
                </a:lnTo>
                <a:lnTo>
                  <a:pt x="31" y="158"/>
                </a:lnTo>
                <a:lnTo>
                  <a:pt x="31" y="155"/>
                </a:lnTo>
                <a:lnTo>
                  <a:pt x="33" y="153"/>
                </a:lnTo>
                <a:lnTo>
                  <a:pt x="35" y="151"/>
                </a:lnTo>
                <a:lnTo>
                  <a:pt x="41" y="149"/>
                </a:lnTo>
                <a:lnTo>
                  <a:pt x="39" y="138"/>
                </a:lnTo>
                <a:lnTo>
                  <a:pt x="43" y="134"/>
                </a:lnTo>
                <a:lnTo>
                  <a:pt x="43" y="130"/>
                </a:lnTo>
                <a:lnTo>
                  <a:pt x="45" y="128"/>
                </a:lnTo>
                <a:lnTo>
                  <a:pt x="43" y="122"/>
                </a:lnTo>
                <a:lnTo>
                  <a:pt x="43" y="119"/>
                </a:lnTo>
                <a:lnTo>
                  <a:pt x="41" y="113"/>
                </a:lnTo>
                <a:lnTo>
                  <a:pt x="41" y="105"/>
                </a:lnTo>
                <a:lnTo>
                  <a:pt x="43" y="100"/>
                </a:lnTo>
                <a:lnTo>
                  <a:pt x="43" y="98"/>
                </a:lnTo>
                <a:lnTo>
                  <a:pt x="45" y="94"/>
                </a:lnTo>
                <a:lnTo>
                  <a:pt x="47" y="92"/>
                </a:lnTo>
                <a:lnTo>
                  <a:pt x="48" y="90"/>
                </a:lnTo>
                <a:lnTo>
                  <a:pt x="48" y="87"/>
                </a:lnTo>
                <a:lnTo>
                  <a:pt x="47" y="83"/>
                </a:lnTo>
                <a:lnTo>
                  <a:pt x="45" y="81"/>
                </a:lnTo>
                <a:lnTo>
                  <a:pt x="164" y="73"/>
                </a:lnTo>
                <a:lnTo>
                  <a:pt x="164" y="58"/>
                </a:lnTo>
                <a:lnTo>
                  <a:pt x="244" y="53"/>
                </a:lnTo>
                <a:lnTo>
                  <a:pt x="326" y="45"/>
                </a:lnTo>
                <a:lnTo>
                  <a:pt x="407" y="35"/>
                </a:lnTo>
                <a:lnTo>
                  <a:pt x="483" y="26"/>
                </a:lnTo>
                <a:lnTo>
                  <a:pt x="612" y="9"/>
                </a:lnTo>
                <a:lnTo>
                  <a:pt x="691" y="0"/>
                </a:lnTo>
                <a:lnTo>
                  <a:pt x="691" y="17"/>
                </a:lnTo>
                <a:lnTo>
                  <a:pt x="683" y="20"/>
                </a:lnTo>
                <a:lnTo>
                  <a:pt x="679" y="22"/>
                </a:lnTo>
                <a:lnTo>
                  <a:pt x="677" y="26"/>
                </a:lnTo>
                <a:lnTo>
                  <a:pt x="673" y="32"/>
                </a:lnTo>
                <a:lnTo>
                  <a:pt x="671" y="37"/>
                </a:lnTo>
                <a:lnTo>
                  <a:pt x="669" y="43"/>
                </a:lnTo>
                <a:lnTo>
                  <a:pt x="665" y="49"/>
                </a:lnTo>
                <a:lnTo>
                  <a:pt x="661" y="53"/>
                </a:lnTo>
                <a:lnTo>
                  <a:pt x="655" y="53"/>
                </a:lnTo>
                <a:lnTo>
                  <a:pt x="650" y="53"/>
                </a:lnTo>
                <a:lnTo>
                  <a:pt x="646" y="54"/>
                </a:lnTo>
                <a:lnTo>
                  <a:pt x="638" y="62"/>
                </a:lnTo>
                <a:lnTo>
                  <a:pt x="636" y="66"/>
                </a:lnTo>
                <a:lnTo>
                  <a:pt x="630" y="68"/>
                </a:lnTo>
                <a:lnTo>
                  <a:pt x="626" y="70"/>
                </a:lnTo>
                <a:lnTo>
                  <a:pt x="616" y="70"/>
                </a:lnTo>
                <a:lnTo>
                  <a:pt x="612" y="70"/>
                </a:lnTo>
                <a:lnTo>
                  <a:pt x="608" y="70"/>
                </a:lnTo>
                <a:lnTo>
                  <a:pt x="606" y="71"/>
                </a:lnTo>
                <a:lnTo>
                  <a:pt x="604" y="73"/>
                </a:lnTo>
                <a:lnTo>
                  <a:pt x="604" y="75"/>
                </a:lnTo>
                <a:lnTo>
                  <a:pt x="604" y="77"/>
                </a:lnTo>
                <a:lnTo>
                  <a:pt x="604" y="81"/>
                </a:lnTo>
                <a:lnTo>
                  <a:pt x="603" y="87"/>
                </a:lnTo>
                <a:lnTo>
                  <a:pt x="601" y="90"/>
                </a:lnTo>
                <a:lnTo>
                  <a:pt x="595" y="94"/>
                </a:lnTo>
                <a:lnTo>
                  <a:pt x="589" y="98"/>
                </a:lnTo>
                <a:lnTo>
                  <a:pt x="577" y="105"/>
                </a:lnTo>
                <a:lnTo>
                  <a:pt x="571" y="109"/>
                </a:lnTo>
                <a:lnTo>
                  <a:pt x="565" y="115"/>
                </a:lnTo>
                <a:lnTo>
                  <a:pt x="558" y="121"/>
                </a:lnTo>
                <a:lnTo>
                  <a:pt x="552" y="124"/>
                </a:lnTo>
                <a:lnTo>
                  <a:pt x="540" y="130"/>
                </a:lnTo>
                <a:lnTo>
                  <a:pt x="530" y="134"/>
                </a:lnTo>
                <a:lnTo>
                  <a:pt x="528" y="136"/>
                </a:lnTo>
                <a:lnTo>
                  <a:pt x="526" y="139"/>
                </a:lnTo>
                <a:lnTo>
                  <a:pt x="522" y="145"/>
                </a:lnTo>
                <a:lnTo>
                  <a:pt x="518" y="149"/>
                </a:lnTo>
                <a:lnTo>
                  <a:pt x="516" y="153"/>
                </a:lnTo>
                <a:lnTo>
                  <a:pt x="516" y="155"/>
                </a:lnTo>
                <a:lnTo>
                  <a:pt x="518" y="164"/>
                </a:lnTo>
                <a:lnTo>
                  <a:pt x="518" y="168"/>
                </a:lnTo>
                <a:lnTo>
                  <a:pt x="516" y="168"/>
                </a:lnTo>
                <a:lnTo>
                  <a:pt x="509" y="166"/>
                </a:lnTo>
                <a:lnTo>
                  <a:pt x="505" y="164"/>
                </a:lnTo>
                <a:lnTo>
                  <a:pt x="501" y="166"/>
                </a:lnTo>
                <a:lnTo>
                  <a:pt x="499" y="168"/>
                </a:lnTo>
                <a:lnTo>
                  <a:pt x="497" y="174"/>
                </a:lnTo>
                <a:lnTo>
                  <a:pt x="497" y="19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19" name="Freeform 37"/>
          <p:cNvSpPr>
            <a:spLocks/>
          </p:cNvSpPr>
          <p:nvPr/>
        </p:nvSpPr>
        <p:spPr bwMode="auto">
          <a:xfrm>
            <a:off x="6092825" y="3314700"/>
            <a:ext cx="1076325" cy="528638"/>
          </a:xfrm>
          <a:custGeom>
            <a:avLst/>
            <a:gdLst/>
            <a:ahLst/>
            <a:cxnLst>
              <a:cxn ang="0">
                <a:pos x="358" y="15"/>
              </a:cxn>
              <a:cxn ang="0">
                <a:pos x="366" y="23"/>
              </a:cxn>
              <a:cxn ang="0">
                <a:pos x="362" y="40"/>
              </a:cxn>
              <a:cxn ang="0">
                <a:pos x="344" y="41"/>
              </a:cxn>
              <a:cxn ang="0">
                <a:pos x="334" y="53"/>
              </a:cxn>
              <a:cxn ang="0">
                <a:pos x="315" y="57"/>
              </a:cxn>
              <a:cxn ang="0">
                <a:pos x="311" y="75"/>
              </a:cxn>
              <a:cxn ang="0">
                <a:pos x="299" y="87"/>
              </a:cxn>
              <a:cxn ang="0">
                <a:pos x="285" y="100"/>
              </a:cxn>
              <a:cxn ang="0">
                <a:pos x="276" y="130"/>
              </a:cxn>
              <a:cxn ang="0">
                <a:pos x="264" y="134"/>
              </a:cxn>
              <a:cxn ang="0">
                <a:pos x="256" y="126"/>
              </a:cxn>
              <a:cxn ang="0">
                <a:pos x="239" y="126"/>
              </a:cxn>
              <a:cxn ang="0">
                <a:pos x="235" y="142"/>
              </a:cxn>
              <a:cxn ang="0">
                <a:pos x="231" y="151"/>
              </a:cxn>
              <a:cxn ang="0">
                <a:pos x="211" y="140"/>
              </a:cxn>
              <a:cxn ang="0">
                <a:pos x="203" y="144"/>
              </a:cxn>
              <a:cxn ang="0">
                <a:pos x="188" y="161"/>
              </a:cxn>
              <a:cxn ang="0">
                <a:pos x="166" y="151"/>
              </a:cxn>
              <a:cxn ang="0">
                <a:pos x="154" y="162"/>
              </a:cxn>
              <a:cxn ang="0">
                <a:pos x="131" y="155"/>
              </a:cxn>
              <a:cxn ang="0">
                <a:pos x="131" y="168"/>
              </a:cxn>
              <a:cxn ang="0">
                <a:pos x="107" y="178"/>
              </a:cxn>
              <a:cxn ang="0">
                <a:pos x="109" y="191"/>
              </a:cxn>
              <a:cxn ang="0">
                <a:pos x="111" y="198"/>
              </a:cxn>
              <a:cxn ang="0">
                <a:pos x="82" y="215"/>
              </a:cxn>
              <a:cxn ang="0">
                <a:pos x="88" y="227"/>
              </a:cxn>
              <a:cxn ang="0">
                <a:pos x="90" y="240"/>
              </a:cxn>
              <a:cxn ang="0">
                <a:pos x="82" y="247"/>
              </a:cxn>
              <a:cxn ang="0">
                <a:pos x="54" y="234"/>
              </a:cxn>
              <a:cxn ang="0">
                <a:pos x="37" y="244"/>
              </a:cxn>
              <a:cxn ang="0">
                <a:pos x="39" y="261"/>
              </a:cxn>
              <a:cxn ang="0">
                <a:pos x="33" y="268"/>
              </a:cxn>
              <a:cxn ang="0">
                <a:pos x="37" y="295"/>
              </a:cxn>
              <a:cxn ang="0">
                <a:pos x="23" y="300"/>
              </a:cxn>
              <a:cxn ang="0">
                <a:pos x="9" y="304"/>
              </a:cxn>
              <a:cxn ang="0">
                <a:pos x="6" y="312"/>
              </a:cxn>
              <a:cxn ang="0">
                <a:pos x="4" y="310"/>
              </a:cxn>
              <a:cxn ang="0">
                <a:pos x="313" y="270"/>
              </a:cxn>
              <a:cxn ang="0">
                <a:pos x="495" y="242"/>
              </a:cxn>
              <a:cxn ang="0">
                <a:pos x="517" y="232"/>
              </a:cxn>
              <a:cxn ang="0">
                <a:pos x="530" y="217"/>
              </a:cxn>
              <a:cxn ang="0">
                <a:pos x="544" y="212"/>
              </a:cxn>
              <a:cxn ang="0">
                <a:pos x="571" y="176"/>
              </a:cxn>
              <a:cxn ang="0">
                <a:pos x="609" y="140"/>
              </a:cxn>
              <a:cxn ang="0">
                <a:pos x="589" y="128"/>
              </a:cxn>
              <a:cxn ang="0">
                <a:pos x="565" y="106"/>
              </a:cxn>
              <a:cxn ang="0">
                <a:pos x="548" y="79"/>
              </a:cxn>
              <a:cxn ang="0">
                <a:pos x="542" y="51"/>
              </a:cxn>
              <a:cxn ang="0">
                <a:pos x="526" y="41"/>
              </a:cxn>
              <a:cxn ang="0">
                <a:pos x="520" y="30"/>
              </a:cxn>
              <a:cxn ang="0">
                <a:pos x="507" y="30"/>
              </a:cxn>
              <a:cxn ang="0">
                <a:pos x="499" y="36"/>
              </a:cxn>
              <a:cxn ang="0">
                <a:pos x="489" y="41"/>
              </a:cxn>
              <a:cxn ang="0">
                <a:pos x="468" y="38"/>
              </a:cxn>
              <a:cxn ang="0">
                <a:pos x="446" y="32"/>
              </a:cxn>
              <a:cxn ang="0">
                <a:pos x="419" y="28"/>
              </a:cxn>
              <a:cxn ang="0">
                <a:pos x="397" y="9"/>
              </a:cxn>
              <a:cxn ang="0">
                <a:pos x="383" y="0"/>
              </a:cxn>
              <a:cxn ang="0">
                <a:pos x="364" y="4"/>
              </a:cxn>
            </a:cxnLst>
            <a:rect l="0" t="0" r="r" b="b"/>
            <a:pathLst>
              <a:path w="609" h="323">
                <a:moveTo>
                  <a:pt x="360" y="4"/>
                </a:moveTo>
                <a:lnTo>
                  <a:pt x="356" y="11"/>
                </a:lnTo>
                <a:lnTo>
                  <a:pt x="356" y="13"/>
                </a:lnTo>
                <a:lnTo>
                  <a:pt x="358" y="15"/>
                </a:lnTo>
                <a:lnTo>
                  <a:pt x="360" y="17"/>
                </a:lnTo>
                <a:lnTo>
                  <a:pt x="362" y="19"/>
                </a:lnTo>
                <a:lnTo>
                  <a:pt x="364" y="21"/>
                </a:lnTo>
                <a:lnTo>
                  <a:pt x="366" y="23"/>
                </a:lnTo>
                <a:lnTo>
                  <a:pt x="366" y="26"/>
                </a:lnTo>
                <a:lnTo>
                  <a:pt x="366" y="34"/>
                </a:lnTo>
                <a:lnTo>
                  <a:pt x="364" y="38"/>
                </a:lnTo>
                <a:lnTo>
                  <a:pt x="362" y="40"/>
                </a:lnTo>
                <a:lnTo>
                  <a:pt x="358" y="40"/>
                </a:lnTo>
                <a:lnTo>
                  <a:pt x="354" y="40"/>
                </a:lnTo>
                <a:lnTo>
                  <a:pt x="350" y="40"/>
                </a:lnTo>
                <a:lnTo>
                  <a:pt x="344" y="41"/>
                </a:lnTo>
                <a:lnTo>
                  <a:pt x="342" y="43"/>
                </a:lnTo>
                <a:lnTo>
                  <a:pt x="340" y="47"/>
                </a:lnTo>
                <a:lnTo>
                  <a:pt x="336" y="51"/>
                </a:lnTo>
                <a:lnTo>
                  <a:pt x="334" y="53"/>
                </a:lnTo>
                <a:lnTo>
                  <a:pt x="325" y="53"/>
                </a:lnTo>
                <a:lnTo>
                  <a:pt x="321" y="53"/>
                </a:lnTo>
                <a:lnTo>
                  <a:pt x="317" y="55"/>
                </a:lnTo>
                <a:lnTo>
                  <a:pt x="315" y="57"/>
                </a:lnTo>
                <a:lnTo>
                  <a:pt x="313" y="58"/>
                </a:lnTo>
                <a:lnTo>
                  <a:pt x="313" y="62"/>
                </a:lnTo>
                <a:lnTo>
                  <a:pt x="313" y="70"/>
                </a:lnTo>
                <a:lnTo>
                  <a:pt x="311" y="75"/>
                </a:lnTo>
                <a:lnTo>
                  <a:pt x="307" y="79"/>
                </a:lnTo>
                <a:lnTo>
                  <a:pt x="305" y="81"/>
                </a:lnTo>
                <a:lnTo>
                  <a:pt x="301" y="85"/>
                </a:lnTo>
                <a:lnTo>
                  <a:pt x="299" y="87"/>
                </a:lnTo>
                <a:lnTo>
                  <a:pt x="297" y="92"/>
                </a:lnTo>
                <a:lnTo>
                  <a:pt x="297" y="94"/>
                </a:lnTo>
                <a:lnTo>
                  <a:pt x="299" y="98"/>
                </a:lnTo>
                <a:lnTo>
                  <a:pt x="285" y="100"/>
                </a:lnTo>
                <a:lnTo>
                  <a:pt x="284" y="111"/>
                </a:lnTo>
                <a:lnTo>
                  <a:pt x="280" y="121"/>
                </a:lnTo>
                <a:lnTo>
                  <a:pt x="278" y="126"/>
                </a:lnTo>
                <a:lnTo>
                  <a:pt x="276" y="130"/>
                </a:lnTo>
                <a:lnTo>
                  <a:pt x="274" y="132"/>
                </a:lnTo>
                <a:lnTo>
                  <a:pt x="272" y="134"/>
                </a:lnTo>
                <a:lnTo>
                  <a:pt x="266" y="134"/>
                </a:lnTo>
                <a:lnTo>
                  <a:pt x="264" y="134"/>
                </a:lnTo>
                <a:lnTo>
                  <a:pt x="260" y="132"/>
                </a:lnTo>
                <a:lnTo>
                  <a:pt x="260" y="130"/>
                </a:lnTo>
                <a:lnTo>
                  <a:pt x="258" y="128"/>
                </a:lnTo>
                <a:lnTo>
                  <a:pt x="256" y="126"/>
                </a:lnTo>
                <a:lnTo>
                  <a:pt x="254" y="125"/>
                </a:lnTo>
                <a:lnTo>
                  <a:pt x="250" y="125"/>
                </a:lnTo>
                <a:lnTo>
                  <a:pt x="242" y="125"/>
                </a:lnTo>
                <a:lnTo>
                  <a:pt x="239" y="126"/>
                </a:lnTo>
                <a:lnTo>
                  <a:pt x="237" y="128"/>
                </a:lnTo>
                <a:lnTo>
                  <a:pt x="235" y="132"/>
                </a:lnTo>
                <a:lnTo>
                  <a:pt x="235" y="138"/>
                </a:lnTo>
                <a:lnTo>
                  <a:pt x="235" y="142"/>
                </a:lnTo>
                <a:lnTo>
                  <a:pt x="233" y="144"/>
                </a:lnTo>
                <a:lnTo>
                  <a:pt x="231" y="145"/>
                </a:lnTo>
                <a:lnTo>
                  <a:pt x="231" y="147"/>
                </a:lnTo>
                <a:lnTo>
                  <a:pt x="231" y="151"/>
                </a:lnTo>
                <a:lnTo>
                  <a:pt x="231" y="153"/>
                </a:lnTo>
                <a:lnTo>
                  <a:pt x="223" y="145"/>
                </a:lnTo>
                <a:lnTo>
                  <a:pt x="215" y="144"/>
                </a:lnTo>
                <a:lnTo>
                  <a:pt x="211" y="140"/>
                </a:lnTo>
                <a:lnTo>
                  <a:pt x="207" y="140"/>
                </a:lnTo>
                <a:lnTo>
                  <a:pt x="205" y="140"/>
                </a:lnTo>
                <a:lnTo>
                  <a:pt x="203" y="142"/>
                </a:lnTo>
                <a:lnTo>
                  <a:pt x="203" y="144"/>
                </a:lnTo>
                <a:lnTo>
                  <a:pt x="195" y="157"/>
                </a:lnTo>
                <a:lnTo>
                  <a:pt x="193" y="162"/>
                </a:lnTo>
                <a:lnTo>
                  <a:pt x="192" y="162"/>
                </a:lnTo>
                <a:lnTo>
                  <a:pt x="188" y="161"/>
                </a:lnTo>
                <a:lnTo>
                  <a:pt x="180" y="155"/>
                </a:lnTo>
                <a:lnTo>
                  <a:pt x="176" y="151"/>
                </a:lnTo>
                <a:lnTo>
                  <a:pt x="170" y="151"/>
                </a:lnTo>
                <a:lnTo>
                  <a:pt x="166" y="151"/>
                </a:lnTo>
                <a:lnTo>
                  <a:pt x="162" y="155"/>
                </a:lnTo>
                <a:lnTo>
                  <a:pt x="158" y="157"/>
                </a:lnTo>
                <a:lnTo>
                  <a:pt x="156" y="161"/>
                </a:lnTo>
                <a:lnTo>
                  <a:pt x="154" y="162"/>
                </a:lnTo>
                <a:lnTo>
                  <a:pt x="148" y="162"/>
                </a:lnTo>
                <a:lnTo>
                  <a:pt x="143" y="159"/>
                </a:lnTo>
                <a:lnTo>
                  <a:pt x="135" y="155"/>
                </a:lnTo>
                <a:lnTo>
                  <a:pt x="131" y="155"/>
                </a:lnTo>
                <a:lnTo>
                  <a:pt x="129" y="157"/>
                </a:lnTo>
                <a:lnTo>
                  <a:pt x="127" y="161"/>
                </a:lnTo>
                <a:lnTo>
                  <a:pt x="129" y="166"/>
                </a:lnTo>
                <a:lnTo>
                  <a:pt x="131" y="168"/>
                </a:lnTo>
                <a:lnTo>
                  <a:pt x="129" y="168"/>
                </a:lnTo>
                <a:lnTo>
                  <a:pt x="113" y="168"/>
                </a:lnTo>
                <a:lnTo>
                  <a:pt x="111" y="174"/>
                </a:lnTo>
                <a:lnTo>
                  <a:pt x="107" y="178"/>
                </a:lnTo>
                <a:lnTo>
                  <a:pt x="105" y="183"/>
                </a:lnTo>
                <a:lnTo>
                  <a:pt x="105" y="185"/>
                </a:lnTo>
                <a:lnTo>
                  <a:pt x="105" y="187"/>
                </a:lnTo>
                <a:lnTo>
                  <a:pt x="109" y="191"/>
                </a:lnTo>
                <a:lnTo>
                  <a:pt x="113" y="193"/>
                </a:lnTo>
                <a:lnTo>
                  <a:pt x="113" y="195"/>
                </a:lnTo>
                <a:lnTo>
                  <a:pt x="113" y="196"/>
                </a:lnTo>
                <a:lnTo>
                  <a:pt x="111" y="198"/>
                </a:lnTo>
                <a:lnTo>
                  <a:pt x="107" y="200"/>
                </a:lnTo>
                <a:lnTo>
                  <a:pt x="96" y="206"/>
                </a:lnTo>
                <a:lnTo>
                  <a:pt x="88" y="210"/>
                </a:lnTo>
                <a:lnTo>
                  <a:pt x="82" y="215"/>
                </a:lnTo>
                <a:lnTo>
                  <a:pt x="82" y="219"/>
                </a:lnTo>
                <a:lnTo>
                  <a:pt x="82" y="221"/>
                </a:lnTo>
                <a:lnTo>
                  <a:pt x="88" y="225"/>
                </a:lnTo>
                <a:lnTo>
                  <a:pt x="88" y="227"/>
                </a:lnTo>
                <a:lnTo>
                  <a:pt x="90" y="230"/>
                </a:lnTo>
                <a:lnTo>
                  <a:pt x="90" y="232"/>
                </a:lnTo>
                <a:lnTo>
                  <a:pt x="90" y="236"/>
                </a:lnTo>
                <a:lnTo>
                  <a:pt x="90" y="240"/>
                </a:lnTo>
                <a:lnTo>
                  <a:pt x="88" y="246"/>
                </a:lnTo>
                <a:lnTo>
                  <a:pt x="86" y="247"/>
                </a:lnTo>
                <a:lnTo>
                  <a:pt x="84" y="247"/>
                </a:lnTo>
                <a:lnTo>
                  <a:pt x="82" y="247"/>
                </a:lnTo>
                <a:lnTo>
                  <a:pt x="80" y="247"/>
                </a:lnTo>
                <a:lnTo>
                  <a:pt x="68" y="240"/>
                </a:lnTo>
                <a:lnTo>
                  <a:pt x="62" y="236"/>
                </a:lnTo>
                <a:lnTo>
                  <a:pt x="54" y="234"/>
                </a:lnTo>
                <a:lnTo>
                  <a:pt x="51" y="234"/>
                </a:lnTo>
                <a:lnTo>
                  <a:pt x="47" y="236"/>
                </a:lnTo>
                <a:lnTo>
                  <a:pt x="43" y="240"/>
                </a:lnTo>
                <a:lnTo>
                  <a:pt x="37" y="244"/>
                </a:lnTo>
                <a:lnTo>
                  <a:pt x="37" y="247"/>
                </a:lnTo>
                <a:lnTo>
                  <a:pt x="37" y="251"/>
                </a:lnTo>
                <a:lnTo>
                  <a:pt x="39" y="257"/>
                </a:lnTo>
                <a:lnTo>
                  <a:pt x="39" y="261"/>
                </a:lnTo>
                <a:lnTo>
                  <a:pt x="37" y="263"/>
                </a:lnTo>
                <a:lnTo>
                  <a:pt x="35" y="263"/>
                </a:lnTo>
                <a:lnTo>
                  <a:pt x="33" y="264"/>
                </a:lnTo>
                <a:lnTo>
                  <a:pt x="33" y="268"/>
                </a:lnTo>
                <a:lnTo>
                  <a:pt x="35" y="274"/>
                </a:lnTo>
                <a:lnTo>
                  <a:pt x="37" y="287"/>
                </a:lnTo>
                <a:lnTo>
                  <a:pt x="37" y="293"/>
                </a:lnTo>
                <a:lnTo>
                  <a:pt x="37" y="295"/>
                </a:lnTo>
                <a:lnTo>
                  <a:pt x="35" y="297"/>
                </a:lnTo>
                <a:lnTo>
                  <a:pt x="31" y="299"/>
                </a:lnTo>
                <a:lnTo>
                  <a:pt x="27" y="300"/>
                </a:lnTo>
                <a:lnTo>
                  <a:pt x="23" y="300"/>
                </a:lnTo>
                <a:lnTo>
                  <a:pt x="17" y="299"/>
                </a:lnTo>
                <a:lnTo>
                  <a:pt x="15" y="302"/>
                </a:lnTo>
                <a:lnTo>
                  <a:pt x="13" y="304"/>
                </a:lnTo>
                <a:lnTo>
                  <a:pt x="9" y="304"/>
                </a:lnTo>
                <a:lnTo>
                  <a:pt x="4" y="304"/>
                </a:lnTo>
                <a:lnTo>
                  <a:pt x="0" y="304"/>
                </a:lnTo>
                <a:lnTo>
                  <a:pt x="4" y="310"/>
                </a:lnTo>
                <a:lnTo>
                  <a:pt x="6" y="312"/>
                </a:lnTo>
                <a:lnTo>
                  <a:pt x="7" y="316"/>
                </a:lnTo>
                <a:lnTo>
                  <a:pt x="7" y="319"/>
                </a:lnTo>
                <a:lnTo>
                  <a:pt x="4" y="323"/>
                </a:lnTo>
                <a:lnTo>
                  <a:pt x="4" y="310"/>
                </a:lnTo>
                <a:lnTo>
                  <a:pt x="123" y="302"/>
                </a:lnTo>
                <a:lnTo>
                  <a:pt x="123" y="287"/>
                </a:lnTo>
                <a:lnTo>
                  <a:pt x="217" y="280"/>
                </a:lnTo>
                <a:lnTo>
                  <a:pt x="313" y="270"/>
                </a:lnTo>
                <a:lnTo>
                  <a:pt x="405" y="261"/>
                </a:lnTo>
                <a:lnTo>
                  <a:pt x="489" y="249"/>
                </a:lnTo>
                <a:lnTo>
                  <a:pt x="493" y="246"/>
                </a:lnTo>
                <a:lnTo>
                  <a:pt x="495" y="242"/>
                </a:lnTo>
                <a:lnTo>
                  <a:pt x="499" y="240"/>
                </a:lnTo>
                <a:lnTo>
                  <a:pt x="505" y="238"/>
                </a:lnTo>
                <a:lnTo>
                  <a:pt x="513" y="234"/>
                </a:lnTo>
                <a:lnTo>
                  <a:pt x="517" y="232"/>
                </a:lnTo>
                <a:lnTo>
                  <a:pt x="518" y="230"/>
                </a:lnTo>
                <a:lnTo>
                  <a:pt x="522" y="223"/>
                </a:lnTo>
                <a:lnTo>
                  <a:pt x="526" y="219"/>
                </a:lnTo>
                <a:lnTo>
                  <a:pt x="530" y="217"/>
                </a:lnTo>
                <a:lnTo>
                  <a:pt x="534" y="217"/>
                </a:lnTo>
                <a:lnTo>
                  <a:pt x="536" y="215"/>
                </a:lnTo>
                <a:lnTo>
                  <a:pt x="540" y="213"/>
                </a:lnTo>
                <a:lnTo>
                  <a:pt x="544" y="212"/>
                </a:lnTo>
                <a:lnTo>
                  <a:pt x="546" y="206"/>
                </a:lnTo>
                <a:lnTo>
                  <a:pt x="552" y="195"/>
                </a:lnTo>
                <a:lnTo>
                  <a:pt x="562" y="185"/>
                </a:lnTo>
                <a:lnTo>
                  <a:pt x="571" y="176"/>
                </a:lnTo>
                <a:lnTo>
                  <a:pt x="581" y="166"/>
                </a:lnTo>
                <a:lnTo>
                  <a:pt x="601" y="149"/>
                </a:lnTo>
                <a:lnTo>
                  <a:pt x="607" y="144"/>
                </a:lnTo>
                <a:lnTo>
                  <a:pt x="609" y="140"/>
                </a:lnTo>
                <a:lnTo>
                  <a:pt x="609" y="138"/>
                </a:lnTo>
                <a:lnTo>
                  <a:pt x="603" y="130"/>
                </a:lnTo>
                <a:lnTo>
                  <a:pt x="593" y="130"/>
                </a:lnTo>
                <a:lnTo>
                  <a:pt x="589" y="128"/>
                </a:lnTo>
                <a:lnTo>
                  <a:pt x="585" y="126"/>
                </a:lnTo>
                <a:lnTo>
                  <a:pt x="579" y="123"/>
                </a:lnTo>
                <a:lnTo>
                  <a:pt x="575" y="117"/>
                </a:lnTo>
                <a:lnTo>
                  <a:pt x="565" y="106"/>
                </a:lnTo>
                <a:lnTo>
                  <a:pt x="558" y="92"/>
                </a:lnTo>
                <a:lnTo>
                  <a:pt x="552" y="89"/>
                </a:lnTo>
                <a:lnTo>
                  <a:pt x="548" y="81"/>
                </a:lnTo>
                <a:lnTo>
                  <a:pt x="548" y="79"/>
                </a:lnTo>
                <a:lnTo>
                  <a:pt x="546" y="75"/>
                </a:lnTo>
                <a:lnTo>
                  <a:pt x="546" y="70"/>
                </a:lnTo>
                <a:lnTo>
                  <a:pt x="544" y="57"/>
                </a:lnTo>
                <a:lnTo>
                  <a:pt x="542" y="51"/>
                </a:lnTo>
                <a:lnTo>
                  <a:pt x="540" y="49"/>
                </a:lnTo>
                <a:lnTo>
                  <a:pt x="538" y="47"/>
                </a:lnTo>
                <a:lnTo>
                  <a:pt x="530" y="45"/>
                </a:lnTo>
                <a:lnTo>
                  <a:pt x="526" y="41"/>
                </a:lnTo>
                <a:lnTo>
                  <a:pt x="524" y="40"/>
                </a:lnTo>
                <a:lnTo>
                  <a:pt x="522" y="38"/>
                </a:lnTo>
                <a:lnTo>
                  <a:pt x="522" y="32"/>
                </a:lnTo>
                <a:lnTo>
                  <a:pt x="520" y="30"/>
                </a:lnTo>
                <a:lnTo>
                  <a:pt x="517" y="28"/>
                </a:lnTo>
                <a:lnTo>
                  <a:pt x="511" y="28"/>
                </a:lnTo>
                <a:lnTo>
                  <a:pt x="509" y="28"/>
                </a:lnTo>
                <a:lnTo>
                  <a:pt x="507" y="30"/>
                </a:lnTo>
                <a:lnTo>
                  <a:pt x="505" y="32"/>
                </a:lnTo>
                <a:lnTo>
                  <a:pt x="503" y="34"/>
                </a:lnTo>
                <a:lnTo>
                  <a:pt x="501" y="36"/>
                </a:lnTo>
                <a:lnTo>
                  <a:pt x="499" y="36"/>
                </a:lnTo>
                <a:lnTo>
                  <a:pt x="493" y="36"/>
                </a:lnTo>
                <a:lnTo>
                  <a:pt x="491" y="36"/>
                </a:lnTo>
                <a:lnTo>
                  <a:pt x="491" y="38"/>
                </a:lnTo>
                <a:lnTo>
                  <a:pt x="489" y="41"/>
                </a:lnTo>
                <a:lnTo>
                  <a:pt x="487" y="41"/>
                </a:lnTo>
                <a:lnTo>
                  <a:pt x="485" y="41"/>
                </a:lnTo>
                <a:lnTo>
                  <a:pt x="477" y="36"/>
                </a:lnTo>
                <a:lnTo>
                  <a:pt x="468" y="38"/>
                </a:lnTo>
                <a:lnTo>
                  <a:pt x="460" y="38"/>
                </a:lnTo>
                <a:lnTo>
                  <a:pt x="456" y="36"/>
                </a:lnTo>
                <a:lnTo>
                  <a:pt x="452" y="36"/>
                </a:lnTo>
                <a:lnTo>
                  <a:pt x="446" y="32"/>
                </a:lnTo>
                <a:lnTo>
                  <a:pt x="442" y="32"/>
                </a:lnTo>
                <a:lnTo>
                  <a:pt x="436" y="34"/>
                </a:lnTo>
                <a:lnTo>
                  <a:pt x="426" y="30"/>
                </a:lnTo>
                <a:lnTo>
                  <a:pt x="419" y="28"/>
                </a:lnTo>
                <a:lnTo>
                  <a:pt x="413" y="24"/>
                </a:lnTo>
                <a:lnTo>
                  <a:pt x="407" y="24"/>
                </a:lnTo>
                <a:lnTo>
                  <a:pt x="401" y="13"/>
                </a:lnTo>
                <a:lnTo>
                  <a:pt x="397" y="9"/>
                </a:lnTo>
                <a:lnTo>
                  <a:pt x="393" y="6"/>
                </a:lnTo>
                <a:lnTo>
                  <a:pt x="391" y="4"/>
                </a:lnTo>
                <a:lnTo>
                  <a:pt x="387" y="2"/>
                </a:lnTo>
                <a:lnTo>
                  <a:pt x="383" y="0"/>
                </a:lnTo>
                <a:lnTo>
                  <a:pt x="381" y="0"/>
                </a:lnTo>
                <a:lnTo>
                  <a:pt x="376" y="0"/>
                </a:lnTo>
                <a:lnTo>
                  <a:pt x="370" y="2"/>
                </a:lnTo>
                <a:lnTo>
                  <a:pt x="364" y="4"/>
                </a:lnTo>
                <a:lnTo>
                  <a:pt x="360" y="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0" name="Freeform 38"/>
          <p:cNvSpPr>
            <a:spLocks/>
          </p:cNvSpPr>
          <p:nvPr/>
        </p:nvSpPr>
        <p:spPr bwMode="auto">
          <a:xfrm>
            <a:off x="6897688" y="3552825"/>
            <a:ext cx="1217612" cy="514350"/>
          </a:xfrm>
          <a:custGeom>
            <a:avLst/>
            <a:gdLst/>
            <a:ahLst/>
            <a:cxnLst>
              <a:cxn ang="0">
                <a:pos x="139" y="242"/>
              </a:cxn>
              <a:cxn ang="0">
                <a:pos x="98" y="265"/>
              </a:cxn>
              <a:cxn ang="0">
                <a:pos x="4" y="250"/>
              </a:cxn>
              <a:cxn ang="0">
                <a:pos x="21" y="248"/>
              </a:cxn>
              <a:cxn ang="0">
                <a:pos x="25" y="229"/>
              </a:cxn>
              <a:cxn ang="0">
                <a:pos x="55" y="208"/>
              </a:cxn>
              <a:cxn ang="0">
                <a:pos x="92" y="182"/>
              </a:cxn>
              <a:cxn ang="0">
                <a:pos x="107" y="159"/>
              </a:cxn>
              <a:cxn ang="0">
                <a:pos x="129" y="154"/>
              </a:cxn>
              <a:cxn ang="0">
                <a:pos x="153" y="137"/>
              </a:cxn>
              <a:cxn ang="0">
                <a:pos x="168" y="133"/>
              </a:cxn>
              <a:cxn ang="0">
                <a:pos x="186" y="104"/>
              </a:cxn>
              <a:cxn ang="0">
                <a:pos x="415" y="46"/>
              </a:cxn>
              <a:cxn ang="0">
                <a:pos x="570" y="16"/>
              </a:cxn>
              <a:cxn ang="0">
                <a:pos x="644" y="0"/>
              </a:cxn>
              <a:cxn ang="0">
                <a:pos x="665" y="33"/>
              </a:cxn>
              <a:cxn ang="0">
                <a:pos x="660" y="31"/>
              </a:cxn>
              <a:cxn ang="0">
                <a:pos x="644" y="27"/>
              </a:cxn>
              <a:cxn ang="0">
                <a:pos x="650" y="36"/>
              </a:cxn>
              <a:cxn ang="0">
                <a:pos x="632" y="48"/>
              </a:cxn>
              <a:cxn ang="0">
                <a:pos x="607" y="59"/>
              </a:cxn>
              <a:cxn ang="0">
                <a:pos x="581" y="42"/>
              </a:cxn>
              <a:cxn ang="0">
                <a:pos x="589" y="53"/>
              </a:cxn>
              <a:cxn ang="0">
                <a:pos x="601" y="70"/>
              </a:cxn>
              <a:cxn ang="0">
                <a:pos x="599" y="84"/>
              </a:cxn>
              <a:cxn ang="0">
                <a:pos x="626" y="67"/>
              </a:cxn>
              <a:cxn ang="0">
                <a:pos x="644" y="65"/>
              </a:cxn>
              <a:cxn ang="0">
                <a:pos x="654" y="59"/>
              </a:cxn>
              <a:cxn ang="0">
                <a:pos x="662" y="82"/>
              </a:cxn>
              <a:cxn ang="0">
                <a:pos x="669" y="72"/>
              </a:cxn>
              <a:cxn ang="0">
                <a:pos x="677" y="59"/>
              </a:cxn>
              <a:cxn ang="0">
                <a:pos x="687" y="80"/>
              </a:cxn>
              <a:cxn ang="0">
                <a:pos x="673" y="104"/>
              </a:cxn>
              <a:cxn ang="0">
                <a:pos x="660" y="123"/>
              </a:cxn>
              <a:cxn ang="0">
                <a:pos x="630" y="119"/>
              </a:cxn>
              <a:cxn ang="0">
                <a:pos x="634" y="112"/>
              </a:cxn>
              <a:cxn ang="0">
                <a:pos x="616" y="112"/>
              </a:cxn>
              <a:cxn ang="0">
                <a:pos x="620" y="123"/>
              </a:cxn>
              <a:cxn ang="0">
                <a:pos x="583" y="123"/>
              </a:cxn>
              <a:cxn ang="0">
                <a:pos x="616" y="135"/>
              </a:cxn>
              <a:cxn ang="0">
                <a:pos x="632" y="148"/>
              </a:cxn>
              <a:cxn ang="0">
                <a:pos x="622" y="167"/>
              </a:cxn>
              <a:cxn ang="0">
                <a:pos x="597" y="159"/>
              </a:cxn>
              <a:cxn ang="0">
                <a:pos x="611" y="174"/>
              </a:cxn>
              <a:cxn ang="0">
                <a:pos x="638" y="161"/>
              </a:cxn>
              <a:cxn ang="0">
                <a:pos x="650" y="163"/>
              </a:cxn>
              <a:cxn ang="0">
                <a:pos x="658" y="171"/>
              </a:cxn>
              <a:cxn ang="0">
                <a:pos x="624" y="191"/>
              </a:cxn>
              <a:cxn ang="0">
                <a:pos x="587" y="214"/>
              </a:cxn>
              <a:cxn ang="0">
                <a:pos x="566" y="244"/>
              </a:cxn>
              <a:cxn ang="0">
                <a:pos x="542" y="275"/>
              </a:cxn>
              <a:cxn ang="0">
                <a:pos x="540" y="301"/>
              </a:cxn>
              <a:cxn ang="0">
                <a:pos x="513" y="307"/>
              </a:cxn>
            </a:cxnLst>
            <a:rect l="0" t="0" r="r" b="b"/>
            <a:pathLst>
              <a:path w="689" h="314">
                <a:moveTo>
                  <a:pt x="495" y="314"/>
                </a:moveTo>
                <a:lnTo>
                  <a:pt x="360" y="216"/>
                </a:lnTo>
                <a:lnTo>
                  <a:pt x="151" y="237"/>
                </a:lnTo>
                <a:lnTo>
                  <a:pt x="145" y="239"/>
                </a:lnTo>
                <a:lnTo>
                  <a:pt x="139" y="242"/>
                </a:lnTo>
                <a:lnTo>
                  <a:pt x="125" y="252"/>
                </a:lnTo>
                <a:lnTo>
                  <a:pt x="119" y="256"/>
                </a:lnTo>
                <a:lnTo>
                  <a:pt x="111" y="261"/>
                </a:lnTo>
                <a:lnTo>
                  <a:pt x="104" y="265"/>
                </a:lnTo>
                <a:lnTo>
                  <a:pt x="98" y="265"/>
                </a:lnTo>
                <a:lnTo>
                  <a:pt x="0" y="278"/>
                </a:lnTo>
                <a:lnTo>
                  <a:pt x="0" y="258"/>
                </a:lnTo>
                <a:lnTo>
                  <a:pt x="2" y="252"/>
                </a:lnTo>
                <a:lnTo>
                  <a:pt x="2" y="250"/>
                </a:lnTo>
                <a:lnTo>
                  <a:pt x="4" y="250"/>
                </a:lnTo>
                <a:lnTo>
                  <a:pt x="8" y="248"/>
                </a:lnTo>
                <a:lnTo>
                  <a:pt x="12" y="250"/>
                </a:lnTo>
                <a:lnTo>
                  <a:pt x="19" y="252"/>
                </a:lnTo>
                <a:lnTo>
                  <a:pt x="21" y="252"/>
                </a:lnTo>
                <a:lnTo>
                  <a:pt x="21" y="248"/>
                </a:lnTo>
                <a:lnTo>
                  <a:pt x="19" y="242"/>
                </a:lnTo>
                <a:lnTo>
                  <a:pt x="19" y="239"/>
                </a:lnTo>
                <a:lnTo>
                  <a:pt x="19" y="237"/>
                </a:lnTo>
                <a:lnTo>
                  <a:pt x="21" y="233"/>
                </a:lnTo>
                <a:lnTo>
                  <a:pt x="25" y="229"/>
                </a:lnTo>
                <a:lnTo>
                  <a:pt x="29" y="223"/>
                </a:lnTo>
                <a:lnTo>
                  <a:pt x="31" y="220"/>
                </a:lnTo>
                <a:lnTo>
                  <a:pt x="33" y="218"/>
                </a:lnTo>
                <a:lnTo>
                  <a:pt x="43" y="214"/>
                </a:lnTo>
                <a:lnTo>
                  <a:pt x="55" y="208"/>
                </a:lnTo>
                <a:lnTo>
                  <a:pt x="61" y="205"/>
                </a:lnTo>
                <a:lnTo>
                  <a:pt x="68" y="199"/>
                </a:lnTo>
                <a:lnTo>
                  <a:pt x="74" y="193"/>
                </a:lnTo>
                <a:lnTo>
                  <a:pt x="80" y="189"/>
                </a:lnTo>
                <a:lnTo>
                  <a:pt x="92" y="182"/>
                </a:lnTo>
                <a:lnTo>
                  <a:pt x="104" y="174"/>
                </a:lnTo>
                <a:lnTo>
                  <a:pt x="106" y="171"/>
                </a:lnTo>
                <a:lnTo>
                  <a:pt x="107" y="165"/>
                </a:lnTo>
                <a:lnTo>
                  <a:pt x="107" y="161"/>
                </a:lnTo>
                <a:lnTo>
                  <a:pt x="107" y="159"/>
                </a:lnTo>
                <a:lnTo>
                  <a:pt x="107" y="157"/>
                </a:lnTo>
                <a:lnTo>
                  <a:pt x="109" y="155"/>
                </a:lnTo>
                <a:lnTo>
                  <a:pt x="115" y="154"/>
                </a:lnTo>
                <a:lnTo>
                  <a:pt x="119" y="154"/>
                </a:lnTo>
                <a:lnTo>
                  <a:pt x="129" y="154"/>
                </a:lnTo>
                <a:lnTo>
                  <a:pt x="133" y="152"/>
                </a:lnTo>
                <a:lnTo>
                  <a:pt x="139" y="150"/>
                </a:lnTo>
                <a:lnTo>
                  <a:pt x="141" y="146"/>
                </a:lnTo>
                <a:lnTo>
                  <a:pt x="149" y="138"/>
                </a:lnTo>
                <a:lnTo>
                  <a:pt x="153" y="137"/>
                </a:lnTo>
                <a:lnTo>
                  <a:pt x="158" y="137"/>
                </a:lnTo>
                <a:lnTo>
                  <a:pt x="162" y="137"/>
                </a:lnTo>
                <a:lnTo>
                  <a:pt x="164" y="137"/>
                </a:lnTo>
                <a:lnTo>
                  <a:pt x="166" y="135"/>
                </a:lnTo>
                <a:lnTo>
                  <a:pt x="168" y="133"/>
                </a:lnTo>
                <a:lnTo>
                  <a:pt x="172" y="127"/>
                </a:lnTo>
                <a:lnTo>
                  <a:pt x="174" y="121"/>
                </a:lnTo>
                <a:lnTo>
                  <a:pt x="176" y="116"/>
                </a:lnTo>
                <a:lnTo>
                  <a:pt x="180" y="110"/>
                </a:lnTo>
                <a:lnTo>
                  <a:pt x="186" y="104"/>
                </a:lnTo>
                <a:lnTo>
                  <a:pt x="190" y="102"/>
                </a:lnTo>
                <a:lnTo>
                  <a:pt x="194" y="101"/>
                </a:lnTo>
                <a:lnTo>
                  <a:pt x="194" y="84"/>
                </a:lnTo>
                <a:lnTo>
                  <a:pt x="293" y="67"/>
                </a:lnTo>
                <a:lnTo>
                  <a:pt x="415" y="46"/>
                </a:lnTo>
                <a:lnTo>
                  <a:pt x="472" y="34"/>
                </a:lnTo>
                <a:lnTo>
                  <a:pt x="521" y="27"/>
                </a:lnTo>
                <a:lnTo>
                  <a:pt x="554" y="19"/>
                </a:lnTo>
                <a:lnTo>
                  <a:pt x="566" y="17"/>
                </a:lnTo>
                <a:lnTo>
                  <a:pt x="570" y="16"/>
                </a:lnTo>
                <a:lnTo>
                  <a:pt x="577" y="12"/>
                </a:lnTo>
                <a:lnTo>
                  <a:pt x="589" y="8"/>
                </a:lnTo>
                <a:lnTo>
                  <a:pt x="609" y="4"/>
                </a:lnTo>
                <a:lnTo>
                  <a:pt x="624" y="2"/>
                </a:lnTo>
                <a:lnTo>
                  <a:pt x="644" y="0"/>
                </a:lnTo>
                <a:lnTo>
                  <a:pt x="652" y="10"/>
                </a:lnTo>
                <a:lnTo>
                  <a:pt x="662" y="23"/>
                </a:lnTo>
                <a:lnTo>
                  <a:pt x="665" y="29"/>
                </a:lnTo>
                <a:lnTo>
                  <a:pt x="665" y="31"/>
                </a:lnTo>
                <a:lnTo>
                  <a:pt x="665" y="33"/>
                </a:lnTo>
                <a:lnTo>
                  <a:pt x="665" y="34"/>
                </a:lnTo>
                <a:lnTo>
                  <a:pt x="665" y="36"/>
                </a:lnTo>
                <a:lnTo>
                  <a:pt x="662" y="38"/>
                </a:lnTo>
                <a:lnTo>
                  <a:pt x="662" y="33"/>
                </a:lnTo>
                <a:lnTo>
                  <a:pt x="660" y="31"/>
                </a:lnTo>
                <a:lnTo>
                  <a:pt x="660" y="33"/>
                </a:lnTo>
                <a:lnTo>
                  <a:pt x="658" y="33"/>
                </a:lnTo>
                <a:lnTo>
                  <a:pt x="654" y="29"/>
                </a:lnTo>
                <a:lnTo>
                  <a:pt x="646" y="27"/>
                </a:lnTo>
                <a:lnTo>
                  <a:pt x="644" y="27"/>
                </a:lnTo>
                <a:lnTo>
                  <a:pt x="640" y="27"/>
                </a:lnTo>
                <a:lnTo>
                  <a:pt x="642" y="29"/>
                </a:lnTo>
                <a:lnTo>
                  <a:pt x="646" y="33"/>
                </a:lnTo>
                <a:lnTo>
                  <a:pt x="650" y="34"/>
                </a:lnTo>
                <a:lnTo>
                  <a:pt x="650" y="36"/>
                </a:lnTo>
                <a:lnTo>
                  <a:pt x="650" y="38"/>
                </a:lnTo>
                <a:lnTo>
                  <a:pt x="642" y="42"/>
                </a:lnTo>
                <a:lnTo>
                  <a:pt x="636" y="44"/>
                </a:lnTo>
                <a:lnTo>
                  <a:pt x="634" y="46"/>
                </a:lnTo>
                <a:lnTo>
                  <a:pt x="632" y="48"/>
                </a:lnTo>
                <a:lnTo>
                  <a:pt x="624" y="57"/>
                </a:lnTo>
                <a:lnTo>
                  <a:pt x="620" y="61"/>
                </a:lnTo>
                <a:lnTo>
                  <a:pt x="615" y="61"/>
                </a:lnTo>
                <a:lnTo>
                  <a:pt x="609" y="61"/>
                </a:lnTo>
                <a:lnTo>
                  <a:pt x="607" y="59"/>
                </a:lnTo>
                <a:lnTo>
                  <a:pt x="603" y="55"/>
                </a:lnTo>
                <a:lnTo>
                  <a:pt x="589" y="46"/>
                </a:lnTo>
                <a:lnTo>
                  <a:pt x="585" y="44"/>
                </a:lnTo>
                <a:lnTo>
                  <a:pt x="583" y="42"/>
                </a:lnTo>
                <a:lnTo>
                  <a:pt x="581" y="42"/>
                </a:lnTo>
                <a:lnTo>
                  <a:pt x="579" y="44"/>
                </a:lnTo>
                <a:lnTo>
                  <a:pt x="577" y="53"/>
                </a:lnTo>
                <a:lnTo>
                  <a:pt x="581" y="55"/>
                </a:lnTo>
                <a:lnTo>
                  <a:pt x="587" y="53"/>
                </a:lnTo>
                <a:lnTo>
                  <a:pt x="589" y="53"/>
                </a:lnTo>
                <a:lnTo>
                  <a:pt x="593" y="55"/>
                </a:lnTo>
                <a:lnTo>
                  <a:pt x="595" y="57"/>
                </a:lnTo>
                <a:lnTo>
                  <a:pt x="597" y="63"/>
                </a:lnTo>
                <a:lnTo>
                  <a:pt x="599" y="67"/>
                </a:lnTo>
                <a:lnTo>
                  <a:pt x="601" y="70"/>
                </a:lnTo>
                <a:lnTo>
                  <a:pt x="599" y="76"/>
                </a:lnTo>
                <a:lnTo>
                  <a:pt x="597" y="80"/>
                </a:lnTo>
                <a:lnTo>
                  <a:pt x="597" y="82"/>
                </a:lnTo>
                <a:lnTo>
                  <a:pt x="597" y="84"/>
                </a:lnTo>
                <a:lnTo>
                  <a:pt x="599" y="84"/>
                </a:lnTo>
                <a:lnTo>
                  <a:pt x="601" y="80"/>
                </a:lnTo>
                <a:lnTo>
                  <a:pt x="603" y="76"/>
                </a:lnTo>
                <a:lnTo>
                  <a:pt x="607" y="74"/>
                </a:lnTo>
                <a:lnTo>
                  <a:pt x="616" y="70"/>
                </a:lnTo>
                <a:lnTo>
                  <a:pt x="626" y="67"/>
                </a:lnTo>
                <a:lnTo>
                  <a:pt x="632" y="67"/>
                </a:lnTo>
                <a:lnTo>
                  <a:pt x="636" y="67"/>
                </a:lnTo>
                <a:lnTo>
                  <a:pt x="640" y="67"/>
                </a:lnTo>
                <a:lnTo>
                  <a:pt x="642" y="67"/>
                </a:lnTo>
                <a:lnTo>
                  <a:pt x="644" y="65"/>
                </a:lnTo>
                <a:lnTo>
                  <a:pt x="646" y="63"/>
                </a:lnTo>
                <a:lnTo>
                  <a:pt x="646" y="61"/>
                </a:lnTo>
                <a:lnTo>
                  <a:pt x="648" y="59"/>
                </a:lnTo>
                <a:lnTo>
                  <a:pt x="652" y="59"/>
                </a:lnTo>
                <a:lnTo>
                  <a:pt x="654" y="59"/>
                </a:lnTo>
                <a:lnTo>
                  <a:pt x="658" y="59"/>
                </a:lnTo>
                <a:lnTo>
                  <a:pt x="660" y="61"/>
                </a:lnTo>
                <a:lnTo>
                  <a:pt x="662" y="67"/>
                </a:lnTo>
                <a:lnTo>
                  <a:pt x="662" y="70"/>
                </a:lnTo>
                <a:lnTo>
                  <a:pt x="662" y="82"/>
                </a:lnTo>
                <a:lnTo>
                  <a:pt x="663" y="85"/>
                </a:lnTo>
                <a:lnTo>
                  <a:pt x="665" y="87"/>
                </a:lnTo>
                <a:lnTo>
                  <a:pt x="669" y="85"/>
                </a:lnTo>
                <a:lnTo>
                  <a:pt x="669" y="82"/>
                </a:lnTo>
                <a:lnTo>
                  <a:pt x="669" y="72"/>
                </a:lnTo>
                <a:lnTo>
                  <a:pt x="669" y="65"/>
                </a:lnTo>
                <a:lnTo>
                  <a:pt x="671" y="63"/>
                </a:lnTo>
                <a:lnTo>
                  <a:pt x="671" y="61"/>
                </a:lnTo>
                <a:lnTo>
                  <a:pt x="673" y="61"/>
                </a:lnTo>
                <a:lnTo>
                  <a:pt x="677" y="59"/>
                </a:lnTo>
                <a:lnTo>
                  <a:pt x="681" y="59"/>
                </a:lnTo>
                <a:lnTo>
                  <a:pt x="685" y="61"/>
                </a:lnTo>
                <a:lnTo>
                  <a:pt x="687" y="65"/>
                </a:lnTo>
                <a:lnTo>
                  <a:pt x="689" y="72"/>
                </a:lnTo>
                <a:lnTo>
                  <a:pt x="687" y="80"/>
                </a:lnTo>
                <a:lnTo>
                  <a:pt x="685" y="87"/>
                </a:lnTo>
                <a:lnTo>
                  <a:pt x="683" y="91"/>
                </a:lnTo>
                <a:lnTo>
                  <a:pt x="679" y="95"/>
                </a:lnTo>
                <a:lnTo>
                  <a:pt x="675" y="101"/>
                </a:lnTo>
                <a:lnTo>
                  <a:pt x="673" y="104"/>
                </a:lnTo>
                <a:lnTo>
                  <a:pt x="673" y="110"/>
                </a:lnTo>
                <a:lnTo>
                  <a:pt x="671" y="114"/>
                </a:lnTo>
                <a:lnTo>
                  <a:pt x="667" y="119"/>
                </a:lnTo>
                <a:lnTo>
                  <a:pt x="665" y="121"/>
                </a:lnTo>
                <a:lnTo>
                  <a:pt x="660" y="123"/>
                </a:lnTo>
                <a:lnTo>
                  <a:pt x="656" y="125"/>
                </a:lnTo>
                <a:lnTo>
                  <a:pt x="652" y="125"/>
                </a:lnTo>
                <a:lnTo>
                  <a:pt x="642" y="125"/>
                </a:lnTo>
                <a:lnTo>
                  <a:pt x="634" y="123"/>
                </a:lnTo>
                <a:lnTo>
                  <a:pt x="630" y="119"/>
                </a:lnTo>
                <a:lnTo>
                  <a:pt x="628" y="118"/>
                </a:lnTo>
                <a:lnTo>
                  <a:pt x="628" y="116"/>
                </a:lnTo>
                <a:lnTo>
                  <a:pt x="630" y="114"/>
                </a:lnTo>
                <a:lnTo>
                  <a:pt x="632" y="114"/>
                </a:lnTo>
                <a:lnTo>
                  <a:pt x="634" y="112"/>
                </a:lnTo>
                <a:lnTo>
                  <a:pt x="632" y="110"/>
                </a:lnTo>
                <a:lnTo>
                  <a:pt x="630" y="110"/>
                </a:lnTo>
                <a:lnTo>
                  <a:pt x="624" y="110"/>
                </a:lnTo>
                <a:lnTo>
                  <a:pt x="620" y="110"/>
                </a:lnTo>
                <a:lnTo>
                  <a:pt x="616" y="112"/>
                </a:lnTo>
                <a:lnTo>
                  <a:pt x="613" y="114"/>
                </a:lnTo>
                <a:lnTo>
                  <a:pt x="615" y="118"/>
                </a:lnTo>
                <a:lnTo>
                  <a:pt x="616" y="121"/>
                </a:lnTo>
                <a:lnTo>
                  <a:pt x="618" y="123"/>
                </a:lnTo>
                <a:lnTo>
                  <a:pt x="620" y="123"/>
                </a:lnTo>
                <a:lnTo>
                  <a:pt x="618" y="125"/>
                </a:lnTo>
                <a:lnTo>
                  <a:pt x="613" y="125"/>
                </a:lnTo>
                <a:lnTo>
                  <a:pt x="605" y="125"/>
                </a:lnTo>
                <a:lnTo>
                  <a:pt x="587" y="123"/>
                </a:lnTo>
                <a:lnTo>
                  <a:pt x="583" y="123"/>
                </a:lnTo>
                <a:lnTo>
                  <a:pt x="581" y="123"/>
                </a:lnTo>
                <a:lnTo>
                  <a:pt x="583" y="125"/>
                </a:lnTo>
                <a:lnTo>
                  <a:pt x="591" y="129"/>
                </a:lnTo>
                <a:lnTo>
                  <a:pt x="599" y="131"/>
                </a:lnTo>
                <a:lnTo>
                  <a:pt x="616" y="135"/>
                </a:lnTo>
                <a:lnTo>
                  <a:pt x="624" y="138"/>
                </a:lnTo>
                <a:lnTo>
                  <a:pt x="630" y="140"/>
                </a:lnTo>
                <a:lnTo>
                  <a:pt x="632" y="144"/>
                </a:lnTo>
                <a:lnTo>
                  <a:pt x="632" y="146"/>
                </a:lnTo>
                <a:lnTo>
                  <a:pt x="632" y="148"/>
                </a:lnTo>
                <a:lnTo>
                  <a:pt x="630" y="155"/>
                </a:lnTo>
                <a:lnTo>
                  <a:pt x="628" y="159"/>
                </a:lnTo>
                <a:lnTo>
                  <a:pt x="626" y="163"/>
                </a:lnTo>
                <a:lnTo>
                  <a:pt x="624" y="165"/>
                </a:lnTo>
                <a:lnTo>
                  <a:pt x="622" y="167"/>
                </a:lnTo>
                <a:lnTo>
                  <a:pt x="620" y="167"/>
                </a:lnTo>
                <a:lnTo>
                  <a:pt x="615" y="167"/>
                </a:lnTo>
                <a:lnTo>
                  <a:pt x="603" y="161"/>
                </a:lnTo>
                <a:lnTo>
                  <a:pt x="599" y="161"/>
                </a:lnTo>
                <a:lnTo>
                  <a:pt x="597" y="159"/>
                </a:lnTo>
                <a:lnTo>
                  <a:pt x="595" y="161"/>
                </a:lnTo>
                <a:lnTo>
                  <a:pt x="595" y="165"/>
                </a:lnTo>
                <a:lnTo>
                  <a:pt x="599" y="169"/>
                </a:lnTo>
                <a:lnTo>
                  <a:pt x="605" y="172"/>
                </a:lnTo>
                <a:lnTo>
                  <a:pt x="611" y="174"/>
                </a:lnTo>
                <a:lnTo>
                  <a:pt x="616" y="174"/>
                </a:lnTo>
                <a:lnTo>
                  <a:pt x="622" y="174"/>
                </a:lnTo>
                <a:lnTo>
                  <a:pt x="630" y="172"/>
                </a:lnTo>
                <a:lnTo>
                  <a:pt x="634" y="167"/>
                </a:lnTo>
                <a:lnTo>
                  <a:pt x="638" y="161"/>
                </a:lnTo>
                <a:lnTo>
                  <a:pt x="642" y="157"/>
                </a:lnTo>
                <a:lnTo>
                  <a:pt x="644" y="157"/>
                </a:lnTo>
                <a:lnTo>
                  <a:pt x="646" y="157"/>
                </a:lnTo>
                <a:lnTo>
                  <a:pt x="648" y="159"/>
                </a:lnTo>
                <a:lnTo>
                  <a:pt x="650" y="163"/>
                </a:lnTo>
                <a:lnTo>
                  <a:pt x="652" y="165"/>
                </a:lnTo>
                <a:lnTo>
                  <a:pt x="654" y="167"/>
                </a:lnTo>
                <a:lnTo>
                  <a:pt x="658" y="167"/>
                </a:lnTo>
                <a:lnTo>
                  <a:pt x="660" y="169"/>
                </a:lnTo>
                <a:lnTo>
                  <a:pt x="658" y="171"/>
                </a:lnTo>
                <a:lnTo>
                  <a:pt x="650" y="182"/>
                </a:lnTo>
                <a:lnTo>
                  <a:pt x="646" y="184"/>
                </a:lnTo>
                <a:lnTo>
                  <a:pt x="644" y="188"/>
                </a:lnTo>
                <a:lnTo>
                  <a:pt x="638" y="189"/>
                </a:lnTo>
                <a:lnTo>
                  <a:pt x="624" y="191"/>
                </a:lnTo>
                <a:lnTo>
                  <a:pt x="618" y="191"/>
                </a:lnTo>
                <a:lnTo>
                  <a:pt x="611" y="195"/>
                </a:lnTo>
                <a:lnTo>
                  <a:pt x="603" y="201"/>
                </a:lnTo>
                <a:lnTo>
                  <a:pt x="593" y="210"/>
                </a:lnTo>
                <a:lnTo>
                  <a:pt x="587" y="214"/>
                </a:lnTo>
                <a:lnTo>
                  <a:pt x="583" y="220"/>
                </a:lnTo>
                <a:lnTo>
                  <a:pt x="579" y="225"/>
                </a:lnTo>
                <a:lnTo>
                  <a:pt x="575" y="231"/>
                </a:lnTo>
                <a:lnTo>
                  <a:pt x="570" y="240"/>
                </a:lnTo>
                <a:lnTo>
                  <a:pt x="566" y="244"/>
                </a:lnTo>
                <a:lnTo>
                  <a:pt x="562" y="246"/>
                </a:lnTo>
                <a:lnTo>
                  <a:pt x="556" y="254"/>
                </a:lnTo>
                <a:lnTo>
                  <a:pt x="550" y="259"/>
                </a:lnTo>
                <a:lnTo>
                  <a:pt x="544" y="269"/>
                </a:lnTo>
                <a:lnTo>
                  <a:pt x="542" y="275"/>
                </a:lnTo>
                <a:lnTo>
                  <a:pt x="540" y="278"/>
                </a:lnTo>
                <a:lnTo>
                  <a:pt x="540" y="288"/>
                </a:lnTo>
                <a:lnTo>
                  <a:pt x="540" y="293"/>
                </a:lnTo>
                <a:lnTo>
                  <a:pt x="540" y="299"/>
                </a:lnTo>
                <a:lnTo>
                  <a:pt x="540" y="301"/>
                </a:lnTo>
                <a:lnTo>
                  <a:pt x="538" y="303"/>
                </a:lnTo>
                <a:lnTo>
                  <a:pt x="534" y="303"/>
                </a:lnTo>
                <a:lnTo>
                  <a:pt x="530" y="303"/>
                </a:lnTo>
                <a:lnTo>
                  <a:pt x="521" y="305"/>
                </a:lnTo>
                <a:lnTo>
                  <a:pt x="513" y="307"/>
                </a:lnTo>
                <a:lnTo>
                  <a:pt x="495" y="31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1" name="Freeform 39"/>
          <p:cNvSpPr>
            <a:spLocks/>
          </p:cNvSpPr>
          <p:nvPr/>
        </p:nvSpPr>
        <p:spPr bwMode="auto">
          <a:xfrm>
            <a:off x="6956425" y="3140075"/>
            <a:ext cx="1093788" cy="582613"/>
          </a:xfrm>
          <a:custGeom>
            <a:avLst/>
            <a:gdLst/>
            <a:ahLst/>
            <a:cxnLst>
              <a:cxn ang="0">
                <a:pos x="112" y="255"/>
              </a:cxn>
              <a:cxn ang="0">
                <a:pos x="63" y="301"/>
              </a:cxn>
              <a:cxn ang="0">
                <a:pos x="53" y="319"/>
              </a:cxn>
              <a:cxn ang="0">
                <a:pos x="37" y="325"/>
              </a:cxn>
              <a:cxn ang="0">
                <a:pos x="28" y="338"/>
              </a:cxn>
              <a:cxn ang="0">
                <a:pos x="4" y="352"/>
              </a:cxn>
              <a:cxn ang="0">
                <a:pos x="382" y="297"/>
              </a:cxn>
              <a:cxn ang="0">
                <a:pos x="533" y="268"/>
              </a:cxn>
              <a:cxn ang="0">
                <a:pos x="576" y="255"/>
              </a:cxn>
              <a:cxn ang="0">
                <a:pos x="619" y="236"/>
              </a:cxn>
              <a:cxn ang="0">
                <a:pos x="609" y="221"/>
              </a:cxn>
              <a:cxn ang="0">
                <a:pos x="589" y="215"/>
              </a:cxn>
              <a:cxn ang="0">
                <a:pos x="583" y="221"/>
              </a:cxn>
              <a:cxn ang="0">
                <a:pos x="554" y="212"/>
              </a:cxn>
              <a:cxn ang="0">
                <a:pos x="542" y="197"/>
              </a:cxn>
              <a:cxn ang="0">
                <a:pos x="515" y="197"/>
              </a:cxn>
              <a:cxn ang="0">
                <a:pos x="527" y="195"/>
              </a:cxn>
              <a:cxn ang="0">
                <a:pos x="554" y="200"/>
              </a:cxn>
              <a:cxn ang="0">
                <a:pos x="566" y="206"/>
              </a:cxn>
              <a:cxn ang="0">
                <a:pos x="574" y="215"/>
              </a:cxn>
              <a:cxn ang="0">
                <a:pos x="580" y="202"/>
              </a:cxn>
              <a:cxn ang="0">
                <a:pos x="566" y="187"/>
              </a:cxn>
              <a:cxn ang="0">
                <a:pos x="576" y="170"/>
              </a:cxn>
              <a:cxn ang="0">
                <a:pos x="566" y="159"/>
              </a:cxn>
              <a:cxn ang="0">
                <a:pos x="554" y="149"/>
              </a:cxn>
              <a:cxn ang="0">
                <a:pos x="538" y="140"/>
              </a:cxn>
              <a:cxn ang="0">
                <a:pos x="511" y="123"/>
              </a:cxn>
              <a:cxn ang="0">
                <a:pos x="501" y="112"/>
              </a:cxn>
              <a:cxn ang="0">
                <a:pos x="480" y="104"/>
              </a:cxn>
              <a:cxn ang="0">
                <a:pos x="497" y="104"/>
              </a:cxn>
              <a:cxn ang="0">
                <a:pos x="515" y="117"/>
              </a:cxn>
              <a:cxn ang="0">
                <a:pos x="562" y="144"/>
              </a:cxn>
              <a:cxn ang="0">
                <a:pos x="564" y="132"/>
              </a:cxn>
              <a:cxn ang="0">
                <a:pos x="566" y="117"/>
              </a:cxn>
              <a:cxn ang="0">
                <a:pos x="550" y="113"/>
              </a:cxn>
              <a:cxn ang="0">
                <a:pos x="538" y="104"/>
              </a:cxn>
              <a:cxn ang="0">
                <a:pos x="507" y="100"/>
              </a:cxn>
              <a:cxn ang="0">
                <a:pos x="499" y="89"/>
              </a:cxn>
              <a:cxn ang="0">
                <a:pos x="480" y="87"/>
              </a:cxn>
              <a:cxn ang="0">
                <a:pos x="470" y="83"/>
              </a:cxn>
              <a:cxn ang="0">
                <a:pos x="472" y="66"/>
              </a:cxn>
              <a:cxn ang="0">
                <a:pos x="482" y="57"/>
              </a:cxn>
              <a:cxn ang="0">
                <a:pos x="486" y="38"/>
              </a:cxn>
              <a:cxn ang="0">
                <a:pos x="462" y="17"/>
              </a:cxn>
              <a:cxn ang="0">
                <a:pos x="421" y="0"/>
              </a:cxn>
              <a:cxn ang="0">
                <a:pos x="376" y="2"/>
              </a:cxn>
              <a:cxn ang="0">
                <a:pos x="366" y="21"/>
              </a:cxn>
              <a:cxn ang="0">
                <a:pos x="349" y="47"/>
              </a:cxn>
              <a:cxn ang="0">
                <a:pos x="327" y="89"/>
              </a:cxn>
              <a:cxn ang="0">
                <a:pos x="311" y="110"/>
              </a:cxn>
              <a:cxn ang="0">
                <a:pos x="294" y="104"/>
              </a:cxn>
              <a:cxn ang="0">
                <a:pos x="284" y="104"/>
              </a:cxn>
              <a:cxn ang="0">
                <a:pos x="274" y="142"/>
              </a:cxn>
              <a:cxn ang="0">
                <a:pos x="253" y="198"/>
              </a:cxn>
              <a:cxn ang="0">
                <a:pos x="255" y="208"/>
              </a:cxn>
              <a:cxn ang="0">
                <a:pos x="257" y="217"/>
              </a:cxn>
              <a:cxn ang="0">
                <a:pos x="213" y="236"/>
              </a:cxn>
              <a:cxn ang="0">
                <a:pos x="204" y="248"/>
              </a:cxn>
              <a:cxn ang="0">
                <a:pos x="190" y="255"/>
              </a:cxn>
              <a:cxn ang="0">
                <a:pos x="170" y="250"/>
              </a:cxn>
              <a:cxn ang="0">
                <a:pos x="157" y="267"/>
              </a:cxn>
              <a:cxn ang="0">
                <a:pos x="135" y="265"/>
              </a:cxn>
              <a:cxn ang="0">
                <a:pos x="121" y="255"/>
              </a:cxn>
            </a:cxnLst>
            <a:rect l="0" t="0" r="r" b="b"/>
            <a:pathLst>
              <a:path w="621" h="355">
                <a:moveTo>
                  <a:pt x="120" y="244"/>
                </a:moveTo>
                <a:lnTo>
                  <a:pt x="120" y="246"/>
                </a:lnTo>
                <a:lnTo>
                  <a:pt x="118" y="250"/>
                </a:lnTo>
                <a:lnTo>
                  <a:pt x="112" y="255"/>
                </a:lnTo>
                <a:lnTo>
                  <a:pt x="92" y="272"/>
                </a:lnTo>
                <a:lnTo>
                  <a:pt x="82" y="282"/>
                </a:lnTo>
                <a:lnTo>
                  <a:pt x="73" y="291"/>
                </a:lnTo>
                <a:lnTo>
                  <a:pt x="63" y="301"/>
                </a:lnTo>
                <a:lnTo>
                  <a:pt x="61" y="306"/>
                </a:lnTo>
                <a:lnTo>
                  <a:pt x="57" y="312"/>
                </a:lnTo>
                <a:lnTo>
                  <a:pt x="55" y="318"/>
                </a:lnTo>
                <a:lnTo>
                  <a:pt x="53" y="319"/>
                </a:lnTo>
                <a:lnTo>
                  <a:pt x="51" y="319"/>
                </a:lnTo>
                <a:lnTo>
                  <a:pt x="45" y="323"/>
                </a:lnTo>
                <a:lnTo>
                  <a:pt x="41" y="323"/>
                </a:lnTo>
                <a:lnTo>
                  <a:pt x="37" y="325"/>
                </a:lnTo>
                <a:lnTo>
                  <a:pt x="35" y="327"/>
                </a:lnTo>
                <a:lnTo>
                  <a:pt x="33" y="329"/>
                </a:lnTo>
                <a:lnTo>
                  <a:pt x="29" y="336"/>
                </a:lnTo>
                <a:lnTo>
                  <a:pt x="28" y="338"/>
                </a:lnTo>
                <a:lnTo>
                  <a:pt x="24" y="340"/>
                </a:lnTo>
                <a:lnTo>
                  <a:pt x="16" y="344"/>
                </a:lnTo>
                <a:lnTo>
                  <a:pt x="6" y="348"/>
                </a:lnTo>
                <a:lnTo>
                  <a:pt x="4" y="352"/>
                </a:lnTo>
                <a:lnTo>
                  <a:pt x="0" y="355"/>
                </a:lnTo>
                <a:lnTo>
                  <a:pt x="161" y="335"/>
                </a:lnTo>
                <a:lnTo>
                  <a:pt x="260" y="318"/>
                </a:lnTo>
                <a:lnTo>
                  <a:pt x="382" y="297"/>
                </a:lnTo>
                <a:lnTo>
                  <a:pt x="439" y="285"/>
                </a:lnTo>
                <a:lnTo>
                  <a:pt x="488" y="278"/>
                </a:lnTo>
                <a:lnTo>
                  <a:pt x="521" y="270"/>
                </a:lnTo>
                <a:lnTo>
                  <a:pt x="533" y="268"/>
                </a:lnTo>
                <a:lnTo>
                  <a:pt x="537" y="267"/>
                </a:lnTo>
                <a:lnTo>
                  <a:pt x="544" y="263"/>
                </a:lnTo>
                <a:lnTo>
                  <a:pt x="556" y="259"/>
                </a:lnTo>
                <a:lnTo>
                  <a:pt x="576" y="255"/>
                </a:lnTo>
                <a:lnTo>
                  <a:pt x="591" y="253"/>
                </a:lnTo>
                <a:lnTo>
                  <a:pt x="611" y="251"/>
                </a:lnTo>
                <a:lnTo>
                  <a:pt x="615" y="244"/>
                </a:lnTo>
                <a:lnTo>
                  <a:pt x="619" y="236"/>
                </a:lnTo>
                <a:lnTo>
                  <a:pt x="621" y="232"/>
                </a:lnTo>
                <a:lnTo>
                  <a:pt x="619" y="229"/>
                </a:lnTo>
                <a:lnTo>
                  <a:pt x="615" y="225"/>
                </a:lnTo>
                <a:lnTo>
                  <a:pt x="609" y="221"/>
                </a:lnTo>
                <a:lnTo>
                  <a:pt x="603" y="219"/>
                </a:lnTo>
                <a:lnTo>
                  <a:pt x="597" y="217"/>
                </a:lnTo>
                <a:lnTo>
                  <a:pt x="593" y="215"/>
                </a:lnTo>
                <a:lnTo>
                  <a:pt x="589" y="215"/>
                </a:lnTo>
                <a:lnTo>
                  <a:pt x="585" y="215"/>
                </a:lnTo>
                <a:lnTo>
                  <a:pt x="585" y="217"/>
                </a:lnTo>
                <a:lnTo>
                  <a:pt x="583" y="219"/>
                </a:lnTo>
                <a:lnTo>
                  <a:pt x="583" y="221"/>
                </a:lnTo>
                <a:lnTo>
                  <a:pt x="574" y="219"/>
                </a:lnTo>
                <a:lnTo>
                  <a:pt x="564" y="215"/>
                </a:lnTo>
                <a:lnTo>
                  <a:pt x="558" y="214"/>
                </a:lnTo>
                <a:lnTo>
                  <a:pt x="554" y="212"/>
                </a:lnTo>
                <a:lnTo>
                  <a:pt x="550" y="208"/>
                </a:lnTo>
                <a:lnTo>
                  <a:pt x="548" y="204"/>
                </a:lnTo>
                <a:lnTo>
                  <a:pt x="544" y="198"/>
                </a:lnTo>
                <a:lnTo>
                  <a:pt x="542" y="197"/>
                </a:lnTo>
                <a:lnTo>
                  <a:pt x="540" y="197"/>
                </a:lnTo>
                <a:lnTo>
                  <a:pt x="533" y="198"/>
                </a:lnTo>
                <a:lnTo>
                  <a:pt x="525" y="198"/>
                </a:lnTo>
                <a:lnTo>
                  <a:pt x="515" y="197"/>
                </a:lnTo>
                <a:lnTo>
                  <a:pt x="511" y="197"/>
                </a:lnTo>
                <a:lnTo>
                  <a:pt x="511" y="195"/>
                </a:lnTo>
                <a:lnTo>
                  <a:pt x="513" y="195"/>
                </a:lnTo>
                <a:lnTo>
                  <a:pt x="527" y="195"/>
                </a:lnTo>
                <a:lnTo>
                  <a:pt x="548" y="195"/>
                </a:lnTo>
                <a:lnTo>
                  <a:pt x="550" y="195"/>
                </a:lnTo>
                <a:lnTo>
                  <a:pt x="552" y="197"/>
                </a:lnTo>
                <a:lnTo>
                  <a:pt x="554" y="200"/>
                </a:lnTo>
                <a:lnTo>
                  <a:pt x="556" y="204"/>
                </a:lnTo>
                <a:lnTo>
                  <a:pt x="560" y="204"/>
                </a:lnTo>
                <a:lnTo>
                  <a:pt x="564" y="204"/>
                </a:lnTo>
                <a:lnTo>
                  <a:pt x="566" y="206"/>
                </a:lnTo>
                <a:lnTo>
                  <a:pt x="568" y="212"/>
                </a:lnTo>
                <a:lnTo>
                  <a:pt x="570" y="214"/>
                </a:lnTo>
                <a:lnTo>
                  <a:pt x="572" y="214"/>
                </a:lnTo>
                <a:lnTo>
                  <a:pt x="574" y="215"/>
                </a:lnTo>
                <a:lnTo>
                  <a:pt x="578" y="215"/>
                </a:lnTo>
                <a:lnTo>
                  <a:pt x="580" y="208"/>
                </a:lnTo>
                <a:lnTo>
                  <a:pt x="580" y="204"/>
                </a:lnTo>
                <a:lnTo>
                  <a:pt x="580" y="202"/>
                </a:lnTo>
                <a:lnTo>
                  <a:pt x="578" y="198"/>
                </a:lnTo>
                <a:lnTo>
                  <a:pt x="574" y="195"/>
                </a:lnTo>
                <a:lnTo>
                  <a:pt x="570" y="191"/>
                </a:lnTo>
                <a:lnTo>
                  <a:pt x="566" y="187"/>
                </a:lnTo>
                <a:lnTo>
                  <a:pt x="562" y="181"/>
                </a:lnTo>
                <a:lnTo>
                  <a:pt x="564" y="172"/>
                </a:lnTo>
                <a:lnTo>
                  <a:pt x="570" y="172"/>
                </a:lnTo>
                <a:lnTo>
                  <a:pt x="576" y="170"/>
                </a:lnTo>
                <a:lnTo>
                  <a:pt x="578" y="168"/>
                </a:lnTo>
                <a:lnTo>
                  <a:pt x="578" y="166"/>
                </a:lnTo>
                <a:lnTo>
                  <a:pt x="574" y="163"/>
                </a:lnTo>
                <a:lnTo>
                  <a:pt x="566" y="159"/>
                </a:lnTo>
                <a:lnTo>
                  <a:pt x="566" y="155"/>
                </a:lnTo>
                <a:lnTo>
                  <a:pt x="562" y="151"/>
                </a:lnTo>
                <a:lnTo>
                  <a:pt x="558" y="151"/>
                </a:lnTo>
                <a:lnTo>
                  <a:pt x="554" y="149"/>
                </a:lnTo>
                <a:lnTo>
                  <a:pt x="546" y="147"/>
                </a:lnTo>
                <a:lnTo>
                  <a:pt x="542" y="146"/>
                </a:lnTo>
                <a:lnTo>
                  <a:pt x="540" y="144"/>
                </a:lnTo>
                <a:lnTo>
                  <a:pt x="538" y="140"/>
                </a:lnTo>
                <a:lnTo>
                  <a:pt x="535" y="136"/>
                </a:lnTo>
                <a:lnTo>
                  <a:pt x="531" y="132"/>
                </a:lnTo>
                <a:lnTo>
                  <a:pt x="525" y="130"/>
                </a:lnTo>
                <a:lnTo>
                  <a:pt x="511" y="123"/>
                </a:lnTo>
                <a:lnTo>
                  <a:pt x="507" y="119"/>
                </a:lnTo>
                <a:lnTo>
                  <a:pt x="503" y="115"/>
                </a:lnTo>
                <a:lnTo>
                  <a:pt x="503" y="113"/>
                </a:lnTo>
                <a:lnTo>
                  <a:pt x="501" y="112"/>
                </a:lnTo>
                <a:lnTo>
                  <a:pt x="499" y="110"/>
                </a:lnTo>
                <a:lnTo>
                  <a:pt x="490" y="108"/>
                </a:lnTo>
                <a:lnTo>
                  <a:pt x="482" y="106"/>
                </a:lnTo>
                <a:lnTo>
                  <a:pt x="480" y="104"/>
                </a:lnTo>
                <a:lnTo>
                  <a:pt x="478" y="102"/>
                </a:lnTo>
                <a:lnTo>
                  <a:pt x="490" y="102"/>
                </a:lnTo>
                <a:lnTo>
                  <a:pt x="493" y="102"/>
                </a:lnTo>
                <a:lnTo>
                  <a:pt x="497" y="104"/>
                </a:lnTo>
                <a:lnTo>
                  <a:pt x="505" y="106"/>
                </a:lnTo>
                <a:lnTo>
                  <a:pt x="509" y="110"/>
                </a:lnTo>
                <a:lnTo>
                  <a:pt x="511" y="112"/>
                </a:lnTo>
                <a:lnTo>
                  <a:pt x="515" y="117"/>
                </a:lnTo>
                <a:lnTo>
                  <a:pt x="523" y="121"/>
                </a:lnTo>
                <a:lnTo>
                  <a:pt x="540" y="134"/>
                </a:lnTo>
                <a:lnTo>
                  <a:pt x="558" y="142"/>
                </a:lnTo>
                <a:lnTo>
                  <a:pt x="562" y="144"/>
                </a:lnTo>
                <a:lnTo>
                  <a:pt x="564" y="144"/>
                </a:lnTo>
                <a:lnTo>
                  <a:pt x="564" y="142"/>
                </a:lnTo>
                <a:lnTo>
                  <a:pt x="564" y="136"/>
                </a:lnTo>
                <a:lnTo>
                  <a:pt x="564" y="132"/>
                </a:lnTo>
                <a:lnTo>
                  <a:pt x="566" y="125"/>
                </a:lnTo>
                <a:lnTo>
                  <a:pt x="566" y="123"/>
                </a:lnTo>
                <a:lnTo>
                  <a:pt x="568" y="119"/>
                </a:lnTo>
                <a:lnTo>
                  <a:pt x="566" y="117"/>
                </a:lnTo>
                <a:lnTo>
                  <a:pt x="564" y="117"/>
                </a:lnTo>
                <a:lnTo>
                  <a:pt x="560" y="115"/>
                </a:lnTo>
                <a:lnTo>
                  <a:pt x="554" y="115"/>
                </a:lnTo>
                <a:lnTo>
                  <a:pt x="550" y="113"/>
                </a:lnTo>
                <a:lnTo>
                  <a:pt x="546" y="112"/>
                </a:lnTo>
                <a:lnTo>
                  <a:pt x="544" y="110"/>
                </a:lnTo>
                <a:lnTo>
                  <a:pt x="542" y="106"/>
                </a:lnTo>
                <a:lnTo>
                  <a:pt x="538" y="104"/>
                </a:lnTo>
                <a:lnTo>
                  <a:pt x="535" y="104"/>
                </a:lnTo>
                <a:lnTo>
                  <a:pt x="529" y="104"/>
                </a:lnTo>
                <a:lnTo>
                  <a:pt x="515" y="102"/>
                </a:lnTo>
                <a:lnTo>
                  <a:pt x="507" y="100"/>
                </a:lnTo>
                <a:lnTo>
                  <a:pt x="503" y="98"/>
                </a:lnTo>
                <a:lnTo>
                  <a:pt x="503" y="94"/>
                </a:lnTo>
                <a:lnTo>
                  <a:pt x="501" y="91"/>
                </a:lnTo>
                <a:lnTo>
                  <a:pt x="499" y="89"/>
                </a:lnTo>
                <a:lnTo>
                  <a:pt x="497" y="87"/>
                </a:lnTo>
                <a:lnTo>
                  <a:pt x="493" y="87"/>
                </a:lnTo>
                <a:lnTo>
                  <a:pt x="484" y="87"/>
                </a:lnTo>
                <a:lnTo>
                  <a:pt x="480" y="87"/>
                </a:lnTo>
                <a:lnTo>
                  <a:pt x="478" y="87"/>
                </a:lnTo>
                <a:lnTo>
                  <a:pt x="474" y="87"/>
                </a:lnTo>
                <a:lnTo>
                  <a:pt x="472" y="85"/>
                </a:lnTo>
                <a:lnTo>
                  <a:pt x="470" y="83"/>
                </a:lnTo>
                <a:lnTo>
                  <a:pt x="468" y="79"/>
                </a:lnTo>
                <a:lnTo>
                  <a:pt x="468" y="76"/>
                </a:lnTo>
                <a:lnTo>
                  <a:pt x="468" y="72"/>
                </a:lnTo>
                <a:lnTo>
                  <a:pt x="472" y="66"/>
                </a:lnTo>
                <a:lnTo>
                  <a:pt x="474" y="66"/>
                </a:lnTo>
                <a:lnTo>
                  <a:pt x="476" y="64"/>
                </a:lnTo>
                <a:lnTo>
                  <a:pt x="480" y="60"/>
                </a:lnTo>
                <a:lnTo>
                  <a:pt x="482" y="57"/>
                </a:lnTo>
                <a:lnTo>
                  <a:pt x="486" y="51"/>
                </a:lnTo>
                <a:lnTo>
                  <a:pt x="486" y="45"/>
                </a:lnTo>
                <a:lnTo>
                  <a:pt x="486" y="42"/>
                </a:lnTo>
                <a:lnTo>
                  <a:pt x="486" y="38"/>
                </a:lnTo>
                <a:lnTo>
                  <a:pt x="484" y="34"/>
                </a:lnTo>
                <a:lnTo>
                  <a:pt x="482" y="32"/>
                </a:lnTo>
                <a:lnTo>
                  <a:pt x="474" y="25"/>
                </a:lnTo>
                <a:lnTo>
                  <a:pt x="462" y="17"/>
                </a:lnTo>
                <a:lnTo>
                  <a:pt x="452" y="13"/>
                </a:lnTo>
                <a:lnTo>
                  <a:pt x="441" y="8"/>
                </a:lnTo>
                <a:lnTo>
                  <a:pt x="429" y="4"/>
                </a:lnTo>
                <a:lnTo>
                  <a:pt x="421" y="0"/>
                </a:lnTo>
                <a:lnTo>
                  <a:pt x="415" y="17"/>
                </a:lnTo>
                <a:lnTo>
                  <a:pt x="396" y="8"/>
                </a:lnTo>
                <a:lnTo>
                  <a:pt x="382" y="2"/>
                </a:lnTo>
                <a:lnTo>
                  <a:pt x="376" y="2"/>
                </a:lnTo>
                <a:lnTo>
                  <a:pt x="370" y="4"/>
                </a:lnTo>
                <a:lnTo>
                  <a:pt x="368" y="9"/>
                </a:lnTo>
                <a:lnTo>
                  <a:pt x="366" y="17"/>
                </a:lnTo>
                <a:lnTo>
                  <a:pt x="366" y="21"/>
                </a:lnTo>
                <a:lnTo>
                  <a:pt x="364" y="26"/>
                </a:lnTo>
                <a:lnTo>
                  <a:pt x="360" y="34"/>
                </a:lnTo>
                <a:lnTo>
                  <a:pt x="354" y="42"/>
                </a:lnTo>
                <a:lnTo>
                  <a:pt x="349" y="47"/>
                </a:lnTo>
                <a:lnTo>
                  <a:pt x="337" y="60"/>
                </a:lnTo>
                <a:lnTo>
                  <a:pt x="331" y="66"/>
                </a:lnTo>
                <a:lnTo>
                  <a:pt x="329" y="74"/>
                </a:lnTo>
                <a:lnTo>
                  <a:pt x="327" y="89"/>
                </a:lnTo>
                <a:lnTo>
                  <a:pt x="325" y="94"/>
                </a:lnTo>
                <a:lnTo>
                  <a:pt x="321" y="102"/>
                </a:lnTo>
                <a:lnTo>
                  <a:pt x="317" y="106"/>
                </a:lnTo>
                <a:lnTo>
                  <a:pt x="311" y="110"/>
                </a:lnTo>
                <a:lnTo>
                  <a:pt x="309" y="110"/>
                </a:lnTo>
                <a:lnTo>
                  <a:pt x="305" y="110"/>
                </a:lnTo>
                <a:lnTo>
                  <a:pt x="300" y="108"/>
                </a:lnTo>
                <a:lnTo>
                  <a:pt x="294" y="104"/>
                </a:lnTo>
                <a:lnTo>
                  <a:pt x="292" y="102"/>
                </a:lnTo>
                <a:lnTo>
                  <a:pt x="290" y="102"/>
                </a:lnTo>
                <a:lnTo>
                  <a:pt x="286" y="102"/>
                </a:lnTo>
                <a:lnTo>
                  <a:pt x="284" y="104"/>
                </a:lnTo>
                <a:lnTo>
                  <a:pt x="284" y="108"/>
                </a:lnTo>
                <a:lnTo>
                  <a:pt x="282" y="113"/>
                </a:lnTo>
                <a:lnTo>
                  <a:pt x="278" y="130"/>
                </a:lnTo>
                <a:lnTo>
                  <a:pt x="274" y="142"/>
                </a:lnTo>
                <a:lnTo>
                  <a:pt x="270" y="153"/>
                </a:lnTo>
                <a:lnTo>
                  <a:pt x="260" y="174"/>
                </a:lnTo>
                <a:lnTo>
                  <a:pt x="255" y="195"/>
                </a:lnTo>
                <a:lnTo>
                  <a:pt x="253" y="198"/>
                </a:lnTo>
                <a:lnTo>
                  <a:pt x="251" y="200"/>
                </a:lnTo>
                <a:lnTo>
                  <a:pt x="251" y="202"/>
                </a:lnTo>
                <a:lnTo>
                  <a:pt x="253" y="206"/>
                </a:lnTo>
                <a:lnTo>
                  <a:pt x="255" y="208"/>
                </a:lnTo>
                <a:lnTo>
                  <a:pt x="257" y="210"/>
                </a:lnTo>
                <a:lnTo>
                  <a:pt x="259" y="212"/>
                </a:lnTo>
                <a:lnTo>
                  <a:pt x="259" y="214"/>
                </a:lnTo>
                <a:lnTo>
                  <a:pt x="257" y="217"/>
                </a:lnTo>
                <a:lnTo>
                  <a:pt x="249" y="219"/>
                </a:lnTo>
                <a:lnTo>
                  <a:pt x="229" y="231"/>
                </a:lnTo>
                <a:lnTo>
                  <a:pt x="221" y="234"/>
                </a:lnTo>
                <a:lnTo>
                  <a:pt x="213" y="236"/>
                </a:lnTo>
                <a:lnTo>
                  <a:pt x="208" y="238"/>
                </a:lnTo>
                <a:lnTo>
                  <a:pt x="206" y="240"/>
                </a:lnTo>
                <a:lnTo>
                  <a:pt x="206" y="244"/>
                </a:lnTo>
                <a:lnTo>
                  <a:pt x="204" y="248"/>
                </a:lnTo>
                <a:lnTo>
                  <a:pt x="202" y="251"/>
                </a:lnTo>
                <a:lnTo>
                  <a:pt x="198" y="253"/>
                </a:lnTo>
                <a:lnTo>
                  <a:pt x="194" y="253"/>
                </a:lnTo>
                <a:lnTo>
                  <a:pt x="190" y="255"/>
                </a:lnTo>
                <a:lnTo>
                  <a:pt x="176" y="255"/>
                </a:lnTo>
                <a:lnTo>
                  <a:pt x="174" y="253"/>
                </a:lnTo>
                <a:lnTo>
                  <a:pt x="172" y="253"/>
                </a:lnTo>
                <a:lnTo>
                  <a:pt x="170" y="250"/>
                </a:lnTo>
                <a:lnTo>
                  <a:pt x="168" y="250"/>
                </a:lnTo>
                <a:lnTo>
                  <a:pt x="163" y="259"/>
                </a:lnTo>
                <a:lnTo>
                  <a:pt x="159" y="265"/>
                </a:lnTo>
                <a:lnTo>
                  <a:pt x="157" y="267"/>
                </a:lnTo>
                <a:lnTo>
                  <a:pt x="155" y="268"/>
                </a:lnTo>
                <a:lnTo>
                  <a:pt x="149" y="268"/>
                </a:lnTo>
                <a:lnTo>
                  <a:pt x="139" y="267"/>
                </a:lnTo>
                <a:lnTo>
                  <a:pt x="135" y="265"/>
                </a:lnTo>
                <a:lnTo>
                  <a:pt x="131" y="263"/>
                </a:lnTo>
                <a:lnTo>
                  <a:pt x="127" y="261"/>
                </a:lnTo>
                <a:lnTo>
                  <a:pt x="123" y="257"/>
                </a:lnTo>
                <a:lnTo>
                  <a:pt x="121" y="255"/>
                </a:lnTo>
                <a:lnTo>
                  <a:pt x="121" y="251"/>
                </a:lnTo>
                <a:lnTo>
                  <a:pt x="120" y="248"/>
                </a:lnTo>
                <a:lnTo>
                  <a:pt x="120" y="24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2" name="Freeform 40"/>
          <p:cNvSpPr>
            <a:spLocks/>
          </p:cNvSpPr>
          <p:nvPr/>
        </p:nvSpPr>
        <p:spPr bwMode="auto">
          <a:xfrm>
            <a:off x="7789863" y="3221038"/>
            <a:ext cx="144462" cy="82550"/>
          </a:xfrm>
          <a:custGeom>
            <a:avLst/>
            <a:gdLst/>
            <a:ahLst/>
            <a:cxnLst>
              <a:cxn ang="0">
                <a:pos x="2" y="15"/>
              </a:cxn>
              <a:cxn ang="0">
                <a:pos x="0" y="19"/>
              </a:cxn>
              <a:cxn ang="0">
                <a:pos x="0" y="23"/>
              </a:cxn>
              <a:cxn ang="0">
                <a:pos x="2" y="30"/>
              </a:cxn>
              <a:cxn ang="0">
                <a:pos x="4" y="32"/>
              </a:cxn>
              <a:cxn ang="0">
                <a:pos x="6" y="32"/>
              </a:cxn>
              <a:cxn ang="0">
                <a:pos x="8" y="30"/>
              </a:cxn>
              <a:cxn ang="0">
                <a:pos x="8" y="27"/>
              </a:cxn>
              <a:cxn ang="0">
                <a:pos x="23" y="25"/>
              </a:cxn>
              <a:cxn ang="0">
                <a:pos x="29" y="36"/>
              </a:cxn>
              <a:cxn ang="0">
                <a:pos x="41" y="38"/>
              </a:cxn>
              <a:cxn ang="0">
                <a:pos x="51" y="38"/>
              </a:cxn>
              <a:cxn ang="0">
                <a:pos x="57" y="40"/>
              </a:cxn>
              <a:cxn ang="0">
                <a:pos x="61" y="42"/>
              </a:cxn>
              <a:cxn ang="0">
                <a:pos x="66" y="44"/>
              </a:cxn>
              <a:cxn ang="0">
                <a:pos x="70" y="49"/>
              </a:cxn>
              <a:cxn ang="0">
                <a:pos x="72" y="49"/>
              </a:cxn>
              <a:cxn ang="0">
                <a:pos x="76" y="51"/>
              </a:cxn>
              <a:cxn ang="0">
                <a:pos x="78" y="51"/>
              </a:cxn>
              <a:cxn ang="0">
                <a:pos x="80" y="49"/>
              </a:cxn>
              <a:cxn ang="0">
                <a:pos x="80" y="47"/>
              </a:cxn>
              <a:cxn ang="0">
                <a:pos x="78" y="45"/>
              </a:cxn>
              <a:cxn ang="0">
                <a:pos x="72" y="36"/>
              </a:cxn>
              <a:cxn ang="0">
                <a:pos x="68" y="32"/>
              </a:cxn>
              <a:cxn ang="0">
                <a:pos x="68" y="28"/>
              </a:cxn>
              <a:cxn ang="0">
                <a:pos x="68" y="23"/>
              </a:cxn>
              <a:cxn ang="0">
                <a:pos x="66" y="19"/>
              </a:cxn>
              <a:cxn ang="0">
                <a:pos x="66" y="13"/>
              </a:cxn>
              <a:cxn ang="0">
                <a:pos x="63" y="8"/>
              </a:cxn>
              <a:cxn ang="0">
                <a:pos x="55" y="0"/>
              </a:cxn>
              <a:cxn ang="0">
                <a:pos x="2" y="15"/>
              </a:cxn>
            </a:cxnLst>
            <a:rect l="0" t="0" r="r" b="b"/>
            <a:pathLst>
              <a:path w="80" h="51">
                <a:moveTo>
                  <a:pt x="2" y="15"/>
                </a:moveTo>
                <a:lnTo>
                  <a:pt x="0" y="19"/>
                </a:lnTo>
                <a:lnTo>
                  <a:pt x="0" y="23"/>
                </a:lnTo>
                <a:lnTo>
                  <a:pt x="2" y="30"/>
                </a:lnTo>
                <a:lnTo>
                  <a:pt x="4" y="32"/>
                </a:lnTo>
                <a:lnTo>
                  <a:pt x="6" y="32"/>
                </a:lnTo>
                <a:lnTo>
                  <a:pt x="8" y="30"/>
                </a:lnTo>
                <a:lnTo>
                  <a:pt x="8" y="27"/>
                </a:lnTo>
                <a:lnTo>
                  <a:pt x="23" y="25"/>
                </a:lnTo>
                <a:lnTo>
                  <a:pt x="29" y="36"/>
                </a:lnTo>
                <a:lnTo>
                  <a:pt x="41" y="38"/>
                </a:lnTo>
                <a:lnTo>
                  <a:pt x="51" y="38"/>
                </a:lnTo>
                <a:lnTo>
                  <a:pt x="57" y="40"/>
                </a:lnTo>
                <a:lnTo>
                  <a:pt x="61" y="42"/>
                </a:lnTo>
                <a:lnTo>
                  <a:pt x="66" y="44"/>
                </a:lnTo>
                <a:lnTo>
                  <a:pt x="70" y="49"/>
                </a:lnTo>
                <a:lnTo>
                  <a:pt x="72" y="49"/>
                </a:lnTo>
                <a:lnTo>
                  <a:pt x="76" y="51"/>
                </a:lnTo>
                <a:lnTo>
                  <a:pt x="78" y="51"/>
                </a:lnTo>
                <a:lnTo>
                  <a:pt x="80" y="49"/>
                </a:lnTo>
                <a:lnTo>
                  <a:pt x="80" y="47"/>
                </a:lnTo>
                <a:lnTo>
                  <a:pt x="78" y="45"/>
                </a:lnTo>
                <a:lnTo>
                  <a:pt x="72" y="36"/>
                </a:lnTo>
                <a:lnTo>
                  <a:pt x="68" y="32"/>
                </a:lnTo>
                <a:lnTo>
                  <a:pt x="68" y="28"/>
                </a:lnTo>
                <a:lnTo>
                  <a:pt x="68" y="23"/>
                </a:lnTo>
                <a:lnTo>
                  <a:pt x="66" y="19"/>
                </a:lnTo>
                <a:lnTo>
                  <a:pt x="66" y="13"/>
                </a:lnTo>
                <a:lnTo>
                  <a:pt x="63" y="8"/>
                </a:lnTo>
                <a:lnTo>
                  <a:pt x="55" y="0"/>
                </a:lnTo>
                <a:lnTo>
                  <a:pt x="2" y="15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3" name="Freeform 41"/>
          <p:cNvSpPr>
            <a:spLocks/>
          </p:cNvSpPr>
          <p:nvPr/>
        </p:nvSpPr>
        <p:spPr bwMode="auto">
          <a:xfrm>
            <a:off x="7789863" y="3216275"/>
            <a:ext cx="144462" cy="85725"/>
          </a:xfrm>
          <a:custGeom>
            <a:avLst/>
            <a:gdLst/>
            <a:ahLst/>
            <a:cxnLst>
              <a:cxn ang="0">
                <a:pos x="2" y="17"/>
              </a:cxn>
              <a:cxn ang="0">
                <a:pos x="0" y="25"/>
              </a:cxn>
              <a:cxn ang="0">
                <a:pos x="2" y="32"/>
              </a:cxn>
              <a:cxn ang="0">
                <a:pos x="6" y="34"/>
              </a:cxn>
              <a:cxn ang="0">
                <a:pos x="8" y="29"/>
              </a:cxn>
              <a:cxn ang="0">
                <a:pos x="21" y="27"/>
              </a:cxn>
              <a:cxn ang="0">
                <a:pos x="29" y="38"/>
              </a:cxn>
              <a:cxn ang="0">
                <a:pos x="51" y="40"/>
              </a:cxn>
              <a:cxn ang="0">
                <a:pos x="61" y="44"/>
              </a:cxn>
              <a:cxn ang="0">
                <a:pos x="70" y="51"/>
              </a:cxn>
              <a:cxn ang="0">
                <a:pos x="78" y="51"/>
              </a:cxn>
              <a:cxn ang="0">
                <a:pos x="78" y="47"/>
              </a:cxn>
              <a:cxn ang="0">
                <a:pos x="72" y="38"/>
              </a:cxn>
              <a:cxn ang="0">
                <a:pos x="68" y="30"/>
              </a:cxn>
              <a:cxn ang="0">
                <a:pos x="66" y="23"/>
              </a:cxn>
              <a:cxn ang="0">
                <a:pos x="64" y="15"/>
              </a:cxn>
              <a:cxn ang="0">
                <a:pos x="55" y="0"/>
              </a:cxn>
            </a:cxnLst>
            <a:rect l="0" t="0" r="r" b="b"/>
            <a:pathLst>
              <a:path w="78" h="51">
                <a:moveTo>
                  <a:pt x="2" y="17"/>
                </a:moveTo>
                <a:lnTo>
                  <a:pt x="0" y="25"/>
                </a:lnTo>
                <a:lnTo>
                  <a:pt x="2" y="32"/>
                </a:lnTo>
                <a:lnTo>
                  <a:pt x="6" y="34"/>
                </a:lnTo>
                <a:lnTo>
                  <a:pt x="8" y="29"/>
                </a:lnTo>
                <a:lnTo>
                  <a:pt x="21" y="27"/>
                </a:lnTo>
                <a:lnTo>
                  <a:pt x="29" y="38"/>
                </a:lnTo>
                <a:lnTo>
                  <a:pt x="51" y="40"/>
                </a:lnTo>
                <a:lnTo>
                  <a:pt x="61" y="44"/>
                </a:lnTo>
                <a:lnTo>
                  <a:pt x="70" y="51"/>
                </a:lnTo>
                <a:lnTo>
                  <a:pt x="78" y="51"/>
                </a:lnTo>
                <a:lnTo>
                  <a:pt x="78" y="47"/>
                </a:lnTo>
                <a:lnTo>
                  <a:pt x="72" y="38"/>
                </a:lnTo>
                <a:lnTo>
                  <a:pt x="68" y="30"/>
                </a:lnTo>
                <a:lnTo>
                  <a:pt x="66" y="23"/>
                </a:lnTo>
                <a:lnTo>
                  <a:pt x="64" y="15"/>
                </a:lnTo>
                <a:lnTo>
                  <a:pt x="55" y="0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4" name="Freeform 42"/>
          <p:cNvSpPr>
            <a:spLocks/>
          </p:cNvSpPr>
          <p:nvPr/>
        </p:nvSpPr>
        <p:spPr bwMode="auto">
          <a:xfrm>
            <a:off x="6675438" y="2762250"/>
            <a:ext cx="606425" cy="635000"/>
          </a:xfrm>
          <a:custGeom>
            <a:avLst/>
            <a:gdLst/>
            <a:ahLst/>
            <a:cxnLst>
              <a:cxn ang="0">
                <a:pos x="31" y="341"/>
              </a:cxn>
              <a:cxn ang="0">
                <a:pos x="47" y="337"/>
              </a:cxn>
              <a:cxn ang="0">
                <a:pos x="58" y="339"/>
              </a:cxn>
              <a:cxn ang="0">
                <a:pos x="72" y="350"/>
              </a:cxn>
              <a:cxn ang="0">
                <a:pos x="90" y="365"/>
              </a:cxn>
              <a:cxn ang="0">
                <a:pos x="113" y="369"/>
              </a:cxn>
              <a:cxn ang="0">
                <a:pos x="127" y="373"/>
              </a:cxn>
              <a:cxn ang="0">
                <a:pos x="148" y="373"/>
              </a:cxn>
              <a:cxn ang="0">
                <a:pos x="158" y="378"/>
              </a:cxn>
              <a:cxn ang="0">
                <a:pos x="162" y="373"/>
              </a:cxn>
              <a:cxn ang="0">
                <a:pos x="172" y="373"/>
              </a:cxn>
              <a:cxn ang="0">
                <a:pos x="180" y="365"/>
              </a:cxn>
              <a:cxn ang="0">
                <a:pos x="189" y="367"/>
              </a:cxn>
              <a:cxn ang="0">
                <a:pos x="193" y="375"/>
              </a:cxn>
              <a:cxn ang="0">
                <a:pos x="201" y="382"/>
              </a:cxn>
              <a:cxn ang="0">
                <a:pos x="223" y="388"/>
              </a:cxn>
              <a:cxn ang="0">
                <a:pos x="233" y="384"/>
              </a:cxn>
              <a:cxn ang="0">
                <a:pos x="236" y="371"/>
              </a:cxn>
              <a:cxn ang="0">
                <a:pos x="244" y="344"/>
              </a:cxn>
              <a:cxn ang="0">
                <a:pos x="250" y="320"/>
              </a:cxn>
              <a:cxn ang="0">
                <a:pos x="260" y="316"/>
              </a:cxn>
              <a:cxn ang="0">
                <a:pos x="262" y="327"/>
              </a:cxn>
              <a:cxn ang="0">
                <a:pos x="266" y="331"/>
              </a:cxn>
              <a:cxn ang="0">
                <a:pos x="276" y="327"/>
              </a:cxn>
              <a:cxn ang="0">
                <a:pos x="270" y="318"/>
              </a:cxn>
              <a:cxn ang="0">
                <a:pos x="270" y="305"/>
              </a:cxn>
              <a:cxn ang="0">
                <a:pos x="285" y="282"/>
              </a:cxn>
              <a:cxn ang="0">
                <a:pos x="297" y="278"/>
              </a:cxn>
              <a:cxn ang="0">
                <a:pos x="305" y="276"/>
              </a:cxn>
              <a:cxn ang="0">
                <a:pos x="325" y="254"/>
              </a:cxn>
              <a:cxn ang="0">
                <a:pos x="334" y="229"/>
              </a:cxn>
              <a:cxn ang="0">
                <a:pos x="332" y="203"/>
              </a:cxn>
              <a:cxn ang="0">
                <a:pos x="336" y="186"/>
              </a:cxn>
              <a:cxn ang="0">
                <a:pos x="338" y="163"/>
              </a:cxn>
              <a:cxn ang="0">
                <a:pos x="332" y="142"/>
              </a:cxn>
              <a:cxn ang="0">
                <a:pos x="344" y="138"/>
              </a:cxn>
              <a:cxn ang="0">
                <a:pos x="323" y="0"/>
              </a:cxn>
              <a:cxn ang="0">
                <a:pos x="307" y="10"/>
              </a:cxn>
              <a:cxn ang="0">
                <a:pos x="291" y="17"/>
              </a:cxn>
              <a:cxn ang="0">
                <a:pos x="274" y="31"/>
              </a:cxn>
              <a:cxn ang="0">
                <a:pos x="250" y="49"/>
              </a:cxn>
              <a:cxn ang="0">
                <a:pos x="229" y="68"/>
              </a:cxn>
              <a:cxn ang="0">
                <a:pos x="211" y="70"/>
              </a:cxn>
              <a:cxn ang="0">
                <a:pos x="178" y="74"/>
              </a:cxn>
              <a:cxn ang="0">
                <a:pos x="150" y="89"/>
              </a:cxn>
              <a:cxn ang="0">
                <a:pos x="142" y="82"/>
              </a:cxn>
              <a:cxn ang="0">
                <a:pos x="127" y="68"/>
              </a:cxn>
              <a:cxn ang="0">
                <a:pos x="103" y="66"/>
              </a:cxn>
            </a:cxnLst>
            <a:rect l="0" t="0" r="r" b="b"/>
            <a:pathLst>
              <a:path w="344" h="388">
                <a:moveTo>
                  <a:pt x="103" y="66"/>
                </a:moveTo>
                <a:lnTo>
                  <a:pt x="0" y="74"/>
                </a:lnTo>
                <a:lnTo>
                  <a:pt x="31" y="341"/>
                </a:lnTo>
                <a:lnTo>
                  <a:pt x="35" y="341"/>
                </a:lnTo>
                <a:lnTo>
                  <a:pt x="41" y="339"/>
                </a:lnTo>
                <a:lnTo>
                  <a:pt x="47" y="337"/>
                </a:lnTo>
                <a:lnTo>
                  <a:pt x="49" y="337"/>
                </a:lnTo>
                <a:lnTo>
                  <a:pt x="52" y="337"/>
                </a:lnTo>
                <a:lnTo>
                  <a:pt x="58" y="339"/>
                </a:lnTo>
                <a:lnTo>
                  <a:pt x="64" y="343"/>
                </a:lnTo>
                <a:lnTo>
                  <a:pt x="68" y="346"/>
                </a:lnTo>
                <a:lnTo>
                  <a:pt x="72" y="350"/>
                </a:lnTo>
                <a:lnTo>
                  <a:pt x="78" y="361"/>
                </a:lnTo>
                <a:lnTo>
                  <a:pt x="84" y="361"/>
                </a:lnTo>
                <a:lnTo>
                  <a:pt x="90" y="365"/>
                </a:lnTo>
                <a:lnTo>
                  <a:pt x="97" y="367"/>
                </a:lnTo>
                <a:lnTo>
                  <a:pt x="107" y="371"/>
                </a:lnTo>
                <a:lnTo>
                  <a:pt x="113" y="369"/>
                </a:lnTo>
                <a:lnTo>
                  <a:pt x="117" y="369"/>
                </a:lnTo>
                <a:lnTo>
                  <a:pt x="123" y="373"/>
                </a:lnTo>
                <a:lnTo>
                  <a:pt x="127" y="373"/>
                </a:lnTo>
                <a:lnTo>
                  <a:pt x="131" y="375"/>
                </a:lnTo>
                <a:lnTo>
                  <a:pt x="139" y="375"/>
                </a:lnTo>
                <a:lnTo>
                  <a:pt x="148" y="373"/>
                </a:lnTo>
                <a:lnTo>
                  <a:pt x="154" y="377"/>
                </a:lnTo>
                <a:lnTo>
                  <a:pt x="156" y="378"/>
                </a:lnTo>
                <a:lnTo>
                  <a:pt x="158" y="378"/>
                </a:lnTo>
                <a:lnTo>
                  <a:pt x="160" y="378"/>
                </a:lnTo>
                <a:lnTo>
                  <a:pt x="162" y="375"/>
                </a:lnTo>
                <a:lnTo>
                  <a:pt x="162" y="373"/>
                </a:lnTo>
                <a:lnTo>
                  <a:pt x="164" y="373"/>
                </a:lnTo>
                <a:lnTo>
                  <a:pt x="170" y="373"/>
                </a:lnTo>
                <a:lnTo>
                  <a:pt x="172" y="373"/>
                </a:lnTo>
                <a:lnTo>
                  <a:pt x="176" y="369"/>
                </a:lnTo>
                <a:lnTo>
                  <a:pt x="178" y="367"/>
                </a:lnTo>
                <a:lnTo>
                  <a:pt x="180" y="365"/>
                </a:lnTo>
                <a:lnTo>
                  <a:pt x="182" y="365"/>
                </a:lnTo>
                <a:lnTo>
                  <a:pt x="188" y="365"/>
                </a:lnTo>
                <a:lnTo>
                  <a:pt x="189" y="367"/>
                </a:lnTo>
                <a:lnTo>
                  <a:pt x="191" y="367"/>
                </a:lnTo>
                <a:lnTo>
                  <a:pt x="193" y="369"/>
                </a:lnTo>
                <a:lnTo>
                  <a:pt x="193" y="375"/>
                </a:lnTo>
                <a:lnTo>
                  <a:pt x="195" y="377"/>
                </a:lnTo>
                <a:lnTo>
                  <a:pt x="197" y="378"/>
                </a:lnTo>
                <a:lnTo>
                  <a:pt x="201" y="382"/>
                </a:lnTo>
                <a:lnTo>
                  <a:pt x="209" y="384"/>
                </a:lnTo>
                <a:lnTo>
                  <a:pt x="219" y="386"/>
                </a:lnTo>
                <a:lnTo>
                  <a:pt x="223" y="388"/>
                </a:lnTo>
                <a:lnTo>
                  <a:pt x="227" y="388"/>
                </a:lnTo>
                <a:lnTo>
                  <a:pt x="231" y="386"/>
                </a:lnTo>
                <a:lnTo>
                  <a:pt x="233" y="384"/>
                </a:lnTo>
                <a:lnTo>
                  <a:pt x="234" y="382"/>
                </a:lnTo>
                <a:lnTo>
                  <a:pt x="236" y="378"/>
                </a:lnTo>
                <a:lnTo>
                  <a:pt x="236" y="371"/>
                </a:lnTo>
                <a:lnTo>
                  <a:pt x="246" y="367"/>
                </a:lnTo>
                <a:lnTo>
                  <a:pt x="244" y="352"/>
                </a:lnTo>
                <a:lnTo>
                  <a:pt x="244" y="344"/>
                </a:lnTo>
                <a:lnTo>
                  <a:pt x="244" y="339"/>
                </a:lnTo>
                <a:lnTo>
                  <a:pt x="246" y="327"/>
                </a:lnTo>
                <a:lnTo>
                  <a:pt x="250" y="320"/>
                </a:lnTo>
                <a:lnTo>
                  <a:pt x="256" y="316"/>
                </a:lnTo>
                <a:lnTo>
                  <a:pt x="258" y="316"/>
                </a:lnTo>
                <a:lnTo>
                  <a:pt x="260" y="316"/>
                </a:lnTo>
                <a:lnTo>
                  <a:pt x="260" y="318"/>
                </a:lnTo>
                <a:lnTo>
                  <a:pt x="262" y="320"/>
                </a:lnTo>
                <a:lnTo>
                  <a:pt x="262" y="327"/>
                </a:lnTo>
                <a:lnTo>
                  <a:pt x="260" y="331"/>
                </a:lnTo>
                <a:lnTo>
                  <a:pt x="260" y="333"/>
                </a:lnTo>
                <a:lnTo>
                  <a:pt x="266" y="331"/>
                </a:lnTo>
                <a:lnTo>
                  <a:pt x="270" y="329"/>
                </a:lnTo>
                <a:lnTo>
                  <a:pt x="274" y="327"/>
                </a:lnTo>
                <a:lnTo>
                  <a:pt x="276" y="327"/>
                </a:lnTo>
                <a:lnTo>
                  <a:pt x="276" y="324"/>
                </a:lnTo>
                <a:lnTo>
                  <a:pt x="274" y="322"/>
                </a:lnTo>
                <a:lnTo>
                  <a:pt x="270" y="318"/>
                </a:lnTo>
                <a:lnTo>
                  <a:pt x="270" y="316"/>
                </a:lnTo>
                <a:lnTo>
                  <a:pt x="270" y="312"/>
                </a:lnTo>
                <a:lnTo>
                  <a:pt x="270" y="305"/>
                </a:lnTo>
                <a:lnTo>
                  <a:pt x="276" y="295"/>
                </a:lnTo>
                <a:lnTo>
                  <a:pt x="280" y="290"/>
                </a:lnTo>
                <a:lnTo>
                  <a:pt x="285" y="282"/>
                </a:lnTo>
                <a:lnTo>
                  <a:pt x="289" y="280"/>
                </a:lnTo>
                <a:lnTo>
                  <a:pt x="293" y="278"/>
                </a:lnTo>
                <a:lnTo>
                  <a:pt x="297" y="278"/>
                </a:lnTo>
                <a:lnTo>
                  <a:pt x="301" y="278"/>
                </a:lnTo>
                <a:lnTo>
                  <a:pt x="303" y="278"/>
                </a:lnTo>
                <a:lnTo>
                  <a:pt x="305" y="276"/>
                </a:lnTo>
                <a:lnTo>
                  <a:pt x="307" y="273"/>
                </a:lnTo>
                <a:lnTo>
                  <a:pt x="319" y="259"/>
                </a:lnTo>
                <a:lnTo>
                  <a:pt x="325" y="254"/>
                </a:lnTo>
                <a:lnTo>
                  <a:pt x="328" y="246"/>
                </a:lnTo>
                <a:lnTo>
                  <a:pt x="332" y="239"/>
                </a:lnTo>
                <a:lnTo>
                  <a:pt x="334" y="229"/>
                </a:lnTo>
                <a:lnTo>
                  <a:pt x="334" y="218"/>
                </a:lnTo>
                <a:lnTo>
                  <a:pt x="332" y="210"/>
                </a:lnTo>
                <a:lnTo>
                  <a:pt x="332" y="203"/>
                </a:lnTo>
                <a:lnTo>
                  <a:pt x="332" y="197"/>
                </a:lnTo>
                <a:lnTo>
                  <a:pt x="332" y="193"/>
                </a:lnTo>
                <a:lnTo>
                  <a:pt x="336" y="186"/>
                </a:lnTo>
                <a:lnTo>
                  <a:pt x="338" y="180"/>
                </a:lnTo>
                <a:lnTo>
                  <a:pt x="338" y="174"/>
                </a:lnTo>
                <a:lnTo>
                  <a:pt x="338" y="163"/>
                </a:lnTo>
                <a:lnTo>
                  <a:pt x="334" y="150"/>
                </a:lnTo>
                <a:lnTo>
                  <a:pt x="332" y="146"/>
                </a:lnTo>
                <a:lnTo>
                  <a:pt x="332" y="142"/>
                </a:lnTo>
                <a:lnTo>
                  <a:pt x="334" y="140"/>
                </a:lnTo>
                <a:lnTo>
                  <a:pt x="338" y="140"/>
                </a:lnTo>
                <a:lnTo>
                  <a:pt x="344" y="138"/>
                </a:lnTo>
                <a:lnTo>
                  <a:pt x="344" y="136"/>
                </a:lnTo>
                <a:lnTo>
                  <a:pt x="342" y="135"/>
                </a:lnTo>
                <a:lnTo>
                  <a:pt x="323" y="0"/>
                </a:lnTo>
                <a:lnTo>
                  <a:pt x="321" y="4"/>
                </a:lnTo>
                <a:lnTo>
                  <a:pt x="317" y="6"/>
                </a:lnTo>
                <a:lnTo>
                  <a:pt x="307" y="10"/>
                </a:lnTo>
                <a:lnTo>
                  <a:pt x="299" y="14"/>
                </a:lnTo>
                <a:lnTo>
                  <a:pt x="293" y="14"/>
                </a:lnTo>
                <a:lnTo>
                  <a:pt x="291" y="17"/>
                </a:lnTo>
                <a:lnTo>
                  <a:pt x="287" y="21"/>
                </a:lnTo>
                <a:lnTo>
                  <a:pt x="281" y="25"/>
                </a:lnTo>
                <a:lnTo>
                  <a:pt x="274" y="31"/>
                </a:lnTo>
                <a:lnTo>
                  <a:pt x="268" y="32"/>
                </a:lnTo>
                <a:lnTo>
                  <a:pt x="260" y="40"/>
                </a:lnTo>
                <a:lnTo>
                  <a:pt x="250" y="49"/>
                </a:lnTo>
                <a:lnTo>
                  <a:pt x="236" y="63"/>
                </a:lnTo>
                <a:lnTo>
                  <a:pt x="233" y="66"/>
                </a:lnTo>
                <a:lnTo>
                  <a:pt x="229" y="68"/>
                </a:lnTo>
                <a:lnTo>
                  <a:pt x="225" y="68"/>
                </a:lnTo>
                <a:lnTo>
                  <a:pt x="221" y="70"/>
                </a:lnTo>
                <a:lnTo>
                  <a:pt x="211" y="70"/>
                </a:lnTo>
                <a:lnTo>
                  <a:pt x="201" y="70"/>
                </a:lnTo>
                <a:lnTo>
                  <a:pt x="189" y="72"/>
                </a:lnTo>
                <a:lnTo>
                  <a:pt x="178" y="74"/>
                </a:lnTo>
                <a:lnTo>
                  <a:pt x="166" y="80"/>
                </a:lnTo>
                <a:lnTo>
                  <a:pt x="152" y="89"/>
                </a:lnTo>
                <a:lnTo>
                  <a:pt x="150" y="89"/>
                </a:lnTo>
                <a:lnTo>
                  <a:pt x="148" y="87"/>
                </a:lnTo>
                <a:lnTo>
                  <a:pt x="146" y="85"/>
                </a:lnTo>
                <a:lnTo>
                  <a:pt x="142" y="82"/>
                </a:lnTo>
                <a:lnTo>
                  <a:pt x="139" y="76"/>
                </a:lnTo>
                <a:lnTo>
                  <a:pt x="133" y="72"/>
                </a:lnTo>
                <a:lnTo>
                  <a:pt x="127" y="68"/>
                </a:lnTo>
                <a:lnTo>
                  <a:pt x="117" y="66"/>
                </a:lnTo>
                <a:lnTo>
                  <a:pt x="111" y="66"/>
                </a:lnTo>
                <a:lnTo>
                  <a:pt x="103" y="66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5" name="Freeform 43"/>
          <p:cNvSpPr>
            <a:spLocks/>
          </p:cNvSpPr>
          <p:nvPr/>
        </p:nvSpPr>
        <p:spPr bwMode="auto">
          <a:xfrm>
            <a:off x="7243763" y="2627313"/>
            <a:ext cx="811212" cy="509587"/>
          </a:xfrm>
          <a:custGeom>
            <a:avLst/>
            <a:gdLst/>
            <a:ahLst/>
            <a:cxnLst>
              <a:cxn ang="0">
                <a:pos x="428" y="70"/>
              </a:cxn>
              <a:cxn ang="0">
                <a:pos x="430" y="62"/>
              </a:cxn>
              <a:cxn ang="0">
                <a:pos x="430" y="53"/>
              </a:cxn>
              <a:cxn ang="0">
                <a:pos x="407" y="40"/>
              </a:cxn>
              <a:cxn ang="0">
                <a:pos x="409" y="28"/>
              </a:cxn>
              <a:cxn ang="0">
                <a:pos x="405" y="21"/>
              </a:cxn>
              <a:cxn ang="0">
                <a:pos x="401" y="17"/>
              </a:cxn>
              <a:cxn ang="0">
                <a:pos x="389" y="15"/>
              </a:cxn>
              <a:cxn ang="0">
                <a:pos x="383" y="8"/>
              </a:cxn>
              <a:cxn ang="0">
                <a:pos x="377" y="2"/>
              </a:cxn>
              <a:cxn ang="0">
                <a:pos x="372" y="0"/>
              </a:cxn>
              <a:cxn ang="0">
                <a:pos x="317" y="15"/>
              </a:cxn>
              <a:cxn ang="0">
                <a:pos x="174" y="47"/>
              </a:cxn>
              <a:cxn ang="0">
                <a:pos x="82" y="64"/>
              </a:cxn>
              <a:cxn ang="0">
                <a:pos x="49" y="68"/>
              </a:cxn>
              <a:cxn ang="0">
                <a:pos x="39" y="47"/>
              </a:cxn>
              <a:cxn ang="0">
                <a:pos x="29" y="55"/>
              </a:cxn>
              <a:cxn ang="0">
                <a:pos x="27" y="61"/>
              </a:cxn>
              <a:cxn ang="0">
                <a:pos x="23" y="68"/>
              </a:cxn>
              <a:cxn ang="0">
                <a:pos x="15" y="70"/>
              </a:cxn>
              <a:cxn ang="0">
                <a:pos x="5" y="72"/>
              </a:cxn>
              <a:cxn ang="0">
                <a:pos x="2" y="78"/>
              </a:cxn>
              <a:cxn ang="0">
                <a:pos x="35" y="310"/>
              </a:cxn>
              <a:cxn ang="0">
                <a:pos x="113" y="297"/>
              </a:cxn>
              <a:cxn ang="0">
                <a:pos x="397" y="240"/>
              </a:cxn>
              <a:cxn ang="0">
                <a:pos x="403" y="225"/>
              </a:cxn>
              <a:cxn ang="0">
                <a:pos x="407" y="221"/>
              </a:cxn>
              <a:cxn ang="0">
                <a:pos x="417" y="221"/>
              </a:cxn>
              <a:cxn ang="0">
                <a:pos x="426" y="217"/>
              </a:cxn>
              <a:cxn ang="0">
                <a:pos x="432" y="212"/>
              </a:cxn>
              <a:cxn ang="0">
                <a:pos x="438" y="202"/>
              </a:cxn>
              <a:cxn ang="0">
                <a:pos x="442" y="195"/>
              </a:cxn>
              <a:cxn ang="0">
                <a:pos x="452" y="187"/>
              </a:cxn>
              <a:cxn ang="0">
                <a:pos x="456" y="183"/>
              </a:cxn>
              <a:cxn ang="0">
                <a:pos x="458" y="180"/>
              </a:cxn>
              <a:cxn ang="0">
                <a:pos x="458" y="172"/>
              </a:cxn>
              <a:cxn ang="0">
                <a:pos x="454" y="166"/>
              </a:cxn>
              <a:cxn ang="0">
                <a:pos x="415" y="127"/>
              </a:cxn>
              <a:cxn ang="0">
                <a:pos x="417" y="125"/>
              </a:cxn>
              <a:cxn ang="0">
                <a:pos x="422" y="119"/>
              </a:cxn>
              <a:cxn ang="0">
                <a:pos x="422" y="113"/>
              </a:cxn>
              <a:cxn ang="0">
                <a:pos x="417" y="104"/>
              </a:cxn>
              <a:cxn ang="0">
                <a:pos x="415" y="98"/>
              </a:cxn>
              <a:cxn ang="0">
                <a:pos x="419" y="93"/>
              </a:cxn>
              <a:cxn ang="0">
                <a:pos x="420" y="85"/>
              </a:cxn>
              <a:cxn ang="0">
                <a:pos x="426" y="83"/>
              </a:cxn>
              <a:cxn ang="0">
                <a:pos x="430" y="76"/>
              </a:cxn>
              <a:cxn ang="0">
                <a:pos x="428" y="66"/>
              </a:cxn>
              <a:cxn ang="0">
                <a:pos x="430" y="61"/>
              </a:cxn>
              <a:cxn ang="0">
                <a:pos x="428" y="47"/>
              </a:cxn>
              <a:cxn ang="0">
                <a:pos x="409" y="32"/>
              </a:cxn>
              <a:cxn ang="0">
                <a:pos x="407" y="25"/>
              </a:cxn>
              <a:cxn ang="0">
                <a:pos x="403" y="19"/>
              </a:cxn>
              <a:cxn ang="0">
                <a:pos x="393" y="15"/>
              </a:cxn>
              <a:cxn ang="0">
                <a:pos x="387" y="13"/>
              </a:cxn>
              <a:cxn ang="0">
                <a:pos x="381" y="4"/>
              </a:cxn>
              <a:cxn ang="0">
                <a:pos x="374" y="0"/>
              </a:cxn>
              <a:cxn ang="0">
                <a:pos x="370" y="2"/>
              </a:cxn>
            </a:cxnLst>
            <a:rect l="0" t="0" r="r" b="b"/>
            <a:pathLst>
              <a:path w="460" h="310">
                <a:moveTo>
                  <a:pt x="430" y="76"/>
                </a:moveTo>
                <a:lnTo>
                  <a:pt x="428" y="70"/>
                </a:lnTo>
                <a:lnTo>
                  <a:pt x="428" y="66"/>
                </a:lnTo>
                <a:lnTo>
                  <a:pt x="430" y="62"/>
                </a:lnTo>
                <a:lnTo>
                  <a:pt x="430" y="61"/>
                </a:lnTo>
                <a:lnTo>
                  <a:pt x="430" y="53"/>
                </a:lnTo>
                <a:lnTo>
                  <a:pt x="428" y="47"/>
                </a:lnTo>
                <a:lnTo>
                  <a:pt x="407" y="40"/>
                </a:lnTo>
                <a:lnTo>
                  <a:pt x="409" y="32"/>
                </a:lnTo>
                <a:lnTo>
                  <a:pt x="409" y="28"/>
                </a:lnTo>
                <a:lnTo>
                  <a:pt x="407" y="25"/>
                </a:lnTo>
                <a:lnTo>
                  <a:pt x="405" y="21"/>
                </a:lnTo>
                <a:lnTo>
                  <a:pt x="403" y="19"/>
                </a:lnTo>
                <a:lnTo>
                  <a:pt x="401" y="17"/>
                </a:lnTo>
                <a:lnTo>
                  <a:pt x="393" y="15"/>
                </a:lnTo>
                <a:lnTo>
                  <a:pt x="389" y="15"/>
                </a:lnTo>
                <a:lnTo>
                  <a:pt x="387" y="13"/>
                </a:lnTo>
                <a:lnTo>
                  <a:pt x="383" y="8"/>
                </a:lnTo>
                <a:lnTo>
                  <a:pt x="381" y="4"/>
                </a:lnTo>
                <a:lnTo>
                  <a:pt x="377" y="2"/>
                </a:lnTo>
                <a:lnTo>
                  <a:pt x="374" y="0"/>
                </a:lnTo>
                <a:lnTo>
                  <a:pt x="372" y="0"/>
                </a:lnTo>
                <a:lnTo>
                  <a:pt x="370" y="2"/>
                </a:lnTo>
                <a:lnTo>
                  <a:pt x="317" y="15"/>
                </a:lnTo>
                <a:lnTo>
                  <a:pt x="225" y="36"/>
                </a:lnTo>
                <a:lnTo>
                  <a:pt x="174" y="47"/>
                </a:lnTo>
                <a:lnTo>
                  <a:pt x="125" y="57"/>
                </a:lnTo>
                <a:lnTo>
                  <a:pt x="82" y="64"/>
                </a:lnTo>
                <a:lnTo>
                  <a:pt x="64" y="66"/>
                </a:lnTo>
                <a:lnTo>
                  <a:pt x="49" y="68"/>
                </a:lnTo>
                <a:lnTo>
                  <a:pt x="49" y="40"/>
                </a:lnTo>
                <a:lnTo>
                  <a:pt x="39" y="47"/>
                </a:lnTo>
                <a:lnTo>
                  <a:pt x="31" y="53"/>
                </a:lnTo>
                <a:lnTo>
                  <a:pt x="29" y="55"/>
                </a:lnTo>
                <a:lnTo>
                  <a:pt x="27" y="57"/>
                </a:lnTo>
                <a:lnTo>
                  <a:pt x="27" y="61"/>
                </a:lnTo>
                <a:lnTo>
                  <a:pt x="25" y="64"/>
                </a:lnTo>
                <a:lnTo>
                  <a:pt x="23" y="68"/>
                </a:lnTo>
                <a:lnTo>
                  <a:pt x="19" y="68"/>
                </a:lnTo>
                <a:lnTo>
                  <a:pt x="15" y="70"/>
                </a:lnTo>
                <a:lnTo>
                  <a:pt x="7" y="70"/>
                </a:lnTo>
                <a:lnTo>
                  <a:pt x="5" y="72"/>
                </a:lnTo>
                <a:lnTo>
                  <a:pt x="5" y="74"/>
                </a:lnTo>
                <a:lnTo>
                  <a:pt x="2" y="78"/>
                </a:lnTo>
                <a:lnTo>
                  <a:pt x="0" y="81"/>
                </a:lnTo>
                <a:lnTo>
                  <a:pt x="35" y="310"/>
                </a:lnTo>
                <a:lnTo>
                  <a:pt x="64" y="306"/>
                </a:lnTo>
                <a:lnTo>
                  <a:pt x="113" y="297"/>
                </a:lnTo>
                <a:lnTo>
                  <a:pt x="235" y="274"/>
                </a:lnTo>
                <a:lnTo>
                  <a:pt x="397" y="240"/>
                </a:lnTo>
                <a:lnTo>
                  <a:pt x="399" y="231"/>
                </a:lnTo>
                <a:lnTo>
                  <a:pt x="403" y="225"/>
                </a:lnTo>
                <a:lnTo>
                  <a:pt x="405" y="221"/>
                </a:lnTo>
                <a:lnTo>
                  <a:pt x="407" y="221"/>
                </a:lnTo>
                <a:lnTo>
                  <a:pt x="411" y="219"/>
                </a:lnTo>
                <a:lnTo>
                  <a:pt x="417" y="221"/>
                </a:lnTo>
                <a:lnTo>
                  <a:pt x="422" y="219"/>
                </a:lnTo>
                <a:lnTo>
                  <a:pt x="426" y="217"/>
                </a:lnTo>
                <a:lnTo>
                  <a:pt x="430" y="214"/>
                </a:lnTo>
                <a:lnTo>
                  <a:pt x="432" y="212"/>
                </a:lnTo>
                <a:lnTo>
                  <a:pt x="436" y="208"/>
                </a:lnTo>
                <a:lnTo>
                  <a:pt x="438" y="202"/>
                </a:lnTo>
                <a:lnTo>
                  <a:pt x="440" y="199"/>
                </a:lnTo>
                <a:lnTo>
                  <a:pt x="442" y="195"/>
                </a:lnTo>
                <a:lnTo>
                  <a:pt x="446" y="191"/>
                </a:lnTo>
                <a:lnTo>
                  <a:pt x="452" y="187"/>
                </a:lnTo>
                <a:lnTo>
                  <a:pt x="454" y="185"/>
                </a:lnTo>
                <a:lnTo>
                  <a:pt x="456" y="183"/>
                </a:lnTo>
                <a:lnTo>
                  <a:pt x="458" y="182"/>
                </a:lnTo>
                <a:lnTo>
                  <a:pt x="458" y="180"/>
                </a:lnTo>
                <a:lnTo>
                  <a:pt x="460" y="176"/>
                </a:lnTo>
                <a:lnTo>
                  <a:pt x="458" y="172"/>
                </a:lnTo>
                <a:lnTo>
                  <a:pt x="456" y="168"/>
                </a:lnTo>
                <a:lnTo>
                  <a:pt x="454" y="166"/>
                </a:lnTo>
                <a:lnTo>
                  <a:pt x="415" y="129"/>
                </a:lnTo>
                <a:lnTo>
                  <a:pt x="415" y="127"/>
                </a:lnTo>
                <a:lnTo>
                  <a:pt x="415" y="125"/>
                </a:lnTo>
                <a:lnTo>
                  <a:pt x="417" y="125"/>
                </a:lnTo>
                <a:lnTo>
                  <a:pt x="420" y="121"/>
                </a:lnTo>
                <a:lnTo>
                  <a:pt x="422" y="119"/>
                </a:lnTo>
                <a:lnTo>
                  <a:pt x="422" y="117"/>
                </a:lnTo>
                <a:lnTo>
                  <a:pt x="422" y="113"/>
                </a:lnTo>
                <a:lnTo>
                  <a:pt x="420" y="110"/>
                </a:lnTo>
                <a:lnTo>
                  <a:pt x="417" y="104"/>
                </a:lnTo>
                <a:lnTo>
                  <a:pt x="415" y="102"/>
                </a:lnTo>
                <a:lnTo>
                  <a:pt x="415" y="98"/>
                </a:lnTo>
                <a:lnTo>
                  <a:pt x="417" y="96"/>
                </a:lnTo>
                <a:lnTo>
                  <a:pt x="419" y="93"/>
                </a:lnTo>
                <a:lnTo>
                  <a:pt x="419" y="89"/>
                </a:lnTo>
                <a:lnTo>
                  <a:pt x="420" y="85"/>
                </a:lnTo>
                <a:lnTo>
                  <a:pt x="424" y="85"/>
                </a:lnTo>
                <a:lnTo>
                  <a:pt x="426" y="83"/>
                </a:lnTo>
                <a:lnTo>
                  <a:pt x="428" y="81"/>
                </a:lnTo>
                <a:lnTo>
                  <a:pt x="430" y="76"/>
                </a:lnTo>
                <a:lnTo>
                  <a:pt x="428" y="70"/>
                </a:lnTo>
                <a:lnTo>
                  <a:pt x="428" y="66"/>
                </a:lnTo>
                <a:lnTo>
                  <a:pt x="430" y="62"/>
                </a:lnTo>
                <a:lnTo>
                  <a:pt x="430" y="61"/>
                </a:lnTo>
                <a:lnTo>
                  <a:pt x="430" y="53"/>
                </a:lnTo>
                <a:lnTo>
                  <a:pt x="428" y="47"/>
                </a:lnTo>
                <a:lnTo>
                  <a:pt x="407" y="40"/>
                </a:lnTo>
                <a:lnTo>
                  <a:pt x="409" y="32"/>
                </a:lnTo>
                <a:lnTo>
                  <a:pt x="409" y="28"/>
                </a:lnTo>
                <a:lnTo>
                  <a:pt x="407" y="25"/>
                </a:lnTo>
                <a:lnTo>
                  <a:pt x="405" y="21"/>
                </a:lnTo>
                <a:lnTo>
                  <a:pt x="403" y="19"/>
                </a:lnTo>
                <a:lnTo>
                  <a:pt x="401" y="17"/>
                </a:lnTo>
                <a:lnTo>
                  <a:pt x="393" y="15"/>
                </a:lnTo>
                <a:lnTo>
                  <a:pt x="389" y="15"/>
                </a:lnTo>
                <a:lnTo>
                  <a:pt x="387" y="13"/>
                </a:lnTo>
                <a:lnTo>
                  <a:pt x="383" y="8"/>
                </a:lnTo>
                <a:lnTo>
                  <a:pt x="381" y="4"/>
                </a:lnTo>
                <a:lnTo>
                  <a:pt x="377" y="2"/>
                </a:lnTo>
                <a:lnTo>
                  <a:pt x="374" y="0"/>
                </a:lnTo>
                <a:lnTo>
                  <a:pt x="372" y="0"/>
                </a:lnTo>
                <a:lnTo>
                  <a:pt x="370" y="2"/>
                </a:lnTo>
                <a:lnTo>
                  <a:pt x="430" y="76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6" name="Freeform 44"/>
          <p:cNvSpPr>
            <a:spLocks/>
          </p:cNvSpPr>
          <p:nvPr/>
        </p:nvSpPr>
        <p:spPr bwMode="auto">
          <a:xfrm>
            <a:off x="7243763" y="2632075"/>
            <a:ext cx="806450" cy="504825"/>
          </a:xfrm>
          <a:custGeom>
            <a:avLst/>
            <a:gdLst/>
            <a:ahLst/>
            <a:cxnLst>
              <a:cxn ang="0">
                <a:pos x="428" y="74"/>
              </a:cxn>
              <a:cxn ang="0">
                <a:pos x="430" y="60"/>
              </a:cxn>
              <a:cxn ang="0">
                <a:pos x="430" y="51"/>
              </a:cxn>
              <a:cxn ang="0">
                <a:pos x="428" y="45"/>
              </a:cxn>
              <a:cxn ang="0">
                <a:pos x="407" y="36"/>
              </a:cxn>
              <a:cxn ang="0">
                <a:pos x="409" y="26"/>
              </a:cxn>
              <a:cxn ang="0">
                <a:pos x="405" y="19"/>
              </a:cxn>
              <a:cxn ang="0">
                <a:pos x="401" y="15"/>
              </a:cxn>
              <a:cxn ang="0">
                <a:pos x="391" y="11"/>
              </a:cxn>
              <a:cxn ang="0">
                <a:pos x="387" y="11"/>
              </a:cxn>
              <a:cxn ang="0">
                <a:pos x="383" y="6"/>
              </a:cxn>
              <a:cxn ang="0">
                <a:pos x="377" y="0"/>
              </a:cxn>
              <a:cxn ang="0">
                <a:pos x="370" y="0"/>
              </a:cxn>
              <a:cxn ang="0">
                <a:pos x="317" y="13"/>
              </a:cxn>
              <a:cxn ang="0">
                <a:pos x="225" y="34"/>
              </a:cxn>
              <a:cxn ang="0">
                <a:pos x="125" y="55"/>
              </a:cxn>
              <a:cxn ang="0">
                <a:pos x="49" y="66"/>
              </a:cxn>
              <a:cxn ang="0">
                <a:pos x="49" y="38"/>
              </a:cxn>
              <a:cxn ang="0">
                <a:pos x="39" y="45"/>
              </a:cxn>
              <a:cxn ang="0">
                <a:pos x="27" y="55"/>
              </a:cxn>
              <a:cxn ang="0">
                <a:pos x="25" y="62"/>
              </a:cxn>
              <a:cxn ang="0">
                <a:pos x="15" y="66"/>
              </a:cxn>
              <a:cxn ang="0">
                <a:pos x="3" y="72"/>
              </a:cxn>
              <a:cxn ang="0">
                <a:pos x="0" y="79"/>
              </a:cxn>
              <a:cxn ang="0">
                <a:pos x="35" y="308"/>
              </a:cxn>
              <a:cxn ang="0">
                <a:pos x="111" y="295"/>
              </a:cxn>
              <a:cxn ang="0">
                <a:pos x="235" y="272"/>
              </a:cxn>
              <a:cxn ang="0">
                <a:pos x="397" y="238"/>
              </a:cxn>
              <a:cxn ang="0">
                <a:pos x="401" y="223"/>
              </a:cxn>
              <a:cxn ang="0">
                <a:pos x="407" y="219"/>
              </a:cxn>
              <a:cxn ang="0">
                <a:pos x="417" y="219"/>
              </a:cxn>
              <a:cxn ang="0">
                <a:pos x="432" y="210"/>
              </a:cxn>
              <a:cxn ang="0">
                <a:pos x="438" y="200"/>
              </a:cxn>
              <a:cxn ang="0">
                <a:pos x="442" y="193"/>
              </a:cxn>
              <a:cxn ang="0">
                <a:pos x="450" y="185"/>
              </a:cxn>
              <a:cxn ang="0">
                <a:pos x="458" y="176"/>
              </a:cxn>
              <a:cxn ang="0">
                <a:pos x="458" y="170"/>
              </a:cxn>
              <a:cxn ang="0">
                <a:pos x="454" y="163"/>
              </a:cxn>
              <a:cxn ang="0">
                <a:pos x="415" y="127"/>
              </a:cxn>
              <a:cxn ang="0">
                <a:pos x="415" y="123"/>
              </a:cxn>
              <a:cxn ang="0">
                <a:pos x="417" y="121"/>
              </a:cxn>
              <a:cxn ang="0">
                <a:pos x="420" y="119"/>
              </a:cxn>
              <a:cxn ang="0">
                <a:pos x="422" y="115"/>
              </a:cxn>
              <a:cxn ang="0">
                <a:pos x="420" y="108"/>
              </a:cxn>
              <a:cxn ang="0">
                <a:pos x="417" y="102"/>
              </a:cxn>
              <a:cxn ang="0">
                <a:pos x="415" y="96"/>
              </a:cxn>
              <a:cxn ang="0">
                <a:pos x="419" y="91"/>
              </a:cxn>
              <a:cxn ang="0">
                <a:pos x="420" y="83"/>
              </a:cxn>
              <a:cxn ang="0">
                <a:pos x="422" y="81"/>
              </a:cxn>
              <a:cxn ang="0">
                <a:pos x="426" y="81"/>
              </a:cxn>
              <a:cxn ang="0">
                <a:pos x="428" y="74"/>
              </a:cxn>
              <a:cxn ang="0">
                <a:pos x="430" y="60"/>
              </a:cxn>
              <a:cxn ang="0">
                <a:pos x="430" y="51"/>
              </a:cxn>
              <a:cxn ang="0">
                <a:pos x="428" y="45"/>
              </a:cxn>
              <a:cxn ang="0">
                <a:pos x="407" y="36"/>
              </a:cxn>
              <a:cxn ang="0">
                <a:pos x="409" y="26"/>
              </a:cxn>
              <a:cxn ang="0">
                <a:pos x="405" y="19"/>
              </a:cxn>
              <a:cxn ang="0">
                <a:pos x="401" y="15"/>
              </a:cxn>
              <a:cxn ang="0">
                <a:pos x="391" y="11"/>
              </a:cxn>
              <a:cxn ang="0">
                <a:pos x="387" y="11"/>
              </a:cxn>
              <a:cxn ang="0">
                <a:pos x="383" y="6"/>
              </a:cxn>
              <a:cxn ang="0">
                <a:pos x="377" y="0"/>
              </a:cxn>
              <a:cxn ang="0">
                <a:pos x="370" y="0"/>
              </a:cxn>
            </a:cxnLst>
            <a:rect l="0" t="0" r="r" b="b"/>
            <a:pathLst>
              <a:path w="458" h="308">
                <a:moveTo>
                  <a:pt x="428" y="74"/>
                </a:moveTo>
                <a:lnTo>
                  <a:pt x="430" y="60"/>
                </a:lnTo>
                <a:lnTo>
                  <a:pt x="430" y="51"/>
                </a:lnTo>
                <a:lnTo>
                  <a:pt x="428" y="45"/>
                </a:lnTo>
                <a:lnTo>
                  <a:pt x="407" y="36"/>
                </a:lnTo>
                <a:lnTo>
                  <a:pt x="409" y="26"/>
                </a:lnTo>
                <a:lnTo>
                  <a:pt x="405" y="19"/>
                </a:lnTo>
                <a:lnTo>
                  <a:pt x="401" y="15"/>
                </a:lnTo>
                <a:lnTo>
                  <a:pt x="391" y="11"/>
                </a:lnTo>
                <a:lnTo>
                  <a:pt x="387" y="11"/>
                </a:lnTo>
                <a:lnTo>
                  <a:pt x="383" y="6"/>
                </a:lnTo>
                <a:lnTo>
                  <a:pt x="377" y="0"/>
                </a:lnTo>
                <a:lnTo>
                  <a:pt x="370" y="0"/>
                </a:lnTo>
                <a:lnTo>
                  <a:pt x="317" y="13"/>
                </a:lnTo>
                <a:lnTo>
                  <a:pt x="225" y="34"/>
                </a:lnTo>
                <a:lnTo>
                  <a:pt x="125" y="55"/>
                </a:lnTo>
                <a:lnTo>
                  <a:pt x="49" y="66"/>
                </a:lnTo>
                <a:lnTo>
                  <a:pt x="49" y="38"/>
                </a:lnTo>
                <a:lnTo>
                  <a:pt x="39" y="45"/>
                </a:lnTo>
                <a:lnTo>
                  <a:pt x="27" y="55"/>
                </a:lnTo>
                <a:lnTo>
                  <a:pt x="25" y="62"/>
                </a:lnTo>
                <a:lnTo>
                  <a:pt x="15" y="66"/>
                </a:lnTo>
                <a:lnTo>
                  <a:pt x="3" y="72"/>
                </a:lnTo>
                <a:lnTo>
                  <a:pt x="0" y="79"/>
                </a:lnTo>
                <a:lnTo>
                  <a:pt x="35" y="308"/>
                </a:lnTo>
                <a:lnTo>
                  <a:pt x="111" y="295"/>
                </a:lnTo>
                <a:lnTo>
                  <a:pt x="235" y="272"/>
                </a:lnTo>
                <a:lnTo>
                  <a:pt x="397" y="238"/>
                </a:lnTo>
                <a:lnTo>
                  <a:pt x="401" y="223"/>
                </a:lnTo>
                <a:lnTo>
                  <a:pt x="407" y="219"/>
                </a:lnTo>
                <a:lnTo>
                  <a:pt x="417" y="219"/>
                </a:lnTo>
                <a:lnTo>
                  <a:pt x="432" y="210"/>
                </a:lnTo>
                <a:lnTo>
                  <a:pt x="438" y="200"/>
                </a:lnTo>
                <a:lnTo>
                  <a:pt x="442" y="193"/>
                </a:lnTo>
                <a:lnTo>
                  <a:pt x="450" y="185"/>
                </a:lnTo>
                <a:lnTo>
                  <a:pt x="458" y="176"/>
                </a:lnTo>
                <a:lnTo>
                  <a:pt x="458" y="170"/>
                </a:lnTo>
                <a:lnTo>
                  <a:pt x="454" y="163"/>
                </a:lnTo>
                <a:lnTo>
                  <a:pt x="415" y="127"/>
                </a:lnTo>
                <a:lnTo>
                  <a:pt x="415" y="123"/>
                </a:lnTo>
                <a:lnTo>
                  <a:pt x="417" y="121"/>
                </a:lnTo>
                <a:lnTo>
                  <a:pt x="420" y="119"/>
                </a:lnTo>
                <a:lnTo>
                  <a:pt x="422" y="115"/>
                </a:lnTo>
                <a:lnTo>
                  <a:pt x="420" y="108"/>
                </a:lnTo>
                <a:lnTo>
                  <a:pt x="417" y="102"/>
                </a:lnTo>
                <a:lnTo>
                  <a:pt x="415" y="96"/>
                </a:lnTo>
                <a:lnTo>
                  <a:pt x="419" y="91"/>
                </a:lnTo>
                <a:lnTo>
                  <a:pt x="420" y="83"/>
                </a:lnTo>
                <a:lnTo>
                  <a:pt x="422" y="81"/>
                </a:lnTo>
                <a:lnTo>
                  <a:pt x="426" y="81"/>
                </a:lnTo>
                <a:lnTo>
                  <a:pt x="428" y="74"/>
                </a:lnTo>
                <a:lnTo>
                  <a:pt x="430" y="60"/>
                </a:lnTo>
                <a:lnTo>
                  <a:pt x="430" y="51"/>
                </a:lnTo>
                <a:lnTo>
                  <a:pt x="428" y="45"/>
                </a:lnTo>
                <a:lnTo>
                  <a:pt x="407" y="36"/>
                </a:lnTo>
                <a:lnTo>
                  <a:pt x="409" y="26"/>
                </a:lnTo>
                <a:lnTo>
                  <a:pt x="405" y="19"/>
                </a:lnTo>
                <a:lnTo>
                  <a:pt x="401" y="15"/>
                </a:lnTo>
                <a:lnTo>
                  <a:pt x="391" y="11"/>
                </a:lnTo>
                <a:lnTo>
                  <a:pt x="387" y="11"/>
                </a:lnTo>
                <a:lnTo>
                  <a:pt x="383" y="6"/>
                </a:lnTo>
                <a:lnTo>
                  <a:pt x="377" y="0"/>
                </a:lnTo>
                <a:lnTo>
                  <a:pt x="370" y="0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7" name="Freeform 45"/>
          <p:cNvSpPr>
            <a:spLocks/>
          </p:cNvSpPr>
          <p:nvPr/>
        </p:nvSpPr>
        <p:spPr bwMode="auto">
          <a:xfrm>
            <a:off x="7943850" y="2989263"/>
            <a:ext cx="152400" cy="227012"/>
          </a:xfrm>
          <a:custGeom>
            <a:avLst/>
            <a:gdLst/>
            <a:ahLst/>
            <a:cxnLst>
              <a:cxn ang="0">
                <a:pos x="0" y="21"/>
              </a:cxn>
              <a:cxn ang="0">
                <a:pos x="2" y="12"/>
              </a:cxn>
              <a:cxn ang="0">
                <a:pos x="6" y="6"/>
              </a:cxn>
              <a:cxn ang="0">
                <a:pos x="8" y="2"/>
              </a:cxn>
              <a:cxn ang="0">
                <a:pos x="10" y="2"/>
              </a:cxn>
              <a:cxn ang="0">
                <a:pos x="14" y="0"/>
              </a:cxn>
              <a:cxn ang="0">
                <a:pos x="20" y="2"/>
              </a:cxn>
              <a:cxn ang="0">
                <a:pos x="18" y="4"/>
              </a:cxn>
              <a:cxn ang="0">
                <a:pos x="18" y="6"/>
              </a:cxn>
              <a:cxn ang="0">
                <a:pos x="20" y="8"/>
              </a:cxn>
              <a:cxn ang="0">
                <a:pos x="20" y="10"/>
              </a:cxn>
              <a:cxn ang="0">
                <a:pos x="20" y="12"/>
              </a:cxn>
              <a:cxn ang="0">
                <a:pos x="18" y="14"/>
              </a:cxn>
              <a:cxn ang="0">
                <a:pos x="14" y="15"/>
              </a:cxn>
              <a:cxn ang="0">
                <a:pos x="14" y="17"/>
              </a:cxn>
              <a:cxn ang="0">
                <a:pos x="14" y="19"/>
              </a:cxn>
              <a:cxn ang="0">
                <a:pos x="16" y="25"/>
              </a:cxn>
              <a:cxn ang="0">
                <a:pos x="20" y="32"/>
              </a:cxn>
              <a:cxn ang="0">
                <a:pos x="20" y="36"/>
              </a:cxn>
              <a:cxn ang="0">
                <a:pos x="23" y="42"/>
              </a:cxn>
              <a:cxn ang="0">
                <a:pos x="25" y="46"/>
              </a:cxn>
              <a:cxn ang="0">
                <a:pos x="29" y="49"/>
              </a:cxn>
              <a:cxn ang="0">
                <a:pos x="39" y="57"/>
              </a:cxn>
              <a:cxn ang="0">
                <a:pos x="43" y="61"/>
              </a:cxn>
              <a:cxn ang="0">
                <a:pos x="47" y="65"/>
              </a:cxn>
              <a:cxn ang="0">
                <a:pos x="49" y="70"/>
              </a:cxn>
              <a:cxn ang="0">
                <a:pos x="51" y="76"/>
              </a:cxn>
              <a:cxn ang="0">
                <a:pos x="53" y="84"/>
              </a:cxn>
              <a:cxn ang="0">
                <a:pos x="57" y="89"/>
              </a:cxn>
              <a:cxn ang="0">
                <a:pos x="63" y="95"/>
              </a:cxn>
              <a:cxn ang="0">
                <a:pos x="67" y="99"/>
              </a:cxn>
              <a:cxn ang="0">
                <a:pos x="70" y="101"/>
              </a:cxn>
              <a:cxn ang="0">
                <a:pos x="78" y="110"/>
              </a:cxn>
              <a:cxn ang="0">
                <a:pos x="84" y="118"/>
              </a:cxn>
              <a:cxn ang="0">
                <a:pos x="84" y="123"/>
              </a:cxn>
              <a:cxn ang="0">
                <a:pos x="86" y="127"/>
              </a:cxn>
              <a:cxn ang="0">
                <a:pos x="86" y="131"/>
              </a:cxn>
              <a:cxn ang="0">
                <a:pos x="84" y="136"/>
              </a:cxn>
              <a:cxn ang="0">
                <a:pos x="33" y="140"/>
              </a:cxn>
              <a:cxn ang="0">
                <a:pos x="0" y="21"/>
              </a:cxn>
            </a:cxnLst>
            <a:rect l="0" t="0" r="r" b="b"/>
            <a:pathLst>
              <a:path w="86" h="140">
                <a:moveTo>
                  <a:pt x="0" y="21"/>
                </a:moveTo>
                <a:lnTo>
                  <a:pt x="2" y="12"/>
                </a:lnTo>
                <a:lnTo>
                  <a:pt x="6" y="6"/>
                </a:lnTo>
                <a:lnTo>
                  <a:pt x="8" y="2"/>
                </a:lnTo>
                <a:lnTo>
                  <a:pt x="10" y="2"/>
                </a:lnTo>
                <a:lnTo>
                  <a:pt x="14" y="0"/>
                </a:lnTo>
                <a:lnTo>
                  <a:pt x="20" y="2"/>
                </a:lnTo>
                <a:lnTo>
                  <a:pt x="18" y="4"/>
                </a:lnTo>
                <a:lnTo>
                  <a:pt x="18" y="6"/>
                </a:lnTo>
                <a:lnTo>
                  <a:pt x="20" y="8"/>
                </a:lnTo>
                <a:lnTo>
                  <a:pt x="20" y="10"/>
                </a:lnTo>
                <a:lnTo>
                  <a:pt x="20" y="12"/>
                </a:lnTo>
                <a:lnTo>
                  <a:pt x="18" y="14"/>
                </a:lnTo>
                <a:lnTo>
                  <a:pt x="14" y="15"/>
                </a:lnTo>
                <a:lnTo>
                  <a:pt x="14" y="17"/>
                </a:lnTo>
                <a:lnTo>
                  <a:pt x="14" y="19"/>
                </a:lnTo>
                <a:lnTo>
                  <a:pt x="16" y="25"/>
                </a:lnTo>
                <a:lnTo>
                  <a:pt x="20" y="32"/>
                </a:lnTo>
                <a:lnTo>
                  <a:pt x="20" y="36"/>
                </a:lnTo>
                <a:lnTo>
                  <a:pt x="23" y="42"/>
                </a:lnTo>
                <a:lnTo>
                  <a:pt x="25" y="46"/>
                </a:lnTo>
                <a:lnTo>
                  <a:pt x="29" y="49"/>
                </a:lnTo>
                <a:lnTo>
                  <a:pt x="39" y="57"/>
                </a:lnTo>
                <a:lnTo>
                  <a:pt x="43" y="61"/>
                </a:lnTo>
                <a:lnTo>
                  <a:pt x="47" y="65"/>
                </a:lnTo>
                <a:lnTo>
                  <a:pt x="49" y="70"/>
                </a:lnTo>
                <a:lnTo>
                  <a:pt x="51" y="76"/>
                </a:lnTo>
                <a:lnTo>
                  <a:pt x="53" y="84"/>
                </a:lnTo>
                <a:lnTo>
                  <a:pt x="57" y="89"/>
                </a:lnTo>
                <a:lnTo>
                  <a:pt x="63" y="95"/>
                </a:lnTo>
                <a:lnTo>
                  <a:pt x="67" y="99"/>
                </a:lnTo>
                <a:lnTo>
                  <a:pt x="70" y="101"/>
                </a:lnTo>
                <a:lnTo>
                  <a:pt x="78" y="110"/>
                </a:lnTo>
                <a:lnTo>
                  <a:pt x="84" y="118"/>
                </a:lnTo>
                <a:lnTo>
                  <a:pt x="84" y="123"/>
                </a:lnTo>
                <a:lnTo>
                  <a:pt x="86" y="127"/>
                </a:lnTo>
                <a:lnTo>
                  <a:pt x="86" y="131"/>
                </a:lnTo>
                <a:lnTo>
                  <a:pt x="84" y="136"/>
                </a:lnTo>
                <a:lnTo>
                  <a:pt x="33" y="140"/>
                </a:lnTo>
                <a:lnTo>
                  <a:pt x="0" y="2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8" name="Freeform 46"/>
          <p:cNvSpPr>
            <a:spLocks/>
          </p:cNvSpPr>
          <p:nvPr/>
        </p:nvSpPr>
        <p:spPr bwMode="auto">
          <a:xfrm>
            <a:off x="7943850" y="2990850"/>
            <a:ext cx="152400" cy="225425"/>
          </a:xfrm>
          <a:custGeom>
            <a:avLst/>
            <a:gdLst/>
            <a:ahLst/>
            <a:cxnLst>
              <a:cxn ang="0">
                <a:pos x="0" y="19"/>
              </a:cxn>
              <a:cxn ang="0">
                <a:pos x="4" y="4"/>
              </a:cxn>
              <a:cxn ang="0">
                <a:pos x="10" y="0"/>
              </a:cxn>
              <a:cxn ang="0">
                <a:pos x="20" y="0"/>
              </a:cxn>
              <a:cxn ang="0">
                <a:pos x="18" y="4"/>
              </a:cxn>
              <a:cxn ang="0">
                <a:pos x="20" y="8"/>
              </a:cxn>
              <a:cxn ang="0">
                <a:pos x="20" y="10"/>
              </a:cxn>
              <a:cxn ang="0">
                <a:pos x="14" y="13"/>
              </a:cxn>
              <a:cxn ang="0">
                <a:pos x="16" y="23"/>
              </a:cxn>
              <a:cxn ang="0">
                <a:pos x="20" y="30"/>
              </a:cxn>
              <a:cxn ang="0">
                <a:pos x="23" y="40"/>
              </a:cxn>
              <a:cxn ang="0">
                <a:pos x="39" y="55"/>
              </a:cxn>
              <a:cxn ang="0">
                <a:pos x="47" y="63"/>
              </a:cxn>
              <a:cxn ang="0">
                <a:pos x="51" y="74"/>
              </a:cxn>
              <a:cxn ang="0">
                <a:pos x="57" y="87"/>
              </a:cxn>
              <a:cxn ang="0">
                <a:pos x="70" y="99"/>
              </a:cxn>
              <a:cxn ang="0">
                <a:pos x="82" y="116"/>
              </a:cxn>
              <a:cxn ang="0">
                <a:pos x="86" y="125"/>
              </a:cxn>
              <a:cxn ang="0">
                <a:pos x="84" y="133"/>
              </a:cxn>
              <a:cxn ang="0">
                <a:pos x="31" y="138"/>
              </a:cxn>
              <a:cxn ang="0">
                <a:pos x="0" y="19"/>
              </a:cxn>
            </a:cxnLst>
            <a:rect l="0" t="0" r="r" b="b"/>
            <a:pathLst>
              <a:path w="86" h="138">
                <a:moveTo>
                  <a:pt x="0" y="19"/>
                </a:moveTo>
                <a:lnTo>
                  <a:pt x="4" y="4"/>
                </a:lnTo>
                <a:lnTo>
                  <a:pt x="10" y="0"/>
                </a:lnTo>
                <a:lnTo>
                  <a:pt x="20" y="0"/>
                </a:lnTo>
                <a:lnTo>
                  <a:pt x="18" y="4"/>
                </a:lnTo>
                <a:lnTo>
                  <a:pt x="20" y="8"/>
                </a:lnTo>
                <a:lnTo>
                  <a:pt x="20" y="10"/>
                </a:lnTo>
                <a:lnTo>
                  <a:pt x="14" y="13"/>
                </a:lnTo>
                <a:lnTo>
                  <a:pt x="16" y="23"/>
                </a:lnTo>
                <a:lnTo>
                  <a:pt x="20" y="30"/>
                </a:lnTo>
                <a:lnTo>
                  <a:pt x="23" y="40"/>
                </a:lnTo>
                <a:lnTo>
                  <a:pt x="39" y="55"/>
                </a:lnTo>
                <a:lnTo>
                  <a:pt x="47" y="63"/>
                </a:lnTo>
                <a:lnTo>
                  <a:pt x="51" y="74"/>
                </a:lnTo>
                <a:lnTo>
                  <a:pt x="57" y="87"/>
                </a:lnTo>
                <a:lnTo>
                  <a:pt x="70" y="99"/>
                </a:lnTo>
                <a:lnTo>
                  <a:pt x="82" y="116"/>
                </a:lnTo>
                <a:lnTo>
                  <a:pt x="86" y="125"/>
                </a:lnTo>
                <a:lnTo>
                  <a:pt x="84" y="133"/>
                </a:lnTo>
                <a:lnTo>
                  <a:pt x="31" y="138"/>
                </a:lnTo>
                <a:lnTo>
                  <a:pt x="0" y="19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29" name="Freeform 47"/>
          <p:cNvSpPr>
            <a:spLocks/>
          </p:cNvSpPr>
          <p:nvPr/>
        </p:nvSpPr>
        <p:spPr bwMode="auto">
          <a:xfrm>
            <a:off x="7900988" y="2632075"/>
            <a:ext cx="100012" cy="1222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" y="0"/>
              </a:cxn>
              <a:cxn ang="0">
                <a:pos x="13" y="6"/>
              </a:cxn>
              <a:cxn ang="0">
                <a:pos x="17" y="11"/>
              </a:cxn>
              <a:cxn ang="0">
                <a:pos x="21" y="11"/>
              </a:cxn>
              <a:cxn ang="0">
                <a:pos x="35" y="19"/>
              </a:cxn>
              <a:cxn ang="0">
                <a:pos x="39" y="26"/>
              </a:cxn>
              <a:cxn ang="0">
                <a:pos x="37" y="36"/>
              </a:cxn>
              <a:cxn ang="0">
                <a:pos x="58" y="45"/>
              </a:cxn>
              <a:cxn ang="0">
                <a:pos x="60" y="51"/>
              </a:cxn>
              <a:cxn ang="0">
                <a:pos x="60" y="60"/>
              </a:cxn>
              <a:cxn ang="0">
                <a:pos x="58" y="74"/>
              </a:cxn>
            </a:cxnLst>
            <a:rect l="0" t="0" r="r" b="b"/>
            <a:pathLst>
              <a:path w="60" h="74">
                <a:moveTo>
                  <a:pt x="0" y="0"/>
                </a:moveTo>
                <a:lnTo>
                  <a:pt x="7" y="0"/>
                </a:lnTo>
                <a:lnTo>
                  <a:pt x="13" y="6"/>
                </a:lnTo>
                <a:lnTo>
                  <a:pt x="17" y="11"/>
                </a:lnTo>
                <a:lnTo>
                  <a:pt x="21" y="11"/>
                </a:lnTo>
                <a:lnTo>
                  <a:pt x="35" y="19"/>
                </a:lnTo>
                <a:lnTo>
                  <a:pt x="39" y="26"/>
                </a:lnTo>
                <a:lnTo>
                  <a:pt x="37" y="36"/>
                </a:lnTo>
                <a:lnTo>
                  <a:pt x="58" y="45"/>
                </a:lnTo>
                <a:lnTo>
                  <a:pt x="60" y="51"/>
                </a:lnTo>
                <a:lnTo>
                  <a:pt x="60" y="60"/>
                </a:lnTo>
                <a:lnTo>
                  <a:pt x="58" y="74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0" name="Freeform 48"/>
          <p:cNvSpPr>
            <a:spLocks/>
          </p:cNvSpPr>
          <p:nvPr/>
        </p:nvSpPr>
        <p:spPr bwMode="auto">
          <a:xfrm>
            <a:off x="7329488" y="2074863"/>
            <a:ext cx="857250" cy="703262"/>
          </a:xfrm>
          <a:custGeom>
            <a:avLst/>
            <a:gdLst/>
            <a:ahLst/>
            <a:cxnLst>
              <a:cxn ang="0">
                <a:pos x="358" y="378"/>
              </a:cxn>
              <a:cxn ang="0">
                <a:pos x="358" y="363"/>
              </a:cxn>
              <a:cxn ang="0">
                <a:pos x="352" y="355"/>
              </a:cxn>
              <a:cxn ang="0">
                <a:pos x="338" y="351"/>
              </a:cxn>
              <a:cxn ang="0">
                <a:pos x="328" y="340"/>
              </a:cxn>
              <a:cxn ang="0">
                <a:pos x="321" y="340"/>
              </a:cxn>
              <a:cxn ang="0">
                <a:pos x="125" y="385"/>
              </a:cxn>
              <a:cxn ang="0">
                <a:pos x="15" y="404"/>
              </a:cxn>
              <a:cxn ang="0">
                <a:pos x="9" y="370"/>
              </a:cxn>
              <a:cxn ang="0">
                <a:pos x="25" y="353"/>
              </a:cxn>
              <a:cxn ang="0">
                <a:pos x="25" y="347"/>
              </a:cxn>
              <a:cxn ang="0">
                <a:pos x="35" y="338"/>
              </a:cxn>
              <a:cxn ang="0">
                <a:pos x="45" y="327"/>
              </a:cxn>
              <a:cxn ang="0">
                <a:pos x="52" y="319"/>
              </a:cxn>
              <a:cxn ang="0">
                <a:pos x="45" y="310"/>
              </a:cxn>
              <a:cxn ang="0">
                <a:pos x="47" y="296"/>
              </a:cxn>
              <a:cxn ang="0">
                <a:pos x="35" y="287"/>
              </a:cxn>
              <a:cxn ang="0">
                <a:pos x="31" y="276"/>
              </a:cxn>
              <a:cxn ang="0">
                <a:pos x="37" y="266"/>
              </a:cxn>
              <a:cxn ang="0">
                <a:pos x="50" y="261"/>
              </a:cxn>
              <a:cxn ang="0">
                <a:pos x="76" y="249"/>
              </a:cxn>
              <a:cxn ang="0">
                <a:pos x="111" y="247"/>
              </a:cxn>
              <a:cxn ang="0">
                <a:pos x="131" y="251"/>
              </a:cxn>
              <a:cxn ang="0">
                <a:pos x="146" y="255"/>
              </a:cxn>
              <a:cxn ang="0">
                <a:pos x="148" y="247"/>
              </a:cxn>
              <a:cxn ang="0">
                <a:pos x="156" y="242"/>
              </a:cxn>
              <a:cxn ang="0">
                <a:pos x="182" y="238"/>
              </a:cxn>
              <a:cxn ang="0">
                <a:pos x="201" y="223"/>
              </a:cxn>
              <a:cxn ang="0">
                <a:pos x="223" y="202"/>
              </a:cxn>
              <a:cxn ang="0">
                <a:pos x="229" y="191"/>
              </a:cxn>
              <a:cxn ang="0">
                <a:pos x="223" y="183"/>
              </a:cxn>
              <a:cxn ang="0">
                <a:pos x="221" y="172"/>
              </a:cxn>
              <a:cxn ang="0">
                <a:pos x="223" y="164"/>
              </a:cxn>
              <a:cxn ang="0">
                <a:pos x="227" y="158"/>
              </a:cxn>
              <a:cxn ang="0">
                <a:pos x="223" y="153"/>
              </a:cxn>
              <a:cxn ang="0">
                <a:pos x="209" y="145"/>
              </a:cxn>
              <a:cxn ang="0">
                <a:pos x="231" y="121"/>
              </a:cxn>
              <a:cxn ang="0">
                <a:pos x="244" y="100"/>
              </a:cxn>
              <a:cxn ang="0">
                <a:pos x="254" y="75"/>
              </a:cxn>
              <a:cxn ang="0">
                <a:pos x="274" y="51"/>
              </a:cxn>
              <a:cxn ang="0">
                <a:pos x="307" y="28"/>
              </a:cxn>
              <a:cxn ang="0">
                <a:pos x="403" y="0"/>
              </a:cxn>
              <a:cxn ang="0">
                <a:pos x="411" y="39"/>
              </a:cxn>
              <a:cxn ang="0">
                <a:pos x="418" y="79"/>
              </a:cxn>
              <a:cxn ang="0">
                <a:pos x="422" y="115"/>
              </a:cxn>
              <a:cxn ang="0">
                <a:pos x="426" y="134"/>
              </a:cxn>
              <a:cxn ang="0">
                <a:pos x="432" y="141"/>
              </a:cxn>
              <a:cxn ang="0">
                <a:pos x="440" y="143"/>
              </a:cxn>
              <a:cxn ang="0">
                <a:pos x="465" y="302"/>
              </a:cxn>
              <a:cxn ang="0">
                <a:pos x="477" y="408"/>
              </a:cxn>
              <a:cxn ang="0">
                <a:pos x="465" y="429"/>
              </a:cxn>
            </a:cxnLst>
            <a:rect l="0" t="0" r="r" b="b"/>
            <a:pathLst>
              <a:path w="485" h="429">
                <a:moveTo>
                  <a:pt x="381" y="391"/>
                </a:moveTo>
                <a:lnTo>
                  <a:pt x="379" y="385"/>
                </a:lnTo>
                <a:lnTo>
                  <a:pt x="358" y="378"/>
                </a:lnTo>
                <a:lnTo>
                  <a:pt x="360" y="370"/>
                </a:lnTo>
                <a:lnTo>
                  <a:pt x="360" y="366"/>
                </a:lnTo>
                <a:lnTo>
                  <a:pt x="358" y="363"/>
                </a:lnTo>
                <a:lnTo>
                  <a:pt x="356" y="359"/>
                </a:lnTo>
                <a:lnTo>
                  <a:pt x="354" y="357"/>
                </a:lnTo>
                <a:lnTo>
                  <a:pt x="352" y="355"/>
                </a:lnTo>
                <a:lnTo>
                  <a:pt x="344" y="353"/>
                </a:lnTo>
                <a:lnTo>
                  <a:pt x="340" y="353"/>
                </a:lnTo>
                <a:lnTo>
                  <a:pt x="338" y="351"/>
                </a:lnTo>
                <a:lnTo>
                  <a:pt x="334" y="346"/>
                </a:lnTo>
                <a:lnTo>
                  <a:pt x="332" y="342"/>
                </a:lnTo>
                <a:lnTo>
                  <a:pt x="328" y="340"/>
                </a:lnTo>
                <a:lnTo>
                  <a:pt x="325" y="338"/>
                </a:lnTo>
                <a:lnTo>
                  <a:pt x="323" y="338"/>
                </a:lnTo>
                <a:lnTo>
                  <a:pt x="321" y="340"/>
                </a:lnTo>
                <a:lnTo>
                  <a:pt x="268" y="353"/>
                </a:lnTo>
                <a:lnTo>
                  <a:pt x="176" y="374"/>
                </a:lnTo>
                <a:lnTo>
                  <a:pt x="125" y="385"/>
                </a:lnTo>
                <a:lnTo>
                  <a:pt x="76" y="395"/>
                </a:lnTo>
                <a:lnTo>
                  <a:pt x="33" y="402"/>
                </a:lnTo>
                <a:lnTo>
                  <a:pt x="15" y="404"/>
                </a:lnTo>
                <a:lnTo>
                  <a:pt x="0" y="406"/>
                </a:lnTo>
                <a:lnTo>
                  <a:pt x="0" y="378"/>
                </a:lnTo>
                <a:lnTo>
                  <a:pt x="9" y="370"/>
                </a:lnTo>
                <a:lnTo>
                  <a:pt x="19" y="363"/>
                </a:lnTo>
                <a:lnTo>
                  <a:pt x="23" y="357"/>
                </a:lnTo>
                <a:lnTo>
                  <a:pt x="25" y="353"/>
                </a:lnTo>
                <a:lnTo>
                  <a:pt x="27" y="351"/>
                </a:lnTo>
                <a:lnTo>
                  <a:pt x="27" y="349"/>
                </a:lnTo>
                <a:lnTo>
                  <a:pt x="25" y="347"/>
                </a:lnTo>
                <a:lnTo>
                  <a:pt x="31" y="346"/>
                </a:lnTo>
                <a:lnTo>
                  <a:pt x="33" y="342"/>
                </a:lnTo>
                <a:lnTo>
                  <a:pt x="35" y="338"/>
                </a:lnTo>
                <a:lnTo>
                  <a:pt x="39" y="332"/>
                </a:lnTo>
                <a:lnTo>
                  <a:pt x="41" y="330"/>
                </a:lnTo>
                <a:lnTo>
                  <a:pt x="45" y="327"/>
                </a:lnTo>
                <a:lnTo>
                  <a:pt x="48" y="325"/>
                </a:lnTo>
                <a:lnTo>
                  <a:pt x="50" y="323"/>
                </a:lnTo>
                <a:lnTo>
                  <a:pt x="52" y="319"/>
                </a:lnTo>
                <a:lnTo>
                  <a:pt x="50" y="315"/>
                </a:lnTo>
                <a:lnTo>
                  <a:pt x="47" y="312"/>
                </a:lnTo>
                <a:lnTo>
                  <a:pt x="45" y="310"/>
                </a:lnTo>
                <a:lnTo>
                  <a:pt x="45" y="306"/>
                </a:lnTo>
                <a:lnTo>
                  <a:pt x="47" y="300"/>
                </a:lnTo>
                <a:lnTo>
                  <a:pt x="47" y="296"/>
                </a:lnTo>
                <a:lnTo>
                  <a:pt x="45" y="295"/>
                </a:lnTo>
                <a:lnTo>
                  <a:pt x="41" y="291"/>
                </a:lnTo>
                <a:lnTo>
                  <a:pt x="35" y="287"/>
                </a:lnTo>
                <a:lnTo>
                  <a:pt x="33" y="287"/>
                </a:lnTo>
                <a:lnTo>
                  <a:pt x="33" y="283"/>
                </a:lnTo>
                <a:lnTo>
                  <a:pt x="31" y="276"/>
                </a:lnTo>
                <a:lnTo>
                  <a:pt x="33" y="272"/>
                </a:lnTo>
                <a:lnTo>
                  <a:pt x="35" y="268"/>
                </a:lnTo>
                <a:lnTo>
                  <a:pt x="37" y="266"/>
                </a:lnTo>
                <a:lnTo>
                  <a:pt x="43" y="264"/>
                </a:lnTo>
                <a:lnTo>
                  <a:pt x="47" y="262"/>
                </a:lnTo>
                <a:lnTo>
                  <a:pt x="50" y="261"/>
                </a:lnTo>
                <a:lnTo>
                  <a:pt x="58" y="257"/>
                </a:lnTo>
                <a:lnTo>
                  <a:pt x="68" y="251"/>
                </a:lnTo>
                <a:lnTo>
                  <a:pt x="76" y="249"/>
                </a:lnTo>
                <a:lnTo>
                  <a:pt x="84" y="249"/>
                </a:lnTo>
                <a:lnTo>
                  <a:pt x="97" y="247"/>
                </a:lnTo>
                <a:lnTo>
                  <a:pt x="111" y="247"/>
                </a:lnTo>
                <a:lnTo>
                  <a:pt x="117" y="247"/>
                </a:lnTo>
                <a:lnTo>
                  <a:pt x="125" y="249"/>
                </a:lnTo>
                <a:lnTo>
                  <a:pt x="131" y="251"/>
                </a:lnTo>
                <a:lnTo>
                  <a:pt x="139" y="255"/>
                </a:lnTo>
                <a:lnTo>
                  <a:pt x="144" y="255"/>
                </a:lnTo>
                <a:lnTo>
                  <a:pt x="146" y="255"/>
                </a:lnTo>
                <a:lnTo>
                  <a:pt x="148" y="253"/>
                </a:lnTo>
                <a:lnTo>
                  <a:pt x="148" y="249"/>
                </a:lnTo>
                <a:lnTo>
                  <a:pt x="148" y="247"/>
                </a:lnTo>
                <a:lnTo>
                  <a:pt x="148" y="245"/>
                </a:lnTo>
                <a:lnTo>
                  <a:pt x="150" y="242"/>
                </a:lnTo>
                <a:lnTo>
                  <a:pt x="156" y="242"/>
                </a:lnTo>
                <a:lnTo>
                  <a:pt x="170" y="240"/>
                </a:lnTo>
                <a:lnTo>
                  <a:pt x="176" y="240"/>
                </a:lnTo>
                <a:lnTo>
                  <a:pt x="182" y="238"/>
                </a:lnTo>
                <a:lnTo>
                  <a:pt x="187" y="234"/>
                </a:lnTo>
                <a:lnTo>
                  <a:pt x="193" y="230"/>
                </a:lnTo>
                <a:lnTo>
                  <a:pt x="201" y="223"/>
                </a:lnTo>
                <a:lnTo>
                  <a:pt x="209" y="213"/>
                </a:lnTo>
                <a:lnTo>
                  <a:pt x="213" y="209"/>
                </a:lnTo>
                <a:lnTo>
                  <a:pt x="223" y="202"/>
                </a:lnTo>
                <a:lnTo>
                  <a:pt x="229" y="196"/>
                </a:lnTo>
                <a:lnTo>
                  <a:pt x="229" y="192"/>
                </a:lnTo>
                <a:lnTo>
                  <a:pt x="229" y="191"/>
                </a:lnTo>
                <a:lnTo>
                  <a:pt x="227" y="191"/>
                </a:lnTo>
                <a:lnTo>
                  <a:pt x="225" y="187"/>
                </a:lnTo>
                <a:lnTo>
                  <a:pt x="223" y="183"/>
                </a:lnTo>
                <a:lnTo>
                  <a:pt x="221" y="179"/>
                </a:lnTo>
                <a:lnTo>
                  <a:pt x="221" y="175"/>
                </a:lnTo>
                <a:lnTo>
                  <a:pt x="221" y="172"/>
                </a:lnTo>
                <a:lnTo>
                  <a:pt x="221" y="168"/>
                </a:lnTo>
                <a:lnTo>
                  <a:pt x="221" y="166"/>
                </a:lnTo>
                <a:lnTo>
                  <a:pt x="223" y="164"/>
                </a:lnTo>
                <a:lnTo>
                  <a:pt x="225" y="162"/>
                </a:lnTo>
                <a:lnTo>
                  <a:pt x="227" y="160"/>
                </a:lnTo>
                <a:lnTo>
                  <a:pt x="227" y="158"/>
                </a:lnTo>
                <a:lnTo>
                  <a:pt x="227" y="157"/>
                </a:lnTo>
                <a:lnTo>
                  <a:pt x="225" y="155"/>
                </a:lnTo>
                <a:lnTo>
                  <a:pt x="223" y="153"/>
                </a:lnTo>
                <a:lnTo>
                  <a:pt x="213" y="149"/>
                </a:lnTo>
                <a:lnTo>
                  <a:pt x="209" y="149"/>
                </a:lnTo>
                <a:lnTo>
                  <a:pt x="209" y="145"/>
                </a:lnTo>
                <a:lnTo>
                  <a:pt x="211" y="140"/>
                </a:lnTo>
                <a:lnTo>
                  <a:pt x="217" y="134"/>
                </a:lnTo>
                <a:lnTo>
                  <a:pt x="231" y="121"/>
                </a:lnTo>
                <a:lnTo>
                  <a:pt x="238" y="111"/>
                </a:lnTo>
                <a:lnTo>
                  <a:pt x="242" y="107"/>
                </a:lnTo>
                <a:lnTo>
                  <a:pt x="244" y="100"/>
                </a:lnTo>
                <a:lnTo>
                  <a:pt x="246" y="92"/>
                </a:lnTo>
                <a:lnTo>
                  <a:pt x="248" y="85"/>
                </a:lnTo>
                <a:lnTo>
                  <a:pt x="254" y="75"/>
                </a:lnTo>
                <a:lnTo>
                  <a:pt x="256" y="70"/>
                </a:lnTo>
                <a:lnTo>
                  <a:pt x="262" y="62"/>
                </a:lnTo>
                <a:lnTo>
                  <a:pt x="274" y="51"/>
                </a:lnTo>
                <a:lnTo>
                  <a:pt x="289" y="36"/>
                </a:lnTo>
                <a:lnTo>
                  <a:pt x="297" y="32"/>
                </a:lnTo>
                <a:lnTo>
                  <a:pt x="307" y="28"/>
                </a:lnTo>
                <a:lnTo>
                  <a:pt x="340" y="17"/>
                </a:lnTo>
                <a:lnTo>
                  <a:pt x="375" y="7"/>
                </a:lnTo>
                <a:lnTo>
                  <a:pt x="403" y="0"/>
                </a:lnTo>
                <a:lnTo>
                  <a:pt x="405" y="7"/>
                </a:lnTo>
                <a:lnTo>
                  <a:pt x="407" y="17"/>
                </a:lnTo>
                <a:lnTo>
                  <a:pt x="411" y="39"/>
                </a:lnTo>
                <a:lnTo>
                  <a:pt x="415" y="62"/>
                </a:lnTo>
                <a:lnTo>
                  <a:pt x="417" y="71"/>
                </a:lnTo>
                <a:lnTo>
                  <a:pt x="418" y="79"/>
                </a:lnTo>
                <a:lnTo>
                  <a:pt x="418" y="90"/>
                </a:lnTo>
                <a:lnTo>
                  <a:pt x="420" y="100"/>
                </a:lnTo>
                <a:lnTo>
                  <a:pt x="422" y="115"/>
                </a:lnTo>
                <a:lnTo>
                  <a:pt x="426" y="126"/>
                </a:lnTo>
                <a:lnTo>
                  <a:pt x="426" y="130"/>
                </a:lnTo>
                <a:lnTo>
                  <a:pt x="426" y="134"/>
                </a:lnTo>
                <a:lnTo>
                  <a:pt x="428" y="140"/>
                </a:lnTo>
                <a:lnTo>
                  <a:pt x="430" y="141"/>
                </a:lnTo>
                <a:lnTo>
                  <a:pt x="432" y="141"/>
                </a:lnTo>
                <a:lnTo>
                  <a:pt x="434" y="141"/>
                </a:lnTo>
                <a:lnTo>
                  <a:pt x="438" y="141"/>
                </a:lnTo>
                <a:lnTo>
                  <a:pt x="440" y="143"/>
                </a:lnTo>
                <a:lnTo>
                  <a:pt x="442" y="147"/>
                </a:lnTo>
                <a:lnTo>
                  <a:pt x="464" y="225"/>
                </a:lnTo>
                <a:lnTo>
                  <a:pt x="465" y="302"/>
                </a:lnTo>
                <a:lnTo>
                  <a:pt x="485" y="387"/>
                </a:lnTo>
                <a:lnTo>
                  <a:pt x="473" y="400"/>
                </a:lnTo>
                <a:lnTo>
                  <a:pt x="477" y="408"/>
                </a:lnTo>
                <a:lnTo>
                  <a:pt x="473" y="412"/>
                </a:lnTo>
                <a:lnTo>
                  <a:pt x="469" y="419"/>
                </a:lnTo>
                <a:lnTo>
                  <a:pt x="465" y="429"/>
                </a:lnTo>
                <a:lnTo>
                  <a:pt x="465" y="417"/>
                </a:lnTo>
                <a:lnTo>
                  <a:pt x="381" y="39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6845" name="Freeform 49"/>
          <p:cNvSpPr>
            <a:spLocks/>
          </p:cNvSpPr>
          <p:nvPr/>
        </p:nvSpPr>
        <p:spPr bwMode="auto">
          <a:xfrm>
            <a:off x="7329488" y="2074863"/>
            <a:ext cx="857250" cy="703262"/>
          </a:xfrm>
          <a:custGeom>
            <a:avLst/>
            <a:gdLst>
              <a:gd name="T0" fmla="*/ 2147483647 w 10000"/>
              <a:gd name="T1" fmla="*/ 2147483647 h 10000"/>
              <a:gd name="T2" fmla="*/ 2147483647 w 10000"/>
              <a:gd name="T3" fmla="*/ 2147483647 h 10000"/>
              <a:gd name="T4" fmla="*/ 2147483647 w 10000"/>
              <a:gd name="T5" fmla="*/ 2147483647 h 10000"/>
              <a:gd name="T6" fmla="*/ 2147483647 w 10000"/>
              <a:gd name="T7" fmla="*/ 2147483647 h 10000"/>
              <a:gd name="T8" fmla="*/ 2147483647 w 10000"/>
              <a:gd name="T9" fmla="*/ 2147483647 h 10000"/>
              <a:gd name="T10" fmla="*/ 2147483647 w 10000"/>
              <a:gd name="T11" fmla="*/ 2147483647 h 10000"/>
              <a:gd name="T12" fmla="*/ 2147483647 w 10000"/>
              <a:gd name="T13" fmla="*/ 2147483647 h 10000"/>
              <a:gd name="T14" fmla="*/ 0 w 10000"/>
              <a:gd name="T15" fmla="*/ 2147483647 h 10000"/>
              <a:gd name="T16" fmla="*/ 2147483647 w 10000"/>
              <a:gd name="T17" fmla="*/ 2147483647 h 10000"/>
              <a:gd name="T18" fmla="*/ 2147483647 w 10000"/>
              <a:gd name="T19" fmla="*/ 2147483647 h 10000"/>
              <a:gd name="T20" fmla="*/ 2147483647 w 10000"/>
              <a:gd name="T21" fmla="*/ 2147483647 h 10000"/>
              <a:gd name="T22" fmla="*/ 2147483647 w 10000"/>
              <a:gd name="T23" fmla="*/ 2147483647 h 10000"/>
              <a:gd name="T24" fmla="*/ 2147483647 w 10000"/>
              <a:gd name="T25" fmla="*/ 2147483647 h 10000"/>
              <a:gd name="T26" fmla="*/ 2147483647 w 10000"/>
              <a:gd name="T27" fmla="*/ 2147483647 h 10000"/>
              <a:gd name="T28" fmla="*/ 2147483647 w 10000"/>
              <a:gd name="T29" fmla="*/ 2147483647 h 10000"/>
              <a:gd name="T30" fmla="*/ 2147483647 w 10000"/>
              <a:gd name="T31" fmla="*/ 2147483647 h 10000"/>
              <a:gd name="T32" fmla="*/ 2147483647 w 10000"/>
              <a:gd name="T33" fmla="*/ 2147483647 h 10000"/>
              <a:gd name="T34" fmla="*/ 2147483647 w 10000"/>
              <a:gd name="T35" fmla="*/ 2147483647 h 10000"/>
              <a:gd name="T36" fmla="*/ 2147483647 w 10000"/>
              <a:gd name="T37" fmla="*/ 2147483647 h 10000"/>
              <a:gd name="T38" fmla="*/ 2147483647 w 10000"/>
              <a:gd name="T39" fmla="*/ 2147483647 h 10000"/>
              <a:gd name="T40" fmla="*/ 2147483647 w 10000"/>
              <a:gd name="T41" fmla="*/ 2147483647 h 10000"/>
              <a:gd name="T42" fmla="*/ 2147483647 w 10000"/>
              <a:gd name="T43" fmla="*/ 2147483647 h 10000"/>
              <a:gd name="T44" fmla="*/ 2147483647 w 10000"/>
              <a:gd name="T45" fmla="*/ 2147483647 h 10000"/>
              <a:gd name="T46" fmla="*/ 2147483647 w 10000"/>
              <a:gd name="T47" fmla="*/ 2147483647 h 10000"/>
              <a:gd name="T48" fmla="*/ 2147483647 w 10000"/>
              <a:gd name="T49" fmla="*/ 2147483647 h 10000"/>
              <a:gd name="T50" fmla="*/ 2147483647 w 10000"/>
              <a:gd name="T51" fmla="*/ 2147483647 h 10000"/>
              <a:gd name="T52" fmla="*/ 2147483647 w 10000"/>
              <a:gd name="T53" fmla="*/ 2147483647 h 10000"/>
              <a:gd name="T54" fmla="*/ 2147483647 w 10000"/>
              <a:gd name="T55" fmla="*/ 2147483647 h 10000"/>
              <a:gd name="T56" fmla="*/ 2147483647 w 10000"/>
              <a:gd name="T57" fmla="*/ 2147483647 h 10000"/>
              <a:gd name="T58" fmla="*/ 2147483647 w 10000"/>
              <a:gd name="T59" fmla="*/ 2147483647 h 10000"/>
              <a:gd name="T60" fmla="*/ 2147483647 w 10000"/>
              <a:gd name="T61" fmla="*/ 2147483647 h 10000"/>
              <a:gd name="T62" fmla="*/ 2147483647 w 10000"/>
              <a:gd name="T63" fmla="*/ 2147483647 h 10000"/>
              <a:gd name="T64" fmla="*/ 2147483647 w 10000"/>
              <a:gd name="T65" fmla="*/ 2147483647 h 10000"/>
              <a:gd name="T66" fmla="*/ 2147483647 w 10000"/>
              <a:gd name="T67" fmla="*/ 0 h 10000"/>
              <a:gd name="T68" fmla="*/ 2147483647 w 10000"/>
              <a:gd name="T69" fmla="*/ 2147483647 h 10000"/>
              <a:gd name="T70" fmla="*/ 2147483647 w 10000"/>
              <a:gd name="T71" fmla="*/ 2147483647 h 10000"/>
              <a:gd name="T72" fmla="*/ 2147483647 w 10000"/>
              <a:gd name="T73" fmla="*/ 2147483647 h 10000"/>
              <a:gd name="T74" fmla="*/ 2147483647 w 10000"/>
              <a:gd name="T75" fmla="*/ 2147483647 h 10000"/>
              <a:gd name="T76" fmla="*/ 2147483647 w 10000"/>
              <a:gd name="T77" fmla="*/ 2147483647 h 10000"/>
              <a:gd name="T78" fmla="*/ 2147483647 w 10000"/>
              <a:gd name="T79" fmla="*/ 2147483647 h 10000"/>
              <a:gd name="T80" fmla="*/ 2147483647 w 10000"/>
              <a:gd name="T81" fmla="*/ 2147483647 h 10000"/>
              <a:gd name="T82" fmla="*/ 2147483647 w 10000"/>
              <a:gd name="T83" fmla="*/ 2147483647 h 10000"/>
              <a:gd name="T84" fmla="*/ 2147483647 w 10000"/>
              <a:gd name="T85" fmla="*/ 2147483647 h 10000"/>
              <a:gd name="T86" fmla="*/ 2147483647 w 10000"/>
              <a:gd name="T87" fmla="*/ 2147483647 h 10000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10000"/>
              <a:gd name="T133" fmla="*/ 0 h 10000"/>
              <a:gd name="T134" fmla="*/ 10000 w 10000"/>
              <a:gd name="T135" fmla="*/ 10000 h 10000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10000" h="10000">
                <a:moveTo>
                  <a:pt x="7856" y="9114"/>
                </a:moveTo>
                <a:cubicBezTo>
                  <a:pt x="7842" y="9067"/>
                  <a:pt x="7609" y="9398"/>
                  <a:pt x="7595" y="9351"/>
                </a:cubicBezTo>
                <a:lnTo>
                  <a:pt x="7381" y="8765"/>
                </a:lnTo>
                <a:lnTo>
                  <a:pt x="7423" y="8531"/>
                </a:lnTo>
                <a:cubicBezTo>
                  <a:pt x="7395" y="8477"/>
                  <a:pt x="7368" y="8422"/>
                  <a:pt x="7340" y="8368"/>
                </a:cubicBezTo>
                <a:cubicBezTo>
                  <a:pt x="7313" y="8337"/>
                  <a:pt x="7285" y="8306"/>
                  <a:pt x="7258" y="8275"/>
                </a:cubicBezTo>
                <a:lnTo>
                  <a:pt x="6979" y="8521"/>
                </a:lnTo>
                <a:cubicBezTo>
                  <a:pt x="6976" y="8408"/>
                  <a:pt x="6972" y="8295"/>
                  <a:pt x="6969" y="8182"/>
                </a:cubicBezTo>
                <a:cubicBezTo>
                  <a:pt x="6942" y="8143"/>
                  <a:pt x="6914" y="8104"/>
                  <a:pt x="6887" y="8065"/>
                </a:cubicBezTo>
                <a:cubicBezTo>
                  <a:pt x="6846" y="8018"/>
                  <a:pt x="6804" y="7972"/>
                  <a:pt x="6763" y="7925"/>
                </a:cubicBezTo>
                <a:lnTo>
                  <a:pt x="6619" y="7925"/>
                </a:lnTo>
                <a:lnTo>
                  <a:pt x="5526" y="8228"/>
                </a:lnTo>
                <a:lnTo>
                  <a:pt x="3629" y="8718"/>
                </a:lnTo>
                <a:lnTo>
                  <a:pt x="1567" y="9207"/>
                </a:lnTo>
                <a:lnTo>
                  <a:pt x="0" y="9464"/>
                </a:lnTo>
                <a:lnTo>
                  <a:pt x="0" y="8811"/>
                </a:lnTo>
                <a:lnTo>
                  <a:pt x="392" y="8462"/>
                </a:lnTo>
                <a:lnTo>
                  <a:pt x="515" y="8228"/>
                </a:lnTo>
                <a:lnTo>
                  <a:pt x="515" y="8089"/>
                </a:lnTo>
                <a:lnTo>
                  <a:pt x="680" y="7972"/>
                </a:lnTo>
                <a:cubicBezTo>
                  <a:pt x="694" y="7925"/>
                  <a:pt x="708" y="7879"/>
                  <a:pt x="722" y="7832"/>
                </a:cubicBezTo>
                <a:cubicBezTo>
                  <a:pt x="736" y="7801"/>
                  <a:pt x="749" y="7770"/>
                  <a:pt x="763" y="7739"/>
                </a:cubicBezTo>
                <a:lnTo>
                  <a:pt x="928" y="7622"/>
                </a:lnTo>
                <a:cubicBezTo>
                  <a:pt x="962" y="7560"/>
                  <a:pt x="997" y="7498"/>
                  <a:pt x="1031" y="7436"/>
                </a:cubicBezTo>
                <a:lnTo>
                  <a:pt x="928" y="7273"/>
                </a:lnTo>
                <a:lnTo>
                  <a:pt x="928" y="7133"/>
                </a:lnTo>
                <a:lnTo>
                  <a:pt x="928" y="6993"/>
                </a:lnTo>
                <a:lnTo>
                  <a:pt x="928" y="6876"/>
                </a:lnTo>
                <a:lnTo>
                  <a:pt x="722" y="6690"/>
                </a:lnTo>
                <a:cubicBezTo>
                  <a:pt x="694" y="6659"/>
                  <a:pt x="667" y="6628"/>
                  <a:pt x="639" y="6597"/>
                </a:cubicBezTo>
                <a:lnTo>
                  <a:pt x="639" y="6434"/>
                </a:lnTo>
                <a:cubicBezTo>
                  <a:pt x="667" y="6372"/>
                  <a:pt x="694" y="6309"/>
                  <a:pt x="722" y="6247"/>
                </a:cubicBezTo>
                <a:lnTo>
                  <a:pt x="845" y="6154"/>
                </a:lnTo>
                <a:lnTo>
                  <a:pt x="1031" y="6084"/>
                </a:lnTo>
                <a:lnTo>
                  <a:pt x="1196" y="5944"/>
                </a:lnTo>
                <a:lnTo>
                  <a:pt x="1402" y="5851"/>
                </a:lnTo>
                <a:lnTo>
                  <a:pt x="1691" y="5804"/>
                </a:lnTo>
                <a:lnTo>
                  <a:pt x="2289" y="5758"/>
                </a:lnTo>
                <a:lnTo>
                  <a:pt x="2536" y="5758"/>
                </a:lnTo>
                <a:lnTo>
                  <a:pt x="2866" y="5944"/>
                </a:lnTo>
                <a:lnTo>
                  <a:pt x="3010" y="5944"/>
                </a:lnTo>
                <a:lnTo>
                  <a:pt x="3010" y="5804"/>
                </a:lnTo>
                <a:cubicBezTo>
                  <a:pt x="3024" y="5765"/>
                  <a:pt x="3038" y="5727"/>
                  <a:pt x="3052" y="5688"/>
                </a:cubicBezTo>
                <a:lnTo>
                  <a:pt x="3216" y="5641"/>
                </a:lnTo>
                <a:lnTo>
                  <a:pt x="3505" y="5594"/>
                </a:lnTo>
                <a:lnTo>
                  <a:pt x="3753" y="5548"/>
                </a:lnTo>
                <a:lnTo>
                  <a:pt x="3979" y="5315"/>
                </a:lnTo>
                <a:lnTo>
                  <a:pt x="4309" y="4965"/>
                </a:lnTo>
                <a:lnTo>
                  <a:pt x="4598" y="4709"/>
                </a:lnTo>
                <a:cubicBezTo>
                  <a:pt x="4612" y="4678"/>
                  <a:pt x="4625" y="4646"/>
                  <a:pt x="4639" y="4615"/>
                </a:cubicBezTo>
                <a:cubicBezTo>
                  <a:pt x="4667" y="4600"/>
                  <a:pt x="4694" y="4584"/>
                  <a:pt x="4722" y="4569"/>
                </a:cubicBezTo>
                <a:cubicBezTo>
                  <a:pt x="4708" y="4515"/>
                  <a:pt x="4694" y="4460"/>
                  <a:pt x="4680" y="4406"/>
                </a:cubicBezTo>
                <a:lnTo>
                  <a:pt x="4515" y="4079"/>
                </a:lnTo>
                <a:cubicBezTo>
                  <a:pt x="4529" y="4025"/>
                  <a:pt x="4543" y="3970"/>
                  <a:pt x="4557" y="3916"/>
                </a:cubicBezTo>
                <a:cubicBezTo>
                  <a:pt x="4571" y="3885"/>
                  <a:pt x="4584" y="3854"/>
                  <a:pt x="4598" y="3823"/>
                </a:cubicBezTo>
                <a:cubicBezTo>
                  <a:pt x="4625" y="3792"/>
                  <a:pt x="4653" y="3761"/>
                  <a:pt x="4680" y="3730"/>
                </a:cubicBezTo>
                <a:lnTo>
                  <a:pt x="4680" y="3660"/>
                </a:lnTo>
                <a:lnTo>
                  <a:pt x="4598" y="3566"/>
                </a:lnTo>
                <a:lnTo>
                  <a:pt x="4392" y="3473"/>
                </a:lnTo>
                <a:lnTo>
                  <a:pt x="4268" y="3473"/>
                </a:lnTo>
                <a:lnTo>
                  <a:pt x="4268" y="3380"/>
                </a:lnTo>
                <a:cubicBezTo>
                  <a:pt x="4337" y="3295"/>
                  <a:pt x="4405" y="3209"/>
                  <a:pt x="4474" y="3124"/>
                </a:cubicBezTo>
                <a:lnTo>
                  <a:pt x="4907" y="2587"/>
                </a:lnTo>
                <a:cubicBezTo>
                  <a:pt x="4976" y="2385"/>
                  <a:pt x="5044" y="2183"/>
                  <a:pt x="5113" y="1981"/>
                </a:cubicBezTo>
                <a:lnTo>
                  <a:pt x="5361" y="1445"/>
                </a:lnTo>
                <a:lnTo>
                  <a:pt x="5959" y="839"/>
                </a:lnTo>
                <a:lnTo>
                  <a:pt x="7010" y="396"/>
                </a:lnTo>
                <a:lnTo>
                  <a:pt x="8309" y="0"/>
                </a:lnTo>
                <a:lnTo>
                  <a:pt x="8474" y="909"/>
                </a:lnTo>
                <a:cubicBezTo>
                  <a:pt x="8502" y="1088"/>
                  <a:pt x="8529" y="1266"/>
                  <a:pt x="8557" y="1445"/>
                </a:cubicBezTo>
                <a:cubicBezTo>
                  <a:pt x="8578" y="1577"/>
                  <a:pt x="8598" y="1709"/>
                  <a:pt x="8619" y="1841"/>
                </a:cubicBezTo>
                <a:lnTo>
                  <a:pt x="8619" y="2331"/>
                </a:lnTo>
                <a:cubicBezTo>
                  <a:pt x="8646" y="2448"/>
                  <a:pt x="8674" y="2564"/>
                  <a:pt x="8701" y="2681"/>
                </a:cubicBezTo>
                <a:cubicBezTo>
                  <a:pt x="8729" y="2751"/>
                  <a:pt x="8756" y="2820"/>
                  <a:pt x="8784" y="2890"/>
                </a:cubicBezTo>
                <a:lnTo>
                  <a:pt x="8742" y="3124"/>
                </a:lnTo>
                <a:lnTo>
                  <a:pt x="8866" y="3287"/>
                </a:lnTo>
                <a:lnTo>
                  <a:pt x="8948" y="3287"/>
                </a:lnTo>
                <a:lnTo>
                  <a:pt x="8990" y="3287"/>
                </a:lnTo>
                <a:lnTo>
                  <a:pt x="9113" y="3427"/>
                </a:lnTo>
                <a:lnTo>
                  <a:pt x="9567" y="5245"/>
                </a:lnTo>
                <a:cubicBezTo>
                  <a:pt x="9574" y="5843"/>
                  <a:pt x="9581" y="6442"/>
                  <a:pt x="9588" y="7040"/>
                </a:cubicBezTo>
                <a:lnTo>
                  <a:pt x="10000" y="9021"/>
                </a:lnTo>
                <a:lnTo>
                  <a:pt x="9753" y="9324"/>
                </a:lnTo>
                <a:cubicBezTo>
                  <a:pt x="9780" y="9371"/>
                  <a:pt x="9808" y="9417"/>
                  <a:pt x="9835" y="9464"/>
                </a:cubicBezTo>
                <a:lnTo>
                  <a:pt x="9670" y="9767"/>
                </a:lnTo>
                <a:cubicBezTo>
                  <a:pt x="9636" y="9845"/>
                  <a:pt x="9601" y="9922"/>
                  <a:pt x="9567" y="10000"/>
                </a:cubicBezTo>
                <a:cubicBezTo>
                  <a:pt x="9574" y="9907"/>
                  <a:pt x="9581" y="9813"/>
                  <a:pt x="9588" y="9720"/>
                </a:cubicBezTo>
                <a:lnTo>
                  <a:pt x="7856" y="9114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2" name="Freeform 50"/>
          <p:cNvSpPr>
            <a:spLocks/>
          </p:cNvSpPr>
          <p:nvPr/>
        </p:nvSpPr>
        <p:spPr bwMode="auto">
          <a:xfrm>
            <a:off x="8150225" y="2514600"/>
            <a:ext cx="244475" cy="228600"/>
          </a:xfrm>
          <a:custGeom>
            <a:avLst/>
            <a:gdLst/>
            <a:ahLst/>
            <a:cxnLst>
              <a:cxn ang="0">
                <a:pos x="12" y="140"/>
              </a:cxn>
              <a:cxn ang="0">
                <a:pos x="8" y="132"/>
              </a:cxn>
              <a:cxn ang="0">
                <a:pos x="20" y="119"/>
              </a:cxn>
              <a:cxn ang="0">
                <a:pos x="0" y="34"/>
              </a:cxn>
              <a:cxn ang="0">
                <a:pos x="126" y="0"/>
              </a:cxn>
              <a:cxn ang="0">
                <a:pos x="139" y="70"/>
              </a:cxn>
              <a:cxn ang="0">
                <a:pos x="130" y="72"/>
              </a:cxn>
              <a:cxn ang="0">
                <a:pos x="124" y="74"/>
              </a:cxn>
              <a:cxn ang="0">
                <a:pos x="118" y="79"/>
              </a:cxn>
              <a:cxn ang="0">
                <a:pos x="114" y="81"/>
              </a:cxn>
              <a:cxn ang="0">
                <a:pos x="110" y="83"/>
              </a:cxn>
              <a:cxn ang="0">
                <a:pos x="98" y="87"/>
              </a:cxn>
              <a:cxn ang="0">
                <a:pos x="89" y="91"/>
              </a:cxn>
              <a:cxn ang="0">
                <a:pos x="83" y="91"/>
              </a:cxn>
              <a:cxn ang="0">
                <a:pos x="71" y="95"/>
              </a:cxn>
              <a:cxn ang="0">
                <a:pos x="57" y="100"/>
              </a:cxn>
              <a:cxn ang="0">
                <a:pos x="51" y="104"/>
              </a:cxn>
              <a:cxn ang="0">
                <a:pos x="42" y="112"/>
              </a:cxn>
              <a:cxn ang="0">
                <a:pos x="32" y="119"/>
              </a:cxn>
              <a:cxn ang="0">
                <a:pos x="24" y="127"/>
              </a:cxn>
              <a:cxn ang="0">
                <a:pos x="12" y="140"/>
              </a:cxn>
            </a:cxnLst>
            <a:rect l="0" t="0" r="r" b="b"/>
            <a:pathLst>
              <a:path w="139" h="140">
                <a:moveTo>
                  <a:pt x="12" y="140"/>
                </a:moveTo>
                <a:lnTo>
                  <a:pt x="8" y="132"/>
                </a:lnTo>
                <a:lnTo>
                  <a:pt x="20" y="119"/>
                </a:lnTo>
                <a:lnTo>
                  <a:pt x="0" y="34"/>
                </a:lnTo>
                <a:lnTo>
                  <a:pt x="126" y="0"/>
                </a:lnTo>
                <a:lnTo>
                  <a:pt x="139" y="70"/>
                </a:lnTo>
                <a:lnTo>
                  <a:pt x="130" y="72"/>
                </a:lnTo>
                <a:lnTo>
                  <a:pt x="124" y="74"/>
                </a:lnTo>
                <a:lnTo>
                  <a:pt x="118" y="79"/>
                </a:lnTo>
                <a:lnTo>
                  <a:pt x="114" y="81"/>
                </a:lnTo>
                <a:lnTo>
                  <a:pt x="110" y="83"/>
                </a:lnTo>
                <a:lnTo>
                  <a:pt x="98" y="87"/>
                </a:lnTo>
                <a:lnTo>
                  <a:pt x="89" y="91"/>
                </a:lnTo>
                <a:lnTo>
                  <a:pt x="83" y="91"/>
                </a:lnTo>
                <a:lnTo>
                  <a:pt x="71" y="95"/>
                </a:lnTo>
                <a:lnTo>
                  <a:pt x="57" y="100"/>
                </a:lnTo>
                <a:lnTo>
                  <a:pt x="51" y="104"/>
                </a:lnTo>
                <a:lnTo>
                  <a:pt x="42" y="112"/>
                </a:lnTo>
                <a:lnTo>
                  <a:pt x="32" y="119"/>
                </a:lnTo>
                <a:lnTo>
                  <a:pt x="24" y="127"/>
                </a:lnTo>
                <a:lnTo>
                  <a:pt x="12" y="14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3" name="Freeform 51"/>
          <p:cNvSpPr>
            <a:spLocks/>
          </p:cNvSpPr>
          <p:nvPr/>
        </p:nvSpPr>
        <p:spPr bwMode="auto">
          <a:xfrm>
            <a:off x="8150225" y="2514600"/>
            <a:ext cx="244475" cy="227013"/>
          </a:xfrm>
          <a:custGeom>
            <a:avLst/>
            <a:gdLst/>
            <a:ahLst/>
            <a:cxnLst>
              <a:cxn ang="0">
                <a:pos x="12" y="138"/>
              </a:cxn>
              <a:cxn ang="0">
                <a:pos x="8" y="132"/>
              </a:cxn>
              <a:cxn ang="0">
                <a:pos x="20" y="119"/>
              </a:cxn>
              <a:cxn ang="0">
                <a:pos x="0" y="34"/>
              </a:cxn>
              <a:cxn ang="0">
                <a:pos x="126" y="0"/>
              </a:cxn>
              <a:cxn ang="0">
                <a:pos x="139" y="68"/>
              </a:cxn>
              <a:cxn ang="0">
                <a:pos x="130" y="70"/>
              </a:cxn>
              <a:cxn ang="0">
                <a:pos x="118" y="79"/>
              </a:cxn>
              <a:cxn ang="0">
                <a:pos x="98" y="87"/>
              </a:cxn>
              <a:cxn ang="0">
                <a:pos x="83" y="91"/>
              </a:cxn>
              <a:cxn ang="0">
                <a:pos x="57" y="98"/>
              </a:cxn>
              <a:cxn ang="0">
                <a:pos x="42" y="112"/>
              </a:cxn>
              <a:cxn ang="0">
                <a:pos x="24" y="127"/>
              </a:cxn>
              <a:cxn ang="0">
                <a:pos x="12" y="138"/>
              </a:cxn>
            </a:cxnLst>
            <a:rect l="0" t="0" r="r" b="b"/>
            <a:pathLst>
              <a:path w="139" h="138">
                <a:moveTo>
                  <a:pt x="12" y="138"/>
                </a:moveTo>
                <a:lnTo>
                  <a:pt x="8" y="132"/>
                </a:lnTo>
                <a:lnTo>
                  <a:pt x="20" y="119"/>
                </a:lnTo>
                <a:lnTo>
                  <a:pt x="0" y="34"/>
                </a:lnTo>
                <a:lnTo>
                  <a:pt x="126" y="0"/>
                </a:lnTo>
                <a:lnTo>
                  <a:pt x="139" y="68"/>
                </a:lnTo>
                <a:lnTo>
                  <a:pt x="130" y="70"/>
                </a:lnTo>
                <a:lnTo>
                  <a:pt x="118" y="79"/>
                </a:lnTo>
                <a:lnTo>
                  <a:pt x="98" y="87"/>
                </a:lnTo>
                <a:lnTo>
                  <a:pt x="83" y="91"/>
                </a:lnTo>
                <a:lnTo>
                  <a:pt x="57" y="98"/>
                </a:lnTo>
                <a:lnTo>
                  <a:pt x="42" y="112"/>
                </a:lnTo>
                <a:lnTo>
                  <a:pt x="24" y="127"/>
                </a:lnTo>
                <a:lnTo>
                  <a:pt x="12" y="138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4" name="Freeform 52"/>
          <p:cNvSpPr>
            <a:spLocks/>
          </p:cNvSpPr>
          <p:nvPr/>
        </p:nvSpPr>
        <p:spPr bwMode="auto">
          <a:xfrm>
            <a:off x="8375650" y="2498725"/>
            <a:ext cx="68263" cy="128588"/>
          </a:xfrm>
          <a:custGeom>
            <a:avLst/>
            <a:gdLst/>
            <a:ahLst/>
            <a:cxnLst>
              <a:cxn ang="0">
                <a:pos x="13" y="79"/>
              </a:cxn>
              <a:cxn ang="0">
                <a:pos x="0" y="9"/>
              </a:cxn>
              <a:cxn ang="0">
                <a:pos x="31" y="0"/>
              </a:cxn>
              <a:cxn ang="0">
                <a:pos x="35" y="7"/>
              </a:cxn>
              <a:cxn ang="0">
                <a:pos x="37" y="13"/>
              </a:cxn>
              <a:cxn ang="0">
                <a:pos x="41" y="17"/>
              </a:cxn>
              <a:cxn ang="0">
                <a:pos x="39" y="26"/>
              </a:cxn>
              <a:cxn ang="0">
                <a:pos x="39" y="30"/>
              </a:cxn>
              <a:cxn ang="0">
                <a:pos x="37" y="30"/>
              </a:cxn>
              <a:cxn ang="0">
                <a:pos x="35" y="30"/>
              </a:cxn>
              <a:cxn ang="0">
                <a:pos x="35" y="32"/>
              </a:cxn>
              <a:cxn ang="0">
                <a:pos x="37" y="37"/>
              </a:cxn>
              <a:cxn ang="0">
                <a:pos x="37" y="53"/>
              </a:cxn>
              <a:cxn ang="0">
                <a:pos x="37" y="60"/>
              </a:cxn>
              <a:cxn ang="0">
                <a:pos x="37" y="66"/>
              </a:cxn>
              <a:cxn ang="0">
                <a:pos x="35" y="68"/>
              </a:cxn>
              <a:cxn ang="0">
                <a:pos x="35" y="70"/>
              </a:cxn>
              <a:cxn ang="0">
                <a:pos x="35" y="71"/>
              </a:cxn>
              <a:cxn ang="0">
                <a:pos x="13" y="79"/>
              </a:cxn>
            </a:cxnLst>
            <a:rect l="0" t="0" r="r" b="b"/>
            <a:pathLst>
              <a:path w="41" h="79">
                <a:moveTo>
                  <a:pt x="13" y="79"/>
                </a:moveTo>
                <a:lnTo>
                  <a:pt x="0" y="9"/>
                </a:lnTo>
                <a:lnTo>
                  <a:pt x="31" y="0"/>
                </a:lnTo>
                <a:lnTo>
                  <a:pt x="35" y="7"/>
                </a:lnTo>
                <a:lnTo>
                  <a:pt x="37" y="13"/>
                </a:lnTo>
                <a:lnTo>
                  <a:pt x="41" y="17"/>
                </a:lnTo>
                <a:lnTo>
                  <a:pt x="39" y="26"/>
                </a:lnTo>
                <a:lnTo>
                  <a:pt x="39" y="30"/>
                </a:lnTo>
                <a:lnTo>
                  <a:pt x="37" y="30"/>
                </a:lnTo>
                <a:lnTo>
                  <a:pt x="35" y="30"/>
                </a:lnTo>
                <a:lnTo>
                  <a:pt x="35" y="32"/>
                </a:lnTo>
                <a:lnTo>
                  <a:pt x="37" y="37"/>
                </a:lnTo>
                <a:lnTo>
                  <a:pt x="37" y="53"/>
                </a:lnTo>
                <a:lnTo>
                  <a:pt x="37" y="60"/>
                </a:lnTo>
                <a:lnTo>
                  <a:pt x="37" y="66"/>
                </a:lnTo>
                <a:lnTo>
                  <a:pt x="35" y="68"/>
                </a:lnTo>
                <a:lnTo>
                  <a:pt x="35" y="70"/>
                </a:lnTo>
                <a:lnTo>
                  <a:pt x="35" y="71"/>
                </a:lnTo>
                <a:lnTo>
                  <a:pt x="13" y="79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5" name="Freeform 53"/>
          <p:cNvSpPr>
            <a:spLocks/>
          </p:cNvSpPr>
          <p:nvPr/>
        </p:nvSpPr>
        <p:spPr bwMode="auto">
          <a:xfrm>
            <a:off x="8375650" y="2498725"/>
            <a:ext cx="68263" cy="127000"/>
          </a:xfrm>
          <a:custGeom>
            <a:avLst/>
            <a:gdLst/>
            <a:ahLst/>
            <a:cxnLst>
              <a:cxn ang="0">
                <a:pos x="13" y="77"/>
              </a:cxn>
              <a:cxn ang="0">
                <a:pos x="0" y="9"/>
              </a:cxn>
              <a:cxn ang="0">
                <a:pos x="31" y="0"/>
              </a:cxn>
              <a:cxn ang="0">
                <a:pos x="41" y="17"/>
              </a:cxn>
              <a:cxn ang="0">
                <a:pos x="37" y="30"/>
              </a:cxn>
              <a:cxn ang="0">
                <a:pos x="35" y="30"/>
              </a:cxn>
              <a:cxn ang="0">
                <a:pos x="37" y="37"/>
              </a:cxn>
              <a:cxn ang="0">
                <a:pos x="37" y="60"/>
              </a:cxn>
              <a:cxn ang="0">
                <a:pos x="35" y="68"/>
              </a:cxn>
              <a:cxn ang="0">
                <a:pos x="35" y="71"/>
              </a:cxn>
              <a:cxn ang="0">
                <a:pos x="13" y="77"/>
              </a:cxn>
            </a:cxnLst>
            <a:rect l="0" t="0" r="r" b="b"/>
            <a:pathLst>
              <a:path w="41" h="77">
                <a:moveTo>
                  <a:pt x="13" y="77"/>
                </a:moveTo>
                <a:lnTo>
                  <a:pt x="0" y="9"/>
                </a:lnTo>
                <a:lnTo>
                  <a:pt x="31" y="0"/>
                </a:lnTo>
                <a:lnTo>
                  <a:pt x="41" y="17"/>
                </a:lnTo>
                <a:lnTo>
                  <a:pt x="37" y="30"/>
                </a:lnTo>
                <a:lnTo>
                  <a:pt x="35" y="30"/>
                </a:lnTo>
                <a:lnTo>
                  <a:pt x="37" y="37"/>
                </a:lnTo>
                <a:lnTo>
                  <a:pt x="37" y="60"/>
                </a:lnTo>
                <a:lnTo>
                  <a:pt x="35" y="68"/>
                </a:lnTo>
                <a:lnTo>
                  <a:pt x="35" y="71"/>
                </a:lnTo>
                <a:lnTo>
                  <a:pt x="13" y="77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6" name="Freeform 54"/>
          <p:cNvSpPr>
            <a:spLocks/>
          </p:cNvSpPr>
          <p:nvPr/>
        </p:nvSpPr>
        <p:spPr bwMode="auto">
          <a:xfrm>
            <a:off x="8150225" y="2343150"/>
            <a:ext cx="488950" cy="236538"/>
          </a:xfrm>
          <a:custGeom>
            <a:avLst/>
            <a:gdLst/>
            <a:ahLst/>
            <a:cxnLst>
              <a:cxn ang="0">
                <a:pos x="127" y="104"/>
              </a:cxn>
              <a:cxn ang="0">
                <a:pos x="164" y="108"/>
              </a:cxn>
              <a:cxn ang="0">
                <a:pos x="166" y="125"/>
              </a:cxn>
              <a:cxn ang="0">
                <a:pos x="174" y="129"/>
              </a:cxn>
              <a:cxn ang="0">
                <a:pos x="180" y="138"/>
              </a:cxn>
              <a:cxn ang="0">
                <a:pos x="187" y="144"/>
              </a:cxn>
              <a:cxn ang="0">
                <a:pos x="197" y="134"/>
              </a:cxn>
              <a:cxn ang="0">
                <a:pos x="201" y="123"/>
              </a:cxn>
              <a:cxn ang="0">
                <a:pos x="211" y="121"/>
              </a:cxn>
              <a:cxn ang="0">
                <a:pos x="215" y="112"/>
              </a:cxn>
              <a:cxn ang="0">
                <a:pos x="219" y="121"/>
              </a:cxn>
              <a:cxn ang="0">
                <a:pos x="231" y="123"/>
              </a:cxn>
              <a:cxn ang="0">
                <a:pos x="242" y="119"/>
              </a:cxn>
              <a:cxn ang="0">
                <a:pos x="252" y="112"/>
              </a:cxn>
              <a:cxn ang="0">
                <a:pos x="274" y="104"/>
              </a:cxn>
              <a:cxn ang="0">
                <a:pos x="274" y="93"/>
              </a:cxn>
              <a:cxn ang="0">
                <a:pos x="274" y="78"/>
              </a:cxn>
              <a:cxn ang="0">
                <a:pos x="270" y="68"/>
              </a:cxn>
              <a:cxn ang="0">
                <a:pos x="254" y="62"/>
              </a:cxn>
              <a:cxn ang="0">
                <a:pos x="248" y="68"/>
              </a:cxn>
              <a:cxn ang="0">
                <a:pos x="252" y="68"/>
              </a:cxn>
              <a:cxn ang="0">
                <a:pos x="258" y="74"/>
              </a:cxn>
              <a:cxn ang="0">
                <a:pos x="264" y="87"/>
              </a:cxn>
              <a:cxn ang="0">
                <a:pos x="256" y="95"/>
              </a:cxn>
              <a:cxn ang="0">
                <a:pos x="250" y="106"/>
              </a:cxn>
              <a:cxn ang="0">
                <a:pos x="242" y="106"/>
              </a:cxn>
              <a:cxn ang="0">
                <a:pos x="227" y="97"/>
              </a:cxn>
              <a:cxn ang="0">
                <a:pos x="215" y="85"/>
              </a:cxn>
              <a:cxn ang="0">
                <a:pos x="207" y="74"/>
              </a:cxn>
              <a:cxn ang="0">
                <a:pos x="193" y="62"/>
              </a:cxn>
              <a:cxn ang="0">
                <a:pos x="182" y="66"/>
              </a:cxn>
              <a:cxn ang="0">
                <a:pos x="176" y="78"/>
              </a:cxn>
              <a:cxn ang="0">
                <a:pos x="168" y="76"/>
              </a:cxn>
              <a:cxn ang="0">
                <a:pos x="168" y="66"/>
              </a:cxn>
              <a:cxn ang="0">
                <a:pos x="174" y="47"/>
              </a:cxn>
              <a:cxn ang="0">
                <a:pos x="180" y="36"/>
              </a:cxn>
              <a:cxn ang="0">
                <a:pos x="189" y="19"/>
              </a:cxn>
              <a:cxn ang="0">
                <a:pos x="185" y="13"/>
              </a:cxn>
              <a:cxn ang="0">
                <a:pos x="178" y="13"/>
              </a:cxn>
              <a:cxn ang="0">
                <a:pos x="174" y="2"/>
              </a:cxn>
              <a:cxn ang="0">
                <a:pos x="162" y="2"/>
              </a:cxn>
              <a:cxn ang="0">
                <a:pos x="156" y="13"/>
              </a:cxn>
              <a:cxn ang="0">
                <a:pos x="146" y="17"/>
              </a:cxn>
              <a:cxn ang="0">
                <a:pos x="140" y="30"/>
              </a:cxn>
            </a:cxnLst>
            <a:rect l="0" t="0" r="r" b="b"/>
            <a:pathLst>
              <a:path w="276" h="144">
                <a:moveTo>
                  <a:pt x="0" y="61"/>
                </a:moveTo>
                <a:lnTo>
                  <a:pt x="1" y="138"/>
                </a:lnTo>
                <a:lnTo>
                  <a:pt x="127" y="104"/>
                </a:lnTo>
                <a:lnTo>
                  <a:pt x="158" y="95"/>
                </a:lnTo>
                <a:lnTo>
                  <a:pt x="162" y="102"/>
                </a:lnTo>
                <a:lnTo>
                  <a:pt x="164" y="108"/>
                </a:lnTo>
                <a:lnTo>
                  <a:pt x="168" y="112"/>
                </a:lnTo>
                <a:lnTo>
                  <a:pt x="166" y="121"/>
                </a:lnTo>
                <a:lnTo>
                  <a:pt x="166" y="125"/>
                </a:lnTo>
                <a:lnTo>
                  <a:pt x="168" y="127"/>
                </a:lnTo>
                <a:lnTo>
                  <a:pt x="170" y="129"/>
                </a:lnTo>
                <a:lnTo>
                  <a:pt x="174" y="129"/>
                </a:lnTo>
                <a:lnTo>
                  <a:pt x="178" y="131"/>
                </a:lnTo>
                <a:lnTo>
                  <a:pt x="178" y="132"/>
                </a:lnTo>
                <a:lnTo>
                  <a:pt x="180" y="138"/>
                </a:lnTo>
                <a:lnTo>
                  <a:pt x="184" y="142"/>
                </a:lnTo>
                <a:lnTo>
                  <a:pt x="185" y="144"/>
                </a:lnTo>
                <a:lnTo>
                  <a:pt x="187" y="144"/>
                </a:lnTo>
                <a:lnTo>
                  <a:pt x="191" y="144"/>
                </a:lnTo>
                <a:lnTo>
                  <a:pt x="193" y="140"/>
                </a:lnTo>
                <a:lnTo>
                  <a:pt x="197" y="134"/>
                </a:lnTo>
                <a:lnTo>
                  <a:pt x="199" y="132"/>
                </a:lnTo>
                <a:lnTo>
                  <a:pt x="201" y="131"/>
                </a:lnTo>
                <a:lnTo>
                  <a:pt x="201" y="123"/>
                </a:lnTo>
                <a:lnTo>
                  <a:pt x="205" y="123"/>
                </a:lnTo>
                <a:lnTo>
                  <a:pt x="209" y="123"/>
                </a:lnTo>
                <a:lnTo>
                  <a:pt x="211" y="121"/>
                </a:lnTo>
                <a:lnTo>
                  <a:pt x="211" y="119"/>
                </a:lnTo>
                <a:lnTo>
                  <a:pt x="213" y="114"/>
                </a:lnTo>
                <a:lnTo>
                  <a:pt x="215" y="112"/>
                </a:lnTo>
                <a:lnTo>
                  <a:pt x="219" y="110"/>
                </a:lnTo>
                <a:lnTo>
                  <a:pt x="219" y="117"/>
                </a:lnTo>
                <a:lnTo>
                  <a:pt x="219" y="121"/>
                </a:lnTo>
                <a:lnTo>
                  <a:pt x="221" y="123"/>
                </a:lnTo>
                <a:lnTo>
                  <a:pt x="223" y="123"/>
                </a:lnTo>
                <a:lnTo>
                  <a:pt x="231" y="123"/>
                </a:lnTo>
                <a:lnTo>
                  <a:pt x="236" y="121"/>
                </a:lnTo>
                <a:lnTo>
                  <a:pt x="238" y="121"/>
                </a:lnTo>
                <a:lnTo>
                  <a:pt x="242" y="119"/>
                </a:lnTo>
                <a:lnTo>
                  <a:pt x="242" y="117"/>
                </a:lnTo>
                <a:lnTo>
                  <a:pt x="246" y="114"/>
                </a:lnTo>
                <a:lnTo>
                  <a:pt x="252" y="112"/>
                </a:lnTo>
                <a:lnTo>
                  <a:pt x="264" y="110"/>
                </a:lnTo>
                <a:lnTo>
                  <a:pt x="272" y="106"/>
                </a:lnTo>
                <a:lnTo>
                  <a:pt x="274" y="104"/>
                </a:lnTo>
                <a:lnTo>
                  <a:pt x="276" y="100"/>
                </a:lnTo>
                <a:lnTo>
                  <a:pt x="276" y="97"/>
                </a:lnTo>
                <a:lnTo>
                  <a:pt x="274" y="93"/>
                </a:lnTo>
                <a:lnTo>
                  <a:pt x="274" y="89"/>
                </a:lnTo>
                <a:lnTo>
                  <a:pt x="274" y="85"/>
                </a:lnTo>
                <a:lnTo>
                  <a:pt x="274" y="78"/>
                </a:lnTo>
                <a:lnTo>
                  <a:pt x="274" y="74"/>
                </a:lnTo>
                <a:lnTo>
                  <a:pt x="272" y="72"/>
                </a:lnTo>
                <a:lnTo>
                  <a:pt x="270" y="68"/>
                </a:lnTo>
                <a:lnTo>
                  <a:pt x="264" y="64"/>
                </a:lnTo>
                <a:lnTo>
                  <a:pt x="258" y="62"/>
                </a:lnTo>
                <a:lnTo>
                  <a:pt x="254" y="62"/>
                </a:lnTo>
                <a:lnTo>
                  <a:pt x="252" y="62"/>
                </a:lnTo>
                <a:lnTo>
                  <a:pt x="250" y="64"/>
                </a:lnTo>
                <a:lnTo>
                  <a:pt x="248" y="68"/>
                </a:lnTo>
                <a:lnTo>
                  <a:pt x="246" y="72"/>
                </a:lnTo>
                <a:lnTo>
                  <a:pt x="248" y="70"/>
                </a:lnTo>
                <a:lnTo>
                  <a:pt x="252" y="68"/>
                </a:lnTo>
                <a:lnTo>
                  <a:pt x="254" y="70"/>
                </a:lnTo>
                <a:lnTo>
                  <a:pt x="256" y="72"/>
                </a:lnTo>
                <a:lnTo>
                  <a:pt x="258" y="74"/>
                </a:lnTo>
                <a:lnTo>
                  <a:pt x="260" y="76"/>
                </a:lnTo>
                <a:lnTo>
                  <a:pt x="264" y="81"/>
                </a:lnTo>
                <a:lnTo>
                  <a:pt x="264" y="87"/>
                </a:lnTo>
                <a:lnTo>
                  <a:pt x="264" y="89"/>
                </a:lnTo>
                <a:lnTo>
                  <a:pt x="260" y="93"/>
                </a:lnTo>
                <a:lnTo>
                  <a:pt x="256" y="95"/>
                </a:lnTo>
                <a:lnTo>
                  <a:pt x="254" y="98"/>
                </a:lnTo>
                <a:lnTo>
                  <a:pt x="252" y="104"/>
                </a:lnTo>
                <a:lnTo>
                  <a:pt x="250" y="106"/>
                </a:lnTo>
                <a:lnTo>
                  <a:pt x="248" y="106"/>
                </a:lnTo>
                <a:lnTo>
                  <a:pt x="246" y="108"/>
                </a:lnTo>
                <a:lnTo>
                  <a:pt x="242" y="106"/>
                </a:lnTo>
                <a:lnTo>
                  <a:pt x="236" y="104"/>
                </a:lnTo>
                <a:lnTo>
                  <a:pt x="231" y="100"/>
                </a:lnTo>
                <a:lnTo>
                  <a:pt x="227" y="97"/>
                </a:lnTo>
                <a:lnTo>
                  <a:pt x="223" y="93"/>
                </a:lnTo>
                <a:lnTo>
                  <a:pt x="217" y="87"/>
                </a:lnTo>
                <a:lnTo>
                  <a:pt x="215" y="85"/>
                </a:lnTo>
                <a:lnTo>
                  <a:pt x="213" y="85"/>
                </a:lnTo>
                <a:lnTo>
                  <a:pt x="209" y="78"/>
                </a:lnTo>
                <a:lnTo>
                  <a:pt x="207" y="74"/>
                </a:lnTo>
                <a:lnTo>
                  <a:pt x="203" y="70"/>
                </a:lnTo>
                <a:lnTo>
                  <a:pt x="197" y="64"/>
                </a:lnTo>
                <a:lnTo>
                  <a:pt x="193" y="62"/>
                </a:lnTo>
                <a:lnTo>
                  <a:pt x="189" y="64"/>
                </a:lnTo>
                <a:lnTo>
                  <a:pt x="185" y="64"/>
                </a:lnTo>
                <a:lnTo>
                  <a:pt x="182" y="66"/>
                </a:lnTo>
                <a:lnTo>
                  <a:pt x="180" y="72"/>
                </a:lnTo>
                <a:lnTo>
                  <a:pt x="178" y="76"/>
                </a:lnTo>
                <a:lnTo>
                  <a:pt x="176" y="78"/>
                </a:lnTo>
                <a:lnTo>
                  <a:pt x="172" y="78"/>
                </a:lnTo>
                <a:lnTo>
                  <a:pt x="170" y="78"/>
                </a:lnTo>
                <a:lnTo>
                  <a:pt x="168" y="76"/>
                </a:lnTo>
                <a:lnTo>
                  <a:pt x="166" y="72"/>
                </a:lnTo>
                <a:lnTo>
                  <a:pt x="166" y="68"/>
                </a:lnTo>
                <a:lnTo>
                  <a:pt x="168" y="66"/>
                </a:lnTo>
                <a:lnTo>
                  <a:pt x="168" y="59"/>
                </a:lnTo>
                <a:lnTo>
                  <a:pt x="170" y="51"/>
                </a:lnTo>
                <a:lnTo>
                  <a:pt x="174" y="47"/>
                </a:lnTo>
                <a:lnTo>
                  <a:pt x="178" y="44"/>
                </a:lnTo>
                <a:lnTo>
                  <a:pt x="182" y="38"/>
                </a:lnTo>
                <a:lnTo>
                  <a:pt x="180" y="36"/>
                </a:lnTo>
                <a:lnTo>
                  <a:pt x="187" y="27"/>
                </a:lnTo>
                <a:lnTo>
                  <a:pt x="189" y="23"/>
                </a:lnTo>
                <a:lnTo>
                  <a:pt x="189" y="19"/>
                </a:lnTo>
                <a:lnTo>
                  <a:pt x="189" y="15"/>
                </a:lnTo>
                <a:lnTo>
                  <a:pt x="189" y="13"/>
                </a:lnTo>
                <a:lnTo>
                  <a:pt x="185" y="13"/>
                </a:lnTo>
                <a:lnTo>
                  <a:pt x="182" y="15"/>
                </a:lnTo>
                <a:lnTo>
                  <a:pt x="180" y="15"/>
                </a:lnTo>
                <a:lnTo>
                  <a:pt x="178" y="13"/>
                </a:lnTo>
                <a:lnTo>
                  <a:pt x="176" y="8"/>
                </a:lnTo>
                <a:lnTo>
                  <a:pt x="176" y="4"/>
                </a:lnTo>
                <a:lnTo>
                  <a:pt x="174" y="2"/>
                </a:lnTo>
                <a:lnTo>
                  <a:pt x="170" y="0"/>
                </a:lnTo>
                <a:lnTo>
                  <a:pt x="166" y="2"/>
                </a:lnTo>
                <a:lnTo>
                  <a:pt x="162" y="2"/>
                </a:lnTo>
                <a:lnTo>
                  <a:pt x="160" y="4"/>
                </a:lnTo>
                <a:lnTo>
                  <a:pt x="158" y="10"/>
                </a:lnTo>
                <a:lnTo>
                  <a:pt x="156" y="13"/>
                </a:lnTo>
                <a:lnTo>
                  <a:pt x="154" y="15"/>
                </a:lnTo>
                <a:lnTo>
                  <a:pt x="150" y="17"/>
                </a:lnTo>
                <a:lnTo>
                  <a:pt x="146" y="17"/>
                </a:lnTo>
                <a:lnTo>
                  <a:pt x="142" y="21"/>
                </a:lnTo>
                <a:lnTo>
                  <a:pt x="140" y="25"/>
                </a:lnTo>
                <a:lnTo>
                  <a:pt x="140" y="30"/>
                </a:lnTo>
                <a:lnTo>
                  <a:pt x="0" y="6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7" name="Freeform 55"/>
          <p:cNvSpPr>
            <a:spLocks/>
          </p:cNvSpPr>
          <p:nvPr/>
        </p:nvSpPr>
        <p:spPr bwMode="auto">
          <a:xfrm>
            <a:off x="8150225" y="2349500"/>
            <a:ext cx="482600" cy="230188"/>
          </a:xfrm>
          <a:custGeom>
            <a:avLst/>
            <a:gdLst/>
            <a:ahLst/>
            <a:cxnLst>
              <a:cxn ang="0">
                <a:pos x="1" y="136"/>
              </a:cxn>
              <a:cxn ang="0">
                <a:pos x="158" y="93"/>
              </a:cxn>
              <a:cxn ang="0">
                <a:pos x="164" y="123"/>
              </a:cxn>
              <a:cxn ang="0">
                <a:pos x="178" y="130"/>
              </a:cxn>
              <a:cxn ang="0">
                <a:pos x="184" y="140"/>
              </a:cxn>
              <a:cxn ang="0">
                <a:pos x="193" y="138"/>
              </a:cxn>
              <a:cxn ang="0">
                <a:pos x="199" y="119"/>
              </a:cxn>
              <a:cxn ang="0">
                <a:pos x="211" y="117"/>
              </a:cxn>
              <a:cxn ang="0">
                <a:pos x="219" y="108"/>
              </a:cxn>
              <a:cxn ang="0">
                <a:pos x="229" y="121"/>
              </a:cxn>
              <a:cxn ang="0">
                <a:pos x="252" y="110"/>
              </a:cxn>
              <a:cxn ang="0">
                <a:pos x="274" y="98"/>
              </a:cxn>
              <a:cxn ang="0">
                <a:pos x="274" y="76"/>
              </a:cxn>
              <a:cxn ang="0">
                <a:pos x="264" y="62"/>
              </a:cxn>
              <a:cxn ang="0">
                <a:pos x="246" y="66"/>
              </a:cxn>
              <a:cxn ang="0">
                <a:pos x="248" y="68"/>
              </a:cxn>
              <a:cxn ang="0">
                <a:pos x="256" y="68"/>
              </a:cxn>
              <a:cxn ang="0">
                <a:pos x="264" y="85"/>
              </a:cxn>
              <a:cxn ang="0">
                <a:pos x="254" y="96"/>
              </a:cxn>
              <a:cxn ang="0">
                <a:pos x="248" y="104"/>
              </a:cxn>
              <a:cxn ang="0">
                <a:pos x="231" y="98"/>
              </a:cxn>
              <a:cxn ang="0">
                <a:pos x="217" y="83"/>
              </a:cxn>
              <a:cxn ang="0">
                <a:pos x="203" y="68"/>
              </a:cxn>
              <a:cxn ang="0">
                <a:pos x="189" y="60"/>
              </a:cxn>
              <a:cxn ang="0">
                <a:pos x="180" y="68"/>
              </a:cxn>
              <a:cxn ang="0">
                <a:pos x="172" y="76"/>
              </a:cxn>
              <a:cxn ang="0">
                <a:pos x="168" y="64"/>
              </a:cxn>
              <a:cxn ang="0">
                <a:pos x="176" y="42"/>
              </a:cxn>
              <a:cxn ang="0">
                <a:pos x="180" y="34"/>
              </a:cxn>
              <a:cxn ang="0">
                <a:pos x="189" y="17"/>
              </a:cxn>
              <a:cxn ang="0">
                <a:pos x="182" y="13"/>
              </a:cxn>
              <a:cxn ang="0">
                <a:pos x="174" y="0"/>
              </a:cxn>
              <a:cxn ang="0">
                <a:pos x="160" y="2"/>
              </a:cxn>
              <a:cxn ang="0">
                <a:pos x="156" y="11"/>
              </a:cxn>
              <a:cxn ang="0">
                <a:pos x="142" y="19"/>
              </a:cxn>
              <a:cxn ang="0">
                <a:pos x="0" y="59"/>
              </a:cxn>
            </a:cxnLst>
            <a:rect l="0" t="0" r="r" b="b"/>
            <a:pathLst>
              <a:path w="274" h="142">
                <a:moveTo>
                  <a:pt x="0" y="59"/>
                </a:moveTo>
                <a:lnTo>
                  <a:pt x="1" y="136"/>
                </a:lnTo>
                <a:lnTo>
                  <a:pt x="127" y="102"/>
                </a:lnTo>
                <a:lnTo>
                  <a:pt x="158" y="93"/>
                </a:lnTo>
                <a:lnTo>
                  <a:pt x="168" y="110"/>
                </a:lnTo>
                <a:lnTo>
                  <a:pt x="164" y="123"/>
                </a:lnTo>
                <a:lnTo>
                  <a:pt x="174" y="127"/>
                </a:lnTo>
                <a:lnTo>
                  <a:pt x="178" y="130"/>
                </a:lnTo>
                <a:lnTo>
                  <a:pt x="180" y="136"/>
                </a:lnTo>
                <a:lnTo>
                  <a:pt x="184" y="140"/>
                </a:lnTo>
                <a:lnTo>
                  <a:pt x="187" y="142"/>
                </a:lnTo>
                <a:lnTo>
                  <a:pt x="193" y="138"/>
                </a:lnTo>
                <a:lnTo>
                  <a:pt x="199" y="130"/>
                </a:lnTo>
                <a:lnTo>
                  <a:pt x="199" y="119"/>
                </a:lnTo>
                <a:lnTo>
                  <a:pt x="209" y="119"/>
                </a:lnTo>
                <a:lnTo>
                  <a:pt x="211" y="117"/>
                </a:lnTo>
                <a:lnTo>
                  <a:pt x="213" y="112"/>
                </a:lnTo>
                <a:lnTo>
                  <a:pt x="219" y="108"/>
                </a:lnTo>
                <a:lnTo>
                  <a:pt x="219" y="119"/>
                </a:lnTo>
                <a:lnTo>
                  <a:pt x="229" y="121"/>
                </a:lnTo>
                <a:lnTo>
                  <a:pt x="242" y="115"/>
                </a:lnTo>
                <a:lnTo>
                  <a:pt x="252" y="110"/>
                </a:lnTo>
                <a:lnTo>
                  <a:pt x="270" y="104"/>
                </a:lnTo>
                <a:lnTo>
                  <a:pt x="274" y="98"/>
                </a:lnTo>
                <a:lnTo>
                  <a:pt x="274" y="91"/>
                </a:lnTo>
                <a:lnTo>
                  <a:pt x="274" y="76"/>
                </a:lnTo>
                <a:lnTo>
                  <a:pt x="272" y="68"/>
                </a:lnTo>
                <a:lnTo>
                  <a:pt x="264" y="62"/>
                </a:lnTo>
                <a:lnTo>
                  <a:pt x="254" y="59"/>
                </a:lnTo>
                <a:lnTo>
                  <a:pt x="246" y="66"/>
                </a:lnTo>
                <a:lnTo>
                  <a:pt x="246" y="70"/>
                </a:lnTo>
                <a:lnTo>
                  <a:pt x="248" y="68"/>
                </a:lnTo>
                <a:lnTo>
                  <a:pt x="252" y="66"/>
                </a:lnTo>
                <a:lnTo>
                  <a:pt x="256" y="68"/>
                </a:lnTo>
                <a:lnTo>
                  <a:pt x="264" y="79"/>
                </a:lnTo>
                <a:lnTo>
                  <a:pt x="264" y="85"/>
                </a:lnTo>
                <a:lnTo>
                  <a:pt x="260" y="91"/>
                </a:lnTo>
                <a:lnTo>
                  <a:pt x="254" y="96"/>
                </a:lnTo>
                <a:lnTo>
                  <a:pt x="252" y="102"/>
                </a:lnTo>
                <a:lnTo>
                  <a:pt x="248" y="104"/>
                </a:lnTo>
                <a:lnTo>
                  <a:pt x="242" y="104"/>
                </a:lnTo>
                <a:lnTo>
                  <a:pt x="231" y="98"/>
                </a:lnTo>
                <a:lnTo>
                  <a:pt x="223" y="91"/>
                </a:lnTo>
                <a:lnTo>
                  <a:pt x="217" y="83"/>
                </a:lnTo>
                <a:lnTo>
                  <a:pt x="213" y="81"/>
                </a:lnTo>
                <a:lnTo>
                  <a:pt x="203" y="68"/>
                </a:lnTo>
                <a:lnTo>
                  <a:pt x="195" y="62"/>
                </a:lnTo>
                <a:lnTo>
                  <a:pt x="189" y="60"/>
                </a:lnTo>
                <a:lnTo>
                  <a:pt x="182" y="64"/>
                </a:lnTo>
                <a:lnTo>
                  <a:pt x="180" y="68"/>
                </a:lnTo>
                <a:lnTo>
                  <a:pt x="178" y="74"/>
                </a:lnTo>
                <a:lnTo>
                  <a:pt x="172" y="76"/>
                </a:lnTo>
                <a:lnTo>
                  <a:pt x="166" y="70"/>
                </a:lnTo>
                <a:lnTo>
                  <a:pt x="168" y="64"/>
                </a:lnTo>
                <a:lnTo>
                  <a:pt x="170" y="49"/>
                </a:lnTo>
                <a:lnTo>
                  <a:pt x="176" y="42"/>
                </a:lnTo>
                <a:lnTo>
                  <a:pt x="182" y="36"/>
                </a:lnTo>
                <a:lnTo>
                  <a:pt x="180" y="34"/>
                </a:lnTo>
                <a:lnTo>
                  <a:pt x="187" y="25"/>
                </a:lnTo>
                <a:lnTo>
                  <a:pt x="189" y="17"/>
                </a:lnTo>
                <a:lnTo>
                  <a:pt x="187" y="11"/>
                </a:lnTo>
                <a:lnTo>
                  <a:pt x="182" y="13"/>
                </a:lnTo>
                <a:lnTo>
                  <a:pt x="176" y="6"/>
                </a:lnTo>
                <a:lnTo>
                  <a:pt x="174" y="0"/>
                </a:lnTo>
                <a:lnTo>
                  <a:pt x="166" y="0"/>
                </a:lnTo>
                <a:lnTo>
                  <a:pt x="160" y="2"/>
                </a:lnTo>
                <a:lnTo>
                  <a:pt x="158" y="8"/>
                </a:lnTo>
                <a:lnTo>
                  <a:pt x="156" y="11"/>
                </a:lnTo>
                <a:lnTo>
                  <a:pt x="150" y="15"/>
                </a:lnTo>
                <a:lnTo>
                  <a:pt x="142" y="19"/>
                </a:lnTo>
                <a:lnTo>
                  <a:pt x="140" y="28"/>
                </a:lnTo>
                <a:lnTo>
                  <a:pt x="0" y="59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8" name="Freeform 56"/>
          <p:cNvSpPr>
            <a:spLocks/>
          </p:cNvSpPr>
          <p:nvPr/>
        </p:nvSpPr>
        <p:spPr bwMode="auto">
          <a:xfrm>
            <a:off x="8042275" y="2019300"/>
            <a:ext cx="227013" cy="425450"/>
          </a:xfrm>
          <a:custGeom>
            <a:avLst/>
            <a:gdLst/>
            <a:ahLst/>
            <a:cxnLst>
              <a:cxn ang="0">
                <a:pos x="0" y="34"/>
              </a:cxn>
              <a:cxn ang="0">
                <a:pos x="2" y="41"/>
              </a:cxn>
              <a:cxn ang="0">
                <a:pos x="4" y="51"/>
              </a:cxn>
              <a:cxn ang="0">
                <a:pos x="8" y="73"/>
              </a:cxn>
              <a:cxn ang="0">
                <a:pos x="12" y="96"/>
              </a:cxn>
              <a:cxn ang="0">
                <a:pos x="14" y="105"/>
              </a:cxn>
              <a:cxn ang="0">
                <a:pos x="15" y="113"/>
              </a:cxn>
              <a:cxn ang="0">
                <a:pos x="15" y="124"/>
              </a:cxn>
              <a:cxn ang="0">
                <a:pos x="17" y="134"/>
              </a:cxn>
              <a:cxn ang="0">
                <a:pos x="19" y="149"/>
              </a:cxn>
              <a:cxn ang="0">
                <a:pos x="23" y="160"/>
              </a:cxn>
              <a:cxn ang="0">
                <a:pos x="23" y="164"/>
              </a:cxn>
              <a:cxn ang="0">
                <a:pos x="23" y="168"/>
              </a:cxn>
              <a:cxn ang="0">
                <a:pos x="25" y="174"/>
              </a:cxn>
              <a:cxn ang="0">
                <a:pos x="27" y="175"/>
              </a:cxn>
              <a:cxn ang="0">
                <a:pos x="29" y="175"/>
              </a:cxn>
              <a:cxn ang="0">
                <a:pos x="31" y="175"/>
              </a:cxn>
              <a:cxn ang="0">
                <a:pos x="35" y="175"/>
              </a:cxn>
              <a:cxn ang="0">
                <a:pos x="37" y="177"/>
              </a:cxn>
              <a:cxn ang="0">
                <a:pos x="39" y="181"/>
              </a:cxn>
              <a:cxn ang="0">
                <a:pos x="61" y="259"/>
              </a:cxn>
              <a:cxn ang="0">
                <a:pos x="117" y="247"/>
              </a:cxn>
              <a:cxn ang="0">
                <a:pos x="117" y="243"/>
              </a:cxn>
              <a:cxn ang="0">
                <a:pos x="117" y="242"/>
              </a:cxn>
              <a:cxn ang="0">
                <a:pos x="111" y="236"/>
              </a:cxn>
              <a:cxn ang="0">
                <a:pos x="106" y="230"/>
              </a:cxn>
              <a:cxn ang="0">
                <a:pos x="104" y="226"/>
              </a:cxn>
              <a:cxn ang="0">
                <a:pos x="104" y="223"/>
              </a:cxn>
              <a:cxn ang="0">
                <a:pos x="106" y="208"/>
              </a:cxn>
              <a:cxn ang="0">
                <a:pos x="109" y="189"/>
              </a:cxn>
              <a:cxn ang="0">
                <a:pos x="111" y="170"/>
              </a:cxn>
              <a:cxn ang="0">
                <a:pos x="111" y="160"/>
              </a:cxn>
              <a:cxn ang="0">
                <a:pos x="109" y="149"/>
              </a:cxn>
              <a:cxn ang="0">
                <a:pos x="109" y="141"/>
              </a:cxn>
              <a:cxn ang="0">
                <a:pos x="109" y="132"/>
              </a:cxn>
              <a:cxn ang="0">
                <a:pos x="113" y="115"/>
              </a:cxn>
              <a:cxn ang="0">
                <a:pos x="115" y="107"/>
              </a:cxn>
              <a:cxn ang="0">
                <a:pos x="115" y="98"/>
              </a:cxn>
              <a:cxn ang="0">
                <a:pos x="115" y="94"/>
              </a:cxn>
              <a:cxn ang="0">
                <a:pos x="115" y="88"/>
              </a:cxn>
              <a:cxn ang="0">
                <a:pos x="111" y="77"/>
              </a:cxn>
              <a:cxn ang="0">
                <a:pos x="111" y="73"/>
              </a:cxn>
              <a:cxn ang="0">
                <a:pos x="113" y="70"/>
              </a:cxn>
              <a:cxn ang="0">
                <a:pos x="119" y="64"/>
              </a:cxn>
              <a:cxn ang="0">
                <a:pos x="123" y="60"/>
              </a:cxn>
              <a:cxn ang="0">
                <a:pos x="127" y="54"/>
              </a:cxn>
              <a:cxn ang="0">
                <a:pos x="129" y="49"/>
              </a:cxn>
              <a:cxn ang="0">
                <a:pos x="129" y="39"/>
              </a:cxn>
              <a:cxn ang="0">
                <a:pos x="127" y="34"/>
              </a:cxn>
              <a:cxn ang="0">
                <a:pos x="127" y="28"/>
              </a:cxn>
              <a:cxn ang="0">
                <a:pos x="125" y="15"/>
              </a:cxn>
              <a:cxn ang="0">
                <a:pos x="125" y="3"/>
              </a:cxn>
              <a:cxn ang="0">
                <a:pos x="125" y="1"/>
              </a:cxn>
              <a:cxn ang="0">
                <a:pos x="123" y="0"/>
              </a:cxn>
              <a:cxn ang="0">
                <a:pos x="0" y="34"/>
              </a:cxn>
            </a:cxnLst>
            <a:rect l="0" t="0" r="r" b="b"/>
            <a:pathLst>
              <a:path w="129" h="259">
                <a:moveTo>
                  <a:pt x="0" y="34"/>
                </a:moveTo>
                <a:lnTo>
                  <a:pt x="2" y="41"/>
                </a:lnTo>
                <a:lnTo>
                  <a:pt x="4" y="51"/>
                </a:lnTo>
                <a:lnTo>
                  <a:pt x="8" y="73"/>
                </a:lnTo>
                <a:lnTo>
                  <a:pt x="12" y="96"/>
                </a:lnTo>
                <a:lnTo>
                  <a:pt x="14" y="105"/>
                </a:lnTo>
                <a:lnTo>
                  <a:pt x="15" y="113"/>
                </a:lnTo>
                <a:lnTo>
                  <a:pt x="15" y="124"/>
                </a:lnTo>
                <a:lnTo>
                  <a:pt x="17" y="134"/>
                </a:lnTo>
                <a:lnTo>
                  <a:pt x="19" y="149"/>
                </a:lnTo>
                <a:lnTo>
                  <a:pt x="23" y="160"/>
                </a:lnTo>
                <a:lnTo>
                  <a:pt x="23" y="164"/>
                </a:lnTo>
                <a:lnTo>
                  <a:pt x="23" y="168"/>
                </a:lnTo>
                <a:lnTo>
                  <a:pt x="25" y="174"/>
                </a:lnTo>
                <a:lnTo>
                  <a:pt x="27" y="175"/>
                </a:lnTo>
                <a:lnTo>
                  <a:pt x="29" y="175"/>
                </a:lnTo>
                <a:lnTo>
                  <a:pt x="31" y="175"/>
                </a:lnTo>
                <a:lnTo>
                  <a:pt x="35" y="175"/>
                </a:lnTo>
                <a:lnTo>
                  <a:pt x="37" y="177"/>
                </a:lnTo>
                <a:lnTo>
                  <a:pt x="39" y="181"/>
                </a:lnTo>
                <a:lnTo>
                  <a:pt x="61" y="259"/>
                </a:lnTo>
                <a:lnTo>
                  <a:pt x="117" y="247"/>
                </a:lnTo>
                <a:lnTo>
                  <a:pt x="117" y="243"/>
                </a:lnTo>
                <a:lnTo>
                  <a:pt x="117" y="242"/>
                </a:lnTo>
                <a:lnTo>
                  <a:pt x="111" y="236"/>
                </a:lnTo>
                <a:lnTo>
                  <a:pt x="106" y="230"/>
                </a:lnTo>
                <a:lnTo>
                  <a:pt x="104" y="226"/>
                </a:lnTo>
                <a:lnTo>
                  <a:pt x="104" y="223"/>
                </a:lnTo>
                <a:lnTo>
                  <a:pt x="106" y="208"/>
                </a:lnTo>
                <a:lnTo>
                  <a:pt x="109" y="189"/>
                </a:lnTo>
                <a:lnTo>
                  <a:pt x="111" y="170"/>
                </a:lnTo>
                <a:lnTo>
                  <a:pt x="111" y="160"/>
                </a:lnTo>
                <a:lnTo>
                  <a:pt x="109" y="149"/>
                </a:lnTo>
                <a:lnTo>
                  <a:pt x="109" y="141"/>
                </a:lnTo>
                <a:lnTo>
                  <a:pt x="109" y="132"/>
                </a:lnTo>
                <a:lnTo>
                  <a:pt x="113" y="115"/>
                </a:lnTo>
                <a:lnTo>
                  <a:pt x="115" y="107"/>
                </a:lnTo>
                <a:lnTo>
                  <a:pt x="115" y="98"/>
                </a:lnTo>
                <a:lnTo>
                  <a:pt x="115" y="94"/>
                </a:lnTo>
                <a:lnTo>
                  <a:pt x="115" y="88"/>
                </a:lnTo>
                <a:lnTo>
                  <a:pt x="111" y="77"/>
                </a:lnTo>
                <a:lnTo>
                  <a:pt x="111" y="73"/>
                </a:lnTo>
                <a:lnTo>
                  <a:pt x="113" y="70"/>
                </a:lnTo>
                <a:lnTo>
                  <a:pt x="119" y="64"/>
                </a:lnTo>
                <a:lnTo>
                  <a:pt x="123" y="60"/>
                </a:lnTo>
                <a:lnTo>
                  <a:pt x="127" y="54"/>
                </a:lnTo>
                <a:lnTo>
                  <a:pt x="129" y="49"/>
                </a:lnTo>
                <a:lnTo>
                  <a:pt x="129" y="39"/>
                </a:lnTo>
                <a:lnTo>
                  <a:pt x="127" y="34"/>
                </a:lnTo>
                <a:lnTo>
                  <a:pt x="127" y="28"/>
                </a:lnTo>
                <a:lnTo>
                  <a:pt x="125" y="15"/>
                </a:lnTo>
                <a:lnTo>
                  <a:pt x="125" y="3"/>
                </a:lnTo>
                <a:lnTo>
                  <a:pt x="125" y="1"/>
                </a:lnTo>
                <a:lnTo>
                  <a:pt x="123" y="0"/>
                </a:lnTo>
                <a:lnTo>
                  <a:pt x="0" y="3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39" name="Freeform 57"/>
          <p:cNvSpPr>
            <a:spLocks/>
          </p:cNvSpPr>
          <p:nvPr/>
        </p:nvSpPr>
        <p:spPr bwMode="auto">
          <a:xfrm>
            <a:off x="8226425" y="1965325"/>
            <a:ext cx="228600" cy="457200"/>
          </a:xfrm>
          <a:custGeom>
            <a:avLst/>
            <a:gdLst/>
            <a:ahLst/>
            <a:cxnLst>
              <a:cxn ang="0">
                <a:pos x="21" y="35"/>
              </a:cxn>
              <a:cxn ang="0">
                <a:pos x="21" y="51"/>
              </a:cxn>
              <a:cxn ang="0">
                <a:pos x="23" y="68"/>
              </a:cxn>
              <a:cxn ang="0">
                <a:pos x="25" y="83"/>
              </a:cxn>
              <a:cxn ang="0">
                <a:pos x="19" y="94"/>
              </a:cxn>
              <a:cxn ang="0">
                <a:pos x="9" y="104"/>
              </a:cxn>
              <a:cxn ang="0">
                <a:pos x="7" y="109"/>
              </a:cxn>
              <a:cxn ang="0">
                <a:pos x="11" y="122"/>
              </a:cxn>
              <a:cxn ang="0">
                <a:pos x="11" y="141"/>
              </a:cxn>
              <a:cxn ang="0">
                <a:pos x="5" y="166"/>
              </a:cxn>
              <a:cxn ang="0">
                <a:pos x="5" y="183"/>
              </a:cxn>
              <a:cxn ang="0">
                <a:pos x="7" y="204"/>
              </a:cxn>
              <a:cxn ang="0">
                <a:pos x="5" y="223"/>
              </a:cxn>
              <a:cxn ang="0">
                <a:pos x="0" y="249"/>
              </a:cxn>
              <a:cxn ang="0">
                <a:pos x="0" y="260"/>
              </a:cxn>
              <a:cxn ang="0">
                <a:pos x="7" y="270"/>
              </a:cxn>
              <a:cxn ang="0">
                <a:pos x="13" y="277"/>
              </a:cxn>
              <a:cxn ang="0">
                <a:pos x="97" y="262"/>
              </a:cxn>
              <a:cxn ang="0">
                <a:pos x="97" y="257"/>
              </a:cxn>
              <a:cxn ang="0">
                <a:pos x="103" y="249"/>
              </a:cxn>
              <a:cxn ang="0">
                <a:pos x="111" y="247"/>
              </a:cxn>
              <a:cxn ang="0">
                <a:pos x="115" y="242"/>
              </a:cxn>
              <a:cxn ang="0">
                <a:pos x="117" y="236"/>
              </a:cxn>
              <a:cxn ang="0">
                <a:pos x="123" y="234"/>
              </a:cxn>
              <a:cxn ang="0">
                <a:pos x="129" y="232"/>
              </a:cxn>
              <a:cxn ang="0">
                <a:pos x="131" y="228"/>
              </a:cxn>
              <a:cxn ang="0">
                <a:pos x="131" y="219"/>
              </a:cxn>
              <a:cxn ang="0">
                <a:pos x="119" y="202"/>
              </a:cxn>
              <a:cxn ang="0">
                <a:pos x="109" y="192"/>
              </a:cxn>
              <a:cxn ang="0">
                <a:pos x="94" y="151"/>
              </a:cxn>
              <a:cxn ang="0">
                <a:pos x="41" y="1"/>
              </a:cxn>
              <a:cxn ang="0">
                <a:pos x="37" y="1"/>
              </a:cxn>
              <a:cxn ang="0">
                <a:pos x="31" y="5"/>
              </a:cxn>
              <a:cxn ang="0">
                <a:pos x="25" y="5"/>
              </a:cxn>
              <a:cxn ang="0">
                <a:pos x="23" y="17"/>
              </a:cxn>
              <a:cxn ang="0">
                <a:pos x="21" y="30"/>
              </a:cxn>
            </a:cxnLst>
            <a:rect l="0" t="0" r="r" b="b"/>
            <a:pathLst>
              <a:path w="131" h="281">
                <a:moveTo>
                  <a:pt x="19" y="34"/>
                </a:moveTo>
                <a:lnTo>
                  <a:pt x="21" y="35"/>
                </a:lnTo>
                <a:lnTo>
                  <a:pt x="21" y="39"/>
                </a:lnTo>
                <a:lnTo>
                  <a:pt x="21" y="51"/>
                </a:lnTo>
                <a:lnTo>
                  <a:pt x="23" y="62"/>
                </a:lnTo>
                <a:lnTo>
                  <a:pt x="23" y="68"/>
                </a:lnTo>
                <a:lnTo>
                  <a:pt x="25" y="73"/>
                </a:lnTo>
                <a:lnTo>
                  <a:pt x="25" y="83"/>
                </a:lnTo>
                <a:lnTo>
                  <a:pt x="23" y="88"/>
                </a:lnTo>
                <a:lnTo>
                  <a:pt x="19" y="94"/>
                </a:lnTo>
                <a:lnTo>
                  <a:pt x="15" y="98"/>
                </a:lnTo>
                <a:lnTo>
                  <a:pt x="9" y="104"/>
                </a:lnTo>
                <a:lnTo>
                  <a:pt x="7" y="107"/>
                </a:lnTo>
                <a:lnTo>
                  <a:pt x="7" y="109"/>
                </a:lnTo>
                <a:lnTo>
                  <a:pt x="7" y="111"/>
                </a:lnTo>
                <a:lnTo>
                  <a:pt x="11" y="122"/>
                </a:lnTo>
                <a:lnTo>
                  <a:pt x="11" y="132"/>
                </a:lnTo>
                <a:lnTo>
                  <a:pt x="11" y="141"/>
                </a:lnTo>
                <a:lnTo>
                  <a:pt x="9" y="149"/>
                </a:lnTo>
                <a:lnTo>
                  <a:pt x="5" y="166"/>
                </a:lnTo>
                <a:lnTo>
                  <a:pt x="5" y="175"/>
                </a:lnTo>
                <a:lnTo>
                  <a:pt x="5" y="183"/>
                </a:lnTo>
                <a:lnTo>
                  <a:pt x="7" y="194"/>
                </a:lnTo>
                <a:lnTo>
                  <a:pt x="7" y="204"/>
                </a:lnTo>
                <a:lnTo>
                  <a:pt x="5" y="213"/>
                </a:lnTo>
                <a:lnTo>
                  <a:pt x="5" y="223"/>
                </a:lnTo>
                <a:lnTo>
                  <a:pt x="2" y="242"/>
                </a:lnTo>
                <a:lnTo>
                  <a:pt x="0" y="249"/>
                </a:lnTo>
                <a:lnTo>
                  <a:pt x="0" y="257"/>
                </a:lnTo>
                <a:lnTo>
                  <a:pt x="0" y="260"/>
                </a:lnTo>
                <a:lnTo>
                  <a:pt x="2" y="264"/>
                </a:lnTo>
                <a:lnTo>
                  <a:pt x="7" y="270"/>
                </a:lnTo>
                <a:lnTo>
                  <a:pt x="13" y="276"/>
                </a:lnTo>
                <a:lnTo>
                  <a:pt x="13" y="277"/>
                </a:lnTo>
                <a:lnTo>
                  <a:pt x="13" y="281"/>
                </a:lnTo>
                <a:lnTo>
                  <a:pt x="97" y="262"/>
                </a:lnTo>
                <a:lnTo>
                  <a:pt x="97" y="259"/>
                </a:lnTo>
                <a:lnTo>
                  <a:pt x="97" y="257"/>
                </a:lnTo>
                <a:lnTo>
                  <a:pt x="99" y="253"/>
                </a:lnTo>
                <a:lnTo>
                  <a:pt x="103" y="249"/>
                </a:lnTo>
                <a:lnTo>
                  <a:pt x="107" y="249"/>
                </a:lnTo>
                <a:lnTo>
                  <a:pt x="111" y="247"/>
                </a:lnTo>
                <a:lnTo>
                  <a:pt x="113" y="245"/>
                </a:lnTo>
                <a:lnTo>
                  <a:pt x="115" y="242"/>
                </a:lnTo>
                <a:lnTo>
                  <a:pt x="115" y="240"/>
                </a:lnTo>
                <a:lnTo>
                  <a:pt x="117" y="236"/>
                </a:lnTo>
                <a:lnTo>
                  <a:pt x="119" y="234"/>
                </a:lnTo>
                <a:lnTo>
                  <a:pt x="123" y="234"/>
                </a:lnTo>
                <a:lnTo>
                  <a:pt x="127" y="232"/>
                </a:lnTo>
                <a:lnTo>
                  <a:pt x="129" y="232"/>
                </a:lnTo>
                <a:lnTo>
                  <a:pt x="129" y="230"/>
                </a:lnTo>
                <a:lnTo>
                  <a:pt x="131" y="228"/>
                </a:lnTo>
                <a:lnTo>
                  <a:pt x="131" y="225"/>
                </a:lnTo>
                <a:lnTo>
                  <a:pt x="131" y="219"/>
                </a:lnTo>
                <a:lnTo>
                  <a:pt x="131" y="211"/>
                </a:lnTo>
                <a:lnTo>
                  <a:pt x="119" y="202"/>
                </a:lnTo>
                <a:lnTo>
                  <a:pt x="111" y="196"/>
                </a:lnTo>
                <a:lnTo>
                  <a:pt x="109" y="192"/>
                </a:lnTo>
                <a:lnTo>
                  <a:pt x="105" y="187"/>
                </a:lnTo>
                <a:lnTo>
                  <a:pt x="94" y="151"/>
                </a:lnTo>
                <a:lnTo>
                  <a:pt x="70" y="88"/>
                </a:lnTo>
                <a:lnTo>
                  <a:pt x="41" y="1"/>
                </a:lnTo>
                <a:lnTo>
                  <a:pt x="39" y="0"/>
                </a:lnTo>
                <a:lnTo>
                  <a:pt x="37" y="1"/>
                </a:lnTo>
                <a:lnTo>
                  <a:pt x="33" y="5"/>
                </a:lnTo>
                <a:lnTo>
                  <a:pt x="31" y="5"/>
                </a:lnTo>
                <a:lnTo>
                  <a:pt x="27" y="5"/>
                </a:lnTo>
                <a:lnTo>
                  <a:pt x="25" y="5"/>
                </a:lnTo>
                <a:lnTo>
                  <a:pt x="25" y="7"/>
                </a:lnTo>
                <a:lnTo>
                  <a:pt x="23" y="17"/>
                </a:lnTo>
                <a:lnTo>
                  <a:pt x="21" y="26"/>
                </a:lnTo>
                <a:lnTo>
                  <a:pt x="21" y="30"/>
                </a:lnTo>
                <a:lnTo>
                  <a:pt x="19" y="3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41" name="Freeform 59"/>
          <p:cNvSpPr>
            <a:spLocks/>
          </p:cNvSpPr>
          <p:nvPr/>
        </p:nvSpPr>
        <p:spPr bwMode="auto">
          <a:xfrm>
            <a:off x="8299450" y="1531938"/>
            <a:ext cx="534988" cy="777875"/>
          </a:xfrm>
          <a:custGeom>
            <a:avLst/>
            <a:gdLst/>
            <a:ahLst/>
            <a:cxnLst>
              <a:cxn ang="0">
                <a:pos x="262" y="196"/>
              </a:cxn>
              <a:cxn ang="0">
                <a:pos x="272" y="189"/>
              </a:cxn>
              <a:cxn ang="0">
                <a:pos x="287" y="193"/>
              </a:cxn>
              <a:cxn ang="0">
                <a:pos x="295" y="204"/>
              </a:cxn>
              <a:cxn ang="0">
                <a:pos x="289" y="215"/>
              </a:cxn>
              <a:cxn ang="0">
                <a:pos x="303" y="221"/>
              </a:cxn>
              <a:cxn ang="0">
                <a:pos x="299" y="236"/>
              </a:cxn>
              <a:cxn ang="0">
                <a:pos x="282" y="242"/>
              </a:cxn>
              <a:cxn ang="0">
                <a:pos x="272" y="255"/>
              </a:cxn>
              <a:cxn ang="0">
                <a:pos x="262" y="264"/>
              </a:cxn>
              <a:cxn ang="0">
                <a:pos x="254" y="272"/>
              </a:cxn>
              <a:cxn ang="0">
                <a:pos x="248" y="276"/>
              </a:cxn>
              <a:cxn ang="0">
                <a:pos x="250" y="293"/>
              </a:cxn>
              <a:cxn ang="0">
                <a:pos x="244" y="289"/>
              </a:cxn>
              <a:cxn ang="0">
                <a:pos x="235" y="281"/>
              </a:cxn>
              <a:cxn ang="0">
                <a:pos x="227" y="280"/>
              </a:cxn>
              <a:cxn ang="0">
                <a:pos x="217" y="291"/>
              </a:cxn>
              <a:cxn ang="0">
                <a:pos x="182" y="297"/>
              </a:cxn>
              <a:cxn ang="0">
                <a:pos x="178" y="316"/>
              </a:cxn>
              <a:cxn ang="0">
                <a:pos x="176" y="336"/>
              </a:cxn>
              <a:cxn ang="0">
                <a:pos x="178" y="346"/>
              </a:cxn>
              <a:cxn ang="0">
                <a:pos x="164" y="350"/>
              </a:cxn>
              <a:cxn ang="0">
                <a:pos x="154" y="353"/>
              </a:cxn>
              <a:cxn ang="0">
                <a:pos x="148" y="368"/>
              </a:cxn>
              <a:cxn ang="0">
                <a:pos x="125" y="376"/>
              </a:cxn>
              <a:cxn ang="0">
                <a:pos x="113" y="387"/>
              </a:cxn>
              <a:cxn ang="0">
                <a:pos x="107" y="408"/>
              </a:cxn>
              <a:cxn ang="0">
                <a:pos x="111" y="418"/>
              </a:cxn>
              <a:cxn ang="0">
                <a:pos x="101" y="433"/>
              </a:cxn>
              <a:cxn ang="0">
                <a:pos x="94" y="450"/>
              </a:cxn>
              <a:cxn ang="0">
                <a:pos x="94" y="467"/>
              </a:cxn>
              <a:cxn ang="0">
                <a:pos x="78" y="465"/>
              </a:cxn>
              <a:cxn ang="0">
                <a:pos x="29" y="351"/>
              </a:cxn>
              <a:cxn ang="0">
                <a:pos x="2" y="253"/>
              </a:cxn>
              <a:cxn ang="0">
                <a:pos x="8" y="259"/>
              </a:cxn>
              <a:cxn ang="0">
                <a:pos x="15" y="261"/>
              </a:cxn>
              <a:cxn ang="0">
                <a:pos x="19" y="238"/>
              </a:cxn>
              <a:cxn ang="0">
                <a:pos x="15" y="229"/>
              </a:cxn>
              <a:cxn ang="0">
                <a:pos x="23" y="217"/>
              </a:cxn>
              <a:cxn ang="0">
                <a:pos x="27" y="202"/>
              </a:cxn>
              <a:cxn ang="0">
                <a:pos x="33" y="174"/>
              </a:cxn>
              <a:cxn ang="0">
                <a:pos x="29" y="142"/>
              </a:cxn>
              <a:cxn ang="0">
                <a:pos x="33" y="102"/>
              </a:cxn>
              <a:cxn ang="0">
                <a:pos x="35" y="81"/>
              </a:cxn>
              <a:cxn ang="0">
                <a:pos x="68" y="5"/>
              </a:cxn>
              <a:cxn ang="0">
                <a:pos x="82" y="13"/>
              </a:cxn>
              <a:cxn ang="0">
                <a:pos x="92" y="24"/>
              </a:cxn>
              <a:cxn ang="0">
                <a:pos x="103" y="21"/>
              </a:cxn>
              <a:cxn ang="0">
                <a:pos x="127" y="5"/>
              </a:cxn>
              <a:cxn ang="0">
                <a:pos x="148" y="4"/>
              </a:cxn>
              <a:cxn ang="0">
                <a:pos x="182" y="30"/>
              </a:cxn>
              <a:cxn ang="0">
                <a:pos x="199" y="87"/>
              </a:cxn>
              <a:cxn ang="0">
                <a:pos x="225" y="147"/>
              </a:cxn>
              <a:cxn ang="0">
                <a:pos x="244" y="155"/>
              </a:cxn>
              <a:cxn ang="0">
                <a:pos x="248" y="166"/>
              </a:cxn>
              <a:cxn ang="0">
                <a:pos x="244" y="172"/>
              </a:cxn>
              <a:cxn ang="0">
                <a:pos x="254" y="185"/>
              </a:cxn>
            </a:cxnLst>
            <a:rect l="0" t="0" r="r" b="b"/>
            <a:pathLst>
              <a:path w="303" h="474">
                <a:moveTo>
                  <a:pt x="250" y="189"/>
                </a:moveTo>
                <a:lnTo>
                  <a:pt x="262" y="196"/>
                </a:lnTo>
                <a:lnTo>
                  <a:pt x="266" y="193"/>
                </a:lnTo>
                <a:lnTo>
                  <a:pt x="272" y="189"/>
                </a:lnTo>
                <a:lnTo>
                  <a:pt x="280" y="189"/>
                </a:lnTo>
                <a:lnTo>
                  <a:pt x="287" y="193"/>
                </a:lnTo>
                <a:lnTo>
                  <a:pt x="295" y="200"/>
                </a:lnTo>
                <a:lnTo>
                  <a:pt x="295" y="204"/>
                </a:lnTo>
                <a:lnTo>
                  <a:pt x="287" y="212"/>
                </a:lnTo>
                <a:lnTo>
                  <a:pt x="289" y="215"/>
                </a:lnTo>
                <a:lnTo>
                  <a:pt x="297" y="217"/>
                </a:lnTo>
                <a:lnTo>
                  <a:pt x="303" y="221"/>
                </a:lnTo>
                <a:lnTo>
                  <a:pt x="301" y="230"/>
                </a:lnTo>
                <a:lnTo>
                  <a:pt x="299" y="236"/>
                </a:lnTo>
                <a:lnTo>
                  <a:pt x="293" y="238"/>
                </a:lnTo>
                <a:lnTo>
                  <a:pt x="282" y="242"/>
                </a:lnTo>
                <a:lnTo>
                  <a:pt x="272" y="246"/>
                </a:lnTo>
                <a:lnTo>
                  <a:pt x="272" y="255"/>
                </a:lnTo>
                <a:lnTo>
                  <a:pt x="268" y="261"/>
                </a:lnTo>
                <a:lnTo>
                  <a:pt x="262" y="264"/>
                </a:lnTo>
                <a:lnTo>
                  <a:pt x="254" y="263"/>
                </a:lnTo>
                <a:lnTo>
                  <a:pt x="254" y="272"/>
                </a:lnTo>
                <a:lnTo>
                  <a:pt x="252" y="276"/>
                </a:lnTo>
                <a:lnTo>
                  <a:pt x="248" y="276"/>
                </a:lnTo>
                <a:lnTo>
                  <a:pt x="248" y="278"/>
                </a:lnTo>
                <a:lnTo>
                  <a:pt x="250" y="293"/>
                </a:lnTo>
                <a:lnTo>
                  <a:pt x="246" y="295"/>
                </a:lnTo>
                <a:lnTo>
                  <a:pt x="244" y="289"/>
                </a:lnTo>
                <a:lnTo>
                  <a:pt x="237" y="280"/>
                </a:lnTo>
                <a:lnTo>
                  <a:pt x="235" y="281"/>
                </a:lnTo>
                <a:lnTo>
                  <a:pt x="227" y="272"/>
                </a:lnTo>
                <a:lnTo>
                  <a:pt x="227" y="280"/>
                </a:lnTo>
                <a:lnTo>
                  <a:pt x="219" y="285"/>
                </a:lnTo>
                <a:lnTo>
                  <a:pt x="217" y="291"/>
                </a:lnTo>
                <a:lnTo>
                  <a:pt x="207" y="295"/>
                </a:lnTo>
                <a:lnTo>
                  <a:pt x="182" y="297"/>
                </a:lnTo>
                <a:lnTo>
                  <a:pt x="182" y="306"/>
                </a:lnTo>
                <a:lnTo>
                  <a:pt x="178" y="316"/>
                </a:lnTo>
                <a:lnTo>
                  <a:pt x="174" y="327"/>
                </a:lnTo>
                <a:lnTo>
                  <a:pt x="176" y="336"/>
                </a:lnTo>
                <a:lnTo>
                  <a:pt x="178" y="340"/>
                </a:lnTo>
                <a:lnTo>
                  <a:pt x="178" y="346"/>
                </a:lnTo>
                <a:lnTo>
                  <a:pt x="174" y="353"/>
                </a:lnTo>
                <a:lnTo>
                  <a:pt x="164" y="350"/>
                </a:lnTo>
                <a:lnTo>
                  <a:pt x="160" y="350"/>
                </a:lnTo>
                <a:lnTo>
                  <a:pt x="154" y="353"/>
                </a:lnTo>
                <a:lnTo>
                  <a:pt x="156" y="365"/>
                </a:lnTo>
                <a:lnTo>
                  <a:pt x="148" y="368"/>
                </a:lnTo>
                <a:lnTo>
                  <a:pt x="127" y="370"/>
                </a:lnTo>
                <a:lnTo>
                  <a:pt x="125" y="376"/>
                </a:lnTo>
                <a:lnTo>
                  <a:pt x="117" y="384"/>
                </a:lnTo>
                <a:lnTo>
                  <a:pt x="113" y="387"/>
                </a:lnTo>
                <a:lnTo>
                  <a:pt x="109" y="395"/>
                </a:lnTo>
                <a:lnTo>
                  <a:pt x="107" y="408"/>
                </a:lnTo>
                <a:lnTo>
                  <a:pt x="113" y="412"/>
                </a:lnTo>
                <a:lnTo>
                  <a:pt x="111" y="418"/>
                </a:lnTo>
                <a:lnTo>
                  <a:pt x="101" y="425"/>
                </a:lnTo>
                <a:lnTo>
                  <a:pt x="101" y="433"/>
                </a:lnTo>
                <a:lnTo>
                  <a:pt x="98" y="440"/>
                </a:lnTo>
                <a:lnTo>
                  <a:pt x="94" y="450"/>
                </a:lnTo>
                <a:lnTo>
                  <a:pt x="94" y="461"/>
                </a:lnTo>
                <a:lnTo>
                  <a:pt x="94" y="467"/>
                </a:lnTo>
                <a:lnTo>
                  <a:pt x="90" y="474"/>
                </a:lnTo>
                <a:lnTo>
                  <a:pt x="78" y="465"/>
                </a:lnTo>
                <a:lnTo>
                  <a:pt x="64" y="450"/>
                </a:lnTo>
                <a:lnTo>
                  <a:pt x="29" y="351"/>
                </a:lnTo>
                <a:lnTo>
                  <a:pt x="0" y="264"/>
                </a:lnTo>
                <a:lnTo>
                  <a:pt x="2" y="253"/>
                </a:lnTo>
                <a:lnTo>
                  <a:pt x="6" y="253"/>
                </a:lnTo>
                <a:lnTo>
                  <a:pt x="8" y="259"/>
                </a:lnTo>
                <a:lnTo>
                  <a:pt x="11" y="263"/>
                </a:lnTo>
                <a:lnTo>
                  <a:pt x="15" y="261"/>
                </a:lnTo>
                <a:lnTo>
                  <a:pt x="13" y="244"/>
                </a:lnTo>
                <a:lnTo>
                  <a:pt x="19" y="238"/>
                </a:lnTo>
                <a:lnTo>
                  <a:pt x="19" y="234"/>
                </a:lnTo>
                <a:lnTo>
                  <a:pt x="15" y="229"/>
                </a:lnTo>
                <a:lnTo>
                  <a:pt x="19" y="223"/>
                </a:lnTo>
                <a:lnTo>
                  <a:pt x="23" y="217"/>
                </a:lnTo>
                <a:lnTo>
                  <a:pt x="25" y="210"/>
                </a:lnTo>
                <a:lnTo>
                  <a:pt x="27" y="202"/>
                </a:lnTo>
                <a:lnTo>
                  <a:pt x="33" y="195"/>
                </a:lnTo>
                <a:lnTo>
                  <a:pt x="33" y="174"/>
                </a:lnTo>
                <a:lnTo>
                  <a:pt x="29" y="159"/>
                </a:lnTo>
                <a:lnTo>
                  <a:pt x="29" y="142"/>
                </a:lnTo>
                <a:lnTo>
                  <a:pt x="39" y="121"/>
                </a:lnTo>
                <a:lnTo>
                  <a:pt x="33" y="102"/>
                </a:lnTo>
                <a:lnTo>
                  <a:pt x="33" y="92"/>
                </a:lnTo>
                <a:lnTo>
                  <a:pt x="35" y="81"/>
                </a:lnTo>
                <a:lnTo>
                  <a:pt x="60" y="19"/>
                </a:lnTo>
                <a:lnTo>
                  <a:pt x="68" y="5"/>
                </a:lnTo>
                <a:lnTo>
                  <a:pt x="74" y="5"/>
                </a:lnTo>
                <a:lnTo>
                  <a:pt x="82" y="13"/>
                </a:lnTo>
                <a:lnTo>
                  <a:pt x="88" y="21"/>
                </a:lnTo>
                <a:lnTo>
                  <a:pt x="92" y="24"/>
                </a:lnTo>
                <a:lnTo>
                  <a:pt x="98" y="24"/>
                </a:lnTo>
                <a:lnTo>
                  <a:pt x="103" y="21"/>
                </a:lnTo>
                <a:lnTo>
                  <a:pt x="115" y="13"/>
                </a:lnTo>
                <a:lnTo>
                  <a:pt x="127" y="5"/>
                </a:lnTo>
                <a:lnTo>
                  <a:pt x="137" y="0"/>
                </a:lnTo>
                <a:lnTo>
                  <a:pt x="148" y="4"/>
                </a:lnTo>
                <a:lnTo>
                  <a:pt x="172" y="19"/>
                </a:lnTo>
                <a:lnTo>
                  <a:pt x="182" y="30"/>
                </a:lnTo>
                <a:lnTo>
                  <a:pt x="190" y="53"/>
                </a:lnTo>
                <a:lnTo>
                  <a:pt x="199" y="87"/>
                </a:lnTo>
                <a:lnTo>
                  <a:pt x="217" y="132"/>
                </a:lnTo>
                <a:lnTo>
                  <a:pt x="225" y="147"/>
                </a:lnTo>
                <a:lnTo>
                  <a:pt x="235" y="153"/>
                </a:lnTo>
                <a:lnTo>
                  <a:pt x="244" y="155"/>
                </a:lnTo>
                <a:lnTo>
                  <a:pt x="250" y="160"/>
                </a:lnTo>
                <a:lnTo>
                  <a:pt x="248" y="166"/>
                </a:lnTo>
                <a:lnTo>
                  <a:pt x="244" y="168"/>
                </a:lnTo>
                <a:lnTo>
                  <a:pt x="244" y="172"/>
                </a:lnTo>
                <a:lnTo>
                  <a:pt x="252" y="181"/>
                </a:lnTo>
                <a:lnTo>
                  <a:pt x="254" y="185"/>
                </a:lnTo>
                <a:lnTo>
                  <a:pt x="250" y="189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42" name="Freeform 60"/>
          <p:cNvSpPr>
            <a:spLocks/>
          </p:cNvSpPr>
          <p:nvPr/>
        </p:nvSpPr>
        <p:spPr bwMode="auto">
          <a:xfrm>
            <a:off x="7996238" y="2714625"/>
            <a:ext cx="4762" cy="39688"/>
          </a:xfrm>
          <a:custGeom>
            <a:avLst/>
            <a:gdLst/>
            <a:ahLst/>
            <a:cxnLst>
              <a:cxn ang="0">
                <a:pos x="2" y="23"/>
              </a:cxn>
              <a:cxn ang="0">
                <a:pos x="0" y="17"/>
              </a:cxn>
              <a:cxn ang="0">
                <a:pos x="0" y="13"/>
              </a:cxn>
              <a:cxn ang="0">
                <a:pos x="2" y="9"/>
              </a:cxn>
              <a:cxn ang="0">
                <a:pos x="2" y="8"/>
              </a:cxn>
              <a:cxn ang="0">
                <a:pos x="2" y="0"/>
              </a:cxn>
              <a:cxn ang="0">
                <a:pos x="2" y="23"/>
              </a:cxn>
            </a:cxnLst>
            <a:rect l="0" t="0" r="r" b="b"/>
            <a:pathLst>
              <a:path w="2" h="23">
                <a:moveTo>
                  <a:pt x="2" y="23"/>
                </a:moveTo>
                <a:lnTo>
                  <a:pt x="0" y="17"/>
                </a:lnTo>
                <a:lnTo>
                  <a:pt x="0" y="13"/>
                </a:lnTo>
                <a:lnTo>
                  <a:pt x="2" y="9"/>
                </a:lnTo>
                <a:lnTo>
                  <a:pt x="2" y="8"/>
                </a:lnTo>
                <a:lnTo>
                  <a:pt x="2" y="0"/>
                </a:lnTo>
                <a:lnTo>
                  <a:pt x="2" y="23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3" name="Freeform 61"/>
          <p:cNvSpPr>
            <a:spLocks/>
          </p:cNvSpPr>
          <p:nvPr/>
        </p:nvSpPr>
        <p:spPr bwMode="auto">
          <a:xfrm>
            <a:off x="7996238" y="2714625"/>
            <a:ext cx="4762" cy="39688"/>
          </a:xfrm>
          <a:custGeom>
            <a:avLst/>
            <a:gdLst/>
            <a:ahLst/>
            <a:cxnLst>
              <a:cxn ang="0">
                <a:pos x="0" y="23"/>
              </a:cxn>
              <a:cxn ang="0">
                <a:pos x="2" y="9"/>
              </a:cxn>
              <a:cxn ang="0">
                <a:pos x="2" y="0"/>
              </a:cxn>
            </a:cxnLst>
            <a:rect l="0" t="0" r="r" b="b"/>
            <a:pathLst>
              <a:path w="2" h="23">
                <a:moveTo>
                  <a:pt x="0" y="23"/>
                </a:moveTo>
                <a:lnTo>
                  <a:pt x="2" y="9"/>
                </a:lnTo>
                <a:lnTo>
                  <a:pt x="2" y="0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4" name="Freeform 62"/>
          <p:cNvSpPr>
            <a:spLocks/>
          </p:cNvSpPr>
          <p:nvPr/>
        </p:nvSpPr>
        <p:spPr bwMode="auto">
          <a:xfrm>
            <a:off x="7996238" y="2714625"/>
            <a:ext cx="4762" cy="396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4"/>
              </a:cxn>
              <a:cxn ang="0">
                <a:pos x="2" y="8"/>
              </a:cxn>
              <a:cxn ang="0">
                <a:pos x="2" y="9"/>
              </a:cxn>
              <a:cxn ang="0">
                <a:pos x="0" y="13"/>
              </a:cxn>
              <a:cxn ang="0">
                <a:pos x="2" y="23"/>
              </a:cxn>
              <a:cxn ang="0">
                <a:pos x="2" y="0"/>
              </a:cxn>
            </a:cxnLst>
            <a:rect l="0" t="0" r="r" b="b"/>
            <a:pathLst>
              <a:path w="2" h="23">
                <a:moveTo>
                  <a:pt x="2" y="0"/>
                </a:moveTo>
                <a:lnTo>
                  <a:pt x="2" y="4"/>
                </a:lnTo>
                <a:lnTo>
                  <a:pt x="2" y="8"/>
                </a:lnTo>
                <a:lnTo>
                  <a:pt x="2" y="9"/>
                </a:lnTo>
                <a:lnTo>
                  <a:pt x="0" y="13"/>
                </a:lnTo>
                <a:lnTo>
                  <a:pt x="2" y="23"/>
                </a:lnTo>
                <a:lnTo>
                  <a:pt x="2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5" name="Freeform 63"/>
          <p:cNvSpPr>
            <a:spLocks/>
          </p:cNvSpPr>
          <p:nvPr/>
        </p:nvSpPr>
        <p:spPr bwMode="auto">
          <a:xfrm>
            <a:off x="7996238" y="2714625"/>
            <a:ext cx="4762" cy="396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9"/>
              </a:cxn>
              <a:cxn ang="0">
                <a:pos x="0" y="23"/>
              </a:cxn>
            </a:cxnLst>
            <a:rect l="0" t="0" r="r" b="b"/>
            <a:pathLst>
              <a:path w="2" h="23">
                <a:moveTo>
                  <a:pt x="2" y="0"/>
                </a:moveTo>
                <a:lnTo>
                  <a:pt x="2" y="9"/>
                </a:lnTo>
                <a:lnTo>
                  <a:pt x="0" y="23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6" name="Freeform 64"/>
          <p:cNvSpPr>
            <a:spLocks/>
          </p:cNvSpPr>
          <p:nvPr/>
        </p:nvSpPr>
        <p:spPr bwMode="auto">
          <a:xfrm>
            <a:off x="7980363" y="2714625"/>
            <a:ext cx="179387" cy="403225"/>
          </a:xfrm>
          <a:custGeom>
            <a:avLst/>
            <a:gdLst/>
            <a:ahLst/>
            <a:cxnLst>
              <a:cxn ang="0">
                <a:pos x="39" y="132"/>
              </a:cxn>
              <a:cxn ang="0">
                <a:pos x="43" y="129"/>
              </a:cxn>
              <a:cxn ang="0">
                <a:pos x="45" y="123"/>
              </a:cxn>
              <a:cxn ang="0">
                <a:pos x="41" y="115"/>
              </a:cxn>
              <a:cxn ang="0">
                <a:pos x="0" y="76"/>
              </a:cxn>
              <a:cxn ang="0">
                <a:pos x="0" y="72"/>
              </a:cxn>
              <a:cxn ang="0">
                <a:pos x="5" y="68"/>
              </a:cxn>
              <a:cxn ang="0">
                <a:pos x="7" y="64"/>
              </a:cxn>
              <a:cxn ang="0">
                <a:pos x="5" y="57"/>
              </a:cxn>
              <a:cxn ang="0">
                <a:pos x="0" y="49"/>
              </a:cxn>
              <a:cxn ang="0">
                <a:pos x="2" y="43"/>
              </a:cxn>
              <a:cxn ang="0">
                <a:pos x="4" y="36"/>
              </a:cxn>
              <a:cxn ang="0">
                <a:pos x="9" y="32"/>
              </a:cxn>
              <a:cxn ang="0">
                <a:pos x="13" y="28"/>
              </a:cxn>
              <a:cxn ang="0">
                <a:pos x="13" y="17"/>
              </a:cxn>
              <a:cxn ang="0">
                <a:pos x="15" y="9"/>
              </a:cxn>
              <a:cxn ang="0">
                <a:pos x="15" y="0"/>
              </a:cxn>
              <a:cxn ang="0">
                <a:pos x="99" y="38"/>
              </a:cxn>
              <a:cxn ang="0">
                <a:pos x="94" y="42"/>
              </a:cxn>
              <a:cxn ang="0">
                <a:pos x="90" y="49"/>
              </a:cxn>
              <a:cxn ang="0">
                <a:pos x="88" y="55"/>
              </a:cxn>
              <a:cxn ang="0">
                <a:pos x="82" y="57"/>
              </a:cxn>
              <a:cxn ang="0">
                <a:pos x="80" y="66"/>
              </a:cxn>
              <a:cxn ang="0">
                <a:pos x="80" y="76"/>
              </a:cxn>
              <a:cxn ang="0">
                <a:pos x="84" y="81"/>
              </a:cxn>
              <a:cxn ang="0">
                <a:pos x="92" y="81"/>
              </a:cxn>
              <a:cxn ang="0">
                <a:pos x="98" y="79"/>
              </a:cxn>
              <a:cxn ang="0">
                <a:pos x="101" y="81"/>
              </a:cxn>
              <a:cxn ang="0">
                <a:pos x="101" y="93"/>
              </a:cxn>
              <a:cxn ang="0">
                <a:pos x="103" y="113"/>
              </a:cxn>
              <a:cxn ang="0">
                <a:pos x="101" y="119"/>
              </a:cxn>
              <a:cxn ang="0">
                <a:pos x="99" y="121"/>
              </a:cxn>
              <a:cxn ang="0">
                <a:pos x="99" y="127"/>
              </a:cxn>
              <a:cxn ang="0">
                <a:pos x="101" y="134"/>
              </a:cxn>
              <a:cxn ang="0">
                <a:pos x="98" y="146"/>
              </a:cxn>
              <a:cxn ang="0">
                <a:pos x="98" y="166"/>
              </a:cxn>
              <a:cxn ang="0">
                <a:pos x="96" y="181"/>
              </a:cxn>
              <a:cxn ang="0">
                <a:pos x="88" y="198"/>
              </a:cxn>
              <a:cxn ang="0">
                <a:pos x="80" y="212"/>
              </a:cxn>
              <a:cxn ang="0">
                <a:pos x="80" y="223"/>
              </a:cxn>
              <a:cxn ang="0">
                <a:pos x="78" y="231"/>
              </a:cxn>
              <a:cxn ang="0">
                <a:pos x="72" y="236"/>
              </a:cxn>
              <a:cxn ang="0">
                <a:pos x="62" y="246"/>
              </a:cxn>
              <a:cxn ang="0">
                <a:pos x="54" y="229"/>
              </a:cxn>
              <a:cxn ang="0">
                <a:pos x="51" y="225"/>
              </a:cxn>
              <a:cxn ang="0">
                <a:pos x="45" y="225"/>
              </a:cxn>
              <a:cxn ang="0">
                <a:pos x="37" y="217"/>
              </a:cxn>
              <a:cxn ang="0">
                <a:pos x="31" y="214"/>
              </a:cxn>
              <a:cxn ang="0">
                <a:pos x="23" y="214"/>
              </a:cxn>
              <a:cxn ang="0">
                <a:pos x="15" y="208"/>
              </a:cxn>
              <a:cxn ang="0">
                <a:pos x="7" y="197"/>
              </a:cxn>
              <a:cxn ang="0">
                <a:pos x="5" y="183"/>
              </a:cxn>
              <a:cxn ang="0">
                <a:pos x="7" y="174"/>
              </a:cxn>
              <a:cxn ang="0">
                <a:pos x="15" y="168"/>
              </a:cxn>
              <a:cxn ang="0">
                <a:pos x="27" y="153"/>
              </a:cxn>
              <a:cxn ang="0">
                <a:pos x="33" y="138"/>
              </a:cxn>
            </a:cxnLst>
            <a:rect l="0" t="0" r="r" b="b"/>
            <a:pathLst>
              <a:path w="103" h="246">
                <a:moveTo>
                  <a:pt x="37" y="134"/>
                </a:moveTo>
                <a:lnTo>
                  <a:pt x="39" y="132"/>
                </a:lnTo>
                <a:lnTo>
                  <a:pt x="41" y="130"/>
                </a:lnTo>
                <a:lnTo>
                  <a:pt x="43" y="129"/>
                </a:lnTo>
                <a:lnTo>
                  <a:pt x="43" y="127"/>
                </a:lnTo>
                <a:lnTo>
                  <a:pt x="45" y="123"/>
                </a:lnTo>
                <a:lnTo>
                  <a:pt x="43" y="119"/>
                </a:lnTo>
                <a:lnTo>
                  <a:pt x="41" y="115"/>
                </a:lnTo>
                <a:lnTo>
                  <a:pt x="39" y="113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2"/>
                </a:lnTo>
                <a:lnTo>
                  <a:pt x="5" y="68"/>
                </a:lnTo>
                <a:lnTo>
                  <a:pt x="7" y="66"/>
                </a:lnTo>
                <a:lnTo>
                  <a:pt x="7" y="64"/>
                </a:lnTo>
                <a:lnTo>
                  <a:pt x="7" y="60"/>
                </a:lnTo>
                <a:lnTo>
                  <a:pt x="5" y="57"/>
                </a:lnTo>
                <a:lnTo>
                  <a:pt x="2" y="51"/>
                </a:lnTo>
                <a:lnTo>
                  <a:pt x="0" y="49"/>
                </a:lnTo>
                <a:lnTo>
                  <a:pt x="0" y="45"/>
                </a:lnTo>
                <a:lnTo>
                  <a:pt x="2" y="43"/>
                </a:lnTo>
                <a:lnTo>
                  <a:pt x="4" y="40"/>
                </a:lnTo>
                <a:lnTo>
                  <a:pt x="4" y="36"/>
                </a:lnTo>
                <a:lnTo>
                  <a:pt x="5" y="32"/>
                </a:lnTo>
                <a:lnTo>
                  <a:pt x="9" y="32"/>
                </a:lnTo>
                <a:lnTo>
                  <a:pt x="11" y="30"/>
                </a:lnTo>
                <a:lnTo>
                  <a:pt x="13" y="28"/>
                </a:lnTo>
                <a:lnTo>
                  <a:pt x="15" y="23"/>
                </a:lnTo>
                <a:lnTo>
                  <a:pt x="13" y="17"/>
                </a:lnTo>
                <a:lnTo>
                  <a:pt x="13" y="13"/>
                </a:lnTo>
                <a:lnTo>
                  <a:pt x="15" y="9"/>
                </a:lnTo>
                <a:lnTo>
                  <a:pt x="15" y="8"/>
                </a:lnTo>
                <a:lnTo>
                  <a:pt x="15" y="0"/>
                </a:lnTo>
                <a:lnTo>
                  <a:pt x="99" y="26"/>
                </a:lnTo>
                <a:lnTo>
                  <a:pt x="99" y="38"/>
                </a:lnTo>
                <a:lnTo>
                  <a:pt x="96" y="40"/>
                </a:lnTo>
                <a:lnTo>
                  <a:pt x="94" y="42"/>
                </a:lnTo>
                <a:lnTo>
                  <a:pt x="92" y="45"/>
                </a:lnTo>
                <a:lnTo>
                  <a:pt x="90" y="49"/>
                </a:lnTo>
                <a:lnTo>
                  <a:pt x="88" y="53"/>
                </a:lnTo>
                <a:lnTo>
                  <a:pt x="88" y="55"/>
                </a:lnTo>
                <a:lnTo>
                  <a:pt x="86" y="57"/>
                </a:lnTo>
                <a:lnTo>
                  <a:pt x="82" y="57"/>
                </a:lnTo>
                <a:lnTo>
                  <a:pt x="80" y="60"/>
                </a:lnTo>
                <a:lnTo>
                  <a:pt x="80" y="66"/>
                </a:lnTo>
                <a:lnTo>
                  <a:pt x="80" y="70"/>
                </a:lnTo>
                <a:lnTo>
                  <a:pt x="80" y="76"/>
                </a:lnTo>
                <a:lnTo>
                  <a:pt x="82" y="77"/>
                </a:lnTo>
                <a:lnTo>
                  <a:pt x="84" y="81"/>
                </a:lnTo>
                <a:lnTo>
                  <a:pt x="88" y="81"/>
                </a:lnTo>
                <a:lnTo>
                  <a:pt x="92" y="81"/>
                </a:lnTo>
                <a:lnTo>
                  <a:pt x="96" y="79"/>
                </a:lnTo>
                <a:lnTo>
                  <a:pt x="98" y="79"/>
                </a:lnTo>
                <a:lnTo>
                  <a:pt x="99" y="79"/>
                </a:lnTo>
                <a:lnTo>
                  <a:pt x="101" y="81"/>
                </a:lnTo>
                <a:lnTo>
                  <a:pt x="101" y="87"/>
                </a:lnTo>
                <a:lnTo>
                  <a:pt x="101" y="93"/>
                </a:lnTo>
                <a:lnTo>
                  <a:pt x="103" y="110"/>
                </a:lnTo>
                <a:lnTo>
                  <a:pt x="103" y="113"/>
                </a:lnTo>
                <a:lnTo>
                  <a:pt x="103" y="117"/>
                </a:lnTo>
                <a:lnTo>
                  <a:pt x="101" y="119"/>
                </a:lnTo>
                <a:lnTo>
                  <a:pt x="101" y="121"/>
                </a:lnTo>
                <a:lnTo>
                  <a:pt x="99" y="121"/>
                </a:lnTo>
                <a:lnTo>
                  <a:pt x="98" y="121"/>
                </a:lnTo>
                <a:lnTo>
                  <a:pt x="99" y="127"/>
                </a:lnTo>
                <a:lnTo>
                  <a:pt x="99" y="130"/>
                </a:lnTo>
                <a:lnTo>
                  <a:pt x="101" y="134"/>
                </a:lnTo>
                <a:lnTo>
                  <a:pt x="99" y="140"/>
                </a:lnTo>
                <a:lnTo>
                  <a:pt x="98" y="146"/>
                </a:lnTo>
                <a:lnTo>
                  <a:pt x="98" y="159"/>
                </a:lnTo>
                <a:lnTo>
                  <a:pt x="98" y="166"/>
                </a:lnTo>
                <a:lnTo>
                  <a:pt x="98" y="174"/>
                </a:lnTo>
                <a:lnTo>
                  <a:pt x="96" y="181"/>
                </a:lnTo>
                <a:lnTo>
                  <a:pt x="92" y="189"/>
                </a:lnTo>
                <a:lnTo>
                  <a:pt x="88" y="198"/>
                </a:lnTo>
                <a:lnTo>
                  <a:pt x="80" y="208"/>
                </a:lnTo>
                <a:lnTo>
                  <a:pt x="80" y="212"/>
                </a:lnTo>
                <a:lnTo>
                  <a:pt x="80" y="215"/>
                </a:lnTo>
                <a:lnTo>
                  <a:pt x="80" y="223"/>
                </a:lnTo>
                <a:lnTo>
                  <a:pt x="80" y="227"/>
                </a:lnTo>
                <a:lnTo>
                  <a:pt x="78" y="231"/>
                </a:lnTo>
                <a:lnTo>
                  <a:pt x="76" y="234"/>
                </a:lnTo>
                <a:lnTo>
                  <a:pt x="72" y="236"/>
                </a:lnTo>
                <a:lnTo>
                  <a:pt x="64" y="244"/>
                </a:lnTo>
                <a:lnTo>
                  <a:pt x="62" y="246"/>
                </a:lnTo>
                <a:lnTo>
                  <a:pt x="58" y="238"/>
                </a:lnTo>
                <a:lnTo>
                  <a:pt x="54" y="229"/>
                </a:lnTo>
                <a:lnTo>
                  <a:pt x="51" y="227"/>
                </a:lnTo>
                <a:lnTo>
                  <a:pt x="51" y="225"/>
                </a:lnTo>
                <a:lnTo>
                  <a:pt x="49" y="225"/>
                </a:lnTo>
                <a:lnTo>
                  <a:pt x="45" y="225"/>
                </a:lnTo>
                <a:lnTo>
                  <a:pt x="43" y="223"/>
                </a:lnTo>
                <a:lnTo>
                  <a:pt x="37" y="217"/>
                </a:lnTo>
                <a:lnTo>
                  <a:pt x="35" y="215"/>
                </a:lnTo>
                <a:lnTo>
                  <a:pt x="31" y="214"/>
                </a:lnTo>
                <a:lnTo>
                  <a:pt x="27" y="212"/>
                </a:lnTo>
                <a:lnTo>
                  <a:pt x="23" y="214"/>
                </a:lnTo>
                <a:lnTo>
                  <a:pt x="19" y="212"/>
                </a:lnTo>
                <a:lnTo>
                  <a:pt x="15" y="208"/>
                </a:lnTo>
                <a:lnTo>
                  <a:pt x="11" y="202"/>
                </a:lnTo>
                <a:lnTo>
                  <a:pt x="7" y="197"/>
                </a:lnTo>
                <a:lnTo>
                  <a:pt x="5" y="189"/>
                </a:lnTo>
                <a:lnTo>
                  <a:pt x="5" y="183"/>
                </a:lnTo>
                <a:lnTo>
                  <a:pt x="5" y="178"/>
                </a:lnTo>
                <a:lnTo>
                  <a:pt x="7" y="174"/>
                </a:lnTo>
                <a:lnTo>
                  <a:pt x="11" y="172"/>
                </a:lnTo>
                <a:lnTo>
                  <a:pt x="15" y="168"/>
                </a:lnTo>
                <a:lnTo>
                  <a:pt x="21" y="164"/>
                </a:lnTo>
                <a:lnTo>
                  <a:pt x="27" y="153"/>
                </a:lnTo>
                <a:lnTo>
                  <a:pt x="31" y="142"/>
                </a:lnTo>
                <a:lnTo>
                  <a:pt x="33" y="138"/>
                </a:lnTo>
                <a:lnTo>
                  <a:pt x="37" y="134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47" name="Freeform 65"/>
          <p:cNvSpPr>
            <a:spLocks/>
          </p:cNvSpPr>
          <p:nvPr/>
        </p:nvSpPr>
        <p:spPr bwMode="auto">
          <a:xfrm>
            <a:off x="7980363" y="2714625"/>
            <a:ext cx="179387" cy="403225"/>
          </a:xfrm>
          <a:custGeom>
            <a:avLst/>
            <a:gdLst/>
            <a:ahLst/>
            <a:cxnLst>
              <a:cxn ang="0">
                <a:pos x="35" y="134"/>
              </a:cxn>
              <a:cxn ang="0">
                <a:pos x="43" y="125"/>
              </a:cxn>
              <a:cxn ang="0">
                <a:pos x="43" y="119"/>
              </a:cxn>
              <a:cxn ang="0">
                <a:pos x="39" y="112"/>
              </a:cxn>
              <a:cxn ang="0">
                <a:pos x="0" y="76"/>
              </a:cxn>
              <a:cxn ang="0">
                <a:pos x="0" y="72"/>
              </a:cxn>
              <a:cxn ang="0">
                <a:pos x="2" y="70"/>
              </a:cxn>
              <a:cxn ang="0">
                <a:pos x="5" y="68"/>
              </a:cxn>
              <a:cxn ang="0">
                <a:pos x="7" y="64"/>
              </a:cxn>
              <a:cxn ang="0">
                <a:pos x="5" y="57"/>
              </a:cxn>
              <a:cxn ang="0">
                <a:pos x="2" y="51"/>
              </a:cxn>
              <a:cxn ang="0">
                <a:pos x="0" y="45"/>
              </a:cxn>
              <a:cxn ang="0">
                <a:pos x="4" y="40"/>
              </a:cxn>
              <a:cxn ang="0">
                <a:pos x="5" y="32"/>
              </a:cxn>
              <a:cxn ang="0">
                <a:pos x="7" y="30"/>
              </a:cxn>
              <a:cxn ang="0">
                <a:pos x="11" y="30"/>
              </a:cxn>
              <a:cxn ang="0">
                <a:pos x="13" y="23"/>
              </a:cxn>
              <a:cxn ang="0">
                <a:pos x="15" y="9"/>
              </a:cxn>
              <a:cxn ang="0">
                <a:pos x="15" y="0"/>
              </a:cxn>
              <a:cxn ang="0">
                <a:pos x="99" y="26"/>
              </a:cxn>
              <a:cxn ang="0">
                <a:pos x="98" y="38"/>
              </a:cxn>
              <a:cxn ang="0">
                <a:pos x="92" y="42"/>
              </a:cxn>
              <a:cxn ang="0">
                <a:pos x="90" y="49"/>
              </a:cxn>
              <a:cxn ang="0">
                <a:pos x="86" y="55"/>
              </a:cxn>
              <a:cxn ang="0">
                <a:pos x="82" y="57"/>
              </a:cxn>
              <a:cxn ang="0">
                <a:pos x="80" y="76"/>
              </a:cxn>
              <a:cxn ang="0">
                <a:pos x="84" y="81"/>
              </a:cxn>
              <a:cxn ang="0">
                <a:pos x="92" y="79"/>
              </a:cxn>
              <a:cxn ang="0">
                <a:pos x="98" y="79"/>
              </a:cxn>
              <a:cxn ang="0">
                <a:pos x="101" y="81"/>
              </a:cxn>
              <a:cxn ang="0">
                <a:pos x="101" y="93"/>
              </a:cxn>
              <a:cxn ang="0">
                <a:pos x="103" y="110"/>
              </a:cxn>
              <a:cxn ang="0">
                <a:pos x="103" y="117"/>
              </a:cxn>
              <a:cxn ang="0">
                <a:pos x="99" y="121"/>
              </a:cxn>
              <a:cxn ang="0">
                <a:pos x="96" y="121"/>
              </a:cxn>
              <a:cxn ang="0">
                <a:pos x="99" y="127"/>
              </a:cxn>
              <a:cxn ang="0">
                <a:pos x="101" y="134"/>
              </a:cxn>
              <a:cxn ang="0">
                <a:pos x="98" y="146"/>
              </a:cxn>
              <a:cxn ang="0">
                <a:pos x="98" y="174"/>
              </a:cxn>
              <a:cxn ang="0">
                <a:pos x="92" y="189"/>
              </a:cxn>
              <a:cxn ang="0">
                <a:pos x="80" y="208"/>
              </a:cxn>
              <a:cxn ang="0">
                <a:pos x="80" y="223"/>
              </a:cxn>
              <a:cxn ang="0">
                <a:pos x="78" y="231"/>
              </a:cxn>
              <a:cxn ang="0">
                <a:pos x="64" y="244"/>
              </a:cxn>
              <a:cxn ang="0">
                <a:pos x="60" y="246"/>
              </a:cxn>
              <a:cxn ang="0">
                <a:pos x="58" y="238"/>
              </a:cxn>
              <a:cxn ang="0">
                <a:pos x="54" y="229"/>
              </a:cxn>
              <a:cxn ang="0">
                <a:pos x="49" y="225"/>
              </a:cxn>
              <a:cxn ang="0">
                <a:pos x="37" y="217"/>
              </a:cxn>
              <a:cxn ang="0">
                <a:pos x="31" y="214"/>
              </a:cxn>
              <a:cxn ang="0">
                <a:pos x="21" y="212"/>
              </a:cxn>
              <a:cxn ang="0">
                <a:pos x="15" y="208"/>
              </a:cxn>
              <a:cxn ang="0">
                <a:pos x="7" y="197"/>
              </a:cxn>
              <a:cxn ang="0">
                <a:pos x="5" y="189"/>
              </a:cxn>
              <a:cxn ang="0">
                <a:pos x="5" y="181"/>
              </a:cxn>
              <a:cxn ang="0">
                <a:pos x="5" y="176"/>
              </a:cxn>
              <a:cxn ang="0">
                <a:pos x="11" y="172"/>
              </a:cxn>
              <a:cxn ang="0">
                <a:pos x="19" y="164"/>
              </a:cxn>
              <a:cxn ang="0">
                <a:pos x="27" y="153"/>
              </a:cxn>
              <a:cxn ang="0">
                <a:pos x="35" y="134"/>
              </a:cxn>
            </a:cxnLst>
            <a:rect l="0" t="0" r="r" b="b"/>
            <a:pathLst>
              <a:path w="103" h="246">
                <a:moveTo>
                  <a:pt x="35" y="134"/>
                </a:moveTo>
                <a:lnTo>
                  <a:pt x="43" y="125"/>
                </a:lnTo>
                <a:lnTo>
                  <a:pt x="43" y="119"/>
                </a:lnTo>
                <a:lnTo>
                  <a:pt x="39" y="112"/>
                </a:lnTo>
                <a:lnTo>
                  <a:pt x="0" y="76"/>
                </a:lnTo>
                <a:lnTo>
                  <a:pt x="0" y="72"/>
                </a:lnTo>
                <a:lnTo>
                  <a:pt x="2" y="70"/>
                </a:lnTo>
                <a:lnTo>
                  <a:pt x="5" y="68"/>
                </a:lnTo>
                <a:lnTo>
                  <a:pt x="7" y="64"/>
                </a:lnTo>
                <a:lnTo>
                  <a:pt x="5" y="57"/>
                </a:lnTo>
                <a:lnTo>
                  <a:pt x="2" y="51"/>
                </a:lnTo>
                <a:lnTo>
                  <a:pt x="0" y="45"/>
                </a:lnTo>
                <a:lnTo>
                  <a:pt x="4" y="40"/>
                </a:lnTo>
                <a:lnTo>
                  <a:pt x="5" y="32"/>
                </a:lnTo>
                <a:lnTo>
                  <a:pt x="7" y="30"/>
                </a:lnTo>
                <a:lnTo>
                  <a:pt x="11" y="30"/>
                </a:lnTo>
                <a:lnTo>
                  <a:pt x="13" y="23"/>
                </a:lnTo>
                <a:lnTo>
                  <a:pt x="15" y="9"/>
                </a:lnTo>
                <a:lnTo>
                  <a:pt x="15" y="0"/>
                </a:lnTo>
                <a:lnTo>
                  <a:pt x="99" y="26"/>
                </a:lnTo>
                <a:lnTo>
                  <a:pt x="98" y="38"/>
                </a:lnTo>
                <a:lnTo>
                  <a:pt x="92" y="42"/>
                </a:lnTo>
                <a:lnTo>
                  <a:pt x="90" y="49"/>
                </a:lnTo>
                <a:lnTo>
                  <a:pt x="86" y="55"/>
                </a:lnTo>
                <a:lnTo>
                  <a:pt x="82" y="57"/>
                </a:lnTo>
                <a:lnTo>
                  <a:pt x="80" y="76"/>
                </a:lnTo>
                <a:lnTo>
                  <a:pt x="84" y="81"/>
                </a:lnTo>
                <a:lnTo>
                  <a:pt x="92" y="79"/>
                </a:lnTo>
                <a:lnTo>
                  <a:pt x="98" y="79"/>
                </a:lnTo>
                <a:lnTo>
                  <a:pt x="101" y="81"/>
                </a:lnTo>
                <a:lnTo>
                  <a:pt x="101" y="93"/>
                </a:lnTo>
                <a:lnTo>
                  <a:pt x="103" y="110"/>
                </a:lnTo>
                <a:lnTo>
                  <a:pt x="103" y="117"/>
                </a:lnTo>
                <a:lnTo>
                  <a:pt x="99" y="121"/>
                </a:lnTo>
                <a:lnTo>
                  <a:pt x="96" y="121"/>
                </a:lnTo>
                <a:lnTo>
                  <a:pt x="99" y="127"/>
                </a:lnTo>
                <a:lnTo>
                  <a:pt x="101" y="134"/>
                </a:lnTo>
                <a:lnTo>
                  <a:pt x="98" y="146"/>
                </a:lnTo>
                <a:lnTo>
                  <a:pt x="98" y="174"/>
                </a:lnTo>
                <a:lnTo>
                  <a:pt x="92" y="189"/>
                </a:lnTo>
                <a:lnTo>
                  <a:pt x="80" y="208"/>
                </a:lnTo>
                <a:lnTo>
                  <a:pt x="80" y="223"/>
                </a:lnTo>
                <a:lnTo>
                  <a:pt x="78" y="231"/>
                </a:lnTo>
                <a:lnTo>
                  <a:pt x="64" y="244"/>
                </a:lnTo>
                <a:lnTo>
                  <a:pt x="60" y="246"/>
                </a:lnTo>
                <a:lnTo>
                  <a:pt x="58" y="238"/>
                </a:lnTo>
                <a:lnTo>
                  <a:pt x="54" y="229"/>
                </a:lnTo>
                <a:lnTo>
                  <a:pt x="49" y="225"/>
                </a:lnTo>
                <a:lnTo>
                  <a:pt x="37" y="217"/>
                </a:lnTo>
                <a:lnTo>
                  <a:pt x="31" y="214"/>
                </a:lnTo>
                <a:lnTo>
                  <a:pt x="21" y="212"/>
                </a:lnTo>
                <a:lnTo>
                  <a:pt x="15" y="208"/>
                </a:lnTo>
                <a:lnTo>
                  <a:pt x="7" y="197"/>
                </a:lnTo>
                <a:lnTo>
                  <a:pt x="5" y="189"/>
                </a:lnTo>
                <a:lnTo>
                  <a:pt x="5" y="181"/>
                </a:lnTo>
                <a:lnTo>
                  <a:pt x="5" y="176"/>
                </a:lnTo>
                <a:lnTo>
                  <a:pt x="11" y="172"/>
                </a:lnTo>
                <a:lnTo>
                  <a:pt x="19" y="164"/>
                </a:lnTo>
                <a:lnTo>
                  <a:pt x="27" y="153"/>
                </a:lnTo>
                <a:lnTo>
                  <a:pt x="35" y="134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48" name="Freeform 66"/>
          <p:cNvSpPr>
            <a:spLocks/>
          </p:cNvSpPr>
          <p:nvPr/>
        </p:nvSpPr>
        <p:spPr bwMode="auto">
          <a:xfrm>
            <a:off x="7034213" y="2987675"/>
            <a:ext cx="657225" cy="666750"/>
          </a:xfrm>
          <a:custGeom>
            <a:avLst/>
            <a:gdLst/>
            <a:ahLst/>
            <a:cxnLst>
              <a:cxn ang="0">
                <a:pos x="33" y="378"/>
              </a:cxn>
              <a:cxn ang="0">
                <a:pos x="71" y="342"/>
              </a:cxn>
              <a:cxn ang="0">
                <a:pos x="51" y="330"/>
              </a:cxn>
              <a:cxn ang="0">
                <a:pos x="27" y="308"/>
              </a:cxn>
              <a:cxn ang="0">
                <a:pos x="10" y="281"/>
              </a:cxn>
              <a:cxn ang="0">
                <a:pos x="4" y="253"/>
              </a:cxn>
              <a:cxn ang="0">
                <a:pos x="14" y="253"/>
              </a:cxn>
              <a:cxn ang="0">
                <a:pos x="25" y="247"/>
              </a:cxn>
              <a:cxn ang="0">
                <a:pos x="35" y="217"/>
              </a:cxn>
              <a:cxn ang="0">
                <a:pos x="41" y="185"/>
              </a:cxn>
              <a:cxn ang="0">
                <a:pos x="51" y="183"/>
              </a:cxn>
              <a:cxn ang="0">
                <a:pos x="51" y="198"/>
              </a:cxn>
              <a:cxn ang="0">
                <a:pos x="67" y="192"/>
              </a:cxn>
              <a:cxn ang="0">
                <a:pos x="61" y="181"/>
              </a:cxn>
              <a:cxn ang="0">
                <a:pos x="71" y="155"/>
              </a:cxn>
              <a:cxn ang="0">
                <a:pos x="88" y="143"/>
              </a:cxn>
              <a:cxn ang="0">
                <a:pos x="98" y="138"/>
              </a:cxn>
              <a:cxn ang="0">
                <a:pos x="123" y="104"/>
              </a:cxn>
              <a:cxn ang="0">
                <a:pos x="123" y="68"/>
              </a:cxn>
              <a:cxn ang="0">
                <a:pos x="129" y="45"/>
              </a:cxn>
              <a:cxn ang="0">
                <a:pos x="123" y="11"/>
              </a:cxn>
              <a:cxn ang="0">
                <a:pos x="135" y="3"/>
              </a:cxn>
              <a:cxn ang="0">
                <a:pos x="180" y="90"/>
              </a:cxn>
              <a:cxn ang="0">
                <a:pos x="243" y="122"/>
              </a:cxn>
              <a:cxn ang="0">
                <a:pos x="260" y="104"/>
              </a:cxn>
              <a:cxn ang="0">
                <a:pos x="274" y="94"/>
              </a:cxn>
              <a:cxn ang="0">
                <a:pos x="296" y="87"/>
              </a:cxn>
              <a:cxn ang="0">
                <a:pos x="311" y="81"/>
              </a:cxn>
              <a:cxn ang="0">
                <a:pos x="319" y="69"/>
              </a:cxn>
              <a:cxn ang="0">
                <a:pos x="339" y="68"/>
              </a:cxn>
              <a:cxn ang="0">
                <a:pos x="358" y="81"/>
              </a:cxn>
              <a:cxn ang="0">
                <a:pos x="347" y="104"/>
              </a:cxn>
              <a:cxn ang="0">
                <a:pos x="319" y="105"/>
              </a:cxn>
              <a:cxn ang="0">
                <a:pos x="311" y="130"/>
              </a:cxn>
              <a:cxn ang="0">
                <a:pos x="282" y="162"/>
              </a:cxn>
              <a:cxn ang="0">
                <a:pos x="272" y="198"/>
              </a:cxn>
              <a:cxn ang="0">
                <a:pos x="256" y="206"/>
              </a:cxn>
              <a:cxn ang="0">
                <a:pos x="241" y="198"/>
              </a:cxn>
              <a:cxn ang="0">
                <a:pos x="233" y="209"/>
              </a:cxn>
              <a:cxn ang="0">
                <a:pos x="211" y="270"/>
              </a:cxn>
              <a:cxn ang="0">
                <a:pos x="202" y="298"/>
              </a:cxn>
              <a:cxn ang="0">
                <a:pos x="210" y="308"/>
              </a:cxn>
              <a:cxn ang="0">
                <a:pos x="180" y="327"/>
              </a:cxn>
              <a:cxn ang="0">
                <a:pos x="157" y="336"/>
              </a:cxn>
              <a:cxn ang="0">
                <a:pos x="149" y="349"/>
              </a:cxn>
              <a:cxn ang="0">
                <a:pos x="125" y="349"/>
              </a:cxn>
              <a:cxn ang="0">
                <a:pos x="114" y="355"/>
              </a:cxn>
              <a:cxn ang="0">
                <a:pos x="100" y="364"/>
              </a:cxn>
              <a:cxn ang="0">
                <a:pos x="78" y="357"/>
              </a:cxn>
              <a:cxn ang="0">
                <a:pos x="71" y="344"/>
              </a:cxn>
              <a:cxn ang="0">
                <a:pos x="63" y="351"/>
              </a:cxn>
              <a:cxn ang="0">
                <a:pos x="14" y="397"/>
              </a:cxn>
            </a:cxnLst>
            <a:rect l="0" t="0" r="r" b="b"/>
            <a:pathLst>
              <a:path w="372" h="408">
                <a:moveTo>
                  <a:pt x="8" y="408"/>
                </a:moveTo>
                <a:lnTo>
                  <a:pt x="14" y="397"/>
                </a:lnTo>
                <a:lnTo>
                  <a:pt x="24" y="387"/>
                </a:lnTo>
                <a:lnTo>
                  <a:pt x="33" y="378"/>
                </a:lnTo>
                <a:lnTo>
                  <a:pt x="43" y="368"/>
                </a:lnTo>
                <a:lnTo>
                  <a:pt x="63" y="351"/>
                </a:lnTo>
                <a:lnTo>
                  <a:pt x="69" y="346"/>
                </a:lnTo>
                <a:lnTo>
                  <a:pt x="71" y="342"/>
                </a:lnTo>
                <a:lnTo>
                  <a:pt x="71" y="340"/>
                </a:lnTo>
                <a:lnTo>
                  <a:pt x="65" y="332"/>
                </a:lnTo>
                <a:lnTo>
                  <a:pt x="55" y="332"/>
                </a:lnTo>
                <a:lnTo>
                  <a:pt x="51" y="330"/>
                </a:lnTo>
                <a:lnTo>
                  <a:pt x="47" y="328"/>
                </a:lnTo>
                <a:lnTo>
                  <a:pt x="41" y="325"/>
                </a:lnTo>
                <a:lnTo>
                  <a:pt x="37" y="319"/>
                </a:lnTo>
                <a:lnTo>
                  <a:pt x="27" y="308"/>
                </a:lnTo>
                <a:lnTo>
                  <a:pt x="20" y="294"/>
                </a:lnTo>
                <a:lnTo>
                  <a:pt x="14" y="291"/>
                </a:lnTo>
                <a:lnTo>
                  <a:pt x="10" y="283"/>
                </a:lnTo>
                <a:lnTo>
                  <a:pt x="10" y="281"/>
                </a:lnTo>
                <a:lnTo>
                  <a:pt x="8" y="277"/>
                </a:lnTo>
                <a:lnTo>
                  <a:pt x="8" y="272"/>
                </a:lnTo>
                <a:lnTo>
                  <a:pt x="6" y="259"/>
                </a:lnTo>
                <a:lnTo>
                  <a:pt x="4" y="253"/>
                </a:lnTo>
                <a:lnTo>
                  <a:pt x="2" y="251"/>
                </a:lnTo>
                <a:lnTo>
                  <a:pt x="0" y="249"/>
                </a:lnTo>
                <a:lnTo>
                  <a:pt x="10" y="251"/>
                </a:lnTo>
                <a:lnTo>
                  <a:pt x="14" y="253"/>
                </a:lnTo>
                <a:lnTo>
                  <a:pt x="18" y="253"/>
                </a:lnTo>
                <a:lnTo>
                  <a:pt x="22" y="251"/>
                </a:lnTo>
                <a:lnTo>
                  <a:pt x="24" y="249"/>
                </a:lnTo>
                <a:lnTo>
                  <a:pt x="25" y="247"/>
                </a:lnTo>
                <a:lnTo>
                  <a:pt x="27" y="243"/>
                </a:lnTo>
                <a:lnTo>
                  <a:pt x="27" y="236"/>
                </a:lnTo>
                <a:lnTo>
                  <a:pt x="37" y="232"/>
                </a:lnTo>
                <a:lnTo>
                  <a:pt x="35" y="217"/>
                </a:lnTo>
                <a:lnTo>
                  <a:pt x="35" y="209"/>
                </a:lnTo>
                <a:lnTo>
                  <a:pt x="35" y="204"/>
                </a:lnTo>
                <a:lnTo>
                  <a:pt x="37" y="192"/>
                </a:lnTo>
                <a:lnTo>
                  <a:pt x="41" y="185"/>
                </a:lnTo>
                <a:lnTo>
                  <a:pt x="47" y="181"/>
                </a:lnTo>
                <a:lnTo>
                  <a:pt x="49" y="181"/>
                </a:lnTo>
                <a:lnTo>
                  <a:pt x="51" y="181"/>
                </a:lnTo>
                <a:lnTo>
                  <a:pt x="51" y="183"/>
                </a:lnTo>
                <a:lnTo>
                  <a:pt x="53" y="185"/>
                </a:lnTo>
                <a:lnTo>
                  <a:pt x="53" y="192"/>
                </a:lnTo>
                <a:lnTo>
                  <a:pt x="51" y="196"/>
                </a:lnTo>
                <a:lnTo>
                  <a:pt x="51" y="198"/>
                </a:lnTo>
                <a:lnTo>
                  <a:pt x="57" y="196"/>
                </a:lnTo>
                <a:lnTo>
                  <a:pt x="61" y="194"/>
                </a:lnTo>
                <a:lnTo>
                  <a:pt x="65" y="192"/>
                </a:lnTo>
                <a:lnTo>
                  <a:pt x="67" y="192"/>
                </a:lnTo>
                <a:lnTo>
                  <a:pt x="67" y="189"/>
                </a:lnTo>
                <a:lnTo>
                  <a:pt x="65" y="187"/>
                </a:lnTo>
                <a:lnTo>
                  <a:pt x="61" y="183"/>
                </a:lnTo>
                <a:lnTo>
                  <a:pt x="61" y="181"/>
                </a:lnTo>
                <a:lnTo>
                  <a:pt x="61" y="177"/>
                </a:lnTo>
                <a:lnTo>
                  <a:pt x="61" y="170"/>
                </a:lnTo>
                <a:lnTo>
                  <a:pt x="67" y="160"/>
                </a:lnTo>
                <a:lnTo>
                  <a:pt x="71" y="155"/>
                </a:lnTo>
                <a:lnTo>
                  <a:pt x="76" y="147"/>
                </a:lnTo>
                <a:lnTo>
                  <a:pt x="80" y="145"/>
                </a:lnTo>
                <a:lnTo>
                  <a:pt x="84" y="143"/>
                </a:lnTo>
                <a:lnTo>
                  <a:pt x="88" y="143"/>
                </a:lnTo>
                <a:lnTo>
                  <a:pt x="92" y="143"/>
                </a:lnTo>
                <a:lnTo>
                  <a:pt x="94" y="143"/>
                </a:lnTo>
                <a:lnTo>
                  <a:pt x="96" y="141"/>
                </a:lnTo>
                <a:lnTo>
                  <a:pt x="98" y="138"/>
                </a:lnTo>
                <a:lnTo>
                  <a:pt x="110" y="124"/>
                </a:lnTo>
                <a:lnTo>
                  <a:pt x="116" y="119"/>
                </a:lnTo>
                <a:lnTo>
                  <a:pt x="119" y="111"/>
                </a:lnTo>
                <a:lnTo>
                  <a:pt x="123" y="104"/>
                </a:lnTo>
                <a:lnTo>
                  <a:pt x="125" y="94"/>
                </a:lnTo>
                <a:lnTo>
                  <a:pt x="125" y="83"/>
                </a:lnTo>
                <a:lnTo>
                  <a:pt x="123" y="75"/>
                </a:lnTo>
                <a:lnTo>
                  <a:pt x="123" y="68"/>
                </a:lnTo>
                <a:lnTo>
                  <a:pt x="123" y="62"/>
                </a:lnTo>
                <a:lnTo>
                  <a:pt x="123" y="58"/>
                </a:lnTo>
                <a:lnTo>
                  <a:pt x="127" y="51"/>
                </a:lnTo>
                <a:lnTo>
                  <a:pt x="129" y="45"/>
                </a:lnTo>
                <a:lnTo>
                  <a:pt x="129" y="39"/>
                </a:lnTo>
                <a:lnTo>
                  <a:pt x="129" y="28"/>
                </a:lnTo>
                <a:lnTo>
                  <a:pt x="125" y="15"/>
                </a:lnTo>
                <a:lnTo>
                  <a:pt x="123" y="11"/>
                </a:lnTo>
                <a:lnTo>
                  <a:pt x="123" y="7"/>
                </a:lnTo>
                <a:lnTo>
                  <a:pt x="125" y="5"/>
                </a:lnTo>
                <a:lnTo>
                  <a:pt x="129" y="5"/>
                </a:lnTo>
                <a:lnTo>
                  <a:pt x="135" y="3"/>
                </a:lnTo>
                <a:lnTo>
                  <a:pt x="135" y="1"/>
                </a:lnTo>
                <a:lnTo>
                  <a:pt x="133" y="0"/>
                </a:lnTo>
                <a:lnTo>
                  <a:pt x="149" y="94"/>
                </a:lnTo>
                <a:lnTo>
                  <a:pt x="180" y="90"/>
                </a:lnTo>
                <a:lnTo>
                  <a:pt x="231" y="81"/>
                </a:lnTo>
                <a:lnTo>
                  <a:pt x="235" y="126"/>
                </a:lnTo>
                <a:lnTo>
                  <a:pt x="239" y="126"/>
                </a:lnTo>
                <a:lnTo>
                  <a:pt x="243" y="122"/>
                </a:lnTo>
                <a:lnTo>
                  <a:pt x="245" y="119"/>
                </a:lnTo>
                <a:lnTo>
                  <a:pt x="249" y="115"/>
                </a:lnTo>
                <a:lnTo>
                  <a:pt x="256" y="107"/>
                </a:lnTo>
                <a:lnTo>
                  <a:pt x="260" y="104"/>
                </a:lnTo>
                <a:lnTo>
                  <a:pt x="264" y="104"/>
                </a:lnTo>
                <a:lnTo>
                  <a:pt x="268" y="100"/>
                </a:lnTo>
                <a:lnTo>
                  <a:pt x="272" y="98"/>
                </a:lnTo>
                <a:lnTo>
                  <a:pt x="274" y="94"/>
                </a:lnTo>
                <a:lnTo>
                  <a:pt x="276" y="90"/>
                </a:lnTo>
                <a:lnTo>
                  <a:pt x="280" y="87"/>
                </a:lnTo>
                <a:lnTo>
                  <a:pt x="284" y="87"/>
                </a:lnTo>
                <a:lnTo>
                  <a:pt x="296" y="87"/>
                </a:lnTo>
                <a:lnTo>
                  <a:pt x="303" y="87"/>
                </a:lnTo>
                <a:lnTo>
                  <a:pt x="307" y="85"/>
                </a:lnTo>
                <a:lnTo>
                  <a:pt x="309" y="85"/>
                </a:lnTo>
                <a:lnTo>
                  <a:pt x="311" y="81"/>
                </a:lnTo>
                <a:lnTo>
                  <a:pt x="313" y="79"/>
                </a:lnTo>
                <a:lnTo>
                  <a:pt x="313" y="75"/>
                </a:lnTo>
                <a:lnTo>
                  <a:pt x="315" y="73"/>
                </a:lnTo>
                <a:lnTo>
                  <a:pt x="319" y="69"/>
                </a:lnTo>
                <a:lnTo>
                  <a:pt x="321" y="68"/>
                </a:lnTo>
                <a:lnTo>
                  <a:pt x="325" y="68"/>
                </a:lnTo>
                <a:lnTo>
                  <a:pt x="329" y="66"/>
                </a:lnTo>
                <a:lnTo>
                  <a:pt x="339" y="68"/>
                </a:lnTo>
                <a:lnTo>
                  <a:pt x="347" y="71"/>
                </a:lnTo>
                <a:lnTo>
                  <a:pt x="352" y="73"/>
                </a:lnTo>
                <a:lnTo>
                  <a:pt x="356" y="77"/>
                </a:lnTo>
                <a:lnTo>
                  <a:pt x="358" y="81"/>
                </a:lnTo>
                <a:lnTo>
                  <a:pt x="364" y="88"/>
                </a:lnTo>
                <a:lnTo>
                  <a:pt x="372" y="96"/>
                </a:lnTo>
                <a:lnTo>
                  <a:pt x="366" y="113"/>
                </a:lnTo>
                <a:lnTo>
                  <a:pt x="347" y="104"/>
                </a:lnTo>
                <a:lnTo>
                  <a:pt x="333" y="98"/>
                </a:lnTo>
                <a:lnTo>
                  <a:pt x="327" y="98"/>
                </a:lnTo>
                <a:lnTo>
                  <a:pt x="321" y="100"/>
                </a:lnTo>
                <a:lnTo>
                  <a:pt x="319" y="105"/>
                </a:lnTo>
                <a:lnTo>
                  <a:pt x="317" y="113"/>
                </a:lnTo>
                <a:lnTo>
                  <a:pt x="317" y="117"/>
                </a:lnTo>
                <a:lnTo>
                  <a:pt x="315" y="122"/>
                </a:lnTo>
                <a:lnTo>
                  <a:pt x="311" y="130"/>
                </a:lnTo>
                <a:lnTo>
                  <a:pt x="305" y="138"/>
                </a:lnTo>
                <a:lnTo>
                  <a:pt x="300" y="143"/>
                </a:lnTo>
                <a:lnTo>
                  <a:pt x="288" y="156"/>
                </a:lnTo>
                <a:lnTo>
                  <a:pt x="282" y="162"/>
                </a:lnTo>
                <a:lnTo>
                  <a:pt x="280" y="170"/>
                </a:lnTo>
                <a:lnTo>
                  <a:pt x="278" y="185"/>
                </a:lnTo>
                <a:lnTo>
                  <a:pt x="276" y="190"/>
                </a:lnTo>
                <a:lnTo>
                  <a:pt x="272" y="198"/>
                </a:lnTo>
                <a:lnTo>
                  <a:pt x="268" y="202"/>
                </a:lnTo>
                <a:lnTo>
                  <a:pt x="262" y="206"/>
                </a:lnTo>
                <a:lnTo>
                  <a:pt x="260" y="206"/>
                </a:lnTo>
                <a:lnTo>
                  <a:pt x="256" y="206"/>
                </a:lnTo>
                <a:lnTo>
                  <a:pt x="251" y="204"/>
                </a:lnTo>
                <a:lnTo>
                  <a:pt x="245" y="200"/>
                </a:lnTo>
                <a:lnTo>
                  <a:pt x="243" y="198"/>
                </a:lnTo>
                <a:lnTo>
                  <a:pt x="241" y="198"/>
                </a:lnTo>
                <a:lnTo>
                  <a:pt x="237" y="198"/>
                </a:lnTo>
                <a:lnTo>
                  <a:pt x="235" y="200"/>
                </a:lnTo>
                <a:lnTo>
                  <a:pt x="235" y="204"/>
                </a:lnTo>
                <a:lnTo>
                  <a:pt x="233" y="209"/>
                </a:lnTo>
                <a:lnTo>
                  <a:pt x="229" y="226"/>
                </a:lnTo>
                <a:lnTo>
                  <a:pt x="225" y="238"/>
                </a:lnTo>
                <a:lnTo>
                  <a:pt x="221" y="249"/>
                </a:lnTo>
                <a:lnTo>
                  <a:pt x="211" y="270"/>
                </a:lnTo>
                <a:lnTo>
                  <a:pt x="206" y="291"/>
                </a:lnTo>
                <a:lnTo>
                  <a:pt x="204" y="294"/>
                </a:lnTo>
                <a:lnTo>
                  <a:pt x="202" y="296"/>
                </a:lnTo>
                <a:lnTo>
                  <a:pt x="202" y="298"/>
                </a:lnTo>
                <a:lnTo>
                  <a:pt x="204" y="302"/>
                </a:lnTo>
                <a:lnTo>
                  <a:pt x="206" y="304"/>
                </a:lnTo>
                <a:lnTo>
                  <a:pt x="208" y="306"/>
                </a:lnTo>
                <a:lnTo>
                  <a:pt x="210" y="308"/>
                </a:lnTo>
                <a:lnTo>
                  <a:pt x="210" y="310"/>
                </a:lnTo>
                <a:lnTo>
                  <a:pt x="208" y="313"/>
                </a:lnTo>
                <a:lnTo>
                  <a:pt x="200" y="315"/>
                </a:lnTo>
                <a:lnTo>
                  <a:pt x="180" y="327"/>
                </a:lnTo>
                <a:lnTo>
                  <a:pt x="172" y="330"/>
                </a:lnTo>
                <a:lnTo>
                  <a:pt x="164" y="332"/>
                </a:lnTo>
                <a:lnTo>
                  <a:pt x="159" y="334"/>
                </a:lnTo>
                <a:lnTo>
                  <a:pt x="157" y="336"/>
                </a:lnTo>
                <a:lnTo>
                  <a:pt x="157" y="340"/>
                </a:lnTo>
                <a:lnTo>
                  <a:pt x="155" y="344"/>
                </a:lnTo>
                <a:lnTo>
                  <a:pt x="153" y="347"/>
                </a:lnTo>
                <a:lnTo>
                  <a:pt x="149" y="349"/>
                </a:lnTo>
                <a:lnTo>
                  <a:pt x="145" y="349"/>
                </a:lnTo>
                <a:lnTo>
                  <a:pt x="141" y="351"/>
                </a:lnTo>
                <a:lnTo>
                  <a:pt x="127" y="351"/>
                </a:lnTo>
                <a:lnTo>
                  <a:pt x="125" y="349"/>
                </a:lnTo>
                <a:lnTo>
                  <a:pt x="123" y="349"/>
                </a:lnTo>
                <a:lnTo>
                  <a:pt x="121" y="346"/>
                </a:lnTo>
                <a:lnTo>
                  <a:pt x="119" y="346"/>
                </a:lnTo>
                <a:lnTo>
                  <a:pt x="114" y="355"/>
                </a:lnTo>
                <a:lnTo>
                  <a:pt x="110" y="361"/>
                </a:lnTo>
                <a:lnTo>
                  <a:pt x="108" y="363"/>
                </a:lnTo>
                <a:lnTo>
                  <a:pt x="106" y="364"/>
                </a:lnTo>
                <a:lnTo>
                  <a:pt x="100" y="364"/>
                </a:lnTo>
                <a:lnTo>
                  <a:pt x="90" y="363"/>
                </a:lnTo>
                <a:lnTo>
                  <a:pt x="86" y="361"/>
                </a:lnTo>
                <a:lnTo>
                  <a:pt x="82" y="359"/>
                </a:lnTo>
                <a:lnTo>
                  <a:pt x="78" y="357"/>
                </a:lnTo>
                <a:lnTo>
                  <a:pt x="74" y="353"/>
                </a:lnTo>
                <a:lnTo>
                  <a:pt x="72" y="351"/>
                </a:lnTo>
                <a:lnTo>
                  <a:pt x="72" y="347"/>
                </a:lnTo>
                <a:lnTo>
                  <a:pt x="71" y="344"/>
                </a:lnTo>
                <a:lnTo>
                  <a:pt x="71" y="340"/>
                </a:lnTo>
                <a:lnTo>
                  <a:pt x="71" y="342"/>
                </a:lnTo>
                <a:lnTo>
                  <a:pt x="69" y="346"/>
                </a:lnTo>
                <a:lnTo>
                  <a:pt x="63" y="351"/>
                </a:lnTo>
                <a:lnTo>
                  <a:pt x="43" y="368"/>
                </a:lnTo>
                <a:lnTo>
                  <a:pt x="33" y="378"/>
                </a:lnTo>
                <a:lnTo>
                  <a:pt x="24" y="387"/>
                </a:lnTo>
                <a:lnTo>
                  <a:pt x="14" y="397"/>
                </a:lnTo>
                <a:lnTo>
                  <a:pt x="12" y="402"/>
                </a:lnTo>
                <a:lnTo>
                  <a:pt x="8" y="408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9" name="Freeform 67"/>
          <p:cNvSpPr>
            <a:spLocks/>
          </p:cNvSpPr>
          <p:nvPr/>
        </p:nvSpPr>
        <p:spPr bwMode="auto">
          <a:xfrm>
            <a:off x="7451725" y="3022600"/>
            <a:ext cx="641350" cy="280988"/>
          </a:xfrm>
          <a:custGeom>
            <a:avLst/>
            <a:gdLst/>
            <a:ahLst/>
            <a:cxnLst>
              <a:cxn ang="0">
                <a:pos x="257" y="129"/>
              </a:cxn>
              <a:cxn ang="0">
                <a:pos x="262" y="144"/>
              </a:cxn>
              <a:cxn ang="0">
                <a:pos x="266" y="157"/>
              </a:cxn>
              <a:cxn ang="0">
                <a:pos x="274" y="170"/>
              </a:cxn>
              <a:cxn ang="0">
                <a:pos x="264" y="170"/>
              </a:cxn>
              <a:cxn ang="0">
                <a:pos x="255" y="163"/>
              </a:cxn>
              <a:cxn ang="0">
                <a:pos x="223" y="157"/>
              </a:cxn>
              <a:cxn ang="0">
                <a:pos x="202" y="151"/>
              </a:cxn>
              <a:cxn ang="0">
                <a:pos x="196" y="151"/>
              </a:cxn>
              <a:cxn ang="0">
                <a:pos x="194" y="140"/>
              </a:cxn>
              <a:cxn ang="0">
                <a:pos x="202" y="129"/>
              </a:cxn>
              <a:cxn ang="0">
                <a:pos x="206" y="114"/>
              </a:cxn>
              <a:cxn ang="0">
                <a:pos x="202" y="104"/>
              </a:cxn>
              <a:cxn ang="0">
                <a:pos x="172" y="85"/>
              </a:cxn>
              <a:cxn ang="0">
                <a:pos x="141" y="72"/>
              </a:cxn>
              <a:cxn ang="0">
                <a:pos x="127" y="57"/>
              </a:cxn>
              <a:cxn ang="0">
                <a:pos x="116" y="47"/>
              </a:cxn>
              <a:cxn ang="0">
                <a:pos x="98" y="42"/>
              </a:cxn>
              <a:cxn ang="0">
                <a:pos x="88" y="45"/>
              </a:cxn>
              <a:cxn ang="0">
                <a:pos x="80" y="57"/>
              </a:cxn>
              <a:cxn ang="0">
                <a:pos x="72" y="63"/>
              </a:cxn>
              <a:cxn ang="0">
                <a:pos x="49" y="63"/>
              </a:cxn>
              <a:cxn ang="0">
                <a:pos x="37" y="76"/>
              </a:cxn>
              <a:cxn ang="0">
                <a:pos x="25" y="83"/>
              </a:cxn>
              <a:cxn ang="0">
                <a:pos x="12" y="98"/>
              </a:cxn>
              <a:cxn ang="0">
                <a:pos x="0" y="57"/>
              </a:cxn>
              <a:cxn ang="0">
                <a:pos x="313" y="119"/>
              </a:cxn>
              <a:cxn ang="0">
                <a:pos x="356" y="136"/>
              </a:cxn>
              <a:cxn ang="0">
                <a:pos x="354" y="153"/>
              </a:cxn>
              <a:cxn ang="0">
                <a:pos x="350" y="161"/>
              </a:cxn>
              <a:cxn ang="0">
                <a:pos x="317" y="172"/>
              </a:cxn>
              <a:cxn ang="0">
                <a:pos x="311" y="170"/>
              </a:cxn>
              <a:cxn ang="0">
                <a:pos x="309" y="161"/>
              </a:cxn>
              <a:cxn ang="0">
                <a:pos x="303" y="161"/>
              </a:cxn>
              <a:cxn ang="0">
                <a:pos x="302" y="153"/>
              </a:cxn>
              <a:cxn ang="0">
                <a:pos x="302" y="142"/>
              </a:cxn>
              <a:cxn ang="0">
                <a:pos x="296" y="140"/>
              </a:cxn>
              <a:cxn ang="0">
                <a:pos x="286" y="144"/>
              </a:cxn>
              <a:cxn ang="0">
                <a:pos x="274" y="138"/>
              </a:cxn>
              <a:cxn ang="0">
                <a:pos x="262" y="123"/>
              </a:cxn>
              <a:cxn ang="0">
                <a:pos x="260" y="104"/>
              </a:cxn>
              <a:cxn ang="0">
                <a:pos x="264" y="93"/>
              </a:cxn>
              <a:cxn ang="0">
                <a:pos x="270" y="93"/>
              </a:cxn>
              <a:cxn ang="0">
                <a:pos x="270" y="80"/>
              </a:cxn>
              <a:cxn ang="0">
                <a:pos x="264" y="74"/>
              </a:cxn>
              <a:cxn ang="0">
                <a:pos x="258" y="72"/>
              </a:cxn>
              <a:cxn ang="0">
                <a:pos x="257" y="55"/>
              </a:cxn>
              <a:cxn ang="0">
                <a:pos x="258" y="45"/>
              </a:cxn>
              <a:cxn ang="0">
                <a:pos x="272" y="28"/>
              </a:cxn>
              <a:cxn ang="0">
                <a:pos x="274" y="19"/>
              </a:cxn>
              <a:cxn ang="0">
                <a:pos x="268" y="19"/>
              </a:cxn>
              <a:cxn ang="0">
                <a:pos x="260" y="15"/>
              </a:cxn>
              <a:cxn ang="0">
                <a:pos x="249" y="36"/>
              </a:cxn>
              <a:cxn ang="0">
                <a:pos x="243" y="40"/>
              </a:cxn>
              <a:cxn ang="0">
                <a:pos x="241" y="57"/>
              </a:cxn>
              <a:cxn ang="0">
                <a:pos x="245" y="78"/>
              </a:cxn>
              <a:cxn ang="0">
                <a:pos x="243" y="91"/>
              </a:cxn>
              <a:cxn ang="0">
                <a:pos x="249" y="121"/>
              </a:cxn>
            </a:cxnLst>
            <a:rect l="0" t="0" r="r" b="b"/>
            <a:pathLst>
              <a:path w="364" h="172">
                <a:moveTo>
                  <a:pt x="249" y="121"/>
                </a:moveTo>
                <a:lnTo>
                  <a:pt x="253" y="125"/>
                </a:lnTo>
                <a:lnTo>
                  <a:pt x="257" y="129"/>
                </a:lnTo>
                <a:lnTo>
                  <a:pt x="260" y="134"/>
                </a:lnTo>
                <a:lnTo>
                  <a:pt x="260" y="140"/>
                </a:lnTo>
                <a:lnTo>
                  <a:pt x="262" y="144"/>
                </a:lnTo>
                <a:lnTo>
                  <a:pt x="262" y="149"/>
                </a:lnTo>
                <a:lnTo>
                  <a:pt x="262" y="153"/>
                </a:lnTo>
                <a:lnTo>
                  <a:pt x="266" y="157"/>
                </a:lnTo>
                <a:lnTo>
                  <a:pt x="272" y="166"/>
                </a:lnTo>
                <a:lnTo>
                  <a:pt x="274" y="168"/>
                </a:lnTo>
                <a:lnTo>
                  <a:pt x="274" y="170"/>
                </a:lnTo>
                <a:lnTo>
                  <a:pt x="272" y="172"/>
                </a:lnTo>
                <a:lnTo>
                  <a:pt x="270" y="172"/>
                </a:lnTo>
                <a:lnTo>
                  <a:pt x="264" y="170"/>
                </a:lnTo>
                <a:lnTo>
                  <a:pt x="260" y="165"/>
                </a:lnTo>
                <a:lnTo>
                  <a:pt x="257" y="165"/>
                </a:lnTo>
                <a:lnTo>
                  <a:pt x="255" y="163"/>
                </a:lnTo>
                <a:lnTo>
                  <a:pt x="245" y="159"/>
                </a:lnTo>
                <a:lnTo>
                  <a:pt x="235" y="159"/>
                </a:lnTo>
                <a:lnTo>
                  <a:pt x="223" y="157"/>
                </a:lnTo>
                <a:lnTo>
                  <a:pt x="217" y="146"/>
                </a:lnTo>
                <a:lnTo>
                  <a:pt x="202" y="148"/>
                </a:lnTo>
                <a:lnTo>
                  <a:pt x="202" y="151"/>
                </a:lnTo>
                <a:lnTo>
                  <a:pt x="200" y="153"/>
                </a:lnTo>
                <a:lnTo>
                  <a:pt x="198" y="153"/>
                </a:lnTo>
                <a:lnTo>
                  <a:pt x="196" y="151"/>
                </a:lnTo>
                <a:lnTo>
                  <a:pt x="194" y="148"/>
                </a:lnTo>
                <a:lnTo>
                  <a:pt x="194" y="144"/>
                </a:lnTo>
                <a:lnTo>
                  <a:pt x="194" y="140"/>
                </a:lnTo>
                <a:lnTo>
                  <a:pt x="196" y="136"/>
                </a:lnTo>
                <a:lnTo>
                  <a:pt x="200" y="132"/>
                </a:lnTo>
                <a:lnTo>
                  <a:pt x="202" y="129"/>
                </a:lnTo>
                <a:lnTo>
                  <a:pt x="206" y="123"/>
                </a:lnTo>
                <a:lnTo>
                  <a:pt x="206" y="117"/>
                </a:lnTo>
                <a:lnTo>
                  <a:pt x="206" y="114"/>
                </a:lnTo>
                <a:lnTo>
                  <a:pt x="206" y="110"/>
                </a:lnTo>
                <a:lnTo>
                  <a:pt x="204" y="106"/>
                </a:lnTo>
                <a:lnTo>
                  <a:pt x="202" y="104"/>
                </a:lnTo>
                <a:lnTo>
                  <a:pt x="194" y="97"/>
                </a:lnTo>
                <a:lnTo>
                  <a:pt x="182" y="89"/>
                </a:lnTo>
                <a:lnTo>
                  <a:pt x="172" y="85"/>
                </a:lnTo>
                <a:lnTo>
                  <a:pt x="161" y="80"/>
                </a:lnTo>
                <a:lnTo>
                  <a:pt x="149" y="76"/>
                </a:lnTo>
                <a:lnTo>
                  <a:pt x="141" y="72"/>
                </a:lnTo>
                <a:lnTo>
                  <a:pt x="135" y="68"/>
                </a:lnTo>
                <a:lnTo>
                  <a:pt x="133" y="64"/>
                </a:lnTo>
                <a:lnTo>
                  <a:pt x="127" y="57"/>
                </a:lnTo>
                <a:lnTo>
                  <a:pt x="125" y="53"/>
                </a:lnTo>
                <a:lnTo>
                  <a:pt x="121" y="49"/>
                </a:lnTo>
                <a:lnTo>
                  <a:pt x="116" y="47"/>
                </a:lnTo>
                <a:lnTo>
                  <a:pt x="108" y="44"/>
                </a:lnTo>
                <a:lnTo>
                  <a:pt x="104" y="42"/>
                </a:lnTo>
                <a:lnTo>
                  <a:pt x="98" y="42"/>
                </a:lnTo>
                <a:lnTo>
                  <a:pt x="94" y="44"/>
                </a:lnTo>
                <a:lnTo>
                  <a:pt x="90" y="44"/>
                </a:lnTo>
                <a:lnTo>
                  <a:pt x="88" y="45"/>
                </a:lnTo>
                <a:lnTo>
                  <a:pt x="84" y="49"/>
                </a:lnTo>
                <a:lnTo>
                  <a:pt x="82" y="55"/>
                </a:lnTo>
                <a:lnTo>
                  <a:pt x="80" y="57"/>
                </a:lnTo>
                <a:lnTo>
                  <a:pt x="78" y="61"/>
                </a:lnTo>
                <a:lnTo>
                  <a:pt x="76" y="61"/>
                </a:lnTo>
                <a:lnTo>
                  <a:pt x="72" y="63"/>
                </a:lnTo>
                <a:lnTo>
                  <a:pt x="65" y="63"/>
                </a:lnTo>
                <a:lnTo>
                  <a:pt x="53" y="63"/>
                </a:lnTo>
                <a:lnTo>
                  <a:pt x="49" y="63"/>
                </a:lnTo>
                <a:lnTo>
                  <a:pt x="45" y="66"/>
                </a:lnTo>
                <a:lnTo>
                  <a:pt x="41" y="74"/>
                </a:lnTo>
                <a:lnTo>
                  <a:pt x="37" y="76"/>
                </a:lnTo>
                <a:lnTo>
                  <a:pt x="33" y="80"/>
                </a:lnTo>
                <a:lnTo>
                  <a:pt x="29" y="80"/>
                </a:lnTo>
                <a:lnTo>
                  <a:pt x="25" y="83"/>
                </a:lnTo>
                <a:lnTo>
                  <a:pt x="18" y="91"/>
                </a:lnTo>
                <a:lnTo>
                  <a:pt x="14" y="95"/>
                </a:lnTo>
                <a:lnTo>
                  <a:pt x="12" y="98"/>
                </a:lnTo>
                <a:lnTo>
                  <a:pt x="8" y="102"/>
                </a:lnTo>
                <a:lnTo>
                  <a:pt x="4" y="102"/>
                </a:lnTo>
                <a:lnTo>
                  <a:pt x="0" y="57"/>
                </a:lnTo>
                <a:lnTo>
                  <a:pt x="182" y="21"/>
                </a:lnTo>
                <a:lnTo>
                  <a:pt x="280" y="0"/>
                </a:lnTo>
                <a:lnTo>
                  <a:pt x="313" y="119"/>
                </a:lnTo>
                <a:lnTo>
                  <a:pt x="364" y="115"/>
                </a:lnTo>
                <a:lnTo>
                  <a:pt x="360" y="129"/>
                </a:lnTo>
                <a:lnTo>
                  <a:pt x="356" y="136"/>
                </a:lnTo>
                <a:lnTo>
                  <a:pt x="354" y="140"/>
                </a:lnTo>
                <a:lnTo>
                  <a:pt x="354" y="144"/>
                </a:lnTo>
                <a:lnTo>
                  <a:pt x="354" y="153"/>
                </a:lnTo>
                <a:lnTo>
                  <a:pt x="352" y="157"/>
                </a:lnTo>
                <a:lnTo>
                  <a:pt x="352" y="159"/>
                </a:lnTo>
                <a:lnTo>
                  <a:pt x="350" y="161"/>
                </a:lnTo>
                <a:lnTo>
                  <a:pt x="325" y="165"/>
                </a:lnTo>
                <a:lnTo>
                  <a:pt x="321" y="168"/>
                </a:lnTo>
                <a:lnTo>
                  <a:pt x="317" y="172"/>
                </a:lnTo>
                <a:lnTo>
                  <a:pt x="315" y="172"/>
                </a:lnTo>
                <a:lnTo>
                  <a:pt x="313" y="172"/>
                </a:lnTo>
                <a:lnTo>
                  <a:pt x="311" y="170"/>
                </a:lnTo>
                <a:lnTo>
                  <a:pt x="311" y="168"/>
                </a:lnTo>
                <a:lnTo>
                  <a:pt x="311" y="163"/>
                </a:lnTo>
                <a:lnTo>
                  <a:pt x="309" y="161"/>
                </a:lnTo>
                <a:lnTo>
                  <a:pt x="309" y="159"/>
                </a:lnTo>
                <a:lnTo>
                  <a:pt x="307" y="159"/>
                </a:lnTo>
                <a:lnTo>
                  <a:pt x="303" y="161"/>
                </a:lnTo>
                <a:lnTo>
                  <a:pt x="302" y="163"/>
                </a:lnTo>
                <a:lnTo>
                  <a:pt x="300" y="159"/>
                </a:lnTo>
                <a:lnTo>
                  <a:pt x="302" y="153"/>
                </a:lnTo>
                <a:lnTo>
                  <a:pt x="302" y="149"/>
                </a:lnTo>
                <a:lnTo>
                  <a:pt x="302" y="146"/>
                </a:lnTo>
                <a:lnTo>
                  <a:pt x="302" y="142"/>
                </a:lnTo>
                <a:lnTo>
                  <a:pt x="300" y="140"/>
                </a:lnTo>
                <a:lnTo>
                  <a:pt x="298" y="138"/>
                </a:lnTo>
                <a:lnTo>
                  <a:pt x="296" y="140"/>
                </a:lnTo>
                <a:lnTo>
                  <a:pt x="294" y="142"/>
                </a:lnTo>
                <a:lnTo>
                  <a:pt x="292" y="144"/>
                </a:lnTo>
                <a:lnTo>
                  <a:pt x="286" y="144"/>
                </a:lnTo>
                <a:lnTo>
                  <a:pt x="284" y="142"/>
                </a:lnTo>
                <a:lnTo>
                  <a:pt x="280" y="142"/>
                </a:lnTo>
                <a:lnTo>
                  <a:pt x="274" y="138"/>
                </a:lnTo>
                <a:lnTo>
                  <a:pt x="268" y="132"/>
                </a:lnTo>
                <a:lnTo>
                  <a:pt x="266" y="127"/>
                </a:lnTo>
                <a:lnTo>
                  <a:pt x="262" y="123"/>
                </a:lnTo>
                <a:lnTo>
                  <a:pt x="262" y="117"/>
                </a:lnTo>
                <a:lnTo>
                  <a:pt x="260" y="110"/>
                </a:lnTo>
                <a:lnTo>
                  <a:pt x="260" y="104"/>
                </a:lnTo>
                <a:lnTo>
                  <a:pt x="260" y="95"/>
                </a:lnTo>
                <a:lnTo>
                  <a:pt x="262" y="95"/>
                </a:lnTo>
                <a:lnTo>
                  <a:pt x="264" y="93"/>
                </a:lnTo>
                <a:lnTo>
                  <a:pt x="266" y="95"/>
                </a:lnTo>
                <a:lnTo>
                  <a:pt x="268" y="95"/>
                </a:lnTo>
                <a:lnTo>
                  <a:pt x="270" y="93"/>
                </a:lnTo>
                <a:lnTo>
                  <a:pt x="270" y="91"/>
                </a:lnTo>
                <a:lnTo>
                  <a:pt x="270" y="85"/>
                </a:lnTo>
                <a:lnTo>
                  <a:pt x="270" y="80"/>
                </a:lnTo>
                <a:lnTo>
                  <a:pt x="268" y="76"/>
                </a:lnTo>
                <a:lnTo>
                  <a:pt x="266" y="76"/>
                </a:lnTo>
                <a:lnTo>
                  <a:pt x="264" y="74"/>
                </a:lnTo>
                <a:lnTo>
                  <a:pt x="262" y="74"/>
                </a:lnTo>
                <a:lnTo>
                  <a:pt x="260" y="74"/>
                </a:lnTo>
                <a:lnTo>
                  <a:pt x="258" y="72"/>
                </a:lnTo>
                <a:lnTo>
                  <a:pt x="260" y="68"/>
                </a:lnTo>
                <a:lnTo>
                  <a:pt x="257" y="59"/>
                </a:lnTo>
                <a:lnTo>
                  <a:pt x="257" y="55"/>
                </a:lnTo>
                <a:lnTo>
                  <a:pt x="257" y="51"/>
                </a:lnTo>
                <a:lnTo>
                  <a:pt x="257" y="49"/>
                </a:lnTo>
                <a:lnTo>
                  <a:pt x="258" y="45"/>
                </a:lnTo>
                <a:lnTo>
                  <a:pt x="262" y="42"/>
                </a:lnTo>
                <a:lnTo>
                  <a:pt x="266" y="38"/>
                </a:lnTo>
                <a:lnTo>
                  <a:pt x="272" y="28"/>
                </a:lnTo>
                <a:lnTo>
                  <a:pt x="276" y="23"/>
                </a:lnTo>
                <a:lnTo>
                  <a:pt x="278" y="15"/>
                </a:lnTo>
                <a:lnTo>
                  <a:pt x="274" y="19"/>
                </a:lnTo>
                <a:lnTo>
                  <a:pt x="272" y="19"/>
                </a:lnTo>
                <a:lnTo>
                  <a:pt x="270" y="19"/>
                </a:lnTo>
                <a:lnTo>
                  <a:pt x="268" y="19"/>
                </a:lnTo>
                <a:lnTo>
                  <a:pt x="264" y="15"/>
                </a:lnTo>
                <a:lnTo>
                  <a:pt x="262" y="15"/>
                </a:lnTo>
                <a:lnTo>
                  <a:pt x="260" y="15"/>
                </a:lnTo>
                <a:lnTo>
                  <a:pt x="258" y="25"/>
                </a:lnTo>
                <a:lnTo>
                  <a:pt x="255" y="32"/>
                </a:lnTo>
                <a:lnTo>
                  <a:pt x="249" y="36"/>
                </a:lnTo>
                <a:lnTo>
                  <a:pt x="247" y="38"/>
                </a:lnTo>
                <a:lnTo>
                  <a:pt x="245" y="40"/>
                </a:lnTo>
                <a:lnTo>
                  <a:pt x="243" y="40"/>
                </a:lnTo>
                <a:lnTo>
                  <a:pt x="241" y="42"/>
                </a:lnTo>
                <a:lnTo>
                  <a:pt x="241" y="47"/>
                </a:lnTo>
                <a:lnTo>
                  <a:pt x="241" y="57"/>
                </a:lnTo>
                <a:lnTo>
                  <a:pt x="245" y="68"/>
                </a:lnTo>
                <a:lnTo>
                  <a:pt x="245" y="72"/>
                </a:lnTo>
                <a:lnTo>
                  <a:pt x="245" y="78"/>
                </a:lnTo>
                <a:lnTo>
                  <a:pt x="245" y="81"/>
                </a:lnTo>
                <a:lnTo>
                  <a:pt x="243" y="87"/>
                </a:lnTo>
                <a:lnTo>
                  <a:pt x="243" y="91"/>
                </a:lnTo>
                <a:lnTo>
                  <a:pt x="243" y="95"/>
                </a:lnTo>
                <a:lnTo>
                  <a:pt x="245" y="104"/>
                </a:lnTo>
                <a:lnTo>
                  <a:pt x="249" y="121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50" name="Freeform 68"/>
          <p:cNvSpPr>
            <a:spLocks/>
          </p:cNvSpPr>
          <p:nvPr/>
        </p:nvSpPr>
        <p:spPr bwMode="auto">
          <a:xfrm>
            <a:off x="7448550" y="3022600"/>
            <a:ext cx="644525" cy="280988"/>
          </a:xfrm>
          <a:custGeom>
            <a:avLst/>
            <a:gdLst/>
            <a:ahLst/>
            <a:cxnLst>
              <a:cxn ang="0">
                <a:pos x="260" y="134"/>
              </a:cxn>
              <a:cxn ang="0">
                <a:pos x="264" y="149"/>
              </a:cxn>
              <a:cxn ang="0">
                <a:pos x="274" y="166"/>
              </a:cxn>
              <a:cxn ang="0">
                <a:pos x="272" y="172"/>
              </a:cxn>
              <a:cxn ang="0">
                <a:pos x="257" y="163"/>
              </a:cxn>
              <a:cxn ang="0">
                <a:pos x="225" y="157"/>
              </a:cxn>
              <a:cxn ang="0">
                <a:pos x="204" y="148"/>
              </a:cxn>
              <a:cxn ang="0">
                <a:pos x="198" y="151"/>
              </a:cxn>
              <a:cxn ang="0">
                <a:pos x="198" y="136"/>
              </a:cxn>
              <a:cxn ang="0">
                <a:pos x="208" y="117"/>
              </a:cxn>
              <a:cxn ang="0">
                <a:pos x="184" y="89"/>
              </a:cxn>
              <a:cxn ang="0">
                <a:pos x="143" y="72"/>
              </a:cxn>
              <a:cxn ang="0">
                <a:pos x="123" y="49"/>
              </a:cxn>
              <a:cxn ang="0">
                <a:pos x="92" y="44"/>
              </a:cxn>
              <a:cxn ang="0">
                <a:pos x="84" y="55"/>
              </a:cxn>
              <a:cxn ang="0">
                <a:pos x="74" y="63"/>
              </a:cxn>
              <a:cxn ang="0">
                <a:pos x="49" y="63"/>
              </a:cxn>
              <a:cxn ang="0">
                <a:pos x="43" y="74"/>
              </a:cxn>
              <a:cxn ang="0">
                <a:pos x="27" y="83"/>
              </a:cxn>
              <a:cxn ang="0">
                <a:pos x="14" y="98"/>
              </a:cxn>
              <a:cxn ang="0">
                <a:pos x="0" y="57"/>
              </a:cxn>
              <a:cxn ang="0">
                <a:pos x="282" y="0"/>
              </a:cxn>
              <a:cxn ang="0">
                <a:pos x="366" y="114"/>
              </a:cxn>
              <a:cxn ang="0">
                <a:pos x="356" y="142"/>
              </a:cxn>
              <a:cxn ang="0">
                <a:pos x="352" y="161"/>
              </a:cxn>
              <a:cxn ang="0">
                <a:pos x="317" y="172"/>
              </a:cxn>
              <a:cxn ang="0">
                <a:pos x="311" y="168"/>
              </a:cxn>
              <a:cxn ang="0">
                <a:pos x="305" y="161"/>
              </a:cxn>
              <a:cxn ang="0">
                <a:pos x="302" y="159"/>
              </a:cxn>
              <a:cxn ang="0">
                <a:pos x="304" y="142"/>
              </a:cxn>
              <a:cxn ang="0">
                <a:pos x="296" y="140"/>
              </a:cxn>
              <a:cxn ang="0">
                <a:pos x="276" y="138"/>
              </a:cxn>
              <a:cxn ang="0">
                <a:pos x="264" y="123"/>
              </a:cxn>
              <a:cxn ang="0">
                <a:pos x="262" y="95"/>
              </a:cxn>
              <a:cxn ang="0">
                <a:pos x="268" y="95"/>
              </a:cxn>
              <a:cxn ang="0">
                <a:pos x="272" y="85"/>
              </a:cxn>
              <a:cxn ang="0">
                <a:pos x="266" y="74"/>
              </a:cxn>
              <a:cxn ang="0">
                <a:pos x="260" y="68"/>
              </a:cxn>
              <a:cxn ang="0">
                <a:pos x="260" y="45"/>
              </a:cxn>
              <a:cxn ang="0">
                <a:pos x="278" y="23"/>
              </a:cxn>
              <a:cxn ang="0">
                <a:pos x="274" y="19"/>
              </a:cxn>
              <a:cxn ang="0">
                <a:pos x="266" y="15"/>
              </a:cxn>
              <a:cxn ang="0">
                <a:pos x="257" y="32"/>
              </a:cxn>
              <a:cxn ang="0">
                <a:pos x="247" y="40"/>
              </a:cxn>
              <a:cxn ang="0">
                <a:pos x="243" y="47"/>
              </a:cxn>
              <a:cxn ang="0">
                <a:pos x="245" y="68"/>
              </a:cxn>
              <a:cxn ang="0">
                <a:pos x="245" y="85"/>
              </a:cxn>
              <a:cxn ang="0">
                <a:pos x="247" y="104"/>
              </a:cxn>
            </a:cxnLst>
            <a:rect l="0" t="0" r="r" b="b"/>
            <a:pathLst>
              <a:path w="366" h="172">
                <a:moveTo>
                  <a:pt x="251" y="119"/>
                </a:moveTo>
                <a:lnTo>
                  <a:pt x="260" y="134"/>
                </a:lnTo>
                <a:lnTo>
                  <a:pt x="262" y="142"/>
                </a:lnTo>
                <a:lnTo>
                  <a:pt x="264" y="149"/>
                </a:lnTo>
                <a:lnTo>
                  <a:pt x="268" y="157"/>
                </a:lnTo>
                <a:lnTo>
                  <a:pt x="274" y="166"/>
                </a:lnTo>
                <a:lnTo>
                  <a:pt x="274" y="170"/>
                </a:lnTo>
                <a:lnTo>
                  <a:pt x="272" y="172"/>
                </a:lnTo>
                <a:lnTo>
                  <a:pt x="266" y="170"/>
                </a:lnTo>
                <a:lnTo>
                  <a:pt x="257" y="163"/>
                </a:lnTo>
                <a:lnTo>
                  <a:pt x="247" y="159"/>
                </a:lnTo>
                <a:lnTo>
                  <a:pt x="225" y="157"/>
                </a:lnTo>
                <a:lnTo>
                  <a:pt x="217" y="146"/>
                </a:lnTo>
                <a:lnTo>
                  <a:pt x="204" y="148"/>
                </a:lnTo>
                <a:lnTo>
                  <a:pt x="202" y="153"/>
                </a:lnTo>
                <a:lnTo>
                  <a:pt x="198" y="151"/>
                </a:lnTo>
                <a:lnTo>
                  <a:pt x="196" y="144"/>
                </a:lnTo>
                <a:lnTo>
                  <a:pt x="198" y="136"/>
                </a:lnTo>
                <a:lnTo>
                  <a:pt x="204" y="129"/>
                </a:lnTo>
                <a:lnTo>
                  <a:pt x="208" y="117"/>
                </a:lnTo>
                <a:lnTo>
                  <a:pt x="204" y="102"/>
                </a:lnTo>
                <a:lnTo>
                  <a:pt x="184" y="89"/>
                </a:lnTo>
                <a:lnTo>
                  <a:pt x="163" y="80"/>
                </a:lnTo>
                <a:lnTo>
                  <a:pt x="143" y="72"/>
                </a:lnTo>
                <a:lnTo>
                  <a:pt x="129" y="57"/>
                </a:lnTo>
                <a:lnTo>
                  <a:pt x="123" y="49"/>
                </a:lnTo>
                <a:lnTo>
                  <a:pt x="110" y="44"/>
                </a:lnTo>
                <a:lnTo>
                  <a:pt x="92" y="44"/>
                </a:lnTo>
                <a:lnTo>
                  <a:pt x="86" y="47"/>
                </a:lnTo>
                <a:lnTo>
                  <a:pt x="84" y="55"/>
                </a:lnTo>
                <a:lnTo>
                  <a:pt x="80" y="61"/>
                </a:lnTo>
                <a:lnTo>
                  <a:pt x="74" y="63"/>
                </a:lnTo>
                <a:lnTo>
                  <a:pt x="55" y="63"/>
                </a:lnTo>
                <a:lnTo>
                  <a:pt x="49" y="63"/>
                </a:lnTo>
                <a:lnTo>
                  <a:pt x="47" y="66"/>
                </a:lnTo>
                <a:lnTo>
                  <a:pt x="43" y="74"/>
                </a:lnTo>
                <a:lnTo>
                  <a:pt x="35" y="78"/>
                </a:lnTo>
                <a:lnTo>
                  <a:pt x="27" y="83"/>
                </a:lnTo>
                <a:lnTo>
                  <a:pt x="20" y="91"/>
                </a:lnTo>
                <a:lnTo>
                  <a:pt x="14" y="98"/>
                </a:lnTo>
                <a:lnTo>
                  <a:pt x="6" y="102"/>
                </a:lnTo>
                <a:lnTo>
                  <a:pt x="0" y="57"/>
                </a:lnTo>
                <a:lnTo>
                  <a:pt x="2" y="57"/>
                </a:lnTo>
                <a:lnTo>
                  <a:pt x="282" y="0"/>
                </a:lnTo>
                <a:lnTo>
                  <a:pt x="313" y="119"/>
                </a:lnTo>
                <a:lnTo>
                  <a:pt x="366" y="114"/>
                </a:lnTo>
                <a:lnTo>
                  <a:pt x="358" y="136"/>
                </a:lnTo>
                <a:lnTo>
                  <a:pt x="356" y="142"/>
                </a:lnTo>
                <a:lnTo>
                  <a:pt x="356" y="153"/>
                </a:lnTo>
                <a:lnTo>
                  <a:pt x="352" y="161"/>
                </a:lnTo>
                <a:lnTo>
                  <a:pt x="327" y="165"/>
                </a:lnTo>
                <a:lnTo>
                  <a:pt x="317" y="172"/>
                </a:lnTo>
                <a:lnTo>
                  <a:pt x="315" y="172"/>
                </a:lnTo>
                <a:lnTo>
                  <a:pt x="311" y="168"/>
                </a:lnTo>
                <a:lnTo>
                  <a:pt x="311" y="161"/>
                </a:lnTo>
                <a:lnTo>
                  <a:pt x="305" y="161"/>
                </a:lnTo>
                <a:lnTo>
                  <a:pt x="304" y="161"/>
                </a:lnTo>
                <a:lnTo>
                  <a:pt x="302" y="159"/>
                </a:lnTo>
                <a:lnTo>
                  <a:pt x="304" y="149"/>
                </a:lnTo>
                <a:lnTo>
                  <a:pt x="304" y="142"/>
                </a:lnTo>
                <a:lnTo>
                  <a:pt x="300" y="138"/>
                </a:lnTo>
                <a:lnTo>
                  <a:pt x="296" y="140"/>
                </a:lnTo>
                <a:lnTo>
                  <a:pt x="288" y="144"/>
                </a:lnTo>
                <a:lnTo>
                  <a:pt x="276" y="138"/>
                </a:lnTo>
                <a:lnTo>
                  <a:pt x="270" y="131"/>
                </a:lnTo>
                <a:lnTo>
                  <a:pt x="264" y="123"/>
                </a:lnTo>
                <a:lnTo>
                  <a:pt x="262" y="110"/>
                </a:lnTo>
                <a:lnTo>
                  <a:pt x="262" y="95"/>
                </a:lnTo>
                <a:lnTo>
                  <a:pt x="264" y="93"/>
                </a:lnTo>
                <a:lnTo>
                  <a:pt x="268" y="95"/>
                </a:lnTo>
                <a:lnTo>
                  <a:pt x="272" y="93"/>
                </a:lnTo>
                <a:lnTo>
                  <a:pt x="272" y="85"/>
                </a:lnTo>
                <a:lnTo>
                  <a:pt x="270" y="76"/>
                </a:lnTo>
                <a:lnTo>
                  <a:pt x="266" y="74"/>
                </a:lnTo>
                <a:lnTo>
                  <a:pt x="262" y="74"/>
                </a:lnTo>
                <a:lnTo>
                  <a:pt x="260" y="68"/>
                </a:lnTo>
                <a:lnTo>
                  <a:pt x="259" y="51"/>
                </a:lnTo>
                <a:lnTo>
                  <a:pt x="260" y="45"/>
                </a:lnTo>
                <a:lnTo>
                  <a:pt x="268" y="38"/>
                </a:lnTo>
                <a:lnTo>
                  <a:pt x="278" y="23"/>
                </a:lnTo>
                <a:lnTo>
                  <a:pt x="280" y="15"/>
                </a:lnTo>
                <a:lnTo>
                  <a:pt x="274" y="19"/>
                </a:lnTo>
                <a:lnTo>
                  <a:pt x="270" y="19"/>
                </a:lnTo>
                <a:lnTo>
                  <a:pt x="266" y="15"/>
                </a:lnTo>
                <a:lnTo>
                  <a:pt x="262" y="15"/>
                </a:lnTo>
                <a:lnTo>
                  <a:pt x="257" y="32"/>
                </a:lnTo>
                <a:lnTo>
                  <a:pt x="251" y="36"/>
                </a:lnTo>
                <a:lnTo>
                  <a:pt x="247" y="40"/>
                </a:lnTo>
                <a:lnTo>
                  <a:pt x="243" y="42"/>
                </a:lnTo>
                <a:lnTo>
                  <a:pt x="243" y="47"/>
                </a:lnTo>
                <a:lnTo>
                  <a:pt x="243" y="57"/>
                </a:lnTo>
                <a:lnTo>
                  <a:pt x="245" y="68"/>
                </a:lnTo>
                <a:lnTo>
                  <a:pt x="247" y="78"/>
                </a:lnTo>
                <a:lnTo>
                  <a:pt x="245" y="85"/>
                </a:lnTo>
                <a:lnTo>
                  <a:pt x="243" y="95"/>
                </a:lnTo>
                <a:lnTo>
                  <a:pt x="247" y="104"/>
                </a:lnTo>
                <a:lnTo>
                  <a:pt x="251" y="119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53" name="Freeform 71"/>
          <p:cNvSpPr>
            <a:spLocks/>
          </p:cNvSpPr>
          <p:nvPr/>
        </p:nvSpPr>
        <p:spPr bwMode="auto">
          <a:xfrm>
            <a:off x="2522538" y="2692400"/>
            <a:ext cx="833437" cy="955675"/>
          </a:xfrm>
          <a:custGeom>
            <a:avLst/>
            <a:gdLst/>
            <a:ahLst/>
            <a:cxnLst>
              <a:cxn ang="0">
                <a:pos x="472" y="174"/>
              </a:cxn>
              <a:cxn ang="0">
                <a:pos x="394" y="161"/>
              </a:cxn>
              <a:cxn ang="0">
                <a:pos x="323" y="147"/>
              </a:cxn>
              <a:cxn ang="0">
                <a:pos x="337" y="49"/>
              </a:cxn>
              <a:cxn ang="0">
                <a:pos x="106" y="0"/>
              </a:cxn>
              <a:cxn ang="0">
                <a:pos x="0" y="510"/>
              </a:cxn>
              <a:cxn ang="0">
                <a:pos x="415" y="584"/>
              </a:cxn>
              <a:cxn ang="0">
                <a:pos x="474" y="178"/>
              </a:cxn>
              <a:cxn ang="0">
                <a:pos x="474" y="174"/>
              </a:cxn>
              <a:cxn ang="0">
                <a:pos x="472" y="174"/>
              </a:cxn>
            </a:cxnLst>
            <a:rect l="0" t="0" r="r" b="b"/>
            <a:pathLst>
              <a:path w="474" h="584">
                <a:moveTo>
                  <a:pt x="472" y="174"/>
                </a:moveTo>
                <a:lnTo>
                  <a:pt x="394" y="161"/>
                </a:lnTo>
                <a:lnTo>
                  <a:pt x="323" y="147"/>
                </a:lnTo>
                <a:lnTo>
                  <a:pt x="337" y="49"/>
                </a:lnTo>
                <a:lnTo>
                  <a:pt x="106" y="0"/>
                </a:lnTo>
                <a:lnTo>
                  <a:pt x="0" y="510"/>
                </a:lnTo>
                <a:lnTo>
                  <a:pt x="415" y="584"/>
                </a:lnTo>
                <a:lnTo>
                  <a:pt x="474" y="178"/>
                </a:lnTo>
                <a:lnTo>
                  <a:pt x="474" y="174"/>
                </a:lnTo>
                <a:lnTo>
                  <a:pt x="472" y="174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4" name="Freeform 72"/>
          <p:cNvSpPr>
            <a:spLocks/>
          </p:cNvSpPr>
          <p:nvPr/>
        </p:nvSpPr>
        <p:spPr bwMode="auto">
          <a:xfrm>
            <a:off x="1774825" y="2517775"/>
            <a:ext cx="935038" cy="1312863"/>
          </a:xfrm>
          <a:custGeom>
            <a:avLst/>
            <a:gdLst/>
            <a:ahLst/>
            <a:cxnLst>
              <a:cxn ang="0">
                <a:pos x="392" y="715"/>
              </a:cxn>
              <a:cxn ang="0">
                <a:pos x="394" y="716"/>
              </a:cxn>
              <a:cxn ang="0">
                <a:pos x="398" y="715"/>
              </a:cxn>
              <a:cxn ang="0">
                <a:pos x="402" y="711"/>
              </a:cxn>
              <a:cxn ang="0">
                <a:pos x="406" y="705"/>
              </a:cxn>
              <a:cxn ang="0">
                <a:pos x="423" y="616"/>
              </a:cxn>
              <a:cxn ang="0">
                <a:pos x="529" y="106"/>
              </a:cxn>
              <a:cxn ang="0">
                <a:pos x="310" y="57"/>
              </a:cxn>
              <a:cxn ang="0">
                <a:pos x="75" y="0"/>
              </a:cxn>
              <a:cxn ang="0">
                <a:pos x="0" y="299"/>
              </a:cxn>
              <a:cxn ang="0">
                <a:pos x="337" y="800"/>
              </a:cxn>
              <a:cxn ang="0">
                <a:pos x="341" y="796"/>
              </a:cxn>
              <a:cxn ang="0">
                <a:pos x="343" y="794"/>
              </a:cxn>
              <a:cxn ang="0">
                <a:pos x="345" y="790"/>
              </a:cxn>
              <a:cxn ang="0">
                <a:pos x="345" y="783"/>
              </a:cxn>
              <a:cxn ang="0">
                <a:pos x="347" y="769"/>
              </a:cxn>
              <a:cxn ang="0">
                <a:pos x="351" y="722"/>
              </a:cxn>
              <a:cxn ang="0">
                <a:pos x="351" y="718"/>
              </a:cxn>
              <a:cxn ang="0">
                <a:pos x="353" y="715"/>
              </a:cxn>
              <a:cxn ang="0">
                <a:pos x="359" y="715"/>
              </a:cxn>
              <a:cxn ang="0">
                <a:pos x="367" y="715"/>
              </a:cxn>
              <a:cxn ang="0">
                <a:pos x="371" y="711"/>
              </a:cxn>
              <a:cxn ang="0">
                <a:pos x="378" y="707"/>
              </a:cxn>
              <a:cxn ang="0">
                <a:pos x="380" y="707"/>
              </a:cxn>
              <a:cxn ang="0">
                <a:pos x="384" y="707"/>
              </a:cxn>
              <a:cxn ang="0">
                <a:pos x="388" y="711"/>
              </a:cxn>
              <a:cxn ang="0">
                <a:pos x="392" y="715"/>
              </a:cxn>
            </a:cxnLst>
            <a:rect l="0" t="0" r="r" b="b"/>
            <a:pathLst>
              <a:path w="529" h="800">
                <a:moveTo>
                  <a:pt x="392" y="715"/>
                </a:moveTo>
                <a:lnTo>
                  <a:pt x="394" y="716"/>
                </a:lnTo>
                <a:lnTo>
                  <a:pt x="398" y="715"/>
                </a:lnTo>
                <a:lnTo>
                  <a:pt x="402" y="711"/>
                </a:lnTo>
                <a:lnTo>
                  <a:pt x="406" y="705"/>
                </a:lnTo>
                <a:lnTo>
                  <a:pt x="423" y="616"/>
                </a:lnTo>
                <a:lnTo>
                  <a:pt x="529" y="106"/>
                </a:lnTo>
                <a:lnTo>
                  <a:pt x="310" y="57"/>
                </a:lnTo>
                <a:lnTo>
                  <a:pt x="75" y="0"/>
                </a:lnTo>
                <a:lnTo>
                  <a:pt x="0" y="299"/>
                </a:lnTo>
                <a:lnTo>
                  <a:pt x="337" y="800"/>
                </a:lnTo>
                <a:lnTo>
                  <a:pt x="341" y="796"/>
                </a:lnTo>
                <a:lnTo>
                  <a:pt x="343" y="794"/>
                </a:lnTo>
                <a:lnTo>
                  <a:pt x="345" y="790"/>
                </a:lnTo>
                <a:lnTo>
                  <a:pt x="345" y="783"/>
                </a:lnTo>
                <a:lnTo>
                  <a:pt x="347" y="769"/>
                </a:lnTo>
                <a:lnTo>
                  <a:pt x="351" y="722"/>
                </a:lnTo>
                <a:lnTo>
                  <a:pt x="351" y="718"/>
                </a:lnTo>
                <a:lnTo>
                  <a:pt x="353" y="715"/>
                </a:lnTo>
                <a:lnTo>
                  <a:pt x="359" y="715"/>
                </a:lnTo>
                <a:lnTo>
                  <a:pt x="367" y="715"/>
                </a:lnTo>
                <a:lnTo>
                  <a:pt x="371" y="711"/>
                </a:lnTo>
                <a:lnTo>
                  <a:pt x="378" y="707"/>
                </a:lnTo>
                <a:lnTo>
                  <a:pt x="380" y="707"/>
                </a:lnTo>
                <a:lnTo>
                  <a:pt x="384" y="707"/>
                </a:lnTo>
                <a:lnTo>
                  <a:pt x="388" y="711"/>
                </a:lnTo>
                <a:lnTo>
                  <a:pt x="392" y="715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5" name="Freeform 73"/>
          <p:cNvSpPr>
            <a:spLocks/>
          </p:cNvSpPr>
          <p:nvPr/>
        </p:nvSpPr>
        <p:spPr bwMode="auto">
          <a:xfrm>
            <a:off x="1774825" y="2517775"/>
            <a:ext cx="935038" cy="1312863"/>
          </a:xfrm>
          <a:custGeom>
            <a:avLst/>
            <a:gdLst/>
            <a:ahLst/>
            <a:cxnLst>
              <a:cxn ang="0">
                <a:pos x="392" y="715"/>
              </a:cxn>
              <a:cxn ang="0">
                <a:pos x="394" y="716"/>
              </a:cxn>
              <a:cxn ang="0">
                <a:pos x="398" y="715"/>
              </a:cxn>
              <a:cxn ang="0">
                <a:pos x="402" y="711"/>
              </a:cxn>
              <a:cxn ang="0">
                <a:pos x="406" y="705"/>
              </a:cxn>
              <a:cxn ang="0">
                <a:pos x="423" y="616"/>
              </a:cxn>
              <a:cxn ang="0">
                <a:pos x="529" y="106"/>
              </a:cxn>
              <a:cxn ang="0">
                <a:pos x="310" y="57"/>
              </a:cxn>
              <a:cxn ang="0">
                <a:pos x="75" y="0"/>
              </a:cxn>
              <a:cxn ang="0">
                <a:pos x="0" y="299"/>
              </a:cxn>
              <a:cxn ang="0">
                <a:pos x="337" y="800"/>
              </a:cxn>
              <a:cxn ang="0">
                <a:pos x="341" y="796"/>
              </a:cxn>
              <a:cxn ang="0">
                <a:pos x="343" y="794"/>
              </a:cxn>
              <a:cxn ang="0">
                <a:pos x="345" y="790"/>
              </a:cxn>
              <a:cxn ang="0">
                <a:pos x="345" y="783"/>
              </a:cxn>
              <a:cxn ang="0">
                <a:pos x="347" y="769"/>
              </a:cxn>
              <a:cxn ang="0">
                <a:pos x="351" y="722"/>
              </a:cxn>
              <a:cxn ang="0">
                <a:pos x="351" y="718"/>
              </a:cxn>
              <a:cxn ang="0">
                <a:pos x="353" y="715"/>
              </a:cxn>
              <a:cxn ang="0">
                <a:pos x="359" y="715"/>
              </a:cxn>
              <a:cxn ang="0">
                <a:pos x="367" y="715"/>
              </a:cxn>
              <a:cxn ang="0">
                <a:pos x="371" y="711"/>
              </a:cxn>
              <a:cxn ang="0">
                <a:pos x="378" y="707"/>
              </a:cxn>
              <a:cxn ang="0">
                <a:pos x="380" y="707"/>
              </a:cxn>
              <a:cxn ang="0">
                <a:pos x="384" y="707"/>
              </a:cxn>
              <a:cxn ang="0">
                <a:pos x="388" y="711"/>
              </a:cxn>
              <a:cxn ang="0">
                <a:pos x="392" y="715"/>
              </a:cxn>
            </a:cxnLst>
            <a:rect l="0" t="0" r="r" b="b"/>
            <a:pathLst>
              <a:path w="529" h="800">
                <a:moveTo>
                  <a:pt x="392" y="715"/>
                </a:moveTo>
                <a:lnTo>
                  <a:pt x="394" y="716"/>
                </a:lnTo>
                <a:lnTo>
                  <a:pt x="398" y="715"/>
                </a:lnTo>
                <a:lnTo>
                  <a:pt x="402" y="711"/>
                </a:lnTo>
                <a:lnTo>
                  <a:pt x="406" y="705"/>
                </a:lnTo>
                <a:lnTo>
                  <a:pt x="423" y="616"/>
                </a:lnTo>
                <a:lnTo>
                  <a:pt x="529" y="106"/>
                </a:lnTo>
                <a:lnTo>
                  <a:pt x="310" y="57"/>
                </a:lnTo>
                <a:lnTo>
                  <a:pt x="75" y="0"/>
                </a:lnTo>
                <a:lnTo>
                  <a:pt x="0" y="299"/>
                </a:lnTo>
                <a:lnTo>
                  <a:pt x="337" y="800"/>
                </a:lnTo>
                <a:lnTo>
                  <a:pt x="341" y="796"/>
                </a:lnTo>
                <a:lnTo>
                  <a:pt x="343" y="794"/>
                </a:lnTo>
                <a:lnTo>
                  <a:pt x="345" y="790"/>
                </a:lnTo>
                <a:lnTo>
                  <a:pt x="345" y="783"/>
                </a:lnTo>
                <a:lnTo>
                  <a:pt x="347" y="769"/>
                </a:lnTo>
                <a:lnTo>
                  <a:pt x="351" y="722"/>
                </a:lnTo>
                <a:lnTo>
                  <a:pt x="351" y="718"/>
                </a:lnTo>
                <a:lnTo>
                  <a:pt x="353" y="715"/>
                </a:lnTo>
                <a:lnTo>
                  <a:pt x="359" y="715"/>
                </a:lnTo>
                <a:lnTo>
                  <a:pt x="367" y="715"/>
                </a:lnTo>
                <a:lnTo>
                  <a:pt x="371" y="711"/>
                </a:lnTo>
                <a:lnTo>
                  <a:pt x="378" y="707"/>
                </a:lnTo>
                <a:lnTo>
                  <a:pt x="380" y="707"/>
                </a:lnTo>
                <a:lnTo>
                  <a:pt x="384" y="707"/>
                </a:lnTo>
                <a:lnTo>
                  <a:pt x="388" y="711"/>
                </a:lnTo>
                <a:lnTo>
                  <a:pt x="392" y="715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6" name="Freeform 74"/>
          <p:cNvSpPr>
            <a:spLocks/>
          </p:cNvSpPr>
          <p:nvPr/>
        </p:nvSpPr>
        <p:spPr bwMode="auto">
          <a:xfrm>
            <a:off x="2249488" y="3517900"/>
            <a:ext cx="1006475" cy="1063625"/>
          </a:xfrm>
          <a:custGeom>
            <a:avLst/>
            <a:gdLst/>
            <a:ahLst/>
            <a:cxnLst>
              <a:cxn ang="0">
                <a:pos x="487" y="649"/>
              </a:cxn>
              <a:cxn ang="0">
                <a:pos x="569" y="74"/>
              </a:cxn>
              <a:cxn ang="0">
                <a:pos x="154" y="0"/>
              </a:cxn>
              <a:cxn ang="0">
                <a:pos x="137" y="89"/>
              </a:cxn>
              <a:cxn ang="0">
                <a:pos x="129" y="99"/>
              </a:cxn>
              <a:cxn ang="0">
                <a:pos x="125" y="100"/>
              </a:cxn>
              <a:cxn ang="0">
                <a:pos x="123" y="99"/>
              </a:cxn>
              <a:cxn ang="0">
                <a:pos x="119" y="93"/>
              </a:cxn>
              <a:cxn ang="0">
                <a:pos x="115" y="91"/>
              </a:cxn>
              <a:cxn ang="0">
                <a:pos x="107" y="91"/>
              </a:cxn>
              <a:cxn ang="0">
                <a:pos x="96" y="99"/>
              </a:cxn>
              <a:cxn ang="0">
                <a:pos x="84" y="99"/>
              </a:cxn>
              <a:cxn ang="0">
                <a:pos x="80" y="106"/>
              </a:cxn>
              <a:cxn ang="0">
                <a:pos x="76" y="174"/>
              </a:cxn>
              <a:cxn ang="0">
                <a:pos x="72" y="180"/>
              </a:cxn>
              <a:cxn ang="0">
                <a:pos x="66" y="184"/>
              </a:cxn>
              <a:cxn ang="0">
                <a:pos x="64" y="193"/>
              </a:cxn>
              <a:cxn ang="0">
                <a:pos x="66" y="204"/>
              </a:cxn>
              <a:cxn ang="0">
                <a:pos x="72" y="218"/>
              </a:cxn>
              <a:cxn ang="0">
                <a:pos x="78" y="227"/>
              </a:cxn>
              <a:cxn ang="0">
                <a:pos x="80" y="237"/>
              </a:cxn>
              <a:cxn ang="0">
                <a:pos x="80" y="248"/>
              </a:cxn>
              <a:cxn ang="0">
                <a:pos x="82" y="255"/>
              </a:cxn>
              <a:cxn ang="0">
                <a:pos x="86" y="259"/>
              </a:cxn>
              <a:cxn ang="0">
                <a:pos x="88" y="263"/>
              </a:cxn>
              <a:cxn ang="0">
                <a:pos x="88" y="271"/>
              </a:cxn>
              <a:cxn ang="0">
                <a:pos x="80" y="280"/>
              </a:cxn>
              <a:cxn ang="0">
                <a:pos x="68" y="288"/>
              </a:cxn>
              <a:cxn ang="0">
                <a:pos x="58" y="297"/>
              </a:cxn>
              <a:cxn ang="0">
                <a:pos x="55" y="307"/>
              </a:cxn>
              <a:cxn ang="0">
                <a:pos x="53" y="316"/>
              </a:cxn>
              <a:cxn ang="0">
                <a:pos x="51" y="325"/>
              </a:cxn>
              <a:cxn ang="0">
                <a:pos x="47" y="331"/>
              </a:cxn>
              <a:cxn ang="0">
                <a:pos x="31" y="344"/>
              </a:cxn>
              <a:cxn ang="0">
                <a:pos x="25" y="352"/>
              </a:cxn>
              <a:cxn ang="0">
                <a:pos x="25" y="359"/>
              </a:cxn>
              <a:cxn ang="0">
                <a:pos x="29" y="367"/>
              </a:cxn>
              <a:cxn ang="0">
                <a:pos x="27" y="373"/>
              </a:cxn>
              <a:cxn ang="0">
                <a:pos x="21" y="382"/>
              </a:cxn>
              <a:cxn ang="0">
                <a:pos x="25" y="386"/>
              </a:cxn>
              <a:cxn ang="0">
                <a:pos x="31" y="390"/>
              </a:cxn>
              <a:cxn ang="0">
                <a:pos x="37" y="393"/>
              </a:cxn>
              <a:cxn ang="0">
                <a:pos x="39" y="401"/>
              </a:cxn>
              <a:cxn ang="0">
                <a:pos x="37" y="409"/>
              </a:cxn>
              <a:cxn ang="0">
                <a:pos x="31" y="414"/>
              </a:cxn>
              <a:cxn ang="0">
                <a:pos x="23" y="418"/>
              </a:cxn>
              <a:cxn ang="0">
                <a:pos x="11" y="420"/>
              </a:cxn>
              <a:cxn ang="0">
                <a:pos x="0" y="439"/>
              </a:cxn>
              <a:cxn ang="0">
                <a:pos x="299" y="624"/>
              </a:cxn>
              <a:cxn ang="0">
                <a:pos x="487" y="649"/>
              </a:cxn>
            </a:cxnLst>
            <a:rect l="0" t="0" r="r" b="b"/>
            <a:pathLst>
              <a:path w="569" h="649">
                <a:moveTo>
                  <a:pt x="487" y="649"/>
                </a:moveTo>
                <a:lnTo>
                  <a:pt x="569" y="74"/>
                </a:lnTo>
                <a:lnTo>
                  <a:pt x="154" y="0"/>
                </a:lnTo>
                <a:lnTo>
                  <a:pt x="137" y="89"/>
                </a:lnTo>
                <a:lnTo>
                  <a:pt x="129" y="99"/>
                </a:lnTo>
                <a:lnTo>
                  <a:pt x="125" y="100"/>
                </a:lnTo>
                <a:lnTo>
                  <a:pt x="123" y="99"/>
                </a:lnTo>
                <a:lnTo>
                  <a:pt x="119" y="93"/>
                </a:lnTo>
                <a:lnTo>
                  <a:pt x="115" y="91"/>
                </a:lnTo>
                <a:lnTo>
                  <a:pt x="107" y="91"/>
                </a:lnTo>
                <a:lnTo>
                  <a:pt x="96" y="99"/>
                </a:lnTo>
                <a:lnTo>
                  <a:pt x="84" y="99"/>
                </a:lnTo>
                <a:lnTo>
                  <a:pt x="80" y="106"/>
                </a:lnTo>
                <a:lnTo>
                  <a:pt x="76" y="174"/>
                </a:lnTo>
                <a:lnTo>
                  <a:pt x="72" y="180"/>
                </a:lnTo>
                <a:lnTo>
                  <a:pt x="66" y="184"/>
                </a:lnTo>
                <a:lnTo>
                  <a:pt x="64" y="193"/>
                </a:lnTo>
                <a:lnTo>
                  <a:pt x="66" y="204"/>
                </a:lnTo>
                <a:lnTo>
                  <a:pt x="72" y="218"/>
                </a:lnTo>
                <a:lnTo>
                  <a:pt x="78" y="227"/>
                </a:lnTo>
                <a:lnTo>
                  <a:pt x="80" y="237"/>
                </a:lnTo>
                <a:lnTo>
                  <a:pt x="80" y="248"/>
                </a:lnTo>
                <a:lnTo>
                  <a:pt x="82" y="255"/>
                </a:lnTo>
                <a:lnTo>
                  <a:pt x="86" y="259"/>
                </a:lnTo>
                <a:lnTo>
                  <a:pt x="88" y="263"/>
                </a:lnTo>
                <a:lnTo>
                  <a:pt x="88" y="271"/>
                </a:lnTo>
                <a:lnTo>
                  <a:pt x="80" y="280"/>
                </a:lnTo>
                <a:lnTo>
                  <a:pt x="68" y="288"/>
                </a:lnTo>
                <a:lnTo>
                  <a:pt x="58" y="297"/>
                </a:lnTo>
                <a:lnTo>
                  <a:pt x="55" y="307"/>
                </a:lnTo>
                <a:lnTo>
                  <a:pt x="53" y="316"/>
                </a:lnTo>
                <a:lnTo>
                  <a:pt x="51" y="325"/>
                </a:lnTo>
                <a:lnTo>
                  <a:pt x="47" y="331"/>
                </a:lnTo>
                <a:lnTo>
                  <a:pt x="31" y="344"/>
                </a:lnTo>
                <a:lnTo>
                  <a:pt x="25" y="352"/>
                </a:lnTo>
                <a:lnTo>
                  <a:pt x="25" y="359"/>
                </a:lnTo>
                <a:lnTo>
                  <a:pt x="29" y="367"/>
                </a:lnTo>
                <a:lnTo>
                  <a:pt x="27" y="373"/>
                </a:lnTo>
                <a:lnTo>
                  <a:pt x="21" y="382"/>
                </a:lnTo>
                <a:lnTo>
                  <a:pt x="25" y="386"/>
                </a:lnTo>
                <a:lnTo>
                  <a:pt x="31" y="390"/>
                </a:lnTo>
                <a:lnTo>
                  <a:pt x="37" y="393"/>
                </a:lnTo>
                <a:lnTo>
                  <a:pt x="39" y="401"/>
                </a:lnTo>
                <a:lnTo>
                  <a:pt x="37" y="409"/>
                </a:lnTo>
                <a:lnTo>
                  <a:pt x="31" y="414"/>
                </a:lnTo>
                <a:lnTo>
                  <a:pt x="23" y="418"/>
                </a:lnTo>
                <a:lnTo>
                  <a:pt x="11" y="420"/>
                </a:lnTo>
                <a:lnTo>
                  <a:pt x="0" y="439"/>
                </a:lnTo>
                <a:lnTo>
                  <a:pt x="299" y="624"/>
                </a:lnTo>
                <a:lnTo>
                  <a:pt x="487" y="649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7" name="Freeform 75"/>
          <p:cNvSpPr>
            <a:spLocks/>
          </p:cNvSpPr>
          <p:nvPr/>
        </p:nvSpPr>
        <p:spPr bwMode="auto">
          <a:xfrm>
            <a:off x="1265238" y="2371725"/>
            <a:ext cx="1143000" cy="1844675"/>
          </a:xfrm>
          <a:custGeom>
            <a:avLst/>
            <a:gdLst/>
            <a:ahLst/>
            <a:cxnLst>
              <a:cxn ang="0">
                <a:pos x="622" y="909"/>
              </a:cxn>
              <a:cxn ang="0">
                <a:pos x="636" y="943"/>
              </a:cxn>
              <a:cxn ang="0">
                <a:pos x="646" y="970"/>
              </a:cxn>
              <a:cxn ang="0">
                <a:pos x="622" y="995"/>
              </a:cxn>
              <a:cxn ang="0">
                <a:pos x="609" y="1021"/>
              </a:cxn>
              <a:cxn ang="0">
                <a:pos x="587" y="1049"/>
              </a:cxn>
              <a:cxn ang="0">
                <a:pos x="583" y="1078"/>
              </a:cxn>
              <a:cxn ang="0">
                <a:pos x="589" y="1097"/>
              </a:cxn>
              <a:cxn ang="0">
                <a:pos x="593" y="1114"/>
              </a:cxn>
              <a:cxn ang="0">
                <a:pos x="362" y="1097"/>
              </a:cxn>
              <a:cxn ang="0">
                <a:pos x="354" y="1070"/>
              </a:cxn>
              <a:cxn ang="0">
                <a:pos x="356" y="1034"/>
              </a:cxn>
              <a:cxn ang="0">
                <a:pos x="333" y="996"/>
              </a:cxn>
              <a:cxn ang="0">
                <a:pos x="321" y="970"/>
              </a:cxn>
              <a:cxn ang="0">
                <a:pos x="311" y="960"/>
              </a:cxn>
              <a:cxn ang="0">
                <a:pos x="289" y="949"/>
              </a:cxn>
              <a:cxn ang="0">
                <a:pos x="286" y="942"/>
              </a:cxn>
              <a:cxn ang="0">
                <a:pos x="278" y="930"/>
              </a:cxn>
              <a:cxn ang="0">
                <a:pos x="268" y="909"/>
              </a:cxn>
              <a:cxn ang="0">
                <a:pos x="231" y="892"/>
              </a:cxn>
              <a:cxn ang="0">
                <a:pos x="201" y="860"/>
              </a:cxn>
              <a:cxn ang="0">
                <a:pos x="164" y="841"/>
              </a:cxn>
              <a:cxn ang="0">
                <a:pos x="125" y="821"/>
              </a:cxn>
              <a:cxn ang="0">
                <a:pos x="129" y="781"/>
              </a:cxn>
              <a:cxn ang="0">
                <a:pos x="125" y="749"/>
              </a:cxn>
              <a:cxn ang="0">
                <a:pos x="119" y="728"/>
              </a:cxn>
              <a:cxn ang="0">
                <a:pos x="103" y="700"/>
              </a:cxn>
              <a:cxn ang="0">
                <a:pos x="102" y="681"/>
              </a:cxn>
              <a:cxn ang="0">
                <a:pos x="86" y="647"/>
              </a:cxn>
              <a:cxn ang="0">
                <a:pos x="66" y="598"/>
              </a:cxn>
              <a:cxn ang="0">
                <a:pos x="86" y="575"/>
              </a:cxn>
              <a:cxn ang="0">
                <a:pos x="92" y="558"/>
              </a:cxn>
              <a:cxn ang="0">
                <a:pos x="64" y="541"/>
              </a:cxn>
              <a:cxn ang="0">
                <a:pos x="56" y="505"/>
              </a:cxn>
              <a:cxn ang="0">
                <a:pos x="53" y="486"/>
              </a:cxn>
              <a:cxn ang="0">
                <a:pos x="58" y="463"/>
              </a:cxn>
              <a:cxn ang="0">
                <a:pos x="66" y="473"/>
              </a:cxn>
              <a:cxn ang="0">
                <a:pos x="78" y="490"/>
              </a:cxn>
              <a:cxn ang="0">
                <a:pos x="90" y="492"/>
              </a:cxn>
              <a:cxn ang="0">
                <a:pos x="80" y="465"/>
              </a:cxn>
              <a:cxn ang="0">
                <a:pos x="80" y="442"/>
              </a:cxn>
              <a:cxn ang="0">
                <a:pos x="100" y="444"/>
              </a:cxn>
              <a:cxn ang="0">
                <a:pos x="129" y="454"/>
              </a:cxn>
              <a:cxn ang="0">
                <a:pos x="129" y="444"/>
              </a:cxn>
              <a:cxn ang="0">
                <a:pos x="105" y="435"/>
              </a:cxn>
              <a:cxn ang="0">
                <a:pos x="80" y="424"/>
              </a:cxn>
              <a:cxn ang="0">
                <a:pos x="60" y="433"/>
              </a:cxn>
              <a:cxn ang="0">
                <a:pos x="39" y="425"/>
              </a:cxn>
              <a:cxn ang="0">
                <a:pos x="39" y="403"/>
              </a:cxn>
              <a:cxn ang="0">
                <a:pos x="27" y="356"/>
              </a:cxn>
              <a:cxn ang="0">
                <a:pos x="8" y="299"/>
              </a:cxn>
              <a:cxn ang="0">
                <a:pos x="13" y="265"/>
              </a:cxn>
              <a:cxn ang="0">
                <a:pos x="21" y="236"/>
              </a:cxn>
              <a:cxn ang="0">
                <a:pos x="11" y="185"/>
              </a:cxn>
              <a:cxn ang="0">
                <a:pos x="13" y="136"/>
              </a:cxn>
              <a:cxn ang="0">
                <a:pos x="35" y="102"/>
              </a:cxn>
              <a:cxn ang="0">
                <a:pos x="58" y="63"/>
              </a:cxn>
              <a:cxn ang="0">
                <a:pos x="62" y="8"/>
              </a:cxn>
            </a:cxnLst>
            <a:rect l="0" t="0" r="r" b="b"/>
            <a:pathLst>
              <a:path w="646" h="1125">
                <a:moveTo>
                  <a:pt x="362" y="89"/>
                </a:moveTo>
                <a:lnTo>
                  <a:pt x="287" y="388"/>
                </a:lnTo>
                <a:lnTo>
                  <a:pt x="624" y="889"/>
                </a:lnTo>
                <a:lnTo>
                  <a:pt x="620" y="892"/>
                </a:lnTo>
                <a:lnTo>
                  <a:pt x="620" y="898"/>
                </a:lnTo>
                <a:lnTo>
                  <a:pt x="622" y="909"/>
                </a:lnTo>
                <a:lnTo>
                  <a:pt x="626" y="917"/>
                </a:lnTo>
                <a:lnTo>
                  <a:pt x="628" y="923"/>
                </a:lnTo>
                <a:lnTo>
                  <a:pt x="630" y="925"/>
                </a:lnTo>
                <a:lnTo>
                  <a:pt x="632" y="926"/>
                </a:lnTo>
                <a:lnTo>
                  <a:pt x="634" y="932"/>
                </a:lnTo>
                <a:lnTo>
                  <a:pt x="636" y="943"/>
                </a:lnTo>
                <a:lnTo>
                  <a:pt x="636" y="953"/>
                </a:lnTo>
                <a:lnTo>
                  <a:pt x="638" y="957"/>
                </a:lnTo>
                <a:lnTo>
                  <a:pt x="640" y="960"/>
                </a:lnTo>
                <a:lnTo>
                  <a:pt x="644" y="964"/>
                </a:lnTo>
                <a:lnTo>
                  <a:pt x="644" y="966"/>
                </a:lnTo>
                <a:lnTo>
                  <a:pt x="646" y="970"/>
                </a:lnTo>
                <a:lnTo>
                  <a:pt x="644" y="976"/>
                </a:lnTo>
                <a:lnTo>
                  <a:pt x="636" y="985"/>
                </a:lnTo>
                <a:lnTo>
                  <a:pt x="632" y="989"/>
                </a:lnTo>
                <a:lnTo>
                  <a:pt x="628" y="993"/>
                </a:lnTo>
                <a:lnTo>
                  <a:pt x="624" y="993"/>
                </a:lnTo>
                <a:lnTo>
                  <a:pt x="622" y="995"/>
                </a:lnTo>
                <a:lnTo>
                  <a:pt x="620" y="995"/>
                </a:lnTo>
                <a:lnTo>
                  <a:pt x="616" y="998"/>
                </a:lnTo>
                <a:lnTo>
                  <a:pt x="614" y="1002"/>
                </a:lnTo>
                <a:lnTo>
                  <a:pt x="612" y="1006"/>
                </a:lnTo>
                <a:lnTo>
                  <a:pt x="611" y="1012"/>
                </a:lnTo>
                <a:lnTo>
                  <a:pt x="609" y="1021"/>
                </a:lnTo>
                <a:lnTo>
                  <a:pt x="609" y="1027"/>
                </a:lnTo>
                <a:lnTo>
                  <a:pt x="607" y="1030"/>
                </a:lnTo>
                <a:lnTo>
                  <a:pt x="607" y="1034"/>
                </a:lnTo>
                <a:lnTo>
                  <a:pt x="603" y="1036"/>
                </a:lnTo>
                <a:lnTo>
                  <a:pt x="595" y="1044"/>
                </a:lnTo>
                <a:lnTo>
                  <a:pt x="587" y="1049"/>
                </a:lnTo>
                <a:lnTo>
                  <a:pt x="581" y="1059"/>
                </a:lnTo>
                <a:lnTo>
                  <a:pt x="581" y="1061"/>
                </a:lnTo>
                <a:lnTo>
                  <a:pt x="581" y="1064"/>
                </a:lnTo>
                <a:lnTo>
                  <a:pt x="583" y="1068"/>
                </a:lnTo>
                <a:lnTo>
                  <a:pt x="585" y="1072"/>
                </a:lnTo>
                <a:lnTo>
                  <a:pt x="583" y="1078"/>
                </a:lnTo>
                <a:lnTo>
                  <a:pt x="579" y="1081"/>
                </a:lnTo>
                <a:lnTo>
                  <a:pt x="577" y="1087"/>
                </a:lnTo>
                <a:lnTo>
                  <a:pt x="579" y="1089"/>
                </a:lnTo>
                <a:lnTo>
                  <a:pt x="581" y="1091"/>
                </a:lnTo>
                <a:lnTo>
                  <a:pt x="587" y="1095"/>
                </a:lnTo>
                <a:lnTo>
                  <a:pt x="589" y="1097"/>
                </a:lnTo>
                <a:lnTo>
                  <a:pt x="593" y="1098"/>
                </a:lnTo>
                <a:lnTo>
                  <a:pt x="593" y="1100"/>
                </a:lnTo>
                <a:lnTo>
                  <a:pt x="595" y="1102"/>
                </a:lnTo>
                <a:lnTo>
                  <a:pt x="595" y="1106"/>
                </a:lnTo>
                <a:lnTo>
                  <a:pt x="593" y="1110"/>
                </a:lnTo>
                <a:lnTo>
                  <a:pt x="593" y="1114"/>
                </a:lnTo>
                <a:lnTo>
                  <a:pt x="591" y="1117"/>
                </a:lnTo>
                <a:lnTo>
                  <a:pt x="587" y="1119"/>
                </a:lnTo>
                <a:lnTo>
                  <a:pt x="583" y="1121"/>
                </a:lnTo>
                <a:lnTo>
                  <a:pt x="579" y="1123"/>
                </a:lnTo>
                <a:lnTo>
                  <a:pt x="567" y="1125"/>
                </a:lnTo>
                <a:lnTo>
                  <a:pt x="362" y="1097"/>
                </a:lnTo>
                <a:lnTo>
                  <a:pt x="360" y="1095"/>
                </a:lnTo>
                <a:lnTo>
                  <a:pt x="358" y="1091"/>
                </a:lnTo>
                <a:lnTo>
                  <a:pt x="358" y="1083"/>
                </a:lnTo>
                <a:lnTo>
                  <a:pt x="358" y="1074"/>
                </a:lnTo>
                <a:lnTo>
                  <a:pt x="356" y="1072"/>
                </a:lnTo>
                <a:lnTo>
                  <a:pt x="354" y="1070"/>
                </a:lnTo>
                <a:lnTo>
                  <a:pt x="352" y="1068"/>
                </a:lnTo>
                <a:lnTo>
                  <a:pt x="352" y="1066"/>
                </a:lnTo>
                <a:lnTo>
                  <a:pt x="352" y="1061"/>
                </a:lnTo>
                <a:lnTo>
                  <a:pt x="354" y="1053"/>
                </a:lnTo>
                <a:lnTo>
                  <a:pt x="356" y="1044"/>
                </a:lnTo>
                <a:lnTo>
                  <a:pt x="356" y="1034"/>
                </a:lnTo>
                <a:lnTo>
                  <a:pt x="354" y="1029"/>
                </a:lnTo>
                <a:lnTo>
                  <a:pt x="354" y="1023"/>
                </a:lnTo>
                <a:lnTo>
                  <a:pt x="346" y="1010"/>
                </a:lnTo>
                <a:lnTo>
                  <a:pt x="342" y="1004"/>
                </a:lnTo>
                <a:lnTo>
                  <a:pt x="336" y="998"/>
                </a:lnTo>
                <a:lnTo>
                  <a:pt x="333" y="996"/>
                </a:lnTo>
                <a:lnTo>
                  <a:pt x="331" y="993"/>
                </a:lnTo>
                <a:lnTo>
                  <a:pt x="329" y="981"/>
                </a:lnTo>
                <a:lnTo>
                  <a:pt x="327" y="976"/>
                </a:lnTo>
                <a:lnTo>
                  <a:pt x="325" y="972"/>
                </a:lnTo>
                <a:lnTo>
                  <a:pt x="323" y="970"/>
                </a:lnTo>
                <a:lnTo>
                  <a:pt x="321" y="970"/>
                </a:lnTo>
                <a:lnTo>
                  <a:pt x="319" y="972"/>
                </a:lnTo>
                <a:lnTo>
                  <a:pt x="317" y="974"/>
                </a:lnTo>
                <a:lnTo>
                  <a:pt x="315" y="972"/>
                </a:lnTo>
                <a:lnTo>
                  <a:pt x="313" y="968"/>
                </a:lnTo>
                <a:lnTo>
                  <a:pt x="313" y="964"/>
                </a:lnTo>
                <a:lnTo>
                  <a:pt x="311" y="960"/>
                </a:lnTo>
                <a:lnTo>
                  <a:pt x="307" y="955"/>
                </a:lnTo>
                <a:lnTo>
                  <a:pt x="303" y="951"/>
                </a:lnTo>
                <a:lnTo>
                  <a:pt x="299" y="949"/>
                </a:lnTo>
                <a:lnTo>
                  <a:pt x="295" y="949"/>
                </a:lnTo>
                <a:lnTo>
                  <a:pt x="293" y="949"/>
                </a:lnTo>
                <a:lnTo>
                  <a:pt x="289" y="949"/>
                </a:lnTo>
                <a:lnTo>
                  <a:pt x="289" y="951"/>
                </a:lnTo>
                <a:lnTo>
                  <a:pt x="287" y="951"/>
                </a:lnTo>
                <a:lnTo>
                  <a:pt x="284" y="949"/>
                </a:lnTo>
                <a:lnTo>
                  <a:pt x="284" y="945"/>
                </a:lnTo>
                <a:lnTo>
                  <a:pt x="284" y="943"/>
                </a:lnTo>
                <a:lnTo>
                  <a:pt x="286" y="942"/>
                </a:lnTo>
                <a:lnTo>
                  <a:pt x="287" y="938"/>
                </a:lnTo>
                <a:lnTo>
                  <a:pt x="286" y="936"/>
                </a:lnTo>
                <a:lnTo>
                  <a:pt x="284" y="934"/>
                </a:lnTo>
                <a:lnTo>
                  <a:pt x="280" y="932"/>
                </a:lnTo>
                <a:lnTo>
                  <a:pt x="278" y="932"/>
                </a:lnTo>
                <a:lnTo>
                  <a:pt x="278" y="930"/>
                </a:lnTo>
                <a:lnTo>
                  <a:pt x="278" y="923"/>
                </a:lnTo>
                <a:lnTo>
                  <a:pt x="278" y="919"/>
                </a:lnTo>
                <a:lnTo>
                  <a:pt x="278" y="915"/>
                </a:lnTo>
                <a:lnTo>
                  <a:pt x="276" y="913"/>
                </a:lnTo>
                <a:lnTo>
                  <a:pt x="274" y="911"/>
                </a:lnTo>
                <a:lnTo>
                  <a:pt x="268" y="909"/>
                </a:lnTo>
                <a:lnTo>
                  <a:pt x="254" y="908"/>
                </a:lnTo>
                <a:lnTo>
                  <a:pt x="248" y="906"/>
                </a:lnTo>
                <a:lnTo>
                  <a:pt x="242" y="904"/>
                </a:lnTo>
                <a:lnTo>
                  <a:pt x="239" y="900"/>
                </a:lnTo>
                <a:lnTo>
                  <a:pt x="235" y="898"/>
                </a:lnTo>
                <a:lnTo>
                  <a:pt x="231" y="892"/>
                </a:lnTo>
                <a:lnTo>
                  <a:pt x="227" y="889"/>
                </a:lnTo>
                <a:lnTo>
                  <a:pt x="225" y="883"/>
                </a:lnTo>
                <a:lnTo>
                  <a:pt x="221" y="877"/>
                </a:lnTo>
                <a:lnTo>
                  <a:pt x="215" y="872"/>
                </a:lnTo>
                <a:lnTo>
                  <a:pt x="209" y="866"/>
                </a:lnTo>
                <a:lnTo>
                  <a:pt x="201" y="860"/>
                </a:lnTo>
                <a:lnTo>
                  <a:pt x="195" y="855"/>
                </a:lnTo>
                <a:lnTo>
                  <a:pt x="188" y="853"/>
                </a:lnTo>
                <a:lnTo>
                  <a:pt x="180" y="851"/>
                </a:lnTo>
                <a:lnTo>
                  <a:pt x="174" y="849"/>
                </a:lnTo>
                <a:lnTo>
                  <a:pt x="170" y="847"/>
                </a:lnTo>
                <a:lnTo>
                  <a:pt x="164" y="841"/>
                </a:lnTo>
                <a:lnTo>
                  <a:pt x="156" y="834"/>
                </a:lnTo>
                <a:lnTo>
                  <a:pt x="152" y="832"/>
                </a:lnTo>
                <a:lnTo>
                  <a:pt x="145" y="830"/>
                </a:lnTo>
                <a:lnTo>
                  <a:pt x="137" y="828"/>
                </a:lnTo>
                <a:lnTo>
                  <a:pt x="133" y="826"/>
                </a:lnTo>
                <a:lnTo>
                  <a:pt x="125" y="821"/>
                </a:lnTo>
                <a:lnTo>
                  <a:pt x="125" y="813"/>
                </a:lnTo>
                <a:lnTo>
                  <a:pt x="127" y="805"/>
                </a:lnTo>
                <a:lnTo>
                  <a:pt x="127" y="798"/>
                </a:lnTo>
                <a:lnTo>
                  <a:pt x="127" y="790"/>
                </a:lnTo>
                <a:lnTo>
                  <a:pt x="127" y="787"/>
                </a:lnTo>
                <a:lnTo>
                  <a:pt x="129" y="781"/>
                </a:lnTo>
                <a:lnTo>
                  <a:pt x="131" y="768"/>
                </a:lnTo>
                <a:lnTo>
                  <a:pt x="133" y="760"/>
                </a:lnTo>
                <a:lnTo>
                  <a:pt x="133" y="756"/>
                </a:lnTo>
                <a:lnTo>
                  <a:pt x="131" y="751"/>
                </a:lnTo>
                <a:lnTo>
                  <a:pt x="129" y="749"/>
                </a:lnTo>
                <a:lnTo>
                  <a:pt x="125" y="749"/>
                </a:lnTo>
                <a:lnTo>
                  <a:pt x="123" y="747"/>
                </a:lnTo>
                <a:lnTo>
                  <a:pt x="123" y="743"/>
                </a:lnTo>
                <a:lnTo>
                  <a:pt x="123" y="737"/>
                </a:lnTo>
                <a:lnTo>
                  <a:pt x="123" y="732"/>
                </a:lnTo>
                <a:lnTo>
                  <a:pt x="121" y="730"/>
                </a:lnTo>
                <a:lnTo>
                  <a:pt x="119" y="728"/>
                </a:lnTo>
                <a:lnTo>
                  <a:pt x="117" y="722"/>
                </a:lnTo>
                <a:lnTo>
                  <a:pt x="115" y="715"/>
                </a:lnTo>
                <a:lnTo>
                  <a:pt x="111" y="709"/>
                </a:lnTo>
                <a:lnTo>
                  <a:pt x="109" y="705"/>
                </a:lnTo>
                <a:lnTo>
                  <a:pt x="105" y="701"/>
                </a:lnTo>
                <a:lnTo>
                  <a:pt x="103" y="700"/>
                </a:lnTo>
                <a:lnTo>
                  <a:pt x="102" y="698"/>
                </a:lnTo>
                <a:lnTo>
                  <a:pt x="100" y="696"/>
                </a:lnTo>
                <a:lnTo>
                  <a:pt x="100" y="690"/>
                </a:lnTo>
                <a:lnTo>
                  <a:pt x="102" y="684"/>
                </a:lnTo>
                <a:lnTo>
                  <a:pt x="102" y="683"/>
                </a:lnTo>
                <a:lnTo>
                  <a:pt x="102" y="681"/>
                </a:lnTo>
                <a:lnTo>
                  <a:pt x="98" y="677"/>
                </a:lnTo>
                <a:lnTo>
                  <a:pt x="94" y="669"/>
                </a:lnTo>
                <a:lnTo>
                  <a:pt x="92" y="662"/>
                </a:lnTo>
                <a:lnTo>
                  <a:pt x="90" y="658"/>
                </a:lnTo>
                <a:lnTo>
                  <a:pt x="90" y="654"/>
                </a:lnTo>
                <a:lnTo>
                  <a:pt x="86" y="647"/>
                </a:lnTo>
                <a:lnTo>
                  <a:pt x="78" y="635"/>
                </a:lnTo>
                <a:lnTo>
                  <a:pt x="68" y="615"/>
                </a:lnTo>
                <a:lnTo>
                  <a:pt x="66" y="609"/>
                </a:lnTo>
                <a:lnTo>
                  <a:pt x="64" y="603"/>
                </a:lnTo>
                <a:lnTo>
                  <a:pt x="64" y="601"/>
                </a:lnTo>
                <a:lnTo>
                  <a:pt x="66" y="598"/>
                </a:lnTo>
                <a:lnTo>
                  <a:pt x="68" y="596"/>
                </a:lnTo>
                <a:lnTo>
                  <a:pt x="72" y="592"/>
                </a:lnTo>
                <a:lnTo>
                  <a:pt x="76" y="590"/>
                </a:lnTo>
                <a:lnTo>
                  <a:pt x="80" y="586"/>
                </a:lnTo>
                <a:lnTo>
                  <a:pt x="82" y="581"/>
                </a:lnTo>
                <a:lnTo>
                  <a:pt x="86" y="575"/>
                </a:lnTo>
                <a:lnTo>
                  <a:pt x="88" y="573"/>
                </a:lnTo>
                <a:lnTo>
                  <a:pt x="90" y="571"/>
                </a:lnTo>
                <a:lnTo>
                  <a:pt x="92" y="567"/>
                </a:lnTo>
                <a:lnTo>
                  <a:pt x="94" y="565"/>
                </a:lnTo>
                <a:lnTo>
                  <a:pt x="94" y="562"/>
                </a:lnTo>
                <a:lnTo>
                  <a:pt x="92" y="558"/>
                </a:lnTo>
                <a:lnTo>
                  <a:pt x="88" y="554"/>
                </a:lnTo>
                <a:lnTo>
                  <a:pt x="84" y="550"/>
                </a:lnTo>
                <a:lnTo>
                  <a:pt x="80" y="548"/>
                </a:lnTo>
                <a:lnTo>
                  <a:pt x="72" y="548"/>
                </a:lnTo>
                <a:lnTo>
                  <a:pt x="68" y="546"/>
                </a:lnTo>
                <a:lnTo>
                  <a:pt x="64" y="541"/>
                </a:lnTo>
                <a:lnTo>
                  <a:pt x="62" y="537"/>
                </a:lnTo>
                <a:lnTo>
                  <a:pt x="58" y="529"/>
                </a:lnTo>
                <a:lnTo>
                  <a:pt x="56" y="524"/>
                </a:lnTo>
                <a:lnTo>
                  <a:pt x="55" y="516"/>
                </a:lnTo>
                <a:lnTo>
                  <a:pt x="55" y="511"/>
                </a:lnTo>
                <a:lnTo>
                  <a:pt x="56" y="505"/>
                </a:lnTo>
                <a:lnTo>
                  <a:pt x="58" y="501"/>
                </a:lnTo>
                <a:lnTo>
                  <a:pt x="58" y="497"/>
                </a:lnTo>
                <a:lnTo>
                  <a:pt x="58" y="494"/>
                </a:lnTo>
                <a:lnTo>
                  <a:pt x="56" y="492"/>
                </a:lnTo>
                <a:lnTo>
                  <a:pt x="53" y="490"/>
                </a:lnTo>
                <a:lnTo>
                  <a:pt x="53" y="486"/>
                </a:lnTo>
                <a:lnTo>
                  <a:pt x="51" y="484"/>
                </a:lnTo>
                <a:lnTo>
                  <a:pt x="53" y="480"/>
                </a:lnTo>
                <a:lnTo>
                  <a:pt x="58" y="473"/>
                </a:lnTo>
                <a:lnTo>
                  <a:pt x="58" y="471"/>
                </a:lnTo>
                <a:lnTo>
                  <a:pt x="58" y="465"/>
                </a:lnTo>
                <a:lnTo>
                  <a:pt x="58" y="463"/>
                </a:lnTo>
                <a:lnTo>
                  <a:pt x="60" y="461"/>
                </a:lnTo>
                <a:lnTo>
                  <a:pt x="62" y="461"/>
                </a:lnTo>
                <a:lnTo>
                  <a:pt x="66" y="465"/>
                </a:lnTo>
                <a:lnTo>
                  <a:pt x="66" y="467"/>
                </a:lnTo>
                <a:lnTo>
                  <a:pt x="66" y="471"/>
                </a:lnTo>
                <a:lnTo>
                  <a:pt x="66" y="473"/>
                </a:lnTo>
                <a:lnTo>
                  <a:pt x="68" y="475"/>
                </a:lnTo>
                <a:lnTo>
                  <a:pt x="72" y="478"/>
                </a:lnTo>
                <a:lnTo>
                  <a:pt x="76" y="482"/>
                </a:lnTo>
                <a:lnTo>
                  <a:pt x="78" y="484"/>
                </a:lnTo>
                <a:lnTo>
                  <a:pt x="78" y="488"/>
                </a:lnTo>
                <a:lnTo>
                  <a:pt x="78" y="490"/>
                </a:lnTo>
                <a:lnTo>
                  <a:pt x="80" y="492"/>
                </a:lnTo>
                <a:lnTo>
                  <a:pt x="82" y="494"/>
                </a:lnTo>
                <a:lnTo>
                  <a:pt x="84" y="494"/>
                </a:lnTo>
                <a:lnTo>
                  <a:pt x="88" y="494"/>
                </a:lnTo>
                <a:lnTo>
                  <a:pt x="90" y="494"/>
                </a:lnTo>
                <a:lnTo>
                  <a:pt x="90" y="492"/>
                </a:lnTo>
                <a:lnTo>
                  <a:pt x="90" y="484"/>
                </a:lnTo>
                <a:lnTo>
                  <a:pt x="88" y="478"/>
                </a:lnTo>
                <a:lnTo>
                  <a:pt x="84" y="473"/>
                </a:lnTo>
                <a:lnTo>
                  <a:pt x="82" y="471"/>
                </a:lnTo>
                <a:lnTo>
                  <a:pt x="80" y="469"/>
                </a:lnTo>
                <a:lnTo>
                  <a:pt x="80" y="465"/>
                </a:lnTo>
                <a:lnTo>
                  <a:pt x="80" y="461"/>
                </a:lnTo>
                <a:lnTo>
                  <a:pt x="82" y="456"/>
                </a:lnTo>
                <a:lnTo>
                  <a:pt x="82" y="452"/>
                </a:lnTo>
                <a:lnTo>
                  <a:pt x="84" y="448"/>
                </a:lnTo>
                <a:lnTo>
                  <a:pt x="82" y="444"/>
                </a:lnTo>
                <a:lnTo>
                  <a:pt x="80" y="442"/>
                </a:lnTo>
                <a:lnTo>
                  <a:pt x="82" y="439"/>
                </a:lnTo>
                <a:lnTo>
                  <a:pt x="84" y="439"/>
                </a:lnTo>
                <a:lnTo>
                  <a:pt x="90" y="439"/>
                </a:lnTo>
                <a:lnTo>
                  <a:pt x="94" y="442"/>
                </a:lnTo>
                <a:lnTo>
                  <a:pt x="98" y="444"/>
                </a:lnTo>
                <a:lnTo>
                  <a:pt x="100" y="444"/>
                </a:lnTo>
                <a:lnTo>
                  <a:pt x="105" y="444"/>
                </a:lnTo>
                <a:lnTo>
                  <a:pt x="109" y="444"/>
                </a:lnTo>
                <a:lnTo>
                  <a:pt x="111" y="444"/>
                </a:lnTo>
                <a:lnTo>
                  <a:pt x="115" y="446"/>
                </a:lnTo>
                <a:lnTo>
                  <a:pt x="119" y="450"/>
                </a:lnTo>
                <a:lnTo>
                  <a:pt x="129" y="454"/>
                </a:lnTo>
                <a:lnTo>
                  <a:pt x="131" y="454"/>
                </a:lnTo>
                <a:lnTo>
                  <a:pt x="135" y="454"/>
                </a:lnTo>
                <a:lnTo>
                  <a:pt x="135" y="452"/>
                </a:lnTo>
                <a:lnTo>
                  <a:pt x="133" y="448"/>
                </a:lnTo>
                <a:lnTo>
                  <a:pt x="131" y="446"/>
                </a:lnTo>
                <a:lnTo>
                  <a:pt x="129" y="444"/>
                </a:lnTo>
                <a:lnTo>
                  <a:pt x="131" y="441"/>
                </a:lnTo>
                <a:lnTo>
                  <a:pt x="131" y="439"/>
                </a:lnTo>
                <a:lnTo>
                  <a:pt x="127" y="439"/>
                </a:lnTo>
                <a:lnTo>
                  <a:pt x="119" y="437"/>
                </a:lnTo>
                <a:lnTo>
                  <a:pt x="113" y="437"/>
                </a:lnTo>
                <a:lnTo>
                  <a:pt x="105" y="435"/>
                </a:lnTo>
                <a:lnTo>
                  <a:pt x="98" y="435"/>
                </a:lnTo>
                <a:lnTo>
                  <a:pt x="96" y="429"/>
                </a:lnTo>
                <a:lnTo>
                  <a:pt x="92" y="425"/>
                </a:lnTo>
                <a:lnTo>
                  <a:pt x="90" y="424"/>
                </a:lnTo>
                <a:lnTo>
                  <a:pt x="86" y="424"/>
                </a:lnTo>
                <a:lnTo>
                  <a:pt x="80" y="424"/>
                </a:lnTo>
                <a:lnTo>
                  <a:pt x="72" y="424"/>
                </a:lnTo>
                <a:lnTo>
                  <a:pt x="68" y="427"/>
                </a:lnTo>
                <a:lnTo>
                  <a:pt x="64" y="429"/>
                </a:lnTo>
                <a:lnTo>
                  <a:pt x="60" y="429"/>
                </a:lnTo>
                <a:lnTo>
                  <a:pt x="60" y="431"/>
                </a:lnTo>
                <a:lnTo>
                  <a:pt x="60" y="433"/>
                </a:lnTo>
                <a:lnTo>
                  <a:pt x="58" y="435"/>
                </a:lnTo>
                <a:lnTo>
                  <a:pt x="56" y="435"/>
                </a:lnTo>
                <a:lnTo>
                  <a:pt x="53" y="435"/>
                </a:lnTo>
                <a:lnTo>
                  <a:pt x="49" y="431"/>
                </a:lnTo>
                <a:lnTo>
                  <a:pt x="43" y="427"/>
                </a:lnTo>
                <a:lnTo>
                  <a:pt x="39" y="425"/>
                </a:lnTo>
                <a:lnTo>
                  <a:pt x="37" y="422"/>
                </a:lnTo>
                <a:lnTo>
                  <a:pt x="35" y="418"/>
                </a:lnTo>
                <a:lnTo>
                  <a:pt x="35" y="414"/>
                </a:lnTo>
                <a:lnTo>
                  <a:pt x="37" y="410"/>
                </a:lnTo>
                <a:lnTo>
                  <a:pt x="39" y="405"/>
                </a:lnTo>
                <a:lnTo>
                  <a:pt x="39" y="403"/>
                </a:lnTo>
                <a:lnTo>
                  <a:pt x="41" y="401"/>
                </a:lnTo>
                <a:lnTo>
                  <a:pt x="39" y="393"/>
                </a:lnTo>
                <a:lnTo>
                  <a:pt x="39" y="386"/>
                </a:lnTo>
                <a:lnTo>
                  <a:pt x="35" y="376"/>
                </a:lnTo>
                <a:lnTo>
                  <a:pt x="31" y="365"/>
                </a:lnTo>
                <a:lnTo>
                  <a:pt x="27" y="356"/>
                </a:lnTo>
                <a:lnTo>
                  <a:pt x="17" y="337"/>
                </a:lnTo>
                <a:lnTo>
                  <a:pt x="10" y="322"/>
                </a:lnTo>
                <a:lnTo>
                  <a:pt x="8" y="316"/>
                </a:lnTo>
                <a:lnTo>
                  <a:pt x="6" y="310"/>
                </a:lnTo>
                <a:lnTo>
                  <a:pt x="6" y="304"/>
                </a:lnTo>
                <a:lnTo>
                  <a:pt x="8" y="299"/>
                </a:lnTo>
                <a:lnTo>
                  <a:pt x="10" y="293"/>
                </a:lnTo>
                <a:lnTo>
                  <a:pt x="13" y="287"/>
                </a:lnTo>
                <a:lnTo>
                  <a:pt x="15" y="282"/>
                </a:lnTo>
                <a:lnTo>
                  <a:pt x="15" y="276"/>
                </a:lnTo>
                <a:lnTo>
                  <a:pt x="15" y="270"/>
                </a:lnTo>
                <a:lnTo>
                  <a:pt x="13" y="265"/>
                </a:lnTo>
                <a:lnTo>
                  <a:pt x="13" y="261"/>
                </a:lnTo>
                <a:lnTo>
                  <a:pt x="11" y="255"/>
                </a:lnTo>
                <a:lnTo>
                  <a:pt x="13" y="252"/>
                </a:lnTo>
                <a:lnTo>
                  <a:pt x="15" y="246"/>
                </a:lnTo>
                <a:lnTo>
                  <a:pt x="19" y="242"/>
                </a:lnTo>
                <a:lnTo>
                  <a:pt x="21" y="236"/>
                </a:lnTo>
                <a:lnTo>
                  <a:pt x="23" y="231"/>
                </a:lnTo>
                <a:lnTo>
                  <a:pt x="23" y="225"/>
                </a:lnTo>
                <a:lnTo>
                  <a:pt x="23" y="218"/>
                </a:lnTo>
                <a:lnTo>
                  <a:pt x="21" y="212"/>
                </a:lnTo>
                <a:lnTo>
                  <a:pt x="17" y="201"/>
                </a:lnTo>
                <a:lnTo>
                  <a:pt x="11" y="185"/>
                </a:lnTo>
                <a:lnTo>
                  <a:pt x="6" y="168"/>
                </a:lnTo>
                <a:lnTo>
                  <a:pt x="2" y="161"/>
                </a:lnTo>
                <a:lnTo>
                  <a:pt x="0" y="153"/>
                </a:lnTo>
                <a:lnTo>
                  <a:pt x="0" y="148"/>
                </a:lnTo>
                <a:lnTo>
                  <a:pt x="2" y="144"/>
                </a:lnTo>
                <a:lnTo>
                  <a:pt x="13" y="136"/>
                </a:lnTo>
                <a:lnTo>
                  <a:pt x="19" y="131"/>
                </a:lnTo>
                <a:lnTo>
                  <a:pt x="25" y="125"/>
                </a:lnTo>
                <a:lnTo>
                  <a:pt x="29" y="117"/>
                </a:lnTo>
                <a:lnTo>
                  <a:pt x="33" y="112"/>
                </a:lnTo>
                <a:lnTo>
                  <a:pt x="35" y="106"/>
                </a:lnTo>
                <a:lnTo>
                  <a:pt x="35" y="102"/>
                </a:lnTo>
                <a:lnTo>
                  <a:pt x="35" y="98"/>
                </a:lnTo>
                <a:lnTo>
                  <a:pt x="35" y="95"/>
                </a:lnTo>
                <a:lnTo>
                  <a:pt x="39" y="89"/>
                </a:lnTo>
                <a:lnTo>
                  <a:pt x="49" y="78"/>
                </a:lnTo>
                <a:lnTo>
                  <a:pt x="56" y="68"/>
                </a:lnTo>
                <a:lnTo>
                  <a:pt x="58" y="63"/>
                </a:lnTo>
                <a:lnTo>
                  <a:pt x="60" y="59"/>
                </a:lnTo>
                <a:lnTo>
                  <a:pt x="58" y="32"/>
                </a:lnTo>
                <a:lnTo>
                  <a:pt x="58" y="23"/>
                </a:lnTo>
                <a:lnTo>
                  <a:pt x="60" y="17"/>
                </a:lnTo>
                <a:lnTo>
                  <a:pt x="60" y="11"/>
                </a:lnTo>
                <a:lnTo>
                  <a:pt x="62" y="8"/>
                </a:lnTo>
                <a:lnTo>
                  <a:pt x="64" y="4"/>
                </a:lnTo>
                <a:lnTo>
                  <a:pt x="64" y="2"/>
                </a:lnTo>
                <a:lnTo>
                  <a:pt x="60" y="0"/>
                </a:lnTo>
                <a:lnTo>
                  <a:pt x="362" y="89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8" name="Freeform 76"/>
          <p:cNvSpPr>
            <a:spLocks/>
          </p:cNvSpPr>
          <p:nvPr/>
        </p:nvSpPr>
        <p:spPr bwMode="auto">
          <a:xfrm>
            <a:off x="1362075" y="1714500"/>
            <a:ext cx="1168400" cy="908050"/>
          </a:xfrm>
          <a:custGeom>
            <a:avLst/>
            <a:gdLst/>
            <a:ahLst/>
            <a:cxnLst>
              <a:cxn ang="0">
                <a:pos x="544" y="554"/>
              </a:cxn>
              <a:cxn ang="0">
                <a:pos x="581" y="376"/>
              </a:cxn>
              <a:cxn ang="0">
                <a:pos x="591" y="363"/>
              </a:cxn>
              <a:cxn ang="0">
                <a:pos x="601" y="348"/>
              </a:cxn>
              <a:cxn ang="0">
                <a:pos x="591" y="333"/>
              </a:cxn>
              <a:cxn ang="0">
                <a:pos x="581" y="319"/>
              </a:cxn>
              <a:cxn ang="0">
                <a:pos x="591" y="304"/>
              </a:cxn>
              <a:cxn ang="0">
                <a:pos x="620" y="264"/>
              </a:cxn>
              <a:cxn ang="0">
                <a:pos x="636" y="246"/>
              </a:cxn>
              <a:cxn ang="0">
                <a:pos x="657" y="215"/>
              </a:cxn>
              <a:cxn ang="0">
                <a:pos x="663" y="194"/>
              </a:cxn>
              <a:cxn ang="0">
                <a:pos x="653" y="174"/>
              </a:cxn>
              <a:cxn ang="0">
                <a:pos x="495" y="117"/>
              </a:cxn>
              <a:cxn ang="0">
                <a:pos x="481" y="117"/>
              </a:cxn>
              <a:cxn ang="0">
                <a:pos x="440" y="111"/>
              </a:cxn>
              <a:cxn ang="0">
                <a:pos x="426" y="115"/>
              </a:cxn>
              <a:cxn ang="0">
                <a:pos x="415" y="121"/>
              </a:cxn>
              <a:cxn ang="0">
                <a:pos x="389" y="117"/>
              </a:cxn>
              <a:cxn ang="0">
                <a:pos x="358" y="117"/>
              </a:cxn>
              <a:cxn ang="0">
                <a:pos x="338" y="113"/>
              </a:cxn>
              <a:cxn ang="0">
                <a:pos x="311" y="98"/>
              </a:cxn>
              <a:cxn ang="0">
                <a:pos x="299" y="96"/>
              </a:cxn>
              <a:cxn ang="0">
                <a:pos x="256" y="91"/>
              </a:cxn>
              <a:cxn ang="0">
                <a:pos x="238" y="83"/>
              </a:cxn>
              <a:cxn ang="0">
                <a:pos x="233" y="81"/>
              </a:cxn>
              <a:cxn ang="0">
                <a:pos x="231" y="68"/>
              </a:cxn>
              <a:cxn ang="0">
                <a:pos x="231" y="38"/>
              </a:cxn>
              <a:cxn ang="0">
                <a:pos x="223" y="28"/>
              </a:cxn>
              <a:cxn ang="0">
                <a:pos x="207" y="17"/>
              </a:cxn>
              <a:cxn ang="0">
                <a:pos x="188" y="13"/>
              </a:cxn>
              <a:cxn ang="0">
                <a:pos x="182" y="9"/>
              </a:cxn>
              <a:cxn ang="0">
                <a:pos x="172" y="2"/>
              </a:cxn>
              <a:cxn ang="0">
                <a:pos x="156" y="4"/>
              </a:cxn>
              <a:cxn ang="0">
                <a:pos x="150" y="22"/>
              </a:cxn>
              <a:cxn ang="0">
                <a:pos x="148" y="34"/>
              </a:cxn>
              <a:cxn ang="0">
                <a:pos x="144" y="58"/>
              </a:cxn>
              <a:cxn ang="0">
                <a:pos x="139" y="70"/>
              </a:cxn>
              <a:cxn ang="0">
                <a:pos x="109" y="138"/>
              </a:cxn>
              <a:cxn ang="0">
                <a:pos x="99" y="164"/>
              </a:cxn>
              <a:cxn ang="0">
                <a:pos x="86" y="196"/>
              </a:cxn>
              <a:cxn ang="0">
                <a:pos x="78" y="217"/>
              </a:cxn>
              <a:cxn ang="0">
                <a:pos x="72" y="229"/>
              </a:cxn>
              <a:cxn ang="0">
                <a:pos x="68" y="240"/>
              </a:cxn>
              <a:cxn ang="0">
                <a:pos x="50" y="259"/>
              </a:cxn>
              <a:cxn ang="0">
                <a:pos x="56" y="268"/>
              </a:cxn>
              <a:cxn ang="0">
                <a:pos x="54" y="274"/>
              </a:cxn>
              <a:cxn ang="0">
                <a:pos x="41" y="276"/>
              </a:cxn>
              <a:cxn ang="0">
                <a:pos x="35" y="285"/>
              </a:cxn>
              <a:cxn ang="0">
                <a:pos x="29" y="298"/>
              </a:cxn>
              <a:cxn ang="0">
                <a:pos x="23" y="308"/>
              </a:cxn>
              <a:cxn ang="0">
                <a:pos x="13" y="317"/>
              </a:cxn>
              <a:cxn ang="0">
                <a:pos x="15" y="336"/>
              </a:cxn>
              <a:cxn ang="0">
                <a:pos x="13" y="353"/>
              </a:cxn>
              <a:cxn ang="0">
                <a:pos x="5" y="363"/>
              </a:cxn>
              <a:cxn ang="0">
                <a:pos x="0" y="380"/>
              </a:cxn>
              <a:cxn ang="0">
                <a:pos x="2" y="399"/>
              </a:cxn>
            </a:cxnLst>
            <a:rect l="0" t="0" r="r" b="b"/>
            <a:pathLst>
              <a:path w="663" h="554">
                <a:moveTo>
                  <a:pt x="7" y="408"/>
                </a:moveTo>
                <a:lnTo>
                  <a:pt x="309" y="497"/>
                </a:lnTo>
                <a:lnTo>
                  <a:pt x="544" y="554"/>
                </a:lnTo>
                <a:lnTo>
                  <a:pt x="561" y="469"/>
                </a:lnTo>
                <a:lnTo>
                  <a:pt x="573" y="408"/>
                </a:lnTo>
                <a:lnTo>
                  <a:pt x="581" y="376"/>
                </a:lnTo>
                <a:lnTo>
                  <a:pt x="583" y="372"/>
                </a:lnTo>
                <a:lnTo>
                  <a:pt x="585" y="370"/>
                </a:lnTo>
                <a:lnTo>
                  <a:pt x="591" y="363"/>
                </a:lnTo>
                <a:lnTo>
                  <a:pt x="597" y="357"/>
                </a:lnTo>
                <a:lnTo>
                  <a:pt x="599" y="351"/>
                </a:lnTo>
                <a:lnTo>
                  <a:pt x="601" y="348"/>
                </a:lnTo>
                <a:lnTo>
                  <a:pt x="601" y="342"/>
                </a:lnTo>
                <a:lnTo>
                  <a:pt x="599" y="338"/>
                </a:lnTo>
                <a:lnTo>
                  <a:pt x="591" y="333"/>
                </a:lnTo>
                <a:lnTo>
                  <a:pt x="585" y="329"/>
                </a:lnTo>
                <a:lnTo>
                  <a:pt x="583" y="323"/>
                </a:lnTo>
                <a:lnTo>
                  <a:pt x="581" y="319"/>
                </a:lnTo>
                <a:lnTo>
                  <a:pt x="583" y="314"/>
                </a:lnTo>
                <a:lnTo>
                  <a:pt x="587" y="310"/>
                </a:lnTo>
                <a:lnTo>
                  <a:pt x="591" y="304"/>
                </a:lnTo>
                <a:lnTo>
                  <a:pt x="599" y="293"/>
                </a:lnTo>
                <a:lnTo>
                  <a:pt x="610" y="276"/>
                </a:lnTo>
                <a:lnTo>
                  <a:pt x="620" y="264"/>
                </a:lnTo>
                <a:lnTo>
                  <a:pt x="626" y="259"/>
                </a:lnTo>
                <a:lnTo>
                  <a:pt x="634" y="253"/>
                </a:lnTo>
                <a:lnTo>
                  <a:pt x="636" y="246"/>
                </a:lnTo>
                <a:lnTo>
                  <a:pt x="640" y="238"/>
                </a:lnTo>
                <a:lnTo>
                  <a:pt x="651" y="223"/>
                </a:lnTo>
                <a:lnTo>
                  <a:pt x="657" y="215"/>
                </a:lnTo>
                <a:lnTo>
                  <a:pt x="661" y="208"/>
                </a:lnTo>
                <a:lnTo>
                  <a:pt x="663" y="198"/>
                </a:lnTo>
                <a:lnTo>
                  <a:pt x="663" y="194"/>
                </a:lnTo>
                <a:lnTo>
                  <a:pt x="663" y="189"/>
                </a:lnTo>
                <a:lnTo>
                  <a:pt x="659" y="179"/>
                </a:lnTo>
                <a:lnTo>
                  <a:pt x="653" y="174"/>
                </a:lnTo>
                <a:lnTo>
                  <a:pt x="650" y="166"/>
                </a:lnTo>
                <a:lnTo>
                  <a:pt x="642" y="153"/>
                </a:lnTo>
                <a:lnTo>
                  <a:pt x="495" y="117"/>
                </a:lnTo>
                <a:lnTo>
                  <a:pt x="493" y="117"/>
                </a:lnTo>
                <a:lnTo>
                  <a:pt x="489" y="117"/>
                </a:lnTo>
                <a:lnTo>
                  <a:pt x="481" y="117"/>
                </a:lnTo>
                <a:lnTo>
                  <a:pt x="462" y="113"/>
                </a:lnTo>
                <a:lnTo>
                  <a:pt x="450" y="113"/>
                </a:lnTo>
                <a:lnTo>
                  <a:pt x="440" y="111"/>
                </a:lnTo>
                <a:lnTo>
                  <a:pt x="432" y="113"/>
                </a:lnTo>
                <a:lnTo>
                  <a:pt x="428" y="113"/>
                </a:lnTo>
                <a:lnTo>
                  <a:pt x="426" y="115"/>
                </a:lnTo>
                <a:lnTo>
                  <a:pt x="422" y="119"/>
                </a:lnTo>
                <a:lnTo>
                  <a:pt x="419" y="119"/>
                </a:lnTo>
                <a:lnTo>
                  <a:pt x="415" y="121"/>
                </a:lnTo>
                <a:lnTo>
                  <a:pt x="409" y="121"/>
                </a:lnTo>
                <a:lnTo>
                  <a:pt x="399" y="119"/>
                </a:lnTo>
                <a:lnTo>
                  <a:pt x="389" y="117"/>
                </a:lnTo>
                <a:lnTo>
                  <a:pt x="372" y="115"/>
                </a:lnTo>
                <a:lnTo>
                  <a:pt x="364" y="115"/>
                </a:lnTo>
                <a:lnTo>
                  <a:pt x="358" y="117"/>
                </a:lnTo>
                <a:lnTo>
                  <a:pt x="352" y="117"/>
                </a:lnTo>
                <a:lnTo>
                  <a:pt x="348" y="117"/>
                </a:lnTo>
                <a:lnTo>
                  <a:pt x="338" y="113"/>
                </a:lnTo>
                <a:lnTo>
                  <a:pt x="330" y="109"/>
                </a:lnTo>
                <a:lnTo>
                  <a:pt x="323" y="106"/>
                </a:lnTo>
                <a:lnTo>
                  <a:pt x="311" y="98"/>
                </a:lnTo>
                <a:lnTo>
                  <a:pt x="305" y="96"/>
                </a:lnTo>
                <a:lnTo>
                  <a:pt x="301" y="96"/>
                </a:lnTo>
                <a:lnTo>
                  <a:pt x="299" y="96"/>
                </a:lnTo>
                <a:lnTo>
                  <a:pt x="280" y="96"/>
                </a:lnTo>
                <a:lnTo>
                  <a:pt x="266" y="94"/>
                </a:lnTo>
                <a:lnTo>
                  <a:pt x="256" y="91"/>
                </a:lnTo>
                <a:lnTo>
                  <a:pt x="250" y="89"/>
                </a:lnTo>
                <a:lnTo>
                  <a:pt x="242" y="83"/>
                </a:lnTo>
                <a:lnTo>
                  <a:pt x="238" y="83"/>
                </a:lnTo>
                <a:lnTo>
                  <a:pt x="236" y="83"/>
                </a:lnTo>
                <a:lnTo>
                  <a:pt x="234" y="83"/>
                </a:lnTo>
                <a:lnTo>
                  <a:pt x="233" y="81"/>
                </a:lnTo>
                <a:lnTo>
                  <a:pt x="231" y="79"/>
                </a:lnTo>
                <a:lnTo>
                  <a:pt x="231" y="75"/>
                </a:lnTo>
                <a:lnTo>
                  <a:pt x="231" y="68"/>
                </a:lnTo>
                <a:lnTo>
                  <a:pt x="231" y="58"/>
                </a:lnTo>
                <a:lnTo>
                  <a:pt x="231" y="47"/>
                </a:lnTo>
                <a:lnTo>
                  <a:pt x="231" y="38"/>
                </a:lnTo>
                <a:lnTo>
                  <a:pt x="229" y="34"/>
                </a:lnTo>
                <a:lnTo>
                  <a:pt x="227" y="30"/>
                </a:lnTo>
                <a:lnTo>
                  <a:pt x="223" y="28"/>
                </a:lnTo>
                <a:lnTo>
                  <a:pt x="219" y="26"/>
                </a:lnTo>
                <a:lnTo>
                  <a:pt x="213" y="21"/>
                </a:lnTo>
                <a:lnTo>
                  <a:pt x="207" y="17"/>
                </a:lnTo>
                <a:lnTo>
                  <a:pt x="201" y="15"/>
                </a:lnTo>
                <a:lnTo>
                  <a:pt x="197" y="15"/>
                </a:lnTo>
                <a:lnTo>
                  <a:pt x="188" y="13"/>
                </a:lnTo>
                <a:lnTo>
                  <a:pt x="186" y="11"/>
                </a:lnTo>
                <a:lnTo>
                  <a:pt x="184" y="9"/>
                </a:lnTo>
                <a:lnTo>
                  <a:pt x="182" y="9"/>
                </a:lnTo>
                <a:lnTo>
                  <a:pt x="180" y="7"/>
                </a:lnTo>
                <a:lnTo>
                  <a:pt x="176" y="4"/>
                </a:lnTo>
                <a:lnTo>
                  <a:pt x="172" y="2"/>
                </a:lnTo>
                <a:lnTo>
                  <a:pt x="170" y="0"/>
                </a:lnTo>
                <a:lnTo>
                  <a:pt x="164" y="0"/>
                </a:lnTo>
                <a:lnTo>
                  <a:pt x="156" y="4"/>
                </a:lnTo>
                <a:lnTo>
                  <a:pt x="156" y="11"/>
                </a:lnTo>
                <a:lnTo>
                  <a:pt x="154" y="17"/>
                </a:lnTo>
                <a:lnTo>
                  <a:pt x="150" y="22"/>
                </a:lnTo>
                <a:lnTo>
                  <a:pt x="148" y="26"/>
                </a:lnTo>
                <a:lnTo>
                  <a:pt x="148" y="30"/>
                </a:lnTo>
                <a:lnTo>
                  <a:pt x="148" y="34"/>
                </a:lnTo>
                <a:lnTo>
                  <a:pt x="146" y="43"/>
                </a:lnTo>
                <a:lnTo>
                  <a:pt x="146" y="51"/>
                </a:lnTo>
                <a:lnTo>
                  <a:pt x="144" y="58"/>
                </a:lnTo>
                <a:lnTo>
                  <a:pt x="141" y="64"/>
                </a:lnTo>
                <a:lnTo>
                  <a:pt x="139" y="62"/>
                </a:lnTo>
                <a:lnTo>
                  <a:pt x="139" y="70"/>
                </a:lnTo>
                <a:lnTo>
                  <a:pt x="125" y="104"/>
                </a:lnTo>
                <a:lnTo>
                  <a:pt x="115" y="125"/>
                </a:lnTo>
                <a:lnTo>
                  <a:pt x="109" y="138"/>
                </a:lnTo>
                <a:lnTo>
                  <a:pt x="105" y="145"/>
                </a:lnTo>
                <a:lnTo>
                  <a:pt x="101" y="155"/>
                </a:lnTo>
                <a:lnTo>
                  <a:pt x="99" y="164"/>
                </a:lnTo>
                <a:lnTo>
                  <a:pt x="95" y="174"/>
                </a:lnTo>
                <a:lnTo>
                  <a:pt x="90" y="183"/>
                </a:lnTo>
                <a:lnTo>
                  <a:pt x="86" y="196"/>
                </a:lnTo>
                <a:lnTo>
                  <a:pt x="82" y="210"/>
                </a:lnTo>
                <a:lnTo>
                  <a:pt x="80" y="213"/>
                </a:lnTo>
                <a:lnTo>
                  <a:pt x="78" y="217"/>
                </a:lnTo>
                <a:lnTo>
                  <a:pt x="74" y="221"/>
                </a:lnTo>
                <a:lnTo>
                  <a:pt x="74" y="223"/>
                </a:lnTo>
                <a:lnTo>
                  <a:pt x="72" y="229"/>
                </a:lnTo>
                <a:lnTo>
                  <a:pt x="72" y="234"/>
                </a:lnTo>
                <a:lnTo>
                  <a:pt x="70" y="236"/>
                </a:lnTo>
                <a:lnTo>
                  <a:pt x="68" y="240"/>
                </a:lnTo>
                <a:lnTo>
                  <a:pt x="60" y="247"/>
                </a:lnTo>
                <a:lnTo>
                  <a:pt x="52" y="257"/>
                </a:lnTo>
                <a:lnTo>
                  <a:pt x="50" y="259"/>
                </a:lnTo>
                <a:lnTo>
                  <a:pt x="50" y="263"/>
                </a:lnTo>
                <a:lnTo>
                  <a:pt x="54" y="264"/>
                </a:lnTo>
                <a:lnTo>
                  <a:pt x="56" y="268"/>
                </a:lnTo>
                <a:lnTo>
                  <a:pt x="56" y="270"/>
                </a:lnTo>
                <a:lnTo>
                  <a:pt x="56" y="272"/>
                </a:lnTo>
                <a:lnTo>
                  <a:pt x="54" y="274"/>
                </a:lnTo>
                <a:lnTo>
                  <a:pt x="50" y="276"/>
                </a:lnTo>
                <a:lnTo>
                  <a:pt x="43" y="276"/>
                </a:lnTo>
                <a:lnTo>
                  <a:pt x="41" y="276"/>
                </a:lnTo>
                <a:lnTo>
                  <a:pt x="37" y="278"/>
                </a:lnTo>
                <a:lnTo>
                  <a:pt x="35" y="281"/>
                </a:lnTo>
                <a:lnTo>
                  <a:pt x="35" y="285"/>
                </a:lnTo>
                <a:lnTo>
                  <a:pt x="33" y="291"/>
                </a:lnTo>
                <a:lnTo>
                  <a:pt x="31" y="295"/>
                </a:lnTo>
                <a:lnTo>
                  <a:pt x="29" y="298"/>
                </a:lnTo>
                <a:lnTo>
                  <a:pt x="27" y="302"/>
                </a:lnTo>
                <a:lnTo>
                  <a:pt x="25" y="306"/>
                </a:lnTo>
                <a:lnTo>
                  <a:pt x="23" y="308"/>
                </a:lnTo>
                <a:lnTo>
                  <a:pt x="17" y="312"/>
                </a:lnTo>
                <a:lnTo>
                  <a:pt x="15" y="315"/>
                </a:lnTo>
                <a:lnTo>
                  <a:pt x="13" y="317"/>
                </a:lnTo>
                <a:lnTo>
                  <a:pt x="13" y="329"/>
                </a:lnTo>
                <a:lnTo>
                  <a:pt x="13" y="333"/>
                </a:lnTo>
                <a:lnTo>
                  <a:pt x="15" y="336"/>
                </a:lnTo>
                <a:lnTo>
                  <a:pt x="15" y="346"/>
                </a:lnTo>
                <a:lnTo>
                  <a:pt x="15" y="350"/>
                </a:lnTo>
                <a:lnTo>
                  <a:pt x="13" y="353"/>
                </a:lnTo>
                <a:lnTo>
                  <a:pt x="9" y="359"/>
                </a:lnTo>
                <a:lnTo>
                  <a:pt x="7" y="361"/>
                </a:lnTo>
                <a:lnTo>
                  <a:pt x="5" y="363"/>
                </a:lnTo>
                <a:lnTo>
                  <a:pt x="3" y="367"/>
                </a:lnTo>
                <a:lnTo>
                  <a:pt x="2" y="372"/>
                </a:lnTo>
                <a:lnTo>
                  <a:pt x="0" y="380"/>
                </a:lnTo>
                <a:lnTo>
                  <a:pt x="0" y="385"/>
                </a:lnTo>
                <a:lnTo>
                  <a:pt x="2" y="393"/>
                </a:lnTo>
                <a:lnTo>
                  <a:pt x="2" y="399"/>
                </a:lnTo>
                <a:lnTo>
                  <a:pt x="3" y="404"/>
                </a:lnTo>
                <a:lnTo>
                  <a:pt x="7" y="408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9" name="Freeform 77"/>
          <p:cNvSpPr>
            <a:spLocks/>
          </p:cNvSpPr>
          <p:nvPr/>
        </p:nvSpPr>
        <p:spPr bwMode="auto">
          <a:xfrm>
            <a:off x="1670050" y="1311275"/>
            <a:ext cx="947738" cy="665163"/>
          </a:xfrm>
          <a:custGeom>
            <a:avLst/>
            <a:gdLst/>
            <a:ahLst/>
            <a:cxnLst>
              <a:cxn ang="0">
                <a:pos x="14" y="265"/>
              </a:cxn>
              <a:cxn ang="0">
                <a:pos x="39" y="273"/>
              </a:cxn>
              <a:cxn ang="0">
                <a:pos x="55" y="286"/>
              </a:cxn>
              <a:cxn ang="0">
                <a:pos x="57" y="327"/>
              </a:cxn>
              <a:cxn ang="0">
                <a:pos x="62" y="335"/>
              </a:cxn>
              <a:cxn ang="0">
                <a:pos x="82" y="343"/>
              </a:cxn>
              <a:cxn ang="0">
                <a:pos x="131" y="348"/>
              </a:cxn>
              <a:cxn ang="0">
                <a:pos x="164" y="365"/>
              </a:cxn>
              <a:cxn ang="0">
                <a:pos x="190" y="367"/>
              </a:cxn>
              <a:cxn ang="0">
                <a:pos x="225" y="371"/>
              </a:cxn>
              <a:cxn ang="0">
                <a:pos x="248" y="371"/>
              </a:cxn>
              <a:cxn ang="0">
                <a:pos x="266" y="363"/>
              </a:cxn>
              <a:cxn ang="0">
                <a:pos x="315" y="369"/>
              </a:cxn>
              <a:cxn ang="0">
                <a:pos x="538" y="110"/>
              </a:cxn>
              <a:cxn ang="0">
                <a:pos x="196" y="14"/>
              </a:cxn>
              <a:cxn ang="0">
                <a:pos x="151" y="4"/>
              </a:cxn>
              <a:cxn ang="0">
                <a:pos x="156" y="15"/>
              </a:cxn>
              <a:cxn ang="0">
                <a:pos x="162" y="29"/>
              </a:cxn>
              <a:cxn ang="0">
                <a:pos x="160" y="40"/>
              </a:cxn>
              <a:cxn ang="0">
                <a:pos x="156" y="59"/>
              </a:cxn>
              <a:cxn ang="0">
                <a:pos x="158" y="72"/>
              </a:cxn>
              <a:cxn ang="0">
                <a:pos x="160" y="78"/>
              </a:cxn>
              <a:cxn ang="0">
                <a:pos x="158" y="91"/>
              </a:cxn>
              <a:cxn ang="0">
                <a:pos x="162" y="102"/>
              </a:cxn>
              <a:cxn ang="0">
                <a:pos x="145" y="127"/>
              </a:cxn>
              <a:cxn ang="0">
                <a:pos x="141" y="150"/>
              </a:cxn>
              <a:cxn ang="0">
                <a:pos x="125" y="172"/>
              </a:cxn>
              <a:cxn ang="0">
                <a:pos x="96" y="186"/>
              </a:cxn>
              <a:cxn ang="0">
                <a:pos x="84" y="188"/>
              </a:cxn>
              <a:cxn ang="0">
                <a:pos x="84" y="169"/>
              </a:cxn>
              <a:cxn ang="0">
                <a:pos x="78" y="159"/>
              </a:cxn>
              <a:cxn ang="0">
                <a:pos x="94" y="131"/>
              </a:cxn>
              <a:cxn ang="0">
                <a:pos x="109" y="119"/>
              </a:cxn>
              <a:cxn ang="0">
                <a:pos x="115" y="123"/>
              </a:cxn>
              <a:cxn ang="0">
                <a:pos x="123" y="118"/>
              </a:cxn>
              <a:cxn ang="0">
                <a:pos x="123" y="101"/>
              </a:cxn>
              <a:cxn ang="0">
                <a:pos x="115" y="89"/>
              </a:cxn>
              <a:cxn ang="0">
                <a:pos x="121" y="87"/>
              </a:cxn>
              <a:cxn ang="0">
                <a:pos x="117" y="89"/>
              </a:cxn>
              <a:cxn ang="0">
                <a:pos x="102" y="78"/>
              </a:cxn>
              <a:cxn ang="0">
                <a:pos x="82" y="68"/>
              </a:cxn>
              <a:cxn ang="0">
                <a:pos x="55" y="55"/>
              </a:cxn>
              <a:cxn ang="0">
                <a:pos x="29" y="36"/>
              </a:cxn>
              <a:cxn ang="0">
                <a:pos x="6" y="21"/>
              </a:cxn>
              <a:cxn ang="0">
                <a:pos x="0" y="31"/>
              </a:cxn>
              <a:cxn ang="0">
                <a:pos x="4" y="84"/>
              </a:cxn>
              <a:cxn ang="0">
                <a:pos x="0" y="127"/>
              </a:cxn>
              <a:cxn ang="0">
                <a:pos x="6" y="163"/>
              </a:cxn>
              <a:cxn ang="0">
                <a:pos x="14" y="170"/>
              </a:cxn>
            </a:cxnLst>
            <a:rect l="0" t="0" r="r" b="b"/>
            <a:pathLst>
              <a:path w="538" h="405">
                <a:moveTo>
                  <a:pt x="10" y="261"/>
                </a:moveTo>
                <a:lnTo>
                  <a:pt x="10" y="263"/>
                </a:lnTo>
                <a:lnTo>
                  <a:pt x="12" y="263"/>
                </a:lnTo>
                <a:lnTo>
                  <a:pt x="14" y="265"/>
                </a:lnTo>
                <a:lnTo>
                  <a:pt x="23" y="267"/>
                </a:lnTo>
                <a:lnTo>
                  <a:pt x="27" y="267"/>
                </a:lnTo>
                <a:lnTo>
                  <a:pt x="33" y="269"/>
                </a:lnTo>
                <a:lnTo>
                  <a:pt x="39" y="273"/>
                </a:lnTo>
                <a:lnTo>
                  <a:pt x="45" y="278"/>
                </a:lnTo>
                <a:lnTo>
                  <a:pt x="49" y="280"/>
                </a:lnTo>
                <a:lnTo>
                  <a:pt x="53" y="282"/>
                </a:lnTo>
                <a:lnTo>
                  <a:pt x="55" y="286"/>
                </a:lnTo>
                <a:lnTo>
                  <a:pt x="57" y="290"/>
                </a:lnTo>
                <a:lnTo>
                  <a:pt x="57" y="299"/>
                </a:lnTo>
                <a:lnTo>
                  <a:pt x="57" y="310"/>
                </a:lnTo>
                <a:lnTo>
                  <a:pt x="57" y="327"/>
                </a:lnTo>
                <a:lnTo>
                  <a:pt x="57" y="331"/>
                </a:lnTo>
                <a:lnTo>
                  <a:pt x="59" y="333"/>
                </a:lnTo>
                <a:lnTo>
                  <a:pt x="60" y="335"/>
                </a:lnTo>
                <a:lnTo>
                  <a:pt x="62" y="335"/>
                </a:lnTo>
                <a:lnTo>
                  <a:pt x="64" y="335"/>
                </a:lnTo>
                <a:lnTo>
                  <a:pt x="68" y="335"/>
                </a:lnTo>
                <a:lnTo>
                  <a:pt x="76" y="341"/>
                </a:lnTo>
                <a:lnTo>
                  <a:pt x="82" y="343"/>
                </a:lnTo>
                <a:lnTo>
                  <a:pt x="92" y="346"/>
                </a:lnTo>
                <a:lnTo>
                  <a:pt x="106" y="348"/>
                </a:lnTo>
                <a:lnTo>
                  <a:pt x="125" y="348"/>
                </a:lnTo>
                <a:lnTo>
                  <a:pt x="131" y="348"/>
                </a:lnTo>
                <a:lnTo>
                  <a:pt x="137" y="350"/>
                </a:lnTo>
                <a:lnTo>
                  <a:pt x="149" y="358"/>
                </a:lnTo>
                <a:lnTo>
                  <a:pt x="156" y="361"/>
                </a:lnTo>
                <a:lnTo>
                  <a:pt x="164" y="365"/>
                </a:lnTo>
                <a:lnTo>
                  <a:pt x="174" y="369"/>
                </a:lnTo>
                <a:lnTo>
                  <a:pt x="184" y="369"/>
                </a:lnTo>
                <a:lnTo>
                  <a:pt x="186" y="367"/>
                </a:lnTo>
                <a:lnTo>
                  <a:pt x="190" y="367"/>
                </a:lnTo>
                <a:lnTo>
                  <a:pt x="198" y="367"/>
                </a:lnTo>
                <a:lnTo>
                  <a:pt x="207" y="367"/>
                </a:lnTo>
                <a:lnTo>
                  <a:pt x="215" y="369"/>
                </a:lnTo>
                <a:lnTo>
                  <a:pt x="225" y="371"/>
                </a:lnTo>
                <a:lnTo>
                  <a:pt x="235" y="373"/>
                </a:lnTo>
                <a:lnTo>
                  <a:pt x="241" y="373"/>
                </a:lnTo>
                <a:lnTo>
                  <a:pt x="245" y="371"/>
                </a:lnTo>
                <a:lnTo>
                  <a:pt x="248" y="371"/>
                </a:lnTo>
                <a:lnTo>
                  <a:pt x="252" y="367"/>
                </a:lnTo>
                <a:lnTo>
                  <a:pt x="254" y="365"/>
                </a:lnTo>
                <a:lnTo>
                  <a:pt x="258" y="365"/>
                </a:lnTo>
                <a:lnTo>
                  <a:pt x="266" y="363"/>
                </a:lnTo>
                <a:lnTo>
                  <a:pt x="276" y="365"/>
                </a:lnTo>
                <a:lnTo>
                  <a:pt x="288" y="365"/>
                </a:lnTo>
                <a:lnTo>
                  <a:pt x="307" y="369"/>
                </a:lnTo>
                <a:lnTo>
                  <a:pt x="315" y="369"/>
                </a:lnTo>
                <a:lnTo>
                  <a:pt x="319" y="369"/>
                </a:lnTo>
                <a:lnTo>
                  <a:pt x="321" y="369"/>
                </a:lnTo>
                <a:lnTo>
                  <a:pt x="468" y="405"/>
                </a:lnTo>
                <a:lnTo>
                  <a:pt x="538" y="110"/>
                </a:lnTo>
                <a:lnTo>
                  <a:pt x="472" y="93"/>
                </a:lnTo>
                <a:lnTo>
                  <a:pt x="407" y="74"/>
                </a:lnTo>
                <a:lnTo>
                  <a:pt x="288" y="40"/>
                </a:lnTo>
                <a:lnTo>
                  <a:pt x="196" y="14"/>
                </a:lnTo>
                <a:lnTo>
                  <a:pt x="154" y="2"/>
                </a:lnTo>
                <a:lnTo>
                  <a:pt x="153" y="0"/>
                </a:lnTo>
                <a:lnTo>
                  <a:pt x="151" y="2"/>
                </a:lnTo>
                <a:lnTo>
                  <a:pt x="151" y="4"/>
                </a:lnTo>
                <a:lnTo>
                  <a:pt x="153" y="10"/>
                </a:lnTo>
                <a:lnTo>
                  <a:pt x="153" y="12"/>
                </a:lnTo>
                <a:lnTo>
                  <a:pt x="154" y="12"/>
                </a:lnTo>
                <a:lnTo>
                  <a:pt x="156" y="15"/>
                </a:lnTo>
                <a:lnTo>
                  <a:pt x="160" y="17"/>
                </a:lnTo>
                <a:lnTo>
                  <a:pt x="160" y="19"/>
                </a:lnTo>
                <a:lnTo>
                  <a:pt x="162" y="21"/>
                </a:lnTo>
                <a:lnTo>
                  <a:pt x="162" y="29"/>
                </a:lnTo>
                <a:lnTo>
                  <a:pt x="164" y="34"/>
                </a:lnTo>
                <a:lnTo>
                  <a:pt x="162" y="38"/>
                </a:lnTo>
                <a:lnTo>
                  <a:pt x="162" y="40"/>
                </a:lnTo>
                <a:lnTo>
                  <a:pt x="160" y="40"/>
                </a:lnTo>
                <a:lnTo>
                  <a:pt x="160" y="48"/>
                </a:lnTo>
                <a:lnTo>
                  <a:pt x="160" y="53"/>
                </a:lnTo>
                <a:lnTo>
                  <a:pt x="160" y="57"/>
                </a:lnTo>
                <a:lnTo>
                  <a:pt x="156" y="59"/>
                </a:lnTo>
                <a:lnTo>
                  <a:pt x="156" y="63"/>
                </a:lnTo>
                <a:lnTo>
                  <a:pt x="154" y="68"/>
                </a:lnTo>
                <a:lnTo>
                  <a:pt x="156" y="70"/>
                </a:lnTo>
                <a:lnTo>
                  <a:pt x="158" y="72"/>
                </a:lnTo>
                <a:lnTo>
                  <a:pt x="160" y="72"/>
                </a:lnTo>
                <a:lnTo>
                  <a:pt x="162" y="74"/>
                </a:lnTo>
                <a:lnTo>
                  <a:pt x="162" y="76"/>
                </a:lnTo>
                <a:lnTo>
                  <a:pt x="160" y="78"/>
                </a:lnTo>
                <a:lnTo>
                  <a:pt x="158" y="78"/>
                </a:lnTo>
                <a:lnTo>
                  <a:pt x="158" y="82"/>
                </a:lnTo>
                <a:lnTo>
                  <a:pt x="160" y="89"/>
                </a:lnTo>
                <a:lnTo>
                  <a:pt x="158" y="91"/>
                </a:lnTo>
                <a:lnTo>
                  <a:pt x="156" y="93"/>
                </a:lnTo>
                <a:lnTo>
                  <a:pt x="156" y="95"/>
                </a:lnTo>
                <a:lnTo>
                  <a:pt x="158" y="99"/>
                </a:lnTo>
                <a:lnTo>
                  <a:pt x="162" y="102"/>
                </a:lnTo>
                <a:lnTo>
                  <a:pt x="164" y="104"/>
                </a:lnTo>
                <a:lnTo>
                  <a:pt x="164" y="106"/>
                </a:lnTo>
                <a:lnTo>
                  <a:pt x="158" y="112"/>
                </a:lnTo>
                <a:lnTo>
                  <a:pt x="145" y="127"/>
                </a:lnTo>
                <a:lnTo>
                  <a:pt x="141" y="135"/>
                </a:lnTo>
                <a:lnTo>
                  <a:pt x="141" y="136"/>
                </a:lnTo>
                <a:lnTo>
                  <a:pt x="141" y="140"/>
                </a:lnTo>
                <a:lnTo>
                  <a:pt x="141" y="150"/>
                </a:lnTo>
                <a:lnTo>
                  <a:pt x="137" y="161"/>
                </a:lnTo>
                <a:lnTo>
                  <a:pt x="135" y="165"/>
                </a:lnTo>
                <a:lnTo>
                  <a:pt x="131" y="169"/>
                </a:lnTo>
                <a:lnTo>
                  <a:pt x="125" y="172"/>
                </a:lnTo>
                <a:lnTo>
                  <a:pt x="119" y="174"/>
                </a:lnTo>
                <a:lnTo>
                  <a:pt x="107" y="178"/>
                </a:lnTo>
                <a:lnTo>
                  <a:pt x="100" y="184"/>
                </a:lnTo>
                <a:lnTo>
                  <a:pt x="96" y="186"/>
                </a:lnTo>
                <a:lnTo>
                  <a:pt x="92" y="188"/>
                </a:lnTo>
                <a:lnTo>
                  <a:pt x="88" y="188"/>
                </a:lnTo>
                <a:lnTo>
                  <a:pt x="86" y="188"/>
                </a:lnTo>
                <a:lnTo>
                  <a:pt x="84" y="188"/>
                </a:lnTo>
                <a:lnTo>
                  <a:pt x="80" y="182"/>
                </a:lnTo>
                <a:lnTo>
                  <a:pt x="80" y="178"/>
                </a:lnTo>
                <a:lnTo>
                  <a:pt x="80" y="174"/>
                </a:lnTo>
                <a:lnTo>
                  <a:pt x="84" y="169"/>
                </a:lnTo>
                <a:lnTo>
                  <a:pt x="86" y="165"/>
                </a:lnTo>
                <a:lnTo>
                  <a:pt x="86" y="161"/>
                </a:lnTo>
                <a:lnTo>
                  <a:pt x="78" y="161"/>
                </a:lnTo>
                <a:lnTo>
                  <a:pt x="78" y="159"/>
                </a:lnTo>
                <a:lnTo>
                  <a:pt x="78" y="157"/>
                </a:lnTo>
                <a:lnTo>
                  <a:pt x="78" y="152"/>
                </a:lnTo>
                <a:lnTo>
                  <a:pt x="80" y="146"/>
                </a:lnTo>
                <a:lnTo>
                  <a:pt x="94" y="131"/>
                </a:lnTo>
                <a:lnTo>
                  <a:pt x="100" y="125"/>
                </a:lnTo>
                <a:lnTo>
                  <a:pt x="104" y="121"/>
                </a:lnTo>
                <a:lnTo>
                  <a:pt x="107" y="119"/>
                </a:lnTo>
                <a:lnTo>
                  <a:pt x="109" y="119"/>
                </a:lnTo>
                <a:lnTo>
                  <a:pt x="111" y="119"/>
                </a:lnTo>
                <a:lnTo>
                  <a:pt x="111" y="121"/>
                </a:lnTo>
                <a:lnTo>
                  <a:pt x="113" y="123"/>
                </a:lnTo>
                <a:lnTo>
                  <a:pt x="115" y="123"/>
                </a:lnTo>
                <a:lnTo>
                  <a:pt x="115" y="121"/>
                </a:lnTo>
                <a:lnTo>
                  <a:pt x="119" y="119"/>
                </a:lnTo>
                <a:lnTo>
                  <a:pt x="121" y="119"/>
                </a:lnTo>
                <a:lnTo>
                  <a:pt x="123" y="118"/>
                </a:lnTo>
                <a:lnTo>
                  <a:pt x="125" y="116"/>
                </a:lnTo>
                <a:lnTo>
                  <a:pt x="125" y="114"/>
                </a:lnTo>
                <a:lnTo>
                  <a:pt x="125" y="104"/>
                </a:lnTo>
                <a:lnTo>
                  <a:pt x="123" y="101"/>
                </a:lnTo>
                <a:lnTo>
                  <a:pt x="121" y="97"/>
                </a:lnTo>
                <a:lnTo>
                  <a:pt x="117" y="95"/>
                </a:lnTo>
                <a:lnTo>
                  <a:pt x="117" y="93"/>
                </a:lnTo>
                <a:lnTo>
                  <a:pt x="115" y="89"/>
                </a:lnTo>
                <a:lnTo>
                  <a:pt x="115" y="87"/>
                </a:lnTo>
                <a:lnTo>
                  <a:pt x="117" y="85"/>
                </a:lnTo>
                <a:lnTo>
                  <a:pt x="119" y="85"/>
                </a:lnTo>
                <a:lnTo>
                  <a:pt x="121" y="87"/>
                </a:lnTo>
                <a:lnTo>
                  <a:pt x="119" y="89"/>
                </a:lnTo>
                <a:lnTo>
                  <a:pt x="119" y="91"/>
                </a:lnTo>
                <a:lnTo>
                  <a:pt x="117" y="91"/>
                </a:lnTo>
                <a:lnTo>
                  <a:pt x="117" y="89"/>
                </a:lnTo>
                <a:lnTo>
                  <a:pt x="115" y="87"/>
                </a:lnTo>
                <a:lnTo>
                  <a:pt x="111" y="84"/>
                </a:lnTo>
                <a:lnTo>
                  <a:pt x="107" y="80"/>
                </a:lnTo>
                <a:lnTo>
                  <a:pt x="102" y="78"/>
                </a:lnTo>
                <a:lnTo>
                  <a:pt x="94" y="76"/>
                </a:lnTo>
                <a:lnTo>
                  <a:pt x="88" y="74"/>
                </a:lnTo>
                <a:lnTo>
                  <a:pt x="86" y="72"/>
                </a:lnTo>
                <a:lnTo>
                  <a:pt x="82" y="68"/>
                </a:lnTo>
                <a:lnTo>
                  <a:pt x="78" y="67"/>
                </a:lnTo>
                <a:lnTo>
                  <a:pt x="74" y="65"/>
                </a:lnTo>
                <a:lnTo>
                  <a:pt x="60" y="59"/>
                </a:lnTo>
                <a:lnTo>
                  <a:pt x="55" y="55"/>
                </a:lnTo>
                <a:lnTo>
                  <a:pt x="49" y="51"/>
                </a:lnTo>
                <a:lnTo>
                  <a:pt x="43" y="48"/>
                </a:lnTo>
                <a:lnTo>
                  <a:pt x="37" y="44"/>
                </a:lnTo>
                <a:lnTo>
                  <a:pt x="29" y="36"/>
                </a:lnTo>
                <a:lnTo>
                  <a:pt x="23" y="32"/>
                </a:lnTo>
                <a:lnTo>
                  <a:pt x="17" y="27"/>
                </a:lnTo>
                <a:lnTo>
                  <a:pt x="12" y="23"/>
                </a:lnTo>
                <a:lnTo>
                  <a:pt x="6" y="21"/>
                </a:lnTo>
                <a:lnTo>
                  <a:pt x="4" y="21"/>
                </a:lnTo>
                <a:lnTo>
                  <a:pt x="2" y="23"/>
                </a:lnTo>
                <a:lnTo>
                  <a:pt x="0" y="27"/>
                </a:lnTo>
                <a:lnTo>
                  <a:pt x="0" y="31"/>
                </a:lnTo>
                <a:lnTo>
                  <a:pt x="0" y="38"/>
                </a:lnTo>
                <a:lnTo>
                  <a:pt x="0" y="48"/>
                </a:lnTo>
                <a:lnTo>
                  <a:pt x="2" y="67"/>
                </a:lnTo>
                <a:lnTo>
                  <a:pt x="4" y="84"/>
                </a:lnTo>
                <a:lnTo>
                  <a:pt x="4" y="89"/>
                </a:lnTo>
                <a:lnTo>
                  <a:pt x="2" y="95"/>
                </a:lnTo>
                <a:lnTo>
                  <a:pt x="0" y="110"/>
                </a:lnTo>
                <a:lnTo>
                  <a:pt x="0" y="127"/>
                </a:lnTo>
                <a:lnTo>
                  <a:pt x="0" y="157"/>
                </a:lnTo>
                <a:lnTo>
                  <a:pt x="0" y="159"/>
                </a:lnTo>
                <a:lnTo>
                  <a:pt x="2" y="161"/>
                </a:lnTo>
                <a:lnTo>
                  <a:pt x="6" y="163"/>
                </a:lnTo>
                <a:lnTo>
                  <a:pt x="10" y="163"/>
                </a:lnTo>
                <a:lnTo>
                  <a:pt x="12" y="165"/>
                </a:lnTo>
                <a:lnTo>
                  <a:pt x="14" y="167"/>
                </a:lnTo>
                <a:lnTo>
                  <a:pt x="14" y="170"/>
                </a:lnTo>
                <a:lnTo>
                  <a:pt x="14" y="174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0" name="Freeform 78"/>
          <p:cNvSpPr>
            <a:spLocks/>
          </p:cNvSpPr>
          <p:nvPr/>
        </p:nvSpPr>
        <p:spPr bwMode="auto">
          <a:xfrm>
            <a:off x="2693988" y="1500188"/>
            <a:ext cx="1468437" cy="887412"/>
          </a:xfrm>
          <a:custGeom>
            <a:avLst/>
            <a:gdLst/>
            <a:ahLst/>
            <a:cxnLst>
              <a:cxn ang="0">
                <a:pos x="0" y="108"/>
              </a:cxn>
              <a:cxn ang="0">
                <a:pos x="8" y="127"/>
              </a:cxn>
              <a:cxn ang="0">
                <a:pos x="14" y="155"/>
              </a:cxn>
              <a:cxn ang="0">
                <a:pos x="20" y="170"/>
              </a:cxn>
              <a:cxn ang="0">
                <a:pos x="45" y="203"/>
              </a:cxn>
              <a:cxn ang="0">
                <a:pos x="65" y="250"/>
              </a:cxn>
              <a:cxn ang="0">
                <a:pos x="79" y="257"/>
              </a:cxn>
              <a:cxn ang="0">
                <a:pos x="86" y="265"/>
              </a:cxn>
              <a:cxn ang="0">
                <a:pos x="65" y="301"/>
              </a:cxn>
              <a:cxn ang="0">
                <a:pos x="63" y="339"/>
              </a:cxn>
              <a:cxn ang="0">
                <a:pos x="63" y="344"/>
              </a:cxn>
              <a:cxn ang="0">
                <a:pos x="47" y="359"/>
              </a:cxn>
              <a:cxn ang="0">
                <a:pos x="53" y="373"/>
              </a:cxn>
              <a:cxn ang="0">
                <a:pos x="77" y="371"/>
              </a:cxn>
              <a:cxn ang="0">
                <a:pos x="92" y="367"/>
              </a:cxn>
              <a:cxn ang="0">
                <a:pos x="96" y="384"/>
              </a:cxn>
              <a:cxn ang="0">
                <a:pos x="102" y="412"/>
              </a:cxn>
              <a:cxn ang="0">
                <a:pos x="110" y="462"/>
              </a:cxn>
              <a:cxn ang="0">
                <a:pos x="128" y="463"/>
              </a:cxn>
              <a:cxn ang="0">
                <a:pos x="135" y="473"/>
              </a:cxn>
              <a:cxn ang="0">
                <a:pos x="141" y="505"/>
              </a:cxn>
              <a:cxn ang="0">
                <a:pos x="151" y="514"/>
              </a:cxn>
              <a:cxn ang="0">
                <a:pos x="163" y="507"/>
              </a:cxn>
              <a:cxn ang="0">
                <a:pos x="196" y="507"/>
              </a:cxn>
              <a:cxn ang="0">
                <a:pos x="218" y="505"/>
              </a:cxn>
              <a:cxn ang="0">
                <a:pos x="237" y="507"/>
              </a:cxn>
              <a:cxn ang="0">
                <a:pos x="251" y="514"/>
              </a:cxn>
              <a:cxn ang="0">
                <a:pos x="261" y="501"/>
              </a:cxn>
              <a:cxn ang="0">
                <a:pos x="270" y="501"/>
              </a:cxn>
              <a:cxn ang="0">
                <a:pos x="282" y="507"/>
              </a:cxn>
              <a:cxn ang="0">
                <a:pos x="484" y="501"/>
              </a:cxn>
              <a:cxn ang="0">
                <a:pos x="801" y="541"/>
              </a:cxn>
              <a:cxn ang="0">
                <a:pos x="834" y="125"/>
              </a:cxn>
              <a:cxn ang="0">
                <a:pos x="345" y="61"/>
              </a:cxn>
              <a:cxn ang="0">
                <a:pos x="22" y="0"/>
              </a:cxn>
            </a:cxnLst>
            <a:rect l="0" t="0" r="r" b="b"/>
            <a:pathLst>
              <a:path w="834" h="541">
                <a:moveTo>
                  <a:pt x="22" y="0"/>
                </a:moveTo>
                <a:lnTo>
                  <a:pt x="0" y="108"/>
                </a:lnTo>
                <a:lnTo>
                  <a:pt x="4" y="119"/>
                </a:lnTo>
                <a:lnTo>
                  <a:pt x="8" y="127"/>
                </a:lnTo>
                <a:lnTo>
                  <a:pt x="12" y="138"/>
                </a:lnTo>
                <a:lnTo>
                  <a:pt x="14" y="155"/>
                </a:lnTo>
                <a:lnTo>
                  <a:pt x="16" y="163"/>
                </a:lnTo>
                <a:lnTo>
                  <a:pt x="20" y="170"/>
                </a:lnTo>
                <a:lnTo>
                  <a:pt x="32" y="184"/>
                </a:lnTo>
                <a:lnTo>
                  <a:pt x="45" y="203"/>
                </a:lnTo>
                <a:lnTo>
                  <a:pt x="53" y="238"/>
                </a:lnTo>
                <a:lnTo>
                  <a:pt x="65" y="250"/>
                </a:lnTo>
                <a:lnTo>
                  <a:pt x="73" y="255"/>
                </a:lnTo>
                <a:lnTo>
                  <a:pt x="79" y="257"/>
                </a:lnTo>
                <a:lnTo>
                  <a:pt x="86" y="259"/>
                </a:lnTo>
                <a:lnTo>
                  <a:pt x="86" y="265"/>
                </a:lnTo>
                <a:lnTo>
                  <a:pt x="71" y="286"/>
                </a:lnTo>
                <a:lnTo>
                  <a:pt x="65" y="301"/>
                </a:lnTo>
                <a:lnTo>
                  <a:pt x="61" y="316"/>
                </a:lnTo>
                <a:lnTo>
                  <a:pt x="63" y="339"/>
                </a:lnTo>
                <a:lnTo>
                  <a:pt x="67" y="341"/>
                </a:lnTo>
                <a:lnTo>
                  <a:pt x="63" y="344"/>
                </a:lnTo>
                <a:lnTo>
                  <a:pt x="49" y="354"/>
                </a:lnTo>
                <a:lnTo>
                  <a:pt x="47" y="359"/>
                </a:lnTo>
                <a:lnTo>
                  <a:pt x="47" y="363"/>
                </a:lnTo>
                <a:lnTo>
                  <a:pt x="53" y="373"/>
                </a:lnTo>
                <a:lnTo>
                  <a:pt x="67" y="375"/>
                </a:lnTo>
                <a:lnTo>
                  <a:pt x="77" y="371"/>
                </a:lnTo>
                <a:lnTo>
                  <a:pt x="86" y="365"/>
                </a:lnTo>
                <a:lnTo>
                  <a:pt x="92" y="367"/>
                </a:lnTo>
                <a:lnTo>
                  <a:pt x="96" y="375"/>
                </a:lnTo>
                <a:lnTo>
                  <a:pt x="96" y="384"/>
                </a:lnTo>
                <a:lnTo>
                  <a:pt x="98" y="397"/>
                </a:lnTo>
                <a:lnTo>
                  <a:pt x="102" y="412"/>
                </a:lnTo>
                <a:lnTo>
                  <a:pt x="108" y="433"/>
                </a:lnTo>
                <a:lnTo>
                  <a:pt x="110" y="462"/>
                </a:lnTo>
                <a:lnTo>
                  <a:pt x="118" y="460"/>
                </a:lnTo>
                <a:lnTo>
                  <a:pt x="128" y="463"/>
                </a:lnTo>
                <a:lnTo>
                  <a:pt x="133" y="465"/>
                </a:lnTo>
                <a:lnTo>
                  <a:pt x="135" y="473"/>
                </a:lnTo>
                <a:lnTo>
                  <a:pt x="137" y="488"/>
                </a:lnTo>
                <a:lnTo>
                  <a:pt x="141" y="505"/>
                </a:lnTo>
                <a:lnTo>
                  <a:pt x="145" y="511"/>
                </a:lnTo>
                <a:lnTo>
                  <a:pt x="151" y="514"/>
                </a:lnTo>
                <a:lnTo>
                  <a:pt x="155" y="511"/>
                </a:lnTo>
                <a:lnTo>
                  <a:pt x="163" y="507"/>
                </a:lnTo>
                <a:lnTo>
                  <a:pt x="175" y="507"/>
                </a:lnTo>
                <a:lnTo>
                  <a:pt x="196" y="507"/>
                </a:lnTo>
                <a:lnTo>
                  <a:pt x="206" y="505"/>
                </a:lnTo>
                <a:lnTo>
                  <a:pt x="218" y="505"/>
                </a:lnTo>
                <a:lnTo>
                  <a:pt x="233" y="507"/>
                </a:lnTo>
                <a:lnTo>
                  <a:pt x="237" y="507"/>
                </a:lnTo>
                <a:lnTo>
                  <a:pt x="243" y="513"/>
                </a:lnTo>
                <a:lnTo>
                  <a:pt x="251" y="514"/>
                </a:lnTo>
                <a:lnTo>
                  <a:pt x="253" y="511"/>
                </a:lnTo>
                <a:lnTo>
                  <a:pt x="261" y="501"/>
                </a:lnTo>
                <a:lnTo>
                  <a:pt x="267" y="499"/>
                </a:lnTo>
                <a:lnTo>
                  <a:pt x="270" y="501"/>
                </a:lnTo>
                <a:lnTo>
                  <a:pt x="274" y="507"/>
                </a:lnTo>
                <a:lnTo>
                  <a:pt x="282" y="507"/>
                </a:lnTo>
                <a:lnTo>
                  <a:pt x="288" y="469"/>
                </a:lnTo>
                <a:lnTo>
                  <a:pt x="484" y="501"/>
                </a:lnTo>
                <a:lnTo>
                  <a:pt x="644" y="524"/>
                </a:lnTo>
                <a:lnTo>
                  <a:pt x="801" y="541"/>
                </a:lnTo>
                <a:lnTo>
                  <a:pt x="809" y="439"/>
                </a:lnTo>
                <a:lnTo>
                  <a:pt x="834" y="125"/>
                </a:lnTo>
                <a:lnTo>
                  <a:pt x="584" y="97"/>
                </a:lnTo>
                <a:lnTo>
                  <a:pt x="345" y="61"/>
                </a:lnTo>
                <a:lnTo>
                  <a:pt x="147" y="27"/>
                </a:lnTo>
                <a:lnTo>
                  <a:pt x="22" y="0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1" name="Freeform 79"/>
          <p:cNvSpPr>
            <a:spLocks/>
          </p:cNvSpPr>
          <p:nvPr/>
        </p:nvSpPr>
        <p:spPr bwMode="auto">
          <a:xfrm>
            <a:off x="5467350" y="4430713"/>
            <a:ext cx="803275" cy="669925"/>
          </a:xfrm>
          <a:custGeom>
            <a:avLst/>
            <a:gdLst/>
            <a:ahLst/>
            <a:cxnLst>
              <a:cxn ang="0">
                <a:pos x="182" y="356"/>
              </a:cxn>
              <a:cxn ang="0">
                <a:pos x="147" y="361"/>
              </a:cxn>
              <a:cxn ang="0">
                <a:pos x="83" y="342"/>
              </a:cxn>
              <a:cxn ang="0">
                <a:pos x="26" y="348"/>
              </a:cxn>
              <a:cxn ang="0">
                <a:pos x="12" y="350"/>
              </a:cxn>
              <a:cxn ang="0">
                <a:pos x="28" y="327"/>
              </a:cxn>
              <a:cxn ang="0">
                <a:pos x="36" y="252"/>
              </a:cxn>
              <a:cxn ang="0">
                <a:pos x="45" y="235"/>
              </a:cxn>
              <a:cxn ang="0">
                <a:pos x="49" y="206"/>
              </a:cxn>
              <a:cxn ang="0">
                <a:pos x="41" y="184"/>
              </a:cxn>
              <a:cxn ang="0">
                <a:pos x="28" y="161"/>
              </a:cxn>
              <a:cxn ang="0">
                <a:pos x="20" y="135"/>
              </a:cxn>
              <a:cxn ang="0">
                <a:pos x="249" y="0"/>
              </a:cxn>
              <a:cxn ang="0">
                <a:pos x="253" y="23"/>
              </a:cxn>
              <a:cxn ang="0">
                <a:pos x="257" y="42"/>
              </a:cxn>
              <a:cxn ang="0">
                <a:pos x="269" y="66"/>
              </a:cxn>
              <a:cxn ang="0">
                <a:pos x="267" y="78"/>
              </a:cxn>
              <a:cxn ang="0">
                <a:pos x="255" y="110"/>
              </a:cxn>
              <a:cxn ang="0">
                <a:pos x="233" y="146"/>
              </a:cxn>
              <a:cxn ang="0">
                <a:pos x="227" y="180"/>
              </a:cxn>
              <a:cxn ang="0">
                <a:pos x="220" y="195"/>
              </a:cxn>
              <a:cxn ang="0">
                <a:pos x="384" y="203"/>
              </a:cxn>
              <a:cxn ang="0">
                <a:pos x="376" y="231"/>
              </a:cxn>
              <a:cxn ang="0">
                <a:pos x="392" y="256"/>
              </a:cxn>
              <a:cxn ang="0">
                <a:pos x="398" y="280"/>
              </a:cxn>
              <a:cxn ang="0">
                <a:pos x="380" y="282"/>
              </a:cxn>
              <a:cxn ang="0">
                <a:pos x="362" y="271"/>
              </a:cxn>
              <a:cxn ang="0">
                <a:pos x="349" y="267"/>
              </a:cxn>
              <a:cxn ang="0">
                <a:pos x="337" y="284"/>
              </a:cxn>
              <a:cxn ang="0">
                <a:pos x="357" y="303"/>
              </a:cxn>
              <a:cxn ang="0">
                <a:pos x="382" y="297"/>
              </a:cxn>
              <a:cxn ang="0">
                <a:pos x="400" y="297"/>
              </a:cxn>
              <a:cxn ang="0">
                <a:pos x="411" y="301"/>
              </a:cxn>
              <a:cxn ang="0">
                <a:pos x="443" y="284"/>
              </a:cxn>
              <a:cxn ang="0">
                <a:pos x="437" y="320"/>
              </a:cxn>
              <a:cxn ang="0">
                <a:pos x="413" y="327"/>
              </a:cxn>
              <a:cxn ang="0">
                <a:pos x="417" y="339"/>
              </a:cxn>
              <a:cxn ang="0">
                <a:pos x="417" y="356"/>
              </a:cxn>
              <a:cxn ang="0">
                <a:pos x="456" y="386"/>
              </a:cxn>
              <a:cxn ang="0">
                <a:pos x="439" y="407"/>
              </a:cxn>
              <a:cxn ang="0">
                <a:pos x="429" y="388"/>
              </a:cxn>
              <a:cxn ang="0">
                <a:pos x="392" y="371"/>
              </a:cxn>
              <a:cxn ang="0">
                <a:pos x="382" y="361"/>
              </a:cxn>
              <a:cxn ang="0">
                <a:pos x="366" y="377"/>
              </a:cxn>
              <a:cxn ang="0">
                <a:pos x="359" y="395"/>
              </a:cxn>
              <a:cxn ang="0">
                <a:pos x="327" y="386"/>
              </a:cxn>
              <a:cxn ang="0">
                <a:pos x="308" y="409"/>
              </a:cxn>
              <a:cxn ang="0">
                <a:pos x="296" y="403"/>
              </a:cxn>
              <a:cxn ang="0">
                <a:pos x="270" y="392"/>
              </a:cxn>
              <a:cxn ang="0">
                <a:pos x="259" y="388"/>
              </a:cxn>
              <a:cxn ang="0">
                <a:pos x="263" y="369"/>
              </a:cxn>
              <a:cxn ang="0">
                <a:pos x="237" y="358"/>
              </a:cxn>
              <a:cxn ang="0">
                <a:pos x="202" y="341"/>
              </a:cxn>
            </a:cxnLst>
            <a:rect l="0" t="0" r="r" b="b"/>
            <a:pathLst>
              <a:path w="456" h="409">
                <a:moveTo>
                  <a:pt x="188" y="346"/>
                </a:moveTo>
                <a:lnTo>
                  <a:pt x="188" y="348"/>
                </a:lnTo>
                <a:lnTo>
                  <a:pt x="186" y="350"/>
                </a:lnTo>
                <a:lnTo>
                  <a:pt x="184" y="354"/>
                </a:lnTo>
                <a:lnTo>
                  <a:pt x="182" y="356"/>
                </a:lnTo>
                <a:lnTo>
                  <a:pt x="173" y="359"/>
                </a:lnTo>
                <a:lnTo>
                  <a:pt x="167" y="361"/>
                </a:lnTo>
                <a:lnTo>
                  <a:pt x="161" y="361"/>
                </a:lnTo>
                <a:lnTo>
                  <a:pt x="155" y="361"/>
                </a:lnTo>
                <a:lnTo>
                  <a:pt x="147" y="361"/>
                </a:lnTo>
                <a:lnTo>
                  <a:pt x="135" y="358"/>
                </a:lnTo>
                <a:lnTo>
                  <a:pt x="126" y="354"/>
                </a:lnTo>
                <a:lnTo>
                  <a:pt x="110" y="348"/>
                </a:lnTo>
                <a:lnTo>
                  <a:pt x="96" y="344"/>
                </a:lnTo>
                <a:lnTo>
                  <a:pt x="83" y="342"/>
                </a:lnTo>
                <a:lnTo>
                  <a:pt x="67" y="342"/>
                </a:lnTo>
                <a:lnTo>
                  <a:pt x="55" y="342"/>
                </a:lnTo>
                <a:lnTo>
                  <a:pt x="43" y="344"/>
                </a:lnTo>
                <a:lnTo>
                  <a:pt x="32" y="346"/>
                </a:lnTo>
                <a:lnTo>
                  <a:pt x="26" y="348"/>
                </a:lnTo>
                <a:lnTo>
                  <a:pt x="20" y="350"/>
                </a:lnTo>
                <a:lnTo>
                  <a:pt x="16" y="352"/>
                </a:lnTo>
                <a:lnTo>
                  <a:pt x="14" y="354"/>
                </a:lnTo>
                <a:lnTo>
                  <a:pt x="12" y="352"/>
                </a:lnTo>
                <a:lnTo>
                  <a:pt x="12" y="350"/>
                </a:lnTo>
                <a:lnTo>
                  <a:pt x="14" y="346"/>
                </a:lnTo>
                <a:lnTo>
                  <a:pt x="16" y="341"/>
                </a:lnTo>
                <a:lnTo>
                  <a:pt x="20" y="337"/>
                </a:lnTo>
                <a:lnTo>
                  <a:pt x="24" y="333"/>
                </a:lnTo>
                <a:lnTo>
                  <a:pt x="28" y="327"/>
                </a:lnTo>
                <a:lnTo>
                  <a:pt x="30" y="320"/>
                </a:lnTo>
                <a:lnTo>
                  <a:pt x="30" y="314"/>
                </a:lnTo>
                <a:lnTo>
                  <a:pt x="30" y="290"/>
                </a:lnTo>
                <a:lnTo>
                  <a:pt x="32" y="256"/>
                </a:lnTo>
                <a:lnTo>
                  <a:pt x="36" y="252"/>
                </a:lnTo>
                <a:lnTo>
                  <a:pt x="38" y="248"/>
                </a:lnTo>
                <a:lnTo>
                  <a:pt x="39" y="244"/>
                </a:lnTo>
                <a:lnTo>
                  <a:pt x="41" y="238"/>
                </a:lnTo>
                <a:lnTo>
                  <a:pt x="43" y="237"/>
                </a:lnTo>
                <a:lnTo>
                  <a:pt x="45" y="235"/>
                </a:lnTo>
                <a:lnTo>
                  <a:pt x="47" y="231"/>
                </a:lnTo>
                <a:lnTo>
                  <a:pt x="47" y="227"/>
                </a:lnTo>
                <a:lnTo>
                  <a:pt x="49" y="221"/>
                </a:lnTo>
                <a:lnTo>
                  <a:pt x="51" y="214"/>
                </a:lnTo>
                <a:lnTo>
                  <a:pt x="49" y="206"/>
                </a:lnTo>
                <a:lnTo>
                  <a:pt x="49" y="199"/>
                </a:lnTo>
                <a:lnTo>
                  <a:pt x="47" y="193"/>
                </a:lnTo>
                <a:lnTo>
                  <a:pt x="45" y="187"/>
                </a:lnTo>
                <a:lnTo>
                  <a:pt x="43" y="186"/>
                </a:lnTo>
                <a:lnTo>
                  <a:pt x="41" y="184"/>
                </a:lnTo>
                <a:lnTo>
                  <a:pt x="41" y="176"/>
                </a:lnTo>
                <a:lnTo>
                  <a:pt x="39" y="169"/>
                </a:lnTo>
                <a:lnTo>
                  <a:pt x="38" y="165"/>
                </a:lnTo>
                <a:lnTo>
                  <a:pt x="34" y="163"/>
                </a:lnTo>
                <a:lnTo>
                  <a:pt x="28" y="161"/>
                </a:lnTo>
                <a:lnTo>
                  <a:pt x="26" y="159"/>
                </a:lnTo>
                <a:lnTo>
                  <a:pt x="26" y="157"/>
                </a:lnTo>
                <a:lnTo>
                  <a:pt x="24" y="146"/>
                </a:lnTo>
                <a:lnTo>
                  <a:pt x="22" y="138"/>
                </a:lnTo>
                <a:lnTo>
                  <a:pt x="20" y="135"/>
                </a:lnTo>
                <a:lnTo>
                  <a:pt x="18" y="131"/>
                </a:lnTo>
                <a:lnTo>
                  <a:pt x="12" y="121"/>
                </a:lnTo>
                <a:lnTo>
                  <a:pt x="0" y="110"/>
                </a:lnTo>
                <a:lnTo>
                  <a:pt x="0" y="2"/>
                </a:lnTo>
                <a:lnTo>
                  <a:pt x="249" y="0"/>
                </a:lnTo>
                <a:lnTo>
                  <a:pt x="249" y="12"/>
                </a:lnTo>
                <a:lnTo>
                  <a:pt x="261" y="12"/>
                </a:lnTo>
                <a:lnTo>
                  <a:pt x="259" y="14"/>
                </a:lnTo>
                <a:lnTo>
                  <a:pt x="255" y="17"/>
                </a:lnTo>
                <a:lnTo>
                  <a:pt x="253" y="23"/>
                </a:lnTo>
                <a:lnTo>
                  <a:pt x="249" y="29"/>
                </a:lnTo>
                <a:lnTo>
                  <a:pt x="253" y="29"/>
                </a:lnTo>
                <a:lnTo>
                  <a:pt x="255" y="31"/>
                </a:lnTo>
                <a:lnTo>
                  <a:pt x="255" y="34"/>
                </a:lnTo>
                <a:lnTo>
                  <a:pt x="257" y="42"/>
                </a:lnTo>
                <a:lnTo>
                  <a:pt x="259" y="55"/>
                </a:lnTo>
                <a:lnTo>
                  <a:pt x="263" y="57"/>
                </a:lnTo>
                <a:lnTo>
                  <a:pt x="265" y="59"/>
                </a:lnTo>
                <a:lnTo>
                  <a:pt x="269" y="63"/>
                </a:lnTo>
                <a:lnTo>
                  <a:pt x="269" y="66"/>
                </a:lnTo>
                <a:lnTo>
                  <a:pt x="270" y="68"/>
                </a:lnTo>
                <a:lnTo>
                  <a:pt x="274" y="70"/>
                </a:lnTo>
                <a:lnTo>
                  <a:pt x="274" y="74"/>
                </a:lnTo>
                <a:lnTo>
                  <a:pt x="269" y="76"/>
                </a:lnTo>
                <a:lnTo>
                  <a:pt x="267" y="78"/>
                </a:lnTo>
                <a:lnTo>
                  <a:pt x="263" y="83"/>
                </a:lnTo>
                <a:lnTo>
                  <a:pt x="261" y="91"/>
                </a:lnTo>
                <a:lnTo>
                  <a:pt x="257" y="102"/>
                </a:lnTo>
                <a:lnTo>
                  <a:pt x="255" y="106"/>
                </a:lnTo>
                <a:lnTo>
                  <a:pt x="255" y="110"/>
                </a:lnTo>
                <a:lnTo>
                  <a:pt x="249" y="116"/>
                </a:lnTo>
                <a:lnTo>
                  <a:pt x="245" y="119"/>
                </a:lnTo>
                <a:lnTo>
                  <a:pt x="241" y="127"/>
                </a:lnTo>
                <a:lnTo>
                  <a:pt x="237" y="135"/>
                </a:lnTo>
                <a:lnTo>
                  <a:pt x="233" y="146"/>
                </a:lnTo>
                <a:lnTo>
                  <a:pt x="227" y="146"/>
                </a:lnTo>
                <a:lnTo>
                  <a:pt x="227" y="165"/>
                </a:lnTo>
                <a:lnTo>
                  <a:pt x="225" y="165"/>
                </a:lnTo>
                <a:lnTo>
                  <a:pt x="225" y="172"/>
                </a:lnTo>
                <a:lnTo>
                  <a:pt x="227" y="180"/>
                </a:lnTo>
                <a:lnTo>
                  <a:pt x="225" y="182"/>
                </a:lnTo>
                <a:lnTo>
                  <a:pt x="225" y="184"/>
                </a:lnTo>
                <a:lnTo>
                  <a:pt x="222" y="186"/>
                </a:lnTo>
                <a:lnTo>
                  <a:pt x="220" y="191"/>
                </a:lnTo>
                <a:lnTo>
                  <a:pt x="220" y="195"/>
                </a:lnTo>
                <a:lnTo>
                  <a:pt x="222" y="199"/>
                </a:lnTo>
                <a:lnTo>
                  <a:pt x="224" y="201"/>
                </a:lnTo>
                <a:lnTo>
                  <a:pt x="225" y="203"/>
                </a:lnTo>
                <a:lnTo>
                  <a:pt x="227" y="208"/>
                </a:lnTo>
                <a:lnTo>
                  <a:pt x="384" y="203"/>
                </a:lnTo>
                <a:lnTo>
                  <a:pt x="382" y="210"/>
                </a:lnTo>
                <a:lnTo>
                  <a:pt x="380" y="218"/>
                </a:lnTo>
                <a:lnTo>
                  <a:pt x="378" y="223"/>
                </a:lnTo>
                <a:lnTo>
                  <a:pt x="378" y="227"/>
                </a:lnTo>
                <a:lnTo>
                  <a:pt x="376" y="231"/>
                </a:lnTo>
                <a:lnTo>
                  <a:pt x="378" y="238"/>
                </a:lnTo>
                <a:lnTo>
                  <a:pt x="380" y="244"/>
                </a:lnTo>
                <a:lnTo>
                  <a:pt x="386" y="250"/>
                </a:lnTo>
                <a:lnTo>
                  <a:pt x="388" y="254"/>
                </a:lnTo>
                <a:lnTo>
                  <a:pt x="392" y="256"/>
                </a:lnTo>
                <a:lnTo>
                  <a:pt x="396" y="259"/>
                </a:lnTo>
                <a:lnTo>
                  <a:pt x="398" y="263"/>
                </a:lnTo>
                <a:lnTo>
                  <a:pt x="398" y="267"/>
                </a:lnTo>
                <a:lnTo>
                  <a:pt x="402" y="278"/>
                </a:lnTo>
                <a:lnTo>
                  <a:pt x="398" y="280"/>
                </a:lnTo>
                <a:lnTo>
                  <a:pt x="394" y="280"/>
                </a:lnTo>
                <a:lnTo>
                  <a:pt x="388" y="280"/>
                </a:lnTo>
                <a:lnTo>
                  <a:pt x="384" y="280"/>
                </a:lnTo>
                <a:lnTo>
                  <a:pt x="382" y="282"/>
                </a:lnTo>
                <a:lnTo>
                  <a:pt x="380" y="282"/>
                </a:lnTo>
                <a:lnTo>
                  <a:pt x="378" y="284"/>
                </a:lnTo>
                <a:lnTo>
                  <a:pt x="376" y="282"/>
                </a:lnTo>
                <a:lnTo>
                  <a:pt x="372" y="278"/>
                </a:lnTo>
                <a:lnTo>
                  <a:pt x="366" y="273"/>
                </a:lnTo>
                <a:lnTo>
                  <a:pt x="362" y="271"/>
                </a:lnTo>
                <a:lnTo>
                  <a:pt x="359" y="271"/>
                </a:lnTo>
                <a:lnTo>
                  <a:pt x="357" y="271"/>
                </a:lnTo>
                <a:lnTo>
                  <a:pt x="353" y="269"/>
                </a:lnTo>
                <a:lnTo>
                  <a:pt x="351" y="267"/>
                </a:lnTo>
                <a:lnTo>
                  <a:pt x="349" y="267"/>
                </a:lnTo>
                <a:lnTo>
                  <a:pt x="347" y="269"/>
                </a:lnTo>
                <a:lnTo>
                  <a:pt x="347" y="271"/>
                </a:lnTo>
                <a:lnTo>
                  <a:pt x="345" y="274"/>
                </a:lnTo>
                <a:lnTo>
                  <a:pt x="343" y="278"/>
                </a:lnTo>
                <a:lnTo>
                  <a:pt x="337" y="284"/>
                </a:lnTo>
                <a:lnTo>
                  <a:pt x="333" y="290"/>
                </a:lnTo>
                <a:lnTo>
                  <a:pt x="333" y="293"/>
                </a:lnTo>
                <a:lnTo>
                  <a:pt x="337" y="295"/>
                </a:lnTo>
                <a:lnTo>
                  <a:pt x="347" y="299"/>
                </a:lnTo>
                <a:lnTo>
                  <a:pt x="357" y="303"/>
                </a:lnTo>
                <a:lnTo>
                  <a:pt x="362" y="305"/>
                </a:lnTo>
                <a:lnTo>
                  <a:pt x="366" y="305"/>
                </a:lnTo>
                <a:lnTo>
                  <a:pt x="372" y="303"/>
                </a:lnTo>
                <a:lnTo>
                  <a:pt x="376" y="301"/>
                </a:lnTo>
                <a:lnTo>
                  <a:pt x="382" y="297"/>
                </a:lnTo>
                <a:lnTo>
                  <a:pt x="388" y="293"/>
                </a:lnTo>
                <a:lnTo>
                  <a:pt x="400" y="291"/>
                </a:lnTo>
                <a:lnTo>
                  <a:pt x="402" y="291"/>
                </a:lnTo>
                <a:lnTo>
                  <a:pt x="404" y="293"/>
                </a:lnTo>
                <a:lnTo>
                  <a:pt x="400" y="297"/>
                </a:lnTo>
                <a:lnTo>
                  <a:pt x="392" y="303"/>
                </a:lnTo>
                <a:lnTo>
                  <a:pt x="402" y="310"/>
                </a:lnTo>
                <a:lnTo>
                  <a:pt x="404" y="307"/>
                </a:lnTo>
                <a:lnTo>
                  <a:pt x="406" y="305"/>
                </a:lnTo>
                <a:lnTo>
                  <a:pt x="411" y="301"/>
                </a:lnTo>
                <a:lnTo>
                  <a:pt x="425" y="295"/>
                </a:lnTo>
                <a:lnTo>
                  <a:pt x="437" y="290"/>
                </a:lnTo>
                <a:lnTo>
                  <a:pt x="441" y="288"/>
                </a:lnTo>
                <a:lnTo>
                  <a:pt x="441" y="286"/>
                </a:lnTo>
                <a:lnTo>
                  <a:pt x="443" y="284"/>
                </a:lnTo>
                <a:lnTo>
                  <a:pt x="445" y="297"/>
                </a:lnTo>
                <a:lnTo>
                  <a:pt x="445" y="308"/>
                </a:lnTo>
                <a:lnTo>
                  <a:pt x="443" y="312"/>
                </a:lnTo>
                <a:lnTo>
                  <a:pt x="441" y="316"/>
                </a:lnTo>
                <a:lnTo>
                  <a:pt x="437" y="320"/>
                </a:lnTo>
                <a:lnTo>
                  <a:pt x="431" y="322"/>
                </a:lnTo>
                <a:lnTo>
                  <a:pt x="423" y="324"/>
                </a:lnTo>
                <a:lnTo>
                  <a:pt x="419" y="325"/>
                </a:lnTo>
                <a:lnTo>
                  <a:pt x="415" y="325"/>
                </a:lnTo>
                <a:lnTo>
                  <a:pt x="413" y="327"/>
                </a:lnTo>
                <a:lnTo>
                  <a:pt x="413" y="329"/>
                </a:lnTo>
                <a:lnTo>
                  <a:pt x="413" y="331"/>
                </a:lnTo>
                <a:lnTo>
                  <a:pt x="415" y="333"/>
                </a:lnTo>
                <a:lnTo>
                  <a:pt x="417" y="337"/>
                </a:lnTo>
                <a:lnTo>
                  <a:pt x="417" y="339"/>
                </a:lnTo>
                <a:lnTo>
                  <a:pt x="415" y="341"/>
                </a:lnTo>
                <a:lnTo>
                  <a:pt x="406" y="342"/>
                </a:lnTo>
                <a:lnTo>
                  <a:pt x="408" y="346"/>
                </a:lnTo>
                <a:lnTo>
                  <a:pt x="409" y="350"/>
                </a:lnTo>
                <a:lnTo>
                  <a:pt x="417" y="356"/>
                </a:lnTo>
                <a:lnTo>
                  <a:pt x="425" y="361"/>
                </a:lnTo>
                <a:lnTo>
                  <a:pt x="435" y="367"/>
                </a:lnTo>
                <a:lnTo>
                  <a:pt x="451" y="378"/>
                </a:lnTo>
                <a:lnTo>
                  <a:pt x="456" y="384"/>
                </a:lnTo>
                <a:lnTo>
                  <a:pt x="456" y="386"/>
                </a:lnTo>
                <a:lnTo>
                  <a:pt x="456" y="390"/>
                </a:lnTo>
                <a:lnTo>
                  <a:pt x="449" y="401"/>
                </a:lnTo>
                <a:lnTo>
                  <a:pt x="445" y="405"/>
                </a:lnTo>
                <a:lnTo>
                  <a:pt x="443" y="407"/>
                </a:lnTo>
                <a:lnTo>
                  <a:pt x="439" y="407"/>
                </a:lnTo>
                <a:lnTo>
                  <a:pt x="437" y="405"/>
                </a:lnTo>
                <a:lnTo>
                  <a:pt x="435" y="401"/>
                </a:lnTo>
                <a:lnTo>
                  <a:pt x="433" y="394"/>
                </a:lnTo>
                <a:lnTo>
                  <a:pt x="431" y="392"/>
                </a:lnTo>
                <a:lnTo>
                  <a:pt x="429" y="388"/>
                </a:lnTo>
                <a:lnTo>
                  <a:pt x="423" y="384"/>
                </a:lnTo>
                <a:lnTo>
                  <a:pt x="417" y="380"/>
                </a:lnTo>
                <a:lnTo>
                  <a:pt x="409" y="377"/>
                </a:lnTo>
                <a:lnTo>
                  <a:pt x="396" y="373"/>
                </a:lnTo>
                <a:lnTo>
                  <a:pt x="392" y="371"/>
                </a:lnTo>
                <a:lnTo>
                  <a:pt x="388" y="369"/>
                </a:lnTo>
                <a:lnTo>
                  <a:pt x="388" y="365"/>
                </a:lnTo>
                <a:lnTo>
                  <a:pt x="386" y="363"/>
                </a:lnTo>
                <a:lnTo>
                  <a:pt x="384" y="361"/>
                </a:lnTo>
                <a:lnTo>
                  <a:pt x="382" y="361"/>
                </a:lnTo>
                <a:lnTo>
                  <a:pt x="378" y="361"/>
                </a:lnTo>
                <a:lnTo>
                  <a:pt x="376" y="363"/>
                </a:lnTo>
                <a:lnTo>
                  <a:pt x="372" y="367"/>
                </a:lnTo>
                <a:lnTo>
                  <a:pt x="368" y="371"/>
                </a:lnTo>
                <a:lnTo>
                  <a:pt x="366" y="377"/>
                </a:lnTo>
                <a:lnTo>
                  <a:pt x="366" y="382"/>
                </a:lnTo>
                <a:lnTo>
                  <a:pt x="364" y="390"/>
                </a:lnTo>
                <a:lnTo>
                  <a:pt x="364" y="394"/>
                </a:lnTo>
                <a:lnTo>
                  <a:pt x="362" y="395"/>
                </a:lnTo>
                <a:lnTo>
                  <a:pt x="359" y="395"/>
                </a:lnTo>
                <a:lnTo>
                  <a:pt x="353" y="394"/>
                </a:lnTo>
                <a:lnTo>
                  <a:pt x="343" y="390"/>
                </a:lnTo>
                <a:lnTo>
                  <a:pt x="337" y="388"/>
                </a:lnTo>
                <a:lnTo>
                  <a:pt x="333" y="386"/>
                </a:lnTo>
                <a:lnTo>
                  <a:pt x="327" y="386"/>
                </a:lnTo>
                <a:lnTo>
                  <a:pt x="323" y="390"/>
                </a:lnTo>
                <a:lnTo>
                  <a:pt x="317" y="394"/>
                </a:lnTo>
                <a:lnTo>
                  <a:pt x="314" y="401"/>
                </a:lnTo>
                <a:lnTo>
                  <a:pt x="310" y="407"/>
                </a:lnTo>
                <a:lnTo>
                  <a:pt x="308" y="409"/>
                </a:lnTo>
                <a:lnTo>
                  <a:pt x="306" y="409"/>
                </a:lnTo>
                <a:lnTo>
                  <a:pt x="304" y="409"/>
                </a:lnTo>
                <a:lnTo>
                  <a:pt x="302" y="409"/>
                </a:lnTo>
                <a:lnTo>
                  <a:pt x="298" y="407"/>
                </a:lnTo>
                <a:lnTo>
                  <a:pt x="296" y="403"/>
                </a:lnTo>
                <a:lnTo>
                  <a:pt x="290" y="397"/>
                </a:lnTo>
                <a:lnTo>
                  <a:pt x="282" y="394"/>
                </a:lnTo>
                <a:lnTo>
                  <a:pt x="278" y="392"/>
                </a:lnTo>
                <a:lnTo>
                  <a:pt x="274" y="392"/>
                </a:lnTo>
                <a:lnTo>
                  <a:pt x="270" y="392"/>
                </a:lnTo>
                <a:lnTo>
                  <a:pt x="267" y="392"/>
                </a:lnTo>
                <a:lnTo>
                  <a:pt x="261" y="392"/>
                </a:lnTo>
                <a:lnTo>
                  <a:pt x="259" y="392"/>
                </a:lnTo>
                <a:lnTo>
                  <a:pt x="259" y="390"/>
                </a:lnTo>
                <a:lnTo>
                  <a:pt x="259" y="388"/>
                </a:lnTo>
                <a:lnTo>
                  <a:pt x="259" y="384"/>
                </a:lnTo>
                <a:lnTo>
                  <a:pt x="263" y="378"/>
                </a:lnTo>
                <a:lnTo>
                  <a:pt x="265" y="375"/>
                </a:lnTo>
                <a:lnTo>
                  <a:pt x="265" y="371"/>
                </a:lnTo>
                <a:lnTo>
                  <a:pt x="263" y="369"/>
                </a:lnTo>
                <a:lnTo>
                  <a:pt x="261" y="367"/>
                </a:lnTo>
                <a:lnTo>
                  <a:pt x="255" y="365"/>
                </a:lnTo>
                <a:lnTo>
                  <a:pt x="247" y="363"/>
                </a:lnTo>
                <a:lnTo>
                  <a:pt x="243" y="361"/>
                </a:lnTo>
                <a:lnTo>
                  <a:pt x="237" y="358"/>
                </a:lnTo>
                <a:lnTo>
                  <a:pt x="224" y="348"/>
                </a:lnTo>
                <a:lnTo>
                  <a:pt x="218" y="344"/>
                </a:lnTo>
                <a:lnTo>
                  <a:pt x="214" y="342"/>
                </a:lnTo>
                <a:lnTo>
                  <a:pt x="210" y="341"/>
                </a:lnTo>
                <a:lnTo>
                  <a:pt x="202" y="341"/>
                </a:lnTo>
                <a:lnTo>
                  <a:pt x="198" y="342"/>
                </a:lnTo>
                <a:lnTo>
                  <a:pt x="194" y="344"/>
                </a:lnTo>
                <a:lnTo>
                  <a:pt x="188" y="346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2" name="Freeform 80"/>
          <p:cNvSpPr>
            <a:spLocks/>
          </p:cNvSpPr>
          <p:nvPr/>
        </p:nvSpPr>
        <p:spPr bwMode="auto">
          <a:xfrm>
            <a:off x="5464175" y="4430713"/>
            <a:ext cx="441325" cy="4762"/>
          </a:xfrm>
          <a:custGeom>
            <a:avLst/>
            <a:gdLst/>
            <a:ahLst/>
            <a:cxnLst>
              <a:cxn ang="0">
                <a:pos x="249" y="0"/>
              </a:cxn>
              <a:cxn ang="0">
                <a:pos x="0" y="2"/>
              </a:cxn>
              <a:cxn ang="0">
                <a:pos x="249" y="0"/>
              </a:cxn>
            </a:cxnLst>
            <a:rect l="0" t="0" r="r" b="b"/>
            <a:pathLst>
              <a:path w="249" h="2">
                <a:moveTo>
                  <a:pt x="249" y="0"/>
                </a:moveTo>
                <a:lnTo>
                  <a:pt x="0" y="2"/>
                </a:lnTo>
                <a:lnTo>
                  <a:pt x="249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3" name="Line 81"/>
          <p:cNvSpPr>
            <a:spLocks noChangeShapeType="1"/>
          </p:cNvSpPr>
          <p:nvPr/>
        </p:nvSpPr>
        <p:spPr bwMode="auto">
          <a:xfrm flipH="1">
            <a:off x="5464175" y="4430713"/>
            <a:ext cx="441325" cy="47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5" name="Freeform 83"/>
          <p:cNvSpPr>
            <a:spLocks/>
          </p:cNvSpPr>
          <p:nvPr/>
        </p:nvSpPr>
        <p:spPr bwMode="auto">
          <a:xfrm>
            <a:off x="5464175" y="4430713"/>
            <a:ext cx="441325" cy="4762"/>
          </a:xfrm>
          <a:custGeom>
            <a:avLst/>
            <a:gdLst/>
            <a:ahLst/>
            <a:cxnLst>
              <a:cxn ang="0">
                <a:pos x="249" y="0"/>
              </a:cxn>
              <a:cxn ang="0">
                <a:pos x="0" y="2"/>
              </a:cxn>
              <a:cxn ang="0">
                <a:pos x="249" y="0"/>
              </a:cxn>
            </a:cxnLst>
            <a:rect l="0" t="0" r="r" b="b"/>
            <a:pathLst>
              <a:path w="249" h="2">
                <a:moveTo>
                  <a:pt x="249" y="0"/>
                </a:moveTo>
                <a:lnTo>
                  <a:pt x="0" y="2"/>
                </a:lnTo>
                <a:lnTo>
                  <a:pt x="249" y="0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6" name="Line 84"/>
          <p:cNvSpPr>
            <a:spLocks noChangeShapeType="1"/>
          </p:cNvSpPr>
          <p:nvPr/>
        </p:nvSpPr>
        <p:spPr bwMode="auto">
          <a:xfrm flipH="1">
            <a:off x="5464175" y="4430713"/>
            <a:ext cx="441325" cy="4762"/>
          </a:xfrm>
          <a:prstGeom prst="line">
            <a:avLst/>
          </a:prstGeom>
          <a:noFill/>
          <a:ln w="635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8" name="Freeform 86"/>
          <p:cNvSpPr>
            <a:spLocks/>
          </p:cNvSpPr>
          <p:nvPr/>
        </p:nvSpPr>
        <p:spPr bwMode="auto">
          <a:xfrm>
            <a:off x="5464175" y="4435475"/>
            <a:ext cx="87313" cy="571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108"/>
              </a:cxn>
              <a:cxn ang="0">
                <a:pos x="12" y="119"/>
              </a:cxn>
              <a:cxn ang="0">
                <a:pos x="20" y="129"/>
              </a:cxn>
              <a:cxn ang="0">
                <a:pos x="26" y="144"/>
              </a:cxn>
              <a:cxn ang="0">
                <a:pos x="28" y="155"/>
              </a:cxn>
              <a:cxn ang="0">
                <a:pos x="36" y="159"/>
              </a:cxn>
              <a:cxn ang="0">
                <a:pos x="41" y="167"/>
              </a:cxn>
              <a:cxn ang="0">
                <a:pos x="41" y="174"/>
              </a:cxn>
              <a:cxn ang="0">
                <a:pos x="43" y="182"/>
              </a:cxn>
              <a:cxn ang="0">
                <a:pos x="47" y="185"/>
              </a:cxn>
              <a:cxn ang="0">
                <a:pos x="51" y="197"/>
              </a:cxn>
              <a:cxn ang="0">
                <a:pos x="51" y="210"/>
              </a:cxn>
              <a:cxn ang="0">
                <a:pos x="49" y="225"/>
              </a:cxn>
              <a:cxn ang="0">
                <a:pos x="41" y="236"/>
              </a:cxn>
              <a:cxn ang="0">
                <a:pos x="40" y="246"/>
              </a:cxn>
              <a:cxn ang="0">
                <a:pos x="34" y="254"/>
              </a:cxn>
              <a:cxn ang="0">
                <a:pos x="32" y="312"/>
              </a:cxn>
              <a:cxn ang="0">
                <a:pos x="30" y="325"/>
              </a:cxn>
              <a:cxn ang="0">
                <a:pos x="22" y="335"/>
              </a:cxn>
              <a:cxn ang="0">
                <a:pos x="16" y="344"/>
              </a:cxn>
              <a:cxn ang="0">
                <a:pos x="16" y="350"/>
              </a:cxn>
            </a:cxnLst>
            <a:rect l="0" t="0" r="r" b="b"/>
            <a:pathLst>
              <a:path w="51" h="350">
                <a:moveTo>
                  <a:pt x="0" y="0"/>
                </a:moveTo>
                <a:lnTo>
                  <a:pt x="2" y="108"/>
                </a:lnTo>
                <a:lnTo>
                  <a:pt x="12" y="119"/>
                </a:lnTo>
                <a:lnTo>
                  <a:pt x="20" y="129"/>
                </a:lnTo>
                <a:lnTo>
                  <a:pt x="26" y="144"/>
                </a:lnTo>
                <a:lnTo>
                  <a:pt x="28" y="155"/>
                </a:lnTo>
                <a:lnTo>
                  <a:pt x="36" y="159"/>
                </a:lnTo>
                <a:lnTo>
                  <a:pt x="41" y="167"/>
                </a:lnTo>
                <a:lnTo>
                  <a:pt x="41" y="174"/>
                </a:lnTo>
                <a:lnTo>
                  <a:pt x="43" y="182"/>
                </a:lnTo>
                <a:lnTo>
                  <a:pt x="47" y="185"/>
                </a:lnTo>
                <a:lnTo>
                  <a:pt x="51" y="197"/>
                </a:lnTo>
                <a:lnTo>
                  <a:pt x="51" y="210"/>
                </a:lnTo>
                <a:lnTo>
                  <a:pt x="49" y="225"/>
                </a:lnTo>
                <a:lnTo>
                  <a:pt x="41" y="236"/>
                </a:lnTo>
                <a:lnTo>
                  <a:pt x="40" y="246"/>
                </a:lnTo>
                <a:lnTo>
                  <a:pt x="34" y="254"/>
                </a:lnTo>
                <a:lnTo>
                  <a:pt x="32" y="312"/>
                </a:lnTo>
                <a:lnTo>
                  <a:pt x="30" y="325"/>
                </a:lnTo>
                <a:lnTo>
                  <a:pt x="22" y="335"/>
                </a:lnTo>
                <a:lnTo>
                  <a:pt x="16" y="344"/>
                </a:lnTo>
                <a:lnTo>
                  <a:pt x="16" y="350"/>
                </a:lnTo>
              </a:path>
            </a:pathLst>
          </a:custGeom>
          <a:noFill/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69" name="Freeform 87"/>
          <p:cNvSpPr>
            <a:spLocks/>
          </p:cNvSpPr>
          <p:nvPr/>
        </p:nvSpPr>
        <p:spPr bwMode="auto">
          <a:xfrm>
            <a:off x="8159750" y="2670175"/>
            <a:ext cx="241300" cy="128588"/>
          </a:xfrm>
          <a:custGeom>
            <a:avLst/>
            <a:gdLst/>
            <a:ahLst/>
            <a:cxnLst>
              <a:cxn ang="0">
                <a:pos x="73" y="28"/>
              </a:cxn>
              <a:cxn ang="0">
                <a:pos x="85" y="22"/>
              </a:cxn>
              <a:cxn ang="0">
                <a:pos x="92" y="22"/>
              </a:cxn>
              <a:cxn ang="0">
                <a:pos x="98" y="19"/>
              </a:cxn>
              <a:cxn ang="0">
                <a:pos x="106" y="11"/>
              </a:cxn>
              <a:cxn ang="0">
                <a:pos x="116" y="5"/>
              </a:cxn>
              <a:cxn ang="0">
                <a:pos x="135" y="0"/>
              </a:cxn>
              <a:cxn ang="0">
                <a:pos x="133" y="3"/>
              </a:cxn>
              <a:cxn ang="0">
                <a:pos x="116" y="15"/>
              </a:cxn>
              <a:cxn ang="0">
                <a:pos x="90" y="32"/>
              </a:cxn>
              <a:cxn ang="0">
                <a:pos x="73" y="45"/>
              </a:cxn>
              <a:cxn ang="0">
                <a:pos x="71" y="51"/>
              </a:cxn>
              <a:cxn ang="0">
                <a:pos x="61" y="56"/>
              </a:cxn>
              <a:cxn ang="0">
                <a:pos x="57" y="54"/>
              </a:cxn>
              <a:cxn ang="0">
                <a:pos x="51" y="56"/>
              </a:cxn>
              <a:cxn ang="0">
                <a:pos x="34" y="68"/>
              </a:cxn>
              <a:cxn ang="0">
                <a:pos x="26" y="73"/>
              </a:cxn>
              <a:cxn ang="0">
                <a:pos x="22" y="77"/>
              </a:cxn>
              <a:cxn ang="0">
                <a:pos x="18" y="75"/>
              </a:cxn>
              <a:cxn ang="0">
                <a:pos x="16" y="71"/>
              </a:cxn>
              <a:cxn ang="0">
                <a:pos x="12" y="79"/>
              </a:cxn>
              <a:cxn ang="0">
                <a:pos x="6" y="79"/>
              </a:cxn>
              <a:cxn ang="0">
                <a:pos x="0" y="75"/>
              </a:cxn>
              <a:cxn ang="0">
                <a:pos x="2" y="71"/>
              </a:cxn>
              <a:cxn ang="0">
                <a:pos x="10" y="64"/>
              </a:cxn>
              <a:cxn ang="0">
                <a:pos x="20" y="56"/>
              </a:cxn>
              <a:cxn ang="0">
                <a:pos x="26" y="51"/>
              </a:cxn>
              <a:cxn ang="0">
                <a:pos x="28" y="47"/>
              </a:cxn>
              <a:cxn ang="0">
                <a:pos x="34" y="45"/>
              </a:cxn>
              <a:cxn ang="0">
                <a:pos x="40" y="43"/>
              </a:cxn>
              <a:cxn ang="0">
                <a:pos x="63" y="22"/>
              </a:cxn>
              <a:cxn ang="0">
                <a:pos x="69" y="13"/>
              </a:cxn>
              <a:cxn ang="0">
                <a:pos x="75" y="11"/>
              </a:cxn>
              <a:cxn ang="0">
                <a:pos x="79" y="11"/>
              </a:cxn>
              <a:cxn ang="0">
                <a:pos x="90" y="7"/>
              </a:cxn>
              <a:cxn ang="0">
                <a:pos x="94" y="7"/>
              </a:cxn>
              <a:cxn ang="0">
                <a:pos x="88" y="15"/>
              </a:cxn>
              <a:cxn ang="0">
                <a:pos x="69" y="28"/>
              </a:cxn>
              <a:cxn ang="0">
                <a:pos x="59" y="37"/>
              </a:cxn>
            </a:cxnLst>
            <a:rect l="0" t="0" r="r" b="b"/>
            <a:pathLst>
              <a:path w="137" h="79">
                <a:moveTo>
                  <a:pt x="59" y="37"/>
                </a:moveTo>
                <a:lnTo>
                  <a:pt x="73" y="28"/>
                </a:lnTo>
                <a:lnTo>
                  <a:pt x="81" y="24"/>
                </a:lnTo>
                <a:lnTo>
                  <a:pt x="85" y="22"/>
                </a:lnTo>
                <a:lnTo>
                  <a:pt x="88" y="22"/>
                </a:lnTo>
                <a:lnTo>
                  <a:pt x="92" y="22"/>
                </a:lnTo>
                <a:lnTo>
                  <a:pt x="94" y="22"/>
                </a:lnTo>
                <a:lnTo>
                  <a:pt x="98" y="19"/>
                </a:lnTo>
                <a:lnTo>
                  <a:pt x="102" y="15"/>
                </a:lnTo>
                <a:lnTo>
                  <a:pt x="106" y="11"/>
                </a:lnTo>
                <a:lnTo>
                  <a:pt x="114" y="7"/>
                </a:lnTo>
                <a:lnTo>
                  <a:pt x="116" y="5"/>
                </a:lnTo>
                <a:lnTo>
                  <a:pt x="120" y="5"/>
                </a:lnTo>
                <a:lnTo>
                  <a:pt x="135" y="0"/>
                </a:lnTo>
                <a:lnTo>
                  <a:pt x="137" y="0"/>
                </a:lnTo>
                <a:lnTo>
                  <a:pt x="133" y="3"/>
                </a:lnTo>
                <a:lnTo>
                  <a:pt x="128" y="9"/>
                </a:lnTo>
                <a:lnTo>
                  <a:pt x="116" y="15"/>
                </a:lnTo>
                <a:lnTo>
                  <a:pt x="102" y="24"/>
                </a:lnTo>
                <a:lnTo>
                  <a:pt x="90" y="32"/>
                </a:lnTo>
                <a:lnTo>
                  <a:pt x="81" y="39"/>
                </a:lnTo>
                <a:lnTo>
                  <a:pt x="73" y="45"/>
                </a:lnTo>
                <a:lnTo>
                  <a:pt x="71" y="49"/>
                </a:lnTo>
                <a:lnTo>
                  <a:pt x="71" y="51"/>
                </a:lnTo>
                <a:lnTo>
                  <a:pt x="69" y="53"/>
                </a:lnTo>
                <a:lnTo>
                  <a:pt x="61" y="56"/>
                </a:lnTo>
                <a:lnTo>
                  <a:pt x="49" y="64"/>
                </a:lnTo>
                <a:lnTo>
                  <a:pt x="57" y="54"/>
                </a:lnTo>
                <a:lnTo>
                  <a:pt x="59" y="53"/>
                </a:lnTo>
                <a:lnTo>
                  <a:pt x="51" y="56"/>
                </a:lnTo>
                <a:lnTo>
                  <a:pt x="36" y="68"/>
                </a:lnTo>
                <a:lnTo>
                  <a:pt x="34" y="68"/>
                </a:lnTo>
                <a:lnTo>
                  <a:pt x="32" y="70"/>
                </a:lnTo>
                <a:lnTo>
                  <a:pt x="26" y="73"/>
                </a:lnTo>
                <a:lnTo>
                  <a:pt x="24" y="77"/>
                </a:lnTo>
                <a:lnTo>
                  <a:pt x="22" y="77"/>
                </a:lnTo>
                <a:lnTo>
                  <a:pt x="20" y="77"/>
                </a:lnTo>
                <a:lnTo>
                  <a:pt x="18" y="75"/>
                </a:lnTo>
                <a:lnTo>
                  <a:pt x="16" y="73"/>
                </a:lnTo>
                <a:lnTo>
                  <a:pt x="16" y="71"/>
                </a:lnTo>
                <a:lnTo>
                  <a:pt x="14" y="75"/>
                </a:lnTo>
                <a:lnTo>
                  <a:pt x="12" y="79"/>
                </a:lnTo>
                <a:lnTo>
                  <a:pt x="10" y="79"/>
                </a:lnTo>
                <a:lnTo>
                  <a:pt x="6" y="79"/>
                </a:lnTo>
                <a:lnTo>
                  <a:pt x="2" y="77"/>
                </a:lnTo>
                <a:lnTo>
                  <a:pt x="0" y="75"/>
                </a:lnTo>
                <a:lnTo>
                  <a:pt x="0" y="73"/>
                </a:lnTo>
                <a:lnTo>
                  <a:pt x="2" y="71"/>
                </a:lnTo>
                <a:lnTo>
                  <a:pt x="6" y="68"/>
                </a:lnTo>
                <a:lnTo>
                  <a:pt x="10" y="64"/>
                </a:lnTo>
                <a:lnTo>
                  <a:pt x="14" y="60"/>
                </a:lnTo>
                <a:lnTo>
                  <a:pt x="20" y="56"/>
                </a:lnTo>
                <a:lnTo>
                  <a:pt x="24" y="53"/>
                </a:lnTo>
                <a:lnTo>
                  <a:pt x="26" y="51"/>
                </a:lnTo>
                <a:lnTo>
                  <a:pt x="26" y="49"/>
                </a:lnTo>
                <a:lnTo>
                  <a:pt x="28" y="47"/>
                </a:lnTo>
                <a:lnTo>
                  <a:pt x="30" y="47"/>
                </a:lnTo>
                <a:lnTo>
                  <a:pt x="34" y="45"/>
                </a:lnTo>
                <a:lnTo>
                  <a:pt x="38" y="43"/>
                </a:lnTo>
                <a:lnTo>
                  <a:pt x="40" y="43"/>
                </a:lnTo>
                <a:lnTo>
                  <a:pt x="53" y="32"/>
                </a:lnTo>
                <a:lnTo>
                  <a:pt x="63" y="22"/>
                </a:lnTo>
                <a:lnTo>
                  <a:pt x="65" y="19"/>
                </a:lnTo>
                <a:lnTo>
                  <a:pt x="69" y="13"/>
                </a:lnTo>
                <a:lnTo>
                  <a:pt x="73" y="11"/>
                </a:lnTo>
                <a:lnTo>
                  <a:pt x="75" y="11"/>
                </a:lnTo>
                <a:lnTo>
                  <a:pt x="77" y="11"/>
                </a:lnTo>
                <a:lnTo>
                  <a:pt x="79" y="11"/>
                </a:lnTo>
                <a:lnTo>
                  <a:pt x="87" y="9"/>
                </a:lnTo>
                <a:lnTo>
                  <a:pt x="90" y="7"/>
                </a:lnTo>
                <a:lnTo>
                  <a:pt x="94" y="5"/>
                </a:lnTo>
                <a:lnTo>
                  <a:pt x="94" y="7"/>
                </a:lnTo>
                <a:lnTo>
                  <a:pt x="90" y="11"/>
                </a:lnTo>
                <a:lnTo>
                  <a:pt x="88" y="15"/>
                </a:lnTo>
                <a:lnTo>
                  <a:pt x="79" y="19"/>
                </a:lnTo>
                <a:lnTo>
                  <a:pt x="69" y="28"/>
                </a:lnTo>
                <a:lnTo>
                  <a:pt x="63" y="34"/>
                </a:lnTo>
                <a:lnTo>
                  <a:pt x="59" y="37"/>
                </a:lnTo>
                <a:close/>
              </a:path>
            </a:pathLst>
          </a:custGeom>
          <a:noFill/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6879" name="Freeform 88"/>
          <p:cNvSpPr>
            <a:spLocks/>
          </p:cNvSpPr>
          <p:nvPr/>
        </p:nvSpPr>
        <p:spPr bwMode="auto">
          <a:xfrm>
            <a:off x="8159750" y="2670175"/>
            <a:ext cx="241300" cy="128588"/>
          </a:xfrm>
          <a:custGeom>
            <a:avLst/>
            <a:gdLst>
              <a:gd name="T0" fmla="*/ 2147483647 w 137"/>
              <a:gd name="T1" fmla="*/ 2147483647 h 79"/>
              <a:gd name="T2" fmla="*/ 2147483647 w 137"/>
              <a:gd name="T3" fmla="*/ 2147483647 h 79"/>
              <a:gd name="T4" fmla="*/ 2147483647 w 137"/>
              <a:gd name="T5" fmla="*/ 2147483647 h 79"/>
              <a:gd name="T6" fmla="*/ 2147483647 w 137"/>
              <a:gd name="T7" fmla="*/ 2147483647 h 79"/>
              <a:gd name="T8" fmla="*/ 2147483647 w 137"/>
              <a:gd name="T9" fmla="*/ 2147483647 h 79"/>
              <a:gd name="T10" fmla="*/ 2147483647 w 137"/>
              <a:gd name="T11" fmla="*/ 2147483647 h 79"/>
              <a:gd name="T12" fmla="*/ 2147483647 w 137"/>
              <a:gd name="T13" fmla="*/ 2147483647 h 79"/>
              <a:gd name="T14" fmla="*/ 2147483647 w 137"/>
              <a:gd name="T15" fmla="*/ 0 h 79"/>
              <a:gd name="T16" fmla="*/ 2147483647 w 137"/>
              <a:gd name="T17" fmla="*/ 2147483647 h 79"/>
              <a:gd name="T18" fmla="*/ 2147483647 w 137"/>
              <a:gd name="T19" fmla="*/ 2147483647 h 79"/>
              <a:gd name="T20" fmla="*/ 2147483647 w 137"/>
              <a:gd name="T21" fmla="*/ 2147483647 h 79"/>
              <a:gd name="T22" fmla="*/ 2147483647 w 137"/>
              <a:gd name="T23" fmla="*/ 2147483647 h 79"/>
              <a:gd name="T24" fmla="*/ 2147483647 w 137"/>
              <a:gd name="T25" fmla="*/ 2147483647 h 79"/>
              <a:gd name="T26" fmla="*/ 2147483647 w 137"/>
              <a:gd name="T27" fmla="*/ 2147483647 h 79"/>
              <a:gd name="T28" fmla="*/ 2147483647 w 137"/>
              <a:gd name="T29" fmla="*/ 2147483647 h 79"/>
              <a:gd name="T30" fmla="*/ 2147483647 w 137"/>
              <a:gd name="T31" fmla="*/ 2147483647 h 79"/>
              <a:gd name="T32" fmla="*/ 2147483647 w 137"/>
              <a:gd name="T33" fmla="*/ 2147483647 h 79"/>
              <a:gd name="T34" fmla="*/ 2147483647 w 137"/>
              <a:gd name="T35" fmla="*/ 2147483647 h 79"/>
              <a:gd name="T36" fmla="*/ 2147483647 w 137"/>
              <a:gd name="T37" fmla="*/ 2147483647 h 79"/>
              <a:gd name="T38" fmla="*/ 2147483647 w 137"/>
              <a:gd name="T39" fmla="*/ 2147483647 h 79"/>
              <a:gd name="T40" fmla="*/ 2147483647 w 137"/>
              <a:gd name="T41" fmla="*/ 2147483647 h 79"/>
              <a:gd name="T42" fmla="*/ 2147483647 w 137"/>
              <a:gd name="T43" fmla="*/ 2147483647 h 79"/>
              <a:gd name="T44" fmla="*/ 2147483647 w 137"/>
              <a:gd name="T45" fmla="*/ 2147483647 h 79"/>
              <a:gd name="T46" fmla="*/ 2147483647 w 137"/>
              <a:gd name="T47" fmla="*/ 2147483647 h 79"/>
              <a:gd name="T48" fmla="*/ 0 w 137"/>
              <a:gd name="T49" fmla="*/ 2147483647 h 79"/>
              <a:gd name="T50" fmla="*/ 0 w 137"/>
              <a:gd name="T51" fmla="*/ 2147483647 h 79"/>
              <a:gd name="T52" fmla="*/ 2147483647 w 137"/>
              <a:gd name="T53" fmla="*/ 2147483647 h 79"/>
              <a:gd name="T54" fmla="*/ 2147483647 w 137"/>
              <a:gd name="T55" fmla="*/ 2147483647 h 79"/>
              <a:gd name="T56" fmla="*/ 2147483647 w 137"/>
              <a:gd name="T57" fmla="*/ 2147483647 h 79"/>
              <a:gd name="T58" fmla="*/ 2147483647 w 137"/>
              <a:gd name="T59" fmla="*/ 2147483647 h 79"/>
              <a:gd name="T60" fmla="*/ 2147483647 w 137"/>
              <a:gd name="T61" fmla="*/ 2147483647 h 79"/>
              <a:gd name="T62" fmla="*/ 2147483647 w 137"/>
              <a:gd name="T63" fmla="*/ 2147483647 h 79"/>
              <a:gd name="T64" fmla="*/ 2147483647 w 137"/>
              <a:gd name="T65" fmla="*/ 2147483647 h 79"/>
              <a:gd name="T66" fmla="*/ 2147483647 w 137"/>
              <a:gd name="T67" fmla="*/ 2147483647 h 79"/>
              <a:gd name="T68" fmla="*/ 2147483647 w 137"/>
              <a:gd name="T69" fmla="*/ 2147483647 h 79"/>
              <a:gd name="T70" fmla="*/ 2147483647 w 137"/>
              <a:gd name="T71" fmla="*/ 2147483647 h 79"/>
              <a:gd name="T72" fmla="*/ 2147483647 w 137"/>
              <a:gd name="T73" fmla="*/ 2147483647 h 79"/>
              <a:gd name="T74" fmla="*/ 2147483647 w 137"/>
              <a:gd name="T75" fmla="*/ 2147483647 h 79"/>
              <a:gd name="T76" fmla="*/ 2147483647 w 137"/>
              <a:gd name="T77" fmla="*/ 2147483647 h 79"/>
              <a:gd name="T78" fmla="*/ 2147483647 w 137"/>
              <a:gd name="T79" fmla="*/ 2147483647 h 79"/>
              <a:gd name="T80" fmla="*/ 2147483647 w 137"/>
              <a:gd name="T81" fmla="*/ 2147483647 h 79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37"/>
              <a:gd name="T124" fmla="*/ 0 h 79"/>
              <a:gd name="T125" fmla="*/ 137 w 137"/>
              <a:gd name="T126" fmla="*/ 79 h 79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37" h="79">
                <a:moveTo>
                  <a:pt x="59" y="37"/>
                </a:moveTo>
                <a:lnTo>
                  <a:pt x="71" y="28"/>
                </a:lnTo>
                <a:lnTo>
                  <a:pt x="88" y="22"/>
                </a:lnTo>
                <a:lnTo>
                  <a:pt x="94" y="22"/>
                </a:lnTo>
                <a:lnTo>
                  <a:pt x="98" y="19"/>
                </a:lnTo>
                <a:lnTo>
                  <a:pt x="106" y="11"/>
                </a:lnTo>
                <a:lnTo>
                  <a:pt x="120" y="5"/>
                </a:lnTo>
                <a:lnTo>
                  <a:pt x="137" y="0"/>
                </a:lnTo>
                <a:lnTo>
                  <a:pt x="128" y="9"/>
                </a:lnTo>
                <a:lnTo>
                  <a:pt x="81" y="39"/>
                </a:lnTo>
                <a:lnTo>
                  <a:pt x="73" y="45"/>
                </a:lnTo>
                <a:lnTo>
                  <a:pt x="71" y="49"/>
                </a:lnTo>
                <a:lnTo>
                  <a:pt x="61" y="56"/>
                </a:lnTo>
                <a:lnTo>
                  <a:pt x="49" y="64"/>
                </a:lnTo>
                <a:lnTo>
                  <a:pt x="57" y="54"/>
                </a:lnTo>
                <a:lnTo>
                  <a:pt x="51" y="56"/>
                </a:lnTo>
                <a:lnTo>
                  <a:pt x="36" y="68"/>
                </a:lnTo>
                <a:lnTo>
                  <a:pt x="32" y="70"/>
                </a:lnTo>
                <a:lnTo>
                  <a:pt x="26" y="73"/>
                </a:lnTo>
                <a:lnTo>
                  <a:pt x="22" y="77"/>
                </a:lnTo>
                <a:lnTo>
                  <a:pt x="18" y="75"/>
                </a:lnTo>
                <a:lnTo>
                  <a:pt x="14" y="71"/>
                </a:lnTo>
                <a:lnTo>
                  <a:pt x="14" y="75"/>
                </a:lnTo>
                <a:lnTo>
                  <a:pt x="10" y="79"/>
                </a:lnTo>
                <a:lnTo>
                  <a:pt x="0" y="77"/>
                </a:lnTo>
                <a:lnTo>
                  <a:pt x="0" y="73"/>
                </a:lnTo>
                <a:lnTo>
                  <a:pt x="2" y="71"/>
                </a:lnTo>
                <a:lnTo>
                  <a:pt x="10" y="64"/>
                </a:lnTo>
                <a:lnTo>
                  <a:pt x="20" y="56"/>
                </a:lnTo>
                <a:lnTo>
                  <a:pt x="26" y="49"/>
                </a:lnTo>
                <a:lnTo>
                  <a:pt x="34" y="45"/>
                </a:lnTo>
                <a:lnTo>
                  <a:pt x="40" y="43"/>
                </a:lnTo>
                <a:lnTo>
                  <a:pt x="61" y="22"/>
                </a:lnTo>
                <a:lnTo>
                  <a:pt x="69" y="13"/>
                </a:lnTo>
                <a:lnTo>
                  <a:pt x="75" y="11"/>
                </a:lnTo>
                <a:lnTo>
                  <a:pt x="79" y="11"/>
                </a:lnTo>
                <a:lnTo>
                  <a:pt x="90" y="5"/>
                </a:lnTo>
                <a:lnTo>
                  <a:pt x="94" y="7"/>
                </a:lnTo>
                <a:lnTo>
                  <a:pt x="87" y="13"/>
                </a:lnTo>
                <a:lnTo>
                  <a:pt x="79" y="19"/>
                </a:lnTo>
                <a:lnTo>
                  <a:pt x="59" y="37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1" name="Freeform 89"/>
          <p:cNvSpPr>
            <a:spLocks/>
          </p:cNvSpPr>
          <p:nvPr/>
        </p:nvSpPr>
        <p:spPr bwMode="auto">
          <a:xfrm>
            <a:off x="3500438" y="3832225"/>
            <a:ext cx="2057400" cy="1806575"/>
          </a:xfrm>
          <a:custGeom>
            <a:avLst/>
            <a:gdLst/>
            <a:ahLst/>
            <a:cxnLst>
              <a:cxn ang="0">
                <a:pos x="1142" y="680"/>
              </a:cxn>
              <a:cxn ang="0">
                <a:pos x="1159" y="593"/>
              </a:cxn>
              <a:cxn ang="0">
                <a:pos x="1151" y="535"/>
              </a:cxn>
              <a:cxn ang="0">
                <a:pos x="1124" y="487"/>
              </a:cxn>
              <a:cxn ang="0">
                <a:pos x="1054" y="308"/>
              </a:cxn>
              <a:cxn ang="0">
                <a:pos x="987" y="289"/>
              </a:cxn>
              <a:cxn ang="0">
                <a:pos x="928" y="289"/>
              </a:cxn>
              <a:cxn ang="0">
                <a:pos x="899" y="304"/>
              </a:cxn>
              <a:cxn ang="0">
                <a:pos x="864" y="287"/>
              </a:cxn>
              <a:cxn ang="0">
                <a:pos x="836" y="298"/>
              </a:cxn>
              <a:cxn ang="0">
                <a:pos x="813" y="279"/>
              </a:cxn>
              <a:cxn ang="0">
                <a:pos x="785" y="276"/>
              </a:cxn>
              <a:cxn ang="0">
                <a:pos x="760" y="272"/>
              </a:cxn>
              <a:cxn ang="0">
                <a:pos x="713" y="259"/>
              </a:cxn>
              <a:cxn ang="0">
                <a:pos x="672" y="247"/>
              </a:cxn>
              <a:cxn ang="0">
                <a:pos x="642" y="226"/>
              </a:cxn>
              <a:cxn ang="0">
                <a:pos x="607" y="223"/>
              </a:cxn>
              <a:cxn ang="0">
                <a:pos x="2" y="448"/>
              </a:cxn>
              <a:cxn ang="0">
                <a:pos x="34" y="495"/>
              </a:cxn>
              <a:cxn ang="0">
                <a:pos x="71" y="525"/>
              </a:cxn>
              <a:cxn ang="0">
                <a:pos x="130" y="591"/>
              </a:cxn>
              <a:cxn ang="0">
                <a:pos x="145" y="644"/>
              </a:cxn>
              <a:cxn ang="0">
                <a:pos x="194" y="724"/>
              </a:cxn>
              <a:cxn ang="0">
                <a:pos x="233" y="743"/>
              </a:cxn>
              <a:cxn ang="0">
                <a:pos x="265" y="777"/>
              </a:cxn>
              <a:cxn ang="0">
                <a:pos x="296" y="758"/>
              </a:cxn>
              <a:cxn ang="0">
                <a:pos x="333" y="699"/>
              </a:cxn>
              <a:cxn ang="0">
                <a:pos x="411" y="701"/>
              </a:cxn>
              <a:cxn ang="0">
                <a:pos x="480" y="741"/>
              </a:cxn>
              <a:cxn ang="0">
                <a:pos x="519" y="805"/>
              </a:cxn>
              <a:cxn ang="0">
                <a:pos x="535" y="850"/>
              </a:cxn>
              <a:cxn ang="0">
                <a:pos x="576" y="915"/>
              </a:cxn>
              <a:cxn ang="0">
                <a:pos x="611" y="966"/>
              </a:cxn>
              <a:cxn ang="0">
                <a:pos x="644" y="1028"/>
              </a:cxn>
              <a:cxn ang="0">
                <a:pos x="676" y="1051"/>
              </a:cxn>
              <a:cxn ang="0">
                <a:pos x="719" y="1073"/>
              </a:cxn>
              <a:cxn ang="0">
                <a:pos x="781" y="1087"/>
              </a:cxn>
              <a:cxn ang="0">
                <a:pos x="821" y="1098"/>
              </a:cxn>
              <a:cxn ang="0">
                <a:pos x="807" y="1064"/>
              </a:cxn>
              <a:cxn ang="0">
                <a:pos x="807" y="1024"/>
              </a:cxn>
              <a:cxn ang="0">
                <a:pos x="807" y="994"/>
              </a:cxn>
              <a:cxn ang="0">
                <a:pos x="787" y="971"/>
              </a:cxn>
              <a:cxn ang="0">
                <a:pos x="819" y="939"/>
              </a:cxn>
              <a:cxn ang="0">
                <a:pos x="797" y="915"/>
              </a:cxn>
              <a:cxn ang="0">
                <a:pos x="840" y="898"/>
              </a:cxn>
              <a:cxn ang="0">
                <a:pos x="842" y="884"/>
              </a:cxn>
              <a:cxn ang="0">
                <a:pos x="864" y="869"/>
              </a:cxn>
              <a:cxn ang="0">
                <a:pos x="887" y="865"/>
              </a:cxn>
              <a:cxn ang="0">
                <a:pos x="879" y="837"/>
              </a:cxn>
              <a:cxn ang="0">
                <a:pos x="903" y="828"/>
              </a:cxn>
              <a:cxn ang="0">
                <a:pos x="922" y="831"/>
              </a:cxn>
              <a:cxn ang="0">
                <a:pos x="932" y="841"/>
              </a:cxn>
              <a:cxn ang="0">
                <a:pos x="948" y="839"/>
              </a:cxn>
              <a:cxn ang="0">
                <a:pos x="1005" y="782"/>
              </a:cxn>
              <a:cxn ang="0">
                <a:pos x="1032" y="760"/>
              </a:cxn>
              <a:cxn ang="0">
                <a:pos x="1030" y="720"/>
              </a:cxn>
              <a:cxn ang="0">
                <a:pos x="1046" y="731"/>
              </a:cxn>
              <a:cxn ang="0">
                <a:pos x="1052" y="756"/>
              </a:cxn>
              <a:cxn ang="0">
                <a:pos x="1093" y="727"/>
              </a:cxn>
            </a:cxnLst>
            <a:rect l="0" t="0" r="r" b="b"/>
            <a:pathLst>
              <a:path w="1163" h="1102">
                <a:moveTo>
                  <a:pt x="1126" y="720"/>
                </a:moveTo>
                <a:lnTo>
                  <a:pt x="1124" y="718"/>
                </a:lnTo>
                <a:lnTo>
                  <a:pt x="1124" y="716"/>
                </a:lnTo>
                <a:lnTo>
                  <a:pt x="1126" y="712"/>
                </a:lnTo>
                <a:lnTo>
                  <a:pt x="1128" y="707"/>
                </a:lnTo>
                <a:lnTo>
                  <a:pt x="1132" y="703"/>
                </a:lnTo>
                <a:lnTo>
                  <a:pt x="1136" y="699"/>
                </a:lnTo>
                <a:lnTo>
                  <a:pt x="1140" y="693"/>
                </a:lnTo>
                <a:lnTo>
                  <a:pt x="1142" y="686"/>
                </a:lnTo>
                <a:lnTo>
                  <a:pt x="1142" y="680"/>
                </a:lnTo>
                <a:lnTo>
                  <a:pt x="1142" y="656"/>
                </a:lnTo>
                <a:lnTo>
                  <a:pt x="1144" y="622"/>
                </a:lnTo>
                <a:lnTo>
                  <a:pt x="1148" y="618"/>
                </a:lnTo>
                <a:lnTo>
                  <a:pt x="1150" y="614"/>
                </a:lnTo>
                <a:lnTo>
                  <a:pt x="1151" y="610"/>
                </a:lnTo>
                <a:lnTo>
                  <a:pt x="1153" y="604"/>
                </a:lnTo>
                <a:lnTo>
                  <a:pt x="1155" y="603"/>
                </a:lnTo>
                <a:lnTo>
                  <a:pt x="1157" y="601"/>
                </a:lnTo>
                <a:lnTo>
                  <a:pt x="1159" y="597"/>
                </a:lnTo>
                <a:lnTo>
                  <a:pt x="1159" y="593"/>
                </a:lnTo>
                <a:lnTo>
                  <a:pt x="1161" y="587"/>
                </a:lnTo>
                <a:lnTo>
                  <a:pt x="1163" y="580"/>
                </a:lnTo>
                <a:lnTo>
                  <a:pt x="1161" y="572"/>
                </a:lnTo>
                <a:lnTo>
                  <a:pt x="1161" y="565"/>
                </a:lnTo>
                <a:lnTo>
                  <a:pt x="1159" y="559"/>
                </a:lnTo>
                <a:lnTo>
                  <a:pt x="1157" y="553"/>
                </a:lnTo>
                <a:lnTo>
                  <a:pt x="1155" y="552"/>
                </a:lnTo>
                <a:lnTo>
                  <a:pt x="1153" y="550"/>
                </a:lnTo>
                <a:lnTo>
                  <a:pt x="1153" y="542"/>
                </a:lnTo>
                <a:lnTo>
                  <a:pt x="1151" y="535"/>
                </a:lnTo>
                <a:lnTo>
                  <a:pt x="1150" y="531"/>
                </a:lnTo>
                <a:lnTo>
                  <a:pt x="1146" y="529"/>
                </a:lnTo>
                <a:lnTo>
                  <a:pt x="1140" y="527"/>
                </a:lnTo>
                <a:lnTo>
                  <a:pt x="1138" y="525"/>
                </a:lnTo>
                <a:lnTo>
                  <a:pt x="1138" y="523"/>
                </a:lnTo>
                <a:lnTo>
                  <a:pt x="1136" y="512"/>
                </a:lnTo>
                <a:lnTo>
                  <a:pt x="1134" y="504"/>
                </a:lnTo>
                <a:lnTo>
                  <a:pt x="1132" y="501"/>
                </a:lnTo>
                <a:lnTo>
                  <a:pt x="1130" y="497"/>
                </a:lnTo>
                <a:lnTo>
                  <a:pt x="1124" y="487"/>
                </a:lnTo>
                <a:lnTo>
                  <a:pt x="1112" y="476"/>
                </a:lnTo>
                <a:lnTo>
                  <a:pt x="1112" y="368"/>
                </a:lnTo>
                <a:lnTo>
                  <a:pt x="1110" y="319"/>
                </a:lnTo>
                <a:lnTo>
                  <a:pt x="1106" y="317"/>
                </a:lnTo>
                <a:lnTo>
                  <a:pt x="1103" y="315"/>
                </a:lnTo>
                <a:lnTo>
                  <a:pt x="1091" y="315"/>
                </a:lnTo>
                <a:lnTo>
                  <a:pt x="1081" y="315"/>
                </a:lnTo>
                <a:lnTo>
                  <a:pt x="1071" y="313"/>
                </a:lnTo>
                <a:lnTo>
                  <a:pt x="1063" y="311"/>
                </a:lnTo>
                <a:lnTo>
                  <a:pt x="1054" y="308"/>
                </a:lnTo>
                <a:lnTo>
                  <a:pt x="1040" y="300"/>
                </a:lnTo>
                <a:lnTo>
                  <a:pt x="1030" y="293"/>
                </a:lnTo>
                <a:lnTo>
                  <a:pt x="1020" y="287"/>
                </a:lnTo>
                <a:lnTo>
                  <a:pt x="1014" y="283"/>
                </a:lnTo>
                <a:lnTo>
                  <a:pt x="1007" y="281"/>
                </a:lnTo>
                <a:lnTo>
                  <a:pt x="1005" y="281"/>
                </a:lnTo>
                <a:lnTo>
                  <a:pt x="1001" y="281"/>
                </a:lnTo>
                <a:lnTo>
                  <a:pt x="995" y="285"/>
                </a:lnTo>
                <a:lnTo>
                  <a:pt x="991" y="289"/>
                </a:lnTo>
                <a:lnTo>
                  <a:pt x="987" y="289"/>
                </a:lnTo>
                <a:lnTo>
                  <a:pt x="977" y="285"/>
                </a:lnTo>
                <a:lnTo>
                  <a:pt x="967" y="281"/>
                </a:lnTo>
                <a:lnTo>
                  <a:pt x="962" y="281"/>
                </a:lnTo>
                <a:lnTo>
                  <a:pt x="956" y="283"/>
                </a:lnTo>
                <a:lnTo>
                  <a:pt x="954" y="287"/>
                </a:lnTo>
                <a:lnTo>
                  <a:pt x="952" y="289"/>
                </a:lnTo>
                <a:lnTo>
                  <a:pt x="948" y="291"/>
                </a:lnTo>
                <a:lnTo>
                  <a:pt x="942" y="291"/>
                </a:lnTo>
                <a:lnTo>
                  <a:pt x="934" y="289"/>
                </a:lnTo>
                <a:lnTo>
                  <a:pt x="928" y="289"/>
                </a:lnTo>
                <a:lnTo>
                  <a:pt x="924" y="289"/>
                </a:lnTo>
                <a:lnTo>
                  <a:pt x="922" y="289"/>
                </a:lnTo>
                <a:lnTo>
                  <a:pt x="915" y="293"/>
                </a:lnTo>
                <a:lnTo>
                  <a:pt x="913" y="296"/>
                </a:lnTo>
                <a:lnTo>
                  <a:pt x="911" y="300"/>
                </a:lnTo>
                <a:lnTo>
                  <a:pt x="909" y="302"/>
                </a:lnTo>
                <a:lnTo>
                  <a:pt x="907" y="304"/>
                </a:lnTo>
                <a:lnTo>
                  <a:pt x="903" y="304"/>
                </a:lnTo>
                <a:lnTo>
                  <a:pt x="901" y="304"/>
                </a:lnTo>
                <a:lnTo>
                  <a:pt x="899" y="304"/>
                </a:lnTo>
                <a:lnTo>
                  <a:pt x="895" y="302"/>
                </a:lnTo>
                <a:lnTo>
                  <a:pt x="895" y="300"/>
                </a:lnTo>
                <a:lnTo>
                  <a:pt x="895" y="296"/>
                </a:lnTo>
                <a:lnTo>
                  <a:pt x="885" y="293"/>
                </a:lnTo>
                <a:lnTo>
                  <a:pt x="879" y="287"/>
                </a:lnTo>
                <a:lnTo>
                  <a:pt x="877" y="285"/>
                </a:lnTo>
                <a:lnTo>
                  <a:pt x="875" y="285"/>
                </a:lnTo>
                <a:lnTo>
                  <a:pt x="872" y="285"/>
                </a:lnTo>
                <a:lnTo>
                  <a:pt x="868" y="285"/>
                </a:lnTo>
                <a:lnTo>
                  <a:pt x="864" y="287"/>
                </a:lnTo>
                <a:lnTo>
                  <a:pt x="862" y="287"/>
                </a:lnTo>
                <a:lnTo>
                  <a:pt x="858" y="285"/>
                </a:lnTo>
                <a:lnTo>
                  <a:pt x="856" y="283"/>
                </a:lnTo>
                <a:lnTo>
                  <a:pt x="852" y="281"/>
                </a:lnTo>
                <a:lnTo>
                  <a:pt x="850" y="279"/>
                </a:lnTo>
                <a:lnTo>
                  <a:pt x="848" y="281"/>
                </a:lnTo>
                <a:lnTo>
                  <a:pt x="846" y="281"/>
                </a:lnTo>
                <a:lnTo>
                  <a:pt x="842" y="289"/>
                </a:lnTo>
                <a:lnTo>
                  <a:pt x="838" y="296"/>
                </a:lnTo>
                <a:lnTo>
                  <a:pt x="836" y="298"/>
                </a:lnTo>
                <a:lnTo>
                  <a:pt x="834" y="300"/>
                </a:lnTo>
                <a:lnTo>
                  <a:pt x="832" y="298"/>
                </a:lnTo>
                <a:lnTo>
                  <a:pt x="832" y="296"/>
                </a:lnTo>
                <a:lnTo>
                  <a:pt x="830" y="294"/>
                </a:lnTo>
                <a:lnTo>
                  <a:pt x="828" y="291"/>
                </a:lnTo>
                <a:lnTo>
                  <a:pt x="828" y="285"/>
                </a:lnTo>
                <a:lnTo>
                  <a:pt x="828" y="281"/>
                </a:lnTo>
                <a:lnTo>
                  <a:pt x="826" y="279"/>
                </a:lnTo>
                <a:lnTo>
                  <a:pt x="823" y="279"/>
                </a:lnTo>
                <a:lnTo>
                  <a:pt x="813" y="279"/>
                </a:lnTo>
                <a:lnTo>
                  <a:pt x="811" y="285"/>
                </a:lnTo>
                <a:lnTo>
                  <a:pt x="809" y="287"/>
                </a:lnTo>
                <a:lnTo>
                  <a:pt x="805" y="287"/>
                </a:lnTo>
                <a:lnTo>
                  <a:pt x="801" y="285"/>
                </a:lnTo>
                <a:lnTo>
                  <a:pt x="799" y="285"/>
                </a:lnTo>
                <a:lnTo>
                  <a:pt x="797" y="283"/>
                </a:lnTo>
                <a:lnTo>
                  <a:pt x="793" y="277"/>
                </a:lnTo>
                <a:lnTo>
                  <a:pt x="791" y="276"/>
                </a:lnTo>
                <a:lnTo>
                  <a:pt x="789" y="274"/>
                </a:lnTo>
                <a:lnTo>
                  <a:pt x="785" y="276"/>
                </a:lnTo>
                <a:lnTo>
                  <a:pt x="781" y="279"/>
                </a:lnTo>
                <a:lnTo>
                  <a:pt x="778" y="283"/>
                </a:lnTo>
                <a:lnTo>
                  <a:pt x="774" y="285"/>
                </a:lnTo>
                <a:lnTo>
                  <a:pt x="768" y="287"/>
                </a:lnTo>
                <a:lnTo>
                  <a:pt x="764" y="287"/>
                </a:lnTo>
                <a:lnTo>
                  <a:pt x="762" y="285"/>
                </a:lnTo>
                <a:lnTo>
                  <a:pt x="760" y="283"/>
                </a:lnTo>
                <a:lnTo>
                  <a:pt x="760" y="279"/>
                </a:lnTo>
                <a:lnTo>
                  <a:pt x="762" y="274"/>
                </a:lnTo>
                <a:lnTo>
                  <a:pt x="760" y="272"/>
                </a:lnTo>
                <a:lnTo>
                  <a:pt x="758" y="268"/>
                </a:lnTo>
                <a:lnTo>
                  <a:pt x="756" y="264"/>
                </a:lnTo>
                <a:lnTo>
                  <a:pt x="754" y="262"/>
                </a:lnTo>
                <a:lnTo>
                  <a:pt x="752" y="260"/>
                </a:lnTo>
                <a:lnTo>
                  <a:pt x="748" y="259"/>
                </a:lnTo>
                <a:lnTo>
                  <a:pt x="744" y="259"/>
                </a:lnTo>
                <a:lnTo>
                  <a:pt x="734" y="259"/>
                </a:lnTo>
                <a:lnTo>
                  <a:pt x="729" y="260"/>
                </a:lnTo>
                <a:lnTo>
                  <a:pt x="723" y="260"/>
                </a:lnTo>
                <a:lnTo>
                  <a:pt x="713" y="259"/>
                </a:lnTo>
                <a:lnTo>
                  <a:pt x="707" y="259"/>
                </a:lnTo>
                <a:lnTo>
                  <a:pt x="703" y="259"/>
                </a:lnTo>
                <a:lnTo>
                  <a:pt x="701" y="260"/>
                </a:lnTo>
                <a:lnTo>
                  <a:pt x="695" y="260"/>
                </a:lnTo>
                <a:lnTo>
                  <a:pt x="691" y="260"/>
                </a:lnTo>
                <a:lnTo>
                  <a:pt x="688" y="259"/>
                </a:lnTo>
                <a:lnTo>
                  <a:pt x="684" y="257"/>
                </a:lnTo>
                <a:lnTo>
                  <a:pt x="680" y="251"/>
                </a:lnTo>
                <a:lnTo>
                  <a:pt x="676" y="249"/>
                </a:lnTo>
                <a:lnTo>
                  <a:pt x="672" y="247"/>
                </a:lnTo>
                <a:lnTo>
                  <a:pt x="664" y="249"/>
                </a:lnTo>
                <a:lnTo>
                  <a:pt x="660" y="249"/>
                </a:lnTo>
                <a:lnTo>
                  <a:pt x="658" y="247"/>
                </a:lnTo>
                <a:lnTo>
                  <a:pt x="658" y="243"/>
                </a:lnTo>
                <a:lnTo>
                  <a:pt x="658" y="240"/>
                </a:lnTo>
                <a:lnTo>
                  <a:pt x="658" y="236"/>
                </a:lnTo>
                <a:lnTo>
                  <a:pt x="656" y="232"/>
                </a:lnTo>
                <a:lnTo>
                  <a:pt x="652" y="230"/>
                </a:lnTo>
                <a:lnTo>
                  <a:pt x="646" y="226"/>
                </a:lnTo>
                <a:lnTo>
                  <a:pt x="642" y="226"/>
                </a:lnTo>
                <a:lnTo>
                  <a:pt x="641" y="226"/>
                </a:lnTo>
                <a:lnTo>
                  <a:pt x="641" y="228"/>
                </a:lnTo>
                <a:lnTo>
                  <a:pt x="639" y="230"/>
                </a:lnTo>
                <a:lnTo>
                  <a:pt x="637" y="230"/>
                </a:lnTo>
                <a:lnTo>
                  <a:pt x="635" y="230"/>
                </a:lnTo>
                <a:lnTo>
                  <a:pt x="629" y="228"/>
                </a:lnTo>
                <a:lnTo>
                  <a:pt x="623" y="228"/>
                </a:lnTo>
                <a:lnTo>
                  <a:pt x="617" y="228"/>
                </a:lnTo>
                <a:lnTo>
                  <a:pt x="611" y="226"/>
                </a:lnTo>
                <a:lnTo>
                  <a:pt x="607" y="223"/>
                </a:lnTo>
                <a:lnTo>
                  <a:pt x="605" y="219"/>
                </a:lnTo>
                <a:lnTo>
                  <a:pt x="605" y="215"/>
                </a:lnTo>
                <a:lnTo>
                  <a:pt x="603" y="213"/>
                </a:lnTo>
                <a:lnTo>
                  <a:pt x="597" y="209"/>
                </a:lnTo>
                <a:lnTo>
                  <a:pt x="590" y="209"/>
                </a:lnTo>
                <a:lnTo>
                  <a:pt x="588" y="15"/>
                </a:lnTo>
                <a:lnTo>
                  <a:pt x="349" y="0"/>
                </a:lnTo>
                <a:lnTo>
                  <a:pt x="310" y="455"/>
                </a:lnTo>
                <a:lnTo>
                  <a:pt x="0" y="429"/>
                </a:lnTo>
                <a:lnTo>
                  <a:pt x="2" y="448"/>
                </a:lnTo>
                <a:lnTo>
                  <a:pt x="6" y="449"/>
                </a:lnTo>
                <a:lnTo>
                  <a:pt x="10" y="451"/>
                </a:lnTo>
                <a:lnTo>
                  <a:pt x="16" y="457"/>
                </a:lnTo>
                <a:lnTo>
                  <a:pt x="20" y="465"/>
                </a:lnTo>
                <a:lnTo>
                  <a:pt x="22" y="472"/>
                </a:lnTo>
                <a:lnTo>
                  <a:pt x="26" y="485"/>
                </a:lnTo>
                <a:lnTo>
                  <a:pt x="26" y="489"/>
                </a:lnTo>
                <a:lnTo>
                  <a:pt x="28" y="491"/>
                </a:lnTo>
                <a:lnTo>
                  <a:pt x="30" y="493"/>
                </a:lnTo>
                <a:lnTo>
                  <a:pt x="34" y="495"/>
                </a:lnTo>
                <a:lnTo>
                  <a:pt x="38" y="497"/>
                </a:lnTo>
                <a:lnTo>
                  <a:pt x="41" y="499"/>
                </a:lnTo>
                <a:lnTo>
                  <a:pt x="45" y="502"/>
                </a:lnTo>
                <a:lnTo>
                  <a:pt x="47" y="506"/>
                </a:lnTo>
                <a:lnTo>
                  <a:pt x="49" y="512"/>
                </a:lnTo>
                <a:lnTo>
                  <a:pt x="51" y="514"/>
                </a:lnTo>
                <a:lnTo>
                  <a:pt x="53" y="518"/>
                </a:lnTo>
                <a:lnTo>
                  <a:pt x="59" y="519"/>
                </a:lnTo>
                <a:lnTo>
                  <a:pt x="65" y="521"/>
                </a:lnTo>
                <a:lnTo>
                  <a:pt x="71" y="525"/>
                </a:lnTo>
                <a:lnTo>
                  <a:pt x="75" y="531"/>
                </a:lnTo>
                <a:lnTo>
                  <a:pt x="77" y="536"/>
                </a:lnTo>
                <a:lnTo>
                  <a:pt x="81" y="548"/>
                </a:lnTo>
                <a:lnTo>
                  <a:pt x="83" y="552"/>
                </a:lnTo>
                <a:lnTo>
                  <a:pt x="85" y="555"/>
                </a:lnTo>
                <a:lnTo>
                  <a:pt x="96" y="561"/>
                </a:lnTo>
                <a:lnTo>
                  <a:pt x="112" y="570"/>
                </a:lnTo>
                <a:lnTo>
                  <a:pt x="118" y="576"/>
                </a:lnTo>
                <a:lnTo>
                  <a:pt x="126" y="584"/>
                </a:lnTo>
                <a:lnTo>
                  <a:pt x="130" y="591"/>
                </a:lnTo>
                <a:lnTo>
                  <a:pt x="133" y="601"/>
                </a:lnTo>
                <a:lnTo>
                  <a:pt x="135" y="614"/>
                </a:lnTo>
                <a:lnTo>
                  <a:pt x="135" y="618"/>
                </a:lnTo>
                <a:lnTo>
                  <a:pt x="137" y="622"/>
                </a:lnTo>
                <a:lnTo>
                  <a:pt x="145" y="629"/>
                </a:lnTo>
                <a:lnTo>
                  <a:pt x="147" y="633"/>
                </a:lnTo>
                <a:lnTo>
                  <a:pt x="149" y="637"/>
                </a:lnTo>
                <a:lnTo>
                  <a:pt x="149" y="639"/>
                </a:lnTo>
                <a:lnTo>
                  <a:pt x="149" y="640"/>
                </a:lnTo>
                <a:lnTo>
                  <a:pt x="145" y="644"/>
                </a:lnTo>
                <a:lnTo>
                  <a:pt x="145" y="654"/>
                </a:lnTo>
                <a:lnTo>
                  <a:pt x="145" y="661"/>
                </a:lnTo>
                <a:lnTo>
                  <a:pt x="147" y="669"/>
                </a:lnTo>
                <a:lnTo>
                  <a:pt x="149" y="676"/>
                </a:lnTo>
                <a:lnTo>
                  <a:pt x="153" y="682"/>
                </a:lnTo>
                <a:lnTo>
                  <a:pt x="157" y="690"/>
                </a:lnTo>
                <a:lnTo>
                  <a:pt x="167" y="701"/>
                </a:lnTo>
                <a:lnTo>
                  <a:pt x="178" y="710"/>
                </a:lnTo>
                <a:lnTo>
                  <a:pt x="186" y="718"/>
                </a:lnTo>
                <a:lnTo>
                  <a:pt x="194" y="724"/>
                </a:lnTo>
                <a:lnTo>
                  <a:pt x="196" y="725"/>
                </a:lnTo>
                <a:lnTo>
                  <a:pt x="198" y="729"/>
                </a:lnTo>
                <a:lnTo>
                  <a:pt x="198" y="731"/>
                </a:lnTo>
                <a:lnTo>
                  <a:pt x="200" y="731"/>
                </a:lnTo>
                <a:lnTo>
                  <a:pt x="204" y="733"/>
                </a:lnTo>
                <a:lnTo>
                  <a:pt x="210" y="735"/>
                </a:lnTo>
                <a:lnTo>
                  <a:pt x="216" y="735"/>
                </a:lnTo>
                <a:lnTo>
                  <a:pt x="222" y="737"/>
                </a:lnTo>
                <a:lnTo>
                  <a:pt x="227" y="739"/>
                </a:lnTo>
                <a:lnTo>
                  <a:pt x="233" y="743"/>
                </a:lnTo>
                <a:lnTo>
                  <a:pt x="235" y="748"/>
                </a:lnTo>
                <a:lnTo>
                  <a:pt x="237" y="756"/>
                </a:lnTo>
                <a:lnTo>
                  <a:pt x="241" y="758"/>
                </a:lnTo>
                <a:lnTo>
                  <a:pt x="243" y="758"/>
                </a:lnTo>
                <a:lnTo>
                  <a:pt x="243" y="760"/>
                </a:lnTo>
                <a:lnTo>
                  <a:pt x="245" y="763"/>
                </a:lnTo>
                <a:lnTo>
                  <a:pt x="247" y="767"/>
                </a:lnTo>
                <a:lnTo>
                  <a:pt x="253" y="771"/>
                </a:lnTo>
                <a:lnTo>
                  <a:pt x="257" y="775"/>
                </a:lnTo>
                <a:lnTo>
                  <a:pt x="265" y="777"/>
                </a:lnTo>
                <a:lnTo>
                  <a:pt x="267" y="777"/>
                </a:lnTo>
                <a:lnTo>
                  <a:pt x="271" y="777"/>
                </a:lnTo>
                <a:lnTo>
                  <a:pt x="272" y="777"/>
                </a:lnTo>
                <a:lnTo>
                  <a:pt x="276" y="775"/>
                </a:lnTo>
                <a:lnTo>
                  <a:pt x="278" y="773"/>
                </a:lnTo>
                <a:lnTo>
                  <a:pt x="280" y="769"/>
                </a:lnTo>
                <a:lnTo>
                  <a:pt x="286" y="763"/>
                </a:lnTo>
                <a:lnTo>
                  <a:pt x="290" y="760"/>
                </a:lnTo>
                <a:lnTo>
                  <a:pt x="292" y="758"/>
                </a:lnTo>
                <a:lnTo>
                  <a:pt x="296" y="758"/>
                </a:lnTo>
                <a:lnTo>
                  <a:pt x="298" y="756"/>
                </a:lnTo>
                <a:lnTo>
                  <a:pt x="300" y="756"/>
                </a:lnTo>
                <a:lnTo>
                  <a:pt x="302" y="752"/>
                </a:lnTo>
                <a:lnTo>
                  <a:pt x="304" y="748"/>
                </a:lnTo>
                <a:lnTo>
                  <a:pt x="306" y="741"/>
                </a:lnTo>
                <a:lnTo>
                  <a:pt x="308" y="733"/>
                </a:lnTo>
                <a:lnTo>
                  <a:pt x="316" y="718"/>
                </a:lnTo>
                <a:lnTo>
                  <a:pt x="325" y="707"/>
                </a:lnTo>
                <a:lnTo>
                  <a:pt x="329" y="701"/>
                </a:lnTo>
                <a:lnTo>
                  <a:pt x="333" y="699"/>
                </a:lnTo>
                <a:lnTo>
                  <a:pt x="337" y="699"/>
                </a:lnTo>
                <a:lnTo>
                  <a:pt x="339" y="697"/>
                </a:lnTo>
                <a:lnTo>
                  <a:pt x="343" y="691"/>
                </a:lnTo>
                <a:lnTo>
                  <a:pt x="347" y="688"/>
                </a:lnTo>
                <a:lnTo>
                  <a:pt x="349" y="686"/>
                </a:lnTo>
                <a:lnTo>
                  <a:pt x="353" y="686"/>
                </a:lnTo>
                <a:lnTo>
                  <a:pt x="378" y="691"/>
                </a:lnTo>
                <a:lnTo>
                  <a:pt x="398" y="697"/>
                </a:lnTo>
                <a:lnTo>
                  <a:pt x="406" y="699"/>
                </a:lnTo>
                <a:lnTo>
                  <a:pt x="411" y="701"/>
                </a:lnTo>
                <a:lnTo>
                  <a:pt x="417" y="699"/>
                </a:lnTo>
                <a:lnTo>
                  <a:pt x="421" y="697"/>
                </a:lnTo>
                <a:lnTo>
                  <a:pt x="423" y="697"/>
                </a:lnTo>
                <a:lnTo>
                  <a:pt x="427" y="697"/>
                </a:lnTo>
                <a:lnTo>
                  <a:pt x="431" y="697"/>
                </a:lnTo>
                <a:lnTo>
                  <a:pt x="435" y="701"/>
                </a:lnTo>
                <a:lnTo>
                  <a:pt x="455" y="722"/>
                </a:lnTo>
                <a:lnTo>
                  <a:pt x="468" y="735"/>
                </a:lnTo>
                <a:lnTo>
                  <a:pt x="474" y="739"/>
                </a:lnTo>
                <a:lnTo>
                  <a:pt x="480" y="741"/>
                </a:lnTo>
                <a:lnTo>
                  <a:pt x="488" y="744"/>
                </a:lnTo>
                <a:lnTo>
                  <a:pt x="492" y="748"/>
                </a:lnTo>
                <a:lnTo>
                  <a:pt x="498" y="750"/>
                </a:lnTo>
                <a:lnTo>
                  <a:pt x="498" y="754"/>
                </a:lnTo>
                <a:lnTo>
                  <a:pt x="500" y="758"/>
                </a:lnTo>
                <a:lnTo>
                  <a:pt x="503" y="769"/>
                </a:lnTo>
                <a:lnTo>
                  <a:pt x="505" y="777"/>
                </a:lnTo>
                <a:lnTo>
                  <a:pt x="507" y="782"/>
                </a:lnTo>
                <a:lnTo>
                  <a:pt x="513" y="795"/>
                </a:lnTo>
                <a:lnTo>
                  <a:pt x="519" y="805"/>
                </a:lnTo>
                <a:lnTo>
                  <a:pt x="519" y="811"/>
                </a:lnTo>
                <a:lnTo>
                  <a:pt x="519" y="816"/>
                </a:lnTo>
                <a:lnTo>
                  <a:pt x="519" y="818"/>
                </a:lnTo>
                <a:lnTo>
                  <a:pt x="521" y="820"/>
                </a:lnTo>
                <a:lnTo>
                  <a:pt x="525" y="826"/>
                </a:lnTo>
                <a:lnTo>
                  <a:pt x="531" y="833"/>
                </a:lnTo>
                <a:lnTo>
                  <a:pt x="533" y="839"/>
                </a:lnTo>
                <a:lnTo>
                  <a:pt x="533" y="845"/>
                </a:lnTo>
                <a:lnTo>
                  <a:pt x="535" y="846"/>
                </a:lnTo>
                <a:lnTo>
                  <a:pt x="535" y="850"/>
                </a:lnTo>
                <a:lnTo>
                  <a:pt x="539" y="856"/>
                </a:lnTo>
                <a:lnTo>
                  <a:pt x="552" y="871"/>
                </a:lnTo>
                <a:lnTo>
                  <a:pt x="564" y="884"/>
                </a:lnTo>
                <a:lnTo>
                  <a:pt x="568" y="892"/>
                </a:lnTo>
                <a:lnTo>
                  <a:pt x="570" y="896"/>
                </a:lnTo>
                <a:lnTo>
                  <a:pt x="570" y="898"/>
                </a:lnTo>
                <a:lnTo>
                  <a:pt x="572" y="907"/>
                </a:lnTo>
                <a:lnTo>
                  <a:pt x="572" y="911"/>
                </a:lnTo>
                <a:lnTo>
                  <a:pt x="574" y="913"/>
                </a:lnTo>
                <a:lnTo>
                  <a:pt x="576" y="915"/>
                </a:lnTo>
                <a:lnTo>
                  <a:pt x="578" y="915"/>
                </a:lnTo>
                <a:lnTo>
                  <a:pt x="582" y="916"/>
                </a:lnTo>
                <a:lnTo>
                  <a:pt x="588" y="918"/>
                </a:lnTo>
                <a:lnTo>
                  <a:pt x="592" y="920"/>
                </a:lnTo>
                <a:lnTo>
                  <a:pt x="595" y="926"/>
                </a:lnTo>
                <a:lnTo>
                  <a:pt x="597" y="930"/>
                </a:lnTo>
                <a:lnTo>
                  <a:pt x="599" y="935"/>
                </a:lnTo>
                <a:lnTo>
                  <a:pt x="601" y="941"/>
                </a:lnTo>
                <a:lnTo>
                  <a:pt x="603" y="949"/>
                </a:lnTo>
                <a:lnTo>
                  <a:pt x="611" y="966"/>
                </a:lnTo>
                <a:lnTo>
                  <a:pt x="619" y="981"/>
                </a:lnTo>
                <a:lnTo>
                  <a:pt x="627" y="994"/>
                </a:lnTo>
                <a:lnTo>
                  <a:pt x="633" y="1001"/>
                </a:lnTo>
                <a:lnTo>
                  <a:pt x="637" y="1009"/>
                </a:lnTo>
                <a:lnTo>
                  <a:pt x="639" y="1015"/>
                </a:lnTo>
                <a:lnTo>
                  <a:pt x="639" y="1022"/>
                </a:lnTo>
                <a:lnTo>
                  <a:pt x="639" y="1026"/>
                </a:lnTo>
                <a:lnTo>
                  <a:pt x="641" y="1028"/>
                </a:lnTo>
                <a:lnTo>
                  <a:pt x="642" y="1028"/>
                </a:lnTo>
                <a:lnTo>
                  <a:pt x="644" y="1028"/>
                </a:lnTo>
                <a:lnTo>
                  <a:pt x="646" y="1028"/>
                </a:lnTo>
                <a:lnTo>
                  <a:pt x="650" y="1030"/>
                </a:lnTo>
                <a:lnTo>
                  <a:pt x="652" y="1032"/>
                </a:lnTo>
                <a:lnTo>
                  <a:pt x="654" y="1037"/>
                </a:lnTo>
                <a:lnTo>
                  <a:pt x="656" y="1041"/>
                </a:lnTo>
                <a:lnTo>
                  <a:pt x="658" y="1045"/>
                </a:lnTo>
                <a:lnTo>
                  <a:pt x="662" y="1047"/>
                </a:lnTo>
                <a:lnTo>
                  <a:pt x="666" y="1047"/>
                </a:lnTo>
                <a:lnTo>
                  <a:pt x="674" y="1049"/>
                </a:lnTo>
                <a:lnTo>
                  <a:pt x="676" y="1051"/>
                </a:lnTo>
                <a:lnTo>
                  <a:pt x="678" y="1053"/>
                </a:lnTo>
                <a:lnTo>
                  <a:pt x="680" y="1056"/>
                </a:lnTo>
                <a:lnTo>
                  <a:pt x="684" y="1056"/>
                </a:lnTo>
                <a:lnTo>
                  <a:pt x="691" y="1060"/>
                </a:lnTo>
                <a:lnTo>
                  <a:pt x="699" y="1062"/>
                </a:lnTo>
                <a:lnTo>
                  <a:pt x="701" y="1062"/>
                </a:lnTo>
                <a:lnTo>
                  <a:pt x="703" y="1066"/>
                </a:lnTo>
                <a:lnTo>
                  <a:pt x="707" y="1070"/>
                </a:lnTo>
                <a:lnTo>
                  <a:pt x="711" y="1071"/>
                </a:lnTo>
                <a:lnTo>
                  <a:pt x="719" y="1073"/>
                </a:lnTo>
                <a:lnTo>
                  <a:pt x="725" y="1073"/>
                </a:lnTo>
                <a:lnTo>
                  <a:pt x="727" y="1075"/>
                </a:lnTo>
                <a:lnTo>
                  <a:pt x="729" y="1079"/>
                </a:lnTo>
                <a:lnTo>
                  <a:pt x="731" y="1081"/>
                </a:lnTo>
                <a:lnTo>
                  <a:pt x="733" y="1081"/>
                </a:lnTo>
                <a:lnTo>
                  <a:pt x="740" y="1083"/>
                </a:lnTo>
                <a:lnTo>
                  <a:pt x="756" y="1083"/>
                </a:lnTo>
                <a:lnTo>
                  <a:pt x="766" y="1083"/>
                </a:lnTo>
                <a:lnTo>
                  <a:pt x="774" y="1085"/>
                </a:lnTo>
                <a:lnTo>
                  <a:pt x="781" y="1087"/>
                </a:lnTo>
                <a:lnTo>
                  <a:pt x="783" y="1088"/>
                </a:lnTo>
                <a:lnTo>
                  <a:pt x="787" y="1090"/>
                </a:lnTo>
                <a:lnTo>
                  <a:pt x="789" y="1094"/>
                </a:lnTo>
                <a:lnTo>
                  <a:pt x="791" y="1096"/>
                </a:lnTo>
                <a:lnTo>
                  <a:pt x="797" y="1100"/>
                </a:lnTo>
                <a:lnTo>
                  <a:pt x="803" y="1102"/>
                </a:lnTo>
                <a:lnTo>
                  <a:pt x="809" y="1102"/>
                </a:lnTo>
                <a:lnTo>
                  <a:pt x="815" y="1102"/>
                </a:lnTo>
                <a:lnTo>
                  <a:pt x="821" y="1100"/>
                </a:lnTo>
                <a:lnTo>
                  <a:pt x="821" y="1098"/>
                </a:lnTo>
                <a:lnTo>
                  <a:pt x="823" y="1096"/>
                </a:lnTo>
                <a:lnTo>
                  <a:pt x="823" y="1094"/>
                </a:lnTo>
                <a:lnTo>
                  <a:pt x="821" y="1092"/>
                </a:lnTo>
                <a:lnTo>
                  <a:pt x="819" y="1090"/>
                </a:lnTo>
                <a:lnTo>
                  <a:pt x="817" y="1088"/>
                </a:lnTo>
                <a:lnTo>
                  <a:pt x="817" y="1079"/>
                </a:lnTo>
                <a:lnTo>
                  <a:pt x="813" y="1073"/>
                </a:lnTo>
                <a:lnTo>
                  <a:pt x="811" y="1071"/>
                </a:lnTo>
                <a:lnTo>
                  <a:pt x="807" y="1070"/>
                </a:lnTo>
                <a:lnTo>
                  <a:pt x="807" y="1064"/>
                </a:lnTo>
                <a:lnTo>
                  <a:pt x="805" y="1058"/>
                </a:lnTo>
                <a:lnTo>
                  <a:pt x="801" y="1051"/>
                </a:lnTo>
                <a:lnTo>
                  <a:pt x="799" y="1043"/>
                </a:lnTo>
                <a:lnTo>
                  <a:pt x="803" y="1043"/>
                </a:lnTo>
                <a:lnTo>
                  <a:pt x="805" y="1039"/>
                </a:lnTo>
                <a:lnTo>
                  <a:pt x="807" y="1037"/>
                </a:lnTo>
                <a:lnTo>
                  <a:pt x="807" y="1034"/>
                </a:lnTo>
                <a:lnTo>
                  <a:pt x="809" y="1030"/>
                </a:lnTo>
                <a:lnTo>
                  <a:pt x="807" y="1028"/>
                </a:lnTo>
                <a:lnTo>
                  <a:pt x="807" y="1024"/>
                </a:lnTo>
                <a:lnTo>
                  <a:pt x="803" y="1022"/>
                </a:lnTo>
                <a:lnTo>
                  <a:pt x="801" y="1020"/>
                </a:lnTo>
                <a:lnTo>
                  <a:pt x="801" y="1017"/>
                </a:lnTo>
                <a:lnTo>
                  <a:pt x="803" y="1009"/>
                </a:lnTo>
                <a:lnTo>
                  <a:pt x="803" y="1003"/>
                </a:lnTo>
                <a:lnTo>
                  <a:pt x="803" y="1001"/>
                </a:lnTo>
                <a:lnTo>
                  <a:pt x="801" y="1000"/>
                </a:lnTo>
                <a:lnTo>
                  <a:pt x="803" y="998"/>
                </a:lnTo>
                <a:lnTo>
                  <a:pt x="805" y="998"/>
                </a:lnTo>
                <a:lnTo>
                  <a:pt x="807" y="994"/>
                </a:lnTo>
                <a:lnTo>
                  <a:pt x="809" y="986"/>
                </a:lnTo>
                <a:lnTo>
                  <a:pt x="809" y="981"/>
                </a:lnTo>
                <a:lnTo>
                  <a:pt x="807" y="975"/>
                </a:lnTo>
                <a:lnTo>
                  <a:pt x="807" y="971"/>
                </a:lnTo>
                <a:lnTo>
                  <a:pt x="803" y="969"/>
                </a:lnTo>
                <a:lnTo>
                  <a:pt x="801" y="971"/>
                </a:lnTo>
                <a:lnTo>
                  <a:pt x="797" y="973"/>
                </a:lnTo>
                <a:lnTo>
                  <a:pt x="791" y="973"/>
                </a:lnTo>
                <a:lnTo>
                  <a:pt x="789" y="973"/>
                </a:lnTo>
                <a:lnTo>
                  <a:pt x="787" y="971"/>
                </a:lnTo>
                <a:lnTo>
                  <a:pt x="789" y="966"/>
                </a:lnTo>
                <a:lnTo>
                  <a:pt x="791" y="958"/>
                </a:lnTo>
                <a:lnTo>
                  <a:pt x="795" y="956"/>
                </a:lnTo>
                <a:lnTo>
                  <a:pt x="799" y="956"/>
                </a:lnTo>
                <a:lnTo>
                  <a:pt x="809" y="958"/>
                </a:lnTo>
                <a:lnTo>
                  <a:pt x="813" y="956"/>
                </a:lnTo>
                <a:lnTo>
                  <a:pt x="815" y="954"/>
                </a:lnTo>
                <a:lnTo>
                  <a:pt x="817" y="950"/>
                </a:lnTo>
                <a:lnTo>
                  <a:pt x="817" y="943"/>
                </a:lnTo>
                <a:lnTo>
                  <a:pt x="819" y="939"/>
                </a:lnTo>
                <a:lnTo>
                  <a:pt x="819" y="935"/>
                </a:lnTo>
                <a:lnTo>
                  <a:pt x="819" y="933"/>
                </a:lnTo>
                <a:lnTo>
                  <a:pt x="817" y="932"/>
                </a:lnTo>
                <a:lnTo>
                  <a:pt x="813" y="928"/>
                </a:lnTo>
                <a:lnTo>
                  <a:pt x="813" y="926"/>
                </a:lnTo>
                <a:lnTo>
                  <a:pt x="813" y="922"/>
                </a:lnTo>
                <a:lnTo>
                  <a:pt x="805" y="920"/>
                </a:lnTo>
                <a:lnTo>
                  <a:pt x="801" y="918"/>
                </a:lnTo>
                <a:lnTo>
                  <a:pt x="797" y="916"/>
                </a:lnTo>
                <a:lnTo>
                  <a:pt x="797" y="915"/>
                </a:lnTo>
                <a:lnTo>
                  <a:pt x="797" y="913"/>
                </a:lnTo>
                <a:lnTo>
                  <a:pt x="799" y="911"/>
                </a:lnTo>
                <a:lnTo>
                  <a:pt x="805" y="911"/>
                </a:lnTo>
                <a:lnTo>
                  <a:pt x="819" y="913"/>
                </a:lnTo>
                <a:lnTo>
                  <a:pt x="832" y="913"/>
                </a:lnTo>
                <a:lnTo>
                  <a:pt x="836" y="913"/>
                </a:lnTo>
                <a:lnTo>
                  <a:pt x="840" y="909"/>
                </a:lnTo>
                <a:lnTo>
                  <a:pt x="842" y="905"/>
                </a:lnTo>
                <a:lnTo>
                  <a:pt x="842" y="898"/>
                </a:lnTo>
                <a:lnTo>
                  <a:pt x="840" y="898"/>
                </a:lnTo>
                <a:lnTo>
                  <a:pt x="836" y="901"/>
                </a:lnTo>
                <a:lnTo>
                  <a:pt x="834" y="901"/>
                </a:lnTo>
                <a:lnTo>
                  <a:pt x="832" y="901"/>
                </a:lnTo>
                <a:lnTo>
                  <a:pt x="832" y="899"/>
                </a:lnTo>
                <a:lnTo>
                  <a:pt x="832" y="894"/>
                </a:lnTo>
                <a:lnTo>
                  <a:pt x="832" y="888"/>
                </a:lnTo>
                <a:lnTo>
                  <a:pt x="834" y="886"/>
                </a:lnTo>
                <a:lnTo>
                  <a:pt x="836" y="884"/>
                </a:lnTo>
                <a:lnTo>
                  <a:pt x="838" y="884"/>
                </a:lnTo>
                <a:lnTo>
                  <a:pt x="842" y="884"/>
                </a:lnTo>
                <a:lnTo>
                  <a:pt x="846" y="884"/>
                </a:lnTo>
                <a:lnTo>
                  <a:pt x="848" y="884"/>
                </a:lnTo>
                <a:lnTo>
                  <a:pt x="850" y="882"/>
                </a:lnTo>
                <a:lnTo>
                  <a:pt x="852" y="877"/>
                </a:lnTo>
                <a:lnTo>
                  <a:pt x="858" y="879"/>
                </a:lnTo>
                <a:lnTo>
                  <a:pt x="860" y="879"/>
                </a:lnTo>
                <a:lnTo>
                  <a:pt x="862" y="879"/>
                </a:lnTo>
                <a:lnTo>
                  <a:pt x="864" y="877"/>
                </a:lnTo>
                <a:lnTo>
                  <a:pt x="864" y="873"/>
                </a:lnTo>
                <a:lnTo>
                  <a:pt x="864" y="869"/>
                </a:lnTo>
                <a:lnTo>
                  <a:pt x="864" y="865"/>
                </a:lnTo>
                <a:lnTo>
                  <a:pt x="860" y="858"/>
                </a:lnTo>
                <a:lnTo>
                  <a:pt x="860" y="854"/>
                </a:lnTo>
                <a:lnTo>
                  <a:pt x="864" y="854"/>
                </a:lnTo>
                <a:lnTo>
                  <a:pt x="868" y="854"/>
                </a:lnTo>
                <a:lnTo>
                  <a:pt x="872" y="856"/>
                </a:lnTo>
                <a:lnTo>
                  <a:pt x="879" y="862"/>
                </a:lnTo>
                <a:lnTo>
                  <a:pt x="881" y="863"/>
                </a:lnTo>
                <a:lnTo>
                  <a:pt x="885" y="865"/>
                </a:lnTo>
                <a:lnTo>
                  <a:pt x="887" y="865"/>
                </a:lnTo>
                <a:lnTo>
                  <a:pt x="889" y="862"/>
                </a:lnTo>
                <a:lnTo>
                  <a:pt x="891" y="854"/>
                </a:lnTo>
                <a:lnTo>
                  <a:pt x="891" y="850"/>
                </a:lnTo>
                <a:lnTo>
                  <a:pt x="891" y="846"/>
                </a:lnTo>
                <a:lnTo>
                  <a:pt x="889" y="845"/>
                </a:lnTo>
                <a:lnTo>
                  <a:pt x="887" y="843"/>
                </a:lnTo>
                <a:lnTo>
                  <a:pt x="885" y="843"/>
                </a:lnTo>
                <a:lnTo>
                  <a:pt x="881" y="841"/>
                </a:lnTo>
                <a:lnTo>
                  <a:pt x="879" y="841"/>
                </a:lnTo>
                <a:lnTo>
                  <a:pt x="879" y="837"/>
                </a:lnTo>
                <a:lnTo>
                  <a:pt x="881" y="828"/>
                </a:lnTo>
                <a:lnTo>
                  <a:pt x="881" y="822"/>
                </a:lnTo>
                <a:lnTo>
                  <a:pt x="883" y="820"/>
                </a:lnTo>
                <a:lnTo>
                  <a:pt x="885" y="822"/>
                </a:lnTo>
                <a:lnTo>
                  <a:pt x="885" y="826"/>
                </a:lnTo>
                <a:lnTo>
                  <a:pt x="891" y="829"/>
                </a:lnTo>
                <a:lnTo>
                  <a:pt x="897" y="831"/>
                </a:lnTo>
                <a:lnTo>
                  <a:pt x="901" y="831"/>
                </a:lnTo>
                <a:lnTo>
                  <a:pt x="903" y="829"/>
                </a:lnTo>
                <a:lnTo>
                  <a:pt x="903" y="828"/>
                </a:lnTo>
                <a:lnTo>
                  <a:pt x="903" y="824"/>
                </a:lnTo>
                <a:lnTo>
                  <a:pt x="911" y="822"/>
                </a:lnTo>
                <a:lnTo>
                  <a:pt x="917" y="822"/>
                </a:lnTo>
                <a:lnTo>
                  <a:pt x="920" y="822"/>
                </a:lnTo>
                <a:lnTo>
                  <a:pt x="920" y="820"/>
                </a:lnTo>
                <a:lnTo>
                  <a:pt x="920" y="818"/>
                </a:lnTo>
                <a:lnTo>
                  <a:pt x="920" y="820"/>
                </a:lnTo>
                <a:lnTo>
                  <a:pt x="920" y="828"/>
                </a:lnTo>
                <a:lnTo>
                  <a:pt x="920" y="829"/>
                </a:lnTo>
                <a:lnTo>
                  <a:pt x="922" y="831"/>
                </a:lnTo>
                <a:lnTo>
                  <a:pt x="924" y="833"/>
                </a:lnTo>
                <a:lnTo>
                  <a:pt x="926" y="833"/>
                </a:lnTo>
                <a:lnTo>
                  <a:pt x="932" y="831"/>
                </a:lnTo>
                <a:lnTo>
                  <a:pt x="942" y="824"/>
                </a:lnTo>
                <a:lnTo>
                  <a:pt x="950" y="820"/>
                </a:lnTo>
                <a:lnTo>
                  <a:pt x="952" y="818"/>
                </a:lnTo>
                <a:lnTo>
                  <a:pt x="954" y="820"/>
                </a:lnTo>
                <a:lnTo>
                  <a:pt x="952" y="824"/>
                </a:lnTo>
                <a:lnTo>
                  <a:pt x="944" y="831"/>
                </a:lnTo>
                <a:lnTo>
                  <a:pt x="932" y="841"/>
                </a:lnTo>
                <a:lnTo>
                  <a:pt x="919" y="850"/>
                </a:lnTo>
                <a:lnTo>
                  <a:pt x="911" y="854"/>
                </a:lnTo>
                <a:lnTo>
                  <a:pt x="907" y="854"/>
                </a:lnTo>
                <a:lnTo>
                  <a:pt x="907" y="856"/>
                </a:lnTo>
                <a:lnTo>
                  <a:pt x="909" y="856"/>
                </a:lnTo>
                <a:lnTo>
                  <a:pt x="915" y="856"/>
                </a:lnTo>
                <a:lnTo>
                  <a:pt x="920" y="856"/>
                </a:lnTo>
                <a:lnTo>
                  <a:pt x="928" y="852"/>
                </a:lnTo>
                <a:lnTo>
                  <a:pt x="938" y="848"/>
                </a:lnTo>
                <a:lnTo>
                  <a:pt x="948" y="839"/>
                </a:lnTo>
                <a:lnTo>
                  <a:pt x="975" y="820"/>
                </a:lnTo>
                <a:lnTo>
                  <a:pt x="999" y="803"/>
                </a:lnTo>
                <a:lnTo>
                  <a:pt x="1012" y="792"/>
                </a:lnTo>
                <a:lnTo>
                  <a:pt x="1012" y="790"/>
                </a:lnTo>
                <a:lnTo>
                  <a:pt x="1012" y="788"/>
                </a:lnTo>
                <a:lnTo>
                  <a:pt x="1011" y="788"/>
                </a:lnTo>
                <a:lnTo>
                  <a:pt x="1007" y="788"/>
                </a:lnTo>
                <a:lnTo>
                  <a:pt x="1007" y="786"/>
                </a:lnTo>
                <a:lnTo>
                  <a:pt x="1005" y="784"/>
                </a:lnTo>
                <a:lnTo>
                  <a:pt x="1005" y="782"/>
                </a:lnTo>
                <a:lnTo>
                  <a:pt x="1007" y="780"/>
                </a:lnTo>
                <a:lnTo>
                  <a:pt x="1009" y="777"/>
                </a:lnTo>
                <a:lnTo>
                  <a:pt x="1012" y="775"/>
                </a:lnTo>
                <a:lnTo>
                  <a:pt x="1016" y="771"/>
                </a:lnTo>
                <a:lnTo>
                  <a:pt x="1022" y="769"/>
                </a:lnTo>
                <a:lnTo>
                  <a:pt x="1028" y="767"/>
                </a:lnTo>
                <a:lnTo>
                  <a:pt x="1030" y="765"/>
                </a:lnTo>
                <a:lnTo>
                  <a:pt x="1032" y="763"/>
                </a:lnTo>
                <a:lnTo>
                  <a:pt x="1032" y="761"/>
                </a:lnTo>
                <a:lnTo>
                  <a:pt x="1032" y="760"/>
                </a:lnTo>
                <a:lnTo>
                  <a:pt x="1030" y="758"/>
                </a:lnTo>
                <a:lnTo>
                  <a:pt x="1028" y="758"/>
                </a:lnTo>
                <a:lnTo>
                  <a:pt x="1026" y="756"/>
                </a:lnTo>
                <a:lnTo>
                  <a:pt x="1026" y="752"/>
                </a:lnTo>
                <a:lnTo>
                  <a:pt x="1028" y="748"/>
                </a:lnTo>
                <a:lnTo>
                  <a:pt x="1024" y="741"/>
                </a:lnTo>
                <a:lnTo>
                  <a:pt x="1022" y="731"/>
                </a:lnTo>
                <a:lnTo>
                  <a:pt x="1022" y="725"/>
                </a:lnTo>
                <a:lnTo>
                  <a:pt x="1024" y="720"/>
                </a:lnTo>
                <a:lnTo>
                  <a:pt x="1030" y="720"/>
                </a:lnTo>
                <a:lnTo>
                  <a:pt x="1036" y="718"/>
                </a:lnTo>
                <a:lnTo>
                  <a:pt x="1048" y="712"/>
                </a:lnTo>
                <a:lnTo>
                  <a:pt x="1054" y="710"/>
                </a:lnTo>
                <a:lnTo>
                  <a:pt x="1056" y="708"/>
                </a:lnTo>
                <a:lnTo>
                  <a:pt x="1058" y="708"/>
                </a:lnTo>
                <a:lnTo>
                  <a:pt x="1058" y="710"/>
                </a:lnTo>
                <a:lnTo>
                  <a:pt x="1058" y="714"/>
                </a:lnTo>
                <a:lnTo>
                  <a:pt x="1056" y="720"/>
                </a:lnTo>
                <a:lnTo>
                  <a:pt x="1052" y="724"/>
                </a:lnTo>
                <a:lnTo>
                  <a:pt x="1046" y="731"/>
                </a:lnTo>
                <a:lnTo>
                  <a:pt x="1046" y="735"/>
                </a:lnTo>
                <a:lnTo>
                  <a:pt x="1046" y="737"/>
                </a:lnTo>
                <a:lnTo>
                  <a:pt x="1048" y="739"/>
                </a:lnTo>
                <a:lnTo>
                  <a:pt x="1056" y="739"/>
                </a:lnTo>
                <a:lnTo>
                  <a:pt x="1065" y="737"/>
                </a:lnTo>
                <a:lnTo>
                  <a:pt x="1067" y="737"/>
                </a:lnTo>
                <a:lnTo>
                  <a:pt x="1063" y="741"/>
                </a:lnTo>
                <a:lnTo>
                  <a:pt x="1059" y="744"/>
                </a:lnTo>
                <a:lnTo>
                  <a:pt x="1058" y="748"/>
                </a:lnTo>
                <a:lnTo>
                  <a:pt x="1052" y="756"/>
                </a:lnTo>
                <a:lnTo>
                  <a:pt x="1046" y="761"/>
                </a:lnTo>
                <a:lnTo>
                  <a:pt x="1046" y="763"/>
                </a:lnTo>
                <a:lnTo>
                  <a:pt x="1048" y="763"/>
                </a:lnTo>
                <a:lnTo>
                  <a:pt x="1058" y="758"/>
                </a:lnTo>
                <a:lnTo>
                  <a:pt x="1069" y="750"/>
                </a:lnTo>
                <a:lnTo>
                  <a:pt x="1077" y="744"/>
                </a:lnTo>
                <a:lnTo>
                  <a:pt x="1081" y="739"/>
                </a:lnTo>
                <a:lnTo>
                  <a:pt x="1085" y="735"/>
                </a:lnTo>
                <a:lnTo>
                  <a:pt x="1087" y="731"/>
                </a:lnTo>
                <a:lnTo>
                  <a:pt x="1093" y="727"/>
                </a:lnTo>
                <a:lnTo>
                  <a:pt x="1099" y="724"/>
                </a:lnTo>
                <a:lnTo>
                  <a:pt x="1106" y="722"/>
                </a:lnTo>
                <a:lnTo>
                  <a:pt x="1110" y="722"/>
                </a:lnTo>
                <a:lnTo>
                  <a:pt x="1112" y="722"/>
                </a:lnTo>
                <a:lnTo>
                  <a:pt x="1120" y="722"/>
                </a:lnTo>
                <a:lnTo>
                  <a:pt x="1126" y="720"/>
                </a:lnTo>
                <a:close/>
              </a:path>
            </a:pathLst>
          </a:custGeom>
          <a:solidFill>
            <a:srgbClr val="C00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2" name="Freeform 90"/>
          <p:cNvSpPr>
            <a:spLocks/>
          </p:cNvSpPr>
          <p:nvPr/>
        </p:nvSpPr>
        <p:spPr bwMode="auto">
          <a:xfrm>
            <a:off x="6483350" y="4654550"/>
            <a:ext cx="1327150" cy="954088"/>
          </a:xfrm>
          <a:custGeom>
            <a:avLst/>
            <a:gdLst/>
            <a:ahLst/>
            <a:cxnLst>
              <a:cxn ang="0">
                <a:pos x="12" y="80"/>
              </a:cxn>
              <a:cxn ang="0">
                <a:pos x="227" y="27"/>
              </a:cxn>
              <a:cxn ang="0">
                <a:pos x="470" y="34"/>
              </a:cxn>
              <a:cxn ang="0">
                <a:pos x="493" y="40"/>
              </a:cxn>
              <a:cxn ang="0">
                <a:pos x="497" y="0"/>
              </a:cxn>
              <a:cxn ang="0">
                <a:pos x="540" y="10"/>
              </a:cxn>
              <a:cxn ang="0">
                <a:pos x="544" y="34"/>
              </a:cxn>
              <a:cxn ang="0">
                <a:pos x="548" y="40"/>
              </a:cxn>
              <a:cxn ang="0">
                <a:pos x="568" y="76"/>
              </a:cxn>
              <a:cxn ang="0">
                <a:pos x="650" y="206"/>
              </a:cxn>
              <a:cxn ang="0">
                <a:pos x="632" y="197"/>
              </a:cxn>
              <a:cxn ang="0">
                <a:pos x="644" y="229"/>
              </a:cxn>
              <a:cxn ang="0">
                <a:pos x="718" y="363"/>
              </a:cxn>
              <a:cxn ang="0">
                <a:pos x="746" y="443"/>
              </a:cxn>
              <a:cxn ang="0">
                <a:pos x="750" y="494"/>
              </a:cxn>
              <a:cxn ang="0">
                <a:pos x="740" y="503"/>
              </a:cxn>
              <a:cxn ang="0">
                <a:pos x="730" y="558"/>
              </a:cxn>
              <a:cxn ang="0">
                <a:pos x="689" y="577"/>
              </a:cxn>
              <a:cxn ang="0">
                <a:pos x="660" y="577"/>
              </a:cxn>
              <a:cxn ang="0">
                <a:pos x="646" y="535"/>
              </a:cxn>
              <a:cxn ang="0">
                <a:pos x="613" y="503"/>
              </a:cxn>
              <a:cxn ang="0">
                <a:pos x="572" y="452"/>
              </a:cxn>
              <a:cxn ang="0">
                <a:pos x="542" y="405"/>
              </a:cxn>
              <a:cxn ang="0">
                <a:pos x="538" y="416"/>
              </a:cxn>
              <a:cxn ang="0">
                <a:pos x="497" y="367"/>
              </a:cxn>
              <a:cxn ang="0">
                <a:pos x="491" y="339"/>
              </a:cxn>
              <a:cxn ang="0">
                <a:pos x="501" y="310"/>
              </a:cxn>
              <a:cxn ang="0">
                <a:pos x="483" y="309"/>
              </a:cxn>
              <a:cxn ang="0">
                <a:pos x="480" y="331"/>
              </a:cxn>
              <a:cxn ang="0">
                <a:pos x="460" y="305"/>
              </a:cxn>
              <a:cxn ang="0">
                <a:pos x="462" y="227"/>
              </a:cxn>
              <a:cxn ang="0">
                <a:pos x="440" y="186"/>
              </a:cxn>
              <a:cxn ang="0">
                <a:pos x="419" y="195"/>
              </a:cxn>
              <a:cxn ang="0">
                <a:pos x="389" y="155"/>
              </a:cxn>
              <a:cxn ang="0">
                <a:pos x="346" y="114"/>
              </a:cxn>
              <a:cxn ang="0">
                <a:pos x="311" y="106"/>
              </a:cxn>
              <a:cxn ang="0">
                <a:pos x="294" y="121"/>
              </a:cxn>
              <a:cxn ang="0">
                <a:pos x="262" y="142"/>
              </a:cxn>
              <a:cxn ang="0">
                <a:pos x="247" y="150"/>
              </a:cxn>
              <a:cxn ang="0">
                <a:pos x="209" y="157"/>
              </a:cxn>
              <a:cxn ang="0">
                <a:pos x="207" y="137"/>
              </a:cxn>
              <a:cxn ang="0">
                <a:pos x="180" y="114"/>
              </a:cxn>
              <a:cxn ang="0">
                <a:pos x="172" y="108"/>
              </a:cxn>
              <a:cxn ang="0">
                <a:pos x="133" y="102"/>
              </a:cxn>
              <a:cxn ang="0">
                <a:pos x="117" y="95"/>
              </a:cxn>
              <a:cxn ang="0">
                <a:pos x="106" y="85"/>
              </a:cxn>
              <a:cxn ang="0">
                <a:pos x="55" y="97"/>
              </a:cxn>
              <a:cxn ang="0">
                <a:pos x="39" y="89"/>
              </a:cxn>
              <a:cxn ang="0">
                <a:pos x="19" y="101"/>
              </a:cxn>
            </a:cxnLst>
            <a:rect l="0" t="0" r="r" b="b"/>
            <a:pathLst>
              <a:path w="752" h="583">
                <a:moveTo>
                  <a:pt x="19" y="101"/>
                </a:moveTo>
                <a:lnTo>
                  <a:pt x="21" y="93"/>
                </a:lnTo>
                <a:lnTo>
                  <a:pt x="19" y="87"/>
                </a:lnTo>
                <a:lnTo>
                  <a:pt x="12" y="80"/>
                </a:lnTo>
                <a:lnTo>
                  <a:pt x="2" y="67"/>
                </a:lnTo>
                <a:lnTo>
                  <a:pt x="0" y="57"/>
                </a:lnTo>
                <a:lnTo>
                  <a:pt x="2" y="44"/>
                </a:lnTo>
                <a:lnTo>
                  <a:pt x="227" y="27"/>
                </a:lnTo>
                <a:lnTo>
                  <a:pt x="231" y="42"/>
                </a:lnTo>
                <a:lnTo>
                  <a:pt x="237" y="48"/>
                </a:lnTo>
                <a:lnTo>
                  <a:pt x="452" y="33"/>
                </a:lnTo>
                <a:lnTo>
                  <a:pt x="470" y="34"/>
                </a:lnTo>
                <a:lnTo>
                  <a:pt x="480" y="46"/>
                </a:lnTo>
                <a:lnTo>
                  <a:pt x="489" y="50"/>
                </a:lnTo>
                <a:lnTo>
                  <a:pt x="493" y="50"/>
                </a:lnTo>
                <a:lnTo>
                  <a:pt x="493" y="40"/>
                </a:lnTo>
                <a:lnTo>
                  <a:pt x="489" y="23"/>
                </a:lnTo>
                <a:lnTo>
                  <a:pt x="489" y="14"/>
                </a:lnTo>
                <a:lnTo>
                  <a:pt x="491" y="8"/>
                </a:lnTo>
                <a:lnTo>
                  <a:pt x="497" y="0"/>
                </a:lnTo>
                <a:lnTo>
                  <a:pt x="503" y="4"/>
                </a:lnTo>
                <a:lnTo>
                  <a:pt x="513" y="8"/>
                </a:lnTo>
                <a:lnTo>
                  <a:pt x="528" y="4"/>
                </a:lnTo>
                <a:lnTo>
                  <a:pt x="540" y="10"/>
                </a:lnTo>
                <a:lnTo>
                  <a:pt x="542" y="16"/>
                </a:lnTo>
                <a:lnTo>
                  <a:pt x="544" y="23"/>
                </a:lnTo>
                <a:lnTo>
                  <a:pt x="548" y="31"/>
                </a:lnTo>
                <a:lnTo>
                  <a:pt x="544" y="34"/>
                </a:lnTo>
                <a:lnTo>
                  <a:pt x="536" y="36"/>
                </a:lnTo>
                <a:lnTo>
                  <a:pt x="530" y="38"/>
                </a:lnTo>
                <a:lnTo>
                  <a:pt x="532" y="40"/>
                </a:lnTo>
                <a:lnTo>
                  <a:pt x="548" y="40"/>
                </a:lnTo>
                <a:lnTo>
                  <a:pt x="554" y="42"/>
                </a:lnTo>
                <a:lnTo>
                  <a:pt x="556" y="48"/>
                </a:lnTo>
                <a:lnTo>
                  <a:pt x="564" y="68"/>
                </a:lnTo>
                <a:lnTo>
                  <a:pt x="568" y="76"/>
                </a:lnTo>
                <a:lnTo>
                  <a:pt x="583" y="112"/>
                </a:lnTo>
                <a:lnTo>
                  <a:pt x="605" y="152"/>
                </a:lnTo>
                <a:lnTo>
                  <a:pt x="648" y="199"/>
                </a:lnTo>
                <a:lnTo>
                  <a:pt x="650" y="206"/>
                </a:lnTo>
                <a:lnTo>
                  <a:pt x="646" y="210"/>
                </a:lnTo>
                <a:lnTo>
                  <a:pt x="642" y="210"/>
                </a:lnTo>
                <a:lnTo>
                  <a:pt x="634" y="201"/>
                </a:lnTo>
                <a:lnTo>
                  <a:pt x="632" y="197"/>
                </a:lnTo>
                <a:lnTo>
                  <a:pt x="630" y="201"/>
                </a:lnTo>
                <a:lnTo>
                  <a:pt x="632" y="208"/>
                </a:lnTo>
                <a:lnTo>
                  <a:pt x="634" y="216"/>
                </a:lnTo>
                <a:lnTo>
                  <a:pt x="644" y="229"/>
                </a:lnTo>
                <a:lnTo>
                  <a:pt x="648" y="237"/>
                </a:lnTo>
                <a:lnTo>
                  <a:pt x="650" y="248"/>
                </a:lnTo>
                <a:lnTo>
                  <a:pt x="681" y="301"/>
                </a:lnTo>
                <a:lnTo>
                  <a:pt x="718" y="363"/>
                </a:lnTo>
                <a:lnTo>
                  <a:pt x="732" y="386"/>
                </a:lnTo>
                <a:lnTo>
                  <a:pt x="740" y="396"/>
                </a:lnTo>
                <a:lnTo>
                  <a:pt x="746" y="418"/>
                </a:lnTo>
                <a:lnTo>
                  <a:pt x="746" y="443"/>
                </a:lnTo>
                <a:lnTo>
                  <a:pt x="746" y="464"/>
                </a:lnTo>
                <a:lnTo>
                  <a:pt x="748" y="479"/>
                </a:lnTo>
                <a:lnTo>
                  <a:pt x="752" y="486"/>
                </a:lnTo>
                <a:lnTo>
                  <a:pt x="750" y="494"/>
                </a:lnTo>
                <a:lnTo>
                  <a:pt x="750" y="488"/>
                </a:lnTo>
                <a:lnTo>
                  <a:pt x="748" y="486"/>
                </a:lnTo>
                <a:lnTo>
                  <a:pt x="744" y="496"/>
                </a:lnTo>
                <a:lnTo>
                  <a:pt x="740" y="503"/>
                </a:lnTo>
                <a:lnTo>
                  <a:pt x="738" y="509"/>
                </a:lnTo>
                <a:lnTo>
                  <a:pt x="738" y="522"/>
                </a:lnTo>
                <a:lnTo>
                  <a:pt x="736" y="552"/>
                </a:lnTo>
                <a:lnTo>
                  <a:pt x="730" y="558"/>
                </a:lnTo>
                <a:lnTo>
                  <a:pt x="720" y="562"/>
                </a:lnTo>
                <a:lnTo>
                  <a:pt x="709" y="573"/>
                </a:lnTo>
                <a:lnTo>
                  <a:pt x="695" y="573"/>
                </a:lnTo>
                <a:lnTo>
                  <a:pt x="689" y="577"/>
                </a:lnTo>
                <a:lnTo>
                  <a:pt x="671" y="583"/>
                </a:lnTo>
                <a:lnTo>
                  <a:pt x="667" y="583"/>
                </a:lnTo>
                <a:lnTo>
                  <a:pt x="666" y="579"/>
                </a:lnTo>
                <a:lnTo>
                  <a:pt x="660" y="577"/>
                </a:lnTo>
                <a:lnTo>
                  <a:pt x="660" y="566"/>
                </a:lnTo>
                <a:lnTo>
                  <a:pt x="658" y="554"/>
                </a:lnTo>
                <a:lnTo>
                  <a:pt x="650" y="547"/>
                </a:lnTo>
                <a:lnTo>
                  <a:pt x="646" y="535"/>
                </a:lnTo>
                <a:lnTo>
                  <a:pt x="638" y="532"/>
                </a:lnTo>
                <a:lnTo>
                  <a:pt x="628" y="515"/>
                </a:lnTo>
                <a:lnTo>
                  <a:pt x="620" y="507"/>
                </a:lnTo>
                <a:lnTo>
                  <a:pt x="613" y="503"/>
                </a:lnTo>
                <a:lnTo>
                  <a:pt x="599" y="499"/>
                </a:lnTo>
                <a:lnTo>
                  <a:pt x="585" y="490"/>
                </a:lnTo>
                <a:lnTo>
                  <a:pt x="579" y="465"/>
                </a:lnTo>
                <a:lnTo>
                  <a:pt x="572" y="452"/>
                </a:lnTo>
                <a:lnTo>
                  <a:pt x="560" y="443"/>
                </a:lnTo>
                <a:lnTo>
                  <a:pt x="550" y="426"/>
                </a:lnTo>
                <a:lnTo>
                  <a:pt x="546" y="409"/>
                </a:lnTo>
                <a:lnTo>
                  <a:pt x="542" y="405"/>
                </a:lnTo>
                <a:lnTo>
                  <a:pt x="536" y="403"/>
                </a:lnTo>
                <a:lnTo>
                  <a:pt x="540" y="407"/>
                </a:lnTo>
                <a:lnTo>
                  <a:pt x="542" y="413"/>
                </a:lnTo>
                <a:lnTo>
                  <a:pt x="538" y="416"/>
                </a:lnTo>
                <a:lnTo>
                  <a:pt x="528" y="416"/>
                </a:lnTo>
                <a:lnTo>
                  <a:pt x="513" y="401"/>
                </a:lnTo>
                <a:lnTo>
                  <a:pt x="501" y="382"/>
                </a:lnTo>
                <a:lnTo>
                  <a:pt x="497" y="367"/>
                </a:lnTo>
                <a:lnTo>
                  <a:pt x="487" y="356"/>
                </a:lnTo>
                <a:lnTo>
                  <a:pt x="485" y="350"/>
                </a:lnTo>
                <a:lnTo>
                  <a:pt x="489" y="344"/>
                </a:lnTo>
                <a:lnTo>
                  <a:pt x="491" y="339"/>
                </a:lnTo>
                <a:lnTo>
                  <a:pt x="491" y="335"/>
                </a:lnTo>
                <a:lnTo>
                  <a:pt x="499" y="324"/>
                </a:lnTo>
                <a:lnTo>
                  <a:pt x="503" y="316"/>
                </a:lnTo>
                <a:lnTo>
                  <a:pt x="501" y="310"/>
                </a:lnTo>
                <a:lnTo>
                  <a:pt x="493" y="305"/>
                </a:lnTo>
                <a:lnTo>
                  <a:pt x="493" y="310"/>
                </a:lnTo>
                <a:lnTo>
                  <a:pt x="491" y="316"/>
                </a:lnTo>
                <a:lnTo>
                  <a:pt x="483" y="309"/>
                </a:lnTo>
                <a:lnTo>
                  <a:pt x="478" y="301"/>
                </a:lnTo>
                <a:lnTo>
                  <a:pt x="478" y="307"/>
                </a:lnTo>
                <a:lnTo>
                  <a:pt x="481" y="322"/>
                </a:lnTo>
                <a:lnTo>
                  <a:pt x="480" y="331"/>
                </a:lnTo>
                <a:lnTo>
                  <a:pt x="472" y="326"/>
                </a:lnTo>
                <a:lnTo>
                  <a:pt x="464" y="324"/>
                </a:lnTo>
                <a:lnTo>
                  <a:pt x="462" y="316"/>
                </a:lnTo>
                <a:lnTo>
                  <a:pt x="460" y="305"/>
                </a:lnTo>
                <a:lnTo>
                  <a:pt x="464" y="278"/>
                </a:lnTo>
                <a:lnTo>
                  <a:pt x="468" y="254"/>
                </a:lnTo>
                <a:lnTo>
                  <a:pt x="464" y="235"/>
                </a:lnTo>
                <a:lnTo>
                  <a:pt x="462" y="227"/>
                </a:lnTo>
                <a:lnTo>
                  <a:pt x="462" y="218"/>
                </a:lnTo>
                <a:lnTo>
                  <a:pt x="458" y="206"/>
                </a:lnTo>
                <a:lnTo>
                  <a:pt x="444" y="195"/>
                </a:lnTo>
                <a:lnTo>
                  <a:pt x="440" y="186"/>
                </a:lnTo>
                <a:lnTo>
                  <a:pt x="434" y="184"/>
                </a:lnTo>
                <a:lnTo>
                  <a:pt x="425" y="186"/>
                </a:lnTo>
                <a:lnTo>
                  <a:pt x="423" y="197"/>
                </a:lnTo>
                <a:lnTo>
                  <a:pt x="419" y="195"/>
                </a:lnTo>
                <a:lnTo>
                  <a:pt x="411" y="176"/>
                </a:lnTo>
                <a:lnTo>
                  <a:pt x="407" y="167"/>
                </a:lnTo>
                <a:lnTo>
                  <a:pt x="399" y="161"/>
                </a:lnTo>
                <a:lnTo>
                  <a:pt x="389" y="155"/>
                </a:lnTo>
                <a:lnTo>
                  <a:pt x="382" y="138"/>
                </a:lnTo>
                <a:lnTo>
                  <a:pt x="372" y="133"/>
                </a:lnTo>
                <a:lnTo>
                  <a:pt x="352" y="114"/>
                </a:lnTo>
                <a:lnTo>
                  <a:pt x="346" y="114"/>
                </a:lnTo>
                <a:lnTo>
                  <a:pt x="339" y="108"/>
                </a:lnTo>
                <a:lnTo>
                  <a:pt x="331" y="104"/>
                </a:lnTo>
                <a:lnTo>
                  <a:pt x="321" y="104"/>
                </a:lnTo>
                <a:lnTo>
                  <a:pt x="311" y="106"/>
                </a:lnTo>
                <a:lnTo>
                  <a:pt x="305" y="106"/>
                </a:lnTo>
                <a:lnTo>
                  <a:pt x="297" y="110"/>
                </a:lnTo>
                <a:lnTo>
                  <a:pt x="294" y="116"/>
                </a:lnTo>
                <a:lnTo>
                  <a:pt x="294" y="121"/>
                </a:lnTo>
                <a:lnTo>
                  <a:pt x="292" y="123"/>
                </a:lnTo>
                <a:lnTo>
                  <a:pt x="286" y="123"/>
                </a:lnTo>
                <a:lnTo>
                  <a:pt x="272" y="129"/>
                </a:lnTo>
                <a:lnTo>
                  <a:pt x="262" y="142"/>
                </a:lnTo>
                <a:lnTo>
                  <a:pt x="256" y="146"/>
                </a:lnTo>
                <a:lnTo>
                  <a:pt x="247" y="144"/>
                </a:lnTo>
                <a:lnTo>
                  <a:pt x="245" y="146"/>
                </a:lnTo>
                <a:lnTo>
                  <a:pt x="247" y="150"/>
                </a:lnTo>
                <a:lnTo>
                  <a:pt x="247" y="152"/>
                </a:lnTo>
                <a:lnTo>
                  <a:pt x="243" y="154"/>
                </a:lnTo>
                <a:lnTo>
                  <a:pt x="227" y="155"/>
                </a:lnTo>
                <a:lnTo>
                  <a:pt x="209" y="157"/>
                </a:lnTo>
                <a:lnTo>
                  <a:pt x="203" y="154"/>
                </a:lnTo>
                <a:lnTo>
                  <a:pt x="209" y="155"/>
                </a:lnTo>
                <a:lnTo>
                  <a:pt x="211" y="146"/>
                </a:lnTo>
                <a:lnTo>
                  <a:pt x="207" y="137"/>
                </a:lnTo>
                <a:lnTo>
                  <a:pt x="198" y="131"/>
                </a:lnTo>
                <a:lnTo>
                  <a:pt x="188" y="125"/>
                </a:lnTo>
                <a:lnTo>
                  <a:pt x="184" y="121"/>
                </a:lnTo>
                <a:lnTo>
                  <a:pt x="180" y="114"/>
                </a:lnTo>
                <a:lnTo>
                  <a:pt x="182" y="110"/>
                </a:lnTo>
                <a:lnTo>
                  <a:pt x="182" y="106"/>
                </a:lnTo>
                <a:lnTo>
                  <a:pt x="168" y="104"/>
                </a:lnTo>
                <a:lnTo>
                  <a:pt x="172" y="108"/>
                </a:lnTo>
                <a:lnTo>
                  <a:pt x="174" y="112"/>
                </a:lnTo>
                <a:lnTo>
                  <a:pt x="168" y="112"/>
                </a:lnTo>
                <a:lnTo>
                  <a:pt x="151" y="110"/>
                </a:lnTo>
                <a:lnTo>
                  <a:pt x="133" y="102"/>
                </a:lnTo>
                <a:lnTo>
                  <a:pt x="125" y="99"/>
                </a:lnTo>
                <a:lnTo>
                  <a:pt x="115" y="99"/>
                </a:lnTo>
                <a:lnTo>
                  <a:pt x="110" y="97"/>
                </a:lnTo>
                <a:lnTo>
                  <a:pt x="117" y="95"/>
                </a:lnTo>
                <a:lnTo>
                  <a:pt x="127" y="93"/>
                </a:lnTo>
                <a:lnTo>
                  <a:pt x="129" y="89"/>
                </a:lnTo>
                <a:lnTo>
                  <a:pt x="125" y="87"/>
                </a:lnTo>
                <a:lnTo>
                  <a:pt x="106" y="85"/>
                </a:lnTo>
                <a:lnTo>
                  <a:pt x="88" y="95"/>
                </a:lnTo>
                <a:lnTo>
                  <a:pt x="80" y="99"/>
                </a:lnTo>
                <a:lnTo>
                  <a:pt x="70" y="99"/>
                </a:lnTo>
                <a:lnTo>
                  <a:pt x="55" y="97"/>
                </a:lnTo>
                <a:lnTo>
                  <a:pt x="59" y="93"/>
                </a:lnTo>
                <a:lnTo>
                  <a:pt x="59" y="89"/>
                </a:lnTo>
                <a:lnTo>
                  <a:pt x="47" y="85"/>
                </a:lnTo>
                <a:lnTo>
                  <a:pt x="39" y="89"/>
                </a:lnTo>
                <a:lnTo>
                  <a:pt x="35" y="99"/>
                </a:lnTo>
                <a:lnTo>
                  <a:pt x="21" y="106"/>
                </a:lnTo>
                <a:lnTo>
                  <a:pt x="18" y="106"/>
                </a:lnTo>
                <a:lnTo>
                  <a:pt x="19" y="101"/>
                </a:lnTo>
              </a:path>
            </a:pathLst>
          </a:custGeom>
          <a:solidFill>
            <a:srgbClr val="008000"/>
          </a:solidFill>
          <a:ln w="9525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4418" name="ALASKA" descr="Wide upward diagonal"/>
          <p:cNvSpPr>
            <a:spLocks/>
          </p:cNvSpPr>
          <p:nvPr/>
        </p:nvSpPr>
        <p:spPr bwMode="auto">
          <a:xfrm>
            <a:off x="304800" y="1143000"/>
            <a:ext cx="1073150" cy="771525"/>
          </a:xfrm>
          <a:custGeom>
            <a:avLst/>
            <a:gdLst>
              <a:gd name="T0" fmla="*/ 2147483647 w 187"/>
              <a:gd name="T1" fmla="*/ 2147483647 h 154"/>
              <a:gd name="T2" fmla="*/ 2147483647 w 187"/>
              <a:gd name="T3" fmla="*/ 2147483647 h 154"/>
              <a:gd name="T4" fmla="*/ 2147483647 w 187"/>
              <a:gd name="T5" fmla="*/ 2147483647 h 154"/>
              <a:gd name="T6" fmla="*/ 2147483647 w 187"/>
              <a:gd name="T7" fmla="*/ 2147483647 h 154"/>
              <a:gd name="T8" fmla="*/ 2147483647 w 187"/>
              <a:gd name="T9" fmla="*/ 2147483647 h 154"/>
              <a:gd name="T10" fmla="*/ 2147483647 w 187"/>
              <a:gd name="T11" fmla="*/ 2147483647 h 154"/>
              <a:gd name="T12" fmla="*/ 2147483647 w 187"/>
              <a:gd name="T13" fmla="*/ 2147483647 h 154"/>
              <a:gd name="T14" fmla="*/ 2147483647 w 187"/>
              <a:gd name="T15" fmla="*/ 2147483647 h 154"/>
              <a:gd name="T16" fmla="*/ 2147483647 w 187"/>
              <a:gd name="T17" fmla="*/ 2147483647 h 154"/>
              <a:gd name="T18" fmla="*/ 2147483647 w 187"/>
              <a:gd name="T19" fmla="*/ 2147483647 h 154"/>
              <a:gd name="T20" fmla="*/ 2147483647 w 187"/>
              <a:gd name="T21" fmla="*/ 2147483647 h 154"/>
              <a:gd name="T22" fmla="*/ 2147483647 w 187"/>
              <a:gd name="T23" fmla="*/ 2147483647 h 154"/>
              <a:gd name="T24" fmla="*/ 2147483647 w 187"/>
              <a:gd name="T25" fmla="*/ 2147483647 h 154"/>
              <a:gd name="T26" fmla="*/ 2147483647 w 187"/>
              <a:gd name="T27" fmla="*/ 2147483647 h 154"/>
              <a:gd name="T28" fmla="*/ 2147483647 w 187"/>
              <a:gd name="T29" fmla="*/ 2147483647 h 154"/>
              <a:gd name="T30" fmla="*/ 2147483647 w 187"/>
              <a:gd name="T31" fmla="*/ 2147483647 h 154"/>
              <a:gd name="T32" fmla="*/ 2147483647 w 187"/>
              <a:gd name="T33" fmla="*/ 2147483647 h 154"/>
              <a:gd name="T34" fmla="*/ 2147483647 w 187"/>
              <a:gd name="T35" fmla="*/ 2147483647 h 154"/>
              <a:gd name="T36" fmla="*/ 2147483647 w 187"/>
              <a:gd name="T37" fmla="*/ 2147483647 h 154"/>
              <a:gd name="T38" fmla="*/ 2147483647 w 187"/>
              <a:gd name="T39" fmla="*/ 2147483647 h 154"/>
              <a:gd name="T40" fmla="*/ 2147483647 w 187"/>
              <a:gd name="T41" fmla="*/ 2147483647 h 154"/>
              <a:gd name="T42" fmla="*/ 2147483647 w 187"/>
              <a:gd name="T43" fmla="*/ 2147483647 h 154"/>
              <a:gd name="T44" fmla="*/ 2147483647 w 187"/>
              <a:gd name="T45" fmla="*/ 2147483647 h 154"/>
              <a:gd name="T46" fmla="*/ 2147483647 w 187"/>
              <a:gd name="T47" fmla="*/ 2147483647 h 154"/>
              <a:gd name="T48" fmla="*/ 2147483647 w 187"/>
              <a:gd name="T49" fmla="*/ 2147483647 h 154"/>
              <a:gd name="T50" fmla="*/ 2147483647 w 187"/>
              <a:gd name="T51" fmla="*/ 2147483647 h 154"/>
              <a:gd name="T52" fmla="*/ 2147483647 w 187"/>
              <a:gd name="T53" fmla="*/ 2147483647 h 154"/>
              <a:gd name="T54" fmla="*/ 2147483647 w 187"/>
              <a:gd name="T55" fmla="*/ 2147483647 h 154"/>
              <a:gd name="T56" fmla="*/ 2147483647 w 187"/>
              <a:gd name="T57" fmla="*/ 2147483647 h 154"/>
              <a:gd name="T58" fmla="*/ 2147483647 w 187"/>
              <a:gd name="T59" fmla="*/ 2147483647 h 154"/>
              <a:gd name="T60" fmla="*/ 2147483647 w 187"/>
              <a:gd name="T61" fmla="*/ 2147483647 h 154"/>
              <a:gd name="T62" fmla="*/ 2147483647 w 187"/>
              <a:gd name="T63" fmla="*/ 2147483647 h 154"/>
              <a:gd name="T64" fmla="*/ 2147483647 w 187"/>
              <a:gd name="T65" fmla="*/ 2147483647 h 154"/>
              <a:gd name="T66" fmla="*/ 2147483647 w 187"/>
              <a:gd name="T67" fmla="*/ 2147483647 h 154"/>
              <a:gd name="T68" fmla="*/ 2147483647 w 187"/>
              <a:gd name="T69" fmla="*/ 2147483647 h 154"/>
              <a:gd name="T70" fmla="*/ 2147483647 w 187"/>
              <a:gd name="T71" fmla="*/ 2147483647 h 154"/>
              <a:gd name="T72" fmla="*/ 2147483647 w 187"/>
              <a:gd name="T73" fmla="*/ 2147483647 h 154"/>
              <a:gd name="T74" fmla="*/ 2147483647 w 187"/>
              <a:gd name="T75" fmla="*/ 2147483647 h 154"/>
              <a:gd name="T76" fmla="*/ 2147483647 w 187"/>
              <a:gd name="T77" fmla="*/ 2147483647 h 154"/>
              <a:gd name="T78" fmla="*/ 2147483647 w 187"/>
              <a:gd name="T79" fmla="*/ 2147483647 h 154"/>
              <a:gd name="T80" fmla="*/ 2147483647 w 187"/>
              <a:gd name="T81" fmla="*/ 2147483647 h 15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w 187"/>
              <a:gd name="T124" fmla="*/ 0 h 154"/>
              <a:gd name="T125" fmla="*/ 187 w 187"/>
              <a:gd name="T126" fmla="*/ 154 h 154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T123" t="T124" r="T125" b="T126"/>
            <a:pathLst>
              <a:path w="187" h="154">
                <a:moveTo>
                  <a:pt x="13" y="19"/>
                </a:moveTo>
                <a:lnTo>
                  <a:pt x="21" y="22"/>
                </a:lnTo>
                <a:lnTo>
                  <a:pt x="25" y="9"/>
                </a:lnTo>
                <a:lnTo>
                  <a:pt x="36" y="1"/>
                </a:lnTo>
                <a:lnTo>
                  <a:pt x="48" y="0"/>
                </a:lnTo>
                <a:lnTo>
                  <a:pt x="59" y="1"/>
                </a:lnTo>
                <a:lnTo>
                  <a:pt x="60" y="4"/>
                </a:lnTo>
                <a:lnTo>
                  <a:pt x="70" y="4"/>
                </a:lnTo>
                <a:lnTo>
                  <a:pt x="84" y="6"/>
                </a:lnTo>
                <a:lnTo>
                  <a:pt x="88" y="3"/>
                </a:lnTo>
                <a:lnTo>
                  <a:pt x="98" y="7"/>
                </a:lnTo>
                <a:lnTo>
                  <a:pt x="119" y="88"/>
                </a:lnTo>
                <a:lnTo>
                  <a:pt x="127" y="89"/>
                </a:lnTo>
                <a:lnTo>
                  <a:pt x="128" y="93"/>
                </a:lnTo>
                <a:lnTo>
                  <a:pt x="138" y="98"/>
                </a:lnTo>
                <a:lnTo>
                  <a:pt x="146" y="91"/>
                </a:lnTo>
                <a:lnTo>
                  <a:pt x="147" y="98"/>
                </a:lnTo>
                <a:lnTo>
                  <a:pt x="160" y="110"/>
                </a:lnTo>
                <a:lnTo>
                  <a:pt x="166" y="107"/>
                </a:lnTo>
                <a:lnTo>
                  <a:pt x="169" y="117"/>
                </a:lnTo>
                <a:lnTo>
                  <a:pt x="176" y="120"/>
                </a:lnTo>
                <a:lnTo>
                  <a:pt x="182" y="113"/>
                </a:lnTo>
                <a:lnTo>
                  <a:pt x="187" y="120"/>
                </a:lnTo>
                <a:lnTo>
                  <a:pt x="186" y="127"/>
                </a:lnTo>
                <a:lnTo>
                  <a:pt x="175" y="130"/>
                </a:lnTo>
                <a:lnTo>
                  <a:pt x="158" y="119"/>
                </a:lnTo>
                <a:lnTo>
                  <a:pt x="150" y="114"/>
                </a:lnTo>
                <a:lnTo>
                  <a:pt x="140" y="102"/>
                </a:lnTo>
                <a:lnTo>
                  <a:pt x="126" y="97"/>
                </a:lnTo>
                <a:lnTo>
                  <a:pt x="111" y="96"/>
                </a:lnTo>
                <a:lnTo>
                  <a:pt x="107" y="99"/>
                </a:lnTo>
                <a:lnTo>
                  <a:pt x="93" y="91"/>
                </a:lnTo>
                <a:lnTo>
                  <a:pt x="86" y="97"/>
                </a:lnTo>
                <a:lnTo>
                  <a:pt x="87" y="102"/>
                </a:lnTo>
                <a:lnTo>
                  <a:pt x="74" y="111"/>
                </a:lnTo>
                <a:lnTo>
                  <a:pt x="69" y="107"/>
                </a:lnTo>
                <a:lnTo>
                  <a:pt x="74" y="101"/>
                </a:lnTo>
                <a:lnTo>
                  <a:pt x="72" y="96"/>
                </a:lnTo>
                <a:lnTo>
                  <a:pt x="77" y="93"/>
                </a:lnTo>
                <a:lnTo>
                  <a:pt x="75" y="89"/>
                </a:lnTo>
                <a:lnTo>
                  <a:pt x="59" y="108"/>
                </a:lnTo>
                <a:lnTo>
                  <a:pt x="64" y="113"/>
                </a:lnTo>
                <a:lnTo>
                  <a:pt x="54" y="129"/>
                </a:lnTo>
                <a:lnTo>
                  <a:pt x="34" y="145"/>
                </a:lnTo>
                <a:lnTo>
                  <a:pt x="5" y="154"/>
                </a:lnTo>
                <a:lnTo>
                  <a:pt x="1" y="154"/>
                </a:lnTo>
                <a:lnTo>
                  <a:pt x="1" y="151"/>
                </a:lnTo>
                <a:lnTo>
                  <a:pt x="11" y="149"/>
                </a:lnTo>
                <a:lnTo>
                  <a:pt x="24" y="137"/>
                </a:lnTo>
                <a:lnTo>
                  <a:pt x="42" y="124"/>
                </a:lnTo>
                <a:lnTo>
                  <a:pt x="42" y="117"/>
                </a:lnTo>
                <a:lnTo>
                  <a:pt x="39" y="111"/>
                </a:lnTo>
                <a:lnTo>
                  <a:pt x="34" y="119"/>
                </a:lnTo>
                <a:lnTo>
                  <a:pt x="28" y="113"/>
                </a:lnTo>
                <a:lnTo>
                  <a:pt x="23" y="116"/>
                </a:lnTo>
                <a:lnTo>
                  <a:pt x="20" y="110"/>
                </a:lnTo>
                <a:lnTo>
                  <a:pt x="22" y="106"/>
                </a:lnTo>
                <a:lnTo>
                  <a:pt x="19" y="103"/>
                </a:lnTo>
                <a:lnTo>
                  <a:pt x="11" y="102"/>
                </a:lnTo>
                <a:lnTo>
                  <a:pt x="4" y="97"/>
                </a:lnTo>
                <a:lnTo>
                  <a:pt x="7" y="91"/>
                </a:lnTo>
                <a:lnTo>
                  <a:pt x="3" y="85"/>
                </a:lnTo>
                <a:lnTo>
                  <a:pt x="12" y="76"/>
                </a:lnTo>
                <a:lnTo>
                  <a:pt x="14" y="72"/>
                </a:lnTo>
                <a:lnTo>
                  <a:pt x="19" y="74"/>
                </a:lnTo>
                <a:lnTo>
                  <a:pt x="24" y="69"/>
                </a:lnTo>
                <a:lnTo>
                  <a:pt x="29" y="66"/>
                </a:lnTo>
                <a:lnTo>
                  <a:pt x="28" y="61"/>
                </a:lnTo>
                <a:lnTo>
                  <a:pt x="25" y="59"/>
                </a:lnTo>
                <a:lnTo>
                  <a:pt x="19" y="63"/>
                </a:lnTo>
                <a:lnTo>
                  <a:pt x="6" y="58"/>
                </a:lnTo>
                <a:lnTo>
                  <a:pt x="5" y="50"/>
                </a:lnTo>
                <a:lnTo>
                  <a:pt x="0" y="46"/>
                </a:lnTo>
                <a:lnTo>
                  <a:pt x="10" y="39"/>
                </a:lnTo>
                <a:lnTo>
                  <a:pt x="18" y="40"/>
                </a:lnTo>
                <a:lnTo>
                  <a:pt x="18" y="47"/>
                </a:lnTo>
                <a:lnTo>
                  <a:pt x="22" y="47"/>
                </a:lnTo>
                <a:lnTo>
                  <a:pt x="23" y="45"/>
                </a:lnTo>
                <a:lnTo>
                  <a:pt x="30" y="44"/>
                </a:lnTo>
                <a:lnTo>
                  <a:pt x="29" y="35"/>
                </a:lnTo>
                <a:lnTo>
                  <a:pt x="19" y="35"/>
                </a:lnTo>
                <a:lnTo>
                  <a:pt x="11" y="24"/>
                </a:lnTo>
                <a:lnTo>
                  <a:pt x="13" y="19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kern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6883" name="TextBox 88"/>
          <p:cNvSpPr txBox="1">
            <a:spLocks noChangeArrowheads="1"/>
          </p:cNvSpPr>
          <p:nvPr/>
        </p:nvSpPr>
        <p:spPr bwMode="auto">
          <a:xfrm>
            <a:off x="8134350" y="50165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VI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884" name="TextBox 88"/>
          <p:cNvSpPr txBox="1">
            <a:spLocks noChangeArrowheads="1"/>
          </p:cNvSpPr>
          <p:nvPr/>
        </p:nvSpPr>
        <p:spPr bwMode="auto">
          <a:xfrm>
            <a:off x="8226425" y="4529138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PR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5/0</a:t>
            </a:r>
          </a:p>
        </p:txBody>
      </p:sp>
      <p:sp>
        <p:nvSpPr>
          <p:cNvPr id="76885" name="Freeform 179"/>
          <p:cNvSpPr>
            <a:spLocks noChangeAspect="1"/>
          </p:cNvSpPr>
          <p:nvPr/>
        </p:nvSpPr>
        <p:spPr bwMode="auto">
          <a:xfrm>
            <a:off x="7977188" y="4440238"/>
            <a:ext cx="457200" cy="146050"/>
          </a:xfrm>
          <a:custGeom>
            <a:avLst/>
            <a:gdLst>
              <a:gd name="T0" fmla="*/ 0 w 4953000"/>
              <a:gd name="T1" fmla="*/ 0 h 1860837"/>
              <a:gd name="T2" fmla="*/ 0 w 4953000"/>
              <a:gd name="T3" fmla="*/ 0 h 1860837"/>
              <a:gd name="T4" fmla="*/ 0 w 4953000"/>
              <a:gd name="T5" fmla="*/ 0 h 1860837"/>
              <a:gd name="T6" fmla="*/ 0 w 4953000"/>
              <a:gd name="T7" fmla="*/ 0 h 1860837"/>
              <a:gd name="T8" fmla="*/ 0 w 4953000"/>
              <a:gd name="T9" fmla="*/ 0 h 1860837"/>
              <a:gd name="T10" fmla="*/ 0 w 4953000"/>
              <a:gd name="T11" fmla="*/ 0 h 1860837"/>
              <a:gd name="T12" fmla="*/ 0 w 4953000"/>
              <a:gd name="T13" fmla="*/ 0 h 1860837"/>
              <a:gd name="T14" fmla="*/ 0 w 4953000"/>
              <a:gd name="T15" fmla="*/ 0 h 1860837"/>
              <a:gd name="T16" fmla="*/ 0 w 4953000"/>
              <a:gd name="T17" fmla="*/ 0 h 1860837"/>
              <a:gd name="T18" fmla="*/ 0 w 4953000"/>
              <a:gd name="T19" fmla="*/ 0 h 1860837"/>
              <a:gd name="T20" fmla="*/ 0 w 4953000"/>
              <a:gd name="T21" fmla="*/ 0 h 1860837"/>
              <a:gd name="T22" fmla="*/ 0 w 4953000"/>
              <a:gd name="T23" fmla="*/ 0 h 1860837"/>
              <a:gd name="T24" fmla="*/ 0 w 4953000"/>
              <a:gd name="T25" fmla="*/ 0 h 1860837"/>
              <a:gd name="T26" fmla="*/ 0 w 4953000"/>
              <a:gd name="T27" fmla="*/ 0 h 1860837"/>
              <a:gd name="T28" fmla="*/ 0 w 4953000"/>
              <a:gd name="T29" fmla="*/ 0 h 1860837"/>
              <a:gd name="T30" fmla="*/ 0 w 4953000"/>
              <a:gd name="T31" fmla="*/ 0 h 1860837"/>
              <a:gd name="T32" fmla="*/ 0 w 4953000"/>
              <a:gd name="T33" fmla="*/ 0 h 1860837"/>
              <a:gd name="T34" fmla="*/ 0 w 4953000"/>
              <a:gd name="T35" fmla="*/ 0 h 1860837"/>
              <a:gd name="T36" fmla="*/ 0 w 4953000"/>
              <a:gd name="T37" fmla="*/ 0 h 1860837"/>
              <a:gd name="T38" fmla="*/ 0 w 4953000"/>
              <a:gd name="T39" fmla="*/ 0 h 1860837"/>
              <a:gd name="T40" fmla="*/ 0 w 4953000"/>
              <a:gd name="T41" fmla="*/ 0 h 1860837"/>
              <a:gd name="T42" fmla="*/ 0 w 4953000"/>
              <a:gd name="T43" fmla="*/ 0 h 1860837"/>
              <a:gd name="T44" fmla="*/ 0 w 4953000"/>
              <a:gd name="T45" fmla="*/ 0 h 1860837"/>
              <a:gd name="T46" fmla="*/ 0 w 4953000"/>
              <a:gd name="T47" fmla="*/ 0 h 1860837"/>
              <a:gd name="T48" fmla="*/ 0 w 4953000"/>
              <a:gd name="T49" fmla="*/ 0 h 1860837"/>
              <a:gd name="T50" fmla="*/ 0 w 4953000"/>
              <a:gd name="T51" fmla="*/ 0 h 1860837"/>
              <a:gd name="T52" fmla="*/ 0 w 4953000"/>
              <a:gd name="T53" fmla="*/ 0 h 1860837"/>
              <a:gd name="T54" fmla="*/ 0 w 4953000"/>
              <a:gd name="T55" fmla="*/ 0 h 1860837"/>
              <a:gd name="T56" fmla="*/ 0 w 4953000"/>
              <a:gd name="T57" fmla="*/ 0 h 1860837"/>
              <a:gd name="T58" fmla="*/ 0 w 4953000"/>
              <a:gd name="T59" fmla="*/ 0 h 1860837"/>
              <a:gd name="T60" fmla="*/ 0 w 4953000"/>
              <a:gd name="T61" fmla="*/ 0 h 1860837"/>
              <a:gd name="T62" fmla="*/ 0 w 4953000"/>
              <a:gd name="T63" fmla="*/ 0 h 1860837"/>
              <a:gd name="T64" fmla="*/ 0 w 4953000"/>
              <a:gd name="T65" fmla="*/ 0 h 1860837"/>
              <a:gd name="T66" fmla="*/ 0 w 4953000"/>
              <a:gd name="T67" fmla="*/ 0 h 1860837"/>
              <a:gd name="T68" fmla="*/ 0 w 4953000"/>
              <a:gd name="T69" fmla="*/ 0 h 1860837"/>
              <a:gd name="T70" fmla="*/ 0 w 4953000"/>
              <a:gd name="T71" fmla="*/ 0 h 1860837"/>
              <a:gd name="T72" fmla="*/ 0 w 4953000"/>
              <a:gd name="T73" fmla="*/ 0 h 1860837"/>
              <a:gd name="T74" fmla="*/ 0 w 4953000"/>
              <a:gd name="T75" fmla="*/ 0 h 1860837"/>
              <a:gd name="T76" fmla="*/ 0 w 4953000"/>
              <a:gd name="T77" fmla="*/ 0 h 1860837"/>
              <a:gd name="T78" fmla="*/ 0 w 4953000"/>
              <a:gd name="T79" fmla="*/ 0 h 1860837"/>
              <a:gd name="T80" fmla="*/ 0 w 4953000"/>
              <a:gd name="T81" fmla="*/ 0 h 1860837"/>
              <a:gd name="T82" fmla="*/ 0 w 4953000"/>
              <a:gd name="T83" fmla="*/ 0 h 1860837"/>
              <a:gd name="T84" fmla="*/ 0 w 4953000"/>
              <a:gd name="T85" fmla="*/ 0 h 1860837"/>
              <a:gd name="T86" fmla="*/ 0 w 4953000"/>
              <a:gd name="T87" fmla="*/ 0 h 1860837"/>
              <a:gd name="T88" fmla="*/ 0 w 4953000"/>
              <a:gd name="T89" fmla="*/ 0 h 1860837"/>
              <a:gd name="T90" fmla="*/ 0 w 4953000"/>
              <a:gd name="T91" fmla="*/ 0 h 1860837"/>
              <a:gd name="T92" fmla="*/ 0 w 4953000"/>
              <a:gd name="T93" fmla="*/ 0 h 1860837"/>
              <a:gd name="T94" fmla="*/ 0 w 4953000"/>
              <a:gd name="T95" fmla="*/ 0 h 1860837"/>
              <a:gd name="T96" fmla="*/ 0 w 4953000"/>
              <a:gd name="T97" fmla="*/ 0 h 1860837"/>
              <a:gd name="T98" fmla="*/ 0 w 4953000"/>
              <a:gd name="T99" fmla="*/ 0 h 1860837"/>
              <a:gd name="T100" fmla="*/ 0 w 4953000"/>
              <a:gd name="T101" fmla="*/ 0 h 1860837"/>
              <a:gd name="T102" fmla="*/ 0 w 4953000"/>
              <a:gd name="T103" fmla="*/ 0 h 1860837"/>
              <a:gd name="T104" fmla="*/ 0 w 4953000"/>
              <a:gd name="T105" fmla="*/ 0 h 1860837"/>
              <a:gd name="T106" fmla="*/ 0 w 4953000"/>
              <a:gd name="T107" fmla="*/ 0 h 1860837"/>
              <a:gd name="T108" fmla="*/ 0 w 4953000"/>
              <a:gd name="T109" fmla="*/ 0 h 1860837"/>
              <a:gd name="T110" fmla="*/ 0 w 4953000"/>
              <a:gd name="T111" fmla="*/ 0 h 1860837"/>
              <a:gd name="T112" fmla="*/ 0 w 4953000"/>
              <a:gd name="T113" fmla="*/ 0 h 1860837"/>
              <a:gd name="T114" fmla="*/ 0 w 4953000"/>
              <a:gd name="T115" fmla="*/ 0 h 1860837"/>
              <a:gd name="T116" fmla="*/ 0 w 4953000"/>
              <a:gd name="T117" fmla="*/ 0 h 186083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4953000"/>
              <a:gd name="T178" fmla="*/ 0 h 1860837"/>
              <a:gd name="T179" fmla="*/ 4953000 w 4953000"/>
              <a:gd name="T180" fmla="*/ 1860837 h 1860837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4953000" h="1860837">
                <a:moveTo>
                  <a:pt x="552450" y="6350"/>
                </a:moveTo>
                <a:cubicBezTo>
                  <a:pt x="512233" y="6350"/>
                  <a:pt x="527707" y="19940"/>
                  <a:pt x="419100" y="12700"/>
                </a:cubicBezTo>
                <a:cubicBezTo>
                  <a:pt x="412750" y="16933"/>
                  <a:pt x="404283" y="19050"/>
                  <a:pt x="400050" y="25400"/>
                </a:cubicBezTo>
                <a:cubicBezTo>
                  <a:pt x="395209" y="32662"/>
                  <a:pt x="399447" y="44232"/>
                  <a:pt x="393700" y="50800"/>
                </a:cubicBezTo>
                <a:cubicBezTo>
                  <a:pt x="383649" y="62287"/>
                  <a:pt x="355600" y="76200"/>
                  <a:pt x="355600" y="76200"/>
                </a:cubicBezTo>
                <a:cubicBezTo>
                  <a:pt x="351367" y="88900"/>
                  <a:pt x="350326" y="103161"/>
                  <a:pt x="342900" y="114300"/>
                </a:cubicBezTo>
                <a:cubicBezTo>
                  <a:pt x="326487" y="138919"/>
                  <a:pt x="332613" y="126110"/>
                  <a:pt x="323850" y="152400"/>
                </a:cubicBezTo>
                <a:cubicBezTo>
                  <a:pt x="327010" y="171358"/>
                  <a:pt x="336550" y="225406"/>
                  <a:pt x="336550" y="241300"/>
                </a:cubicBezTo>
                <a:cubicBezTo>
                  <a:pt x="336550" y="260467"/>
                  <a:pt x="336261" y="280266"/>
                  <a:pt x="330200" y="298450"/>
                </a:cubicBezTo>
                <a:cubicBezTo>
                  <a:pt x="325373" y="312930"/>
                  <a:pt x="319280" y="331723"/>
                  <a:pt x="304800" y="336550"/>
                </a:cubicBezTo>
                <a:lnTo>
                  <a:pt x="285750" y="342900"/>
                </a:lnTo>
                <a:cubicBezTo>
                  <a:pt x="279400" y="349250"/>
                  <a:pt x="275038" y="358615"/>
                  <a:pt x="266700" y="361950"/>
                </a:cubicBezTo>
                <a:cubicBezTo>
                  <a:pt x="252803" y="367509"/>
                  <a:pt x="236834" y="364935"/>
                  <a:pt x="222250" y="368300"/>
                </a:cubicBezTo>
                <a:cubicBezTo>
                  <a:pt x="209206" y="371310"/>
                  <a:pt x="196850" y="376767"/>
                  <a:pt x="184150" y="381000"/>
                </a:cubicBezTo>
                <a:cubicBezTo>
                  <a:pt x="165057" y="387364"/>
                  <a:pt x="162463" y="386373"/>
                  <a:pt x="146050" y="400050"/>
                </a:cubicBezTo>
                <a:cubicBezTo>
                  <a:pt x="139151" y="405799"/>
                  <a:pt x="134850" y="414739"/>
                  <a:pt x="127000" y="419100"/>
                </a:cubicBezTo>
                <a:cubicBezTo>
                  <a:pt x="102862" y="432510"/>
                  <a:pt x="70667" y="434405"/>
                  <a:pt x="44450" y="438150"/>
                </a:cubicBezTo>
                <a:cubicBezTo>
                  <a:pt x="31901" y="442333"/>
                  <a:pt x="15302" y="446009"/>
                  <a:pt x="6350" y="457200"/>
                </a:cubicBezTo>
                <a:cubicBezTo>
                  <a:pt x="2169" y="462427"/>
                  <a:pt x="2117" y="469900"/>
                  <a:pt x="0" y="476250"/>
                </a:cubicBezTo>
                <a:cubicBezTo>
                  <a:pt x="2035" y="484388"/>
                  <a:pt x="8145" y="511590"/>
                  <a:pt x="12700" y="520700"/>
                </a:cubicBezTo>
                <a:cubicBezTo>
                  <a:pt x="16113" y="527526"/>
                  <a:pt x="21987" y="532924"/>
                  <a:pt x="25400" y="539750"/>
                </a:cubicBezTo>
                <a:cubicBezTo>
                  <a:pt x="28393" y="545737"/>
                  <a:pt x="28757" y="552813"/>
                  <a:pt x="31750" y="558800"/>
                </a:cubicBezTo>
                <a:cubicBezTo>
                  <a:pt x="35163" y="565626"/>
                  <a:pt x="41037" y="571024"/>
                  <a:pt x="44450" y="577850"/>
                </a:cubicBezTo>
                <a:cubicBezTo>
                  <a:pt x="47443" y="583837"/>
                  <a:pt x="47549" y="591049"/>
                  <a:pt x="50800" y="596900"/>
                </a:cubicBezTo>
                <a:cubicBezTo>
                  <a:pt x="58213" y="610243"/>
                  <a:pt x="71373" y="620520"/>
                  <a:pt x="76200" y="635000"/>
                </a:cubicBezTo>
                <a:cubicBezTo>
                  <a:pt x="80081" y="646642"/>
                  <a:pt x="87878" y="681172"/>
                  <a:pt x="101600" y="692150"/>
                </a:cubicBezTo>
                <a:cubicBezTo>
                  <a:pt x="106827" y="696331"/>
                  <a:pt x="114008" y="697670"/>
                  <a:pt x="120650" y="698500"/>
                </a:cubicBezTo>
                <a:cubicBezTo>
                  <a:pt x="148035" y="701923"/>
                  <a:pt x="175683" y="702733"/>
                  <a:pt x="203200" y="704850"/>
                </a:cubicBezTo>
                <a:cubicBezTo>
                  <a:pt x="209550" y="706967"/>
                  <a:pt x="217517" y="706467"/>
                  <a:pt x="222250" y="711200"/>
                </a:cubicBezTo>
                <a:cubicBezTo>
                  <a:pt x="226983" y="715933"/>
                  <a:pt x="226761" y="723814"/>
                  <a:pt x="228600" y="730250"/>
                </a:cubicBezTo>
                <a:cubicBezTo>
                  <a:pt x="229658" y="733955"/>
                  <a:pt x="237494" y="768991"/>
                  <a:pt x="241300" y="774700"/>
                </a:cubicBezTo>
                <a:cubicBezTo>
                  <a:pt x="246281" y="782172"/>
                  <a:pt x="254000" y="787400"/>
                  <a:pt x="260350" y="793750"/>
                </a:cubicBezTo>
                <a:cubicBezTo>
                  <a:pt x="262467" y="800100"/>
                  <a:pt x="265077" y="806306"/>
                  <a:pt x="266700" y="812800"/>
                </a:cubicBezTo>
                <a:cubicBezTo>
                  <a:pt x="269318" y="823271"/>
                  <a:pt x="267695" y="835179"/>
                  <a:pt x="273050" y="844550"/>
                </a:cubicBezTo>
                <a:cubicBezTo>
                  <a:pt x="276836" y="851176"/>
                  <a:pt x="285750" y="853017"/>
                  <a:pt x="292100" y="857250"/>
                </a:cubicBezTo>
                <a:cubicBezTo>
                  <a:pt x="317762" y="934237"/>
                  <a:pt x="294048" y="856493"/>
                  <a:pt x="311150" y="933450"/>
                </a:cubicBezTo>
                <a:cubicBezTo>
                  <a:pt x="312602" y="939984"/>
                  <a:pt x="313319" y="947273"/>
                  <a:pt x="317500" y="952500"/>
                </a:cubicBezTo>
                <a:cubicBezTo>
                  <a:pt x="322268" y="958459"/>
                  <a:pt x="330200" y="960967"/>
                  <a:pt x="336550" y="965200"/>
                </a:cubicBezTo>
                <a:cubicBezTo>
                  <a:pt x="340783" y="971550"/>
                  <a:pt x="349250" y="976618"/>
                  <a:pt x="349250" y="984250"/>
                </a:cubicBezTo>
                <a:cubicBezTo>
                  <a:pt x="349250" y="1003398"/>
                  <a:pt x="329395" y="1005685"/>
                  <a:pt x="317500" y="1009650"/>
                </a:cubicBezTo>
                <a:cubicBezTo>
                  <a:pt x="313267" y="1016000"/>
                  <a:pt x="309686" y="1022837"/>
                  <a:pt x="304800" y="1028700"/>
                </a:cubicBezTo>
                <a:cubicBezTo>
                  <a:pt x="299051" y="1035599"/>
                  <a:pt x="290731" y="1040278"/>
                  <a:pt x="285750" y="1047750"/>
                </a:cubicBezTo>
                <a:cubicBezTo>
                  <a:pt x="282037" y="1053319"/>
                  <a:pt x="281517" y="1060450"/>
                  <a:pt x="279400" y="1066800"/>
                </a:cubicBezTo>
                <a:cubicBezTo>
                  <a:pt x="277283" y="1092200"/>
                  <a:pt x="279872" y="1118442"/>
                  <a:pt x="273050" y="1143000"/>
                </a:cubicBezTo>
                <a:cubicBezTo>
                  <a:pt x="268965" y="1157707"/>
                  <a:pt x="247650" y="1181100"/>
                  <a:pt x="247650" y="1181100"/>
                </a:cubicBezTo>
                <a:cubicBezTo>
                  <a:pt x="245533" y="1210733"/>
                  <a:pt x="248955" y="1241294"/>
                  <a:pt x="241300" y="1270000"/>
                </a:cubicBezTo>
                <a:cubicBezTo>
                  <a:pt x="239575" y="1276467"/>
                  <a:pt x="226983" y="1271617"/>
                  <a:pt x="222250" y="1276350"/>
                </a:cubicBezTo>
                <a:cubicBezTo>
                  <a:pt x="217517" y="1281083"/>
                  <a:pt x="217405" y="1288878"/>
                  <a:pt x="215900" y="1295400"/>
                </a:cubicBezTo>
                <a:cubicBezTo>
                  <a:pt x="211046" y="1316433"/>
                  <a:pt x="207433" y="1337733"/>
                  <a:pt x="203200" y="1358900"/>
                </a:cubicBezTo>
                <a:cubicBezTo>
                  <a:pt x="211219" y="1361573"/>
                  <a:pt x="239369" y="1366625"/>
                  <a:pt x="234950" y="1384300"/>
                </a:cubicBezTo>
                <a:cubicBezTo>
                  <a:pt x="233327" y="1390794"/>
                  <a:pt x="222250" y="1388533"/>
                  <a:pt x="215900" y="1390650"/>
                </a:cubicBezTo>
                <a:cubicBezTo>
                  <a:pt x="211667" y="1397000"/>
                  <a:pt x="206613" y="1402874"/>
                  <a:pt x="203200" y="1409700"/>
                </a:cubicBezTo>
                <a:cubicBezTo>
                  <a:pt x="192873" y="1430353"/>
                  <a:pt x="190141" y="1469577"/>
                  <a:pt x="203200" y="1485900"/>
                </a:cubicBezTo>
                <a:cubicBezTo>
                  <a:pt x="212550" y="1497587"/>
                  <a:pt x="232833" y="1490133"/>
                  <a:pt x="247650" y="1492250"/>
                </a:cubicBezTo>
                <a:cubicBezTo>
                  <a:pt x="251883" y="1498600"/>
                  <a:pt x="257250" y="1504326"/>
                  <a:pt x="260350" y="1511300"/>
                </a:cubicBezTo>
                <a:cubicBezTo>
                  <a:pt x="265787" y="1523533"/>
                  <a:pt x="273050" y="1549400"/>
                  <a:pt x="273050" y="1549400"/>
                </a:cubicBezTo>
                <a:cubicBezTo>
                  <a:pt x="270933" y="1557867"/>
                  <a:pt x="274329" y="1570562"/>
                  <a:pt x="266700" y="1574800"/>
                </a:cubicBezTo>
                <a:cubicBezTo>
                  <a:pt x="251782" y="1583088"/>
                  <a:pt x="232690" y="1578097"/>
                  <a:pt x="215900" y="1581150"/>
                </a:cubicBezTo>
                <a:cubicBezTo>
                  <a:pt x="197826" y="1584436"/>
                  <a:pt x="193052" y="1590032"/>
                  <a:pt x="177800" y="1600200"/>
                </a:cubicBezTo>
                <a:cubicBezTo>
                  <a:pt x="175683" y="1612900"/>
                  <a:pt x="174243" y="1625731"/>
                  <a:pt x="171450" y="1638300"/>
                </a:cubicBezTo>
                <a:cubicBezTo>
                  <a:pt x="169998" y="1644834"/>
                  <a:pt x="164361" y="1650697"/>
                  <a:pt x="165100" y="1657350"/>
                </a:cubicBezTo>
                <a:cubicBezTo>
                  <a:pt x="166578" y="1670655"/>
                  <a:pt x="175175" y="1682323"/>
                  <a:pt x="177800" y="1695450"/>
                </a:cubicBezTo>
                <a:cubicBezTo>
                  <a:pt x="179917" y="1706033"/>
                  <a:pt x="179323" y="1717547"/>
                  <a:pt x="184150" y="1727200"/>
                </a:cubicBezTo>
                <a:cubicBezTo>
                  <a:pt x="188166" y="1735232"/>
                  <a:pt x="196850" y="1739900"/>
                  <a:pt x="203200" y="1746250"/>
                </a:cubicBezTo>
                <a:lnTo>
                  <a:pt x="215900" y="1784350"/>
                </a:lnTo>
                <a:cubicBezTo>
                  <a:pt x="218017" y="1790700"/>
                  <a:pt x="215900" y="1801283"/>
                  <a:pt x="222250" y="1803400"/>
                </a:cubicBezTo>
                <a:lnTo>
                  <a:pt x="260350" y="1816100"/>
                </a:lnTo>
                <a:cubicBezTo>
                  <a:pt x="266700" y="1811867"/>
                  <a:pt x="274632" y="1809359"/>
                  <a:pt x="279400" y="1803400"/>
                </a:cubicBezTo>
                <a:cubicBezTo>
                  <a:pt x="283581" y="1798173"/>
                  <a:pt x="286850" y="1790952"/>
                  <a:pt x="285750" y="1784350"/>
                </a:cubicBezTo>
                <a:cubicBezTo>
                  <a:pt x="283104" y="1768475"/>
                  <a:pt x="265112" y="1760008"/>
                  <a:pt x="254000" y="1752600"/>
                </a:cubicBezTo>
                <a:cubicBezTo>
                  <a:pt x="256117" y="1746250"/>
                  <a:pt x="255617" y="1738283"/>
                  <a:pt x="260350" y="1733550"/>
                </a:cubicBezTo>
                <a:cubicBezTo>
                  <a:pt x="274204" y="1719696"/>
                  <a:pt x="316143" y="1732449"/>
                  <a:pt x="323850" y="1733550"/>
                </a:cubicBezTo>
                <a:cubicBezTo>
                  <a:pt x="325967" y="1739900"/>
                  <a:pt x="324973" y="1748419"/>
                  <a:pt x="330200" y="1752600"/>
                </a:cubicBezTo>
                <a:cubicBezTo>
                  <a:pt x="337015" y="1758052"/>
                  <a:pt x="347209" y="1756552"/>
                  <a:pt x="355600" y="1758950"/>
                </a:cubicBezTo>
                <a:cubicBezTo>
                  <a:pt x="362036" y="1760789"/>
                  <a:pt x="368156" y="1763677"/>
                  <a:pt x="374650" y="1765300"/>
                </a:cubicBezTo>
                <a:cubicBezTo>
                  <a:pt x="406999" y="1773387"/>
                  <a:pt x="427988" y="1774049"/>
                  <a:pt x="463550" y="1778000"/>
                </a:cubicBezTo>
                <a:cubicBezTo>
                  <a:pt x="493183" y="1775883"/>
                  <a:pt x="523744" y="1779305"/>
                  <a:pt x="552450" y="1771650"/>
                </a:cubicBezTo>
                <a:cubicBezTo>
                  <a:pt x="558917" y="1769925"/>
                  <a:pt x="553573" y="1756781"/>
                  <a:pt x="558800" y="1752600"/>
                </a:cubicBezTo>
                <a:cubicBezTo>
                  <a:pt x="565615" y="1747148"/>
                  <a:pt x="575733" y="1748367"/>
                  <a:pt x="584200" y="1746250"/>
                </a:cubicBezTo>
                <a:cubicBezTo>
                  <a:pt x="586317" y="1737783"/>
                  <a:pt x="585098" y="1727665"/>
                  <a:pt x="590550" y="1720850"/>
                </a:cubicBezTo>
                <a:cubicBezTo>
                  <a:pt x="594731" y="1715623"/>
                  <a:pt x="603164" y="1716339"/>
                  <a:pt x="609600" y="1714500"/>
                </a:cubicBezTo>
                <a:cubicBezTo>
                  <a:pt x="617991" y="1712102"/>
                  <a:pt x="626533" y="1710267"/>
                  <a:pt x="635000" y="1708150"/>
                </a:cubicBezTo>
                <a:cubicBezTo>
                  <a:pt x="639233" y="1701800"/>
                  <a:pt x="640362" y="1691197"/>
                  <a:pt x="647700" y="1689100"/>
                </a:cubicBezTo>
                <a:cubicBezTo>
                  <a:pt x="659641" y="1685688"/>
                  <a:pt x="710063" y="1707401"/>
                  <a:pt x="717550" y="1708150"/>
                </a:cubicBezTo>
                <a:cubicBezTo>
                  <a:pt x="791789" y="1715574"/>
                  <a:pt x="760191" y="1710328"/>
                  <a:pt x="812800" y="1720850"/>
                </a:cubicBezTo>
                <a:cubicBezTo>
                  <a:pt x="822569" y="1717594"/>
                  <a:pt x="841131" y="1707173"/>
                  <a:pt x="850900" y="1720850"/>
                </a:cubicBezTo>
                <a:cubicBezTo>
                  <a:pt x="858681" y="1731743"/>
                  <a:pt x="850900" y="1754717"/>
                  <a:pt x="863600" y="1758950"/>
                </a:cubicBezTo>
                <a:lnTo>
                  <a:pt x="901700" y="1771650"/>
                </a:lnTo>
                <a:cubicBezTo>
                  <a:pt x="903817" y="1778000"/>
                  <a:pt x="903869" y="1785473"/>
                  <a:pt x="908050" y="1790700"/>
                </a:cubicBezTo>
                <a:cubicBezTo>
                  <a:pt x="918661" y="1803964"/>
                  <a:pt x="932146" y="1803748"/>
                  <a:pt x="946150" y="1809750"/>
                </a:cubicBezTo>
                <a:cubicBezTo>
                  <a:pt x="954851" y="1813479"/>
                  <a:pt x="963083" y="1818217"/>
                  <a:pt x="971550" y="1822450"/>
                </a:cubicBezTo>
                <a:cubicBezTo>
                  <a:pt x="973667" y="1828800"/>
                  <a:pt x="972453" y="1837609"/>
                  <a:pt x="977900" y="1841500"/>
                </a:cubicBezTo>
                <a:cubicBezTo>
                  <a:pt x="988793" y="1849281"/>
                  <a:pt x="1016000" y="1854200"/>
                  <a:pt x="1016000" y="1854200"/>
                </a:cubicBezTo>
                <a:cubicBezTo>
                  <a:pt x="1022350" y="1852083"/>
                  <a:pt x="1029823" y="1852031"/>
                  <a:pt x="1035050" y="1847850"/>
                </a:cubicBezTo>
                <a:cubicBezTo>
                  <a:pt x="1041009" y="1843082"/>
                  <a:pt x="1046495" y="1836328"/>
                  <a:pt x="1047750" y="1828800"/>
                </a:cubicBezTo>
                <a:cubicBezTo>
                  <a:pt x="1049503" y="1818284"/>
                  <a:pt x="1033123" y="1797334"/>
                  <a:pt x="1028700" y="1790700"/>
                </a:cubicBezTo>
                <a:cubicBezTo>
                  <a:pt x="1075319" y="1775160"/>
                  <a:pt x="1057334" y="1787466"/>
                  <a:pt x="1085850" y="1758950"/>
                </a:cubicBezTo>
                <a:cubicBezTo>
                  <a:pt x="1092200" y="1761067"/>
                  <a:pt x="1098464" y="1763461"/>
                  <a:pt x="1104900" y="1765300"/>
                </a:cubicBezTo>
                <a:cubicBezTo>
                  <a:pt x="1113291" y="1767698"/>
                  <a:pt x="1122128" y="1768586"/>
                  <a:pt x="1130300" y="1771650"/>
                </a:cubicBezTo>
                <a:cubicBezTo>
                  <a:pt x="1139163" y="1774974"/>
                  <a:pt x="1146837" y="1781026"/>
                  <a:pt x="1155700" y="1784350"/>
                </a:cubicBezTo>
                <a:cubicBezTo>
                  <a:pt x="1170856" y="1790034"/>
                  <a:pt x="1206031" y="1794855"/>
                  <a:pt x="1219200" y="1797050"/>
                </a:cubicBezTo>
                <a:cubicBezTo>
                  <a:pt x="1221317" y="1805517"/>
                  <a:pt x="1217016" y="1820621"/>
                  <a:pt x="1225550" y="1822450"/>
                </a:cubicBezTo>
                <a:cubicBezTo>
                  <a:pt x="1306690" y="1839837"/>
                  <a:pt x="1301333" y="1836400"/>
                  <a:pt x="1314450" y="1797050"/>
                </a:cubicBezTo>
                <a:cubicBezTo>
                  <a:pt x="1322917" y="1799167"/>
                  <a:pt x="1331828" y="1799962"/>
                  <a:pt x="1339850" y="1803400"/>
                </a:cubicBezTo>
                <a:cubicBezTo>
                  <a:pt x="1346865" y="1806406"/>
                  <a:pt x="1351268" y="1816100"/>
                  <a:pt x="1358900" y="1816100"/>
                </a:cubicBezTo>
                <a:cubicBezTo>
                  <a:pt x="1366532" y="1816100"/>
                  <a:pt x="1371600" y="1807633"/>
                  <a:pt x="1377950" y="1803400"/>
                </a:cubicBezTo>
                <a:cubicBezTo>
                  <a:pt x="1382183" y="1797050"/>
                  <a:pt x="1386864" y="1790976"/>
                  <a:pt x="1390650" y="1784350"/>
                </a:cubicBezTo>
                <a:cubicBezTo>
                  <a:pt x="1422876" y="1727954"/>
                  <a:pt x="1385108" y="1786312"/>
                  <a:pt x="1416050" y="1739900"/>
                </a:cubicBezTo>
                <a:cubicBezTo>
                  <a:pt x="1418167" y="1729317"/>
                  <a:pt x="1414768" y="1715782"/>
                  <a:pt x="1422400" y="1708150"/>
                </a:cubicBezTo>
                <a:cubicBezTo>
                  <a:pt x="1473456" y="1657094"/>
                  <a:pt x="1442841" y="1747037"/>
                  <a:pt x="1460500" y="1676400"/>
                </a:cubicBezTo>
                <a:cubicBezTo>
                  <a:pt x="1454150" y="1672167"/>
                  <a:pt x="1448276" y="1667113"/>
                  <a:pt x="1441450" y="1663700"/>
                </a:cubicBezTo>
                <a:cubicBezTo>
                  <a:pt x="1435463" y="1660707"/>
                  <a:pt x="1424023" y="1663844"/>
                  <a:pt x="1422400" y="1657350"/>
                </a:cubicBezTo>
                <a:cubicBezTo>
                  <a:pt x="1420549" y="1649946"/>
                  <a:pt x="1429357" y="1643326"/>
                  <a:pt x="1435100" y="1638300"/>
                </a:cubicBezTo>
                <a:cubicBezTo>
                  <a:pt x="1446587" y="1628249"/>
                  <a:pt x="1473200" y="1612900"/>
                  <a:pt x="1473200" y="1612900"/>
                </a:cubicBezTo>
                <a:cubicBezTo>
                  <a:pt x="1485900" y="1615017"/>
                  <a:pt x="1499784" y="1613492"/>
                  <a:pt x="1511300" y="1619250"/>
                </a:cubicBezTo>
                <a:cubicBezTo>
                  <a:pt x="1518126" y="1622663"/>
                  <a:pt x="1518604" y="1632904"/>
                  <a:pt x="1524000" y="1638300"/>
                </a:cubicBezTo>
                <a:cubicBezTo>
                  <a:pt x="1529396" y="1643696"/>
                  <a:pt x="1536700" y="1646767"/>
                  <a:pt x="1543050" y="1651000"/>
                </a:cubicBezTo>
                <a:cubicBezTo>
                  <a:pt x="1553633" y="1648883"/>
                  <a:pt x="1564329" y="1647268"/>
                  <a:pt x="1574800" y="1644650"/>
                </a:cubicBezTo>
                <a:cubicBezTo>
                  <a:pt x="1581294" y="1643027"/>
                  <a:pt x="1587197" y="1637561"/>
                  <a:pt x="1593850" y="1638300"/>
                </a:cubicBezTo>
                <a:cubicBezTo>
                  <a:pt x="1647168" y="1644224"/>
                  <a:pt x="1616263" y="1648813"/>
                  <a:pt x="1651000" y="1663700"/>
                </a:cubicBezTo>
                <a:cubicBezTo>
                  <a:pt x="1659022" y="1667138"/>
                  <a:pt x="1667933" y="1667933"/>
                  <a:pt x="1676400" y="1670050"/>
                </a:cubicBezTo>
                <a:cubicBezTo>
                  <a:pt x="1682750" y="1674283"/>
                  <a:pt x="1688476" y="1679650"/>
                  <a:pt x="1695450" y="1682750"/>
                </a:cubicBezTo>
                <a:cubicBezTo>
                  <a:pt x="1707683" y="1688187"/>
                  <a:pt x="1722411" y="1688024"/>
                  <a:pt x="1733550" y="1695450"/>
                </a:cubicBezTo>
                <a:cubicBezTo>
                  <a:pt x="1758169" y="1711863"/>
                  <a:pt x="1745360" y="1705737"/>
                  <a:pt x="1771650" y="1714500"/>
                </a:cubicBezTo>
                <a:cubicBezTo>
                  <a:pt x="1799222" y="1709905"/>
                  <a:pt x="1814875" y="1707717"/>
                  <a:pt x="1841500" y="1701800"/>
                </a:cubicBezTo>
                <a:cubicBezTo>
                  <a:pt x="1850019" y="1699907"/>
                  <a:pt x="1858541" y="1697958"/>
                  <a:pt x="1866900" y="1695450"/>
                </a:cubicBezTo>
                <a:cubicBezTo>
                  <a:pt x="1879722" y="1691603"/>
                  <a:pt x="1905000" y="1682750"/>
                  <a:pt x="1905000" y="1682750"/>
                </a:cubicBezTo>
                <a:cubicBezTo>
                  <a:pt x="1948546" y="1697265"/>
                  <a:pt x="1899749" y="1674874"/>
                  <a:pt x="1930400" y="1720850"/>
                </a:cubicBezTo>
                <a:cubicBezTo>
                  <a:pt x="1934113" y="1726419"/>
                  <a:pt x="1943100" y="1725083"/>
                  <a:pt x="1949450" y="1727200"/>
                </a:cubicBezTo>
                <a:cubicBezTo>
                  <a:pt x="1981379" y="1716557"/>
                  <a:pt x="1977039" y="1715047"/>
                  <a:pt x="2025650" y="1727200"/>
                </a:cubicBezTo>
                <a:cubicBezTo>
                  <a:pt x="2033054" y="1729051"/>
                  <a:pt x="2038350" y="1735667"/>
                  <a:pt x="2044700" y="1739900"/>
                </a:cubicBezTo>
                <a:cubicBezTo>
                  <a:pt x="2069790" y="1736316"/>
                  <a:pt x="2096139" y="1733390"/>
                  <a:pt x="2120900" y="1727200"/>
                </a:cubicBezTo>
                <a:cubicBezTo>
                  <a:pt x="2127394" y="1725577"/>
                  <a:pt x="2133416" y="1722302"/>
                  <a:pt x="2139950" y="1720850"/>
                </a:cubicBezTo>
                <a:cubicBezTo>
                  <a:pt x="2152519" y="1718057"/>
                  <a:pt x="2165559" y="1717623"/>
                  <a:pt x="2178050" y="1714500"/>
                </a:cubicBezTo>
                <a:cubicBezTo>
                  <a:pt x="2191037" y="1711253"/>
                  <a:pt x="2205011" y="1709226"/>
                  <a:pt x="2216150" y="1701800"/>
                </a:cubicBezTo>
                <a:cubicBezTo>
                  <a:pt x="2228850" y="1693333"/>
                  <a:pt x="2239770" y="1681227"/>
                  <a:pt x="2254250" y="1676400"/>
                </a:cubicBezTo>
                <a:cubicBezTo>
                  <a:pt x="2293481" y="1663323"/>
                  <a:pt x="2266640" y="1670716"/>
                  <a:pt x="2336800" y="1663700"/>
                </a:cubicBezTo>
                <a:cubicBezTo>
                  <a:pt x="2367475" y="1656031"/>
                  <a:pt x="2382781" y="1651000"/>
                  <a:pt x="2419350" y="1651000"/>
                </a:cubicBezTo>
                <a:cubicBezTo>
                  <a:pt x="2426043" y="1651000"/>
                  <a:pt x="2432050" y="1655233"/>
                  <a:pt x="2438400" y="1657350"/>
                </a:cubicBezTo>
                <a:cubicBezTo>
                  <a:pt x="2452700" y="1700250"/>
                  <a:pt x="2432868" y="1653749"/>
                  <a:pt x="2463800" y="1689100"/>
                </a:cubicBezTo>
                <a:cubicBezTo>
                  <a:pt x="2473851" y="1700587"/>
                  <a:pt x="2474720" y="1722373"/>
                  <a:pt x="2489200" y="1727200"/>
                </a:cubicBezTo>
                <a:cubicBezTo>
                  <a:pt x="2495550" y="1729317"/>
                  <a:pt x="2501792" y="1731789"/>
                  <a:pt x="2508250" y="1733550"/>
                </a:cubicBezTo>
                <a:cubicBezTo>
                  <a:pt x="2587029" y="1755035"/>
                  <a:pt x="2534252" y="1737984"/>
                  <a:pt x="2578100" y="1752600"/>
                </a:cubicBezTo>
                <a:cubicBezTo>
                  <a:pt x="2593199" y="1797896"/>
                  <a:pt x="2571789" y="1743134"/>
                  <a:pt x="2603500" y="1790700"/>
                </a:cubicBezTo>
                <a:cubicBezTo>
                  <a:pt x="2622852" y="1819729"/>
                  <a:pt x="2592614" y="1804005"/>
                  <a:pt x="2628900" y="1816100"/>
                </a:cubicBezTo>
                <a:cubicBezTo>
                  <a:pt x="2681189" y="1781241"/>
                  <a:pt x="2621269" y="1826819"/>
                  <a:pt x="2654300" y="1784350"/>
                </a:cubicBezTo>
                <a:cubicBezTo>
                  <a:pt x="2665327" y="1770173"/>
                  <a:pt x="2692400" y="1746250"/>
                  <a:pt x="2692400" y="1746250"/>
                </a:cubicBezTo>
                <a:cubicBezTo>
                  <a:pt x="2694517" y="1739900"/>
                  <a:pt x="2694569" y="1732427"/>
                  <a:pt x="2698750" y="1727200"/>
                </a:cubicBezTo>
                <a:cubicBezTo>
                  <a:pt x="2710207" y="1712879"/>
                  <a:pt x="2727383" y="1712669"/>
                  <a:pt x="2743200" y="1708150"/>
                </a:cubicBezTo>
                <a:cubicBezTo>
                  <a:pt x="2749636" y="1706311"/>
                  <a:pt x="2755900" y="1703917"/>
                  <a:pt x="2762250" y="1701800"/>
                </a:cubicBezTo>
                <a:cubicBezTo>
                  <a:pt x="2783417" y="1703917"/>
                  <a:pt x="2804725" y="1704915"/>
                  <a:pt x="2825750" y="1708150"/>
                </a:cubicBezTo>
                <a:cubicBezTo>
                  <a:pt x="2832366" y="1709168"/>
                  <a:pt x="2839573" y="1710319"/>
                  <a:pt x="2844800" y="1714500"/>
                </a:cubicBezTo>
                <a:cubicBezTo>
                  <a:pt x="2851732" y="1720045"/>
                  <a:pt x="2867754" y="1753244"/>
                  <a:pt x="2870200" y="1758950"/>
                </a:cubicBezTo>
                <a:cubicBezTo>
                  <a:pt x="2872837" y="1765102"/>
                  <a:pt x="2871817" y="1773267"/>
                  <a:pt x="2876550" y="1778000"/>
                </a:cubicBezTo>
                <a:cubicBezTo>
                  <a:pt x="2881283" y="1782733"/>
                  <a:pt x="2888984" y="1783332"/>
                  <a:pt x="2895600" y="1784350"/>
                </a:cubicBezTo>
                <a:cubicBezTo>
                  <a:pt x="2916625" y="1787585"/>
                  <a:pt x="2937933" y="1788583"/>
                  <a:pt x="2959100" y="1790700"/>
                </a:cubicBezTo>
                <a:cubicBezTo>
                  <a:pt x="2965450" y="1792817"/>
                  <a:pt x="2973417" y="1792317"/>
                  <a:pt x="2978150" y="1797050"/>
                </a:cubicBezTo>
                <a:cubicBezTo>
                  <a:pt x="3012017" y="1830917"/>
                  <a:pt x="2952750" y="1805517"/>
                  <a:pt x="3003550" y="1822450"/>
                </a:cubicBezTo>
                <a:cubicBezTo>
                  <a:pt x="3012017" y="1820333"/>
                  <a:pt x="3020671" y="1813340"/>
                  <a:pt x="3028950" y="1816100"/>
                </a:cubicBezTo>
                <a:cubicBezTo>
                  <a:pt x="3040910" y="1820087"/>
                  <a:pt x="3046181" y="1853276"/>
                  <a:pt x="3048000" y="1860550"/>
                </a:cubicBezTo>
                <a:cubicBezTo>
                  <a:pt x="3094379" y="1845090"/>
                  <a:pt x="3082853" y="1860837"/>
                  <a:pt x="3092450" y="1822450"/>
                </a:cubicBezTo>
                <a:cubicBezTo>
                  <a:pt x="3094567" y="1803400"/>
                  <a:pt x="3092250" y="1783313"/>
                  <a:pt x="3098800" y="1765300"/>
                </a:cubicBezTo>
                <a:cubicBezTo>
                  <a:pt x="3103930" y="1751193"/>
                  <a:pt x="3142753" y="1747619"/>
                  <a:pt x="3149600" y="1746250"/>
                </a:cubicBezTo>
                <a:cubicBezTo>
                  <a:pt x="3162300" y="1748367"/>
                  <a:pt x="3176521" y="1746212"/>
                  <a:pt x="3187700" y="1752600"/>
                </a:cubicBezTo>
                <a:cubicBezTo>
                  <a:pt x="3193512" y="1755921"/>
                  <a:pt x="3197043" y="1765663"/>
                  <a:pt x="3194050" y="1771650"/>
                </a:cubicBezTo>
                <a:cubicBezTo>
                  <a:pt x="3191057" y="1777637"/>
                  <a:pt x="3181436" y="1776161"/>
                  <a:pt x="3175000" y="1778000"/>
                </a:cubicBezTo>
                <a:cubicBezTo>
                  <a:pt x="3166609" y="1780398"/>
                  <a:pt x="3158067" y="1782233"/>
                  <a:pt x="3149600" y="1784350"/>
                </a:cubicBezTo>
                <a:cubicBezTo>
                  <a:pt x="3147483" y="1797050"/>
                  <a:pt x="3147321" y="1810236"/>
                  <a:pt x="3143250" y="1822450"/>
                </a:cubicBezTo>
                <a:cubicBezTo>
                  <a:pt x="3130817" y="1859750"/>
                  <a:pt x="3082404" y="1845877"/>
                  <a:pt x="3200400" y="1835150"/>
                </a:cubicBezTo>
                <a:cubicBezTo>
                  <a:pt x="3202517" y="1826683"/>
                  <a:pt x="3199349" y="1814375"/>
                  <a:pt x="3206750" y="1809750"/>
                </a:cubicBezTo>
                <a:cubicBezTo>
                  <a:pt x="3219442" y="1801817"/>
                  <a:pt x="3236524" y="1806335"/>
                  <a:pt x="3251200" y="1803400"/>
                </a:cubicBezTo>
                <a:cubicBezTo>
                  <a:pt x="3257764" y="1802087"/>
                  <a:pt x="3263900" y="1799167"/>
                  <a:pt x="3270250" y="1797050"/>
                </a:cubicBezTo>
                <a:cubicBezTo>
                  <a:pt x="3281704" y="1808504"/>
                  <a:pt x="3289970" y="1822450"/>
                  <a:pt x="3308350" y="1822450"/>
                </a:cubicBezTo>
                <a:cubicBezTo>
                  <a:pt x="3315043" y="1822450"/>
                  <a:pt x="3321050" y="1818217"/>
                  <a:pt x="3327400" y="1816100"/>
                </a:cubicBezTo>
                <a:cubicBezTo>
                  <a:pt x="3331633" y="1809750"/>
                  <a:pt x="3333628" y="1801095"/>
                  <a:pt x="3340100" y="1797050"/>
                </a:cubicBezTo>
                <a:cubicBezTo>
                  <a:pt x="3351452" y="1789955"/>
                  <a:pt x="3378200" y="1784350"/>
                  <a:pt x="3378200" y="1784350"/>
                </a:cubicBezTo>
                <a:cubicBezTo>
                  <a:pt x="3384550" y="1786467"/>
                  <a:pt x="3390557" y="1790700"/>
                  <a:pt x="3397250" y="1790700"/>
                </a:cubicBezTo>
                <a:cubicBezTo>
                  <a:pt x="3405977" y="1790700"/>
                  <a:pt x="3414064" y="1785911"/>
                  <a:pt x="3422650" y="1784350"/>
                </a:cubicBezTo>
                <a:cubicBezTo>
                  <a:pt x="3437376" y="1781673"/>
                  <a:pt x="3452283" y="1780117"/>
                  <a:pt x="3467100" y="1778000"/>
                </a:cubicBezTo>
                <a:cubicBezTo>
                  <a:pt x="3473450" y="1771650"/>
                  <a:pt x="3479251" y="1764699"/>
                  <a:pt x="3486150" y="1758950"/>
                </a:cubicBezTo>
                <a:cubicBezTo>
                  <a:pt x="3492013" y="1754064"/>
                  <a:pt x="3499804" y="1751646"/>
                  <a:pt x="3505200" y="1746250"/>
                </a:cubicBezTo>
                <a:cubicBezTo>
                  <a:pt x="3510596" y="1740854"/>
                  <a:pt x="3514487" y="1734026"/>
                  <a:pt x="3517900" y="1727200"/>
                </a:cubicBezTo>
                <a:cubicBezTo>
                  <a:pt x="3520893" y="1721213"/>
                  <a:pt x="3519517" y="1712883"/>
                  <a:pt x="3524250" y="1708150"/>
                </a:cubicBezTo>
                <a:cubicBezTo>
                  <a:pt x="3528983" y="1703417"/>
                  <a:pt x="3536950" y="1703917"/>
                  <a:pt x="3543300" y="1701800"/>
                </a:cubicBezTo>
                <a:cubicBezTo>
                  <a:pt x="3556000" y="1703917"/>
                  <a:pt x="3570221" y="1701762"/>
                  <a:pt x="3581400" y="1708150"/>
                </a:cubicBezTo>
                <a:cubicBezTo>
                  <a:pt x="3587212" y="1711471"/>
                  <a:pt x="3586127" y="1720706"/>
                  <a:pt x="3587750" y="1727200"/>
                </a:cubicBezTo>
                <a:cubicBezTo>
                  <a:pt x="3590368" y="1737671"/>
                  <a:pt x="3591983" y="1748367"/>
                  <a:pt x="3594100" y="1758950"/>
                </a:cubicBezTo>
                <a:cubicBezTo>
                  <a:pt x="3613150" y="1756833"/>
                  <a:pt x="3633454" y="1759719"/>
                  <a:pt x="3651250" y="1752600"/>
                </a:cubicBezTo>
                <a:cubicBezTo>
                  <a:pt x="3657465" y="1750114"/>
                  <a:pt x="3654607" y="1739537"/>
                  <a:pt x="3657600" y="1733550"/>
                </a:cubicBezTo>
                <a:cubicBezTo>
                  <a:pt x="3661013" y="1726724"/>
                  <a:pt x="3664341" y="1719268"/>
                  <a:pt x="3670300" y="1714500"/>
                </a:cubicBezTo>
                <a:cubicBezTo>
                  <a:pt x="3675527" y="1710319"/>
                  <a:pt x="3683363" y="1711143"/>
                  <a:pt x="3689350" y="1708150"/>
                </a:cubicBezTo>
                <a:cubicBezTo>
                  <a:pt x="3738589" y="1683531"/>
                  <a:pt x="3679567" y="1705061"/>
                  <a:pt x="3727450" y="1689100"/>
                </a:cubicBezTo>
                <a:cubicBezTo>
                  <a:pt x="3739526" y="1691515"/>
                  <a:pt x="3765233" y="1695291"/>
                  <a:pt x="3778250" y="1701800"/>
                </a:cubicBezTo>
                <a:cubicBezTo>
                  <a:pt x="3827489" y="1726419"/>
                  <a:pt x="3768467" y="1704889"/>
                  <a:pt x="3816350" y="1720850"/>
                </a:cubicBezTo>
                <a:cubicBezTo>
                  <a:pt x="3822700" y="1718733"/>
                  <a:pt x="3828707" y="1714500"/>
                  <a:pt x="3835400" y="1714500"/>
                </a:cubicBezTo>
                <a:cubicBezTo>
                  <a:pt x="3844127" y="1714500"/>
                  <a:pt x="3852281" y="1718957"/>
                  <a:pt x="3860800" y="1720850"/>
                </a:cubicBezTo>
                <a:cubicBezTo>
                  <a:pt x="3871336" y="1723191"/>
                  <a:pt x="3881967" y="1725083"/>
                  <a:pt x="3892550" y="1727200"/>
                </a:cubicBezTo>
                <a:cubicBezTo>
                  <a:pt x="3901017" y="1725083"/>
                  <a:pt x="3909431" y="1722743"/>
                  <a:pt x="3917950" y="1720850"/>
                </a:cubicBezTo>
                <a:cubicBezTo>
                  <a:pt x="3928486" y="1718509"/>
                  <a:pt x="3939594" y="1718290"/>
                  <a:pt x="3949700" y="1714500"/>
                </a:cubicBezTo>
                <a:cubicBezTo>
                  <a:pt x="3956846" y="1711820"/>
                  <a:pt x="3961924" y="1705213"/>
                  <a:pt x="3968750" y="1701800"/>
                </a:cubicBezTo>
                <a:cubicBezTo>
                  <a:pt x="3974737" y="1698807"/>
                  <a:pt x="3981949" y="1698701"/>
                  <a:pt x="3987800" y="1695450"/>
                </a:cubicBezTo>
                <a:cubicBezTo>
                  <a:pt x="4001143" y="1688037"/>
                  <a:pt x="4025900" y="1670050"/>
                  <a:pt x="4025900" y="1670050"/>
                </a:cubicBezTo>
                <a:cubicBezTo>
                  <a:pt x="4028017" y="1663700"/>
                  <a:pt x="4028069" y="1656227"/>
                  <a:pt x="4032250" y="1651000"/>
                </a:cubicBezTo>
                <a:cubicBezTo>
                  <a:pt x="4052379" y="1625839"/>
                  <a:pt x="4110919" y="1633332"/>
                  <a:pt x="4127500" y="1631950"/>
                </a:cubicBezTo>
                <a:cubicBezTo>
                  <a:pt x="4133850" y="1627717"/>
                  <a:pt x="4140687" y="1624136"/>
                  <a:pt x="4146550" y="1619250"/>
                </a:cubicBezTo>
                <a:cubicBezTo>
                  <a:pt x="4153449" y="1613501"/>
                  <a:pt x="4158128" y="1605181"/>
                  <a:pt x="4165600" y="1600200"/>
                </a:cubicBezTo>
                <a:cubicBezTo>
                  <a:pt x="4171169" y="1596487"/>
                  <a:pt x="4178300" y="1595967"/>
                  <a:pt x="4184650" y="1593850"/>
                </a:cubicBezTo>
                <a:cubicBezTo>
                  <a:pt x="4188759" y="1569194"/>
                  <a:pt x="4180522" y="1549400"/>
                  <a:pt x="4210050" y="1549400"/>
                </a:cubicBezTo>
                <a:cubicBezTo>
                  <a:pt x="4216743" y="1549400"/>
                  <a:pt x="4222750" y="1553633"/>
                  <a:pt x="4229100" y="1555750"/>
                </a:cubicBezTo>
                <a:cubicBezTo>
                  <a:pt x="4239683" y="1553633"/>
                  <a:pt x="4251870" y="1555387"/>
                  <a:pt x="4260850" y="1549400"/>
                </a:cubicBezTo>
                <a:cubicBezTo>
                  <a:pt x="4266419" y="1545687"/>
                  <a:pt x="4264207" y="1536337"/>
                  <a:pt x="4267200" y="1530350"/>
                </a:cubicBezTo>
                <a:cubicBezTo>
                  <a:pt x="4291819" y="1481111"/>
                  <a:pt x="4270289" y="1540133"/>
                  <a:pt x="4286250" y="1492250"/>
                </a:cubicBezTo>
                <a:cubicBezTo>
                  <a:pt x="4284133" y="1485900"/>
                  <a:pt x="4279900" y="1479893"/>
                  <a:pt x="4279900" y="1473200"/>
                </a:cubicBezTo>
                <a:cubicBezTo>
                  <a:pt x="4279900" y="1466507"/>
                  <a:pt x="4282537" y="1459719"/>
                  <a:pt x="4286250" y="1454150"/>
                </a:cubicBezTo>
                <a:cubicBezTo>
                  <a:pt x="4291231" y="1446678"/>
                  <a:pt x="4297828" y="1440081"/>
                  <a:pt x="4305300" y="1435100"/>
                </a:cubicBezTo>
                <a:cubicBezTo>
                  <a:pt x="4315721" y="1428152"/>
                  <a:pt x="4357840" y="1423168"/>
                  <a:pt x="4362450" y="1422400"/>
                </a:cubicBezTo>
                <a:cubicBezTo>
                  <a:pt x="4391060" y="1379484"/>
                  <a:pt x="4365447" y="1424469"/>
                  <a:pt x="4381500" y="1333500"/>
                </a:cubicBezTo>
                <a:cubicBezTo>
                  <a:pt x="4400550" y="1225550"/>
                  <a:pt x="4387850" y="1339850"/>
                  <a:pt x="4400550" y="1276350"/>
                </a:cubicBezTo>
                <a:cubicBezTo>
                  <a:pt x="4402667" y="1265767"/>
                  <a:pt x="4402517" y="1254463"/>
                  <a:pt x="4406900" y="1244600"/>
                </a:cubicBezTo>
                <a:cubicBezTo>
                  <a:pt x="4411198" y="1234929"/>
                  <a:pt x="4419799" y="1227812"/>
                  <a:pt x="4425950" y="1219200"/>
                </a:cubicBezTo>
                <a:cubicBezTo>
                  <a:pt x="4430386" y="1212990"/>
                  <a:pt x="4434214" y="1206360"/>
                  <a:pt x="4438650" y="1200150"/>
                </a:cubicBezTo>
                <a:cubicBezTo>
                  <a:pt x="4444801" y="1191538"/>
                  <a:pt x="4451549" y="1183362"/>
                  <a:pt x="4457700" y="1174750"/>
                </a:cubicBezTo>
                <a:cubicBezTo>
                  <a:pt x="4462136" y="1168540"/>
                  <a:pt x="4466987" y="1162526"/>
                  <a:pt x="4470400" y="1155700"/>
                </a:cubicBezTo>
                <a:cubicBezTo>
                  <a:pt x="4478069" y="1140362"/>
                  <a:pt x="4474285" y="1129732"/>
                  <a:pt x="4489450" y="1117600"/>
                </a:cubicBezTo>
                <a:cubicBezTo>
                  <a:pt x="4494677" y="1113419"/>
                  <a:pt x="4502150" y="1113367"/>
                  <a:pt x="4508500" y="1111250"/>
                </a:cubicBezTo>
                <a:cubicBezTo>
                  <a:pt x="4512733" y="1104900"/>
                  <a:pt x="4517787" y="1099026"/>
                  <a:pt x="4521200" y="1092200"/>
                </a:cubicBezTo>
                <a:cubicBezTo>
                  <a:pt x="4524193" y="1086213"/>
                  <a:pt x="4523369" y="1078377"/>
                  <a:pt x="4527550" y="1073150"/>
                </a:cubicBezTo>
                <a:cubicBezTo>
                  <a:pt x="4532318" y="1067191"/>
                  <a:pt x="4540737" y="1065336"/>
                  <a:pt x="4546600" y="1060450"/>
                </a:cubicBezTo>
                <a:cubicBezTo>
                  <a:pt x="4553499" y="1054701"/>
                  <a:pt x="4556815" y="1043006"/>
                  <a:pt x="4565650" y="1041400"/>
                </a:cubicBezTo>
                <a:cubicBezTo>
                  <a:pt x="4605273" y="1034196"/>
                  <a:pt x="4646083" y="1037167"/>
                  <a:pt x="4686300" y="1035050"/>
                </a:cubicBezTo>
                <a:cubicBezTo>
                  <a:pt x="4688417" y="1028700"/>
                  <a:pt x="4689657" y="1021987"/>
                  <a:pt x="4692650" y="1016000"/>
                </a:cubicBezTo>
                <a:cubicBezTo>
                  <a:pt x="4705879" y="989542"/>
                  <a:pt x="4714875" y="990600"/>
                  <a:pt x="4743450" y="971550"/>
                </a:cubicBezTo>
                <a:lnTo>
                  <a:pt x="4762500" y="958850"/>
                </a:lnTo>
                <a:cubicBezTo>
                  <a:pt x="4766733" y="965200"/>
                  <a:pt x="4767657" y="976740"/>
                  <a:pt x="4775200" y="977900"/>
                </a:cubicBezTo>
                <a:cubicBezTo>
                  <a:pt x="4845778" y="988758"/>
                  <a:pt x="4839357" y="988629"/>
                  <a:pt x="4851400" y="952500"/>
                </a:cubicBezTo>
                <a:cubicBezTo>
                  <a:pt x="4845050" y="948267"/>
                  <a:pt x="4837118" y="945759"/>
                  <a:pt x="4832350" y="939800"/>
                </a:cubicBezTo>
                <a:cubicBezTo>
                  <a:pt x="4821021" y="925639"/>
                  <a:pt x="4825212" y="912490"/>
                  <a:pt x="4838700" y="901700"/>
                </a:cubicBezTo>
                <a:cubicBezTo>
                  <a:pt x="4843927" y="897519"/>
                  <a:pt x="4851400" y="897467"/>
                  <a:pt x="4857750" y="895350"/>
                </a:cubicBezTo>
                <a:cubicBezTo>
                  <a:pt x="4889500" y="905933"/>
                  <a:pt x="4874683" y="895350"/>
                  <a:pt x="4889500" y="939800"/>
                </a:cubicBezTo>
                <a:lnTo>
                  <a:pt x="4908550" y="952500"/>
                </a:lnTo>
                <a:cubicBezTo>
                  <a:pt x="4912783" y="946150"/>
                  <a:pt x="4915854" y="938846"/>
                  <a:pt x="4921250" y="933450"/>
                </a:cubicBezTo>
                <a:cubicBezTo>
                  <a:pt x="4926646" y="928054"/>
                  <a:pt x="4936255" y="927222"/>
                  <a:pt x="4940300" y="920750"/>
                </a:cubicBezTo>
                <a:cubicBezTo>
                  <a:pt x="4947395" y="909398"/>
                  <a:pt x="4953000" y="882650"/>
                  <a:pt x="4953000" y="882650"/>
                </a:cubicBezTo>
                <a:lnTo>
                  <a:pt x="4914900" y="825500"/>
                </a:lnTo>
                <a:cubicBezTo>
                  <a:pt x="4910667" y="819150"/>
                  <a:pt x="4908550" y="810683"/>
                  <a:pt x="4902200" y="806450"/>
                </a:cubicBezTo>
                <a:lnTo>
                  <a:pt x="4883150" y="793750"/>
                </a:lnTo>
                <a:cubicBezTo>
                  <a:pt x="4854773" y="751184"/>
                  <a:pt x="4861713" y="769971"/>
                  <a:pt x="4876800" y="679450"/>
                </a:cubicBezTo>
                <a:cubicBezTo>
                  <a:pt x="4878055" y="671922"/>
                  <a:pt x="4886087" y="667226"/>
                  <a:pt x="4889500" y="660400"/>
                </a:cubicBezTo>
                <a:cubicBezTo>
                  <a:pt x="4892493" y="654413"/>
                  <a:pt x="4893733" y="647700"/>
                  <a:pt x="4895850" y="641350"/>
                </a:cubicBezTo>
                <a:cubicBezTo>
                  <a:pt x="4891617" y="635000"/>
                  <a:pt x="4888546" y="627696"/>
                  <a:pt x="4883150" y="622300"/>
                </a:cubicBezTo>
                <a:cubicBezTo>
                  <a:pt x="4877754" y="616904"/>
                  <a:pt x="4868868" y="615559"/>
                  <a:pt x="4864100" y="609600"/>
                </a:cubicBezTo>
                <a:cubicBezTo>
                  <a:pt x="4859919" y="604373"/>
                  <a:pt x="4859867" y="596900"/>
                  <a:pt x="4857750" y="590550"/>
                </a:cubicBezTo>
                <a:cubicBezTo>
                  <a:pt x="4853207" y="558749"/>
                  <a:pt x="4845436" y="551679"/>
                  <a:pt x="4857750" y="527050"/>
                </a:cubicBezTo>
                <a:cubicBezTo>
                  <a:pt x="4861163" y="520224"/>
                  <a:pt x="4864491" y="512768"/>
                  <a:pt x="4870450" y="508000"/>
                </a:cubicBezTo>
                <a:cubicBezTo>
                  <a:pt x="4875677" y="503819"/>
                  <a:pt x="4883150" y="503767"/>
                  <a:pt x="4889500" y="501650"/>
                </a:cubicBezTo>
                <a:cubicBezTo>
                  <a:pt x="4893733" y="488950"/>
                  <a:pt x="4906433" y="476250"/>
                  <a:pt x="4902200" y="463550"/>
                </a:cubicBezTo>
                <a:cubicBezTo>
                  <a:pt x="4890617" y="428801"/>
                  <a:pt x="4898626" y="426838"/>
                  <a:pt x="4870450" y="412750"/>
                </a:cubicBezTo>
                <a:cubicBezTo>
                  <a:pt x="4864463" y="409757"/>
                  <a:pt x="4857750" y="408517"/>
                  <a:pt x="4851400" y="406400"/>
                </a:cubicBezTo>
                <a:cubicBezTo>
                  <a:pt x="4814314" y="418762"/>
                  <a:pt x="4848373" y="403077"/>
                  <a:pt x="4819650" y="431800"/>
                </a:cubicBezTo>
                <a:cubicBezTo>
                  <a:pt x="4802726" y="448724"/>
                  <a:pt x="4795543" y="451388"/>
                  <a:pt x="4775200" y="457200"/>
                </a:cubicBezTo>
                <a:cubicBezTo>
                  <a:pt x="4766809" y="459598"/>
                  <a:pt x="4758159" y="461042"/>
                  <a:pt x="4749800" y="463550"/>
                </a:cubicBezTo>
                <a:cubicBezTo>
                  <a:pt x="4736978" y="467397"/>
                  <a:pt x="4711700" y="476250"/>
                  <a:pt x="4711700" y="476250"/>
                </a:cubicBezTo>
                <a:cubicBezTo>
                  <a:pt x="4688417" y="474133"/>
                  <a:pt x="4664195" y="476776"/>
                  <a:pt x="4641850" y="469900"/>
                </a:cubicBezTo>
                <a:cubicBezTo>
                  <a:pt x="4634556" y="467656"/>
                  <a:pt x="4634546" y="456246"/>
                  <a:pt x="4629150" y="450850"/>
                </a:cubicBezTo>
                <a:cubicBezTo>
                  <a:pt x="4623754" y="445454"/>
                  <a:pt x="4616450" y="442383"/>
                  <a:pt x="4610100" y="438150"/>
                </a:cubicBezTo>
                <a:cubicBezTo>
                  <a:pt x="4580601" y="393901"/>
                  <a:pt x="4598332" y="395054"/>
                  <a:pt x="4552950" y="406400"/>
                </a:cubicBezTo>
                <a:cubicBezTo>
                  <a:pt x="4546456" y="408023"/>
                  <a:pt x="4540250" y="410633"/>
                  <a:pt x="4533900" y="412750"/>
                </a:cubicBezTo>
                <a:cubicBezTo>
                  <a:pt x="4517519" y="410410"/>
                  <a:pt x="4488133" y="408916"/>
                  <a:pt x="4470400" y="400050"/>
                </a:cubicBezTo>
                <a:cubicBezTo>
                  <a:pt x="4463574" y="396637"/>
                  <a:pt x="4457700" y="391583"/>
                  <a:pt x="4451350" y="387350"/>
                </a:cubicBezTo>
                <a:cubicBezTo>
                  <a:pt x="4421109" y="341988"/>
                  <a:pt x="4429652" y="364058"/>
                  <a:pt x="4419600" y="323850"/>
                </a:cubicBezTo>
                <a:cubicBezTo>
                  <a:pt x="4406900" y="325967"/>
                  <a:pt x="4393880" y="333737"/>
                  <a:pt x="4381500" y="330200"/>
                </a:cubicBezTo>
                <a:cubicBezTo>
                  <a:pt x="4375064" y="328361"/>
                  <a:pt x="4381776" y="312097"/>
                  <a:pt x="4375150" y="311150"/>
                </a:cubicBezTo>
                <a:cubicBezTo>
                  <a:pt x="4361898" y="309257"/>
                  <a:pt x="4337050" y="323850"/>
                  <a:pt x="4337050" y="323850"/>
                </a:cubicBezTo>
                <a:cubicBezTo>
                  <a:pt x="4325979" y="322466"/>
                  <a:pt x="4284251" y="320623"/>
                  <a:pt x="4267200" y="311150"/>
                </a:cubicBezTo>
                <a:cubicBezTo>
                  <a:pt x="4253857" y="303737"/>
                  <a:pt x="4241800" y="294217"/>
                  <a:pt x="4229100" y="285750"/>
                </a:cubicBezTo>
                <a:cubicBezTo>
                  <a:pt x="4222750" y="281517"/>
                  <a:pt x="4216876" y="276463"/>
                  <a:pt x="4210050" y="273050"/>
                </a:cubicBezTo>
                <a:cubicBezTo>
                  <a:pt x="4125809" y="230929"/>
                  <a:pt x="4231004" y="282030"/>
                  <a:pt x="4165600" y="254000"/>
                </a:cubicBezTo>
                <a:cubicBezTo>
                  <a:pt x="4156899" y="250271"/>
                  <a:pt x="4148901" y="245029"/>
                  <a:pt x="4140200" y="241300"/>
                </a:cubicBezTo>
                <a:cubicBezTo>
                  <a:pt x="4134048" y="238663"/>
                  <a:pt x="4127302" y="237587"/>
                  <a:pt x="4121150" y="234950"/>
                </a:cubicBezTo>
                <a:cubicBezTo>
                  <a:pt x="4112449" y="231221"/>
                  <a:pt x="4104730" y="225243"/>
                  <a:pt x="4095750" y="222250"/>
                </a:cubicBezTo>
                <a:cubicBezTo>
                  <a:pt x="4085511" y="218837"/>
                  <a:pt x="4074471" y="218518"/>
                  <a:pt x="4064000" y="215900"/>
                </a:cubicBezTo>
                <a:cubicBezTo>
                  <a:pt x="4057506" y="214277"/>
                  <a:pt x="4051598" y="210332"/>
                  <a:pt x="4044950" y="209550"/>
                </a:cubicBezTo>
                <a:cubicBezTo>
                  <a:pt x="4015445" y="206079"/>
                  <a:pt x="3985683" y="205317"/>
                  <a:pt x="3956050" y="203200"/>
                </a:cubicBezTo>
                <a:cubicBezTo>
                  <a:pt x="3878851" y="187760"/>
                  <a:pt x="3983364" y="207408"/>
                  <a:pt x="3848100" y="190500"/>
                </a:cubicBezTo>
                <a:cubicBezTo>
                  <a:pt x="3842675" y="189822"/>
                  <a:pt x="3810679" y="181315"/>
                  <a:pt x="3803650" y="177800"/>
                </a:cubicBezTo>
                <a:cubicBezTo>
                  <a:pt x="3754411" y="153181"/>
                  <a:pt x="3813433" y="174711"/>
                  <a:pt x="3765550" y="158750"/>
                </a:cubicBezTo>
                <a:cubicBezTo>
                  <a:pt x="3711046" y="176918"/>
                  <a:pt x="3797805" y="149099"/>
                  <a:pt x="3708400" y="171450"/>
                </a:cubicBezTo>
                <a:cubicBezTo>
                  <a:pt x="3695413" y="174697"/>
                  <a:pt x="3683000" y="179917"/>
                  <a:pt x="3670300" y="184150"/>
                </a:cubicBezTo>
                <a:lnTo>
                  <a:pt x="3651250" y="190500"/>
                </a:lnTo>
                <a:cubicBezTo>
                  <a:pt x="3617383" y="188383"/>
                  <a:pt x="3583321" y="188359"/>
                  <a:pt x="3549650" y="184150"/>
                </a:cubicBezTo>
                <a:cubicBezTo>
                  <a:pt x="3532330" y="181985"/>
                  <a:pt x="3515783" y="175683"/>
                  <a:pt x="3498850" y="171450"/>
                </a:cubicBezTo>
                <a:cubicBezTo>
                  <a:pt x="3466956" y="163477"/>
                  <a:pt x="3481729" y="167860"/>
                  <a:pt x="3454400" y="158750"/>
                </a:cubicBezTo>
                <a:cubicBezTo>
                  <a:pt x="3439583" y="160867"/>
                  <a:pt x="3414683" y="150901"/>
                  <a:pt x="3409950" y="165100"/>
                </a:cubicBezTo>
                <a:cubicBezTo>
                  <a:pt x="3405717" y="177800"/>
                  <a:pt x="3448050" y="177800"/>
                  <a:pt x="3448050" y="177800"/>
                </a:cubicBezTo>
                <a:cubicBezTo>
                  <a:pt x="3452283" y="184150"/>
                  <a:pt x="3457744" y="189835"/>
                  <a:pt x="3460750" y="196850"/>
                </a:cubicBezTo>
                <a:cubicBezTo>
                  <a:pt x="3473366" y="226288"/>
                  <a:pt x="3464511" y="245547"/>
                  <a:pt x="3460750" y="279400"/>
                </a:cubicBezTo>
                <a:cubicBezTo>
                  <a:pt x="3452283" y="277283"/>
                  <a:pt x="3442612" y="277891"/>
                  <a:pt x="3435350" y="273050"/>
                </a:cubicBezTo>
                <a:cubicBezTo>
                  <a:pt x="3429000" y="268817"/>
                  <a:pt x="3428393" y="259026"/>
                  <a:pt x="3422650" y="254000"/>
                </a:cubicBezTo>
                <a:cubicBezTo>
                  <a:pt x="3395777" y="230486"/>
                  <a:pt x="3391665" y="230972"/>
                  <a:pt x="3365500" y="222250"/>
                </a:cubicBezTo>
                <a:cubicBezTo>
                  <a:pt x="3350683" y="177800"/>
                  <a:pt x="3365500" y="188383"/>
                  <a:pt x="3333750" y="177800"/>
                </a:cubicBezTo>
                <a:cubicBezTo>
                  <a:pt x="3327400" y="184150"/>
                  <a:pt x="3322497" y="192395"/>
                  <a:pt x="3314700" y="196850"/>
                </a:cubicBezTo>
                <a:cubicBezTo>
                  <a:pt x="3307123" y="201180"/>
                  <a:pt x="3298027" y="203200"/>
                  <a:pt x="3289300" y="203200"/>
                </a:cubicBezTo>
                <a:cubicBezTo>
                  <a:pt x="3276155" y="203200"/>
                  <a:pt x="3260832" y="190571"/>
                  <a:pt x="3251200" y="184150"/>
                </a:cubicBezTo>
                <a:cubicBezTo>
                  <a:pt x="3249083" y="177800"/>
                  <a:pt x="3248101" y="170951"/>
                  <a:pt x="3244850" y="165100"/>
                </a:cubicBezTo>
                <a:cubicBezTo>
                  <a:pt x="3237437" y="151757"/>
                  <a:pt x="3219450" y="127000"/>
                  <a:pt x="3219450" y="127000"/>
                </a:cubicBezTo>
                <a:cubicBezTo>
                  <a:pt x="3164810" y="133830"/>
                  <a:pt x="3126366" y="139700"/>
                  <a:pt x="3067050" y="139700"/>
                </a:cubicBezTo>
                <a:cubicBezTo>
                  <a:pt x="3041562" y="139700"/>
                  <a:pt x="3016250" y="135467"/>
                  <a:pt x="2990850" y="133350"/>
                </a:cubicBezTo>
                <a:cubicBezTo>
                  <a:pt x="2984500" y="127000"/>
                  <a:pt x="2979272" y="119281"/>
                  <a:pt x="2971800" y="114300"/>
                </a:cubicBezTo>
                <a:cubicBezTo>
                  <a:pt x="2951398" y="100699"/>
                  <a:pt x="2921563" y="111848"/>
                  <a:pt x="2901950" y="114300"/>
                </a:cubicBezTo>
                <a:cubicBezTo>
                  <a:pt x="2895600" y="120650"/>
                  <a:pt x="2890372" y="128369"/>
                  <a:pt x="2882900" y="133350"/>
                </a:cubicBezTo>
                <a:cubicBezTo>
                  <a:pt x="2862498" y="146951"/>
                  <a:pt x="2832663" y="135802"/>
                  <a:pt x="2813050" y="133350"/>
                </a:cubicBezTo>
                <a:cubicBezTo>
                  <a:pt x="2808817" y="127000"/>
                  <a:pt x="2805746" y="119696"/>
                  <a:pt x="2800350" y="114300"/>
                </a:cubicBezTo>
                <a:cubicBezTo>
                  <a:pt x="2777211" y="91161"/>
                  <a:pt x="2750956" y="98566"/>
                  <a:pt x="2717800" y="95250"/>
                </a:cubicBezTo>
                <a:cubicBezTo>
                  <a:pt x="2633271" y="74118"/>
                  <a:pt x="2649764" y="75788"/>
                  <a:pt x="2489200" y="95250"/>
                </a:cubicBezTo>
                <a:cubicBezTo>
                  <a:pt x="2482555" y="96055"/>
                  <a:pt x="2487031" y="109073"/>
                  <a:pt x="2482850" y="114300"/>
                </a:cubicBezTo>
                <a:cubicBezTo>
                  <a:pt x="2478082" y="120259"/>
                  <a:pt x="2470774" y="123900"/>
                  <a:pt x="2463800" y="127000"/>
                </a:cubicBezTo>
                <a:cubicBezTo>
                  <a:pt x="2451567" y="132437"/>
                  <a:pt x="2425700" y="139700"/>
                  <a:pt x="2425700" y="139700"/>
                </a:cubicBezTo>
                <a:cubicBezTo>
                  <a:pt x="2385483" y="137583"/>
                  <a:pt x="2344984" y="138559"/>
                  <a:pt x="2305050" y="133350"/>
                </a:cubicBezTo>
                <a:cubicBezTo>
                  <a:pt x="2297687" y="132390"/>
                  <a:pt x="2267481" y="113684"/>
                  <a:pt x="2260600" y="107950"/>
                </a:cubicBezTo>
                <a:cubicBezTo>
                  <a:pt x="2253701" y="102201"/>
                  <a:pt x="2249756" y="92547"/>
                  <a:pt x="2241550" y="88900"/>
                </a:cubicBezTo>
                <a:cubicBezTo>
                  <a:pt x="2229785" y="83671"/>
                  <a:pt x="2216019" y="85343"/>
                  <a:pt x="2203450" y="82550"/>
                </a:cubicBezTo>
                <a:cubicBezTo>
                  <a:pt x="2196916" y="81098"/>
                  <a:pt x="2190750" y="78317"/>
                  <a:pt x="2184400" y="76200"/>
                </a:cubicBezTo>
                <a:cubicBezTo>
                  <a:pt x="2178050" y="78317"/>
                  <a:pt x="2171337" y="79557"/>
                  <a:pt x="2165350" y="82550"/>
                </a:cubicBezTo>
                <a:cubicBezTo>
                  <a:pt x="2158524" y="85963"/>
                  <a:pt x="2153828" y="93995"/>
                  <a:pt x="2146300" y="95250"/>
                </a:cubicBezTo>
                <a:cubicBezTo>
                  <a:pt x="2139698" y="96350"/>
                  <a:pt x="2133600" y="91017"/>
                  <a:pt x="2127250" y="88900"/>
                </a:cubicBezTo>
                <a:cubicBezTo>
                  <a:pt x="2110317" y="91017"/>
                  <a:pt x="2093240" y="92197"/>
                  <a:pt x="2076450" y="95250"/>
                </a:cubicBezTo>
                <a:cubicBezTo>
                  <a:pt x="2069864" y="96447"/>
                  <a:pt x="2064093" y="101600"/>
                  <a:pt x="2057400" y="101600"/>
                </a:cubicBezTo>
                <a:cubicBezTo>
                  <a:pt x="2031419" y="101600"/>
                  <a:pt x="2012452" y="87530"/>
                  <a:pt x="1987550" y="82550"/>
                </a:cubicBezTo>
                <a:cubicBezTo>
                  <a:pt x="1949236" y="74887"/>
                  <a:pt x="1966039" y="79613"/>
                  <a:pt x="1936750" y="69850"/>
                </a:cubicBezTo>
                <a:cubicBezTo>
                  <a:pt x="1917700" y="71967"/>
                  <a:pt x="1898195" y="71551"/>
                  <a:pt x="1879600" y="76200"/>
                </a:cubicBezTo>
                <a:cubicBezTo>
                  <a:pt x="1872196" y="78051"/>
                  <a:pt x="1868088" y="87710"/>
                  <a:pt x="1860550" y="88900"/>
                </a:cubicBezTo>
                <a:cubicBezTo>
                  <a:pt x="1827032" y="94192"/>
                  <a:pt x="1792817" y="93133"/>
                  <a:pt x="1758950" y="95250"/>
                </a:cubicBezTo>
                <a:cubicBezTo>
                  <a:pt x="1742017" y="99483"/>
                  <a:pt x="1720492" y="95608"/>
                  <a:pt x="1708150" y="107950"/>
                </a:cubicBezTo>
                <a:cubicBezTo>
                  <a:pt x="1683704" y="132396"/>
                  <a:pt x="1696572" y="122019"/>
                  <a:pt x="1670050" y="139700"/>
                </a:cubicBezTo>
                <a:cubicBezTo>
                  <a:pt x="1659626" y="138752"/>
                  <a:pt x="1597454" y="136709"/>
                  <a:pt x="1574800" y="127000"/>
                </a:cubicBezTo>
                <a:cubicBezTo>
                  <a:pt x="1567785" y="123994"/>
                  <a:pt x="1562100" y="118533"/>
                  <a:pt x="1555750" y="114300"/>
                </a:cubicBezTo>
                <a:cubicBezTo>
                  <a:pt x="1551517" y="107950"/>
                  <a:pt x="1549522" y="99295"/>
                  <a:pt x="1543050" y="95250"/>
                </a:cubicBezTo>
                <a:cubicBezTo>
                  <a:pt x="1531698" y="88155"/>
                  <a:pt x="1517650" y="86783"/>
                  <a:pt x="1504950" y="82550"/>
                </a:cubicBezTo>
                <a:cubicBezTo>
                  <a:pt x="1476920" y="73207"/>
                  <a:pt x="1491887" y="79193"/>
                  <a:pt x="1460500" y="63500"/>
                </a:cubicBezTo>
                <a:cubicBezTo>
                  <a:pt x="1447800" y="65617"/>
                  <a:pt x="1435187" y="68346"/>
                  <a:pt x="1422400" y="69850"/>
                </a:cubicBezTo>
                <a:cubicBezTo>
                  <a:pt x="1399181" y="72582"/>
                  <a:pt x="1375694" y="72894"/>
                  <a:pt x="1352550" y="76200"/>
                </a:cubicBezTo>
                <a:cubicBezTo>
                  <a:pt x="1345924" y="77147"/>
                  <a:pt x="1339351" y="79299"/>
                  <a:pt x="1333500" y="82550"/>
                </a:cubicBezTo>
                <a:cubicBezTo>
                  <a:pt x="1320157" y="89963"/>
                  <a:pt x="1295400" y="107950"/>
                  <a:pt x="1295400" y="107950"/>
                </a:cubicBezTo>
                <a:cubicBezTo>
                  <a:pt x="1281221" y="105924"/>
                  <a:pt x="1228709" y="98774"/>
                  <a:pt x="1212850" y="95250"/>
                </a:cubicBezTo>
                <a:cubicBezTo>
                  <a:pt x="1206316" y="93798"/>
                  <a:pt x="1200236" y="90739"/>
                  <a:pt x="1193800" y="88900"/>
                </a:cubicBezTo>
                <a:cubicBezTo>
                  <a:pt x="1185409" y="86502"/>
                  <a:pt x="1176759" y="85058"/>
                  <a:pt x="1168400" y="82550"/>
                </a:cubicBezTo>
                <a:cubicBezTo>
                  <a:pt x="1155578" y="78703"/>
                  <a:pt x="1143000" y="74083"/>
                  <a:pt x="1130300" y="69850"/>
                </a:cubicBezTo>
                <a:cubicBezTo>
                  <a:pt x="1123950" y="67733"/>
                  <a:pt x="1117926" y="63977"/>
                  <a:pt x="1111250" y="63500"/>
                </a:cubicBezTo>
                <a:cubicBezTo>
                  <a:pt x="992492" y="55017"/>
                  <a:pt x="1051760" y="61351"/>
                  <a:pt x="933450" y="44450"/>
                </a:cubicBezTo>
                <a:cubicBezTo>
                  <a:pt x="880973" y="26958"/>
                  <a:pt x="963156" y="52798"/>
                  <a:pt x="850900" y="31750"/>
                </a:cubicBezTo>
                <a:cubicBezTo>
                  <a:pt x="837742" y="29283"/>
                  <a:pt x="826052" y="20943"/>
                  <a:pt x="812800" y="19050"/>
                </a:cubicBezTo>
                <a:lnTo>
                  <a:pt x="768350" y="12700"/>
                </a:lnTo>
                <a:cubicBezTo>
                  <a:pt x="748705" y="6152"/>
                  <a:pt x="733551" y="0"/>
                  <a:pt x="711200" y="0"/>
                </a:cubicBezTo>
                <a:cubicBezTo>
                  <a:pt x="695875" y="0"/>
                  <a:pt x="675432" y="7689"/>
                  <a:pt x="660400" y="12700"/>
                </a:cubicBezTo>
                <a:cubicBezTo>
                  <a:pt x="547725" y="6072"/>
                  <a:pt x="592667" y="6350"/>
                  <a:pt x="552450" y="6350"/>
                </a:cubicBezTo>
                <a:close/>
              </a:path>
            </a:pathLst>
          </a:custGeom>
          <a:solidFill>
            <a:srgbClr val="008000"/>
          </a:solidFill>
          <a:ln w="9525" cap="flat" cmpd="sng">
            <a:solidFill>
              <a:srgbClr val="80808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62"/>
          <p:cNvGrpSpPr/>
          <p:nvPr/>
        </p:nvGrpSpPr>
        <p:grpSpPr>
          <a:xfrm>
            <a:off x="1106454" y="4171221"/>
            <a:ext cx="1075616" cy="560975"/>
            <a:chOff x="2490983" y="4063915"/>
            <a:chExt cx="496642" cy="356916"/>
          </a:xfrm>
          <a:solidFill>
            <a:srgbClr val="008000"/>
          </a:solidFill>
        </p:grpSpPr>
        <p:sp>
          <p:nvSpPr>
            <p:cNvPr id="182" name="Freeform 6"/>
            <p:cNvSpPr>
              <a:spLocks/>
            </p:cNvSpPr>
            <p:nvPr/>
          </p:nvSpPr>
          <p:spPr bwMode="auto">
            <a:xfrm>
              <a:off x="2865274" y="4282553"/>
              <a:ext cx="122351" cy="138278"/>
            </a:xfrm>
            <a:custGeom>
              <a:avLst/>
              <a:gdLst>
                <a:gd name="T0" fmla="*/ 34 w 423"/>
                <a:gd name="T1" fmla="*/ 114 h 470"/>
                <a:gd name="T2" fmla="*/ 42 w 423"/>
                <a:gd name="T3" fmla="*/ 112 h 470"/>
                <a:gd name="T4" fmla="*/ 41 w 423"/>
                <a:gd name="T5" fmla="*/ 107 h 470"/>
                <a:gd name="T6" fmla="*/ 53 w 423"/>
                <a:gd name="T7" fmla="*/ 100 h 470"/>
                <a:gd name="T8" fmla="*/ 64 w 423"/>
                <a:gd name="T9" fmla="*/ 86 h 470"/>
                <a:gd name="T10" fmla="*/ 71 w 423"/>
                <a:gd name="T11" fmla="*/ 92 h 470"/>
                <a:gd name="T12" fmla="*/ 84 w 423"/>
                <a:gd name="T13" fmla="*/ 85 h 470"/>
                <a:gd name="T14" fmla="*/ 91 w 423"/>
                <a:gd name="T15" fmla="*/ 80 h 470"/>
                <a:gd name="T16" fmla="*/ 94 w 423"/>
                <a:gd name="T17" fmla="*/ 73 h 470"/>
                <a:gd name="T18" fmla="*/ 105 w 423"/>
                <a:gd name="T19" fmla="*/ 67 h 470"/>
                <a:gd name="T20" fmla="*/ 106 w 423"/>
                <a:gd name="T21" fmla="*/ 60 h 470"/>
                <a:gd name="T22" fmla="*/ 96 w 423"/>
                <a:gd name="T23" fmla="*/ 58 h 470"/>
                <a:gd name="T24" fmla="*/ 91 w 423"/>
                <a:gd name="T25" fmla="*/ 42 h 470"/>
                <a:gd name="T26" fmla="*/ 81 w 423"/>
                <a:gd name="T27" fmla="*/ 45 h 470"/>
                <a:gd name="T28" fmla="*/ 81 w 423"/>
                <a:gd name="T29" fmla="*/ 34 h 470"/>
                <a:gd name="T30" fmla="*/ 76 w 423"/>
                <a:gd name="T31" fmla="*/ 28 h 470"/>
                <a:gd name="T32" fmla="*/ 60 w 423"/>
                <a:gd name="T33" fmla="*/ 18 h 470"/>
                <a:gd name="T34" fmla="*/ 49 w 423"/>
                <a:gd name="T35" fmla="*/ 17 h 470"/>
                <a:gd name="T36" fmla="*/ 43 w 423"/>
                <a:gd name="T37" fmla="*/ 11 h 470"/>
                <a:gd name="T38" fmla="*/ 18 w 423"/>
                <a:gd name="T39" fmla="*/ 0 h 470"/>
                <a:gd name="T40" fmla="*/ 15 w 423"/>
                <a:gd name="T41" fmla="*/ 3 h 470"/>
                <a:gd name="T42" fmla="*/ 15 w 423"/>
                <a:gd name="T43" fmla="*/ 12 h 470"/>
                <a:gd name="T44" fmla="*/ 20 w 423"/>
                <a:gd name="T45" fmla="*/ 15 h 470"/>
                <a:gd name="T46" fmla="*/ 20 w 423"/>
                <a:gd name="T47" fmla="*/ 24 h 470"/>
                <a:gd name="T48" fmla="*/ 16 w 423"/>
                <a:gd name="T49" fmla="*/ 29 h 470"/>
                <a:gd name="T50" fmla="*/ 13 w 423"/>
                <a:gd name="T51" fmla="*/ 34 h 470"/>
                <a:gd name="T52" fmla="*/ 6 w 423"/>
                <a:gd name="T53" fmla="*/ 36 h 470"/>
                <a:gd name="T54" fmla="*/ 0 w 423"/>
                <a:gd name="T55" fmla="*/ 47 h 470"/>
                <a:gd name="T56" fmla="*/ 14 w 423"/>
                <a:gd name="T57" fmla="*/ 78 h 470"/>
                <a:gd name="T58" fmla="*/ 14 w 423"/>
                <a:gd name="T59" fmla="*/ 97 h 470"/>
                <a:gd name="T60" fmla="*/ 11 w 423"/>
                <a:gd name="T61" fmla="*/ 102 h 470"/>
                <a:gd name="T62" fmla="*/ 14 w 423"/>
                <a:gd name="T63" fmla="*/ 110 h 470"/>
                <a:gd name="T64" fmla="*/ 30 w 423"/>
                <a:gd name="T65" fmla="*/ 118 h 470"/>
                <a:gd name="T66" fmla="*/ 34 w 423"/>
                <a:gd name="T67" fmla="*/ 114 h 4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3"/>
                <a:gd name="T103" fmla="*/ 0 h 470"/>
                <a:gd name="T104" fmla="*/ 423 w 423"/>
                <a:gd name="T105" fmla="*/ 470 h 4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3" h="470">
                  <a:moveTo>
                    <a:pt x="134" y="456"/>
                  </a:moveTo>
                  <a:lnTo>
                    <a:pt x="167" y="445"/>
                  </a:lnTo>
                  <a:lnTo>
                    <a:pt x="164" y="428"/>
                  </a:lnTo>
                  <a:lnTo>
                    <a:pt x="212" y="397"/>
                  </a:lnTo>
                  <a:lnTo>
                    <a:pt x="253" y="344"/>
                  </a:lnTo>
                  <a:lnTo>
                    <a:pt x="281" y="368"/>
                  </a:lnTo>
                  <a:lnTo>
                    <a:pt x="335" y="337"/>
                  </a:lnTo>
                  <a:lnTo>
                    <a:pt x="364" y="319"/>
                  </a:lnTo>
                  <a:lnTo>
                    <a:pt x="376" y="290"/>
                  </a:lnTo>
                  <a:lnTo>
                    <a:pt x="418" y="266"/>
                  </a:lnTo>
                  <a:lnTo>
                    <a:pt x="423" y="242"/>
                  </a:lnTo>
                  <a:lnTo>
                    <a:pt x="381" y="229"/>
                  </a:lnTo>
                  <a:lnTo>
                    <a:pt x="364" y="166"/>
                  </a:lnTo>
                  <a:lnTo>
                    <a:pt x="323" y="178"/>
                  </a:lnTo>
                  <a:lnTo>
                    <a:pt x="323" y="136"/>
                  </a:lnTo>
                  <a:lnTo>
                    <a:pt x="304" y="112"/>
                  </a:lnTo>
                  <a:lnTo>
                    <a:pt x="240" y="71"/>
                  </a:lnTo>
                  <a:lnTo>
                    <a:pt x="195" y="65"/>
                  </a:lnTo>
                  <a:lnTo>
                    <a:pt x="172" y="41"/>
                  </a:lnTo>
                  <a:lnTo>
                    <a:pt x="72" y="0"/>
                  </a:lnTo>
                  <a:lnTo>
                    <a:pt x="58" y="12"/>
                  </a:lnTo>
                  <a:lnTo>
                    <a:pt x="58" y="46"/>
                  </a:lnTo>
                  <a:lnTo>
                    <a:pt x="77" y="58"/>
                  </a:lnTo>
                  <a:lnTo>
                    <a:pt x="77" y="95"/>
                  </a:lnTo>
                  <a:lnTo>
                    <a:pt x="63" y="117"/>
                  </a:lnTo>
                  <a:lnTo>
                    <a:pt x="50" y="136"/>
                  </a:lnTo>
                  <a:lnTo>
                    <a:pt x="24" y="141"/>
                  </a:lnTo>
                  <a:lnTo>
                    <a:pt x="0" y="188"/>
                  </a:lnTo>
                  <a:lnTo>
                    <a:pt x="53" y="309"/>
                  </a:lnTo>
                  <a:lnTo>
                    <a:pt x="53" y="385"/>
                  </a:lnTo>
                  <a:lnTo>
                    <a:pt x="44" y="407"/>
                  </a:lnTo>
                  <a:lnTo>
                    <a:pt x="53" y="439"/>
                  </a:lnTo>
                  <a:lnTo>
                    <a:pt x="117" y="470"/>
                  </a:lnTo>
                  <a:lnTo>
                    <a:pt x="134" y="45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3" name="Freeform 7"/>
            <p:cNvSpPr>
              <a:spLocks/>
            </p:cNvSpPr>
            <p:nvPr/>
          </p:nvSpPr>
          <p:spPr bwMode="auto">
            <a:xfrm>
              <a:off x="2865274" y="4282553"/>
              <a:ext cx="122351" cy="138278"/>
            </a:xfrm>
            <a:custGeom>
              <a:avLst/>
              <a:gdLst>
                <a:gd name="T0" fmla="*/ 34 w 423"/>
                <a:gd name="T1" fmla="*/ 114 h 470"/>
                <a:gd name="T2" fmla="*/ 42 w 423"/>
                <a:gd name="T3" fmla="*/ 112 h 470"/>
                <a:gd name="T4" fmla="*/ 41 w 423"/>
                <a:gd name="T5" fmla="*/ 107 h 470"/>
                <a:gd name="T6" fmla="*/ 53 w 423"/>
                <a:gd name="T7" fmla="*/ 100 h 470"/>
                <a:gd name="T8" fmla="*/ 64 w 423"/>
                <a:gd name="T9" fmla="*/ 86 h 470"/>
                <a:gd name="T10" fmla="*/ 71 w 423"/>
                <a:gd name="T11" fmla="*/ 92 h 470"/>
                <a:gd name="T12" fmla="*/ 84 w 423"/>
                <a:gd name="T13" fmla="*/ 85 h 470"/>
                <a:gd name="T14" fmla="*/ 91 w 423"/>
                <a:gd name="T15" fmla="*/ 80 h 470"/>
                <a:gd name="T16" fmla="*/ 94 w 423"/>
                <a:gd name="T17" fmla="*/ 73 h 470"/>
                <a:gd name="T18" fmla="*/ 105 w 423"/>
                <a:gd name="T19" fmla="*/ 67 h 470"/>
                <a:gd name="T20" fmla="*/ 106 w 423"/>
                <a:gd name="T21" fmla="*/ 60 h 470"/>
                <a:gd name="T22" fmla="*/ 96 w 423"/>
                <a:gd name="T23" fmla="*/ 58 h 470"/>
                <a:gd name="T24" fmla="*/ 91 w 423"/>
                <a:gd name="T25" fmla="*/ 42 h 470"/>
                <a:gd name="T26" fmla="*/ 81 w 423"/>
                <a:gd name="T27" fmla="*/ 45 h 470"/>
                <a:gd name="T28" fmla="*/ 81 w 423"/>
                <a:gd name="T29" fmla="*/ 34 h 470"/>
                <a:gd name="T30" fmla="*/ 76 w 423"/>
                <a:gd name="T31" fmla="*/ 28 h 470"/>
                <a:gd name="T32" fmla="*/ 60 w 423"/>
                <a:gd name="T33" fmla="*/ 18 h 470"/>
                <a:gd name="T34" fmla="*/ 49 w 423"/>
                <a:gd name="T35" fmla="*/ 17 h 470"/>
                <a:gd name="T36" fmla="*/ 43 w 423"/>
                <a:gd name="T37" fmla="*/ 11 h 470"/>
                <a:gd name="T38" fmla="*/ 18 w 423"/>
                <a:gd name="T39" fmla="*/ 0 h 470"/>
                <a:gd name="T40" fmla="*/ 15 w 423"/>
                <a:gd name="T41" fmla="*/ 3 h 470"/>
                <a:gd name="T42" fmla="*/ 15 w 423"/>
                <a:gd name="T43" fmla="*/ 12 h 470"/>
                <a:gd name="T44" fmla="*/ 20 w 423"/>
                <a:gd name="T45" fmla="*/ 15 h 470"/>
                <a:gd name="T46" fmla="*/ 20 w 423"/>
                <a:gd name="T47" fmla="*/ 24 h 470"/>
                <a:gd name="T48" fmla="*/ 16 w 423"/>
                <a:gd name="T49" fmla="*/ 29 h 470"/>
                <a:gd name="T50" fmla="*/ 13 w 423"/>
                <a:gd name="T51" fmla="*/ 34 h 470"/>
                <a:gd name="T52" fmla="*/ 6 w 423"/>
                <a:gd name="T53" fmla="*/ 36 h 470"/>
                <a:gd name="T54" fmla="*/ 0 w 423"/>
                <a:gd name="T55" fmla="*/ 47 h 470"/>
                <a:gd name="T56" fmla="*/ 14 w 423"/>
                <a:gd name="T57" fmla="*/ 78 h 470"/>
                <a:gd name="T58" fmla="*/ 14 w 423"/>
                <a:gd name="T59" fmla="*/ 97 h 470"/>
                <a:gd name="T60" fmla="*/ 11 w 423"/>
                <a:gd name="T61" fmla="*/ 102 h 470"/>
                <a:gd name="T62" fmla="*/ 14 w 423"/>
                <a:gd name="T63" fmla="*/ 110 h 470"/>
                <a:gd name="T64" fmla="*/ 30 w 423"/>
                <a:gd name="T65" fmla="*/ 118 h 470"/>
                <a:gd name="T66" fmla="*/ 34 w 423"/>
                <a:gd name="T67" fmla="*/ 114 h 4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3"/>
                <a:gd name="T103" fmla="*/ 0 h 470"/>
                <a:gd name="T104" fmla="*/ 423 w 423"/>
                <a:gd name="T105" fmla="*/ 470 h 4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3" h="470">
                  <a:moveTo>
                    <a:pt x="134" y="456"/>
                  </a:moveTo>
                  <a:lnTo>
                    <a:pt x="167" y="445"/>
                  </a:lnTo>
                  <a:lnTo>
                    <a:pt x="164" y="428"/>
                  </a:lnTo>
                  <a:lnTo>
                    <a:pt x="212" y="397"/>
                  </a:lnTo>
                  <a:lnTo>
                    <a:pt x="253" y="344"/>
                  </a:lnTo>
                  <a:lnTo>
                    <a:pt x="281" y="368"/>
                  </a:lnTo>
                  <a:lnTo>
                    <a:pt x="335" y="337"/>
                  </a:lnTo>
                  <a:lnTo>
                    <a:pt x="364" y="319"/>
                  </a:lnTo>
                  <a:lnTo>
                    <a:pt x="376" y="290"/>
                  </a:lnTo>
                  <a:lnTo>
                    <a:pt x="418" y="266"/>
                  </a:lnTo>
                  <a:lnTo>
                    <a:pt x="423" y="242"/>
                  </a:lnTo>
                  <a:lnTo>
                    <a:pt x="381" y="229"/>
                  </a:lnTo>
                  <a:lnTo>
                    <a:pt x="364" y="166"/>
                  </a:lnTo>
                  <a:lnTo>
                    <a:pt x="323" y="178"/>
                  </a:lnTo>
                  <a:lnTo>
                    <a:pt x="323" y="136"/>
                  </a:lnTo>
                  <a:lnTo>
                    <a:pt x="304" y="112"/>
                  </a:lnTo>
                  <a:lnTo>
                    <a:pt x="240" y="71"/>
                  </a:lnTo>
                  <a:lnTo>
                    <a:pt x="195" y="65"/>
                  </a:lnTo>
                  <a:lnTo>
                    <a:pt x="172" y="41"/>
                  </a:lnTo>
                  <a:lnTo>
                    <a:pt x="72" y="0"/>
                  </a:lnTo>
                  <a:lnTo>
                    <a:pt x="58" y="12"/>
                  </a:lnTo>
                  <a:lnTo>
                    <a:pt x="58" y="46"/>
                  </a:lnTo>
                  <a:lnTo>
                    <a:pt x="77" y="58"/>
                  </a:lnTo>
                  <a:lnTo>
                    <a:pt x="77" y="95"/>
                  </a:lnTo>
                  <a:lnTo>
                    <a:pt x="63" y="117"/>
                  </a:lnTo>
                  <a:lnTo>
                    <a:pt x="50" y="136"/>
                  </a:lnTo>
                  <a:lnTo>
                    <a:pt x="24" y="141"/>
                  </a:lnTo>
                  <a:lnTo>
                    <a:pt x="0" y="188"/>
                  </a:lnTo>
                  <a:lnTo>
                    <a:pt x="53" y="309"/>
                  </a:lnTo>
                  <a:lnTo>
                    <a:pt x="53" y="385"/>
                  </a:lnTo>
                  <a:lnTo>
                    <a:pt x="44" y="407"/>
                  </a:lnTo>
                  <a:lnTo>
                    <a:pt x="53" y="439"/>
                  </a:lnTo>
                  <a:lnTo>
                    <a:pt x="117" y="470"/>
                  </a:lnTo>
                  <a:lnTo>
                    <a:pt x="134" y="45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4" name="Freeform 8"/>
            <p:cNvSpPr>
              <a:spLocks/>
            </p:cNvSpPr>
            <p:nvPr/>
          </p:nvSpPr>
          <p:spPr bwMode="auto">
            <a:xfrm>
              <a:off x="2797221" y="4192781"/>
              <a:ext cx="72397" cy="49230"/>
            </a:xfrm>
            <a:custGeom>
              <a:avLst/>
              <a:gdLst>
                <a:gd name="T0" fmla="*/ 63 w 250"/>
                <a:gd name="T1" fmla="*/ 27 h 166"/>
                <a:gd name="T2" fmla="*/ 63 w 250"/>
                <a:gd name="T3" fmla="*/ 20 h 166"/>
                <a:gd name="T4" fmla="*/ 52 w 250"/>
                <a:gd name="T5" fmla="*/ 16 h 166"/>
                <a:gd name="T6" fmla="*/ 50 w 250"/>
                <a:gd name="T7" fmla="*/ 10 h 166"/>
                <a:gd name="T8" fmla="*/ 45 w 250"/>
                <a:gd name="T9" fmla="*/ 10 h 166"/>
                <a:gd name="T10" fmla="*/ 40 w 250"/>
                <a:gd name="T11" fmla="*/ 3 h 166"/>
                <a:gd name="T12" fmla="*/ 28 w 250"/>
                <a:gd name="T13" fmla="*/ 3 h 166"/>
                <a:gd name="T14" fmla="*/ 19 w 250"/>
                <a:gd name="T15" fmla="*/ 10 h 166"/>
                <a:gd name="T16" fmla="*/ 12 w 250"/>
                <a:gd name="T17" fmla="*/ 0 h 166"/>
                <a:gd name="T18" fmla="*/ 6 w 250"/>
                <a:gd name="T19" fmla="*/ 0 h 166"/>
                <a:gd name="T20" fmla="*/ 0 w 250"/>
                <a:gd name="T21" fmla="*/ 6 h 166"/>
                <a:gd name="T22" fmla="*/ 4 w 250"/>
                <a:gd name="T23" fmla="*/ 16 h 166"/>
                <a:gd name="T24" fmla="*/ 14 w 250"/>
                <a:gd name="T25" fmla="*/ 22 h 166"/>
                <a:gd name="T26" fmla="*/ 22 w 250"/>
                <a:gd name="T27" fmla="*/ 31 h 166"/>
                <a:gd name="T28" fmla="*/ 20 w 250"/>
                <a:gd name="T29" fmla="*/ 36 h 166"/>
                <a:gd name="T30" fmla="*/ 34 w 250"/>
                <a:gd name="T31" fmla="*/ 42 h 166"/>
                <a:gd name="T32" fmla="*/ 44 w 250"/>
                <a:gd name="T33" fmla="*/ 35 h 166"/>
                <a:gd name="T34" fmla="*/ 56 w 250"/>
                <a:gd name="T35" fmla="*/ 35 h 166"/>
                <a:gd name="T36" fmla="*/ 63 w 250"/>
                <a:gd name="T37" fmla="*/ 27 h 1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6"/>
                <a:gd name="T59" fmla="*/ 250 w 250"/>
                <a:gd name="T60" fmla="*/ 166 h 1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6">
                  <a:moveTo>
                    <a:pt x="250" y="111"/>
                  </a:moveTo>
                  <a:lnTo>
                    <a:pt x="250" y="78"/>
                  </a:lnTo>
                  <a:lnTo>
                    <a:pt x="207" y="64"/>
                  </a:lnTo>
                  <a:lnTo>
                    <a:pt x="197" y="42"/>
                  </a:lnTo>
                  <a:lnTo>
                    <a:pt x="178" y="42"/>
                  </a:lnTo>
                  <a:lnTo>
                    <a:pt x="160" y="14"/>
                  </a:lnTo>
                  <a:lnTo>
                    <a:pt x="110" y="14"/>
                  </a:lnTo>
                  <a:lnTo>
                    <a:pt x="74" y="42"/>
                  </a:lnTo>
                  <a:lnTo>
                    <a:pt x="46" y="0"/>
                  </a:lnTo>
                  <a:lnTo>
                    <a:pt x="24" y="0"/>
                  </a:lnTo>
                  <a:lnTo>
                    <a:pt x="0" y="24"/>
                  </a:lnTo>
                  <a:lnTo>
                    <a:pt x="13" y="64"/>
                  </a:lnTo>
                  <a:lnTo>
                    <a:pt x="55" y="90"/>
                  </a:lnTo>
                  <a:lnTo>
                    <a:pt x="86" y="125"/>
                  </a:lnTo>
                  <a:lnTo>
                    <a:pt x="77" y="142"/>
                  </a:lnTo>
                  <a:lnTo>
                    <a:pt x="133" y="166"/>
                  </a:lnTo>
                  <a:lnTo>
                    <a:pt x="174" y="137"/>
                  </a:lnTo>
                  <a:lnTo>
                    <a:pt x="221" y="137"/>
                  </a:lnTo>
                  <a:lnTo>
                    <a:pt x="250" y="11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5" name="Freeform 9"/>
            <p:cNvSpPr>
              <a:spLocks/>
            </p:cNvSpPr>
            <p:nvPr/>
          </p:nvSpPr>
          <p:spPr bwMode="auto">
            <a:xfrm>
              <a:off x="2797221" y="4192781"/>
              <a:ext cx="72397" cy="49230"/>
            </a:xfrm>
            <a:custGeom>
              <a:avLst/>
              <a:gdLst>
                <a:gd name="T0" fmla="*/ 63 w 250"/>
                <a:gd name="T1" fmla="*/ 27 h 166"/>
                <a:gd name="T2" fmla="*/ 63 w 250"/>
                <a:gd name="T3" fmla="*/ 20 h 166"/>
                <a:gd name="T4" fmla="*/ 52 w 250"/>
                <a:gd name="T5" fmla="*/ 16 h 166"/>
                <a:gd name="T6" fmla="*/ 50 w 250"/>
                <a:gd name="T7" fmla="*/ 10 h 166"/>
                <a:gd name="T8" fmla="*/ 45 w 250"/>
                <a:gd name="T9" fmla="*/ 10 h 166"/>
                <a:gd name="T10" fmla="*/ 40 w 250"/>
                <a:gd name="T11" fmla="*/ 3 h 166"/>
                <a:gd name="T12" fmla="*/ 28 w 250"/>
                <a:gd name="T13" fmla="*/ 3 h 166"/>
                <a:gd name="T14" fmla="*/ 19 w 250"/>
                <a:gd name="T15" fmla="*/ 10 h 166"/>
                <a:gd name="T16" fmla="*/ 12 w 250"/>
                <a:gd name="T17" fmla="*/ 0 h 166"/>
                <a:gd name="T18" fmla="*/ 6 w 250"/>
                <a:gd name="T19" fmla="*/ 0 h 166"/>
                <a:gd name="T20" fmla="*/ 0 w 250"/>
                <a:gd name="T21" fmla="*/ 6 h 166"/>
                <a:gd name="T22" fmla="*/ 4 w 250"/>
                <a:gd name="T23" fmla="*/ 16 h 166"/>
                <a:gd name="T24" fmla="*/ 14 w 250"/>
                <a:gd name="T25" fmla="*/ 22 h 166"/>
                <a:gd name="T26" fmla="*/ 22 w 250"/>
                <a:gd name="T27" fmla="*/ 31 h 166"/>
                <a:gd name="T28" fmla="*/ 20 w 250"/>
                <a:gd name="T29" fmla="*/ 36 h 166"/>
                <a:gd name="T30" fmla="*/ 34 w 250"/>
                <a:gd name="T31" fmla="*/ 42 h 166"/>
                <a:gd name="T32" fmla="*/ 44 w 250"/>
                <a:gd name="T33" fmla="*/ 35 h 166"/>
                <a:gd name="T34" fmla="*/ 56 w 250"/>
                <a:gd name="T35" fmla="*/ 35 h 166"/>
                <a:gd name="T36" fmla="*/ 63 w 250"/>
                <a:gd name="T37" fmla="*/ 27 h 1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6"/>
                <a:gd name="T59" fmla="*/ 250 w 250"/>
                <a:gd name="T60" fmla="*/ 166 h 1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6">
                  <a:moveTo>
                    <a:pt x="250" y="111"/>
                  </a:moveTo>
                  <a:lnTo>
                    <a:pt x="250" y="78"/>
                  </a:lnTo>
                  <a:lnTo>
                    <a:pt x="207" y="64"/>
                  </a:lnTo>
                  <a:lnTo>
                    <a:pt x="197" y="42"/>
                  </a:lnTo>
                  <a:lnTo>
                    <a:pt x="178" y="42"/>
                  </a:lnTo>
                  <a:lnTo>
                    <a:pt x="160" y="14"/>
                  </a:lnTo>
                  <a:lnTo>
                    <a:pt x="110" y="14"/>
                  </a:lnTo>
                  <a:lnTo>
                    <a:pt x="74" y="42"/>
                  </a:lnTo>
                  <a:lnTo>
                    <a:pt x="46" y="0"/>
                  </a:lnTo>
                  <a:lnTo>
                    <a:pt x="24" y="0"/>
                  </a:lnTo>
                  <a:lnTo>
                    <a:pt x="0" y="24"/>
                  </a:lnTo>
                  <a:lnTo>
                    <a:pt x="13" y="64"/>
                  </a:lnTo>
                  <a:lnTo>
                    <a:pt x="55" y="90"/>
                  </a:lnTo>
                  <a:lnTo>
                    <a:pt x="86" y="125"/>
                  </a:lnTo>
                  <a:lnTo>
                    <a:pt x="77" y="142"/>
                  </a:lnTo>
                  <a:lnTo>
                    <a:pt x="133" y="166"/>
                  </a:lnTo>
                  <a:lnTo>
                    <a:pt x="174" y="137"/>
                  </a:lnTo>
                  <a:lnTo>
                    <a:pt x="221" y="137"/>
                  </a:lnTo>
                  <a:lnTo>
                    <a:pt x="250" y="11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6" name="Freeform 10"/>
            <p:cNvSpPr>
              <a:spLocks/>
            </p:cNvSpPr>
            <p:nvPr/>
          </p:nvSpPr>
          <p:spPr bwMode="auto">
            <a:xfrm>
              <a:off x="2800117" y="4231151"/>
              <a:ext cx="15927" cy="17375"/>
            </a:xfrm>
            <a:custGeom>
              <a:avLst/>
              <a:gdLst>
                <a:gd name="T0" fmla="*/ 14 w 54"/>
                <a:gd name="T1" fmla="*/ 14 h 59"/>
                <a:gd name="T2" fmla="*/ 12 w 54"/>
                <a:gd name="T3" fmla="*/ 0 h 59"/>
                <a:gd name="T4" fmla="*/ 0 w 54"/>
                <a:gd name="T5" fmla="*/ 12 h 59"/>
                <a:gd name="T6" fmla="*/ 1 w 54"/>
                <a:gd name="T7" fmla="*/ 15 h 59"/>
                <a:gd name="T8" fmla="*/ 14 w 54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9"/>
                <a:gd name="T17" fmla="*/ 54 w 5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9">
                  <a:moveTo>
                    <a:pt x="54" y="55"/>
                  </a:moveTo>
                  <a:lnTo>
                    <a:pt x="45" y="0"/>
                  </a:lnTo>
                  <a:lnTo>
                    <a:pt x="0" y="47"/>
                  </a:lnTo>
                  <a:lnTo>
                    <a:pt x="3" y="59"/>
                  </a:lnTo>
                  <a:lnTo>
                    <a:pt x="54" y="5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7" name="Freeform 11"/>
            <p:cNvSpPr>
              <a:spLocks/>
            </p:cNvSpPr>
            <p:nvPr/>
          </p:nvSpPr>
          <p:spPr bwMode="auto">
            <a:xfrm>
              <a:off x="2800117" y="4231151"/>
              <a:ext cx="15927" cy="17375"/>
            </a:xfrm>
            <a:custGeom>
              <a:avLst/>
              <a:gdLst>
                <a:gd name="T0" fmla="*/ 14 w 54"/>
                <a:gd name="T1" fmla="*/ 14 h 59"/>
                <a:gd name="T2" fmla="*/ 12 w 54"/>
                <a:gd name="T3" fmla="*/ 0 h 59"/>
                <a:gd name="T4" fmla="*/ 0 w 54"/>
                <a:gd name="T5" fmla="*/ 12 h 59"/>
                <a:gd name="T6" fmla="*/ 1 w 54"/>
                <a:gd name="T7" fmla="*/ 15 h 59"/>
                <a:gd name="T8" fmla="*/ 14 w 54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9"/>
                <a:gd name="T17" fmla="*/ 54 w 5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9">
                  <a:moveTo>
                    <a:pt x="54" y="55"/>
                  </a:moveTo>
                  <a:lnTo>
                    <a:pt x="45" y="0"/>
                  </a:lnTo>
                  <a:lnTo>
                    <a:pt x="0" y="47"/>
                  </a:lnTo>
                  <a:lnTo>
                    <a:pt x="3" y="59"/>
                  </a:lnTo>
                  <a:lnTo>
                    <a:pt x="54" y="5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8" name="Freeform 12"/>
            <p:cNvSpPr>
              <a:spLocks/>
            </p:cNvSpPr>
            <p:nvPr/>
          </p:nvSpPr>
          <p:spPr bwMode="auto">
            <a:xfrm>
              <a:off x="2761747" y="4199297"/>
              <a:ext cx="25339" cy="24615"/>
            </a:xfrm>
            <a:custGeom>
              <a:avLst/>
              <a:gdLst>
                <a:gd name="T0" fmla="*/ 20 w 84"/>
                <a:gd name="T1" fmla="*/ 20 h 83"/>
                <a:gd name="T2" fmla="*/ 22 w 84"/>
                <a:gd name="T3" fmla="*/ 13 h 83"/>
                <a:gd name="T4" fmla="*/ 15 w 84"/>
                <a:gd name="T5" fmla="*/ 6 h 83"/>
                <a:gd name="T6" fmla="*/ 14 w 84"/>
                <a:gd name="T7" fmla="*/ 0 h 83"/>
                <a:gd name="T8" fmla="*/ 0 w 84"/>
                <a:gd name="T9" fmla="*/ 0 h 83"/>
                <a:gd name="T10" fmla="*/ 0 w 84"/>
                <a:gd name="T11" fmla="*/ 7 h 83"/>
                <a:gd name="T12" fmla="*/ 7 w 84"/>
                <a:gd name="T13" fmla="*/ 13 h 83"/>
                <a:gd name="T14" fmla="*/ 20 w 84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83"/>
                <a:gd name="T26" fmla="*/ 84 w 84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83">
                  <a:moveTo>
                    <a:pt x="76" y="83"/>
                  </a:moveTo>
                  <a:lnTo>
                    <a:pt x="84" y="53"/>
                  </a:lnTo>
                  <a:lnTo>
                    <a:pt x="57" y="24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89" name="Freeform 13"/>
            <p:cNvSpPr>
              <a:spLocks/>
            </p:cNvSpPr>
            <p:nvPr/>
          </p:nvSpPr>
          <p:spPr bwMode="auto">
            <a:xfrm>
              <a:off x="2761747" y="4199297"/>
              <a:ext cx="25339" cy="24615"/>
            </a:xfrm>
            <a:custGeom>
              <a:avLst/>
              <a:gdLst>
                <a:gd name="T0" fmla="*/ 20 w 84"/>
                <a:gd name="T1" fmla="*/ 20 h 83"/>
                <a:gd name="T2" fmla="*/ 22 w 84"/>
                <a:gd name="T3" fmla="*/ 13 h 83"/>
                <a:gd name="T4" fmla="*/ 15 w 84"/>
                <a:gd name="T5" fmla="*/ 6 h 83"/>
                <a:gd name="T6" fmla="*/ 14 w 84"/>
                <a:gd name="T7" fmla="*/ 0 h 83"/>
                <a:gd name="T8" fmla="*/ 0 w 84"/>
                <a:gd name="T9" fmla="*/ 0 h 83"/>
                <a:gd name="T10" fmla="*/ 0 w 84"/>
                <a:gd name="T11" fmla="*/ 7 h 83"/>
                <a:gd name="T12" fmla="*/ 7 w 84"/>
                <a:gd name="T13" fmla="*/ 13 h 83"/>
                <a:gd name="T14" fmla="*/ 20 w 84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83"/>
                <a:gd name="T26" fmla="*/ 84 w 84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83">
                  <a:moveTo>
                    <a:pt x="76" y="83"/>
                  </a:moveTo>
                  <a:lnTo>
                    <a:pt x="84" y="53"/>
                  </a:lnTo>
                  <a:lnTo>
                    <a:pt x="57" y="24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0" name="Freeform 14"/>
            <p:cNvSpPr>
              <a:spLocks/>
            </p:cNvSpPr>
            <p:nvPr/>
          </p:nvSpPr>
          <p:spPr bwMode="auto">
            <a:xfrm>
              <a:off x="2738580" y="4167442"/>
              <a:ext cx="57917" cy="22443"/>
            </a:xfrm>
            <a:custGeom>
              <a:avLst/>
              <a:gdLst>
                <a:gd name="T0" fmla="*/ 50 w 200"/>
                <a:gd name="T1" fmla="*/ 7 h 74"/>
                <a:gd name="T2" fmla="*/ 46 w 200"/>
                <a:gd name="T3" fmla="*/ 2 h 74"/>
                <a:gd name="T4" fmla="*/ 34 w 200"/>
                <a:gd name="T5" fmla="*/ 7 h 74"/>
                <a:gd name="T6" fmla="*/ 3 w 200"/>
                <a:gd name="T7" fmla="*/ 0 h 74"/>
                <a:gd name="T8" fmla="*/ 0 w 200"/>
                <a:gd name="T9" fmla="*/ 9 h 74"/>
                <a:gd name="T10" fmla="*/ 0 w 200"/>
                <a:gd name="T11" fmla="*/ 13 h 74"/>
                <a:gd name="T12" fmla="*/ 13 w 200"/>
                <a:gd name="T13" fmla="*/ 15 h 74"/>
                <a:gd name="T14" fmla="*/ 21 w 200"/>
                <a:gd name="T15" fmla="*/ 11 h 74"/>
                <a:gd name="T16" fmla="*/ 27 w 200"/>
                <a:gd name="T17" fmla="*/ 19 h 74"/>
                <a:gd name="T18" fmla="*/ 39 w 200"/>
                <a:gd name="T19" fmla="*/ 19 h 74"/>
                <a:gd name="T20" fmla="*/ 46 w 200"/>
                <a:gd name="T21" fmla="*/ 13 h 74"/>
                <a:gd name="T22" fmla="*/ 50 w 200"/>
                <a:gd name="T23" fmla="*/ 7 h 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"/>
                <a:gd name="T37" fmla="*/ 0 h 74"/>
                <a:gd name="T38" fmla="*/ 200 w 200"/>
                <a:gd name="T39" fmla="*/ 74 h 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" h="74">
                  <a:moveTo>
                    <a:pt x="200" y="29"/>
                  </a:moveTo>
                  <a:lnTo>
                    <a:pt x="181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5"/>
                  </a:lnTo>
                  <a:lnTo>
                    <a:pt x="55" y="60"/>
                  </a:lnTo>
                  <a:lnTo>
                    <a:pt x="83" y="46"/>
                  </a:lnTo>
                  <a:lnTo>
                    <a:pt x="109" y="74"/>
                  </a:lnTo>
                  <a:lnTo>
                    <a:pt x="154" y="74"/>
                  </a:lnTo>
                  <a:lnTo>
                    <a:pt x="181" y="55"/>
                  </a:lnTo>
                  <a:lnTo>
                    <a:pt x="200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1" name="Freeform 15"/>
            <p:cNvSpPr>
              <a:spLocks/>
            </p:cNvSpPr>
            <p:nvPr/>
          </p:nvSpPr>
          <p:spPr bwMode="auto">
            <a:xfrm>
              <a:off x="2738580" y="4167442"/>
              <a:ext cx="57917" cy="22443"/>
            </a:xfrm>
            <a:custGeom>
              <a:avLst/>
              <a:gdLst>
                <a:gd name="T0" fmla="*/ 50 w 200"/>
                <a:gd name="T1" fmla="*/ 7 h 74"/>
                <a:gd name="T2" fmla="*/ 46 w 200"/>
                <a:gd name="T3" fmla="*/ 2 h 74"/>
                <a:gd name="T4" fmla="*/ 34 w 200"/>
                <a:gd name="T5" fmla="*/ 7 h 74"/>
                <a:gd name="T6" fmla="*/ 3 w 200"/>
                <a:gd name="T7" fmla="*/ 0 h 74"/>
                <a:gd name="T8" fmla="*/ 0 w 200"/>
                <a:gd name="T9" fmla="*/ 9 h 74"/>
                <a:gd name="T10" fmla="*/ 0 w 200"/>
                <a:gd name="T11" fmla="*/ 13 h 74"/>
                <a:gd name="T12" fmla="*/ 13 w 200"/>
                <a:gd name="T13" fmla="*/ 15 h 74"/>
                <a:gd name="T14" fmla="*/ 21 w 200"/>
                <a:gd name="T15" fmla="*/ 11 h 74"/>
                <a:gd name="T16" fmla="*/ 27 w 200"/>
                <a:gd name="T17" fmla="*/ 19 h 74"/>
                <a:gd name="T18" fmla="*/ 39 w 200"/>
                <a:gd name="T19" fmla="*/ 19 h 74"/>
                <a:gd name="T20" fmla="*/ 46 w 200"/>
                <a:gd name="T21" fmla="*/ 13 h 74"/>
                <a:gd name="T22" fmla="*/ 50 w 200"/>
                <a:gd name="T23" fmla="*/ 7 h 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"/>
                <a:gd name="T37" fmla="*/ 0 h 74"/>
                <a:gd name="T38" fmla="*/ 200 w 200"/>
                <a:gd name="T39" fmla="*/ 74 h 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" h="74">
                  <a:moveTo>
                    <a:pt x="200" y="29"/>
                  </a:moveTo>
                  <a:lnTo>
                    <a:pt x="181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5"/>
                  </a:lnTo>
                  <a:lnTo>
                    <a:pt x="55" y="60"/>
                  </a:lnTo>
                  <a:lnTo>
                    <a:pt x="83" y="46"/>
                  </a:lnTo>
                  <a:lnTo>
                    <a:pt x="109" y="74"/>
                  </a:lnTo>
                  <a:lnTo>
                    <a:pt x="154" y="74"/>
                  </a:lnTo>
                  <a:lnTo>
                    <a:pt x="181" y="55"/>
                  </a:lnTo>
                  <a:lnTo>
                    <a:pt x="200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2" name="Freeform 16"/>
            <p:cNvSpPr>
              <a:spLocks/>
            </p:cNvSpPr>
            <p:nvPr/>
          </p:nvSpPr>
          <p:spPr bwMode="auto">
            <a:xfrm>
              <a:off x="2641568" y="4119660"/>
              <a:ext cx="62261" cy="47782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4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0" y="153"/>
                  </a:lnTo>
                  <a:lnTo>
                    <a:pt x="111" y="153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3" name="Freeform 17"/>
            <p:cNvSpPr>
              <a:spLocks/>
            </p:cNvSpPr>
            <p:nvPr/>
          </p:nvSpPr>
          <p:spPr bwMode="auto">
            <a:xfrm>
              <a:off x="2641568" y="4119660"/>
              <a:ext cx="62261" cy="47782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4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0" y="153"/>
                  </a:lnTo>
                  <a:lnTo>
                    <a:pt x="111" y="153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4" name="Freeform 18"/>
            <p:cNvSpPr>
              <a:spLocks/>
            </p:cNvSpPr>
            <p:nvPr/>
          </p:nvSpPr>
          <p:spPr bwMode="auto">
            <a:xfrm>
              <a:off x="2538041" y="4068259"/>
              <a:ext cx="49954" cy="42714"/>
            </a:xfrm>
            <a:custGeom>
              <a:avLst/>
              <a:gdLst>
                <a:gd name="T0" fmla="*/ 29 w 173"/>
                <a:gd name="T1" fmla="*/ 32 h 147"/>
                <a:gd name="T2" fmla="*/ 33 w 173"/>
                <a:gd name="T3" fmla="*/ 28 h 147"/>
                <a:gd name="T4" fmla="*/ 35 w 173"/>
                <a:gd name="T5" fmla="*/ 25 h 147"/>
                <a:gd name="T6" fmla="*/ 35 w 173"/>
                <a:gd name="T7" fmla="*/ 17 h 147"/>
                <a:gd name="T8" fmla="*/ 43 w 173"/>
                <a:gd name="T9" fmla="*/ 13 h 147"/>
                <a:gd name="T10" fmla="*/ 43 w 173"/>
                <a:gd name="T11" fmla="*/ 6 h 147"/>
                <a:gd name="T12" fmla="*/ 38 w 173"/>
                <a:gd name="T13" fmla="*/ 0 h 147"/>
                <a:gd name="T14" fmla="*/ 26 w 173"/>
                <a:gd name="T15" fmla="*/ 0 h 147"/>
                <a:gd name="T16" fmla="*/ 20 w 173"/>
                <a:gd name="T17" fmla="*/ 1 h 147"/>
                <a:gd name="T18" fmla="*/ 5 w 173"/>
                <a:gd name="T19" fmla="*/ 7 h 147"/>
                <a:gd name="T20" fmla="*/ 0 w 173"/>
                <a:gd name="T21" fmla="*/ 16 h 147"/>
                <a:gd name="T22" fmla="*/ 0 w 173"/>
                <a:gd name="T23" fmla="*/ 26 h 147"/>
                <a:gd name="T24" fmla="*/ 14 w 173"/>
                <a:gd name="T25" fmla="*/ 28 h 147"/>
                <a:gd name="T26" fmla="*/ 19 w 173"/>
                <a:gd name="T27" fmla="*/ 36 h 147"/>
                <a:gd name="T28" fmla="*/ 26 w 173"/>
                <a:gd name="T29" fmla="*/ 33 h 147"/>
                <a:gd name="T30" fmla="*/ 29 w 173"/>
                <a:gd name="T31" fmla="*/ 32 h 1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7"/>
                <a:gd name="T50" fmla="*/ 173 w 173"/>
                <a:gd name="T51" fmla="*/ 147 h 14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7">
                  <a:moveTo>
                    <a:pt x="119" y="130"/>
                  </a:moveTo>
                  <a:lnTo>
                    <a:pt x="133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1" y="5"/>
                  </a:lnTo>
                  <a:lnTo>
                    <a:pt x="22" y="31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8" y="147"/>
                  </a:lnTo>
                  <a:lnTo>
                    <a:pt x="104" y="135"/>
                  </a:lnTo>
                  <a:lnTo>
                    <a:pt x="119" y="13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5" name="Freeform 19"/>
            <p:cNvSpPr>
              <a:spLocks/>
            </p:cNvSpPr>
            <p:nvPr/>
          </p:nvSpPr>
          <p:spPr bwMode="auto">
            <a:xfrm>
              <a:off x="2538041" y="4068259"/>
              <a:ext cx="49954" cy="42714"/>
            </a:xfrm>
            <a:custGeom>
              <a:avLst/>
              <a:gdLst>
                <a:gd name="T0" fmla="*/ 29 w 173"/>
                <a:gd name="T1" fmla="*/ 32 h 147"/>
                <a:gd name="T2" fmla="*/ 33 w 173"/>
                <a:gd name="T3" fmla="*/ 28 h 147"/>
                <a:gd name="T4" fmla="*/ 35 w 173"/>
                <a:gd name="T5" fmla="*/ 25 h 147"/>
                <a:gd name="T6" fmla="*/ 35 w 173"/>
                <a:gd name="T7" fmla="*/ 17 h 147"/>
                <a:gd name="T8" fmla="*/ 43 w 173"/>
                <a:gd name="T9" fmla="*/ 13 h 147"/>
                <a:gd name="T10" fmla="*/ 43 w 173"/>
                <a:gd name="T11" fmla="*/ 6 h 147"/>
                <a:gd name="T12" fmla="*/ 38 w 173"/>
                <a:gd name="T13" fmla="*/ 0 h 147"/>
                <a:gd name="T14" fmla="*/ 26 w 173"/>
                <a:gd name="T15" fmla="*/ 0 h 147"/>
                <a:gd name="T16" fmla="*/ 20 w 173"/>
                <a:gd name="T17" fmla="*/ 1 h 147"/>
                <a:gd name="T18" fmla="*/ 5 w 173"/>
                <a:gd name="T19" fmla="*/ 7 h 147"/>
                <a:gd name="T20" fmla="*/ 0 w 173"/>
                <a:gd name="T21" fmla="*/ 16 h 147"/>
                <a:gd name="T22" fmla="*/ 0 w 173"/>
                <a:gd name="T23" fmla="*/ 26 h 147"/>
                <a:gd name="T24" fmla="*/ 14 w 173"/>
                <a:gd name="T25" fmla="*/ 28 h 147"/>
                <a:gd name="T26" fmla="*/ 19 w 173"/>
                <a:gd name="T27" fmla="*/ 36 h 147"/>
                <a:gd name="T28" fmla="*/ 26 w 173"/>
                <a:gd name="T29" fmla="*/ 33 h 147"/>
                <a:gd name="T30" fmla="*/ 29 w 173"/>
                <a:gd name="T31" fmla="*/ 32 h 1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7"/>
                <a:gd name="T50" fmla="*/ 173 w 173"/>
                <a:gd name="T51" fmla="*/ 147 h 14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7">
                  <a:moveTo>
                    <a:pt x="119" y="130"/>
                  </a:moveTo>
                  <a:lnTo>
                    <a:pt x="133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1" y="5"/>
                  </a:lnTo>
                  <a:lnTo>
                    <a:pt x="22" y="31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8" y="147"/>
                  </a:lnTo>
                  <a:lnTo>
                    <a:pt x="104" y="135"/>
                  </a:lnTo>
                  <a:lnTo>
                    <a:pt x="119" y="13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6" name="Freeform 20"/>
            <p:cNvSpPr>
              <a:spLocks/>
            </p:cNvSpPr>
            <p:nvPr/>
          </p:nvSpPr>
          <p:spPr bwMode="auto">
            <a:xfrm>
              <a:off x="2494603" y="4094322"/>
              <a:ext cx="21719" cy="25339"/>
            </a:xfrm>
            <a:custGeom>
              <a:avLst/>
              <a:gdLst>
                <a:gd name="T0" fmla="*/ 2 w 78"/>
                <a:gd name="T1" fmla="*/ 22 h 88"/>
                <a:gd name="T2" fmla="*/ 5 w 78"/>
                <a:gd name="T3" fmla="*/ 13 h 88"/>
                <a:gd name="T4" fmla="*/ 14 w 78"/>
                <a:gd name="T5" fmla="*/ 9 h 88"/>
                <a:gd name="T6" fmla="*/ 14 w 78"/>
                <a:gd name="T7" fmla="*/ 6 h 88"/>
                <a:gd name="T8" fmla="*/ 19 w 78"/>
                <a:gd name="T9" fmla="*/ 0 h 88"/>
                <a:gd name="T10" fmla="*/ 12 w 78"/>
                <a:gd name="T11" fmla="*/ 0 h 88"/>
                <a:gd name="T12" fmla="*/ 8 w 78"/>
                <a:gd name="T13" fmla="*/ 7 h 88"/>
                <a:gd name="T14" fmla="*/ 0 w 78"/>
                <a:gd name="T15" fmla="*/ 9 h 88"/>
                <a:gd name="T16" fmla="*/ 0 w 78"/>
                <a:gd name="T17" fmla="*/ 22 h 88"/>
                <a:gd name="T18" fmla="*/ 2 w 78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8"/>
                <a:gd name="T31" fmla="*/ 0 h 88"/>
                <a:gd name="T32" fmla="*/ 78 w 78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8" h="88">
                  <a:moveTo>
                    <a:pt x="9" y="88"/>
                  </a:moveTo>
                  <a:lnTo>
                    <a:pt x="22" y="52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78" y="0"/>
                  </a:lnTo>
                  <a:lnTo>
                    <a:pt x="50" y="0"/>
                  </a:lnTo>
                  <a:lnTo>
                    <a:pt x="33" y="29"/>
                  </a:lnTo>
                  <a:lnTo>
                    <a:pt x="3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7" name="Freeform 21"/>
            <p:cNvSpPr>
              <a:spLocks/>
            </p:cNvSpPr>
            <p:nvPr/>
          </p:nvSpPr>
          <p:spPr bwMode="auto">
            <a:xfrm>
              <a:off x="2494603" y="4094322"/>
              <a:ext cx="21719" cy="25339"/>
            </a:xfrm>
            <a:custGeom>
              <a:avLst/>
              <a:gdLst>
                <a:gd name="T0" fmla="*/ 2 w 78"/>
                <a:gd name="T1" fmla="*/ 22 h 88"/>
                <a:gd name="T2" fmla="*/ 5 w 78"/>
                <a:gd name="T3" fmla="*/ 13 h 88"/>
                <a:gd name="T4" fmla="*/ 14 w 78"/>
                <a:gd name="T5" fmla="*/ 9 h 88"/>
                <a:gd name="T6" fmla="*/ 14 w 78"/>
                <a:gd name="T7" fmla="*/ 6 h 88"/>
                <a:gd name="T8" fmla="*/ 19 w 78"/>
                <a:gd name="T9" fmla="*/ 0 h 88"/>
                <a:gd name="T10" fmla="*/ 12 w 78"/>
                <a:gd name="T11" fmla="*/ 0 h 88"/>
                <a:gd name="T12" fmla="*/ 8 w 78"/>
                <a:gd name="T13" fmla="*/ 7 h 88"/>
                <a:gd name="T14" fmla="*/ 0 w 78"/>
                <a:gd name="T15" fmla="*/ 9 h 88"/>
                <a:gd name="T16" fmla="*/ 0 w 78"/>
                <a:gd name="T17" fmla="*/ 22 h 88"/>
                <a:gd name="T18" fmla="*/ 2 w 78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8"/>
                <a:gd name="T31" fmla="*/ 0 h 88"/>
                <a:gd name="T32" fmla="*/ 78 w 78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8" h="88">
                  <a:moveTo>
                    <a:pt x="9" y="88"/>
                  </a:moveTo>
                  <a:lnTo>
                    <a:pt x="22" y="52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78" y="0"/>
                  </a:lnTo>
                  <a:lnTo>
                    <a:pt x="50" y="0"/>
                  </a:lnTo>
                  <a:lnTo>
                    <a:pt x="33" y="29"/>
                  </a:lnTo>
                  <a:lnTo>
                    <a:pt x="3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8" name="Freeform 22"/>
            <p:cNvSpPr>
              <a:spLocks/>
            </p:cNvSpPr>
            <p:nvPr/>
          </p:nvSpPr>
          <p:spPr bwMode="auto">
            <a:xfrm>
              <a:off x="2862378" y="4278933"/>
              <a:ext cx="123075" cy="136830"/>
            </a:xfrm>
            <a:custGeom>
              <a:avLst/>
              <a:gdLst>
                <a:gd name="T0" fmla="*/ 35 w 425"/>
                <a:gd name="T1" fmla="*/ 114 h 466"/>
                <a:gd name="T2" fmla="*/ 42 w 425"/>
                <a:gd name="T3" fmla="*/ 111 h 466"/>
                <a:gd name="T4" fmla="*/ 41 w 425"/>
                <a:gd name="T5" fmla="*/ 107 h 466"/>
                <a:gd name="T6" fmla="*/ 54 w 425"/>
                <a:gd name="T7" fmla="*/ 100 h 466"/>
                <a:gd name="T8" fmla="*/ 64 w 425"/>
                <a:gd name="T9" fmla="*/ 86 h 466"/>
                <a:gd name="T10" fmla="*/ 71 w 425"/>
                <a:gd name="T11" fmla="*/ 92 h 466"/>
                <a:gd name="T12" fmla="*/ 85 w 425"/>
                <a:gd name="T13" fmla="*/ 85 h 466"/>
                <a:gd name="T14" fmla="*/ 92 w 425"/>
                <a:gd name="T15" fmla="*/ 80 h 466"/>
                <a:gd name="T16" fmla="*/ 95 w 425"/>
                <a:gd name="T17" fmla="*/ 73 h 466"/>
                <a:gd name="T18" fmla="*/ 105 w 425"/>
                <a:gd name="T19" fmla="*/ 67 h 466"/>
                <a:gd name="T20" fmla="*/ 107 w 425"/>
                <a:gd name="T21" fmla="*/ 60 h 466"/>
                <a:gd name="T22" fmla="*/ 96 w 425"/>
                <a:gd name="T23" fmla="*/ 58 h 466"/>
                <a:gd name="T24" fmla="*/ 92 w 425"/>
                <a:gd name="T25" fmla="*/ 42 h 466"/>
                <a:gd name="T26" fmla="*/ 82 w 425"/>
                <a:gd name="T27" fmla="*/ 44 h 466"/>
                <a:gd name="T28" fmla="*/ 82 w 425"/>
                <a:gd name="T29" fmla="*/ 34 h 466"/>
                <a:gd name="T30" fmla="*/ 76 w 425"/>
                <a:gd name="T31" fmla="*/ 28 h 466"/>
                <a:gd name="T32" fmla="*/ 61 w 425"/>
                <a:gd name="T33" fmla="*/ 18 h 466"/>
                <a:gd name="T34" fmla="*/ 49 w 425"/>
                <a:gd name="T35" fmla="*/ 17 h 466"/>
                <a:gd name="T36" fmla="*/ 44 w 425"/>
                <a:gd name="T37" fmla="*/ 11 h 466"/>
                <a:gd name="T38" fmla="*/ 19 w 425"/>
                <a:gd name="T39" fmla="*/ 0 h 466"/>
                <a:gd name="T40" fmla="*/ 15 w 425"/>
                <a:gd name="T41" fmla="*/ 3 h 466"/>
                <a:gd name="T42" fmla="*/ 15 w 425"/>
                <a:gd name="T43" fmla="*/ 12 h 466"/>
                <a:gd name="T44" fmla="*/ 20 w 425"/>
                <a:gd name="T45" fmla="*/ 15 h 466"/>
                <a:gd name="T46" fmla="*/ 20 w 425"/>
                <a:gd name="T47" fmla="*/ 24 h 466"/>
                <a:gd name="T48" fmla="*/ 16 w 425"/>
                <a:gd name="T49" fmla="*/ 29 h 466"/>
                <a:gd name="T50" fmla="*/ 13 w 425"/>
                <a:gd name="T51" fmla="*/ 34 h 466"/>
                <a:gd name="T52" fmla="*/ 6 w 425"/>
                <a:gd name="T53" fmla="*/ 36 h 466"/>
                <a:gd name="T54" fmla="*/ 0 w 425"/>
                <a:gd name="T55" fmla="*/ 47 h 466"/>
                <a:gd name="T56" fmla="*/ 14 w 425"/>
                <a:gd name="T57" fmla="*/ 77 h 466"/>
                <a:gd name="T58" fmla="*/ 14 w 425"/>
                <a:gd name="T59" fmla="*/ 96 h 466"/>
                <a:gd name="T60" fmla="*/ 12 w 425"/>
                <a:gd name="T61" fmla="*/ 102 h 466"/>
                <a:gd name="T62" fmla="*/ 14 w 425"/>
                <a:gd name="T63" fmla="*/ 110 h 466"/>
                <a:gd name="T64" fmla="*/ 30 w 425"/>
                <a:gd name="T65" fmla="*/ 117 h 466"/>
                <a:gd name="T66" fmla="*/ 35 w 425"/>
                <a:gd name="T67" fmla="*/ 114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5"/>
                <a:gd name="T103" fmla="*/ 0 h 466"/>
                <a:gd name="T104" fmla="*/ 425 w 425"/>
                <a:gd name="T105" fmla="*/ 466 h 4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5" h="466">
                  <a:moveTo>
                    <a:pt x="137" y="454"/>
                  </a:moveTo>
                  <a:lnTo>
                    <a:pt x="168" y="444"/>
                  </a:lnTo>
                  <a:lnTo>
                    <a:pt x="164" y="426"/>
                  </a:lnTo>
                  <a:lnTo>
                    <a:pt x="214" y="397"/>
                  </a:lnTo>
                  <a:lnTo>
                    <a:pt x="256" y="342"/>
                  </a:lnTo>
                  <a:lnTo>
                    <a:pt x="283" y="368"/>
                  </a:lnTo>
                  <a:lnTo>
                    <a:pt x="337" y="337"/>
                  </a:lnTo>
                  <a:lnTo>
                    <a:pt x="365" y="317"/>
                  </a:lnTo>
                  <a:lnTo>
                    <a:pt x="378" y="290"/>
                  </a:lnTo>
                  <a:lnTo>
                    <a:pt x="420" y="266"/>
                  </a:lnTo>
                  <a:lnTo>
                    <a:pt x="425" y="241"/>
                  </a:lnTo>
                  <a:lnTo>
                    <a:pt x="384" y="229"/>
                  </a:lnTo>
                  <a:lnTo>
                    <a:pt x="365" y="165"/>
                  </a:lnTo>
                  <a:lnTo>
                    <a:pt x="325" y="176"/>
                  </a:lnTo>
                  <a:lnTo>
                    <a:pt x="325" y="136"/>
                  </a:lnTo>
                  <a:lnTo>
                    <a:pt x="304" y="112"/>
                  </a:lnTo>
                  <a:lnTo>
                    <a:pt x="242" y="70"/>
                  </a:lnTo>
                  <a:lnTo>
                    <a:pt x="195" y="65"/>
                  </a:lnTo>
                  <a:lnTo>
                    <a:pt x="173" y="41"/>
                  </a:lnTo>
                  <a:lnTo>
                    <a:pt x="73" y="0"/>
                  </a:lnTo>
                  <a:lnTo>
                    <a:pt x="59" y="12"/>
                  </a:lnTo>
                  <a:lnTo>
                    <a:pt x="59" y="46"/>
                  </a:lnTo>
                  <a:lnTo>
                    <a:pt x="78" y="57"/>
                  </a:lnTo>
                  <a:lnTo>
                    <a:pt x="78" y="95"/>
                  </a:lnTo>
                  <a:lnTo>
                    <a:pt x="62" y="117"/>
                  </a:lnTo>
                  <a:lnTo>
                    <a:pt x="50" y="136"/>
                  </a:lnTo>
                  <a:lnTo>
                    <a:pt x="23" y="141"/>
                  </a:lnTo>
                  <a:lnTo>
                    <a:pt x="0" y="188"/>
                  </a:lnTo>
                  <a:lnTo>
                    <a:pt x="54" y="307"/>
                  </a:lnTo>
                  <a:lnTo>
                    <a:pt x="54" y="383"/>
                  </a:lnTo>
                  <a:lnTo>
                    <a:pt x="45" y="407"/>
                  </a:lnTo>
                  <a:lnTo>
                    <a:pt x="54" y="437"/>
                  </a:lnTo>
                  <a:lnTo>
                    <a:pt x="118" y="466"/>
                  </a:lnTo>
                  <a:lnTo>
                    <a:pt x="137" y="45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199" name="Freeform 23"/>
            <p:cNvSpPr>
              <a:spLocks/>
            </p:cNvSpPr>
            <p:nvPr/>
          </p:nvSpPr>
          <p:spPr bwMode="auto">
            <a:xfrm>
              <a:off x="2862378" y="4278933"/>
              <a:ext cx="123075" cy="136830"/>
            </a:xfrm>
            <a:custGeom>
              <a:avLst/>
              <a:gdLst>
                <a:gd name="T0" fmla="*/ 35 w 425"/>
                <a:gd name="T1" fmla="*/ 114 h 466"/>
                <a:gd name="T2" fmla="*/ 42 w 425"/>
                <a:gd name="T3" fmla="*/ 111 h 466"/>
                <a:gd name="T4" fmla="*/ 41 w 425"/>
                <a:gd name="T5" fmla="*/ 107 h 466"/>
                <a:gd name="T6" fmla="*/ 54 w 425"/>
                <a:gd name="T7" fmla="*/ 100 h 466"/>
                <a:gd name="T8" fmla="*/ 64 w 425"/>
                <a:gd name="T9" fmla="*/ 86 h 466"/>
                <a:gd name="T10" fmla="*/ 71 w 425"/>
                <a:gd name="T11" fmla="*/ 92 h 466"/>
                <a:gd name="T12" fmla="*/ 85 w 425"/>
                <a:gd name="T13" fmla="*/ 85 h 466"/>
                <a:gd name="T14" fmla="*/ 92 w 425"/>
                <a:gd name="T15" fmla="*/ 80 h 466"/>
                <a:gd name="T16" fmla="*/ 95 w 425"/>
                <a:gd name="T17" fmla="*/ 73 h 466"/>
                <a:gd name="T18" fmla="*/ 105 w 425"/>
                <a:gd name="T19" fmla="*/ 67 h 466"/>
                <a:gd name="T20" fmla="*/ 107 w 425"/>
                <a:gd name="T21" fmla="*/ 60 h 466"/>
                <a:gd name="T22" fmla="*/ 96 w 425"/>
                <a:gd name="T23" fmla="*/ 58 h 466"/>
                <a:gd name="T24" fmla="*/ 92 w 425"/>
                <a:gd name="T25" fmla="*/ 42 h 466"/>
                <a:gd name="T26" fmla="*/ 82 w 425"/>
                <a:gd name="T27" fmla="*/ 44 h 466"/>
                <a:gd name="T28" fmla="*/ 82 w 425"/>
                <a:gd name="T29" fmla="*/ 34 h 466"/>
                <a:gd name="T30" fmla="*/ 76 w 425"/>
                <a:gd name="T31" fmla="*/ 28 h 466"/>
                <a:gd name="T32" fmla="*/ 61 w 425"/>
                <a:gd name="T33" fmla="*/ 18 h 466"/>
                <a:gd name="T34" fmla="*/ 49 w 425"/>
                <a:gd name="T35" fmla="*/ 17 h 466"/>
                <a:gd name="T36" fmla="*/ 44 w 425"/>
                <a:gd name="T37" fmla="*/ 11 h 466"/>
                <a:gd name="T38" fmla="*/ 19 w 425"/>
                <a:gd name="T39" fmla="*/ 0 h 466"/>
                <a:gd name="T40" fmla="*/ 15 w 425"/>
                <a:gd name="T41" fmla="*/ 3 h 466"/>
                <a:gd name="T42" fmla="*/ 15 w 425"/>
                <a:gd name="T43" fmla="*/ 12 h 466"/>
                <a:gd name="T44" fmla="*/ 20 w 425"/>
                <a:gd name="T45" fmla="*/ 15 h 466"/>
                <a:gd name="T46" fmla="*/ 20 w 425"/>
                <a:gd name="T47" fmla="*/ 24 h 466"/>
                <a:gd name="T48" fmla="*/ 16 w 425"/>
                <a:gd name="T49" fmla="*/ 29 h 466"/>
                <a:gd name="T50" fmla="*/ 13 w 425"/>
                <a:gd name="T51" fmla="*/ 34 h 466"/>
                <a:gd name="T52" fmla="*/ 6 w 425"/>
                <a:gd name="T53" fmla="*/ 36 h 466"/>
                <a:gd name="T54" fmla="*/ 0 w 425"/>
                <a:gd name="T55" fmla="*/ 47 h 466"/>
                <a:gd name="T56" fmla="*/ 14 w 425"/>
                <a:gd name="T57" fmla="*/ 77 h 466"/>
                <a:gd name="T58" fmla="*/ 14 w 425"/>
                <a:gd name="T59" fmla="*/ 96 h 466"/>
                <a:gd name="T60" fmla="*/ 12 w 425"/>
                <a:gd name="T61" fmla="*/ 102 h 466"/>
                <a:gd name="T62" fmla="*/ 14 w 425"/>
                <a:gd name="T63" fmla="*/ 110 h 466"/>
                <a:gd name="T64" fmla="*/ 30 w 425"/>
                <a:gd name="T65" fmla="*/ 117 h 466"/>
                <a:gd name="T66" fmla="*/ 35 w 425"/>
                <a:gd name="T67" fmla="*/ 114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5"/>
                <a:gd name="T103" fmla="*/ 0 h 466"/>
                <a:gd name="T104" fmla="*/ 425 w 425"/>
                <a:gd name="T105" fmla="*/ 466 h 4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5" h="466">
                  <a:moveTo>
                    <a:pt x="137" y="454"/>
                  </a:moveTo>
                  <a:lnTo>
                    <a:pt x="168" y="444"/>
                  </a:lnTo>
                  <a:lnTo>
                    <a:pt x="164" y="426"/>
                  </a:lnTo>
                  <a:lnTo>
                    <a:pt x="214" y="397"/>
                  </a:lnTo>
                  <a:lnTo>
                    <a:pt x="256" y="342"/>
                  </a:lnTo>
                  <a:lnTo>
                    <a:pt x="283" y="368"/>
                  </a:lnTo>
                  <a:lnTo>
                    <a:pt x="337" y="337"/>
                  </a:lnTo>
                  <a:lnTo>
                    <a:pt x="365" y="317"/>
                  </a:lnTo>
                  <a:lnTo>
                    <a:pt x="378" y="290"/>
                  </a:lnTo>
                  <a:lnTo>
                    <a:pt x="420" y="266"/>
                  </a:lnTo>
                  <a:lnTo>
                    <a:pt x="425" y="241"/>
                  </a:lnTo>
                  <a:lnTo>
                    <a:pt x="384" y="229"/>
                  </a:lnTo>
                  <a:lnTo>
                    <a:pt x="365" y="165"/>
                  </a:lnTo>
                  <a:lnTo>
                    <a:pt x="325" y="176"/>
                  </a:lnTo>
                  <a:lnTo>
                    <a:pt x="325" y="136"/>
                  </a:lnTo>
                  <a:lnTo>
                    <a:pt x="304" y="112"/>
                  </a:lnTo>
                  <a:lnTo>
                    <a:pt x="242" y="70"/>
                  </a:lnTo>
                  <a:lnTo>
                    <a:pt x="195" y="65"/>
                  </a:lnTo>
                  <a:lnTo>
                    <a:pt x="173" y="41"/>
                  </a:lnTo>
                  <a:lnTo>
                    <a:pt x="73" y="0"/>
                  </a:lnTo>
                  <a:lnTo>
                    <a:pt x="59" y="12"/>
                  </a:lnTo>
                  <a:lnTo>
                    <a:pt x="59" y="46"/>
                  </a:lnTo>
                  <a:lnTo>
                    <a:pt x="78" y="57"/>
                  </a:lnTo>
                  <a:lnTo>
                    <a:pt x="78" y="95"/>
                  </a:lnTo>
                  <a:lnTo>
                    <a:pt x="62" y="117"/>
                  </a:lnTo>
                  <a:lnTo>
                    <a:pt x="50" y="136"/>
                  </a:lnTo>
                  <a:lnTo>
                    <a:pt x="23" y="141"/>
                  </a:lnTo>
                  <a:lnTo>
                    <a:pt x="0" y="188"/>
                  </a:lnTo>
                  <a:lnTo>
                    <a:pt x="54" y="307"/>
                  </a:lnTo>
                  <a:lnTo>
                    <a:pt x="54" y="383"/>
                  </a:lnTo>
                  <a:lnTo>
                    <a:pt x="45" y="407"/>
                  </a:lnTo>
                  <a:lnTo>
                    <a:pt x="54" y="437"/>
                  </a:lnTo>
                  <a:lnTo>
                    <a:pt x="118" y="466"/>
                  </a:lnTo>
                  <a:lnTo>
                    <a:pt x="137" y="45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0" name="Freeform 24"/>
            <p:cNvSpPr>
              <a:spLocks/>
            </p:cNvSpPr>
            <p:nvPr/>
          </p:nvSpPr>
          <p:spPr bwMode="auto">
            <a:xfrm>
              <a:off x="2794325" y="4188437"/>
              <a:ext cx="73121" cy="49230"/>
            </a:xfrm>
            <a:custGeom>
              <a:avLst/>
              <a:gdLst>
                <a:gd name="T0" fmla="*/ 64 w 250"/>
                <a:gd name="T1" fmla="*/ 29 h 167"/>
                <a:gd name="T2" fmla="*/ 64 w 250"/>
                <a:gd name="T3" fmla="*/ 20 h 167"/>
                <a:gd name="T4" fmla="*/ 52 w 250"/>
                <a:gd name="T5" fmla="*/ 17 h 167"/>
                <a:gd name="T6" fmla="*/ 50 w 250"/>
                <a:gd name="T7" fmla="*/ 11 h 167"/>
                <a:gd name="T8" fmla="*/ 45 w 250"/>
                <a:gd name="T9" fmla="*/ 11 h 167"/>
                <a:gd name="T10" fmla="*/ 41 w 250"/>
                <a:gd name="T11" fmla="*/ 4 h 167"/>
                <a:gd name="T12" fmla="*/ 28 w 250"/>
                <a:gd name="T13" fmla="*/ 4 h 167"/>
                <a:gd name="T14" fmla="*/ 19 w 250"/>
                <a:gd name="T15" fmla="*/ 11 h 167"/>
                <a:gd name="T16" fmla="*/ 12 w 250"/>
                <a:gd name="T17" fmla="*/ 0 h 167"/>
                <a:gd name="T18" fmla="*/ 6 w 250"/>
                <a:gd name="T19" fmla="*/ 0 h 167"/>
                <a:gd name="T20" fmla="*/ 0 w 250"/>
                <a:gd name="T21" fmla="*/ 7 h 167"/>
                <a:gd name="T22" fmla="*/ 4 w 250"/>
                <a:gd name="T23" fmla="*/ 17 h 167"/>
                <a:gd name="T24" fmla="*/ 14 w 250"/>
                <a:gd name="T25" fmla="*/ 23 h 167"/>
                <a:gd name="T26" fmla="*/ 22 w 250"/>
                <a:gd name="T27" fmla="*/ 32 h 167"/>
                <a:gd name="T28" fmla="*/ 20 w 250"/>
                <a:gd name="T29" fmla="*/ 37 h 167"/>
                <a:gd name="T30" fmla="*/ 34 w 250"/>
                <a:gd name="T31" fmla="*/ 42 h 167"/>
                <a:gd name="T32" fmla="*/ 44 w 250"/>
                <a:gd name="T33" fmla="*/ 35 h 167"/>
                <a:gd name="T34" fmla="*/ 56 w 250"/>
                <a:gd name="T35" fmla="*/ 35 h 167"/>
                <a:gd name="T36" fmla="*/ 64 w 250"/>
                <a:gd name="T37" fmla="*/ 29 h 1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7"/>
                <a:gd name="T59" fmla="*/ 250 w 250"/>
                <a:gd name="T60" fmla="*/ 167 h 1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7">
                  <a:moveTo>
                    <a:pt x="250" y="114"/>
                  </a:moveTo>
                  <a:lnTo>
                    <a:pt x="250" y="79"/>
                  </a:lnTo>
                  <a:lnTo>
                    <a:pt x="206" y="67"/>
                  </a:lnTo>
                  <a:lnTo>
                    <a:pt x="197" y="41"/>
                  </a:lnTo>
                  <a:lnTo>
                    <a:pt x="178" y="41"/>
                  </a:lnTo>
                  <a:lnTo>
                    <a:pt x="161" y="14"/>
                  </a:lnTo>
                  <a:lnTo>
                    <a:pt x="111" y="14"/>
                  </a:lnTo>
                  <a:lnTo>
                    <a:pt x="74" y="41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0" y="26"/>
                  </a:lnTo>
                  <a:lnTo>
                    <a:pt x="16" y="67"/>
                  </a:lnTo>
                  <a:lnTo>
                    <a:pt x="55" y="91"/>
                  </a:lnTo>
                  <a:lnTo>
                    <a:pt x="86" y="128"/>
                  </a:lnTo>
                  <a:lnTo>
                    <a:pt x="79" y="145"/>
                  </a:lnTo>
                  <a:lnTo>
                    <a:pt x="135" y="167"/>
                  </a:lnTo>
                  <a:lnTo>
                    <a:pt x="174" y="140"/>
                  </a:lnTo>
                  <a:lnTo>
                    <a:pt x="221" y="140"/>
                  </a:lnTo>
                  <a:lnTo>
                    <a:pt x="250" y="11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1" name="Freeform 25"/>
            <p:cNvSpPr>
              <a:spLocks/>
            </p:cNvSpPr>
            <p:nvPr/>
          </p:nvSpPr>
          <p:spPr bwMode="auto">
            <a:xfrm>
              <a:off x="2794325" y="4188437"/>
              <a:ext cx="73121" cy="49230"/>
            </a:xfrm>
            <a:custGeom>
              <a:avLst/>
              <a:gdLst>
                <a:gd name="T0" fmla="*/ 64 w 250"/>
                <a:gd name="T1" fmla="*/ 29 h 167"/>
                <a:gd name="T2" fmla="*/ 64 w 250"/>
                <a:gd name="T3" fmla="*/ 20 h 167"/>
                <a:gd name="T4" fmla="*/ 52 w 250"/>
                <a:gd name="T5" fmla="*/ 17 h 167"/>
                <a:gd name="T6" fmla="*/ 50 w 250"/>
                <a:gd name="T7" fmla="*/ 11 h 167"/>
                <a:gd name="T8" fmla="*/ 45 w 250"/>
                <a:gd name="T9" fmla="*/ 11 h 167"/>
                <a:gd name="T10" fmla="*/ 41 w 250"/>
                <a:gd name="T11" fmla="*/ 4 h 167"/>
                <a:gd name="T12" fmla="*/ 28 w 250"/>
                <a:gd name="T13" fmla="*/ 4 h 167"/>
                <a:gd name="T14" fmla="*/ 19 w 250"/>
                <a:gd name="T15" fmla="*/ 11 h 167"/>
                <a:gd name="T16" fmla="*/ 12 w 250"/>
                <a:gd name="T17" fmla="*/ 0 h 167"/>
                <a:gd name="T18" fmla="*/ 6 w 250"/>
                <a:gd name="T19" fmla="*/ 0 h 167"/>
                <a:gd name="T20" fmla="*/ 0 w 250"/>
                <a:gd name="T21" fmla="*/ 7 h 167"/>
                <a:gd name="T22" fmla="*/ 4 w 250"/>
                <a:gd name="T23" fmla="*/ 17 h 167"/>
                <a:gd name="T24" fmla="*/ 14 w 250"/>
                <a:gd name="T25" fmla="*/ 23 h 167"/>
                <a:gd name="T26" fmla="*/ 22 w 250"/>
                <a:gd name="T27" fmla="*/ 32 h 167"/>
                <a:gd name="T28" fmla="*/ 20 w 250"/>
                <a:gd name="T29" fmla="*/ 37 h 167"/>
                <a:gd name="T30" fmla="*/ 34 w 250"/>
                <a:gd name="T31" fmla="*/ 42 h 167"/>
                <a:gd name="T32" fmla="*/ 44 w 250"/>
                <a:gd name="T33" fmla="*/ 35 h 167"/>
                <a:gd name="T34" fmla="*/ 56 w 250"/>
                <a:gd name="T35" fmla="*/ 35 h 167"/>
                <a:gd name="T36" fmla="*/ 64 w 250"/>
                <a:gd name="T37" fmla="*/ 29 h 1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7"/>
                <a:gd name="T59" fmla="*/ 250 w 250"/>
                <a:gd name="T60" fmla="*/ 167 h 1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7">
                  <a:moveTo>
                    <a:pt x="250" y="114"/>
                  </a:moveTo>
                  <a:lnTo>
                    <a:pt x="250" y="79"/>
                  </a:lnTo>
                  <a:lnTo>
                    <a:pt x="206" y="67"/>
                  </a:lnTo>
                  <a:lnTo>
                    <a:pt x="197" y="41"/>
                  </a:lnTo>
                  <a:lnTo>
                    <a:pt x="178" y="41"/>
                  </a:lnTo>
                  <a:lnTo>
                    <a:pt x="161" y="14"/>
                  </a:lnTo>
                  <a:lnTo>
                    <a:pt x="111" y="14"/>
                  </a:lnTo>
                  <a:lnTo>
                    <a:pt x="74" y="41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0" y="26"/>
                  </a:lnTo>
                  <a:lnTo>
                    <a:pt x="16" y="67"/>
                  </a:lnTo>
                  <a:lnTo>
                    <a:pt x="55" y="91"/>
                  </a:lnTo>
                  <a:lnTo>
                    <a:pt x="86" y="128"/>
                  </a:lnTo>
                  <a:lnTo>
                    <a:pt x="79" y="145"/>
                  </a:lnTo>
                  <a:lnTo>
                    <a:pt x="135" y="167"/>
                  </a:lnTo>
                  <a:lnTo>
                    <a:pt x="174" y="140"/>
                  </a:lnTo>
                  <a:lnTo>
                    <a:pt x="221" y="140"/>
                  </a:lnTo>
                  <a:lnTo>
                    <a:pt x="250" y="11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2" name="Freeform 26"/>
            <p:cNvSpPr>
              <a:spLocks/>
            </p:cNvSpPr>
            <p:nvPr/>
          </p:nvSpPr>
          <p:spPr bwMode="auto">
            <a:xfrm>
              <a:off x="2797945" y="4227532"/>
              <a:ext cx="15927" cy="17375"/>
            </a:xfrm>
            <a:custGeom>
              <a:avLst/>
              <a:gdLst>
                <a:gd name="T0" fmla="*/ 13 w 56"/>
                <a:gd name="T1" fmla="*/ 14 h 59"/>
                <a:gd name="T2" fmla="*/ 11 w 56"/>
                <a:gd name="T3" fmla="*/ 0 h 59"/>
                <a:gd name="T4" fmla="*/ 0 w 56"/>
                <a:gd name="T5" fmla="*/ 12 h 59"/>
                <a:gd name="T6" fmla="*/ 1 w 56"/>
                <a:gd name="T7" fmla="*/ 15 h 59"/>
                <a:gd name="T8" fmla="*/ 13 w 56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59"/>
                <a:gd name="T17" fmla="*/ 56 w 56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59">
                  <a:moveTo>
                    <a:pt x="56" y="53"/>
                  </a:moveTo>
                  <a:lnTo>
                    <a:pt x="47" y="0"/>
                  </a:lnTo>
                  <a:lnTo>
                    <a:pt x="0" y="46"/>
                  </a:lnTo>
                  <a:lnTo>
                    <a:pt x="6" y="59"/>
                  </a:lnTo>
                  <a:lnTo>
                    <a:pt x="56" y="5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3" name="Freeform 27"/>
            <p:cNvSpPr>
              <a:spLocks/>
            </p:cNvSpPr>
            <p:nvPr/>
          </p:nvSpPr>
          <p:spPr bwMode="auto">
            <a:xfrm>
              <a:off x="2797945" y="4227532"/>
              <a:ext cx="15927" cy="17375"/>
            </a:xfrm>
            <a:custGeom>
              <a:avLst/>
              <a:gdLst>
                <a:gd name="T0" fmla="*/ 13 w 56"/>
                <a:gd name="T1" fmla="*/ 14 h 59"/>
                <a:gd name="T2" fmla="*/ 11 w 56"/>
                <a:gd name="T3" fmla="*/ 0 h 59"/>
                <a:gd name="T4" fmla="*/ 0 w 56"/>
                <a:gd name="T5" fmla="*/ 12 h 59"/>
                <a:gd name="T6" fmla="*/ 1 w 56"/>
                <a:gd name="T7" fmla="*/ 15 h 59"/>
                <a:gd name="T8" fmla="*/ 13 w 56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59"/>
                <a:gd name="T17" fmla="*/ 56 w 56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59">
                  <a:moveTo>
                    <a:pt x="56" y="53"/>
                  </a:moveTo>
                  <a:lnTo>
                    <a:pt x="47" y="0"/>
                  </a:lnTo>
                  <a:lnTo>
                    <a:pt x="0" y="46"/>
                  </a:lnTo>
                  <a:lnTo>
                    <a:pt x="6" y="59"/>
                  </a:lnTo>
                  <a:lnTo>
                    <a:pt x="56" y="5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4" name="Freeform 28"/>
            <p:cNvSpPr>
              <a:spLocks/>
            </p:cNvSpPr>
            <p:nvPr/>
          </p:nvSpPr>
          <p:spPr bwMode="auto">
            <a:xfrm>
              <a:off x="2759575" y="4196401"/>
              <a:ext cx="25339" cy="23891"/>
            </a:xfrm>
            <a:custGeom>
              <a:avLst/>
              <a:gdLst>
                <a:gd name="T0" fmla="*/ 19 w 86"/>
                <a:gd name="T1" fmla="*/ 20 h 83"/>
                <a:gd name="T2" fmla="*/ 22 w 86"/>
                <a:gd name="T3" fmla="*/ 13 h 83"/>
                <a:gd name="T4" fmla="*/ 14 w 86"/>
                <a:gd name="T5" fmla="*/ 6 h 83"/>
                <a:gd name="T6" fmla="*/ 13 w 86"/>
                <a:gd name="T7" fmla="*/ 0 h 83"/>
                <a:gd name="T8" fmla="*/ 0 w 86"/>
                <a:gd name="T9" fmla="*/ 0 h 83"/>
                <a:gd name="T10" fmla="*/ 0 w 86"/>
                <a:gd name="T11" fmla="*/ 7 h 83"/>
                <a:gd name="T12" fmla="*/ 6 w 86"/>
                <a:gd name="T13" fmla="*/ 13 h 83"/>
                <a:gd name="T14" fmla="*/ 19 w 86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83"/>
                <a:gd name="T26" fmla="*/ 86 w 86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83">
                  <a:moveTo>
                    <a:pt x="76" y="83"/>
                  </a:moveTo>
                  <a:lnTo>
                    <a:pt x="86" y="53"/>
                  </a:lnTo>
                  <a:lnTo>
                    <a:pt x="57" y="24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5" name="Freeform 29"/>
            <p:cNvSpPr>
              <a:spLocks/>
            </p:cNvSpPr>
            <p:nvPr/>
          </p:nvSpPr>
          <p:spPr bwMode="auto">
            <a:xfrm>
              <a:off x="2759575" y="4196401"/>
              <a:ext cx="25339" cy="23891"/>
            </a:xfrm>
            <a:custGeom>
              <a:avLst/>
              <a:gdLst>
                <a:gd name="T0" fmla="*/ 19 w 86"/>
                <a:gd name="T1" fmla="*/ 20 h 83"/>
                <a:gd name="T2" fmla="*/ 22 w 86"/>
                <a:gd name="T3" fmla="*/ 13 h 83"/>
                <a:gd name="T4" fmla="*/ 14 w 86"/>
                <a:gd name="T5" fmla="*/ 6 h 83"/>
                <a:gd name="T6" fmla="*/ 13 w 86"/>
                <a:gd name="T7" fmla="*/ 0 h 83"/>
                <a:gd name="T8" fmla="*/ 0 w 86"/>
                <a:gd name="T9" fmla="*/ 0 h 83"/>
                <a:gd name="T10" fmla="*/ 0 w 86"/>
                <a:gd name="T11" fmla="*/ 7 h 83"/>
                <a:gd name="T12" fmla="*/ 6 w 86"/>
                <a:gd name="T13" fmla="*/ 13 h 83"/>
                <a:gd name="T14" fmla="*/ 19 w 86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83"/>
                <a:gd name="T26" fmla="*/ 86 w 86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83">
                  <a:moveTo>
                    <a:pt x="76" y="83"/>
                  </a:moveTo>
                  <a:lnTo>
                    <a:pt x="86" y="53"/>
                  </a:lnTo>
                  <a:lnTo>
                    <a:pt x="57" y="24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6" name="Freeform 30"/>
            <p:cNvSpPr>
              <a:spLocks/>
            </p:cNvSpPr>
            <p:nvPr/>
          </p:nvSpPr>
          <p:spPr bwMode="auto">
            <a:xfrm>
              <a:off x="2736408" y="4164546"/>
              <a:ext cx="57194" cy="20995"/>
            </a:xfrm>
            <a:custGeom>
              <a:avLst/>
              <a:gdLst>
                <a:gd name="T0" fmla="*/ 50 w 201"/>
                <a:gd name="T1" fmla="*/ 8 h 70"/>
                <a:gd name="T2" fmla="*/ 45 w 201"/>
                <a:gd name="T3" fmla="*/ 3 h 70"/>
                <a:gd name="T4" fmla="*/ 33 w 201"/>
                <a:gd name="T5" fmla="*/ 8 h 70"/>
                <a:gd name="T6" fmla="*/ 3 w 201"/>
                <a:gd name="T7" fmla="*/ 0 h 70"/>
                <a:gd name="T8" fmla="*/ 0 w 201"/>
                <a:gd name="T9" fmla="*/ 10 h 70"/>
                <a:gd name="T10" fmla="*/ 0 w 201"/>
                <a:gd name="T11" fmla="*/ 14 h 70"/>
                <a:gd name="T12" fmla="*/ 13 w 201"/>
                <a:gd name="T13" fmla="*/ 15 h 70"/>
                <a:gd name="T14" fmla="*/ 20 w 201"/>
                <a:gd name="T15" fmla="*/ 12 h 70"/>
                <a:gd name="T16" fmla="*/ 27 w 201"/>
                <a:gd name="T17" fmla="*/ 19 h 70"/>
                <a:gd name="T18" fmla="*/ 39 w 201"/>
                <a:gd name="T19" fmla="*/ 19 h 70"/>
                <a:gd name="T20" fmla="*/ 45 w 201"/>
                <a:gd name="T21" fmla="*/ 14 h 70"/>
                <a:gd name="T22" fmla="*/ 50 w 201"/>
                <a:gd name="T23" fmla="*/ 8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1"/>
                <a:gd name="T37" fmla="*/ 0 h 70"/>
                <a:gd name="T38" fmla="*/ 201 w 201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1" h="70">
                  <a:moveTo>
                    <a:pt x="201" y="29"/>
                  </a:moveTo>
                  <a:lnTo>
                    <a:pt x="183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55" y="58"/>
                  </a:lnTo>
                  <a:lnTo>
                    <a:pt x="83" y="44"/>
                  </a:lnTo>
                  <a:lnTo>
                    <a:pt x="111" y="70"/>
                  </a:lnTo>
                  <a:lnTo>
                    <a:pt x="156" y="70"/>
                  </a:lnTo>
                  <a:lnTo>
                    <a:pt x="183" y="53"/>
                  </a:lnTo>
                  <a:lnTo>
                    <a:pt x="201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7" name="Freeform 31"/>
            <p:cNvSpPr>
              <a:spLocks/>
            </p:cNvSpPr>
            <p:nvPr/>
          </p:nvSpPr>
          <p:spPr bwMode="auto">
            <a:xfrm>
              <a:off x="2736408" y="4164546"/>
              <a:ext cx="57194" cy="20995"/>
            </a:xfrm>
            <a:custGeom>
              <a:avLst/>
              <a:gdLst>
                <a:gd name="T0" fmla="*/ 50 w 201"/>
                <a:gd name="T1" fmla="*/ 8 h 70"/>
                <a:gd name="T2" fmla="*/ 45 w 201"/>
                <a:gd name="T3" fmla="*/ 3 h 70"/>
                <a:gd name="T4" fmla="*/ 33 w 201"/>
                <a:gd name="T5" fmla="*/ 8 h 70"/>
                <a:gd name="T6" fmla="*/ 3 w 201"/>
                <a:gd name="T7" fmla="*/ 0 h 70"/>
                <a:gd name="T8" fmla="*/ 0 w 201"/>
                <a:gd name="T9" fmla="*/ 10 h 70"/>
                <a:gd name="T10" fmla="*/ 0 w 201"/>
                <a:gd name="T11" fmla="*/ 14 h 70"/>
                <a:gd name="T12" fmla="*/ 13 w 201"/>
                <a:gd name="T13" fmla="*/ 15 h 70"/>
                <a:gd name="T14" fmla="*/ 20 w 201"/>
                <a:gd name="T15" fmla="*/ 12 h 70"/>
                <a:gd name="T16" fmla="*/ 27 w 201"/>
                <a:gd name="T17" fmla="*/ 19 h 70"/>
                <a:gd name="T18" fmla="*/ 39 w 201"/>
                <a:gd name="T19" fmla="*/ 19 h 70"/>
                <a:gd name="T20" fmla="*/ 45 w 201"/>
                <a:gd name="T21" fmla="*/ 14 h 70"/>
                <a:gd name="T22" fmla="*/ 50 w 201"/>
                <a:gd name="T23" fmla="*/ 8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1"/>
                <a:gd name="T37" fmla="*/ 0 h 70"/>
                <a:gd name="T38" fmla="*/ 201 w 201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1" h="70">
                  <a:moveTo>
                    <a:pt x="201" y="29"/>
                  </a:moveTo>
                  <a:lnTo>
                    <a:pt x="183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55" y="58"/>
                  </a:lnTo>
                  <a:lnTo>
                    <a:pt x="83" y="44"/>
                  </a:lnTo>
                  <a:lnTo>
                    <a:pt x="111" y="70"/>
                  </a:lnTo>
                  <a:lnTo>
                    <a:pt x="156" y="70"/>
                  </a:lnTo>
                  <a:lnTo>
                    <a:pt x="183" y="53"/>
                  </a:lnTo>
                  <a:lnTo>
                    <a:pt x="201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8" name="Freeform 32"/>
            <p:cNvSpPr>
              <a:spLocks/>
            </p:cNvSpPr>
            <p:nvPr/>
          </p:nvSpPr>
          <p:spPr bwMode="auto">
            <a:xfrm>
              <a:off x="2640120" y="4116041"/>
              <a:ext cx="61537" cy="48506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5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1" y="152"/>
                  </a:lnTo>
                  <a:lnTo>
                    <a:pt x="109" y="152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09" name="Freeform 33"/>
            <p:cNvSpPr>
              <a:spLocks/>
            </p:cNvSpPr>
            <p:nvPr/>
          </p:nvSpPr>
          <p:spPr bwMode="auto">
            <a:xfrm>
              <a:off x="2640120" y="4116041"/>
              <a:ext cx="61537" cy="48506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5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1" y="152"/>
                  </a:lnTo>
                  <a:lnTo>
                    <a:pt x="109" y="152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0" name="Freeform 34"/>
            <p:cNvSpPr>
              <a:spLocks/>
            </p:cNvSpPr>
            <p:nvPr/>
          </p:nvSpPr>
          <p:spPr bwMode="auto">
            <a:xfrm>
              <a:off x="2535145" y="4063915"/>
              <a:ext cx="50678" cy="43438"/>
            </a:xfrm>
            <a:custGeom>
              <a:avLst/>
              <a:gdLst>
                <a:gd name="T0" fmla="*/ 30 w 173"/>
                <a:gd name="T1" fmla="*/ 32 h 149"/>
                <a:gd name="T2" fmla="*/ 33 w 173"/>
                <a:gd name="T3" fmla="*/ 28 h 149"/>
                <a:gd name="T4" fmla="*/ 35 w 173"/>
                <a:gd name="T5" fmla="*/ 25 h 149"/>
                <a:gd name="T6" fmla="*/ 35 w 173"/>
                <a:gd name="T7" fmla="*/ 17 h 149"/>
                <a:gd name="T8" fmla="*/ 44 w 173"/>
                <a:gd name="T9" fmla="*/ 13 h 149"/>
                <a:gd name="T10" fmla="*/ 44 w 173"/>
                <a:gd name="T11" fmla="*/ 6 h 149"/>
                <a:gd name="T12" fmla="*/ 39 w 173"/>
                <a:gd name="T13" fmla="*/ 0 h 149"/>
                <a:gd name="T14" fmla="*/ 26 w 173"/>
                <a:gd name="T15" fmla="*/ 0 h 149"/>
                <a:gd name="T16" fmla="*/ 21 w 173"/>
                <a:gd name="T17" fmla="*/ 1 h 149"/>
                <a:gd name="T18" fmla="*/ 6 w 173"/>
                <a:gd name="T19" fmla="*/ 7 h 149"/>
                <a:gd name="T20" fmla="*/ 0 w 173"/>
                <a:gd name="T21" fmla="*/ 16 h 149"/>
                <a:gd name="T22" fmla="*/ 0 w 173"/>
                <a:gd name="T23" fmla="*/ 26 h 149"/>
                <a:gd name="T24" fmla="*/ 15 w 173"/>
                <a:gd name="T25" fmla="*/ 28 h 149"/>
                <a:gd name="T26" fmla="*/ 19 w 173"/>
                <a:gd name="T27" fmla="*/ 37 h 149"/>
                <a:gd name="T28" fmla="*/ 26 w 173"/>
                <a:gd name="T29" fmla="*/ 34 h 149"/>
                <a:gd name="T30" fmla="*/ 30 w 173"/>
                <a:gd name="T31" fmla="*/ 32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9"/>
                <a:gd name="T50" fmla="*/ 173 w 173"/>
                <a:gd name="T51" fmla="*/ 149 h 1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9">
                  <a:moveTo>
                    <a:pt x="118" y="131"/>
                  </a:moveTo>
                  <a:lnTo>
                    <a:pt x="132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2" y="5"/>
                  </a:lnTo>
                  <a:lnTo>
                    <a:pt x="23" y="29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6" y="149"/>
                  </a:lnTo>
                  <a:lnTo>
                    <a:pt x="104" y="137"/>
                  </a:lnTo>
                  <a:lnTo>
                    <a:pt x="118" y="13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1" name="Freeform 35"/>
            <p:cNvSpPr>
              <a:spLocks/>
            </p:cNvSpPr>
            <p:nvPr/>
          </p:nvSpPr>
          <p:spPr bwMode="auto">
            <a:xfrm>
              <a:off x="2535145" y="4063915"/>
              <a:ext cx="50678" cy="43438"/>
            </a:xfrm>
            <a:custGeom>
              <a:avLst/>
              <a:gdLst>
                <a:gd name="T0" fmla="*/ 30 w 173"/>
                <a:gd name="T1" fmla="*/ 32 h 149"/>
                <a:gd name="T2" fmla="*/ 33 w 173"/>
                <a:gd name="T3" fmla="*/ 28 h 149"/>
                <a:gd name="T4" fmla="*/ 35 w 173"/>
                <a:gd name="T5" fmla="*/ 25 h 149"/>
                <a:gd name="T6" fmla="*/ 35 w 173"/>
                <a:gd name="T7" fmla="*/ 17 h 149"/>
                <a:gd name="T8" fmla="*/ 44 w 173"/>
                <a:gd name="T9" fmla="*/ 13 h 149"/>
                <a:gd name="T10" fmla="*/ 44 w 173"/>
                <a:gd name="T11" fmla="*/ 6 h 149"/>
                <a:gd name="T12" fmla="*/ 39 w 173"/>
                <a:gd name="T13" fmla="*/ 0 h 149"/>
                <a:gd name="T14" fmla="*/ 26 w 173"/>
                <a:gd name="T15" fmla="*/ 0 h 149"/>
                <a:gd name="T16" fmla="*/ 21 w 173"/>
                <a:gd name="T17" fmla="*/ 1 h 149"/>
                <a:gd name="T18" fmla="*/ 6 w 173"/>
                <a:gd name="T19" fmla="*/ 7 h 149"/>
                <a:gd name="T20" fmla="*/ 0 w 173"/>
                <a:gd name="T21" fmla="*/ 16 h 149"/>
                <a:gd name="T22" fmla="*/ 0 w 173"/>
                <a:gd name="T23" fmla="*/ 26 h 149"/>
                <a:gd name="T24" fmla="*/ 15 w 173"/>
                <a:gd name="T25" fmla="*/ 28 h 149"/>
                <a:gd name="T26" fmla="*/ 19 w 173"/>
                <a:gd name="T27" fmla="*/ 37 h 149"/>
                <a:gd name="T28" fmla="*/ 26 w 173"/>
                <a:gd name="T29" fmla="*/ 34 h 149"/>
                <a:gd name="T30" fmla="*/ 30 w 173"/>
                <a:gd name="T31" fmla="*/ 32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9"/>
                <a:gd name="T50" fmla="*/ 173 w 173"/>
                <a:gd name="T51" fmla="*/ 149 h 1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9">
                  <a:moveTo>
                    <a:pt x="118" y="131"/>
                  </a:moveTo>
                  <a:lnTo>
                    <a:pt x="132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2" y="5"/>
                  </a:lnTo>
                  <a:lnTo>
                    <a:pt x="23" y="29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6" y="149"/>
                  </a:lnTo>
                  <a:lnTo>
                    <a:pt x="104" y="137"/>
                  </a:lnTo>
                  <a:lnTo>
                    <a:pt x="118" y="13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2" name="Freeform 36"/>
            <p:cNvSpPr>
              <a:spLocks/>
            </p:cNvSpPr>
            <p:nvPr/>
          </p:nvSpPr>
          <p:spPr bwMode="auto">
            <a:xfrm>
              <a:off x="2491707" y="4090702"/>
              <a:ext cx="22443" cy="26063"/>
            </a:xfrm>
            <a:custGeom>
              <a:avLst/>
              <a:gdLst>
                <a:gd name="T0" fmla="*/ 2 w 76"/>
                <a:gd name="T1" fmla="*/ 22 h 88"/>
                <a:gd name="T2" fmla="*/ 5 w 76"/>
                <a:gd name="T3" fmla="*/ 13 h 88"/>
                <a:gd name="T4" fmla="*/ 14 w 76"/>
                <a:gd name="T5" fmla="*/ 9 h 88"/>
                <a:gd name="T6" fmla="*/ 14 w 76"/>
                <a:gd name="T7" fmla="*/ 6 h 88"/>
                <a:gd name="T8" fmla="*/ 19 w 76"/>
                <a:gd name="T9" fmla="*/ 0 h 88"/>
                <a:gd name="T10" fmla="*/ 12 w 76"/>
                <a:gd name="T11" fmla="*/ 0 h 88"/>
                <a:gd name="T12" fmla="*/ 7 w 76"/>
                <a:gd name="T13" fmla="*/ 7 h 88"/>
                <a:gd name="T14" fmla="*/ 1 w 76"/>
                <a:gd name="T15" fmla="*/ 9 h 88"/>
                <a:gd name="T16" fmla="*/ 0 w 76"/>
                <a:gd name="T17" fmla="*/ 22 h 88"/>
                <a:gd name="T18" fmla="*/ 2 w 76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88"/>
                <a:gd name="T32" fmla="*/ 76 w 76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88">
                  <a:moveTo>
                    <a:pt x="9" y="88"/>
                  </a:moveTo>
                  <a:lnTo>
                    <a:pt x="21" y="52"/>
                  </a:lnTo>
                  <a:lnTo>
                    <a:pt x="57" y="35"/>
                  </a:lnTo>
                  <a:lnTo>
                    <a:pt x="57" y="2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31" y="29"/>
                  </a:lnTo>
                  <a:lnTo>
                    <a:pt x="4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3" name="Freeform 37"/>
            <p:cNvSpPr>
              <a:spLocks/>
            </p:cNvSpPr>
            <p:nvPr/>
          </p:nvSpPr>
          <p:spPr bwMode="auto">
            <a:xfrm>
              <a:off x="2491707" y="4090702"/>
              <a:ext cx="22443" cy="26063"/>
            </a:xfrm>
            <a:custGeom>
              <a:avLst/>
              <a:gdLst>
                <a:gd name="T0" fmla="*/ 2 w 76"/>
                <a:gd name="T1" fmla="*/ 22 h 88"/>
                <a:gd name="T2" fmla="*/ 5 w 76"/>
                <a:gd name="T3" fmla="*/ 13 h 88"/>
                <a:gd name="T4" fmla="*/ 14 w 76"/>
                <a:gd name="T5" fmla="*/ 9 h 88"/>
                <a:gd name="T6" fmla="*/ 14 w 76"/>
                <a:gd name="T7" fmla="*/ 6 h 88"/>
                <a:gd name="T8" fmla="*/ 19 w 76"/>
                <a:gd name="T9" fmla="*/ 0 h 88"/>
                <a:gd name="T10" fmla="*/ 12 w 76"/>
                <a:gd name="T11" fmla="*/ 0 h 88"/>
                <a:gd name="T12" fmla="*/ 7 w 76"/>
                <a:gd name="T13" fmla="*/ 7 h 88"/>
                <a:gd name="T14" fmla="*/ 1 w 76"/>
                <a:gd name="T15" fmla="*/ 9 h 88"/>
                <a:gd name="T16" fmla="*/ 0 w 76"/>
                <a:gd name="T17" fmla="*/ 22 h 88"/>
                <a:gd name="T18" fmla="*/ 2 w 76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88"/>
                <a:gd name="T32" fmla="*/ 76 w 76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88">
                  <a:moveTo>
                    <a:pt x="9" y="88"/>
                  </a:moveTo>
                  <a:lnTo>
                    <a:pt x="21" y="52"/>
                  </a:lnTo>
                  <a:lnTo>
                    <a:pt x="57" y="35"/>
                  </a:lnTo>
                  <a:lnTo>
                    <a:pt x="57" y="2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31" y="29"/>
                  </a:lnTo>
                  <a:lnTo>
                    <a:pt x="4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4" name="Freeform 231"/>
            <p:cNvSpPr>
              <a:spLocks/>
            </p:cNvSpPr>
            <p:nvPr/>
          </p:nvSpPr>
          <p:spPr bwMode="auto">
            <a:xfrm>
              <a:off x="2863102" y="4282553"/>
              <a:ext cx="123075" cy="138278"/>
            </a:xfrm>
            <a:custGeom>
              <a:avLst/>
              <a:gdLst>
                <a:gd name="T0" fmla="*/ 34 w 423"/>
                <a:gd name="T1" fmla="*/ 114 h 470"/>
                <a:gd name="T2" fmla="*/ 42 w 423"/>
                <a:gd name="T3" fmla="*/ 112 h 470"/>
                <a:gd name="T4" fmla="*/ 41 w 423"/>
                <a:gd name="T5" fmla="*/ 107 h 470"/>
                <a:gd name="T6" fmla="*/ 53 w 423"/>
                <a:gd name="T7" fmla="*/ 100 h 470"/>
                <a:gd name="T8" fmla="*/ 64 w 423"/>
                <a:gd name="T9" fmla="*/ 86 h 470"/>
                <a:gd name="T10" fmla="*/ 71 w 423"/>
                <a:gd name="T11" fmla="*/ 92 h 470"/>
                <a:gd name="T12" fmla="*/ 84 w 423"/>
                <a:gd name="T13" fmla="*/ 85 h 470"/>
                <a:gd name="T14" fmla="*/ 91 w 423"/>
                <a:gd name="T15" fmla="*/ 80 h 470"/>
                <a:gd name="T16" fmla="*/ 94 w 423"/>
                <a:gd name="T17" fmla="*/ 73 h 470"/>
                <a:gd name="T18" fmla="*/ 105 w 423"/>
                <a:gd name="T19" fmla="*/ 67 h 470"/>
                <a:gd name="T20" fmla="*/ 106 w 423"/>
                <a:gd name="T21" fmla="*/ 60 h 470"/>
                <a:gd name="T22" fmla="*/ 96 w 423"/>
                <a:gd name="T23" fmla="*/ 58 h 470"/>
                <a:gd name="T24" fmla="*/ 91 w 423"/>
                <a:gd name="T25" fmla="*/ 42 h 470"/>
                <a:gd name="T26" fmla="*/ 81 w 423"/>
                <a:gd name="T27" fmla="*/ 45 h 470"/>
                <a:gd name="T28" fmla="*/ 81 w 423"/>
                <a:gd name="T29" fmla="*/ 34 h 470"/>
                <a:gd name="T30" fmla="*/ 76 w 423"/>
                <a:gd name="T31" fmla="*/ 28 h 470"/>
                <a:gd name="T32" fmla="*/ 60 w 423"/>
                <a:gd name="T33" fmla="*/ 18 h 470"/>
                <a:gd name="T34" fmla="*/ 49 w 423"/>
                <a:gd name="T35" fmla="*/ 17 h 470"/>
                <a:gd name="T36" fmla="*/ 43 w 423"/>
                <a:gd name="T37" fmla="*/ 11 h 470"/>
                <a:gd name="T38" fmla="*/ 18 w 423"/>
                <a:gd name="T39" fmla="*/ 0 h 470"/>
                <a:gd name="T40" fmla="*/ 15 w 423"/>
                <a:gd name="T41" fmla="*/ 3 h 470"/>
                <a:gd name="T42" fmla="*/ 15 w 423"/>
                <a:gd name="T43" fmla="*/ 12 h 470"/>
                <a:gd name="T44" fmla="*/ 20 w 423"/>
                <a:gd name="T45" fmla="*/ 15 h 470"/>
                <a:gd name="T46" fmla="*/ 20 w 423"/>
                <a:gd name="T47" fmla="*/ 24 h 470"/>
                <a:gd name="T48" fmla="*/ 16 w 423"/>
                <a:gd name="T49" fmla="*/ 29 h 470"/>
                <a:gd name="T50" fmla="*/ 13 w 423"/>
                <a:gd name="T51" fmla="*/ 34 h 470"/>
                <a:gd name="T52" fmla="*/ 6 w 423"/>
                <a:gd name="T53" fmla="*/ 36 h 470"/>
                <a:gd name="T54" fmla="*/ 0 w 423"/>
                <a:gd name="T55" fmla="*/ 47 h 470"/>
                <a:gd name="T56" fmla="*/ 14 w 423"/>
                <a:gd name="T57" fmla="*/ 78 h 470"/>
                <a:gd name="T58" fmla="*/ 14 w 423"/>
                <a:gd name="T59" fmla="*/ 97 h 470"/>
                <a:gd name="T60" fmla="*/ 11 w 423"/>
                <a:gd name="T61" fmla="*/ 102 h 470"/>
                <a:gd name="T62" fmla="*/ 14 w 423"/>
                <a:gd name="T63" fmla="*/ 110 h 470"/>
                <a:gd name="T64" fmla="*/ 30 w 423"/>
                <a:gd name="T65" fmla="*/ 118 h 470"/>
                <a:gd name="T66" fmla="*/ 34 w 423"/>
                <a:gd name="T67" fmla="*/ 114 h 4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3"/>
                <a:gd name="T103" fmla="*/ 0 h 470"/>
                <a:gd name="T104" fmla="*/ 423 w 423"/>
                <a:gd name="T105" fmla="*/ 470 h 4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3" h="470">
                  <a:moveTo>
                    <a:pt x="134" y="456"/>
                  </a:moveTo>
                  <a:lnTo>
                    <a:pt x="167" y="445"/>
                  </a:lnTo>
                  <a:lnTo>
                    <a:pt x="164" y="428"/>
                  </a:lnTo>
                  <a:lnTo>
                    <a:pt x="212" y="397"/>
                  </a:lnTo>
                  <a:lnTo>
                    <a:pt x="253" y="344"/>
                  </a:lnTo>
                  <a:lnTo>
                    <a:pt x="281" y="368"/>
                  </a:lnTo>
                  <a:lnTo>
                    <a:pt x="335" y="337"/>
                  </a:lnTo>
                  <a:lnTo>
                    <a:pt x="364" y="319"/>
                  </a:lnTo>
                  <a:lnTo>
                    <a:pt x="376" y="290"/>
                  </a:lnTo>
                  <a:lnTo>
                    <a:pt x="418" y="266"/>
                  </a:lnTo>
                  <a:lnTo>
                    <a:pt x="423" y="242"/>
                  </a:lnTo>
                  <a:lnTo>
                    <a:pt x="381" y="229"/>
                  </a:lnTo>
                  <a:lnTo>
                    <a:pt x="364" y="166"/>
                  </a:lnTo>
                  <a:lnTo>
                    <a:pt x="323" y="178"/>
                  </a:lnTo>
                  <a:lnTo>
                    <a:pt x="323" y="136"/>
                  </a:lnTo>
                  <a:lnTo>
                    <a:pt x="304" y="112"/>
                  </a:lnTo>
                  <a:lnTo>
                    <a:pt x="240" y="71"/>
                  </a:lnTo>
                  <a:lnTo>
                    <a:pt x="195" y="65"/>
                  </a:lnTo>
                  <a:lnTo>
                    <a:pt x="172" y="41"/>
                  </a:lnTo>
                  <a:lnTo>
                    <a:pt x="72" y="0"/>
                  </a:lnTo>
                  <a:lnTo>
                    <a:pt x="58" y="12"/>
                  </a:lnTo>
                  <a:lnTo>
                    <a:pt x="58" y="46"/>
                  </a:lnTo>
                  <a:lnTo>
                    <a:pt x="77" y="58"/>
                  </a:lnTo>
                  <a:lnTo>
                    <a:pt x="77" y="95"/>
                  </a:lnTo>
                  <a:lnTo>
                    <a:pt x="63" y="117"/>
                  </a:lnTo>
                  <a:lnTo>
                    <a:pt x="50" y="136"/>
                  </a:lnTo>
                  <a:lnTo>
                    <a:pt x="24" y="141"/>
                  </a:lnTo>
                  <a:lnTo>
                    <a:pt x="0" y="188"/>
                  </a:lnTo>
                  <a:lnTo>
                    <a:pt x="53" y="309"/>
                  </a:lnTo>
                  <a:lnTo>
                    <a:pt x="53" y="385"/>
                  </a:lnTo>
                  <a:lnTo>
                    <a:pt x="44" y="407"/>
                  </a:lnTo>
                  <a:lnTo>
                    <a:pt x="53" y="439"/>
                  </a:lnTo>
                  <a:lnTo>
                    <a:pt x="117" y="470"/>
                  </a:lnTo>
                  <a:lnTo>
                    <a:pt x="134" y="45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5" name="Freeform 232"/>
            <p:cNvSpPr>
              <a:spLocks/>
            </p:cNvSpPr>
            <p:nvPr/>
          </p:nvSpPr>
          <p:spPr bwMode="auto">
            <a:xfrm>
              <a:off x="2863102" y="4282553"/>
              <a:ext cx="123075" cy="138278"/>
            </a:xfrm>
            <a:custGeom>
              <a:avLst/>
              <a:gdLst>
                <a:gd name="T0" fmla="*/ 34 w 423"/>
                <a:gd name="T1" fmla="*/ 114 h 470"/>
                <a:gd name="T2" fmla="*/ 42 w 423"/>
                <a:gd name="T3" fmla="*/ 112 h 470"/>
                <a:gd name="T4" fmla="*/ 41 w 423"/>
                <a:gd name="T5" fmla="*/ 107 h 470"/>
                <a:gd name="T6" fmla="*/ 53 w 423"/>
                <a:gd name="T7" fmla="*/ 100 h 470"/>
                <a:gd name="T8" fmla="*/ 64 w 423"/>
                <a:gd name="T9" fmla="*/ 86 h 470"/>
                <a:gd name="T10" fmla="*/ 71 w 423"/>
                <a:gd name="T11" fmla="*/ 92 h 470"/>
                <a:gd name="T12" fmla="*/ 84 w 423"/>
                <a:gd name="T13" fmla="*/ 85 h 470"/>
                <a:gd name="T14" fmla="*/ 91 w 423"/>
                <a:gd name="T15" fmla="*/ 80 h 470"/>
                <a:gd name="T16" fmla="*/ 94 w 423"/>
                <a:gd name="T17" fmla="*/ 73 h 470"/>
                <a:gd name="T18" fmla="*/ 105 w 423"/>
                <a:gd name="T19" fmla="*/ 67 h 470"/>
                <a:gd name="T20" fmla="*/ 106 w 423"/>
                <a:gd name="T21" fmla="*/ 60 h 470"/>
                <a:gd name="T22" fmla="*/ 96 w 423"/>
                <a:gd name="T23" fmla="*/ 58 h 470"/>
                <a:gd name="T24" fmla="*/ 91 w 423"/>
                <a:gd name="T25" fmla="*/ 42 h 470"/>
                <a:gd name="T26" fmla="*/ 81 w 423"/>
                <a:gd name="T27" fmla="*/ 45 h 470"/>
                <a:gd name="T28" fmla="*/ 81 w 423"/>
                <a:gd name="T29" fmla="*/ 34 h 470"/>
                <a:gd name="T30" fmla="*/ 76 w 423"/>
                <a:gd name="T31" fmla="*/ 28 h 470"/>
                <a:gd name="T32" fmla="*/ 60 w 423"/>
                <a:gd name="T33" fmla="*/ 18 h 470"/>
                <a:gd name="T34" fmla="*/ 49 w 423"/>
                <a:gd name="T35" fmla="*/ 17 h 470"/>
                <a:gd name="T36" fmla="*/ 43 w 423"/>
                <a:gd name="T37" fmla="*/ 11 h 470"/>
                <a:gd name="T38" fmla="*/ 18 w 423"/>
                <a:gd name="T39" fmla="*/ 0 h 470"/>
                <a:gd name="T40" fmla="*/ 15 w 423"/>
                <a:gd name="T41" fmla="*/ 3 h 470"/>
                <a:gd name="T42" fmla="*/ 15 w 423"/>
                <a:gd name="T43" fmla="*/ 12 h 470"/>
                <a:gd name="T44" fmla="*/ 20 w 423"/>
                <a:gd name="T45" fmla="*/ 15 h 470"/>
                <a:gd name="T46" fmla="*/ 20 w 423"/>
                <a:gd name="T47" fmla="*/ 24 h 470"/>
                <a:gd name="T48" fmla="*/ 16 w 423"/>
                <a:gd name="T49" fmla="*/ 29 h 470"/>
                <a:gd name="T50" fmla="*/ 13 w 423"/>
                <a:gd name="T51" fmla="*/ 34 h 470"/>
                <a:gd name="T52" fmla="*/ 6 w 423"/>
                <a:gd name="T53" fmla="*/ 36 h 470"/>
                <a:gd name="T54" fmla="*/ 0 w 423"/>
                <a:gd name="T55" fmla="*/ 47 h 470"/>
                <a:gd name="T56" fmla="*/ 14 w 423"/>
                <a:gd name="T57" fmla="*/ 78 h 470"/>
                <a:gd name="T58" fmla="*/ 14 w 423"/>
                <a:gd name="T59" fmla="*/ 97 h 470"/>
                <a:gd name="T60" fmla="*/ 11 w 423"/>
                <a:gd name="T61" fmla="*/ 102 h 470"/>
                <a:gd name="T62" fmla="*/ 14 w 423"/>
                <a:gd name="T63" fmla="*/ 110 h 470"/>
                <a:gd name="T64" fmla="*/ 30 w 423"/>
                <a:gd name="T65" fmla="*/ 118 h 470"/>
                <a:gd name="T66" fmla="*/ 34 w 423"/>
                <a:gd name="T67" fmla="*/ 114 h 4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3"/>
                <a:gd name="T103" fmla="*/ 0 h 470"/>
                <a:gd name="T104" fmla="*/ 423 w 423"/>
                <a:gd name="T105" fmla="*/ 470 h 4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3" h="470">
                  <a:moveTo>
                    <a:pt x="134" y="456"/>
                  </a:moveTo>
                  <a:lnTo>
                    <a:pt x="167" y="445"/>
                  </a:lnTo>
                  <a:lnTo>
                    <a:pt x="164" y="428"/>
                  </a:lnTo>
                  <a:lnTo>
                    <a:pt x="212" y="397"/>
                  </a:lnTo>
                  <a:lnTo>
                    <a:pt x="253" y="344"/>
                  </a:lnTo>
                  <a:lnTo>
                    <a:pt x="281" y="368"/>
                  </a:lnTo>
                  <a:lnTo>
                    <a:pt x="335" y="337"/>
                  </a:lnTo>
                  <a:lnTo>
                    <a:pt x="364" y="319"/>
                  </a:lnTo>
                  <a:lnTo>
                    <a:pt x="376" y="290"/>
                  </a:lnTo>
                  <a:lnTo>
                    <a:pt x="418" y="266"/>
                  </a:lnTo>
                  <a:lnTo>
                    <a:pt x="423" y="242"/>
                  </a:lnTo>
                  <a:lnTo>
                    <a:pt x="381" y="229"/>
                  </a:lnTo>
                  <a:lnTo>
                    <a:pt x="364" y="166"/>
                  </a:lnTo>
                  <a:lnTo>
                    <a:pt x="323" y="178"/>
                  </a:lnTo>
                  <a:lnTo>
                    <a:pt x="323" y="136"/>
                  </a:lnTo>
                  <a:lnTo>
                    <a:pt x="304" y="112"/>
                  </a:lnTo>
                  <a:lnTo>
                    <a:pt x="240" y="71"/>
                  </a:lnTo>
                  <a:lnTo>
                    <a:pt x="195" y="65"/>
                  </a:lnTo>
                  <a:lnTo>
                    <a:pt x="172" y="41"/>
                  </a:lnTo>
                  <a:lnTo>
                    <a:pt x="72" y="0"/>
                  </a:lnTo>
                  <a:lnTo>
                    <a:pt x="58" y="12"/>
                  </a:lnTo>
                  <a:lnTo>
                    <a:pt x="58" y="46"/>
                  </a:lnTo>
                  <a:lnTo>
                    <a:pt x="77" y="58"/>
                  </a:lnTo>
                  <a:lnTo>
                    <a:pt x="77" y="95"/>
                  </a:lnTo>
                  <a:lnTo>
                    <a:pt x="63" y="117"/>
                  </a:lnTo>
                  <a:lnTo>
                    <a:pt x="50" y="136"/>
                  </a:lnTo>
                  <a:lnTo>
                    <a:pt x="24" y="141"/>
                  </a:lnTo>
                  <a:lnTo>
                    <a:pt x="0" y="188"/>
                  </a:lnTo>
                  <a:lnTo>
                    <a:pt x="53" y="309"/>
                  </a:lnTo>
                  <a:lnTo>
                    <a:pt x="53" y="385"/>
                  </a:lnTo>
                  <a:lnTo>
                    <a:pt x="44" y="407"/>
                  </a:lnTo>
                  <a:lnTo>
                    <a:pt x="53" y="439"/>
                  </a:lnTo>
                  <a:lnTo>
                    <a:pt x="117" y="470"/>
                  </a:lnTo>
                  <a:lnTo>
                    <a:pt x="134" y="45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6" name="Freeform 233"/>
            <p:cNvSpPr>
              <a:spLocks/>
            </p:cNvSpPr>
            <p:nvPr/>
          </p:nvSpPr>
          <p:spPr bwMode="auto">
            <a:xfrm>
              <a:off x="2795773" y="4192781"/>
              <a:ext cx="72397" cy="49230"/>
            </a:xfrm>
            <a:custGeom>
              <a:avLst/>
              <a:gdLst>
                <a:gd name="T0" fmla="*/ 63 w 250"/>
                <a:gd name="T1" fmla="*/ 27 h 166"/>
                <a:gd name="T2" fmla="*/ 63 w 250"/>
                <a:gd name="T3" fmla="*/ 20 h 166"/>
                <a:gd name="T4" fmla="*/ 52 w 250"/>
                <a:gd name="T5" fmla="*/ 16 h 166"/>
                <a:gd name="T6" fmla="*/ 50 w 250"/>
                <a:gd name="T7" fmla="*/ 10 h 166"/>
                <a:gd name="T8" fmla="*/ 45 w 250"/>
                <a:gd name="T9" fmla="*/ 10 h 166"/>
                <a:gd name="T10" fmla="*/ 40 w 250"/>
                <a:gd name="T11" fmla="*/ 3 h 166"/>
                <a:gd name="T12" fmla="*/ 28 w 250"/>
                <a:gd name="T13" fmla="*/ 3 h 166"/>
                <a:gd name="T14" fmla="*/ 19 w 250"/>
                <a:gd name="T15" fmla="*/ 10 h 166"/>
                <a:gd name="T16" fmla="*/ 12 w 250"/>
                <a:gd name="T17" fmla="*/ 0 h 166"/>
                <a:gd name="T18" fmla="*/ 6 w 250"/>
                <a:gd name="T19" fmla="*/ 0 h 166"/>
                <a:gd name="T20" fmla="*/ 0 w 250"/>
                <a:gd name="T21" fmla="*/ 6 h 166"/>
                <a:gd name="T22" fmla="*/ 4 w 250"/>
                <a:gd name="T23" fmla="*/ 16 h 166"/>
                <a:gd name="T24" fmla="*/ 14 w 250"/>
                <a:gd name="T25" fmla="*/ 22 h 166"/>
                <a:gd name="T26" fmla="*/ 22 w 250"/>
                <a:gd name="T27" fmla="*/ 31 h 166"/>
                <a:gd name="T28" fmla="*/ 20 w 250"/>
                <a:gd name="T29" fmla="*/ 36 h 166"/>
                <a:gd name="T30" fmla="*/ 34 w 250"/>
                <a:gd name="T31" fmla="*/ 42 h 166"/>
                <a:gd name="T32" fmla="*/ 44 w 250"/>
                <a:gd name="T33" fmla="*/ 35 h 166"/>
                <a:gd name="T34" fmla="*/ 56 w 250"/>
                <a:gd name="T35" fmla="*/ 35 h 166"/>
                <a:gd name="T36" fmla="*/ 63 w 250"/>
                <a:gd name="T37" fmla="*/ 27 h 1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6"/>
                <a:gd name="T59" fmla="*/ 250 w 250"/>
                <a:gd name="T60" fmla="*/ 166 h 1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6">
                  <a:moveTo>
                    <a:pt x="250" y="111"/>
                  </a:moveTo>
                  <a:lnTo>
                    <a:pt x="250" y="78"/>
                  </a:lnTo>
                  <a:lnTo>
                    <a:pt x="207" y="64"/>
                  </a:lnTo>
                  <a:lnTo>
                    <a:pt x="197" y="42"/>
                  </a:lnTo>
                  <a:lnTo>
                    <a:pt x="178" y="42"/>
                  </a:lnTo>
                  <a:lnTo>
                    <a:pt x="160" y="14"/>
                  </a:lnTo>
                  <a:lnTo>
                    <a:pt x="110" y="14"/>
                  </a:lnTo>
                  <a:lnTo>
                    <a:pt x="74" y="42"/>
                  </a:lnTo>
                  <a:lnTo>
                    <a:pt x="46" y="0"/>
                  </a:lnTo>
                  <a:lnTo>
                    <a:pt x="24" y="0"/>
                  </a:lnTo>
                  <a:lnTo>
                    <a:pt x="0" y="24"/>
                  </a:lnTo>
                  <a:lnTo>
                    <a:pt x="13" y="64"/>
                  </a:lnTo>
                  <a:lnTo>
                    <a:pt x="55" y="90"/>
                  </a:lnTo>
                  <a:lnTo>
                    <a:pt x="86" y="125"/>
                  </a:lnTo>
                  <a:lnTo>
                    <a:pt x="77" y="142"/>
                  </a:lnTo>
                  <a:lnTo>
                    <a:pt x="133" y="166"/>
                  </a:lnTo>
                  <a:lnTo>
                    <a:pt x="174" y="137"/>
                  </a:lnTo>
                  <a:lnTo>
                    <a:pt x="221" y="137"/>
                  </a:lnTo>
                  <a:lnTo>
                    <a:pt x="250" y="11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7" name="Freeform 234"/>
            <p:cNvSpPr>
              <a:spLocks/>
            </p:cNvSpPr>
            <p:nvPr/>
          </p:nvSpPr>
          <p:spPr bwMode="auto">
            <a:xfrm>
              <a:off x="2795773" y="4192781"/>
              <a:ext cx="72397" cy="49230"/>
            </a:xfrm>
            <a:custGeom>
              <a:avLst/>
              <a:gdLst>
                <a:gd name="T0" fmla="*/ 63 w 250"/>
                <a:gd name="T1" fmla="*/ 27 h 166"/>
                <a:gd name="T2" fmla="*/ 63 w 250"/>
                <a:gd name="T3" fmla="*/ 20 h 166"/>
                <a:gd name="T4" fmla="*/ 52 w 250"/>
                <a:gd name="T5" fmla="*/ 16 h 166"/>
                <a:gd name="T6" fmla="*/ 50 w 250"/>
                <a:gd name="T7" fmla="*/ 10 h 166"/>
                <a:gd name="T8" fmla="*/ 45 w 250"/>
                <a:gd name="T9" fmla="*/ 10 h 166"/>
                <a:gd name="T10" fmla="*/ 40 w 250"/>
                <a:gd name="T11" fmla="*/ 3 h 166"/>
                <a:gd name="T12" fmla="*/ 28 w 250"/>
                <a:gd name="T13" fmla="*/ 3 h 166"/>
                <a:gd name="T14" fmla="*/ 19 w 250"/>
                <a:gd name="T15" fmla="*/ 10 h 166"/>
                <a:gd name="T16" fmla="*/ 12 w 250"/>
                <a:gd name="T17" fmla="*/ 0 h 166"/>
                <a:gd name="T18" fmla="*/ 6 w 250"/>
                <a:gd name="T19" fmla="*/ 0 h 166"/>
                <a:gd name="T20" fmla="*/ 0 w 250"/>
                <a:gd name="T21" fmla="*/ 6 h 166"/>
                <a:gd name="T22" fmla="*/ 4 w 250"/>
                <a:gd name="T23" fmla="*/ 16 h 166"/>
                <a:gd name="T24" fmla="*/ 14 w 250"/>
                <a:gd name="T25" fmla="*/ 22 h 166"/>
                <a:gd name="T26" fmla="*/ 22 w 250"/>
                <a:gd name="T27" fmla="*/ 31 h 166"/>
                <a:gd name="T28" fmla="*/ 20 w 250"/>
                <a:gd name="T29" fmla="*/ 36 h 166"/>
                <a:gd name="T30" fmla="*/ 34 w 250"/>
                <a:gd name="T31" fmla="*/ 42 h 166"/>
                <a:gd name="T32" fmla="*/ 44 w 250"/>
                <a:gd name="T33" fmla="*/ 35 h 166"/>
                <a:gd name="T34" fmla="*/ 56 w 250"/>
                <a:gd name="T35" fmla="*/ 35 h 166"/>
                <a:gd name="T36" fmla="*/ 63 w 250"/>
                <a:gd name="T37" fmla="*/ 27 h 16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6"/>
                <a:gd name="T59" fmla="*/ 250 w 250"/>
                <a:gd name="T60" fmla="*/ 166 h 16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6">
                  <a:moveTo>
                    <a:pt x="250" y="111"/>
                  </a:moveTo>
                  <a:lnTo>
                    <a:pt x="250" y="78"/>
                  </a:lnTo>
                  <a:lnTo>
                    <a:pt x="207" y="64"/>
                  </a:lnTo>
                  <a:lnTo>
                    <a:pt x="197" y="42"/>
                  </a:lnTo>
                  <a:lnTo>
                    <a:pt x="178" y="42"/>
                  </a:lnTo>
                  <a:lnTo>
                    <a:pt x="160" y="14"/>
                  </a:lnTo>
                  <a:lnTo>
                    <a:pt x="110" y="14"/>
                  </a:lnTo>
                  <a:lnTo>
                    <a:pt x="74" y="42"/>
                  </a:lnTo>
                  <a:lnTo>
                    <a:pt x="46" y="0"/>
                  </a:lnTo>
                  <a:lnTo>
                    <a:pt x="24" y="0"/>
                  </a:lnTo>
                  <a:lnTo>
                    <a:pt x="0" y="24"/>
                  </a:lnTo>
                  <a:lnTo>
                    <a:pt x="13" y="64"/>
                  </a:lnTo>
                  <a:lnTo>
                    <a:pt x="55" y="90"/>
                  </a:lnTo>
                  <a:lnTo>
                    <a:pt x="86" y="125"/>
                  </a:lnTo>
                  <a:lnTo>
                    <a:pt x="77" y="142"/>
                  </a:lnTo>
                  <a:lnTo>
                    <a:pt x="133" y="166"/>
                  </a:lnTo>
                  <a:lnTo>
                    <a:pt x="174" y="137"/>
                  </a:lnTo>
                  <a:lnTo>
                    <a:pt x="221" y="137"/>
                  </a:lnTo>
                  <a:lnTo>
                    <a:pt x="250" y="11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8" name="Freeform 235"/>
            <p:cNvSpPr>
              <a:spLocks/>
            </p:cNvSpPr>
            <p:nvPr/>
          </p:nvSpPr>
          <p:spPr bwMode="auto">
            <a:xfrm>
              <a:off x="2798669" y="4231151"/>
              <a:ext cx="15204" cy="17375"/>
            </a:xfrm>
            <a:custGeom>
              <a:avLst/>
              <a:gdLst>
                <a:gd name="T0" fmla="*/ 14 w 54"/>
                <a:gd name="T1" fmla="*/ 14 h 59"/>
                <a:gd name="T2" fmla="*/ 12 w 54"/>
                <a:gd name="T3" fmla="*/ 0 h 59"/>
                <a:gd name="T4" fmla="*/ 0 w 54"/>
                <a:gd name="T5" fmla="*/ 12 h 59"/>
                <a:gd name="T6" fmla="*/ 1 w 54"/>
                <a:gd name="T7" fmla="*/ 15 h 59"/>
                <a:gd name="T8" fmla="*/ 14 w 54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9"/>
                <a:gd name="T17" fmla="*/ 54 w 5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9">
                  <a:moveTo>
                    <a:pt x="54" y="55"/>
                  </a:moveTo>
                  <a:lnTo>
                    <a:pt x="45" y="0"/>
                  </a:lnTo>
                  <a:lnTo>
                    <a:pt x="0" y="47"/>
                  </a:lnTo>
                  <a:lnTo>
                    <a:pt x="3" y="59"/>
                  </a:lnTo>
                  <a:lnTo>
                    <a:pt x="54" y="5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19" name="Freeform 236"/>
            <p:cNvSpPr>
              <a:spLocks/>
            </p:cNvSpPr>
            <p:nvPr/>
          </p:nvSpPr>
          <p:spPr bwMode="auto">
            <a:xfrm>
              <a:off x="2798669" y="4231151"/>
              <a:ext cx="15204" cy="17375"/>
            </a:xfrm>
            <a:custGeom>
              <a:avLst/>
              <a:gdLst>
                <a:gd name="T0" fmla="*/ 14 w 54"/>
                <a:gd name="T1" fmla="*/ 14 h 59"/>
                <a:gd name="T2" fmla="*/ 12 w 54"/>
                <a:gd name="T3" fmla="*/ 0 h 59"/>
                <a:gd name="T4" fmla="*/ 0 w 54"/>
                <a:gd name="T5" fmla="*/ 12 h 59"/>
                <a:gd name="T6" fmla="*/ 1 w 54"/>
                <a:gd name="T7" fmla="*/ 15 h 59"/>
                <a:gd name="T8" fmla="*/ 14 w 54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4"/>
                <a:gd name="T16" fmla="*/ 0 h 59"/>
                <a:gd name="T17" fmla="*/ 54 w 54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4" h="59">
                  <a:moveTo>
                    <a:pt x="54" y="55"/>
                  </a:moveTo>
                  <a:lnTo>
                    <a:pt x="45" y="0"/>
                  </a:lnTo>
                  <a:lnTo>
                    <a:pt x="0" y="47"/>
                  </a:lnTo>
                  <a:lnTo>
                    <a:pt x="3" y="59"/>
                  </a:lnTo>
                  <a:lnTo>
                    <a:pt x="54" y="55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0" name="Freeform 237"/>
            <p:cNvSpPr>
              <a:spLocks/>
            </p:cNvSpPr>
            <p:nvPr/>
          </p:nvSpPr>
          <p:spPr bwMode="auto">
            <a:xfrm>
              <a:off x="2760299" y="4199297"/>
              <a:ext cx="24615" cy="24615"/>
            </a:xfrm>
            <a:custGeom>
              <a:avLst/>
              <a:gdLst>
                <a:gd name="T0" fmla="*/ 20 w 84"/>
                <a:gd name="T1" fmla="*/ 20 h 83"/>
                <a:gd name="T2" fmla="*/ 22 w 84"/>
                <a:gd name="T3" fmla="*/ 13 h 83"/>
                <a:gd name="T4" fmla="*/ 15 w 84"/>
                <a:gd name="T5" fmla="*/ 6 h 83"/>
                <a:gd name="T6" fmla="*/ 14 w 84"/>
                <a:gd name="T7" fmla="*/ 0 h 83"/>
                <a:gd name="T8" fmla="*/ 0 w 84"/>
                <a:gd name="T9" fmla="*/ 0 h 83"/>
                <a:gd name="T10" fmla="*/ 0 w 84"/>
                <a:gd name="T11" fmla="*/ 7 h 83"/>
                <a:gd name="T12" fmla="*/ 7 w 84"/>
                <a:gd name="T13" fmla="*/ 13 h 83"/>
                <a:gd name="T14" fmla="*/ 20 w 84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83"/>
                <a:gd name="T26" fmla="*/ 84 w 84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83">
                  <a:moveTo>
                    <a:pt x="76" y="83"/>
                  </a:moveTo>
                  <a:lnTo>
                    <a:pt x="84" y="53"/>
                  </a:lnTo>
                  <a:lnTo>
                    <a:pt x="57" y="24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1" name="Freeform 238"/>
            <p:cNvSpPr>
              <a:spLocks/>
            </p:cNvSpPr>
            <p:nvPr/>
          </p:nvSpPr>
          <p:spPr bwMode="auto">
            <a:xfrm>
              <a:off x="2760299" y="4199297"/>
              <a:ext cx="24615" cy="24615"/>
            </a:xfrm>
            <a:custGeom>
              <a:avLst/>
              <a:gdLst>
                <a:gd name="T0" fmla="*/ 20 w 84"/>
                <a:gd name="T1" fmla="*/ 20 h 83"/>
                <a:gd name="T2" fmla="*/ 22 w 84"/>
                <a:gd name="T3" fmla="*/ 13 h 83"/>
                <a:gd name="T4" fmla="*/ 15 w 84"/>
                <a:gd name="T5" fmla="*/ 6 h 83"/>
                <a:gd name="T6" fmla="*/ 14 w 84"/>
                <a:gd name="T7" fmla="*/ 0 h 83"/>
                <a:gd name="T8" fmla="*/ 0 w 84"/>
                <a:gd name="T9" fmla="*/ 0 h 83"/>
                <a:gd name="T10" fmla="*/ 0 w 84"/>
                <a:gd name="T11" fmla="*/ 7 h 83"/>
                <a:gd name="T12" fmla="*/ 7 w 84"/>
                <a:gd name="T13" fmla="*/ 13 h 83"/>
                <a:gd name="T14" fmla="*/ 20 w 84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83"/>
                <a:gd name="T26" fmla="*/ 84 w 84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83">
                  <a:moveTo>
                    <a:pt x="76" y="83"/>
                  </a:moveTo>
                  <a:lnTo>
                    <a:pt x="84" y="53"/>
                  </a:lnTo>
                  <a:lnTo>
                    <a:pt x="57" y="24"/>
                  </a:lnTo>
                  <a:lnTo>
                    <a:pt x="53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2" name="Freeform 239"/>
            <p:cNvSpPr>
              <a:spLocks/>
            </p:cNvSpPr>
            <p:nvPr/>
          </p:nvSpPr>
          <p:spPr bwMode="auto">
            <a:xfrm>
              <a:off x="2736408" y="4167442"/>
              <a:ext cx="57917" cy="22443"/>
            </a:xfrm>
            <a:custGeom>
              <a:avLst/>
              <a:gdLst>
                <a:gd name="T0" fmla="*/ 50 w 200"/>
                <a:gd name="T1" fmla="*/ 7 h 74"/>
                <a:gd name="T2" fmla="*/ 46 w 200"/>
                <a:gd name="T3" fmla="*/ 2 h 74"/>
                <a:gd name="T4" fmla="*/ 34 w 200"/>
                <a:gd name="T5" fmla="*/ 7 h 74"/>
                <a:gd name="T6" fmla="*/ 3 w 200"/>
                <a:gd name="T7" fmla="*/ 0 h 74"/>
                <a:gd name="T8" fmla="*/ 0 w 200"/>
                <a:gd name="T9" fmla="*/ 9 h 74"/>
                <a:gd name="T10" fmla="*/ 0 w 200"/>
                <a:gd name="T11" fmla="*/ 13 h 74"/>
                <a:gd name="T12" fmla="*/ 13 w 200"/>
                <a:gd name="T13" fmla="*/ 15 h 74"/>
                <a:gd name="T14" fmla="*/ 21 w 200"/>
                <a:gd name="T15" fmla="*/ 11 h 74"/>
                <a:gd name="T16" fmla="*/ 27 w 200"/>
                <a:gd name="T17" fmla="*/ 19 h 74"/>
                <a:gd name="T18" fmla="*/ 39 w 200"/>
                <a:gd name="T19" fmla="*/ 19 h 74"/>
                <a:gd name="T20" fmla="*/ 46 w 200"/>
                <a:gd name="T21" fmla="*/ 13 h 74"/>
                <a:gd name="T22" fmla="*/ 50 w 200"/>
                <a:gd name="T23" fmla="*/ 7 h 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"/>
                <a:gd name="T37" fmla="*/ 0 h 74"/>
                <a:gd name="T38" fmla="*/ 200 w 200"/>
                <a:gd name="T39" fmla="*/ 74 h 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" h="74">
                  <a:moveTo>
                    <a:pt x="200" y="29"/>
                  </a:moveTo>
                  <a:lnTo>
                    <a:pt x="181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5"/>
                  </a:lnTo>
                  <a:lnTo>
                    <a:pt x="55" y="60"/>
                  </a:lnTo>
                  <a:lnTo>
                    <a:pt x="83" y="46"/>
                  </a:lnTo>
                  <a:lnTo>
                    <a:pt x="109" y="74"/>
                  </a:lnTo>
                  <a:lnTo>
                    <a:pt x="154" y="74"/>
                  </a:lnTo>
                  <a:lnTo>
                    <a:pt x="181" y="55"/>
                  </a:lnTo>
                  <a:lnTo>
                    <a:pt x="200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3" name="Freeform 240"/>
            <p:cNvSpPr>
              <a:spLocks/>
            </p:cNvSpPr>
            <p:nvPr/>
          </p:nvSpPr>
          <p:spPr bwMode="auto">
            <a:xfrm>
              <a:off x="2736408" y="4167442"/>
              <a:ext cx="57917" cy="22443"/>
            </a:xfrm>
            <a:custGeom>
              <a:avLst/>
              <a:gdLst>
                <a:gd name="T0" fmla="*/ 50 w 200"/>
                <a:gd name="T1" fmla="*/ 7 h 74"/>
                <a:gd name="T2" fmla="*/ 46 w 200"/>
                <a:gd name="T3" fmla="*/ 2 h 74"/>
                <a:gd name="T4" fmla="*/ 34 w 200"/>
                <a:gd name="T5" fmla="*/ 7 h 74"/>
                <a:gd name="T6" fmla="*/ 3 w 200"/>
                <a:gd name="T7" fmla="*/ 0 h 74"/>
                <a:gd name="T8" fmla="*/ 0 w 200"/>
                <a:gd name="T9" fmla="*/ 9 h 74"/>
                <a:gd name="T10" fmla="*/ 0 w 200"/>
                <a:gd name="T11" fmla="*/ 13 h 74"/>
                <a:gd name="T12" fmla="*/ 13 w 200"/>
                <a:gd name="T13" fmla="*/ 15 h 74"/>
                <a:gd name="T14" fmla="*/ 21 w 200"/>
                <a:gd name="T15" fmla="*/ 11 h 74"/>
                <a:gd name="T16" fmla="*/ 27 w 200"/>
                <a:gd name="T17" fmla="*/ 19 h 74"/>
                <a:gd name="T18" fmla="*/ 39 w 200"/>
                <a:gd name="T19" fmla="*/ 19 h 74"/>
                <a:gd name="T20" fmla="*/ 46 w 200"/>
                <a:gd name="T21" fmla="*/ 13 h 74"/>
                <a:gd name="T22" fmla="*/ 50 w 200"/>
                <a:gd name="T23" fmla="*/ 7 h 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0"/>
                <a:gd name="T37" fmla="*/ 0 h 74"/>
                <a:gd name="T38" fmla="*/ 200 w 200"/>
                <a:gd name="T39" fmla="*/ 74 h 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0" h="74">
                  <a:moveTo>
                    <a:pt x="200" y="29"/>
                  </a:moveTo>
                  <a:lnTo>
                    <a:pt x="181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5"/>
                  </a:lnTo>
                  <a:lnTo>
                    <a:pt x="55" y="60"/>
                  </a:lnTo>
                  <a:lnTo>
                    <a:pt x="83" y="46"/>
                  </a:lnTo>
                  <a:lnTo>
                    <a:pt x="109" y="74"/>
                  </a:lnTo>
                  <a:lnTo>
                    <a:pt x="154" y="74"/>
                  </a:lnTo>
                  <a:lnTo>
                    <a:pt x="181" y="55"/>
                  </a:lnTo>
                  <a:lnTo>
                    <a:pt x="200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4" name="Freeform 241"/>
            <p:cNvSpPr>
              <a:spLocks/>
            </p:cNvSpPr>
            <p:nvPr/>
          </p:nvSpPr>
          <p:spPr bwMode="auto">
            <a:xfrm>
              <a:off x="2640120" y="4119660"/>
              <a:ext cx="61537" cy="47782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4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0" y="153"/>
                  </a:lnTo>
                  <a:lnTo>
                    <a:pt x="111" y="153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5" name="Freeform 242"/>
            <p:cNvSpPr>
              <a:spLocks/>
            </p:cNvSpPr>
            <p:nvPr/>
          </p:nvSpPr>
          <p:spPr bwMode="auto">
            <a:xfrm>
              <a:off x="2640120" y="4119660"/>
              <a:ext cx="61537" cy="47782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4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0" y="153"/>
                  </a:lnTo>
                  <a:lnTo>
                    <a:pt x="111" y="153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6" name="Freeform 243"/>
            <p:cNvSpPr>
              <a:spLocks/>
            </p:cNvSpPr>
            <p:nvPr/>
          </p:nvSpPr>
          <p:spPr bwMode="auto">
            <a:xfrm>
              <a:off x="2536593" y="4068259"/>
              <a:ext cx="49954" cy="42714"/>
            </a:xfrm>
            <a:custGeom>
              <a:avLst/>
              <a:gdLst>
                <a:gd name="T0" fmla="*/ 29 w 173"/>
                <a:gd name="T1" fmla="*/ 32 h 147"/>
                <a:gd name="T2" fmla="*/ 33 w 173"/>
                <a:gd name="T3" fmla="*/ 28 h 147"/>
                <a:gd name="T4" fmla="*/ 35 w 173"/>
                <a:gd name="T5" fmla="*/ 25 h 147"/>
                <a:gd name="T6" fmla="*/ 35 w 173"/>
                <a:gd name="T7" fmla="*/ 17 h 147"/>
                <a:gd name="T8" fmla="*/ 43 w 173"/>
                <a:gd name="T9" fmla="*/ 13 h 147"/>
                <a:gd name="T10" fmla="*/ 43 w 173"/>
                <a:gd name="T11" fmla="*/ 6 h 147"/>
                <a:gd name="T12" fmla="*/ 38 w 173"/>
                <a:gd name="T13" fmla="*/ 0 h 147"/>
                <a:gd name="T14" fmla="*/ 26 w 173"/>
                <a:gd name="T15" fmla="*/ 0 h 147"/>
                <a:gd name="T16" fmla="*/ 20 w 173"/>
                <a:gd name="T17" fmla="*/ 1 h 147"/>
                <a:gd name="T18" fmla="*/ 5 w 173"/>
                <a:gd name="T19" fmla="*/ 7 h 147"/>
                <a:gd name="T20" fmla="*/ 0 w 173"/>
                <a:gd name="T21" fmla="*/ 16 h 147"/>
                <a:gd name="T22" fmla="*/ 0 w 173"/>
                <a:gd name="T23" fmla="*/ 26 h 147"/>
                <a:gd name="T24" fmla="*/ 14 w 173"/>
                <a:gd name="T25" fmla="*/ 28 h 147"/>
                <a:gd name="T26" fmla="*/ 19 w 173"/>
                <a:gd name="T27" fmla="*/ 36 h 147"/>
                <a:gd name="T28" fmla="*/ 26 w 173"/>
                <a:gd name="T29" fmla="*/ 33 h 147"/>
                <a:gd name="T30" fmla="*/ 29 w 173"/>
                <a:gd name="T31" fmla="*/ 32 h 1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7"/>
                <a:gd name="T50" fmla="*/ 173 w 173"/>
                <a:gd name="T51" fmla="*/ 147 h 14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7">
                  <a:moveTo>
                    <a:pt x="119" y="130"/>
                  </a:moveTo>
                  <a:lnTo>
                    <a:pt x="133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1" y="5"/>
                  </a:lnTo>
                  <a:lnTo>
                    <a:pt x="22" y="31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8" y="147"/>
                  </a:lnTo>
                  <a:lnTo>
                    <a:pt x="104" y="135"/>
                  </a:lnTo>
                  <a:lnTo>
                    <a:pt x="119" y="13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7" name="Freeform 244"/>
            <p:cNvSpPr>
              <a:spLocks/>
            </p:cNvSpPr>
            <p:nvPr/>
          </p:nvSpPr>
          <p:spPr bwMode="auto">
            <a:xfrm>
              <a:off x="2536593" y="4068259"/>
              <a:ext cx="49954" cy="42714"/>
            </a:xfrm>
            <a:custGeom>
              <a:avLst/>
              <a:gdLst>
                <a:gd name="T0" fmla="*/ 29 w 173"/>
                <a:gd name="T1" fmla="*/ 32 h 147"/>
                <a:gd name="T2" fmla="*/ 33 w 173"/>
                <a:gd name="T3" fmla="*/ 28 h 147"/>
                <a:gd name="T4" fmla="*/ 35 w 173"/>
                <a:gd name="T5" fmla="*/ 25 h 147"/>
                <a:gd name="T6" fmla="*/ 35 w 173"/>
                <a:gd name="T7" fmla="*/ 17 h 147"/>
                <a:gd name="T8" fmla="*/ 43 w 173"/>
                <a:gd name="T9" fmla="*/ 13 h 147"/>
                <a:gd name="T10" fmla="*/ 43 w 173"/>
                <a:gd name="T11" fmla="*/ 6 h 147"/>
                <a:gd name="T12" fmla="*/ 38 w 173"/>
                <a:gd name="T13" fmla="*/ 0 h 147"/>
                <a:gd name="T14" fmla="*/ 26 w 173"/>
                <a:gd name="T15" fmla="*/ 0 h 147"/>
                <a:gd name="T16" fmla="*/ 20 w 173"/>
                <a:gd name="T17" fmla="*/ 1 h 147"/>
                <a:gd name="T18" fmla="*/ 5 w 173"/>
                <a:gd name="T19" fmla="*/ 7 h 147"/>
                <a:gd name="T20" fmla="*/ 0 w 173"/>
                <a:gd name="T21" fmla="*/ 16 h 147"/>
                <a:gd name="T22" fmla="*/ 0 w 173"/>
                <a:gd name="T23" fmla="*/ 26 h 147"/>
                <a:gd name="T24" fmla="*/ 14 w 173"/>
                <a:gd name="T25" fmla="*/ 28 h 147"/>
                <a:gd name="T26" fmla="*/ 19 w 173"/>
                <a:gd name="T27" fmla="*/ 36 h 147"/>
                <a:gd name="T28" fmla="*/ 26 w 173"/>
                <a:gd name="T29" fmla="*/ 33 h 147"/>
                <a:gd name="T30" fmla="*/ 29 w 173"/>
                <a:gd name="T31" fmla="*/ 32 h 14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7"/>
                <a:gd name="T50" fmla="*/ 173 w 173"/>
                <a:gd name="T51" fmla="*/ 147 h 14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7">
                  <a:moveTo>
                    <a:pt x="119" y="130"/>
                  </a:moveTo>
                  <a:lnTo>
                    <a:pt x="133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1" y="5"/>
                  </a:lnTo>
                  <a:lnTo>
                    <a:pt x="22" y="31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8" y="147"/>
                  </a:lnTo>
                  <a:lnTo>
                    <a:pt x="104" y="135"/>
                  </a:lnTo>
                  <a:lnTo>
                    <a:pt x="119" y="130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8" name="Freeform 245"/>
            <p:cNvSpPr>
              <a:spLocks/>
            </p:cNvSpPr>
            <p:nvPr/>
          </p:nvSpPr>
          <p:spPr bwMode="auto">
            <a:xfrm>
              <a:off x="2492431" y="4094322"/>
              <a:ext cx="22443" cy="25339"/>
            </a:xfrm>
            <a:custGeom>
              <a:avLst/>
              <a:gdLst>
                <a:gd name="T0" fmla="*/ 2 w 78"/>
                <a:gd name="T1" fmla="*/ 22 h 88"/>
                <a:gd name="T2" fmla="*/ 5 w 78"/>
                <a:gd name="T3" fmla="*/ 13 h 88"/>
                <a:gd name="T4" fmla="*/ 14 w 78"/>
                <a:gd name="T5" fmla="*/ 9 h 88"/>
                <a:gd name="T6" fmla="*/ 14 w 78"/>
                <a:gd name="T7" fmla="*/ 6 h 88"/>
                <a:gd name="T8" fmla="*/ 19 w 78"/>
                <a:gd name="T9" fmla="*/ 0 h 88"/>
                <a:gd name="T10" fmla="*/ 12 w 78"/>
                <a:gd name="T11" fmla="*/ 0 h 88"/>
                <a:gd name="T12" fmla="*/ 8 w 78"/>
                <a:gd name="T13" fmla="*/ 7 h 88"/>
                <a:gd name="T14" fmla="*/ 0 w 78"/>
                <a:gd name="T15" fmla="*/ 9 h 88"/>
                <a:gd name="T16" fmla="*/ 0 w 78"/>
                <a:gd name="T17" fmla="*/ 22 h 88"/>
                <a:gd name="T18" fmla="*/ 2 w 78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8"/>
                <a:gd name="T31" fmla="*/ 0 h 88"/>
                <a:gd name="T32" fmla="*/ 78 w 78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8" h="88">
                  <a:moveTo>
                    <a:pt x="9" y="88"/>
                  </a:moveTo>
                  <a:lnTo>
                    <a:pt x="22" y="52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78" y="0"/>
                  </a:lnTo>
                  <a:lnTo>
                    <a:pt x="50" y="0"/>
                  </a:lnTo>
                  <a:lnTo>
                    <a:pt x="33" y="29"/>
                  </a:lnTo>
                  <a:lnTo>
                    <a:pt x="3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29" name="Freeform 246"/>
            <p:cNvSpPr>
              <a:spLocks/>
            </p:cNvSpPr>
            <p:nvPr/>
          </p:nvSpPr>
          <p:spPr bwMode="auto">
            <a:xfrm>
              <a:off x="2492431" y="4094322"/>
              <a:ext cx="22443" cy="25339"/>
            </a:xfrm>
            <a:custGeom>
              <a:avLst/>
              <a:gdLst>
                <a:gd name="T0" fmla="*/ 2 w 78"/>
                <a:gd name="T1" fmla="*/ 22 h 88"/>
                <a:gd name="T2" fmla="*/ 5 w 78"/>
                <a:gd name="T3" fmla="*/ 13 h 88"/>
                <a:gd name="T4" fmla="*/ 14 w 78"/>
                <a:gd name="T5" fmla="*/ 9 h 88"/>
                <a:gd name="T6" fmla="*/ 14 w 78"/>
                <a:gd name="T7" fmla="*/ 6 h 88"/>
                <a:gd name="T8" fmla="*/ 19 w 78"/>
                <a:gd name="T9" fmla="*/ 0 h 88"/>
                <a:gd name="T10" fmla="*/ 12 w 78"/>
                <a:gd name="T11" fmla="*/ 0 h 88"/>
                <a:gd name="T12" fmla="*/ 8 w 78"/>
                <a:gd name="T13" fmla="*/ 7 h 88"/>
                <a:gd name="T14" fmla="*/ 0 w 78"/>
                <a:gd name="T15" fmla="*/ 9 h 88"/>
                <a:gd name="T16" fmla="*/ 0 w 78"/>
                <a:gd name="T17" fmla="*/ 22 h 88"/>
                <a:gd name="T18" fmla="*/ 2 w 78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8"/>
                <a:gd name="T31" fmla="*/ 0 h 88"/>
                <a:gd name="T32" fmla="*/ 78 w 78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8" h="88">
                  <a:moveTo>
                    <a:pt x="9" y="88"/>
                  </a:moveTo>
                  <a:lnTo>
                    <a:pt x="22" y="52"/>
                  </a:lnTo>
                  <a:lnTo>
                    <a:pt x="60" y="35"/>
                  </a:lnTo>
                  <a:lnTo>
                    <a:pt x="60" y="24"/>
                  </a:lnTo>
                  <a:lnTo>
                    <a:pt x="78" y="0"/>
                  </a:lnTo>
                  <a:lnTo>
                    <a:pt x="50" y="0"/>
                  </a:lnTo>
                  <a:lnTo>
                    <a:pt x="33" y="29"/>
                  </a:lnTo>
                  <a:lnTo>
                    <a:pt x="3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0" name="Freeform 247"/>
            <p:cNvSpPr>
              <a:spLocks/>
            </p:cNvSpPr>
            <p:nvPr/>
          </p:nvSpPr>
          <p:spPr bwMode="auto">
            <a:xfrm>
              <a:off x="2860207" y="4278933"/>
              <a:ext cx="123075" cy="136830"/>
            </a:xfrm>
            <a:custGeom>
              <a:avLst/>
              <a:gdLst>
                <a:gd name="T0" fmla="*/ 35 w 425"/>
                <a:gd name="T1" fmla="*/ 114 h 466"/>
                <a:gd name="T2" fmla="*/ 42 w 425"/>
                <a:gd name="T3" fmla="*/ 111 h 466"/>
                <a:gd name="T4" fmla="*/ 41 w 425"/>
                <a:gd name="T5" fmla="*/ 107 h 466"/>
                <a:gd name="T6" fmla="*/ 54 w 425"/>
                <a:gd name="T7" fmla="*/ 100 h 466"/>
                <a:gd name="T8" fmla="*/ 64 w 425"/>
                <a:gd name="T9" fmla="*/ 86 h 466"/>
                <a:gd name="T10" fmla="*/ 71 w 425"/>
                <a:gd name="T11" fmla="*/ 92 h 466"/>
                <a:gd name="T12" fmla="*/ 85 w 425"/>
                <a:gd name="T13" fmla="*/ 85 h 466"/>
                <a:gd name="T14" fmla="*/ 92 w 425"/>
                <a:gd name="T15" fmla="*/ 80 h 466"/>
                <a:gd name="T16" fmla="*/ 95 w 425"/>
                <a:gd name="T17" fmla="*/ 73 h 466"/>
                <a:gd name="T18" fmla="*/ 105 w 425"/>
                <a:gd name="T19" fmla="*/ 67 h 466"/>
                <a:gd name="T20" fmla="*/ 107 w 425"/>
                <a:gd name="T21" fmla="*/ 60 h 466"/>
                <a:gd name="T22" fmla="*/ 96 w 425"/>
                <a:gd name="T23" fmla="*/ 58 h 466"/>
                <a:gd name="T24" fmla="*/ 92 w 425"/>
                <a:gd name="T25" fmla="*/ 42 h 466"/>
                <a:gd name="T26" fmla="*/ 82 w 425"/>
                <a:gd name="T27" fmla="*/ 44 h 466"/>
                <a:gd name="T28" fmla="*/ 82 w 425"/>
                <a:gd name="T29" fmla="*/ 34 h 466"/>
                <a:gd name="T30" fmla="*/ 76 w 425"/>
                <a:gd name="T31" fmla="*/ 28 h 466"/>
                <a:gd name="T32" fmla="*/ 61 w 425"/>
                <a:gd name="T33" fmla="*/ 18 h 466"/>
                <a:gd name="T34" fmla="*/ 49 w 425"/>
                <a:gd name="T35" fmla="*/ 17 h 466"/>
                <a:gd name="T36" fmla="*/ 44 w 425"/>
                <a:gd name="T37" fmla="*/ 11 h 466"/>
                <a:gd name="T38" fmla="*/ 19 w 425"/>
                <a:gd name="T39" fmla="*/ 0 h 466"/>
                <a:gd name="T40" fmla="*/ 15 w 425"/>
                <a:gd name="T41" fmla="*/ 3 h 466"/>
                <a:gd name="T42" fmla="*/ 15 w 425"/>
                <a:gd name="T43" fmla="*/ 12 h 466"/>
                <a:gd name="T44" fmla="*/ 20 w 425"/>
                <a:gd name="T45" fmla="*/ 15 h 466"/>
                <a:gd name="T46" fmla="*/ 20 w 425"/>
                <a:gd name="T47" fmla="*/ 24 h 466"/>
                <a:gd name="T48" fmla="*/ 16 w 425"/>
                <a:gd name="T49" fmla="*/ 29 h 466"/>
                <a:gd name="T50" fmla="*/ 13 w 425"/>
                <a:gd name="T51" fmla="*/ 34 h 466"/>
                <a:gd name="T52" fmla="*/ 6 w 425"/>
                <a:gd name="T53" fmla="*/ 36 h 466"/>
                <a:gd name="T54" fmla="*/ 0 w 425"/>
                <a:gd name="T55" fmla="*/ 47 h 466"/>
                <a:gd name="T56" fmla="*/ 14 w 425"/>
                <a:gd name="T57" fmla="*/ 77 h 466"/>
                <a:gd name="T58" fmla="*/ 14 w 425"/>
                <a:gd name="T59" fmla="*/ 96 h 466"/>
                <a:gd name="T60" fmla="*/ 12 w 425"/>
                <a:gd name="T61" fmla="*/ 102 h 466"/>
                <a:gd name="T62" fmla="*/ 14 w 425"/>
                <a:gd name="T63" fmla="*/ 110 h 466"/>
                <a:gd name="T64" fmla="*/ 30 w 425"/>
                <a:gd name="T65" fmla="*/ 117 h 466"/>
                <a:gd name="T66" fmla="*/ 35 w 425"/>
                <a:gd name="T67" fmla="*/ 114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5"/>
                <a:gd name="T103" fmla="*/ 0 h 466"/>
                <a:gd name="T104" fmla="*/ 425 w 425"/>
                <a:gd name="T105" fmla="*/ 466 h 4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5" h="466">
                  <a:moveTo>
                    <a:pt x="137" y="454"/>
                  </a:moveTo>
                  <a:lnTo>
                    <a:pt x="168" y="444"/>
                  </a:lnTo>
                  <a:lnTo>
                    <a:pt x="164" y="426"/>
                  </a:lnTo>
                  <a:lnTo>
                    <a:pt x="214" y="397"/>
                  </a:lnTo>
                  <a:lnTo>
                    <a:pt x="256" y="342"/>
                  </a:lnTo>
                  <a:lnTo>
                    <a:pt x="283" y="368"/>
                  </a:lnTo>
                  <a:lnTo>
                    <a:pt x="337" y="337"/>
                  </a:lnTo>
                  <a:lnTo>
                    <a:pt x="365" y="317"/>
                  </a:lnTo>
                  <a:lnTo>
                    <a:pt x="378" y="290"/>
                  </a:lnTo>
                  <a:lnTo>
                    <a:pt x="420" y="266"/>
                  </a:lnTo>
                  <a:lnTo>
                    <a:pt x="425" y="241"/>
                  </a:lnTo>
                  <a:lnTo>
                    <a:pt x="384" y="229"/>
                  </a:lnTo>
                  <a:lnTo>
                    <a:pt x="365" y="165"/>
                  </a:lnTo>
                  <a:lnTo>
                    <a:pt x="325" y="176"/>
                  </a:lnTo>
                  <a:lnTo>
                    <a:pt x="325" y="136"/>
                  </a:lnTo>
                  <a:lnTo>
                    <a:pt x="304" y="112"/>
                  </a:lnTo>
                  <a:lnTo>
                    <a:pt x="242" y="70"/>
                  </a:lnTo>
                  <a:lnTo>
                    <a:pt x="195" y="65"/>
                  </a:lnTo>
                  <a:lnTo>
                    <a:pt x="173" y="41"/>
                  </a:lnTo>
                  <a:lnTo>
                    <a:pt x="73" y="0"/>
                  </a:lnTo>
                  <a:lnTo>
                    <a:pt x="59" y="12"/>
                  </a:lnTo>
                  <a:lnTo>
                    <a:pt x="59" y="46"/>
                  </a:lnTo>
                  <a:lnTo>
                    <a:pt x="78" y="57"/>
                  </a:lnTo>
                  <a:lnTo>
                    <a:pt x="78" y="95"/>
                  </a:lnTo>
                  <a:lnTo>
                    <a:pt x="62" y="117"/>
                  </a:lnTo>
                  <a:lnTo>
                    <a:pt x="50" y="136"/>
                  </a:lnTo>
                  <a:lnTo>
                    <a:pt x="23" y="141"/>
                  </a:lnTo>
                  <a:lnTo>
                    <a:pt x="0" y="188"/>
                  </a:lnTo>
                  <a:lnTo>
                    <a:pt x="54" y="307"/>
                  </a:lnTo>
                  <a:lnTo>
                    <a:pt x="54" y="383"/>
                  </a:lnTo>
                  <a:lnTo>
                    <a:pt x="45" y="407"/>
                  </a:lnTo>
                  <a:lnTo>
                    <a:pt x="54" y="437"/>
                  </a:lnTo>
                  <a:lnTo>
                    <a:pt x="118" y="466"/>
                  </a:lnTo>
                  <a:lnTo>
                    <a:pt x="137" y="45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1" name="Freeform 248"/>
            <p:cNvSpPr>
              <a:spLocks/>
            </p:cNvSpPr>
            <p:nvPr/>
          </p:nvSpPr>
          <p:spPr bwMode="auto">
            <a:xfrm>
              <a:off x="2860207" y="4278933"/>
              <a:ext cx="123075" cy="136830"/>
            </a:xfrm>
            <a:custGeom>
              <a:avLst/>
              <a:gdLst>
                <a:gd name="T0" fmla="*/ 35 w 425"/>
                <a:gd name="T1" fmla="*/ 114 h 466"/>
                <a:gd name="T2" fmla="*/ 42 w 425"/>
                <a:gd name="T3" fmla="*/ 111 h 466"/>
                <a:gd name="T4" fmla="*/ 41 w 425"/>
                <a:gd name="T5" fmla="*/ 107 h 466"/>
                <a:gd name="T6" fmla="*/ 54 w 425"/>
                <a:gd name="T7" fmla="*/ 100 h 466"/>
                <a:gd name="T8" fmla="*/ 64 w 425"/>
                <a:gd name="T9" fmla="*/ 86 h 466"/>
                <a:gd name="T10" fmla="*/ 71 w 425"/>
                <a:gd name="T11" fmla="*/ 92 h 466"/>
                <a:gd name="T12" fmla="*/ 85 w 425"/>
                <a:gd name="T13" fmla="*/ 85 h 466"/>
                <a:gd name="T14" fmla="*/ 92 w 425"/>
                <a:gd name="T15" fmla="*/ 80 h 466"/>
                <a:gd name="T16" fmla="*/ 95 w 425"/>
                <a:gd name="T17" fmla="*/ 73 h 466"/>
                <a:gd name="T18" fmla="*/ 105 w 425"/>
                <a:gd name="T19" fmla="*/ 67 h 466"/>
                <a:gd name="T20" fmla="*/ 107 w 425"/>
                <a:gd name="T21" fmla="*/ 60 h 466"/>
                <a:gd name="T22" fmla="*/ 96 w 425"/>
                <a:gd name="T23" fmla="*/ 58 h 466"/>
                <a:gd name="T24" fmla="*/ 92 w 425"/>
                <a:gd name="T25" fmla="*/ 42 h 466"/>
                <a:gd name="T26" fmla="*/ 82 w 425"/>
                <a:gd name="T27" fmla="*/ 44 h 466"/>
                <a:gd name="T28" fmla="*/ 82 w 425"/>
                <a:gd name="T29" fmla="*/ 34 h 466"/>
                <a:gd name="T30" fmla="*/ 76 w 425"/>
                <a:gd name="T31" fmla="*/ 28 h 466"/>
                <a:gd name="T32" fmla="*/ 61 w 425"/>
                <a:gd name="T33" fmla="*/ 18 h 466"/>
                <a:gd name="T34" fmla="*/ 49 w 425"/>
                <a:gd name="T35" fmla="*/ 17 h 466"/>
                <a:gd name="T36" fmla="*/ 44 w 425"/>
                <a:gd name="T37" fmla="*/ 11 h 466"/>
                <a:gd name="T38" fmla="*/ 19 w 425"/>
                <a:gd name="T39" fmla="*/ 0 h 466"/>
                <a:gd name="T40" fmla="*/ 15 w 425"/>
                <a:gd name="T41" fmla="*/ 3 h 466"/>
                <a:gd name="T42" fmla="*/ 15 w 425"/>
                <a:gd name="T43" fmla="*/ 12 h 466"/>
                <a:gd name="T44" fmla="*/ 20 w 425"/>
                <a:gd name="T45" fmla="*/ 15 h 466"/>
                <a:gd name="T46" fmla="*/ 20 w 425"/>
                <a:gd name="T47" fmla="*/ 24 h 466"/>
                <a:gd name="T48" fmla="*/ 16 w 425"/>
                <a:gd name="T49" fmla="*/ 29 h 466"/>
                <a:gd name="T50" fmla="*/ 13 w 425"/>
                <a:gd name="T51" fmla="*/ 34 h 466"/>
                <a:gd name="T52" fmla="*/ 6 w 425"/>
                <a:gd name="T53" fmla="*/ 36 h 466"/>
                <a:gd name="T54" fmla="*/ 0 w 425"/>
                <a:gd name="T55" fmla="*/ 47 h 466"/>
                <a:gd name="T56" fmla="*/ 14 w 425"/>
                <a:gd name="T57" fmla="*/ 77 h 466"/>
                <a:gd name="T58" fmla="*/ 14 w 425"/>
                <a:gd name="T59" fmla="*/ 96 h 466"/>
                <a:gd name="T60" fmla="*/ 12 w 425"/>
                <a:gd name="T61" fmla="*/ 102 h 466"/>
                <a:gd name="T62" fmla="*/ 14 w 425"/>
                <a:gd name="T63" fmla="*/ 110 h 466"/>
                <a:gd name="T64" fmla="*/ 30 w 425"/>
                <a:gd name="T65" fmla="*/ 117 h 466"/>
                <a:gd name="T66" fmla="*/ 35 w 425"/>
                <a:gd name="T67" fmla="*/ 114 h 46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25"/>
                <a:gd name="T103" fmla="*/ 0 h 466"/>
                <a:gd name="T104" fmla="*/ 425 w 425"/>
                <a:gd name="T105" fmla="*/ 466 h 46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25" h="466">
                  <a:moveTo>
                    <a:pt x="137" y="454"/>
                  </a:moveTo>
                  <a:lnTo>
                    <a:pt x="168" y="444"/>
                  </a:lnTo>
                  <a:lnTo>
                    <a:pt x="164" y="426"/>
                  </a:lnTo>
                  <a:lnTo>
                    <a:pt x="214" y="397"/>
                  </a:lnTo>
                  <a:lnTo>
                    <a:pt x="256" y="342"/>
                  </a:lnTo>
                  <a:lnTo>
                    <a:pt x="283" y="368"/>
                  </a:lnTo>
                  <a:lnTo>
                    <a:pt x="337" y="337"/>
                  </a:lnTo>
                  <a:lnTo>
                    <a:pt x="365" y="317"/>
                  </a:lnTo>
                  <a:lnTo>
                    <a:pt x="378" y="290"/>
                  </a:lnTo>
                  <a:lnTo>
                    <a:pt x="420" y="266"/>
                  </a:lnTo>
                  <a:lnTo>
                    <a:pt x="425" y="241"/>
                  </a:lnTo>
                  <a:lnTo>
                    <a:pt x="384" y="229"/>
                  </a:lnTo>
                  <a:lnTo>
                    <a:pt x="365" y="165"/>
                  </a:lnTo>
                  <a:lnTo>
                    <a:pt x="325" y="176"/>
                  </a:lnTo>
                  <a:lnTo>
                    <a:pt x="325" y="136"/>
                  </a:lnTo>
                  <a:lnTo>
                    <a:pt x="304" y="112"/>
                  </a:lnTo>
                  <a:lnTo>
                    <a:pt x="242" y="70"/>
                  </a:lnTo>
                  <a:lnTo>
                    <a:pt x="195" y="65"/>
                  </a:lnTo>
                  <a:lnTo>
                    <a:pt x="173" y="41"/>
                  </a:lnTo>
                  <a:lnTo>
                    <a:pt x="73" y="0"/>
                  </a:lnTo>
                  <a:lnTo>
                    <a:pt x="59" y="12"/>
                  </a:lnTo>
                  <a:lnTo>
                    <a:pt x="59" y="46"/>
                  </a:lnTo>
                  <a:lnTo>
                    <a:pt x="78" y="57"/>
                  </a:lnTo>
                  <a:lnTo>
                    <a:pt x="78" y="95"/>
                  </a:lnTo>
                  <a:lnTo>
                    <a:pt x="62" y="117"/>
                  </a:lnTo>
                  <a:lnTo>
                    <a:pt x="50" y="136"/>
                  </a:lnTo>
                  <a:lnTo>
                    <a:pt x="23" y="141"/>
                  </a:lnTo>
                  <a:lnTo>
                    <a:pt x="0" y="188"/>
                  </a:lnTo>
                  <a:lnTo>
                    <a:pt x="54" y="307"/>
                  </a:lnTo>
                  <a:lnTo>
                    <a:pt x="54" y="383"/>
                  </a:lnTo>
                  <a:lnTo>
                    <a:pt x="45" y="407"/>
                  </a:lnTo>
                  <a:lnTo>
                    <a:pt x="54" y="437"/>
                  </a:lnTo>
                  <a:lnTo>
                    <a:pt x="118" y="466"/>
                  </a:lnTo>
                  <a:lnTo>
                    <a:pt x="137" y="45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2" name="Freeform 249"/>
            <p:cNvSpPr>
              <a:spLocks/>
            </p:cNvSpPr>
            <p:nvPr/>
          </p:nvSpPr>
          <p:spPr bwMode="auto">
            <a:xfrm>
              <a:off x="2792877" y="4188437"/>
              <a:ext cx="72397" cy="49230"/>
            </a:xfrm>
            <a:custGeom>
              <a:avLst/>
              <a:gdLst>
                <a:gd name="T0" fmla="*/ 64 w 250"/>
                <a:gd name="T1" fmla="*/ 29 h 167"/>
                <a:gd name="T2" fmla="*/ 64 w 250"/>
                <a:gd name="T3" fmla="*/ 20 h 167"/>
                <a:gd name="T4" fmla="*/ 52 w 250"/>
                <a:gd name="T5" fmla="*/ 17 h 167"/>
                <a:gd name="T6" fmla="*/ 50 w 250"/>
                <a:gd name="T7" fmla="*/ 11 h 167"/>
                <a:gd name="T8" fmla="*/ 45 w 250"/>
                <a:gd name="T9" fmla="*/ 11 h 167"/>
                <a:gd name="T10" fmla="*/ 41 w 250"/>
                <a:gd name="T11" fmla="*/ 4 h 167"/>
                <a:gd name="T12" fmla="*/ 28 w 250"/>
                <a:gd name="T13" fmla="*/ 4 h 167"/>
                <a:gd name="T14" fmla="*/ 19 w 250"/>
                <a:gd name="T15" fmla="*/ 11 h 167"/>
                <a:gd name="T16" fmla="*/ 12 w 250"/>
                <a:gd name="T17" fmla="*/ 0 h 167"/>
                <a:gd name="T18" fmla="*/ 6 w 250"/>
                <a:gd name="T19" fmla="*/ 0 h 167"/>
                <a:gd name="T20" fmla="*/ 0 w 250"/>
                <a:gd name="T21" fmla="*/ 7 h 167"/>
                <a:gd name="T22" fmla="*/ 4 w 250"/>
                <a:gd name="T23" fmla="*/ 17 h 167"/>
                <a:gd name="T24" fmla="*/ 14 w 250"/>
                <a:gd name="T25" fmla="*/ 23 h 167"/>
                <a:gd name="T26" fmla="*/ 22 w 250"/>
                <a:gd name="T27" fmla="*/ 32 h 167"/>
                <a:gd name="T28" fmla="*/ 20 w 250"/>
                <a:gd name="T29" fmla="*/ 37 h 167"/>
                <a:gd name="T30" fmla="*/ 34 w 250"/>
                <a:gd name="T31" fmla="*/ 42 h 167"/>
                <a:gd name="T32" fmla="*/ 44 w 250"/>
                <a:gd name="T33" fmla="*/ 35 h 167"/>
                <a:gd name="T34" fmla="*/ 56 w 250"/>
                <a:gd name="T35" fmla="*/ 35 h 167"/>
                <a:gd name="T36" fmla="*/ 64 w 250"/>
                <a:gd name="T37" fmla="*/ 29 h 1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7"/>
                <a:gd name="T59" fmla="*/ 250 w 250"/>
                <a:gd name="T60" fmla="*/ 167 h 1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7">
                  <a:moveTo>
                    <a:pt x="250" y="114"/>
                  </a:moveTo>
                  <a:lnTo>
                    <a:pt x="250" y="79"/>
                  </a:lnTo>
                  <a:lnTo>
                    <a:pt x="206" y="67"/>
                  </a:lnTo>
                  <a:lnTo>
                    <a:pt x="197" y="41"/>
                  </a:lnTo>
                  <a:lnTo>
                    <a:pt x="178" y="41"/>
                  </a:lnTo>
                  <a:lnTo>
                    <a:pt x="161" y="14"/>
                  </a:lnTo>
                  <a:lnTo>
                    <a:pt x="111" y="14"/>
                  </a:lnTo>
                  <a:lnTo>
                    <a:pt x="74" y="41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0" y="26"/>
                  </a:lnTo>
                  <a:lnTo>
                    <a:pt x="16" y="67"/>
                  </a:lnTo>
                  <a:lnTo>
                    <a:pt x="55" y="91"/>
                  </a:lnTo>
                  <a:lnTo>
                    <a:pt x="86" y="128"/>
                  </a:lnTo>
                  <a:lnTo>
                    <a:pt x="79" y="145"/>
                  </a:lnTo>
                  <a:lnTo>
                    <a:pt x="135" y="167"/>
                  </a:lnTo>
                  <a:lnTo>
                    <a:pt x="174" y="140"/>
                  </a:lnTo>
                  <a:lnTo>
                    <a:pt x="221" y="140"/>
                  </a:lnTo>
                  <a:lnTo>
                    <a:pt x="250" y="11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3" name="Freeform 250"/>
            <p:cNvSpPr>
              <a:spLocks/>
            </p:cNvSpPr>
            <p:nvPr/>
          </p:nvSpPr>
          <p:spPr bwMode="auto">
            <a:xfrm>
              <a:off x="2792877" y="4188437"/>
              <a:ext cx="72397" cy="49230"/>
            </a:xfrm>
            <a:custGeom>
              <a:avLst/>
              <a:gdLst>
                <a:gd name="T0" fmla="*/ 64 w 250"/>
                <a:gd name="T1" fmla="*/ 29 h 167"/>
                <a:gd name="T2" fmla="*/ 64 w 250"/>
                <a:gd name="T3" fmla="*/ 20 h 167"/>
                <a:gd name="T4" fmla="*/ 52 w 250"/>
                <a:gd name="T5" fmla="*/ 17 h 167"/>
                <a:gd name="T6" fmla="*/ 50 w 250"/>
                <a:gd name="T7" fmla="*/ 11 h 167"/>
                <a:gd name="T8" fmla="*/ 45 w 250"/>
                <a:gd name="T9" fmla="*/ 11 h 167"/>
                <a:gd name="T10" fmla="*/ 41 w 250"/>
                <a:gd name="T11" fmla="*/ 4 h 167"/>
                <a:gd name="T12" fmla="*/ 28 w 250"/>
                <a:gd name="T13" fmla="*/ 4 h 167"/>
                <a:gd name="T14" fmla="*/ 19 w 250"/>
                <a:gd name="T15" fmla="*/ 11 h 167"/>
                <a:gd name="T16" fmla="*/ 12 w 250"/>
                <a:gd name="T17" fmla="*/ 0 h 167"/>
                <a:gd name="T18" fmla="*/ 6 w 250"/>
                <a:gd name="T19" fmla="*/ 0 h 167"/>
                <a:gd name="T20" fmla="*/ 0 w 250"/>
                <a:gd name="T21" fmla="*/ 7 h 167"/>
                <a:gd name="T22" fmla="*/ 4 w 250"/>
                <a:gd name="T23" fmla="*/ 17 h 167"/>
                <a:gd name="T24" fmla="*/ 14 w 250"/>
                <a:gd name="T25" fmla="*/ 23 h 167"/>
                <a:gd name="T26" fmla="*/ 22 w 250"/>
                <a:gd name="T27" fmla="*/ 32 h 167"/>
                <a:gd name="T28" fmla="*/ 20 w 250"/>
                <a:gd name="T29" fmla="*/ 37 h 167"/>
                <a:gd name="T30" fmla="*/ 34 w 250"/>
                <a:gd name="T31" fmla="*/ 42 h 167"/>
                <a:gd name="T32" fmla="*/ 44 w 250"/>
                <a:gd name="T33" fmla="*/ 35 h 167"/>
                <a:gd name="T34" fmla="*/ 56 w 250"/>
                <a:gd name="T35" fmla="*/ 35 h 167"/>
                <a:gd name="T36" fmla="*/ 64 w 250"/>
                <a:gd name="T37" fmla="*/ 29 h 16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50"/>
                <a:gd name="T58" fmla="*/ 0 h 167"/>
                <a:gd name="T59" fmla="*/ 250 w 250"/>
                <a:gd name="T60" fmla="*/ 167 h 167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50" h="167">
                  <a:moveTo>
                    <a:pt x="250" y="114"/>
                  </a:moveTo>
                  <a:lnTo>
                    <a:pt x="250" y="79"/>
                  </a:lnTo>
                  <a:lnTo>
                    <a:pt x="206" y="67"/>
                  </a:lnTo>
                  <a:lnTo>
                    <a:pt x="197" y="41"/>
                  </a:lnTo>
                  <a:lnTo>
                    <a:pt x="178" y="41"/>
                  </a:lnTo>
                  <a:lnTo>
                    <a:pt x="161" y="14"/>
                  </a:lnTo>
                  <a:lnTo>
                    <a:pt x="111" y="14"/>
                  </a:lnTo>
                  <a:lnTo>
                    <a:pt x="74" y="41"/>
                  </a:lnTo>
                  <a:lnTo>
                    <a:pt x="47" y="0"/>
                  </a:lnTo>
                  <a:lnTo>
                    <a:pt x="24" y="0"/>
                  </a:lnTo>
                  <a:lnTo>
                    <a:pt x="0" y="26"/>
                  </a:lnTo>
                  <a:lnTo>
                    <a:pt x="16" y="67"/>
                  </a:lnTo>
                  <a:lnTo>
                    <a:pt x="55" y="91"/>
                  </a:lnTo>
                  <a:lnTo>
                    <a:pt x="86" y="128"/>
                  </a:lnTo>
                  <a:lnTo>
                    <a:pt x="79" y="145"/>
                  </a:lnTo>
                  <a:lnTo>
                    <a:pt x="135" y="167"/>
                  </a:lnTo>
                  <a:lnTo>
                    <a:pt x="174" y="140"/>
                  </a:lnTo>
                  <a:lnTo>
                    <a:pt x="221" y="140"/>
                  </a:lnTo>
                  <a:lnTo>
                    <a:pt x="250" y="114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4" name="Freeform 251"/>
            <p:cNvSpPr>
              <a:spLocks/>
            </p:cNvSpPr>
            <p:nvPr/>
          </p:nvSpPr>
          <p:spPr bwMode="auto">
            <a:xfrm>
              <a:off x="2796497" y="4227532"/>
              <a:ext cx="15203" cy="17375"/>
            </a:xfrm>
            <a:custGeom>
              <a:avLst/>
              <a:gdLst>
                <a:gd name="T0" fmla="*/ 13 w 56"/>
                <a:gd name="T1" fmla="*/ 14 h 59"/>
                <a:gd name="T2" fmla="*/ 11 w 56"/>
                <a:gd name="T3" fmla="*/ 0 h 59"/>
                <a:gd name="T4" fmla="*/ 0 w 56"/>
                <a:gd name="T5" fmla="*/ 12 h 59"/>
                <a:gd name="T6" fmla="*/ 1 w 56"/>
                <a:gd name="T7" fmla="*/ 15 h 59"/>
                <a:gd name="T8" fmla="*/ 13 w 56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59"/>
                <a:gd name="T17" fmla="*/ 56 w 56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59">
                  <a:moveTo>
                    <a:pt x="56" y="53"/>
                  </a:moveTo>
                  <a:lnTo>
                    <a:pt x="47" y="0"/>
                  </a:lnTo>
                  <a:lnTo>
                    <a:pt x="0" y="46"/>
                  </a:lnTo>
                  <a:lnTo>
                    <a:pt x="6" y="59"/>
                  </a:lnTo>
                  <a:lnTo>
                    <a:pt x="56" y="5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5" name="Freeform 252"/>
            <p:cNvSpPr>
              <a:spLocks/>
            </p:cNvSpPr>
            <p:nvPr/>
          </p:nvSpPr>
          <p:spPr bwMode="auto">
            <a:xfrm>
              <a:off x="2796497" y="4227532"/>
              <a:ext cx="15203" cy="17375"/>
            </a:xfrm>
            <a:custGeom>
              <a:avLst/>
              <a:gdLst>
                <a:gd name="T0" fmla="*/ 13 w 56"/>
                <a:gd name="T1" fmla="*/ 14 h 59"/>
                <a:gd name="T2" fmla="*/ 11 w 56"/>
                <a:gd name="T3" fmla="*/ 0 h 59"/>
                <a:gd name="T4" fmla="*/ 0 w 56"/>
                <a:gd name="T5" fmla="*/ 12 h 59"/>
                <a:gd name="T6" fmla="*/ 1 w 56"/>
                <a:gd name="T7" fmla="*/ 15 h 59"/>
                <a:gd name="T8" fmla="*/ 13 w 56"/>
                <a:gd name="T9" fmla="*/ 14 h 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6"/>
                <a:gd name="T16" fmla="*/ 0 h 59"/>
                <a:gd name="T17" fmla="*/ 56 w 56"/>
                <a:gd name="T18" fmla="*/ 59 h 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6" h="59">
                  <a:moveTo>
                    <a:pt x="56" y="53"/>
                  </a:moveTo>
                  <a:lnTo>
                    <a:pt x="47" y="0"/>
                  </a:lnTo>
                  <a:lnTo>
                    <a:pt x="0" y="46"/>
                  </a:lnTo>
                  <a:lnTo>
                    <a:pt x="6" y="59"/>
                  </a:lnTo>
                  <a:lnTo>
                    <a:pt x="56" y="5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6" name="Freeform 253"/>
            <p:cNvSpPr>
              <a:spLocks/>
            </p:cNvSpPr>
            <p:nvPr/>
          </p:nvSpPr>
          <p:spPr bwMode="auto">
            <a:xfrm>
              <a:off x="2758127" y="4196401"/>
              <a:ext cx="24615" cy="23891"/>
            </a:xfrm>
            <a:custGeom>
              <a:avLst/>
              <a:gdLst>
                <a:gd name="T0" fmla="*/ 19 w 86"/>
                <a:gd name="T1" fmla="*/ 20 h 83"/>
                <a:gd name="T2" fmla="*/ 22 w 86"/>
                <a:gd name="T3" fmla="*/ 13 h 83"/>
                <a:gd name="T4" fmla="*/ 14 w 86"/>
                <a:gd name="T5" fmla="*/ 6 h 83"/>
                <a:gd name="T6" fmla="*/ 13 w 86"/>
                <a:gd name="T7" fmla="*/ 0 h 83"/>
                <a:gd name="T8" fmla="*/ 0 w 86"/>
                <a:gd name="T9" fmla="*/ 0 h 83"/>
                <a:gd name="T10" fmla="*/ 0 w 86"/>
                <a:gd name="T11" fmla="*/ 7 h 83"/>
                <a:gd name="T12" fmla="*/ 6 w 86"/>
                <a:gd name="T13" fmla="*/ 13 h 83"/>
                <a:gd name="T14" fmla="*/ 19 w 86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83"/>
                <a:gd name="T26" fmla="*/ 86 w 86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83">
                  <a:moveTo>
                    <a:pt x="76" y="83"/>
                  </a:moveTo>
                  <a:lnTo>
                    <a:pt x="86" y="53"/>
                  </a:lnTo>
                  <a:lnTo>
                    <a:pt x="57" y="24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7" name="Freeform 254"/>
            <p:cNvSpPr>
              <a:spLocks/>
            </p:cNvSpPr>
            <p:nvPr/>
          </p:nvSpPr>
          <p:spPr bwMode="auto">
            <a:xfrm>
              <a:off x="2758127" y="4196401"/>
              <a:ext cx="24615" cy="23891"/>
            </a:xfrm>
            <a:custGeom>
              <a:avLst/>
              <a:gdLst>
                <a:gd name="T0" fmla="*/ 19 w 86"/>
                <a:gd name="T1" fmla="*/ 20 h 83"/>
                <a:gd name="T2" fmla="*/ 22 w 86"/>
                <a:gd name="T3" fmla="*/ 13 h 83"/>
                <a:gd name="T4" fmla="*/ 14 w 86"/>
                <a:gd name="T5" fmla="*/ 6 h 83"/>
                <a:gd name="T6" fmla="*/ 13 w 86"/>
                <a:gd name="T7" fmla="*/ 0 h 83"/>
                <a:gd name="T8" fmla="*/ 0 w 86"/>
                <a:gd name="T9" fmla="*/ 0 h 83"/>
                <a:gd name="T10" fmla="*/ 0 w 86"/>
                <a:gd name="T11" fmla="*/ 7 h 83"/>
                <a:gd name="T12" fmla="*/ 6 w 86"/>
                <a:gd name="T13" fmla="*/ 13 h 83"/>
                <a:gd name="T14" fmla="*/ 19 w 86"/>
                <a:gd name="T15" fmla="*/ 20 h 8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6"/>
                <a:gd name="T25" fmla="*/ 0 h 83"/>
                <a:gd name="T26" fmla="*/ 86 w 86"/>
                <a:gd name="T27" fmla="*/ 83 h 8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6" h="83">
                  <a:moveTo>
                    <a:pt x="76" y="83"/>
                  </a:moveTo>
                  <a:lnTo>
                    <a:pt x="86" y="53"/>
                  </a:lnTo>
                  <a:lnTo>
                    <a:pt x="57" y="24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29"/>
                  </a:lnTo>
                  <a:lnTo>
                    <a:pt x="26" y="53"/>
                  </a:lnTo>
                  <a:lnTo>
                    <a:pt x="76" y="83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8" name="Freeform 255"/>
            <p:cNvSpPr>
              <a:spLocks/>
            </p:cNvSpPr>
            <p:nvPr/>
          </p:nvSpPr>
          <p:spPr bwMode="auto">
            <a:xfrm>
              <a:off x="2734236" y="4164546"/>
              <a:ext cx="57917" cy="20995"/>
            </a:xfrm>
            <a:custGeom>
              <a:avLst/>
              <a:gdLst>
                <a:gd name="T0" fmla="*/ 50 w 201"/>
                <a:gd name="T1" fmla="*/ 8 h 70"/>
                <a:gd name="T2" fmla="*/ 45 w 201"/>
                <a:gd name="T3" fmla="*/ 3 h 70"/>
                <a:gd name="T4" fmla="*/ 33 w 201"/>
                <a:gd name="T5" fmla="*/ 8 h 70"/>
                <a:gd name="T6" fmla="*/ 3 w 201"/>
                <a:gd name="T7" fmla="*/ 0 h 70"/>
                <a:gd name="T8" fmla="*/ 0 w 201"/>
                <a:gd name="T9" fmla="*/ 10 h 70"/>
                <a:gd name="T10" fmla="*/ 0 w 201"/>
                <a:gd name="T11" fmla="*/ 14 h 70"/>
                <a:gd name="T12" fmla="*/ 13 w 201"/>
                <a:gd name="T13" fmla="*/ 15 h 70"/>
                <a:gd name="T14" fmla="*/ 20 w 201"/>
                <a:gd name="T15" fmla="*/ 12 h 70"/>
                <a:gd name="T16" fmla="*/ 27 w 201"/>
                <a:gd name="T17" fmla="*/ 19 h 70"/>
                <a:gd name="T18" fmla="*/ 39 w 201"/>
                <a:gd name="T19" fmla="*/ 19 h 70"/>
                <a:gd name="T20" fmla="*/ 45 w 201"/>
                <a:gd name="T21" fmla="*/ 14 h 70"/>
                <a:gd name="T22" fmla="*/ 50 w 201"/>
                <a:gd name="T23" fmla="*/ 8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1"/>
                <a:gd name="T37" fmla="*/ 0 h 70"/>
                <a:gd name="T38" fmla="*/ 201 w 201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1" h="70">
                  <a:moveTo>
                    <a:pt x="201" y="29"/>
                  </a:moveTo>
                  <a:lnTo>
                    <a:pt x="183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55" y="58"/>
                  </a:lnTo>
                  <a:lnTo>
                    <a:pt x="83" y="44"/>
                  </a:lnTo>
                  <a:lnTo>
                    <a:pt x="111" y="70"/>
                  </a:lnTo>
                  <a:lnTo>
                    <a:pt x="156" y="70"/>
                  </a:lnTo>
                  <a:lnTo>
                    <a:pt x="183" y="53"/>
                  </a:lnTo>
                  <a:lnTo>
                    <a:pt x="201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39" name="Freeform 256"/>
            <p:cNvSpPr>
              <a:spLocks/>
            </p:cNvSpPr>
            <p:nvPr/>
          </p:nvSpPr>
          <p:spPr bwMode="auto">
            <a:xfrm>
              <a:off x="2734236" y="4164546"/>
              <a:ext cx="57917" cy="20995"/>
            </a:xfrm>
            <a:custGeom>
              <a:avLst/>
              <a:gdLst>
                <a:gd name="T0" fmla="*/ 50 w 201"/>
                <a:gd name="T1" fmla="*/ 8 h 70"/>
                <a:gd name="T2" fmla="*/ 45 w 201"/>
                <a:gd name="T3" fmla="*/ 3 h 70"/>
                <a:gd name="T4" fmla="*/ 33 w 201"/>
                <a:gd name="T5" fmla="*/ 8 h 70"/>
                <a:gd name="T6" fmla="*/ 3 w 201"/>
                <a:gd name="T7" fmla="*/ 0 h 70"/>
                <a:gd name="T8" fmla="*/ 0 w 201"/>
                <a:gd name="T9" fmla="*/ 10 h 70"/>
                <a:gd name="T10" fmla="*/ 0 w 201"/>
                <a:gd name="T11" fmla="*/ 14 h 70"/>
                <a:gd name="T12" fmla="*/ 13 w 201"/>
                <a:gd name="T13" fmla="*/ 15 h 70"/>
                <a:gd name="T14" fmla="*/ 20 w 201"/>
                <a:gd name="T15" fmla="*/ 12 h 70"/>
                <a:gd name="T16" fmla="*/ 27 w 201"/>
                <a:gd name="T17" fmla="*/ 19 h 70"/>
                <a:gd name="T18" fmla="*/ 39 w 201"/>
                <a:gd name="T19" fmla="*/ 19 h 70"/>
                <a:gd name="T20" fmla="*/ 45 w 201"/>
                <a:gd name="T21" fmla="*/ 14 h 70"/>
                <a:gd name="T22" fmla="*/ 50 w 201"/>
                <a:gd name="T23" fmla="*/ 8 h 7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01"/>
                <a:gd name="T37" fmla="*/ 0 h 70"/>
                <a:gd name="T38" fmla="*/ 201 w 201"/>
                <a:gd name="T39" fmla="*/ 70 h 7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01" h="70">
                  <a:moveTo>
                    <a:pt x="201" y="29"/>
                  </a:moveTo>
                  <a:lnTo>
                    <a:pt x="183" y="10"/>
                  </a:lnTo>
                  <a:lnTo>
                    <a:pt x="133" y="29"/>
                  </a:lnTo>
                  <a:lnTo>
                    <a:pt x="14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55" y="58"/>
                  </a:lnTo>
                  <a:lnTo>
                    <a:pt x="83" y="44"/>
                  </a:lnTo>
                  <a:lnTo>
                    <a:pt x="111" y="70"/>
                  </a:lnTo>
                  <a:lnTo>
                    <a:pt x="156" y="70"/>
                  </a:lnTo>
                  <a:lnTo>
                    <a:pt x="183" y="53"/>
                  </a:lnTo>
                  <a:lnTo>
                    <a:pt x="201" y="29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0" name="Freeform 257"/>
            <p:cNvSpPr>
              <a:spLocks/>
            </p:cNvSpPr>
            <p:nvPr/>
          </p:nvSpPr>
          <p:spPr bwMode="auto">
            <a:xfrm>
              <a:off x="2638672" y="4116041"/>
              <a:ext cx="61537" cy="48506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5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1" y="152"/>
                  </a:lnTo>
                  <a:lnTo>
                    <a:pt x="109" y="152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1" name="Freeform 258"/>
            <p:cNvSpPr>
              <a:spLocks/>
            </p:cNvSpPr>
            <p:nvPr/>
          </p:nvSpPr>
          <p:spPr bwMode="auto">
            <a:xfrm>
              <a:off x="2638672" y="4116041"/>
              <a:ext cx="61537" cy="48506"/>
            </a:xfrm>
            <a:custGeom>
              <a:avLst/>
              <a:gdLst>
                <a:gd name="T0" fmla="*/ 52 w 215"/>
                <a:gd name="T1" fmla="*/ 36 h 165"/>
                <a:gd name="T2" fmla="*/ 53 w 215"/>
                <a:gd name="T3" fmla="*/ 32 h 165"/>
                <a:gd name="T4" fmla="*/ 48 w 215"/>
                <a:gd name="T5" fmla="*/ 30 h 165"/>
                <a:gd name="T6" fmla="*/ 48 w 215"/>
                <a:gd name="T7" fmla="*/ 20 h 165"/>
                <a:gd name="T8" fmla="*/ 42 w 215"/>
                <a:gd name="T9" fmla="*/ 24 h 165"/>
                <a:gd name="T10" fmla="*/ 36 w 215"/>
                <a:gd name="T11" fmla="*/ 14 h 165"/>
                <a:gd name="T12" fmla="*/ 41 w 215"/>
                <a:gd name="T13" fmla="*/ 14 h 165"/>
                <a:gd name="T14" fmla="*/ 30 w 215"/>
                <a:gd name="T15" fmla="*/ 0 h 165"/>
                <a:gd name="T16" fmla="*/ 23 w 215"/>
                <a:gd name="T17" fmla="*/ 0 h 165"/>
                <a:gd name="T18" fmla="*/ 16 w 215"/>
                <a:gd name="T19" fmla="*/ 11 h 165"/>
                <a:gd name="T20" fmla="*/ 0 w 215"/>
                <a:gd name="T21" fmla="*/ 11 h 165"/>
                <a:gd name="T22" fmla="*/ 6 w 215"/>
                <a:gd name="T23" fmla="*/ 26 h 165"/>
                <a:gd name="T24" fmla="*/ 12 w 215"/>
                <a:gd name="T25" fmla="*/ 38 h 165"/>
                <a:gd name="T26" fmla="*/ 27 w 215"/>
                <a:gd name="T27" fmla="*/ 38 h 165"/>
                <a:gd name="T28" fmla="*/ 24 w 215"/>
                <a:gd name="T29" fmla="*/ 32 h 165"/>
                <a:gd name="T30" fmla="*/ 32 w 215"/>
                <a:gd name="T31" fmla="*/ 32 h 165"/>
                <a:gd name="T32" fmla="*/ 35 w 215"/>
                <a:gd name="T33" fmla="*/ 33 h 165"/>
                <a:gd name="T34" fmla="*/ 39 w 215"/>
                <a:gd name="T35" fmla="*/ 41 h 165"/>
                <a:gd name="T36" fmla="*/ 52 w 215"/>
                <a:gd name="T37" fmla="*/ 36 h 16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15"/>
                <a:gd name="T58" fmla="*/ 0 h 165"/>
                <a:gd name="T59" fmla="*/ 215 w 215"/>
                <a:gd name="T60" fmla="*/ 165 h 16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15" h="165">
                  <a:moveTo>
                    <a:pt x="211" y="146"/>
                  </a:moveTo>
                  <a:lnTo>
                    <a:pt x="215" y="128"/>
                  </a:lnTo>
                  <a:lnTo>
                    <a:pt x="192" y="123"/>
                  </a:lnTo>
                  <a:lnTo>
                    <a:pt x="192" y="82"/>
                  </a:lnTo>
                  <a:lnTo>
                    <a:pt x="170" y="99"/>
                  </a:lnTo>
                  <a:lnTo>
                    <a:pt x="147" y="59"/>
                  </a:lnTo>
                  <a:lnTo>
                    <a:pt x="165" y="59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64" y="47"/>
                  </a:lnTo>
                  <a:lnTo>
                    <a:pt x="0" y="47"/>
                  </a:lnTo>
                  <a:lnTo>
                    <a:pt x="25" y="106"/>
                  </a:lnTo>
                  <a:lnTo>
                    <a:pt x="51" y="152"/>
                  </a:lnTo>
                  <a:lnTo>
                    <a:pt x="109" y="152"/>
                  </a:lnTo>
                  <a:lnTo>
                    <a:pt x="97" y="128"/>
                  </a:lnTo>
                  <a:lnTo>
                    <a:pt x="128" y="128"/>
                  </a:lnTo>
                  <a:lnTo>
                    <a:pt x="142" y="135"/>
                  </a:lnTo>
                  <a:lnTo>
                    <a:pt x="159" y="165"/>
                  </a:lnTo>
                  <a:lnTo>
                    <a:pt x="211" y="146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2" name="Freeform 259"/>
            <p:cNvSpPr>
              <a:spLocks/>
            </p:cNvSpPr>
            <p:nvPr/>
          </p:nvSpPr>
          <p:spPr bwMode="auto">
            <a:xfrm>
              <a:off x="2533697" y="4063915"/>
              <a:ext cx="49954" cy="43438"/>
            </a:xfrm>
            <a:custGeom>
              <a:avLst/>
              <a:gdLst>
                <a:gd name="T0" fmla="*/ 30 w 173"/>
                <a:gd name="T1" fmla="*/ 32 h 149"/>
                <a:gd name="T2" fmla="*/ 33 w 173"/>
                <a:gd name="T3" fmla="*/ 28 h 149"/>
                <a:gd name="T4" fmla="*/ 35 w 173"/>
                <a:gd name="T5" fmla="*/ 25 h 149"/>
                <a:gd name="T6" fmla="*/ 35 w 173"/>
                <a:gd name="T7" fmla="*/ 17 h 149"/>
                <a:gd name="T8" fmla="*/ 44 w 173"/>
                <a:gd name="T9" fmla="*/ 13 h 149"/>
                <a:gd name="T10" fmla="*/ 44 w 173"/>
                <a:gd name="T11" fmla="*/ 6 h 149"/>
                <a:gd name="T12" fmla="*/ 39 w 173"/>
                <a:gd name="T13" fmla="*/ 0 h 149"/>
                <a:gd name="T14" fmla="*/ 26 w 173"/>
                <a:gd name="T15" fmla="*/ 0 h 149"/>
                <a:gd name="T16" fmla="*/ 21 w 173"/>
                <a:gd name="T17" fmla="*/ 1 h 149"/>
                <a:gd name="T18" fmla="*/ 6 w 173"/>
                <a:gd name="T19" fmla="*/ 7 h 149"/>
                <a:gd name="T20" fmla="*/ 0 w 173"/>
                <a:gd name="T21" fmla="*/ 16 h 149"/>
                <a:gd name="T22" fmla="*/ 0 w 173"/>
                <a:gd name="T23" fmla="*/ 26 h 149"/>
                <a:gd name="T24" fmla="*/ 15 w 173"/>
                <a:gd name="T25" fmla="*/ 28 h 149"/>
                <a:gd name="T26" fmla="*/ 19 w 173"/>
                <a:gd name="T27" fmla="*/ 37 h 149"/>
                <a:gd name="T28" fmla="*/ 26 w 173"/>
                <a:gd name="T29" fmla="*/ 34 h 149"/>
                <a:gd name="T30" fmla="*/ 30 w 173"/>
                <a:gd name="T31" fmla="*/ 32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9"/>
                <a:gd name="T50" fmla="*/ 173 w 173"/>
                <a:gd name="T51" fmla="*/ 149 h 1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9">
                  <a:moveTo>
                    <a:pt x="118" y="131"/>
                  </a:moveTo>
                  <a:lnTo>
                    <a:pt x="132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2" y="5"/>
                  </a:lnTo>
                  <a:lnTo>
                    <a:pt x="23" y="29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6" y="149"/>
                  </a:lnTo>
                  <a:lnTo>
                    <a:pt x="104" y="137"/>
                  </a:lnTo>
                  <a:lnTo>
                    <a:pt x="118" y="13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3" name="Freeform 260"/>
            <p:cNvSpPr>
              <a:spLocks/>
            </p:cNvSpPr>
            <p:nvPr/>
          </p:nvSpPr>
          <p:spPr bwMode="auto">
            <a:xfrm>
              <a:off x="2533697" y="4063915"/>
              <a:ext cx="49954" cy="43438"/>
            </a:xfrm>
            <a:custGeom>
              <a:avLst/>
              <a:gdLst>
                <a:gd name="T0" fmla="*/ 30 w 173"/>
                <a:gd name="T1" fmla="*/ 32 h 149"/>
                <a:gd name="T2" fmla="*/ 33 w 173"/>
                <a:gd name="T3" fmla="*/ 28 h 149"/>
                <a:gd name="T4" fmla="*/ 35 w 173"/>
                <a:gd name="T5" fmla="*/ 25 h 149"/>
                <a:gd name="T6" fmla="*/ 35 w 173"/>
                <a:gd name="T7" fmla="*/ 17 h 149"/>
                <a:gd name="T8" fmla="*/ 44 w 173"/>
                <a:gd name="T9" fmla="*/ 13 h 149"/>
                <a:gd name="T10" fmla="*/ 44 w 173"/>
                <a:gd name="T11" fmla="*/ 6 h 149"/>
                <a:gd name="T12" fmla="*/ 39 w 173"/>
                <a:gd name="T13" fmla="*/ 0 h 149"/>
                <a:gd name="T14" fmla="*/ 26 w 173"/>
                <a:gd name="T15" fmla="*/ 0 h 149"/>
                <a:gd name="T16" fmla="*/ 21 w 173"/>
                <a:gd name="T17" fmla="*/ 1 h 149"/>
                <a:gd name="T18" fmla="*/ 6 w 173"/>
                <a:gd name="T19" fmla="*/ 7 h 149"/>
                <a:gd name="T20" fmla="*/ 0 w 173"/>
                <a:gd name="T21" fmla="*/ 16 h 149"/>
                <a:gd name="T22" fmla="*/ 0 w 173"/>
                <a:gd name="T23" fmla="*/ 26 h 149"/>
                <a:gd name="T24" fmla="*/ 15 w 173"/>
                <a:gd name="T25" fmla="*/ 28 h 149"/>
                <a:gd name="T26" fmla="*/ 19 w 173"/>
                <a:gd name="T27" fmla="*/ 37 h 149"/>
                <a:gd name="T28" fmla="*/ 26 w 173"/>
                <a:gd name="T29" fmla="*/ 34 h 149"/>
                <a:gd name="T30" fmla="*/ 30 w 173"/>
                <a:gd name="T31" fmla="*/ 32 h 14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73"/>
                <a:gd name="T49" fmla="*/ 0 h 149"/>
                <a:gd name="T50" fmla="*/ 173 w 173"/>
                <a:gd name="T51" fmla="*/ 149 h 14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73" h="149">
                  <a:moveTo>
                    <a:pt x="118" y="131"/>
                  </a:moveTo>
                  <a:lnTo>
                    <a:pt x="132" y="114"/>
                  </a:lnTo>
                  <a:lnTo>
                    <a:pt x="140" y="102"/>
                  </a:lnTo>
                  <a:lnTo>
                    <a:pt x="140" y="71"/>
                  </a:lnTo>
                  <a:lnTo>
                    <a:pt x="173" y="54"/>
                  </a:lnTo>
                  <a:lnTo>
                    <a:pt x="173" y="24"/>
                  </a:lnTo>
                  <a:lnTo>
                    <a:pt x="154" y="0"/>
                  </a:lnTo>
                  <a:lnTo>
                    <a:pt x="104" y="0"/>
                  </a:lnTo>
                  <a:lnTo>
                    <a:pt x="82" y="5"/>
                  </a:lnTo>
                  <a:lnTo>
                    <a:pt x="23" y="29"/>
                  </a:lnTo>
                  <a:lnTo>
                    <a:pt x="0" y="66"/>
                  </a:lnTo>
                  <a:lnTo>
                    <a:pt x="0" y="107"/>
                  </a:lnTo>
                  <a:lnTo>
                    <a:pt x="59" y="114"/>
                  </a:lnTo>
                  <a:lnTo>
                    <a:pt x="76" y="149"/>
                  </a:lnTo>
                  <a:lnTo>
                    <a:pt x="104" y="137"/>
                  </a:lnTo>
                  <a:lnTo>
                    <a:pt x="118" y="131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4" name="Freeform 261"/>
            <p:cNvSpPr>
              <a:spLocks/>
            </p:cNvSpPr>
            <p:nvPr/>
          </p:nvSpPr>
          <p:spPr bwMode="auto">
            <a:xfrm>
              <a:off x="2490983" y="4090702"/>
              <a:ext cx="20995" cy="26063"/>
            </a:xfrm>
            <a:custGeom>
              <a:avLst/>
              <a:gdLst>
                <a:gd name="T0" fmla="*/ 2 w 76"/>
                <a:gd name="T1" fmla="*/ 22 h 88"/>
                <a:gd name="T2" fmla="*/ 5 w 76"/>
                <a:gd name="T3" fmla="*/ 13 h 88"/>
                <a:gd name="T4" fmla="*/ 14 w 76"/>
                <a:gd name="T5" fmla="*/ 9 h 88"/>
                <a:gd name="T6" fmla="*/ 14 w 76"/>
                <a:gd name="T7" fmla="*/ 6 h 88"/>
                <a:gd name="T8" fmla="*/ 19 w 76"/>
                <a:gd name="T9" fmla="*/ 0 h 88"/>
                <a:gd name="T10" fmla="*/ 12 w 76"/>
                <a:gd name="T11" fmla="*/ 0 h 88"/>
                <a:gd name="T12" fmla="*/ 7 w 76"/>
                <a:gd name="T13" fmla="*/ 7 h 88"/>
                <a:gd name="T14" fmla="*/ 1 w 76"/>
                <a:gd name="T15" fmla="*/ 9 h 88"/>
                <a:gd name="T16" fmla="*/ 0 w 76"/>
                <a:gd name="T17" fmla="*/ 22 h 88"/>
                <a:gd name="T18" fmla="*/ 2 w 76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88"/>
                <a:gd name="T32" fmla="*/ 76 w 76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88">
                  <a:moveTo>
                    <a:pt x="9" y="88"/>
                  </a:moveTo>
                  <a:lnTo>
                    <a:pt x="21" y="52"/>
                  </a:lnTo>
                  <a:lnTo>
                    <a:pt x="57" y="35"/>
                  </a:lnTo>
                  <a:lnTo>
                    <a:pt x="57" y="2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31" y="29"/>
                  </a:lnTo>
                  <a:lnTo>
                    <a:pt x="4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  <p:sp>
          <p:nvSpPr>
            <p:cNvPr id="245" name="Freeform 262"/>
            <p:cNvSpPr>
              <a:spLocks/>
            </p:cNvSpPr>
            <p:nvPr/>
          </p:nvSpPr>
          <p:spPr bwMode="auto">
            <a:xfrm>
              <a:off x="2490983" y="4090702"/>
              <a:ext cx="20995" cy="26063"/>
            </a:xfrm>
            <a:custGeom>
              <a:avLst/>
              <a:gdLst>
                <a:gd name="T0" fmla="*/ 2 w 76"/>
                <a:gd name="T1" fmla="*/ 22 h 88"/>
                <a:gd name="T2" fmla="*/ 5 w 76"/>
                <a:gd name="T3" fmla="*/ 13 h 88"/>
                <a:gd name="T4" fmla="*/ 14 w 76"/>
                <a:gd name="T5" fmla="*/ 9 h 88"/>
                <a:gd name="T6" fmla="*/ 14 w 76"/>
                <a:gd name="T7" fmla="*/ 6 h 88"/>
                <a:gd name="T8" fmla="*/ 19 w 76"/>
                <a:gd name="T9" fmla="*/ 0 h 88"/>
                <a:gd name="T10" fmla="*/ 12 w 76"/>
                <a:gd name="T11" fmla="*/ 0 h 88"/>
                <a:gd name="T12" fmla="*/ 7 w 76"/>
                <a:gd name="T13" fmla="*/ 7 h 88"/>
                <a:gd name="T14" fmla="*/ 1 w 76"/>
                <a:gd name="T15" fmla="*/ 9 h 88"/>
                <a:gd name="T16" fmla="*/ 0 w 76"/>
                <a:gd name="T17" fmla="*/ 22 h 88"/>
                <a:gd name="T18" fmla="*/ 2 w 76"/>
                <a:gd name="T19" fmla="*/ 22 h 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6"/>
                <a:gd name="T31" fmla="*/ 0 h 88"/>
                <a:gd name="T32" fmla="*/ 76 w 76"/>
                <a:gd name="T33" fmla="*/ 88 h 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6" h="88">
                  <a:moveTo>
                    <a:pt x="9" y="88"/>
                  </a:moveTo>
                  <a:lnTo>
                    <a:pt x="21" y="52"/>
                  </a:lnTo>
                  <a:lnTo>
                    <a:pt x="57" y="35"/>
                  </a:lnTo>
                  <a:lnTo>
                    <a:pt x="57" y="24"/>
                  </a:lnTo>
                  <a:lnTo>
                    <a:pt x="76" y="0"/>
                  </a:lnTo>
                  <a:lnTo>
                    <a:pt x="48" y="0"/>
                  </a:lnTo>
                  <a:lnTo>
                    <a:pt x="31" y="29"/>
                  </a:lnTo>
                  <a:lnTo>
                    <a:pt x="4" y="35"/>
                  </a:lnTo>
                  <a:lnTo>
                    <a:pt x="0" y="88"/>
                  </a:lnTo>
                  <a:lnTo>
                    <a:pt x="9" y="88"/>
                  </a:lnTo>
                  <a:close/>
                </a:path>
              </a:pathLst>
            </a:custGeom>
            <a:grp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latin typeface="+mn-lt"/>
              </a:endParaRPr>
            </a:p>
          </p:txBody>
        </p:sp>
      </p:grpSp>
      <p:sp>
        <p:nvSpPr>
          <p:cNvPr id="247" name="Freeform 294"/>
          <p:cNvSpPr>
            <a:spLocks/>
          </p:cNvSpPr>
          <p:nvPr/>
        </p:nvSpPr>
        <p:spPr bwMode="auto">
          <a:xfrm>
            <a:off x="7967663" y="4862513"/>
            <a:ext cx="231775" cy="76200"/>
          </a:xfrm>
          <a:custGeom>
            <a:avLst/>
            <a:gdLst>
              <a:gd name="T0" fmla="*/ 0 w 2019249"/>
              <a:gd name="T1" fmla="*/ 0 h 793750"/>
              <a:gd name="T2" fmla="*/ 0 w 2019249"/>
              <a:gd name="T3" fmla="*/ 0 h 793750"/>
              <a:gd name="T4" fmla="*/ 0 w 2019249"/>
              <a:gd name="T5" fmla="*/ 0 h 793750"/>
              <a:gd name="T6" fmla="*/ 0 w 2019249"/>
              <a:gd name="T7" fmla="*/ 0 h 793750"/>
              <a:gd name="T8" fmla="*/ 0 w 2019249"/>
              <a:gd name="T9" fmla="*/ 0 h 793750"/>
              <a:gd name="T10" fmla="*/ 0 w 2019249"/>
              <a:gd name="T11" fmla="*/ 0 h 793750"/>
              <a:gd name="T12" fmla="*/ 0 w 2019249"/>
              <a:gd name="T13" fmla="*/ 0 h 793750"/>
              <a:gd name="T14" fmla="*/ 0 w 2019249"/>
              <a:gd name="T15" fmla="*/ 0 h 793750"/>
              <a:gd name="T16" fmla="*/ 0 w 2019249"/>
              <a:gd name="T17" fmla="*/ 0 h 793750"/>
              <a:gd name="T18" fmla="*/ 0 w 2019249"/>
              <a:gd name="T19" fmla="*/ 0 h 793750"/>
              <a:gd name="T20" fmla="*/ 0 w 2019249"/>
              <a:gd name="T21" fmla="*/ 0 h 793750"/>
              <a:gd name="T22" fmla="*/ 0 w 2019249"/>
              <a:gd name="T23" fmla="*/ 0 h 793750"/>
              <a:gd name="T24" fmla="*/ 0 w 2019249"/>
              <a:gd name="T25" fmla="*/ 0 h 793750"/>
              <a:gd name="T26" fmla="*/ 0 w 2019249"/>
              <a:gd name="T27" fmla="*/ 0 h 793750"/>
              <a:gd name="T28" fmla="*/ 0 w 2019249"/>
              <a:gd name="T29" fmla="*/ 0 h 793750"/>
              <a:gd name="T30" fmla="*/ 0 w 2019249"/>
              <a:gd name="T31" fmla="*/ 0 h 793750"/>
              <a:gd name="T32" fmla="*/ 0 w 2019249"/>
              <a:gd name="T33" fmla="*/ 0 h 793750"/>
              <a:gd name="T34" fmla="*/ 0 w 2019249"/>
              <a:gd name="T35" fmla="*/ 0 h 793750"/>
              <a:gd name="T36" fmla="*/ 0 w 2019249"/>
              <a:gd name="T37" fmla="*/ 0 h 793750"/>
              <a:gd name="T38" fmla="*/ 0 w 2019249"/>
              <a:gd name="T39" fmla="*/ 0 h 793750"/>
              <a:gd name="T40" fmla="*/ 0 w 2019249"/>
              <a:gd name="T41" fmla="*/ 0 h 793750"/>
              <a:gd name="T42" fmla="*/ 0 w 2019249"/>
              <a:gd name="T43" fmla="*/ 0 h 793750"/>
              <a:gd name="T44" fmla="*/ 0 w 2019249"/>
              <a:gd name="T45" fmla="*/ 0 h 793750"/>
              <a:gd name="T46" fmla="*/ 0 w 2019249"/>
              <a:gd name="T47" fmla="*/ 0 h 793750"/>
              <a:gd name="T48" fmla="*/ 0 w 2019249"/>
              <a:gd name="T49" fmla="*/ 0 h 793750"/>
              <a:gd name="T50" fmla="*/ 0 w 2019249"/>
              <a:gd name="T51" fmla="*/ 0 h 793750"/>
              <a:gd name="T52" fmla="*/ 0 w 2019249"/>
              <a:gd name="T53" fmla="*/ 0 h 793750"/>
              <a:gd name="T54" fmla="*/ 0 w 2019249"/>
              <a:gd name="T55" fmla="*/ 0 h 793750"/>
              <a:gd name="T56" fmla="*/ 0 w 2019249"/>
              <a:gd name="T57" fmla="*/ 0 h 793750"/>
              <a:gd name="T58" fmla="*/ 0 w 2019249"/>
              <a:gd name="T59" fmla="*/ 0 h 793750"/>
              <a:gd name="T60" fmla="*/ 0 w 2019249"/>
              <a:gd name="T61" fmla="*/ 0 h 793750"/>
              <a:gd name="T62" fmla="*/ 0 w 2019249"/>
              <a:gd name="T63" fmla="*/ 0 h 793750"/>
              <a:gd name="T64" fmla="*/ 0 w 2019249"/>
              <a:gd name="T65" fmla="*/ 0 h 793750"/>
              <a:gd name="T66" fmla="*/ 0 w 2019249"/>
              <a:gd name="T67" fmla="*/ 0 h 793750"/>
              <a:gd name="T68" fmla="*/ 0 w 2019249"/>
              <a:gd name="T69" fmla="*/ 0 h 793750"/>
              <a:gd name="T70" fmla="*/ 0 w 2019249"/>
              <a:gd name="T71" fmla="*/ 0 h 793750"/>
              <a:gd name="T72" fmla="*/ 0 w 2019249"/>
              <a:gd name="T73" fmla="*/ 0 h 793750"/>
              <a:gd name="T74" fmla="*/ 0 w 2019249"/>
              <a:gd name="T75" fmla="*/ 0 h 793750"/>
              <a:gd name="T76" fmla="*/ 0 w 2019249"/>
              <a:gd name="T77" fmla="*/ 0 h 793750"/>
              <a:gd name="T78" fmla="*/ 0 w 2019249"/>
              <a:gd name="T79" fmla="*/ 0 h 793750"/>
              <a:gd name="T80" fmla="*/ 0 w 2019249"/>
              <a:gd name="T81" fmla="*/ 0 h 793750"/>
              <a:gd name="T82" fmla="*/ 0 w 2019249"/>
              <a:gd name="T83" fmla="*/ 0 h 793750"/>
              <a:gd name="T84" fmla="*/ 0 w 2019249"/>
              <a:gd name="T85" fmla="*/ 0 h 793750"/>
              <a:gd name="T86" fmla="*/ 0 w 2019249"/>
              <a:gd name="T87" fmla="*/ 0 h 793750"/>
              <a:gd name="T88" fmla="*/ 0 w 2019249"/>
              <a:gd name="T89" fmla="*/ 0 h 793750"/>
              <a:gd name="T90" fmla="*/ 0 w 2019249"/>
              <a:gd name="T91" fmla="*/ 0 h 793750"/>
              <a:gd name="T92" fmla="*/ 0 w 2019249"/>
              <a:gd name="T93" fmla="*/ 0 h 793750"/>
              <a:gd name="T94" fmla="*/ 0 w 2019249"/>
              <a:gd name="T95" fmla="*/ 0 h 793750"/>
              <a:gd name="T96" fmla="*/ 0 w 2019249"/>
              <a:gd name="T97" fmla="*/ 0 h 793750"/>
              <a:gd name="T98" fmla="*/ 0 w 2019249"/>
              <a:gd name="T99" fmla="*/ 0 h 793750"/>
              <a:gd name="T100" fmla="*/ 0 w 2019249"/>
              <a:gd name="T101" fmla="*/ 0 h 793750"/>
              <a:gd name="T102" fmla="*/ 0 w 2019249"/>
              <a:gd name="T103" fmla="*/ 0 h 79375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2019249"/>
              <a:gd name="T157" fmla="*/ 0 h 793750"/>
              <a:gd name="T158" fmla="*/ 2019249 w 2019249"/>
              <a:gd name="T159" fmla="*/ 793750 h 793750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2019249" h="793750">
                <a:moveTo>
                  <a:pt x="1088736" y="44450"/>
                </a:moveTo>
                <a:cubicBezTo>
                  <a:pt x="1095086" y="48683"/>
                  <a:pt x="1114526" y="51190"/>
                  <a:pt x="1126836" y="63500"/>
                </a:cubicBezTo>
                <a:cubicBezTo>
                  <a:pt x="1137968" y="74632"/>
                  <a:pt x="1141754" y="87139"/>
                  <a:pt x="1145886" y="101600"/>
                </a:cubicBezTo>
                <a:cubicBezTo>
                  <a:pt x="1148284" y="109991"/>
                  <a:pt x="1150119" y="118533"/>
                  <a:pt x="1152236" y="127000"/>
                </a:cubicBezTo>
                <a:cubicBezTo>
                  <a:pt x="1146780" y="159734"/>
                  <a:pt x="1156798" y="171450"/>
                  <a:pt x="1120486" y="171450"/>
                </a:cubicBezTo>
                <a:cubicBezTo>
                  <a:pt x="1109693" y="171450"/>
                  <a:pt x="1099149" y="167940"/>
                  <a:pt x="1088736" y="165100"/>
                </a:cubicBezTo>
                <a:cubicBezTo>
                  <a:pt x="1075821" y="161578"/>
                  <a:pt x="1050636" y="152400"/>
                  <a:pt x="1050636" y="152400"/>
                </a:cubicBezTo>
                <a:cubicBezTo>
                  <a:pt x="1044286" y="146050"/>
                  <a:pt x="1038675" y="138863"/>
                  <a:pt x="1031586" y="133350"/>
                </a:cubicBezTo>
                <a:cubicBezTo>
                  <a:pt x="1019538" y="123979"/>
                  <a:pt x="993486" y="107950"/>
                  <a:pt x="993486" y="107950"/>
                </a:cubicBezTo>
                <a:cubicBezTo>
                  <a:pt x="963853" y="63500"/>
                  <a:pt x="980786" y="78317"/>
                  <a:pt x="949036" y="57150"/>
                </a:cubicBezTo>
                <a:cubicBezTo>
                  <a:pt x="946919" y="50800"/>
                  <a:pt x="947419" y="42833"/>
                  <a:pt x="942686" y="38100"/>
                </a:cubicBezTo>
                <a:cubicBezTo>
                  <a:pt x="937953" y="33367"/>
                  <a:pt x="930329" y="31750"/>
                  <a:pt x="923636" y="31750"/>
                </a:cubicBezTo>
                <a:cubicBezTo>
                  <a:pt x="904469" y="31750"/>
                  <a:pt x="885536" y="35983"/>
                  <a:pt x="866486" y="38100"/>
                </a:cubicBezTo>
                <a:cubicBezTo>
                  <a:pt x="790286" y="88900"/>
                  <a:pt x="852728" y="65617"/>
                  <a:pt x="815686" y="44450"/>
                </a:cubicBezTo>
                <a:cubicBezTo>
                  <a:pt x="806315" y="39095"/>
                  <a:pt x="794519" y="40217"/>
                  <a:pt x="783936" y="38100"/>
                </a:cubicBezTo>
                <a:cubicBezTo>
                  <a:pt x="771236" y="40217"/>
                  <a:pt x="758405" y="41657"/>
                  <a:pt x="745836" y="44450"/>
                </a:cubicBezTo>
                <a:cubicBezTo>
                  <a:pt x="739302" y="45902"/>
                  <a:pt x="733439" y="51539"/>
                  <a:pt x="726786" y="50800"/>
                </a:cubicBezTo>
                <a:cubicBezTo>
                  <a:pt x="699582" y="47777"/>
                  <a:pt x="689486" y="38633"/>
                  <a:pt x="669636" y="25400"/>
                </a:cubicBezTo>
                <a:cubicBezTo>
                  <a:pt x="631536" y="27517"/>
                  <a:pt x="593373" y="28707"/>
                  <a:pt x="555336" y="31750"/>
                </a:cubicBezTo>
                <a:cubicBezTo>
                  <a:pt x="540417" y="32944"/>
                  <a:pt x="524563" y="32021"/>
                  <a:pt x="510886" y="38100"/>
                </a:cubicBezTo>
                <a:cubicBezTo>
                  <a:pt x="495890" y="44765"/>
                  <a:pt x="491601" y="91173"/>
                  <a:pt x="485486" y="95250"/>
                </a:cubicBezTo>
                <a:cubicBezTo>
                  <a:pt x="460867" y="111663"/>
                  <a:pt x="473676" y="105537"/>
                  <a:pt x="447386" y="114300"/>
                </a:cubicBezTo>
                <a:cubicBezTo>
                  <a:pt x="434686" y="112183"/>
                  <a:pt x="420465" y="114338"/>
                  <a:pt x="409286" y="107950"/>
                </a:cubicBezTo>
                <a:cubicBezTo>
                  <a:pt x="403474" y="104629"/>
                  <a:pt x="407117" y="94127"/>
                  <a:pt x="402936" y="88900"/>
                </a:cubicBezTo>
                <a:cubicBezTo>
                  <a:pt x="398168" y="82941"/>
                  <a:pt x="390901" y="79206"/>
                  <a:pt x="383886" y="76200"/>
                </a:cubicBezTo>
                <a:cubicBezTo>
                  <a:pt x="375864" y="72762"/>
                  <a:pt x="366877" y="72248"/>
                  <a:pt x="358486" y="69850"/>
                </a:cubicBezTo>
                <a:cubicBezTo>
                  <a:pt x="352050" y="68011"/>
                  <a:pt x="345786" y="65617"/>
                  <a:pt x="339436" y="63500"/>
                </a:cubicBezTo>
                <a:cubicBezTo>
                  <a:pt x="276819" y="84372"/>
                  <a:pt x="387002" y="41334"/>
                  <a:pt x="314036" y="114300"/>
                </a:cubicBezTo>
                <a:cubicBezTo>
                  <a:pt x="303453" y="124883"/>
                  <a:pt x="284403" y="118533"/>
                  <a:pt x="269586" y="120650"/>
                </a:cubicBezTo>
                <a:cubicBezTo>
                  <a:pt x="263236" y="124883"/>
                  <a:pt x="256399" y="128464"/>
                  <a:pt x="250536" y="133350"/>
                </a:cubicBezTo>
                <a:cubicBezTo>
                  <a:pt x="243637" y="139099"/>
                  <a:pt x="240121" y="149933"/>
                  <a:pt x="231486" y="152400"/>
                </a:cubicBezTo>
                <a:cubicBezTo>
                  <a:pt x="223095" y="154798"/>
                  <a:pt x="214644" y="147762"/>
                  <a:pt x="206086" y="146050"/>
                </a:cubicBezTo>
                <a:cubicBezTo>
                  <a:pt x="193461" y="143525"/>
                  <a:pt x="180686" y="141817"/>
                  <a:pt x="167986" y="139700"/>
                </a:cubicBezTo>
                <a:cubicBezTo>
                  <a:pt x="155286" y="141817"/>
                  <a:pt x="142377" y="142927"/>
                  <a:pt x="129886" y="146050"/>
                </a:cubicBezTo>
                <a:cubicBezTo>
                  <a:pt x="116899" y="149297"/>
                  <a:pt x="91786" y="158750"/>
                  <a:pt x="91786" y="158750"/>
                </a:cubicBezTo>
                <a:cubicBezTo>
                  <a:pt x="87905" y="170392"/>
                  <a:pt x="80108" y="204922"/>
                  <a:pt x="66386" y="215900"/>
                </a:cubicBezTo>
                <a:cubicBezTo>
                  <a:pt x="61159" y="220081"/>
                  <a:pt x="53323" y="219257"/>
                  <a:pt x="47336" y="222250"/>
                </a:cubicBezTo>
                <a:cubicBezTo>
                  <a:pt x="3483" y="244176"/>
                  <a:pt x="55749" y="228084"/>
                  <a:pt x="2886" y="241300"/>
                </a:cubicBezTo>
                <a:cubicBezTo>
                  <a:pt x="23475" y="303068"/>
                  <a:pt x="0" y="266508"/>
                  <a:pt x="34636" y="285750"/>
                </a:cubicBezTo>
                <a:cubicBezTo>
                  <a:pt x="47979" y="293163"/>
                  <a:pt x="60036" y="302683"/>
                  <a:pt x="72736" y="311150"/>
                </a:cubicBezTo>
                <a:lnTo>
                  <a:pt x="91786" y="323850"/>
                </a:lnTo>
                <a:cubicBezTo>
                  <a:pt x="104273" y="342581"/>
                  <a:pt x="105201" y="346671"/>
                  <a:pt x="123536" y="361950"/>
                </a:cubicBezTo>
                <a:cubicBezTo>
                  <a:pt x="129399" y="366836"/>
                  <a:pt x="136236" y="370417"/>
                  <a:pt x="142586" y="374650"/>
                </a:cubicBezTo>
                <a:cubicBezTo>
                  <a:pt x="155286" y="372533"/>
                  <a:pt x="170138" y="375683"/>
                  <a:pt x="180686" y="368300"/>
                </a:cubicBezTo>
                <a:cubicBezTo>
                  <a:pt x="193190" y="359547"/>
                  <a:pt x="206086" y="330200"/>
                  <a:pt x="206086" y="330200"/>
                </a:cubicBezTo>
                <a:cubicBezTo>
                  <a:pt x="223223" y="335912"/>
                  <a:pt x="231931" y="342603"/>
                  <a:pt x="250536" y="330200"/>
                </a:cubicBezTo>
                <a:cubicBezTo>
                  <a:pt x="256886" y="325967"/>
                  <a:pt x="259003" y="317500"/>
                  <a:pt x="263236" y="311150"/>
                </a:cubicBezTo>
                <a:cubicBezTo>
                  <a:pt x="327518" y="332577"/>
                  <a:pt x="287988" y="324877"/>
                  <a:pt x="383886" y="317500"/>
                </a:cubicBezTo>
                <a:cubicBezTo>
                  <a:pt x="414075" y="297374"/>
                  <a:pt x="395696" y="307213"/>
                  <a:pt x="441036" y="292100"/>
                </a:cubicBezTo>
                <a:lnTo>
                  <a:pt x="460086" y="285750"/>
                </a:lnTo>
                <a:cubicBezTo>
                  <a:pt x="481253" y="287867"/>
                  <a:pt x="502561" y="288865"/>
                  <a:pt x="523586" y="292100"/>
                </a:cubicBezTo>
                <a:cubicBezTo>
                  <a:pt x="530202" y="293118"/>
                  <a:pt x="537067" y="294737"/>
                  <a:pt x="542636" y="298450"/>
                </a:cubicBezTo>
                <a:cubicBezTo>
                  <a:pt x="550108" y="303431"/>
                  <a:pt x="554787" y="311751"/>
                  <a:pt x="561686" y="317500"/>
                </a:cubicBezTo>
                <a:cubicBezTo>
                  <a:pt x="567549" y="322386"/>
                  <a:pt x="573910" y="326787"/>
                  <a:pt x="580736" y="330200"/>
                </a:cubicBezTo>
                <a:cubicBezTo>
                  <a:pt x="589846" y="334755"/>
                  <a:pt x="617048" y="340865"/>
                  <a:pt x="625186" y="342900"/>
                </a:cubicBezTo>
                <a:cubicBezTo>
                  <a:pt x="618836" y="347133"/>
                  <a:pt x="612962" y="352187"/>
                  <a:pt x="606136" y="355600"/>
                </a:cubicBezTo>
                <a:cubicBezTo>
                  <a:pt x="597026" y="360155"/>
                  <a:pt x="569824" y="366265"/>
                  <a:pt x="561686" y="368300"/>
                </a:cubicBezTo>
                <a:cubicBezTo>
                  <a:pt x="563803" y="383117"/>
                  <a:pt x="561343" y="399363"/>
                  <a:pt x="568036" y="412750"/>
                </a:cubicBezTo>
                <a:cubicBezTo>
                  <a:pt x="571029" y="418737"/>
                  <a:pt x="580500" y="417903"/>
                  <a:pt x="587086" y="419100"/>
                </a:cubicBezTo>
                <a:cubicBezTo>
                  <a:pt x="603876" y="422153"/>
                  <a:pt x="620953" y="423333"/>
                  <a:pt x="637886" y="425450"/>
                </a:cubicBezTo>
                <a:cubicBezTo>
                  <a:pt x="642119" y="431800"/>
                  <a:pt x="647173" y="437674"/>
                  <a:pt x="650586" y="444500"/>
                </a:cubicBezTo>
                <a:cubicBezTo>
                  <a:pt x="653579" y="450487"/>
                  <a:pt x="652203" y="458817"/>
                  <a:pt x="656936" y="463550"/>
                </a:cubicBezTo>
                <a:cubicBezTo>
                  <a:pt x="661669" y="468283"/>
                  <a:pt x="669636" y="467783"/>
                  <a:pt x="675986" y="469900"/>
                </a:cubicBezTo>
                <a:cubicBezTo>
                  <a:pt x="688535" y="465717"/>
                  <a:pt x="705134" y="462041"/>
                  <a:pt x="714086" y="450850"/>
                </a:cubicBezTo>
                <a:cubicBezTo>
                  <a:pt x="718267" y="445623"/>
                  <a:pt x="718319" y="438150"/>
                  <a:pt x="720436" y="431800"/>
                </a:cubicBezTo>
                <a:cubicBezTo>
                  <a:pt x="728903" y="433917"/>
                  <a:pt x="739665" y="431979"/>
                  <a:pt x="745836" y="438150"/>
                </a:cubicBezTo>
                <a:cubicBezTo>
                  <a:pt x="789690" y="482004"/>
                  <a:pt x="716388" y="451617"/>
                  <a:pt x="771236" y="469900"/>
                </a:cubicBezTo>
                <a:cubicBezTo>
                  <a:pt x="773353" y="476250"/>
                  <a:pt x="774593" y="482963"/>
                  <a:pt x="777586" y="488950"/>
                </a:cubicBezTo>
                <a:cubicBezTo>
                  <a:pt x="795392" y="524562"/>
                  <a:pt x="796580" y="507301"/>
                  <a:pt x="847436" y="501650"/>
                </a:cubicBezTo>
                <a:cubicBezTo>
                  <a:pt x="853786" y="495300"/>
                  <a:pt x="859587" y="488349"/>
                  <a:pt x="866486" y="482600"/>
                </a:cubicBezTo>
                <a:cubicBezTo>
                  <a:pt x="872349" y="477714"/>
                  <a:pt x="880768" y="475859"/>
                  <a:pt x="885536" y="469900"/>
                </a:cubicBezTo>
                <a:cubicBezTo>
                  <a:pt x="920589" y="426083"/>
                  <a:pt x="856341" y="474546"/>
                  <a:pt x="910936" y="438150"/>
                </a:cubicBezTo>
                <a:cubicBezTo>
                  <a:pt x="967220" y="456911"/>
                  <a:pt x="935731" y="452328"/>
                  <a:pt x="1006186" y="444500"/>
                </a:cubicBezTo>
                <a:cubicBezTo>
                  <a:pt x="1008303" y="433917"/>
                  <a:pt x="1006549" y="421730"/>
                  <a:pt x="1012536" y="412750"/>
                </a:cubicBezTo>
                <a:cubicBezTo>
                  <a:pt x="1016249" y="407181"/>
                  <a:pt x="1025150" y="408239"/>
                  <a:pt x="1031586" y="406400"/>
                </a:cubicBezTo>
                <a:cubicBezTo>
                  <a:pt x="1087400" y="390453"/>
                  <a:pt x="1030361" y="408925"/>
                  <a:pt x="1076036" y="393700"/>
                </a:cubicBezTo>
                <a:cubicBezTo>
                  <a:pt x="1092417" y="396040"/>
                  <a:pt x="1121803" y="397534"/>
                  <a:pt x="1139536" y="406400"/>
                </a:cubicBezTo>
                <a:cubicBezTo>
                  <a:pt x="1183389" y="428326"/>
                  <a:pt x="1131123" y="412234"/>
                  <a:pt x="1183986" y="425450"/>
                </a:cubicBezTo>
                <a:cubicBezTo>
                  <a:pt x="1181869" y="433917"/>
                  <a:pt x="1182477" y="443588"/>
                  <a:pt x="1177636" y="450850"/>
                </a:cubicBezTo>
                <a:cubicBezTo>
                  <a:pt x="1173403" y="457200"/>
                  <a:pt x="1163982" y="458154"/>
                  <a:pt x="1158586" y="463550"/>
                </a:cubicBezTo>
                <a:cubicBezTo>
                  <a:pt x="1153190" y="468946"/>
                  <a:pt x="1150119" y="476250"/>
                  <a:pt x="1145886" y="482600"/>
                </a:cubicBezTo>
                <a:cubicBezTo>
                  <a:pt x="1148003" y="516467"/>
                  <a:pt x="1140942" y="552202"/>
                  <a:pt x="1152236" y="584200"/>
                </a:cubicBezTo>
                <a:cubicBezTo>
                  <a:pt x="1155828" y="594378"/>
                  <a:pt x="1175467" y="583924"/>
                  <a:pt x="1183986" y="590550"/>
                </a:cubicBezTo>
                <a:cubicBezTo>
                  <a:pt x="1196034" y="599921"/>
                  <a:pt x="1194578" y="624948"/>
                  <a:pt x="1209386" y="628650"/>
                </a:cubicBezTo>
                <a:cubicBezTo>
                  <a:pt x="1217853" y="630767"/>
                  <a:pt x="1226395" y="632602"/>
                  <a:pt x="1234786" y="635000"/>
                </a:cubicBezTo>
                <a:cubicBezTo>
                  <a:pt x="1241222" y="636839"/>
                  <a:pt x="1247342" y="639727"/>
                  <a:pt x="1253836" y="641350"/>
                </a:cubicBezTo>
                <a:cubicBezTo>
                  <a:pt x="1264307" y="643968"/>
                  <a:pt x="1275003" y="645583"/>
                  <a:pt x="1285586" y="647700"/>
                </a:cubicBezTo>
                <a:cubicBezTo>
                  <a:pt x="1291936" y="654050"/>
                  <a:pt x="1299655" y="659278"/>
                  <a:pt x="1304636" y="666750"/>
                </a:cubicBezTo>
                <a:cubicBezTo>
                  <a:pt x="1308349" y="672319"/>
                  <a:pt x="1304999" y="682807"/>
                  <a:pt x="1310986" y="685800"/>
                </a:cubicBezTo>
                <a:cubicBezTo>
                  <a:pt x="1316973" y="688793"/>
                  <a:pt x="1323686" y="681567"/>
                  <a:pt x="1330036" y="679450"/>
                </a:cubicBezTo>
                <a:cubicBezTo>
                  <a:pt x="1332153" y="685800"/>
                  <a:pt x="1332673" y="692931"/>
                  <a:pt x="1336386" y="698500"/>
                </a:cubicBezTo>
                <a:cubicBezTo>
                  <a:pt x="1359824" y="733657"/>
                  <a:pt x="1371736" y="715920"/>
                  <a:pt x="1418936" y="711200"/>
                </a:cubicBezTo>
                <a:cubicBezTo>
                  <a:pt x="1421053" y="704850"/>
                  <a:pt x="1420553" y="696883"/>
                  <a:pt x="1425286" y="692150"/>
                </a:cubicBezTo>
                <a:cubicBezTo>
                  <a:pt x="1436079" y="681357"/>
                  <a:pt x="1463386" y="666750"/>
                  <a:pt x="1463386" y="666750"/>
                </a:cubicBezTo>
                <a:cubicBezTo>
                  <a:pt x="1508105" y="681656"/>
                  <a:pt x="1455455" y="657871"/>
                  <a:pt x="1488786" y="711200"/>
                </a:cubicBezTo>
                <a:cubicBezTo>
                  <a:pt x="1496297" y="723218"/>
                  <a:pt x="1536307" y="728324"/>
                  <a:pt x="1545936" y="730250"/>
                </a:cubicBezTo>
                <a:cubicBezTo>
                  <a:pt x="1551527" y="747024"/>
                  <a:pt x="1561310" y="781941"/>
                  <a:pt x="1577686" y="787400"/>
                </a:cubicBezTo>
                <a:lnTo>
                  <a:pt x="1596736" y="793750"/>
                </a:lnTo>
                <a:cubicBezTo>
                  <a:pt x="1603086" y="789517"/>
                  <a:pt x="1610390" y="786446"/>
                  <a:pt x="1615786" y="781050"/>
                </a:cubicBezTo>
                <a:cubicBezTo>
                  <a:pt x="1621182" y="775654"/>
                  <a:pt x="1627539" y="769573"/>
                  <a:pt x="1628486" y="762000"/>
                </a:cubicBezTo>
                <a:cubicBezTo>
                  <a:pt x="1631928" y="734462"/>
                  <a:pt x="1610041" y="712108"/>
                  <a:pt x="1596736" y="692150"/>
                </a:cubicBezTo>
                <a:lnTo>
                  <a:pt x="1584036" y="673100"/>
                </a:lnTo>
                <a:lnTo>
                  <a:pt x="1571336" y="654050"/>
                </a:lnTo>
                <a:cubicBezTo>
                  <a:pt x="1650741" y="634199"/>
                  <a:pt x="1552017" y="654050"/>
                  <a:pt x="1615786" y="654050"/>
                </a:cubicBezTo>
                <a:cubicBezTo>
                  <a:pt x="1634953" y="654050"/>
                  <a:pt x="1653886" y="649817"/>
                  <a:pt x="1672936" y="647700"/>
                </a:cubicBezTo>
                <a:cubicBezTo>
                  <a:pt x="1675259" y="640730"/>
                  <a:pt x="1682916" y="612192"/>
                  <a:pt x="1691986" y="609600"/>
                </a:cubicBezTo>
                <a:cubicBezTo>
                  <a:pt x="1702364" y="606635"/>
                  <a:pt x="1713153" y="613833"/>
                  <a:pt x="1723736" y="615950"/>
                </a:cubicBezTo>
                <a:cubicBezTo>
                  <a:pt x="1728901" y="631444"/>
                  <a:pt x="1730476" y="641740"/>
                  <a:pt x="1742786" y="654050"/>
                </a:cubicBezTo>
                <a:cubicBezTo>
                  <a:pt x="1748182" y="659446"/>
                  <a:pt x="1755486" y="662517"/>
                  <a:pt x="1761836" y="666750"/>
                </a:cubicBezTo>
                <a:cubicBezTo>
                  <a:pt x="1768186" y="662517"/>
                  <a:pt x="1775490" y="659446"/>
                  <a:pt x="1780886" y="654050"/>
                </a:cubicBezTo>
                <a:cubicBezTo>
                  <a:pt x="1786282" y="648654"/>
                  <a:pt x="1786102" y="636497"/>
                  <a:pt x="1793586" y="635000"/>
                </a:cubicBezTo>
                <a:cubicBezTo>
                  <a:pt x="1810320" y="631653"/>
                  <a:pt x="1827453" y="639233"/>
                  <a:pt x="1844386" y="641350"/>
                </a:cubicBezTo>
                <a:cubicBezTo>
                  <a:pt x="1857086" y="645583"/>
                  <a:pt x="1878253" y="641350"/>
                  <a:pt x="1882486" y="654050"/>
                </a:cubicBezTo>
                <a:cubicBezTo>
                  <a:pt x="1887651" y="669544"/>
                  <a:pt x="1889226" y="679840"/>
                  <a:pt x="1901536" y="692150"/>
                </a:cubicBezTo>
                <a:cubicBezTo>
                  <a:pt x="1906932" y="697546"/>
                  <a:pt x="1914236" y="700617"/>
                  <a:pt x="1920586" y="704850"/>
                </a:cubicBezTo>
                <a:cubicBezTo>
                  <a:pt x="1929053" y="702733"/>
                  <a:pt x="1939815" y="704671"/>
                  <a:pt x="1945986" y="698500"/>
                </a:cubicBezTo>
                <a:cubicBezTo>
                  <a:pt x="1988319" y="656167"/>
                  <a:pt x="1910003" y="683683"/>
                  <a:pt x="1977736" y="666750"/>
                </a:cubicBezTo>
                <a:cubicBezTo>
                  <a:pt x="1982816" y="668443"/>
                  <a:pt x="2010756" y="681990"/>
                  <a:pt x="2015836" y="666750"/>
                </a:cubicBezTo>
                <a:cubicBezTo>
                  <a:pt x="2019249" y="656511"/>
                  <a:pt x="2013276" y="645106"/>
                  <a:pt x="2009486" y="635000"/>
                </a:cubicBezTo>
                <a:cubicBezTo>
                  <a:pt x="2003624" y="619369"/>
                  <a:pt x="1992064" y="610414"/>
                  <a:pt x="1977736" y="603250"/>
                </a:cubicBezTo>
                <a:cubicBezTo>
                  <a:pt x="1971749" y="600257"/>
                  <a:pt x="1965036" y="599017"/>
                  <a:pt x="1958686" y="596900"/>
                </a:cubicBezTo>
                <a:cubicBezTo>
                  <a:pt x="1954453" y="590550"/>
                  <a:pt x="1951945" y="582618"/>
                  <a:pt x="1945986" y="577850"/>
                </a:cubicBezTo>
                <a:cubicBezTo>
                  <a:pt x="1940759" y="573669"/>
                  <a:pt x="1933552" y="572518"/>
                  <a:pt x="1926936" y="571500"/>
                </a:cubicBezTo>
                <a:cubicBezTo>
                  <a:pt x="1905911" y="568265"/>
                  <a:pt x="1884603" y="567267"/>
                  <a:pt x="1863436" y="565150"/>
                </a:cubicBezTo>
                <a:cubicBezTo>
                  <a:pt x="1867669" y="556683"/>
                  <a:pt x="1870076" y="547022"/>
                  <a:pt x="1876136" y="539750"/>
                </a:cubicBezTo>
                <a:cubicBezTo>
                  <a:pt x="1906377" y="503460"/>
                  <a:pt x="1921185" y="567187"/>
                  <a:pt x="1888836" y="457200"/>
                </a:cubicBezTo>
                <a:cubicBezTo>
                  <a:pt x="1884529" y="442557"/>
                  <a:pt x="1876136" y="427567"/>
                  <a:pt x="1863436" y="419100"/>
                </a:cubicBezTo>
                <a:lnTo>
                  <a:pt x="1825336" y="393700"/>
                </a:lnTo>
                <a:cubicBezTo>
                  <a:pt x="1816869" y="395817"/>
                  <a:pt x="1807742" y="403953"/>
                  <a:pt x="1799936" y="400050"/>
                </a:cubicBezTo>
                <a:cubicBezTo>
                  <a:pt x="1791469" y="395817"/>
                  <a:pt x="1792738" y="382353"/>
                  <a:pt x="1787236" y="374650"/>
                </a:cubicBezTo>
                <a:cubicBezTo>
                  <a:pt x="1782016" y="367342"/>
                  <a:pt x="1776036" y="359961"/>
                  <a:pt x="1768186" y="355600"/>
                </a:cubicBezTo>
                <a:cubicBezTo>
                  <a:pt x="1756484" y="349099"/>
                  <a:pt x="1730086" y="342900"/>
                  <a:pt x="1730086" y="342900"/>
                </a:cubicBezTo>
                <a:cubicBezTo>
                  <a:pt x="1734319" y="330200"/>
                  <a:pt x="1755486" y="309033"/>
                  <a:pt x="1742786" y="304800"/>
                </a:cubicBezTo>
                <a:cubicBezTo>
                  <a:pt x="1699240" y="290285"/>
                  <a:pt x="1753288" y="307425"/>
                  <a:pt x="1691986" y="292100"/>
                </a:cubicBezTo>
                <a:cubicBezTo>
                  <a:pt x="1685492" y="290477"/>
                  <a:pt x="1679286" y="287867"/>
                  <a:pt x="1672936" y="285750"/>
                </a:cubicBezTo>
                <a:cubicBezTo>
                  <a:pt x="1666586" y="279400"/>
                  <a:pt x="1662811" y="267692"/>
                  <a:pt x="1653886" y="266700"/>
                </a:cubicBezTo>
                <a:cubicBezTo>
                  <a:pt x="1640581" y="265222"/>
                  <a:pt x="1615786" y="279400"/>
                  <a:pt x="1615786" y="279400"/>
                </a:cubicBezTo>
                <a:cubicBezTo>
                  <a:pt x="1613669" y="273050"/>
                  <a:pt x="1614169" y="265083"/>
                  <a:pt x="1609436" y="260350"/>
                </a:cubicBezTo>
                <a:cubicBezTo>
                  <a:pt x="1604703" y="255617"/>
                  <a:pt x="1596373" y="256993"/>
                  <a:pt x="1590386" y="254000"/>
                </a:cubicBezTo>
                <a:cubicBezTo>
                  <a:pt x="1541147" y="229381"/>
                  <a:pt x="1600169" y="250911"/>
                  <a:pt x="1552286" y="234950"/>
                </a:cubicBezTo>
                <a:cubicBezTo>
                  <a:pt x="1545936" y="239183"/>
                  <a:pt x="1540764" y="246395"/>
                  <a:pt x="1533236" y="247650"/>
                </a:cubicBezTo>
                <a:cubicBezTo>
                  <a:pt x="1514833" y="250717"/>
                  <a:pt x="1508906" y="233380"/>
                  <a:pt x="1501486" y="222250"/>
                </a:cubicBezTo>
                <a:cubicBezTo>
                  <a:pt x="1491490" y="142280"/>
                  <a:pt x="1513003" y="177800"/>
                  <a:pt x="1469736" y="177800"/>
                </a:cubicBezTo>
                <a:cubicBezTo>
                  <a:pt x="1456861" y="177800"/>
                  <a:pt x="1444336" y="173567"/>
                  <a:pt x="1431636" y="171450"/>
                </a:cubicBezTo>
                <a:cubicBezTo>
                  <a:pt x="1377041" y="135054"/>
                  <a:pt x="1446116" y="178690"/>
                  <a:pt x="1393536" y="152400"/>
                </a:cubicBezTo>
                <a:cubicBezTo>
                  <a:pt x="1386710" y="148987"/>
                  <a:pt x="1381460" y="142800"/>
                  <a:pt x="1374486" y="139700"/>
                </a:cubicBezTo>
                <a:cubicBezTo>
                  <a:pt x="1362253" y="134263"/>
                  <a:pt x="1347525" y="134426"/>
                  <a:pt x="1336386" y="127000"/>
                </a:cubicBezTo>
                <a:cubicBezTo>
                  <a:pt x="1323686" y="118533"/>
                  <a:pt x="1313474" y="103119"/>
                  <a:pt x="1298286" y="101600"/>
                </a:cubicBezTo>
                <a:lnTo>
                  <a:pt x="1234786" y="95250"/>
                </a:lnTo>
                <a:lnTo>
                  <a:pt x="1196686" y="69850"/>
                </a:lnTo>
                <a:cubicBezTo>
                  <a:pt x="1190336" y="65617"/>
                  <a:pt x="1183032" y="62546"/>
                  <a:pt x="1177636" y="57150"/>
                </a:cubicBezTo>
                <a:cubicBezTo>
                  <a:pt x="1171286" y="50800"/>
                  <a:pt x="1164335" y="44999"/>
                  <a:pt x="1158586" y="38100"/>
                </a:cubicBezTo>
                <a:cubicBezTo>
                  <a:pt x="1153700" y="32237"/>
                  <a:pt x="1151749" y="23936"/>
                  <a:pt x="1145886" y="19050"/>
                </a:cubicBezTo>
                <a:cubicBezTo>
                  <a:pt x="1135424" y="10331"/>
                  <a:pt x="1114670" y="4411"/>
                  <a:pt x="1101436" y="0"/>
                </a:cubicBezTo>
                <a:cubicBezTo>
                  <a:pt x="1095086" y="2117"/>
                  <a:pt x="1084503" y="0"/>
                  <a:pt x="1082386" y="6350"/>
                </a:cubicBezTo>
                <a:cubicBezTo>
                  <a:pt x="1078973" y="16589"/>
                  <a:pt x="1086962" y="27454"/>
                  <a:pt x="1088736" y="38100"/>
                </a:cubicBezTo>
                <a:cubicBezTo>
                  <a:pt x="1089084" y="40188"/>
                  <a:pt x="1082386" y="40217"/>
                  <a:pt x="1088736" y="44450"/>
                </a:cubicBezTo>
                <a:close/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8" name="Freeform 295"/>
          <p:cNvSpPr>
            <a:spLocks/>
          </p:cNvSpPr>
          <p:nvPr/>
        </p:nvSpPr>
        <p:spPr bwMode="auto">
          <a:xfrm>
            <a:off x="8239125" y="4868863"/>
            <a:ext cx="149225" cy="71437"/>
          </a:xfrm>
          <a:custGeom>
            <a:avLst/>
            <a:gdLst>
              <a:gd name="T0" fmla="*/ 0 w 1310586"/>
              <a:gd name="T1" fmla="*/ 0 h 746018"/>
              <a:gd name="T2" fmla="*/ 0 w 1310586"/>
              <a:gd name="T3" fmla="*/ 0 h 746018"/>
              <a:gd name="T4" fmla="*/ 0 w 1310586"/>
              <a:gd name="T5" fmla="*/ 0 h 746018"/>
              <a:gd name="T6" fmla="*/ 0 w 1310586"/>
              <a:gd name="T7" fmla="*/ 0 h 746018"/>
              <a:gd name="T8" fmla="*/ 0 w 1310586"/>
              <a:gd name="T9" fmla="*/ 0 h 746018"/>
              <a:gd name="T10" fmla="*/ 0 w 1310586"/>
              <a:gd name="T11" fmla="*/ 0 h 746018"/>
              <a:gd name="T12" fmla="*/ 0 w 1310586"/>
              <a:gd name="T13" fmla="*/ 0 h 746018"/>
              <a:gd name="T14" fmla="*/ 0 w 1310586"/>
              <a:gd name="T15" fmla="*/ 0 h 746018"/>
              <a:gd name="T16" fmla="*/ 0 w 1310586"/>
              <a:gd name="T17" fmla="*/ 0 h 746018"/>
              <a:gd name="T18" fmla="*/ 0 w 1310586"/>
              <a:gd name="T19" fmla="*/ 0 h 746018"/>
              <a:gd name="T20" fmla="*/ 0 w 1310586"/>
              <a:gd name="T21" fmla="*/ 0 h 746018"/>
              <a:gd name="T22" fmla="*/ 0 w 1310586"/>
              <a:gd name="T23" fmla="*/ 0 h 746018"/>
              <a:gd name="T24" fmla="*/ 0 w 1310586"/>
              <a:gd name="T25" fmla="*/ 0 h 746018"/>
              <a:gd name="T26" fmla="*/ 0 w 1310586"/>
              <a:gd name="T27" fmla="*/ 0 h 746018"/>
              <a:gd name="T28" fmla="*/ 0 w 1310586"/>
              <a:gd name="T29" fmla="*/ 0 h 746018"/>
              <a:gd name="T30" fmla="*/ 0 w 1310586"/>
              <a:gd name="T31" fmla="*/ 0 h 746018"/>
              <a:gd name="T32" fmla="*/ 0 w 1310586"/>
              <a:gd name="T33" fmla="*/ 0 h 746018"/>
              <a:gd name="T34" fmla="*/ 0 w 1310586"/>
              <a:gd name="T35" fmla="*/ 0 h 746018"/>
              <a:gd name="T36" fmla="*/ 0 w 1310586"/>
              <a:gd name="T37" fmla="*/ 0 h 746018"/>
              <a:gd name="T38" fmla="*/ 0 w 1310586"/>
              <a:gd name="T39" fmla="*/ 0 h 746018"/>
              <a:gd name="T40" fmla="*/ 0 w 1310586"/>
              <a:gd name="T41" fmla="*/ 0 h 746018"/>
              <a:gd name="T42" fmla="*/ 0 w 1310586"/>
              <a:gd name="T43" fmla="*/ 0 h 746018"/>
              <a:gd name="T44" fmla="*/ 0 w 1310586"/>
              <a:gd name="T45" fmla="*/ 0 h 746018"/>
              <a:gd name="T46" fmla="*/ 0 w 1310586"/>
              <a:gd name="T47" fmla="*/ 0 h 746018"/>
              <a:gd name="T48" fmla="*/ 0 w 1310586"/>
              <a:gd name="T49" fmla="*/ 0 h 746018"/>
              <a:gd name="T50" fmla="*/ 0 w 1310586"/>
              <a:gd name="T51" fmla="*/ 0 h 746018"/>
              <a:gd name="T52" fmla="*/ 0 w 1310586"/>
              <a:gd name="T53" fmla="*/ 0 h 746018"/>
              <a:gd name="T54" fmla="*/ 0 w 1310586"/>
              <a:gd name="T55" fmla="*/ 0 h 746018"/>
              <a:gd name="T56" fmla="*/ 0 w 1310586"/>
              <a:gd name="T57" fmla="*/ 0 h 746018"/>
              <a:gd name="T58" fmla="*/ 0 w 1310586"/>
              <a:gd name="T59" fmla="*/ 0 h 746018"/>
              <a:gd name="T60" fmla="*/ 0 w 1310586"/>
              <a:gd name="T61" fmla="*/ 0 h 746018"/>
              <a:gd name="T62" fmla="*/ 0 w 1310586"/>
              <a:gd name="T63" fmla="*/ 0 h 746018"/>
              <a:gd name="T64" fmla="*/ 0 w 1310586"/>
              <a:gd name="T65" fmla="*/ 0 h 746018"/>
              <a:gd name="T66" fmla="*/ 0 w 1310586"/>
              <a:gd name="T67" fmla="*/ 0 h 746018"/>
              <a:gd name="T68" fmla="*/ 0 w 1310586"/>
              <a:gd name="T69" fmla="*/ 0 h 746018"/>
              <a:gd name="T70" fmla="*/ 0 w 1310586"/>
              <a:gd name="T71" fmla="*/ 0 h 746018"/>
              <a:gd name="T72" fmla="*/ 0 w 1310586"/>
              <a:gd name="T73" fmla="*/ 0 h 746018"/>
              <a:gd name="T74" fmla="*/ 0 w 1310586"/>
              <a:gd name="T75" fmla="*/ 0 h 746018"/>
              <a:gd name="T76" fmla="*/ 0 w 1310586"/>
              <a:gd name="T77" fmla="*/ 0 h 746018"/>
              <a:gd name="T78" fmla="*/ 0 w 1310586"/>
              <a:gd name="T79" fmla="*/ 0 h 746018"/>
              <a:gd name="T80" fmla="*/ 0 w 1310586"/>
              <a:gd name="T81" fmla="*/ 0 h 746018"/>
              <a:gd name="T82" fmla="*/ 0 w 1310586"/>
              <a:gd name="T83" fmla="*/ 0 h 746018"/>
              <a:gd name="T84" fmla="*/ 0 w 1310586"/>
              <a:gd name="T85" fmla="*/ 0 h 746018"/>
              <a:gd name="T86" fmla="*/ 0 w 1310586"/>
              <a:gd name="T87" fmla="*/ 0 h 746018"/>
              <a:gd name="T88" fmla="*/ 0 w 1310586"/>
              <a:gd name="T89" fmla="*/ 0 h 746018"/>
              <a:gd name="T90" fmla="*/ 0 w 1310586"/>
              <a:gd name="T91" fmla="*/ 0 h 746018"/>
              <a:gd name="T92" fmla="*/ 0 w 1310586"/>
              <a:gd name="T93" fmla="*/ 0 h 746018"/>
              <a:gd name="T94" fmla="*/ 0 w 1310586"/>
              <a:gd name="T95" fmla="*/ 0 h 746018"/>
              <a:gd name="T96" fmla="*/ 0 w 1310586"/>
              <a:gd name="T97" fmla="*/ 0 h 746018"/>
              <a:gd name="T98" fmla="*/ 0 w 1310586"/>
              <a:gd name="T99" fmla="*/ 0 h 746018"/>
              <a:gd name="T100" fmla="*/ 0 w 1310586"/>
              <a:gd name="T101" fmla="*/ 0 h 746018"/>
              <a:gd name="T102" fmla="*/ 0 w 1310586"/>
              <a:gd name="T103" fmla="*/ 0 h 746018"/>
              <a:gd name="T104" fmla="*/ 0 w 1310586"/>
              <a:gd name="T105" fmla="*/ 0 h 746018"/>
              <a:gd name="T106" fmla="*/ 0 w 1310586"/>
              <a:gd name="T107" fmla="*/ 0 h 746018"/>
              <a:gd name="T108" fmla="*/ 0 w 1310586"/>
              <a:gd name="T109" fmla="*/ 0 h 746018"/>
              <a:gd name="T110" fmla="*/ 0 w 1310586"/>
              <a:gd name="T111" fmla="*/ 0 h 746018"/>
              <a:gd name="T112" fmla="*/ 0 w 1310586"/>
              <a:gd name="T113" fmla="*/ 0 h 746018"/>
              <a:gd name="T114" fmla="*/ 0 w 1310586"/>
              <a:gd name="T115" fmla="*/ 0 h 746018"/>
              <a:gd name="T116" fmla="*/ 0 w 1310586"/>
              <a:gd name="T117" fmla="*/ 0 h 746018"/>
              <a:gd name="T118" fmla="*/ 0 w 1310586"/>
              <a:gd name="T119" fmla="*/ 0 h 746018"/>
              <a:gd name="T120" fmla="*/ 0 w 1310586"/>
              <a:gd name="T121" fmla="*/ 0 h 746018"/>
              <a:gd name="T122" fmla="*/ 0 w 1310586"/>
              <a:gd name="T123" fmla="*/ 0 h 746018"/>
              <a:gd name="T124" fmla="*/ 0 w 1310586"/>
              <a:gd name="T125" fmla="*/ 0 h 746018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1310586"/>
              <a:gd name="T190" fmla="*/ 0 h 746018"/>
              <a:gd name="T191" fmla="*/ 1310586 w 1310586"/>
              <a:gd name="T192" fmla="*/ 746018 h 746018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1310586" h="746018">
                <a:moveTo>
                  <a:pt x="571500" y="1058"/>
                </a:moveTo>
                <a:cubicBezTo>
                  <a:pt x="565150" y="0"/>
                  <a:pt x="554491" y="5010"/>
                  <a:pt x="546100" y="7408"/>
                </a:cubicBezTo>
                <a:cubicBezTo>
                  <a:pt x="539664" y="9247"/>
                  <a:pt x="533692" y="12928"/>
                  <a:pt x="527050" y="13758"/>
                </a:cubicBezTo>
                <a:cubicBezTo>
                  <a:pt x="499665" y="17181"/>
                  <a:pt x="472017" y="17991"/>
                  <a:pt x="444500" y="20108"/>
                </a:cubicBezTo>
                <a:cubicBezTo>
                  <a:pt x="446617" y="30691"/>
                  <a:pt x="444863" y="42878"/>
                  <a:pt x="450850" y="51858"/>
                </a:cubicBezTo>
                <a:cubicBezTo>
                  <a:pt x="454563" y="57427"/>
                  <a:pt x="464673" y="54027"/>
                  <a:pt x="469900" y="58208"/>
                </a:cubicBezTo>
                <a:cubicBezTo>
                  <a:pt x="499639" y="81999"/>
                  <a:pt x="468499" y="70744"/>
                  <a:pt x="488950" y="96308"/>
                </a:cubicBezTo>
                <a:cubicBezTo>
                  <a:pt x="493718" y="102267"/>
                  <a:pt x="501650" y="104775"/>
                  <a:pt x="508000" y="109008"/>
                </a:cubicBezTo>
                <a:cubicBezTo>
                  <a:pt x="513011" y="124040"/>
                  <a:pt x="523325" y="144483"/>
                  <a:pt x="508000" y="159808"/>
                </a:cubicBezTo>
                <a:cubicBezTo>
                  <a:pt x="502742" y="165066"/>
                  <a:pt x="470539" y="141184"/>
                  <a:pt x="469900" y="140758"/>
                </a:cubicBezTo>
                <a:cubicBezTo>
                  <a:pt x="432814" y="153120"/>
                  <a:pt x="466873" y="137435"/>
                  <a:pt x="438150" y="166158"/>
                </a:cubicBezTo>
                <a:cubicBezTo>
                  <a:pt x="425840" y="178468"/>
                  <a:pt x="415544" y="180043"/>
                  <a:pt x="400050" y="185208"/>
                </a:cubicBezTo>
                <a:cubicBezTo>
                  <a:pt x="376767" y="183091"/>
                  <a:pt x="353344" y="182164"/>
                  <a:pt x="330200" y="178858"/>
                </a:cubicBezTo>
                <a:cubicBezTo>
                  <a:pt x="294640" y="173778"/>
                  <a:pt x="327660" y="167005"/>
                  <a:pt x="292100" y="178858"/>
                </a:cubicBezTo>
                <a:cubicBezTo>
                  <a:pt x="289983" y="185208"/>
                  <a:pt x="291197" y="194017"/>
                  <a:pt x="285750" y="197908"/>
                </a:cubicBezTo>
                <a:cubicBezTo>
                  <a:pt x="274857" y="205689"/>
                  <a:pt x="260350" y="206375"/>
                  <a:pt x="247650" y="210608"/>
                </a:cubicBezTo>
                <a:cubicBezTo>
                  <a:pt x="216386" y="221029"/>
                  <a:pt x="235202" y="215858"/>
                  <a:pt x="190500" y="223308"/>
                </a:cubicBezTo>
                <a:cubicBezTo>
                  <a:pt x="188383" y="229658"/>
                  <a:pt x="185989" y="235922"/>
                  <a:pt x="184150" y="242358"/>
                </a:cubicBezTo>
                <a:cubicBezTo>
                  <a:pt x="181752" y="250749"/>
                  <a:pt x="185606" y="263855"/>
                  <a:pt x="177800" y="267758"/>
                </a:cubicBezTo>
                <a:cubicBezTo>
                  <a:pt x="168147" y="272585"/>
                  <a:pt x="156633" y="263525"/>
                  <a:pt x="146050" y="261408"/>
                </a:cubicBezTo>
                <a:cubicBezTo>
                  <a:pt x="143933" y="248708"/>
                  <a:pt x="146088" y="234487"/>
                  <a:pt x="139700" y="223308"/>
                </a:cubicBezTo>
                <a:cubicBezTo>
                  <a:pt x="136379" y="217496"/>
                  <a:pt x="127343" y="216958"/>
                  <a:pt x="120650" y="216958"/>
                </a:cubicBezTo>
                <a:cubicBezTo>
                  <a:pt x="107505" y="216958"/>
                  <a:pt x="92182" y="229587"/>
                  <a:pt x="82550" y="236008"/>
                </a:cubicBezTo>
                <a:cubicBezTo>
                  <a:pt x="84612" y="250439"/>
                  <a:pt x="96616" y="302483"/>
                  <a:pt x="82550" y="318558"/>
                </a:cubicBezTo>
                <a:cubicBezTo>
                  <a:pt x="73735" y="328633"/>
                  <a:pt x="57150" y="327025"/>
                  <a:pt x="44450" y="331258"/>
                </a:cubicBezTo>
                <a:cubicBezTo>
                  <a:pt x="18160" y="340021"/>
                  <a:pt x="30969" y="333895"/>
                  <a:pt x="6350" y="350308"/>
                </a:cubicBezTo>
                <a:cubicBezTo>
                  <a:pt x="4233" y="356658"/>
                  <a:pt x="0" y="362665"/>
                  <a:pt x="0" y="369358"/>
                </a:cubicBezTo>
                <a:cubicBezTo>
                  <a:pt x="0" y="406112"/>
                  <a:pt x="5912" y="393881"/>
                  <a:pt x="19050" y="420158"/>
                </a:cubicBezTo>
                <a:cubicBezTo>
                  <a:pt x="22043" y="426145"/>
                  <a:pt x="23283" y="432858"/>
                  <a:pt x="25400" y="439208"/>
                </a:cubicBezTo>
                <a:cubicBezTo>
                  <a:pt x="18979" y="448840"/>
                  <a:pt x="6350" y="464163"/>
                  <a:pt x="6350" y="477308"/>
                </a:cubicBezTo>
                <a:cubicBezTo>
                  <a:pt x="6350" y="484001"/>
                  <a:pt x="7967" y="491625"/>
                  <a:pt x="12700" y="496358"/>
                </a:cubicBezTo>
                <a:cubicBezTo>
                  <a:pt x="17433" y="501091"/>
                  <a:pt x="25400" y="500591"/>
                  <a:pt x="31750" y="502708"/>
                </a:cubicBezTo>
                <a:cubicBezTo>
                  <a:pt x="33867" y="509058"/>
                  <a:pt x="33919" y="516531"/>
                  <a:pt x="38100" y="521758"/>
                </a:cubicBezTo>
                <a:cubicBezTo>
                  <a:pt x="42868" y="527717"/>
                  <a:pt x="53105" y="527986"/>
                  <a:pt x="57150" y="534458"/>
                </a:cubicBezTo>
                <a:cubicBezTo>
                  <a:pt x="64245" y="545810"/>
                  <a:pt x="69850" y="572558"/>
                  <a:pt x="69850" y="572558"/>
                </a:cubicBezTo>
                <a:cubicBezTo>
                  <a:pt x="58264" y="607316"/>
                  <a:pt x="60269" y="580133"/>
                  <a:pt x="82550" y="597958"/>
                </a:cubicBezTo>
                <a:cubicBezTo>
                  <a:pt x="88509" y="602726"/>
                  <a:pt x="88778" y="612963"/>
                  <a:pt x="95250" y="617008"/>
                </a:cubicBezTo>
                <a:cubicBezTo>
                  <a:pt x="106602" y="624103"/>
                  <a:pt x="120650" y="625475"/>
                  <a:pt x="133350" y="629708"/>
                </a:cubicBezTo>
                <a:lnTo>
                  <a:pt x="152400" y="636058"/>
                </a:lnTo>
                <a:cubicBezTo>
                  <a:pt x="156633" y="629708"/>
                  <a:pt x="159357" y="622034"/>
                  <a:pt x="165100" y="617008"/>
                </a:cubicBezTo>
                <a:cubicBezTo>
                  <a:pt x="201772" y="584920"/>
                  <a:pt x="195592" y="595097"/>
                  <a:pt x="234950" y="585258"/>
                </a:cubicBezTo>
                <a:cubicBezTo>
                  <a:pt x="241444" y="583635"/>
                  <a:pt x="247466" y="580360"/>
                  <a:pt x="254000" y="578908"/>
                </a:cubicBezTo>
                <a:cubicBezTo>
                  <a:pt x="266569" y="576115"/>
                  <a:pt x="279400" y="574675"/>
                  <a:pt x="292100" y="572558"/>
                </a:cubicBezTo>
                <a:cubicBezTo>
                  <a:pt x="295729" y="567115"/>
                  <a:pt x="311755" y="537784"/>
                  <a:pt x="323850" y="540808"/>
                </a:cubicBezTo>
                <a:cubicBezTo>
                  <a:pt x="330344" y="542431"/>
                  <a:pt x="327207" y="553871"/>
                  <a:pt x="330200" y="559858"/>
                </a:cubicBezTo>
                <a:cubicBezTo>
                  <a:pt x="333613" y="566684"/>
                  <a:pt x="338667" y="572558"/>
                  <a:pt x="342900" y="578908"/>
                </a:cubicBezTo>
                <a:cubicBezTo>
                  <a:pt x="344068" y="578762"/>
                  <a:pt x="423952" y="569478"/>
                  <a:pt x="431800" y="566208"/>
                </a:cubicBezTo>
                <a:cubicBezTo>
                  <a:pt x="445889" y="560337"/>
                  <a:pt x="455420" y="545635"/>
                  <a:pt x="469900" y="540808"/>
                </a:cubicBezTo>
                <a:lnTo>
                  <a:pt x="488950" y="534458"/>
                </a:lnTo>
                <a:cubicBezTo>
                  <a:pt x="519139" y="554584"/>
                  <a:pt x="500760" y="544745"/>
                  <a:pt x="546100" y="559858"/>
                </a:cubicBezTo>
                <a:lnTo>
                  <a:pt x="565150" y="566208"/>
                </a:lnTo>
                <a:cubicBezTo>
                  <a:pt x="569383" y="572558"/>
                  <a:pt x="571891" y="580490"/>
                  <a:pt x="577850" y="585258"/>
                </a:cubicBezTo>
                <a:cubicBezTo>
                  <a:pt x="600268" y="603192"/>
                  <a:pt x="599079" y="584609"/>
                  <a:pt x="615950" y="572558"/>
                </a:cubicBezTo>
                <a:cubicBezTo>
                  <a:pt x="623653" y="567056"/>
                  <a:pt x="632883" y="564091"/>
                  <a:pt x="641350" y="559858"/>
                </a:cubicBezTo>
                <a:cubicBezTo>
                  <a:pt x="654050" y="561975"/>
                  <a:pt x="666881" y="563415"/>
                  <a:pt x="679450" y="566208"/>
                </a:cubicBezTo>
                <a:cubicBezTo>
                  <a:pt x="685984" y="567660"/>
                  <a:pt x="691807" y="572558"/>
                  <a:pt x="698500" y="572558"/>
                </a:cubicBezTo>
                <a:cubicBezTo>
                  <a:pt x="707227" y="572558"/>
                  <a:pt x="715433" y="568325"/>
                  <a:pt x="723900" y="566208"/>
                </a:cubicBezTo>
                <a:cubicBezTo>
                  <a:pt x="725112" y="581964"/>
                  <a:pt x="722893" y="640395"/>
                  <a:pt x="736600" y="667808"/>
                </a:cubicBezTo>
                <a:cubicBezTo>
                  <a:pt x="740013" y="674634"/>
                  <a:pt x="745067" y="680508"/>
                  <a:pt x="749300" y="686858"/>
                </a:cubicBezTo>
                <a:cubicBezTo>
                  <a:pt x="756227" y="676467"/>
                  <a:pt x="765656" y="657032"/>
                  <a:pt x="781050" y="655108"/>
                </a:cubicBezTo>
                <a:cubicBezTo>
                  <a:pt x="791760" y="653769"/>
                  <a:pt x="802217" y="659341"/>
                  <a:pt x="812800" y="661458"/>
                </a:cubicBezTo>
                <a:cubicBezTo>
                  <a:pt x="816909" y="686114"/>
                  <a:pt x="808672" y="705908"/>
                  <a:pt x="838200" y="705908"/>
                </a:cubicBezTo>
                <a:cubicBezTo>
                  <a:pt x="844893" y="705908"/>
                  <a:pt x="850900" y="701675"/>
                  <a:pt x="857250" y="699558"/>
                </a:cubicBezTo>
                <a:cubicBezTo>
                  <a:pt x="861483" y="693208"/>
                  <a:pt x="863845" y="675929"/>
                  <a:pt x="869950" y="680508"/>
                </a:cubicBezTo>
                <a:cubicBezTo>
                  <a:pt x="880660" y="688540"/>
                  <a:pt x="875224" y="707469"/>
                  <a:pt x="882650" y="718608"/>
                </a:cubicBezTo>
                <a:cubicBezTo>
                  <a:pt x="886883" y="724958"/>
                  <a:pt x="889391" y="732890"/>
                  <a:pt x="895350" y="737658"/>
                </a:cubicBezTo>
                <a:cubicBezTo>
                  <a:pt x="900577" y="741839"/>
                  <a:pt x="908050" y="741891"/>
                  <a:pt x="914400" y="744008"/>
                </a:cubicBezTo>
                <a:cubicBezTo>
                  <a:pt x="972491" y="724644"/>
                  <a:pt x="928072" y="746018"/>
                  <a:pt x="939800" y="617008"/>
                </a:cubicBezTo>
                <a:cubicBezTo>
                  <a:pt x="941184" y="601787"/>
                  <a:pt x="950851" y="590906"/>
                  <a:pt x="958850" y="578908"/>
                </a:cubicBezTo>
                <a:cubicBezTo>
                  <a:pt x="950383" y="576791"/>
                  <a:pt x="937940" y="580042"/>
                  <a:pt x="933450" y="572558"/>
                </a:cubicBezTo>
                <a:cubicBezTo>
                  <a:pt x="921734" y="553032"/>
                  <a:pt x="949955" y="540388"/>
                  <a:pt x="958850" y="534458"/>
                </a:cubicBezTo>
                <a:cubicBezTo>
                  <a:pt x="956733" y="519641"/>
                  <a:pt x="955435" y="504684"/>
                  <a:pt x="952500" y="490008"/>
                </a:cubicBezTo>
                <a:cubicBezTo>
                  <a:pt x="947710" y="466058"/>
                  <a:pt x="935299" y="454681"/>
                  <a:pt x="920750" y="432858"/>
                </a:cubicBezTo>
                <a:cubicBezTo>
                  <a:pt x="903817" y="407458"/>
                  <a:pt x="914400" y="418041"/>
                  <a:pt x="889000" y="401108"/>
                </a:cubicBezTo>
                <a:cubicBezTo>
                  <a:pt x="884767" y="394758"/>
                  <a:pt x="882043" y="387084"/>
                  <a:pt x="876300" y="382058"/>
                </a:cubicBezTo>
                <a:cubicBezTo>
                  <a:pt x="864813" y="372007"/>
                  <a:pt x="838200" y="356658"/>
                  <a:pt x="838200" y="356658"/>
                </a:cubicBezTo>
                <a:cubicBezTo>
                  <a:pt x="833209" y="349172"/>
                  <a:pt x="809297" y="323484"/>
                  <a:pt x="831850" y="312208"/>
                </a:cubicBezTo>
                <a:cubicBezTo>
                  <a:pt x="838676" y="308795"/>
                  <a:pt x="844074" y="321495"/>
                  <a:pt x="850900" y="324908"/>
                </a:cubicBezTo>
                <a:cubicBezTo>
                  <a:pt x="856887" y="327901"/>
                  <a:pt x="863600" y="329141"/>
                  <a:pt x="869950" y="331258"/>
                </a:cubicBezTo>
                <a:cubicBezTo>
                  <a:pt x="911039" y="320986"/>
                  <a:pt x="885537" y="334951"/>
                  <a:pt x="901700" y="305858"/>
                </a:cubicBezTo>
                <a:cubicBezTo>
                  <a:pt x="909113" y="292515"/>
                  <a:pt x="927100" y="267758"/>
                  <a:pt x="927100" y="267758"/>
                </a:cubicBezTo>
                <a:cubicBezTo>
                  <a:pt x="924983" y="248708"/>
                  <a:pt x="916101" y="229203"/>
                  <a:pt x="920750" y="210608"/>
                </a:cubicBezTo>
                <a:cubicBezTo>
                  <a:pt x="922373" y="204114"/>
                  <a:pt x="933813" y="213965"/>
                  <a:pt x="939800" y="216958"/>
                </a:cubicBezTo>
                <a:cubicBezTo>
                  <a:pt x="946626" y="220371"/>
                  <a:pt x="951704" y="226978"/>
                  <a:pt x="958850" y="229658"/>
                </a:cubicBezTo>
                <a:cubicBezTo>
                  <a:pt x="968956" y="233448"/>
                  <a:pt x="980129" y="233390"/>
                  <a:pt x="990600" y="236008"/>
                </a:cubicBezTo>
                <a:cubicBezTo>
                  <a:pt x="997094" y="237631"/>
                  <a:pt x="1003300" y="240241"/>
                  <a:pt x="1009650" y="242358"/>
                </a:cubicBezTo>
                <a:cubicBezTo>
                  <a:pt x="1014459" y="245964"/>
                  <a:pt x="1048113" y="263675"/>
                  <a:pt x="1041400" y="280458"/>
                </a:cubicBezTo>
                <a:cubicBezTo>
                  <a:pt x="1038566" y="287544"/>
                  <a:pt x="1028700" y="288925"/>
                  <a:pt x="1022350" y="293158"/>
                </a:cubicBezTo>
                <a:cubicBezTo>
                  <a:pt x="1025428" y="311623"/>
                  <a:pt x="1022908" y="342027"/>
                  <a:pt x="1047750" y="350308"/>
                </a:cubicBezTo>
                <a:lnTo>
                  <a:pt x="1066800" y="343958"/>
                </a:lnTo>
                <a:cubicBezTo>
                  <a:pt x="1077383" y="312208"/>
                  <a:pt x="1066800" y="327025"/>
                  <a:pt x="1111250" y="312208"/>
                </a:cubicBezTo>
                <a:lnTo>
                  <a:pt x="1130300" y="305858"/>
                </a:lnTo>
                <a:cubicBezTo>
                  <a:pt x="1143000" y="307975"/>
                  <a:pt x="1156884" y="306450"/>
                  <a:pt x="1168400" y="312208"/>
                </a:cubicBezTo>
                <a:cubicBezTo>
                  <a:pt x="1175226" y="315621"/>
                  <a:pt x="1180409" y="323658"/>
                  <a:pt x="1181100" y="331258"/>
                </a:cubicBezTo>
                <a:cubicBezTo>
                  <a:pt x="1183664" y="359466"/>
                  <a:pt x="1176324" y="377335"/>
                  <a:pt x="1168400" y="401108"/>
                </a:cubicBezTo>
                <a:cubicBezTo>
                  <a:pt x="1170517" y="409575"/>
                  <a:pt x="1167266" y="422018"/>
                  <a:pt x="1174750" y="426508"/>
                </a:cubicBezTo>
                <a:cubicBezTo>
                  <a:pt x="1182234" y="430998"/>
                  <a:pt x="1191423" y="420158"/>
                  <a:pt x="1200150" y="420158"/>
                </a:cubicBezTo>
                <a:cubicBezTo>
                  <a:pt x="1213295" y="420158"/>
                  <a:pt x="1228618" y="432787"/>
                  <a:pt x="1238250" y="439208"/>
                </a:cubicBezTo>
                <a:cubicBezTo>
                  <a:pt x="1244600" y="434975"/>
                  <a:pt x="1252532" y="432467"/>
                  <a:pt x="1257300" y="426508"/>
                </a:cubicBezTo>
                <a:cubicBezTo>
                  <a:pt x="1261481" y="421281"/>
                  <a:pt x="1262550" y="414060"/>
                  <a:pt x="1263650" y="407458"/>
                </a:cubicBezTo>
                <a:cubicBezTo>
                  <a:pt x="1266801" y="388552"/>
                  <a:pt x="1265351" y="368903"/>
                  <a:pt x="1270000" y="350308"/>
                </a:cubicBezTo>
                <a:cubicBezTo>
                  <a:pt x="1272947" y="338520"/>
                  <a:pt x="1294642" y="319316"/>
                  <a:pt x="1301750" y="312208"/>
                </a:cubicBezTo>
                <a:cubicBezTo>
                  <a:pt x="1303867" y="305858"/>
                  <a:pt x="1310586" y="299373"/>
                  <a:pt x="1308100" y="293158"/>
                </a:cubicBezTo>
                <a:cubicBezTo>
                  <a:pt x="1301099" y="275656"/>
                  <a:pt x="1248551" y="274672"/>
                  <a:pt x="1244600" y="274108"/>
                </a:cubicBezTo>
                <a:cubicBezTo>
                  <a:pt x="1242483" y="267758"/>
                  <a:pt x="1242983" y="259791"/>
                  <a:pt x="1238250" y="255058"/>
                </a:cubicBezTo>
                <a:cubicBezTo>
                  <a:pt x="1233517" y="250325"/>
                  <a:pt x="1225802" y="249808"/>
                  <a:pt x="1219200" y="248708"/>
                </a:cubicBezTo>
                <a:cubicBezTo>
                  <a:pt x="1200294" y="245557"/>
                  <a:pt x="1181100" y="244475"/>
                  <a:pt x="1162050" y="242358"/>
                </a:cubicBezTo>
                <a:cubicBezTo>
                  <a:pt x="1120486" y="228503"/>
                  <a:pt x="1161280" y="247746"/>
                  <a:pt x="1136650" y="216958"/>
                </a:cubicBezTo>
                <a:cubicBezTo>
                  <a:pt x="1126039" y="203694"/>
                  <a:pt x="1112554" y="203910"/>
                  <a:pt x="1098550" y="197908"/>
                </a:cubicBezTo>
                <a:cubicBezTo>
                  <a:pt x="1089849" y="194179"/>
                  <a:pt x="1081617" y="189441"/>
                  <a:pt x="1073150" y="185208"/>
                </a:cubicBezTo>
                <a:cubicBezTo>
                  <a:pt x="1071033" y="178858"/>
                  <a:pt x="1069793" y="172145"/>
                  <a:pt x="1066800" y="166158"/>
                </a:cubicBezTo>
                <a:cubicBezTo>
                  <a:pt x="1053571" y="139700"/>
                  <a:pt x="1044575" y="140758"/>
                  <a:pt x="1016000" y="121708"/>
                </a:cubicBezTo>
                <a:lnTo>
                  <a:pt x="996950" y="109008"/>
                </a:lnTo>
                <a:cubicBezTo>
                  <a:pt x="971550" y="111125"/>
                  <a:pt x="946014" y="111989"/>
                  <a:pt x="920750" y="115358"/>
                </a:cubicBezTo>
                <a:cubicBezTo>
                  <a:pt x="914115" y="116243"/>
                  <a:pt x="907915" y="124194"/>
                  <a:pt x="901700" y="121708"/>
                </a:cubicBezTo>
                <a:cubicBezTo>
                  <a:pt x="894614" y="118874"/>
                  <a:pt x="894959" y="107426"/>
                  <a:pt x="889000" y="102658"/>
                </a:cubicBezTo>
                <a:cubicBezTo>
                  <a:pt x="883773" y="98477"/>
                  <a:pt x="875937" y="99301"/>
                  <a:pt x="869950" y="96308"/>
                </a:cubicBezTo>
                <a:cubicBezTo>
                  <a:pt x="809573" y="66119"/>
                  <a:pt x="911094" y="103673"/>
                  <a:pt x="812800" y="70908"/>
                </a:cubicBezTo>
                <a:lnTo>
                  <a:pt x="793750" y="64558"/>
                </a:lnTo>
                <a:cubicBezTo>
                  <a:pt x="783167" y="66675"/>
                  <a:pt x="772106" y="67118"/>
                  <a:pt x="762000" y="70908"/>
                </a:cubicBezTo>
                <a:cubicBezTo>
                  <a:pt x="754854" y="73588"/>
                  <a:pt x="749776" y="80195"/>
                  <a:pt x="742950" y="83608"/>
                </a:cubicBezTo>
                <a:cubicBezTo>
                  <a:pt x="736963" y="86601"/>
                  <a:pt x="730250" y="87841"/>
                  <a:pt x="723900" y="89958"/>
                </a:cubicBezTo>
                <a:cubicBezTo>
                  <a:pt x="679239" y="75071"/>
                  <a:pt x="732770" y="89958"/>
                  <a:pt x="647700" y="89958"/>
                </a:cubicBezTo>
                <a:cubicBezTo>
                  <a:pt x="630635" y="89958"/>
                  <a:pt x="613833" y="85725"/>
                  <a:pt x="596900" y="83608"/>
                </a:cubicBezTo>
                <a:cubicBezTo>
                  <a:pt x="602835" y="65804"/>
                  <a:pt x="619057" y="39866"/>
                  <a:pt x="603250" y="20108"/>
                </a:cubicBezTo>
                <a:cubicBezTo>
                  <a:pt x="599069" y="14881"/>
                  <a:pt x="589940" y="17202"/>
                  <a:pt x="584200" y="13758"/>
                </a:cubicBezTo>
                <a:cubicBezTo>
                  <a:pt x="579066" y="10678"/>
                  <a:pt x="577850" y="2116"/>
                  <a:pt x="571500" y="1058"/>
                </a:cubicBezTo>
                <a:close/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49" name="Freeform 296"/>
          <p:cNvSpPr>
            <a:spLocks/>
          </p:cNvSpPr>
          <p:nvPr/>
        </p:nvSpPr>
        <p:spPr bwMode="auto">
          <a:xfrm>
            <a:off x="7966075" y="5006975"/>
            <a:ext cx="376238" cy="103188"/>
          </a:xfrm>
          <a:custGeom>
            <a:avLst/>
            <a:gdLst>
              <a:gd name="T0" fmla="*/ 0 w 3293191"/>
              <a:gd name="T1" fmla="*/ 0 h 1066800"/>
              <a:gd name="T2" fmla="*/ 0 w 3293191"/>
              <a:gd name="T3" fmla="*/ 0 h 1066800"/>
              <a:gd name="T4" fmla="*/ 0 w 3293191"/>
              <a:gd name="T5" fmla="*/ 0 h 1066800"/>
              <a:gd name="T6" fmla="*/ 0 w 3293191"/>
              <a:gd name="T7" fmla="*/ 0 h 1066800"/>
              <a:gd name="T8" fmla="*/ 0 w 3293191"/>
              <a:gd name="T9" fmla="*/ 0 h 1066800"/>
              <a:gd name="T10" fmla="*/ 0 w 3293191"/>
              <a:gd name="T11" fmla="*/ 0 h 1066800"/>
              <a:gd name="T12" fmla="*/ 0 w 3293191"/>
              <a:gd name="T13" fmla="*/ 0 h 1066800"/>
              <a:gd name="T14" fmla="*/ 0 w 3293191"/>
              <a:gd name="T15" fmla="*/ 0 h 1066800"/>
              <a:gd name="T16" fmla="*/ 0 w 3293191"/>
              <a:gd name="T17" fmla="*/ 0 h 1066800"/>
              <a:gd name="T18" fmla="*/ 0 w 3293191"/>
              <a:gd name="T19" fmla="*/ 0 h 1066800"/>
              <a:gd name="T20" fmla="*/ 0 w 3293191"/>
              <a:gd name="T21" fmla="*/ 0 h 1066800"/>
              <a:gd name="T22" fmla="*/ 0 w 3293191"/>
              <a:gd name="T23" fmla="*/ 0 h 1066800"/>
              <a:gd name="T24" fmla="*/ 0 w 3293191"/>
              <a:gd name="T25" fmla="*/ 0 h 1066800"/>
              <a:gd name="T26" fmla="*/ 0 w 3293191"/>
              <a:gd name="T27" fmla="*/ 0 h 1066800"/>
              <a:gd name="T28" fmla="*/ 0 w 3293191"/>
              <a:gd name="T29" fmla="*/ 0 h 1066800"/>
              <a:gd name="T30" fmla="*/ 0 w 3293191"/>
              <a:gd name="T31" fmla="*/ 0 h 1066800"/>
              <a:gd name="T32" fmla="*/ 0 w 3293191"/>
              <a:gd name="T33" fmla="*/ 0 h 1066800"/>
              <a:gd name="T34" fmla="*/ 0 w 3293191"/>
              <a:gd name="T35" fmla="*/ 0 h 1066800"/>
              <a:gd name="T36" fmla="*/ 0 w 3293191"/>
              <a:gd name="T37" fmla="*/ 0 h 1066800"/>
              <a:gd name="T38" fmla="*/ 0 w 3293191"/>
              <a:gd name="T39" fmla="*/ 0 h 1066800"/>
              <a:gd name="T40" fmla="*/ 0 w 3293191"/>
              <a:gd name="T41" fmla="*/ 0 h 1066800"/>
              <a:gd name="T42" fmla="*/ 0 w 3293191"/>
              <a:gd name="T43" fmla="*/ 0 h 1066800"/>
              <a:gd name="T44" fmla="*/ 0 w 3293191"/>
              <a:gd name="T45" fmla="*/ 0 h 1066800"/>
              <a:gd name="T46" fmla="*/ 0 w 3293191"/>
              <a:gd name="T47" fmla="*/ 0 h 1066800"/>
              <a:gd name="T48" fmla="*/ 0 w 3293191"/>
              <a:gd name="T49" fmla="*/ 0 h 1066800"/>
              <a:gd name="T50" fmla="*/ 0 w 3293191"/>
              <a:gd name="T51" fmla="*/ 0 h 1066800"/>
              <a:gd name="T52" fmla="*/ 0 w 3293191"/>
              <a:gd name="T53" fmla="*/ 0 h 1066800"/>
              <a:gd name="T54" fmla="*/ 0 w 3293191"/>
              <a:gd name="T55" fmla="*/ 0 h 1066800"/>
              <a:gd name="T56" fmla="*/ 0 w 3293191"/>
              <a:gd name="T57" fmla="*/ 0 h 1066800"/>
              <a:gd name="T58" fmla="*/ 0 w 3293191"/>
              <a:gd name="T59" fmla="*/ 0 h 1066800"/>
              <a:gd name="T60" fmla="*/ 0 w 3293191"/>
              <a:gd name="T61" fmla="*/ 0 h 1066800"/>
              <a:gd name="T62" fmla="*/ 0 w 3293191"/>
              <a:gd name="T63" fmla="*/ 0 h 1066800"/>
              <a:gd name="T64" fmla="*/ 0 w 3293191"/>
              <a:gd name="T65" fmla="*/ 0 h 1066800"/>
              <a:gd name="T66" fmla="*/ 0 w 3293191"/>
              <a:gd name="T67" fmla="*/ 0 h 1066800"/>
              <a:gd name="T68" fmla="*/ 0 w 3293191"/>
              <a:gd name="T69" fmla="*/ 0 h 1066800"/>
              <a:gd name="T70" fmla="*/ 0 w 3293191"/>
              <a:gd name="T71" fmla="*/ 0 h 1066800"/>
              <a:gd name="T72" fmla="*/ 0 w 3293191"/>
              <a:gd name="T73" fmla="*/ 0 h 1066800"/>
              <a:gd name="T74" fmla="*/ 0 w 3293191"/>
              <a:gd name="T75" fmla="*/ 0 h 1066800"/>
              <a:gd name="T76" fmla="*/ 0 w 3293191"/>
              <a:gd name="T77" fmla="*/ 0 h 1066800"/>
              <a:gd name="T78" fmla="*/ 0 w 3293191"/>
              <a:gd name="T79" fmla="*/ 0 h 1066800"/>
              <a:gd name="T80" fmla="*/ 0 w 3293191"/>
              <a:gd name="T81" fmla="*/ 0 h 1066800"/>
              <a:gd name="T82" fmla="*/ 0 w 3293191"/>
              <a:gd name="T83" fmla="*/ 0 h 1066800"/>
              <a:gd name="T84" fmla="*/ 0 w 3293191"/>
              <a:gd name="T85" fmla="*/ 0 h 1066800"/>
              <a:gd name="T86" fmla="*/ 0 w 3293191"/>
              <a:gd name="T87" fmla="*/ 0 h 1066800"/>
              <a:gd name="T88" fmla="*/ 0 w 3293191"/>
              <a:gd name="T89" fmla="*/ 0 h 1066800"/>
              <a:gd name="T90" fmla="*/ 0 w 3293191"/>
              <a:gd name="T91" fmla="*/ 0 h 1066800"/>
              <a:gd name="T92" fmla="*/ 0 w 3293191"/>
              <a:gd name="T93" fmla="*/ 0 h 1066800"/>
              <a:gd name="T94" fmla="*/ 0 w 3293191"/>
              <a:gd name="T95" fmla="*/ 0 h 1066800"/>
              <a:gd name="T96" fmla="*/ 0 w 3293191"/>
              <a:gd name="T97" fmla="*/ 0 h 1066800"/>
              <a:gd name="T98" fmla="*/ 0 w 3293191"/>
              <a:gd name="T99" fmla="*/ 0 h 1066800"/>
              <a:gd name="T100" fmla="*/ 0 w 3293191"/>
              <a:gd name="T101" fmla="*/ 0 h 1066800"/>
              <a:gd name="T102" fmla="*/ 0 w 3293191"/>
              <a:gd name="T103" fmla="*/ 0 h 1066800"/>
              <a:gd name="T104" fmla="*/ 0 w 3293191"/>
              <a:gd name="T105" fmla="*/ 0 h 1066800"/>
              <a:gd name="T106" fmla="*/ 0 w 3293191"/>
              <a:gd name="T107" fmla="*/ 0 h 1066800"/>
              <a:gd name="T108" fmla="*/ 0 w 3293191"/>
              <a:gd name="T109" fmla="*/ 0 h 106680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w 3293191"/>
              <a:gd name="T166" fmla="*/ 0 h 1066800"/>
              <a:gd name="T167" fmla="*/ 3293191 w 3293191"/>
              <a:gd name="T168" fmla="*/ 1066800 h 1066800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T165" t="T166" r="T167" b="T168"/>
            <a:pathLst>
              <a:path w="3293191" h="1066800">
                <a:moveTo>
                  <a:pt x="933450" y="44450"/>
                </a:moveTo>
                <a:cubicBezTo>
                  <a:pt x="927100" y="49742"/>
                  <a:pt x="903817" y="57150"/>
                  <a:pt x="895350" y="69850"/>
                </a:cubicBezTo>
                <a:cubicBezTo>
                  <a:pt x="863818" y="117148"/>
                  <a:pt x="904344" y="59057"/>
                  <a:pt x="863600" y="107950"/>
                </a:cubicBezTo>
                <a:cubicBezTo>
                  <a:pt x="858714" y="113813"/>
                  <a:pt x="856296" y="121604"/>
                  <a:pt x="850900" y="127000"/>
                </a:cubicBezTo>
                <a:cubicBezTo>
                  <a:pt x="832702" y="145198"/>
                  <a:pt x="833458" y="135721"/>
                  <a:pt x="812800" y="146050"/>
                </a:cubicBezTo>
                <a:cubicBezTo>
                  <a:pt x="805974" y="149463"/>
                  <a:pt x="799613" y="153864"/>
                  <a:pt x="793750" y="158750"/>
                </a:cubicBezTo>
                <a:cubicBezTo>
                  <a:pt x="786851" y="164499"/>
                  <a:pt x="783377" y="175486"/>
                  <a:pt x="774700" y="177800"/>
                </a:cubicBezTo>
                <a:cubicBezTo>
                  <a:pt x="750073" y="184367"/>
                  <a:pt x="723900" y="182033"/>
                  <a:pt x="698500" y="184150"/>
                </a:cubicBezTo>
                <a:cubicBezTo>
                  <a:pt x="646363" y="201529"/>
                  <a:pt x="729173" y="175309"/>
                  <a:pt x="628650" y="196850"/>
                </a:cubicBezTo>
                <a:cubicBezTo>
                  <a:pt x="615560" y="199655"/>
                  <a:pt x="603250" y="205317"/>
                  <a:pt x="590550" y="209550"/>
                </a:cubicBezTo>
                <a:lnTo>
                  <a:pt x="571500" y="215900"/>
                </a:lnTo>
                <a:cubicBezTo>
                  <a:pt x="568776" y="215718"/>
                  <a:pt x="479355" y="215417"/>
                  <a:pt x="450850" y="203200"/>
                </a:cubicBezTo>
                <a:cubicBezTo>
                  <a:pt x="443835" y="200194"/>
                  <a:pt x="438774" y="193600"/>
                  <a:pt x="431800" y="190500"/>
                </a:cubicBezTo>
                <a:lnTo>
                  <a:pt x="374650" y="171450"/>
                </a:lnTo>
                <a:lnTo>
                  <a:pt x="355600" y="165100"/>
                </a:lnTo>
                <a:lnTo>
                  <a:pt x="336550" y="158750"/>
                </a:lnTo>
                <a:cubicBezTo>
                  <a:pt x="330740" y="150036"/>
                  <a:pt x="315277" y="124142"/>
                  <a:pt x="304800" y="120650"/>
                </a:cubicBezTo>
                <a:cubicBezTo>
                  <a:pt x="298450" y="118533"/>
                  <a:pt x="292352" y="125900"/>
                  <a:pt x="285750" y="127000"/>
                </a:cubicBezTo>
                <a:cubicBezTo>
                  <a:pt x="266844" y="130151"/>
                  <a:pt x="247650" y="131233"/>
                  <a:pt x="228600" y="133350"/>
                </a:cubicBezTo>
                <a:cubicBezTo>
                  <a:pt x="222250" y="137583"/>
                  <a:pt x="215413" y="141164"/>
                  <a:pt x="209550" y="146050"/>
                </a:cubicBezTo>
                <a:cubicBezTo>
                  <a:pt x="160657" y="186794"/>
                  <a:pt x="218748" y="146268"/>
                  <a:pt x="171450" y="177800"/>
                </a:cubicBezTo>
                <a:cubicBezTo>
                  <a:pt x="167217" y="184150"/>
                  <a:pt x="164146" y="191454"/>
                  <a:pt x="158750" y="196850"/>
                </a:cubicBezTo>
                <a:cubicBezTo>
                  <a:pt x="153354" y="202246"/>
                  <a:pt x="144468" y="203591"/>
                  <a:pt x="139700" y="209550"/>
                </a:cubicBezTo>
                <a:cubicBezTo>
                  <a:pt x="133915" y="216781"/>
                  <a:pt x="128248" y="257604"/>
                  <a:pt x="127000" y="260350"/>
                </a:cubicBezTo>
                <a:cubicBezTo>
                  <a:pt x="120684" y="274245"/>
                  <a:pt x="110067" y="285750"/>
                  <a:pt x="101600" y="298450"/>
                </a:cubicBezTo>
                <a:lnTo>
                  <a:pt x="88900" y="317500"/>
                </a:lnTo>
                <a:cubicBezTo>
                  <a:pt x="84667" y="323850"/>
                  <a:pt x="78613" y="329310"/>
                  <a:pt x="76200" y="336550"/>
                </a:cubicBezTo>
                <a:lnTo>
                  <a:pt x="69850" y="355600"/>
                </a:lnTo>
                <a:cubicBezTo>
                  <a:pt x="85811" y="403483"/>
                  <a:pt x="62424" y="346318"/>
                  <a:pt x="95250" y="387350"/>
                </a:cubicBezTo>
                <a:cubicBezTo>
                  <a:pt x="99431" y="392577"/>
                  <a:pt x="99483" y="400050"/>
                  <a:pt x="101600" y="406400"/>
                </a:cubicBezTo>
                <a:cubicBezTo>
                  <a:pt x="103717" y="429683"/>
                  <a:pt x="104644" y="453106"/>
                  <a:pt x="107950" y="476250"/>
                </a:cubicBezTo>
                <a:cubicBezTo>
                  <a:pt x="108897" y="482876"/>
                  <a:pt x="113103" y="488714"/>
                  <a:pt x="114300" y="495300"/>
                </a:cubicBezTo>
                <a:cubicBezTo>
                  <a:pt x="118666" y="519315"/>
                  <a:pt x="118112" y="561343"/>
                  <a:pt x="133350" y="584200"/>
                </a:cubicBezTo>
                <a:cubicBezTo>
                  <a:pt x="141817" y="596900"/>
                  <a:pt x="153923" y="607820"/>
                  <a:pt x="158750" y="622300"/>
                </a:cubicBezTo>
                <a:cubicBezTo>
                  <a:pt x="160867" y="628650"/>
                  <a:pt x="162107" y="635363"/>
                  <a:pt x="165100" y="641350"/>
                </a:cubicBezTo>
                <a:cubicBezTo>
                  <a:pt x="189719" y="690589"/>
                  <a:pt x="168189" y="631567"/>
                  <a:pt x="184150" y="679450"/>
                </a:cubicBezTo>
                <a:cubicBezTo>
                  <a:pt x="182033" y="694267"/>
                  <a:pt x="179043" y="708985"/>
                  <a:pt x="177800" y="723900"/>
                </a:cubicBezTo>
                <a:cubicBezTo>
                  <a:pt x="174807" y="759821"/>
                  <a:pt x="175037" y="795983"/>
                  <a:pt x="171450" y="831850"/>
                </a:cubicBezTo>
                <a:cubicBezTo>
                  <a:pt x="170784" y="838510"/>
                  <a:pt x="169281" y="845673"/>
                  <a:pt x="165100" y="850900"/>
                </a:cubicBezTo>
                <a:cubicBezTo>
                  <a:pt x="160332" y="856859"/>
                  <a:pt x="152400" y="859367"/>
                  <a:pt x="146050" y="863600"/>
                </a:cubicBezTo>
                <a:cubicBezTo>
                  <a:pt x="141817" y="869950"/>
                  <a:pt x="139309" y="877882"/>
                  <a:pt x="133350" y="882650"/>
                </a:cubicBezTo>
                <a:cubicBezTo>
                  <a:pt x="128123" y="886831"/>
                  <a:pt x="119033" y="884267"/>
                  <a:pt x="114300" y="889000"/>
                </a:cubicBezTo>
                <a:cubicBezTo>
                  <a:pt x="107607" y="895693"/>
                  <a:pt x="107102" y="906697"/>
                  <a:pt x="101600" y="914400"/>
                </a:cubicBezTo>
                <a:cubicBezTo>
                  <a:pt x="90488" y="929957"/>
                  <a:pt x="78690" y="936023"/>
                  <a:pt x="63500" y="946150"/>
                </a:cubicBezTo>
                <a:cubicBezTo>
                  <a:pt x="33867" y="990600"/>
                  <a:pt x="50800" y="975783"/>
                  <a:pt x="19050" y="996950"/>
                </a:cubicBezTo>
                <a:cubicBezTo>
                  <a:pt x="12629" y="1006582"/>
                  <a:pt x="0" y="1021905"/>
                  <a:pt x="0" y="1035050"/>
                </a:cubicBezTo>
                <a:cubicBezTo>
                  <a:pt x="0" y="1045843"/>
                  <a:pt x="4233" y="1056217"/>
                  <a:pt x="6350" y="1066800"/>
                </a:cubicBezTo>
                <a:cubicBezTo>
                  <a:pt x="33867" y="1064683"/>
                  <a:pt x="61515" y="1063873"/>
                  <a:pt x="88900" y="1060450"/>
                </a:cubicBezTo>
                <a:cubicBezTo>
                  <a:pt x="95542" y="1059620"/>
                  <a:pt x="103217" y="1058833"/>
                  <a:pt x="107950" y="1054100"/>
                </a:cubicBezTo>
                <a:cubicBezTo>
                  <a:pt x="112683" y="1049367"/>
                  <a:pt x="110191" y="1040334"/>
                  <a:pt x="114300" y="1035050"/>
                </a:cubicBezTo>
                <a:cubicBezTo>
                  <a:pt x="125327" y="1020873"/>
                  <a:pt x="152400" y="996950"/>
                  <a:pt x="152400" y="996950"/>
                </a:cubicBezTo>
                <a:cubicBezTo>
                  <a:pt x="177800" y="999067"/>
                  <a:pt x="203607" y="998301"/>
                  <a:pt x="228600" y="1003300"/>
                </a:cubicBezTo>
                <a:cubicBezTo>
                  <a:pt x="236084" y="1004797"/>
                  <a:pt x="240077" y="1015053"/>
                  <a:pt x="247650" y="1016000"/>
                </a:cubicBezTo>
                <a:cubicBezTo>
                  <a:pt x="258796" y="1017393"/>
                  <a:pt x="286010" y="1007447"/>
                  <a:pt x="298450" y="1003300"/>
                </a:cubicBezTo>
                <a:cubicBezTo>
                  <a:pt x="305526" y="1003772"/>
                  <a:pt x="403187" y="1017606"/>
                  <a:pt x="431800" y="1003300"/>
                </a:cubicBezTo>
                <a:cubicBezTo>
                  <a:pt x="438626" y="999887"/>
                  <a:pt x="438541" y="989018"/>
                  <a:pt x="444500" y="984250"/>
                </a:cubicBezTo>
                <a:cubicBezTo>
                  <a:pt x="449727" y="980069"/>
                  <a:pt x="457200" y="980017"/>
                  <a:pt x="463550" y="977900"/>
                </a:cubicBezTo>
                <a:cubicBezTo>
                  <a:pt x="493183" y="980017"/>
                  <a:pt x="522945" y="980779"/>
                  <a:pt x="552450" y="984250"/>
                </a:cubicBezTo>
                <a:cubicBezTo>
                  <a:pt x="559098" y="985032"/>
                  <a:pt x="565931" y="986887"/>
                  <a:pt x="571500" y="990600"/>
                </a:cubicBezTo>
                <a:cubicBezTo>
                  <a:pt x="589185" y="1002390"/>
                  <a:pt x="588825" y="1015425"/>
                  <a:pt x="609600" y="1022350"/>
                </a:cubicBezTo>
                <a:cubicBezTo>
                  <a:pt x="621814" y="1026421"/>
                  <a:pt x="635000" y="1026583"/>
                  <a:pt x="647700" y="1028700"/>
                </a:cubicBezTo>
                <a:cubicBezTo>
                  <a:pt x="662517" y="1026583"/>
                  <a:pt x="680336" y="1031539"/>
                  <a:pt x="692150" y="1022350"/>
                </a:cubicBezTo>
                <a:cubicBezTo>
                  <a:pt x="702717" y="1014131"/>
                  <a:pt x="693711" y="991676"/>
                  <a:pt x="704850" y="984250"/>
                </a:cubicBezTo>
                <a:lnTo>
                  <a:pt x="723900" y="971550"/>
                </a:lnTo>
                <a:cubicBezTo>
                  <a:pt x="730250" y="973667"/>
                  <a:pt x="736963" y="974907"/>
                  <a:pt x="742950" y="977900"/>
                </a:cubicBezTo>
                <a:cubicBezTo>
                  <a:pt x="749776" y="981313"/>
                  <a:pt x="754406" y="989841"/>
                  <a:pt x="762000" y="990600"/>
                </a:cubicBezTo>
                <a:cubicBezTo>
                  <a:pt x="776893" y="992089"/>
                  <a:pt x="791633" y="986367"/>
                  <a:pt x="806450" y="984250"/>
                </a:cubicBezTo>
                <a:cubicBezTo>
                  <a:pt x="810683" y="977900"/>
                  <a:pt x="813191" y="969968"/>
                  <a:pt x="819150" y="965200"/>
                </a:cubicBezTo>
                <a:cubicBezTo>
                  <a:pt x="834746" y="952723"/>
                  <a:pt x="841654" y="960744"/>
                  <a:pt x="857250" y="965200"/>
                </a:cubicBezTo>
                <a:cubicBezTo>
                  <a:pt x="865641" y="967598"/>
                  <a:pt x="874183" y="969433"/>
                  <a:pt x="882650" y="971550"/>
                </a:cubicBezTo>
                <a:cubicBezTo>
                  <a:pt x="887180" y="957961"/>
                  <a:pt x="890114" y="943587"/>
                  <a:pt x="901700" y="933450"/>
                </a:cubicBezTo>
                <a:cubicBezTo>
                  <a:pt x="922134" y="915570"/>
                  <a:pt x="941989" y="906956"/>
                  <a:pt x="965200" y="895350"/>
                </a:cubicBezTo>
                <a:cubicBezTo>
                  <a:pt x="982133" y="897467"/>
                  <a:pt x="999536" y="897210"/>
                  <a:pt x="1016000" y="901700"/>
                </a:cubicBezTo>
                <a:cubicBezTo>
                  <a:pt x="1023363" y="903708"/>
                  <a:pt x="1027465" y="913557"/>
                  <a:pt x="1035050" y="914400"/>
                </a:cubicBezTo>
                <a:cubicBezTo>
                  <a:pt x="1047846" y="915822"/>
                  <a:pt x="1060450" y="910167"/>
                  <a:pt x="1073150" y="908050"/>
                </a:cubicBezTo>
                <a:cubicBezTo>
                  <a:pt x="1079500" y="903817"/>
                  <a:pt x="1084606" y="896109"/>
                  <a:pt x="1092200" y="895350"/>
                </a:cubicBezTo>
                <a:cubicBezTo>
                  <a:pt x="1114651" y="893105"/>
                  <a:pt x="1135253" y="901234"/>
                  <a:pt x="1155700" y="908050"/>
                </a:cubicBezTo>
                <a:cubicBezTo>
                  <a:pt x="1209221" y="890210"/>
                  <a:pt x="1185031" y="884162"/>
                  <a:pt x="1200150" y="914400"/>
                </a:cubicBezTo>
                <a:cubicBezTo>
                  <a:pt x="1203563" y="921226"/>
                  <a:pt x="1206024" y="930037"/>
                  <a:pt x="1212850" y="933450"/>
                </a:cubicBezTo>
                <a:cubicBezTo>
                  <a:pt x="1224366" y="939208"/>
                  <a:pt x="1238381" y="937007"/>
                  <a:pt x="1250950" y="939800"/>
                </a:cubicBezTo>
                <a:cubicBezTo>
                  <a:pt x="1257484" y="941252"/>
                  <a:pt x="1263650" y="944033"/>
                  <a:pt x="1270000" y="946150"/>
                </a:cubicBezTo>
                <a:cubicBezTo>
                  <a:pt x="1284044" y="960194"/>
                  <a:pt x="1290419" y="969059"/>
                  <a:pt x="1308100" y="977900"/>
                </a:cubicBezTo>
                <a:cubicBezTo>
                  <a:pt x="1314087" y="980893"/>
                  <a:pt x="1320800" y="982133"/>
                  <a:pt x="1327150" y="984250"/>
                </a:cubicBezTo>
                <a:cubicBezTo>
                  <a:pt x="1355504" y="974799"/>
                  <a:pt x="1358092" y="980878"/>
                  <a:pt x="1339850" y="933450"/>
                </a:cubicBezTo>
                <a:cubicBezTo>
                  <a:pt x="1334371" y="919204"/>
                  <a:pt x="1322917" y="908050"/>
                  <a:pt x="1314450" y="895350"/>
                </a:cubicBezTo>
                <a:cubicBezTo>
                  <a:pt x="1297517" y="869950"/>
                  <a:pt x="1308100" y="880533"/>
                  <a:pt x="1282700" y="863600"/>
                </a:cubicBezTo>
                <a:cubicBezTo>
                  <a:pt x="1278467" y="857250"/>
                  <a:pt x="1273786" y="851176"/>
                  <a:pt x="1270000" y="844550"/>
                </a:cubicBezTo>
                <a:cubicBezTo>
                  <a:pt x="1237774" y="788154"/>
                  <a:pt x="1275542" y="846512"/>
                  <a:pt x="1244600" y="800100"/>
                </a:cubicBezTo>
                <a:cubicBezTo>
                  <a:pt x="1246717" y="783167"/>
                  <a:pt x="1244612" y="765145"/>
                  <a:pt x="1250950" y="749300"/>
                </a:cubicBezTo>
                <a:cubicBezTo>
                  <a:pt x="1263873" y="716993"/>
                  <a:pt x="1278244" y="745624"/>
                  <a:pt x="1282700" y="755650"/>
                </a:cubicBezTo>
                <a:cubicBezTo>
                  <a:pt x="1288137" y="767883"/>
                  <a:pt x="1291167" y="781050"/>
                  <a:pt x="1295400" y="793750"/>
                </a:cubicBezTo>
                <a:cubicBezTo>
                  <a:pt x="1297517" y="800100"/>
                  <a:pt x="1298037" y="807231"/>
                  <a:pt x="1301750" y="812800"/>
                </a:cubicBezTo>
                <a:cubicBezTo>
                  <a:pt x="1305983" y="819150"/>
                  <a:pt x="1311037" y="825024"/>
                  <a:pt x="1314450" y="831850"/>
                </a:cubicBezTo>
                <a:cubicBezTo>
                  <a:pt x="1317443" y="837837"/>
                  <a:pt x="1316619" y="845673"/>
                  <a:pt x="1320800" y="850900"/>
                </a:cubicBezTo>
                <a:cubicBezTo>
                  <a:pt x="1325568" y="856859"/>
                  <a:pt x="1333500" y="859367"/>
                  <a:pt x="1339850" y="863600"/>
                </a:cubicBezTo>
                <a:cubicBezTo>
                  <a:pt x="1351838" y="862601"/>
                  <a:pt x="1429826" y="858197"/>
                  <a:pt x="1454150" y="850900"/>
                </a:cubicBezTo>
                <a:cubicBezTo>
                  <a:pt x="1463217" y="848180"/>
                  <a:pt x="1470849" y="841929"/>
                  <a:pt x="1479550" y="838200"/>
                </a:cubicBezTo>
                <a:cubicBezTo>
                  <a:pt x="1485702" y="835563"/>
                  <a:pt x="1492250" y="833967"/>
                  <a:pt x="1498600" y="831850"/>
                </a:cubicBezTo>
                <a:cubicBezTo>
                  <a:pt x="1509183" y="833967"/>
                  <a:pt x="1524363" y="829220"/>
                  <a:pt x="1530350" y="838200"/>
                </a:cubicBezTo>
                <a:cubicBezTo>
                  <a:pt x="1576431" y="907322"/>
                  <a:pt x="1500379" y="879920"/>
                  <a:pt x="1562100" y="895350"/>
                </a:cubicBezTo>
                <a:cubicBezTo>
                  <a:pt x="1568450" y="893233"/>
                  <a:pt x="1576417" y="893733"/>
                  <a:pt x="1581150" y="889000"/>
                </a:cubicBezTo>
                <a:cubicBezTo>
                  <a:pt x="1585883" y="884267"/>
                  <a:pt x="1585661" y="876386"/>
                  <a:pt x="1587500" y="869950"/>
                </a:cubicBezTo>
                <a:cubicBezTo>
                  <a:pt x="1589898" y="861559"/>
                  <a:pt x="1592415" y="853158"/>
                  <a:pt x="1593850" y="844550"/>
                </a:cubicBezTo>
                <a:cubicBezTo>
                  <a:pt x="1596655" y="827717"/>
                  <a:pt x="1593862" y="809595"/>
                  <a:pt x="1600200" y="793750"/>
                </a:cubicBezTo>
                <a:cubicBezTo>
                  <a:pt x="1603034" y="786664"/>
                  <a:pt x="1612900" y="785283"/>
                  <a:pt x="1619250" y="781050"/>
                </a:cubicBezTo>
                <a:cubicBezTo>
                  <a:pt x="1694075" y="796015"/>
                  <a:pt x="1600934" y="777997"/>
                  <a:pt x="1695450" y="793750"/>
                </a:cubicBezTo>
                <a:cubicBezTo>
                  <a:pt x="1703493" y="795090"/>
                  <a:pt x="1735734" y="800608"/>
                  <a:pt x="1746250" y="806450"/>
                </a:cubicBezTo>
                <a:cubicBezTo>
                  <a:pt x="1759593" y="813863"/>
                  <a:pt x="1769870" y="827023"/>
                  <a:pt x="1784350" y="831850"/>
                </a:cubicBezTo>
                <a:cubicBezTo>
                  <a:pt x="1810640" y="840613"/>
                  <a:pt x="1797831" y="834487"/>
                  <a:pt x="1822450" y="850900"/>
                </a:cubicBezTo>
                <a:cubicBezTo>
                  <a:pt x="1843107" y="844014"/>
                  <a:pt x="1844210" y="847979"/>
                  <a:pt x="1854200" y="825500"/>
                </a:cubicBezTo>
                <a:cubicBezTo>
                  <a:pt x="1859637" y="813267"/>
                  <a:pt x="1866900" y="787400"/>
                  <a:pt x="1866900" y="787400"/>
                </a:cubicBezTo>
                <a:cubicBezTo>
                  <a:pt x="1877483" y="789517"/>
                  <a:pt x="1888237" y="790910"/>
                  <a:pt x="1898650" y="793750"/>
                </a:cubicBezTo>
                <a:cubicBezTo>
                  <a:pt x="1911565" y="797272"/>
                  <a:pt x="1936750" y="806450"/>
                  <a:pt x="1936750" y="806450"/>
                </a:cubicBezTo>
                <a:cubicBezTo>
                  <a:pt x="1947333" y="804333"/>
                  <a:pt x="1958674" y="804566"/>
                  <a:pt x="1968500" y="800100"/>
                </a:cubicBezTo>
                <a:cubicBezTo>
                  <a:pt x="1982395" y="793784"/>
                  <a:pt x="1992120" y="779527"/>
                  <a:pt x="2006600" y="774700"/>
                </a:cubicBezTo>
                <a:lnTo>
                  <a:pt x="2025650" y="768350"/>
                </a:lnTo>
                <a:cubicBezTo>
                  <a:pt x="2027767" y="774700"/>
                  <a:pt x="2025650" y="785283"/>
                  <a:pt x="2032000" y="787400"/>
                </a:cubicBezTo>
                <a:cubicBezTo>
                  <a:pt x="2065450" y="798550"/>
                  <a:pt x="2061853" y="776597"/>
                  <a:pt x="2076450" y="762000"/>
                </a:cubicBezTo>
                <a:cubicBezTo>
                  <a:pt x="2081846" y="756604"/>
                  <a:pt x="2088674" y="752713"/>
                  <a:pt x="2095500" y="749300"/>
                </a:cubicBezTo>
                <a:cubicBezTo>
                  <a:pt x="2118385" y="737858"/>
                  <a:pt x="2159838" y="738421"/>
                  <a:pt x="2178050" y="736600"/>
                </a:cubicBezTo>
                <a:cubicBezTo>
                  <a:pt x="2186517" y="730250"/>
                  <a:pt x="2194261" y="722801"/>
                  <a:pt x="2203450" y="717550"/>
                </a:cubicBezTo>
                <a:cubicBezTo>
                  <a:pt x="2222867" y="706454"/>
                  <a:pt x="2278808" y="705569"/>
                  <a:pt x="2286000" y="704850"/>
                </a:cubicBezTo>
                <a:cubicBezTo>
                  <a:pt x="2287776" y="692419"/>
                  <a:pt x="2286930" y="652675"/>
                  <a:pt x="2305050" y="641350"/>
                </a:cubicBezTo>
                <a:cubicBezTo>
                  <a:pt x="2316402" y="634255"/>
                  <a:pt x="2330450" y="632883"/>
                  <a:pt x="2343150" y="628650"/>
                </a:cubicBezTo>
                <a:lnTo>
                  <a:pt x="2362200" y="622300"/>
                </a:lnTo>
                <a:cubicBezTo>
                  <a:pt x="2404329" y="625109"/>
                  <a:pt x="2469342" y="628037"/>
                  <a:pt x="2514600" y="635000"/>
                </a:cubicBezTo>
                <a:cubicBezTo>
                  <a:pt x="2523226" y="636327"/>
                  <a:pt x="2531533" y="639233"/>
                  <a:pt x="2540000" y="641350"/>
                </a:cubicBezTo>
                <a:cubicBezTo>
                  <a:pt x="2581358" y="627564"/>
                  <a:pt x="2542621" y="646841"/>
                  <a:pt x="2565400" y="584200"/>
                </a:cubicBezTo>
                <a:cubicBezTo>
                  <a:pt x="2568469" y="575760"/>
                  <a:pt x="2578701" y="572049"/>
                  <a:pt x="2584450" y="565150"/>
                </a:cubicBezTo>
                <a:cubicBezTo>
                  <a:pt x="2589336" y="559287"/>
                  <a:pt x="2591191" y="550868"/>
                  <a:pt x="2597150" y="546100"/>
                </a:cubicBezTo>
                <a:cubicBezTo>
                  <a:pt x="2601291" y="542787"/>
                  <a:pt x="2639941" y="533815"/>
                  <a:pt x="2641600" y="533400"/>
                </a:cubicBezTo>
                <a:cubicBezTo>
                  <a:pt x="2692400" y="499533"/>
                  <a:pt x="2631017" y="543983"/>
                  <a:pt x="2673350" y="501650"/>
                </a:cubicBezTo>
                <a:cubicBezTo>
                  <a:pt x="2678746" y="496254"/>
                  <a:pt x="2686050" y="493183"/>
                  <a:pt x="2692400" y="488950"/>
                </a:cubicBezTo>
                <a:cubicBezTo>
                  <a:pt x="2705100" y="491067"/>
                  <a:pt x="2717875" y="492775"/>
                  <a:pt x="2730500" y="495300"/>
                </a:cubicBezTo>
                <a:cubicBezTo>
                  <a:pt x="2739058" y="497012"/>
                  <a:pt x="2747173" y="501650"/>
                  <a:pt x="2755900" y="501650"/>
                </a:cubicBezTo>
                <a:cubicBezTo>
                  <a:pt x="2764627" y="501650"/>
                  <a:pt x="2772833" y="497417"/>
                  <a:pt x="2781300" y="495300"/>
                </a:cubicBezTo>
                <a:cubicBezTo>
                  <a:pt x="2783417" y="484717"/>
                  <a:pt x="2783860" y="473656"/>
                  <a:pt x="2787650" y="463550"/>
                </a:cubicBezTo>
                <a:cubicBezTo>
                  <a:pt x="2792954" y="449405"/>
                  <a:pt x="2809517" y="435333"/>
                  <a:pt x="2819400" y="425450"/>
                </a:cubicBezTo>
                <a:cubicBezTo>
                  <a:pt x="2821517" y="419100"/>
                  <a:pt x="2821569" y="411627"/>
                  <a:pt x="2825750" y="406400"/>
                </a:cubicBezTo>
                <a:cubicBezTo>
                  <a:pt x="2837882" y="391235"/>
                  <a:pt x="2848512" y="395019"/>
                  <a:pt x="2863850" y="387350"/>
                </a:cubicBezTo>
                <a:cubicBezTo>
                  <a:pt x="2870676" y="383937"/>
                  <a:pt x="2875926" y="377750"/>
                  <a:pt x="2882900" y="374650"/>
                </a:cubicBezTo>
                <a:cubicBezTo>
                  <a:pt x="2895133" y="369213"/>
                  <a:pt x="2921000" y="361950"/>
                  <a:pt x="2921000" y="361950"/>
                </a:cubicBezTo>
                <a:cubicBezTo>
                  <a:pt x="2925233" y="368300"/>
                  <a:pt x="2927741" y="376232"/>
                  <a:pt x="2933700" y="381000"/>
                </a:cubicBezTo>
                <a:cubicBezTo>
                  <a:pt x="2938927" y="385181"/>
                  <a:pt x="2946108" y="386520"/>
                  <a:pt x="2952750" y="387350"/>
                </a:cubicBezTo>
                <a:cubicBezTo>
                  <a:pt x="2980135" y="390773"/>
                  <a:pt x="3007783" y="391583"/>
                  <a:pt x="3035300" y="393700"/>
                </a:cubicBezTo>
                <a:cubicBezTo>
                  <a:pt x="3082504" y="377965"/>
                  <a:pt x="3026816" y="394912"/>
                  <a:pt x="3124200" y="381000"/>
                </a:cubicBezTo>
                <a:cubicBezTo>
                  <a:pt x="3146545" y="377808"/>
                  <a:pt x="3142179" y="372011"/>
                  <a:pt x="3162300" y="361950"/>
                </a:cubicBezTo>
                <a:cubicBezTo>
                  <a:pt x="3171410" y="357395"/>
                  <a:pt x="3198612" y="351285"/>
                  <a:pt x="3206750" y="349250"/>
                </a:cubicBezTo>
                <a:cubicBezTo>
                  <a:pt x="3236939" y="329124"/>
                  <a:pt x="3218560" y="338963"/>
                  <a:pt x="3263900" y="323850"/>
                </a:cubicBezTo>
                <a:lnTo>
                  <a:pt x="3282950" y="317500"/>
                </a:lnTo>
                <a:cubicBezTo>
                  <a:pt x="3285067" y="311150"/>
                  <a:pt x="3293191" y="303897"/>
                  <a:pt x="3289300" y="298450"/>
                </a:cubicBezTo>
                <a:cubicBezTo>
                  <a:pt x="3266003" y="265835"/>
                  <a:pt x="3227754" y="270445"/>
                  <a:pt x="3194050" y="266700"/>
                </a:cubicBezTo>
                <a:lnTo>
                  <a:pt x="3155950" y="241300"/>
                </a:lnTo>
                <a:lnTo>
                  <a:pt x="3136900" y="228600"/>
                </a:lnTo>
                <a:cubicBezTo>
                  <a:pt x="3122083" y="230717"/>
                  <a:pt x="3107417" y="234950"/>
                  <a:pt x="3092450" y="234950"/>
                </a:cubicBezTo>
                <a:cubicBezTo>
                  <a:pt x="3018294" y="234950"/>
                  <a:pt x="3055170" y="211393"/>
                  <a:pt x="2965450" y="241300"/>
                </a:cubicBezTo>
                <a:cubicBezTo>
                  <a:pt x="2959100" y="243417"/>
                  <a:pt x="2952251" y="244399"/>
                  <a:pt x="2946400" y="247650"/>
                </a:cubicBezTo>
                <a:cubicBezTo>
                  <a:pt x="2933057" y="255063"/>
                  <a:pt x="2921000" y="264583"/>
                  <a:pt x="2908300" y="273050"/>
                </a:cubicBezTo>
                <a:cubicBezTo>
                  <a:pt x="2901950" y="277283"/>
                  <a:pt x="2896490" y="283337"/>
                  <a:pt x="2889250" y="285750"/>
                </a:cubicBezTo>
                <a:lnTo>
                  <a:pt x="2870200" y="292100"/>
                </a:lnTo>
                <a:lnTo>
                  <a:pt x="2787650" y="285750"/>
                </a:lnTo>
                <a:cubicBezTo>
                  <a:pt x="2773536" y="279938"/>
                  <a:pt x="2776730" y="252477"/>
                  <a:pt x="2762250" y="247650"/>
                </a:cubicBezTo>
                <a:lnTo>
                  <a:pt x="2724150" y="234950"/>
                </a:lnTo>
                <a:cubicBezTo>
                  <a:pt x="2717800" y="232833"/>
                  <a:pt x="2711664" y="229913"/>
                  <a:pt x="2705100" y="228600"/>
                </a:cubicBezTo>
                <a:lnTo>
                  <a:pt x="2673350" y="222250"/>
                </a:lnTo>
                <a:cubicBezTo>
                  <a:pt x="2663979" y="208193"/>
                  <a:pt x="2656268" y="193929"/>
                  <a:pt x="2641600" y="184150"/>
                </a:cubicBezTo>
                <a:cubicBezTo>
                  <a:pt x="2636031" y="180437"/>
                  <a:pt x="2628537" y="180793"/>
                  <a:pt x="2622550" y="177800"/>
                </a:cubicBezTo>
                <a:cubicBezTo>
                  <a:pt x="2615724" y="174387"/>
                  <a:pt x="2610474" y="168200"/>
                  <a:pt x="2603500" y="165100"/>
                </a:cubicBezTo>
                <a:cubicBezTo>
                  <a:pt x="2591267" y="159663"/>
                  <a:pt x="2578100" y="156633"/>
                  <a:pt x="2565400" y="152400"/>
                </a:cubicBezTo>
                <a:lnTo>
                  <a:pt x="2546350" y="146050"/>
                </a:lnTo>
                <a:cubicBezTo>
                  <a:pt x="2493194" y="154909"/>
                  <a:pt x="2518963" y="145258"/>
                  <a:pt x="2470150" y="177800"/>
                </a:cubicBezTo>
                <a:lnTo>
                  <a:pt x="2451100" y="190500"/>
                </a:lnTo>
                <a:lnTo>
                  <a:pt x="2432050" y="203200"/>
                </a:lnTo>
                <a:cubicBezTo>
                  <a:pt x="2383237" y="170658"/>
                  <a:pt x="2409006" y="175291"/>
                  <a:pt x="2355850" y="184150"/>
                </a:cubicBezTo>
                <a:cubicBezTo>
                  <a:pt x="2349500" y="190500"/>
                  <a:pt x="2343699" y="197451"/>
                  <a:pt x="2336800" y="203200"/>
                </a:cubicBezTo>
                <a:cubicBezTo>
                  <a:pt x="2296886" y="236462"/>
                  <a:pt x="2270941" y="218500"/>
                  <a:pt x="2203450" y="222250"/>
                </a:cubicBezTo>
                <a:cubicBezTo>
                  <a:pt x="2197100" y="226483"/>
                  <a:pt x="2191928" y="233695"/>
                  <a:pt x="2184400" y="234950"/>
                </a:cubicBezTo>
                <a:cubicBezTo>
                  <a:pt x="2173884" y="236703"/>
                  <a:pt x="2152934" y="220323"/>
                  <a:pt x="2146300" y="215900"/>
                </a:cubicBezTo>
                <a:cubicBezTo>
                  <a:pt x="2135717" y="218017"/>
                  <a:pt x="2123921" y="216895"/>
                  <a:pt x="2114550" y="222250"/>
                </a:cubicBezTo>
                <a:cubicBezTo>
                  <a:pt x="2101811" y="229529"/>
                  <a:pt x="2101041" y="249268"/>
                  <a:pt x="2095500" y="260350"/>
                </a:cubicBezTo>
                <a:cubicBezTo>
                  <a:pt x="2087033" y="277283"/>
                  <a:pt x="2080683" y="283633"/>
                  <a:pt x="2063750" y="292100"/>
                </a:cubicBezTo>
                <a:cubicBezTo>
                  <a:pt x="2049235" y="299358"/>
                  <a:pt x="2027441" y="301177"/>
                  <a:pt x="2012950" y="304800"/>
                </a:cubicBezTo>
                <a:cubicBezTo>
                  <a:pt x="2006456" y="306423"/>
                  <a:pt x="1999751" y="307899"/>
                  <a:pt x="1993900" y="311150"/>
                </a:cubicBezTo>
                <a:cubicBezTo>
                  <a:pt x="1980557" y="318563"/>
                  <a:pt x="1955800" y="336550"/>
                  <a:pt x="1955800" y="336550"/>
                </a:cubicBezTo>
                <a:cubicBezTo>
                  <a:pt x="1951567" y="342900"/>
                  <a:pt x="1949059" y="350832"/>
                  <a:pt x="1943100" y="355600"/>
                </a:cubicBezTo>
                <a:cubicBezTo>
                  <a:pt x="1924211" y="370711"/>
                  <a:pt x="1866063" y="356151"/>
                  <a:pt x="1860550" y="355600"/>
                </a:cubicBezTo>
                <a:cubicBezTo>
                  <a:pt x="1847850" y="351367"/>
                  <a:pt x="1829876" y="354039"/>
                  <a:pt x="1822450" y="342900"/>
                </a:cubicBezTo>
                <a:cubicBezTo>
                  <a:pt x="1807633" y="320675"/>
                  <a:pt x="1803400" y="309033"/>
                  <a:pt x="1771650" y="298450"/>
                </a:cubicBezTo>
                <a:cubicBezTo>
                  <a:pt x="1744321" y="289340"/>
                  <a:pt x="1759094" y="293723"/>
                  <a:pt x="1727200" y="285750"/>
                </a:cubicBezTo>
                <a:cubicBezTo>
                  <a:pt x="1720850" y="281517"/>
                  <a:pt x="1713546" y="278446"/>
                  <a:pt x="1708150" y="273050"/>
                </a:cubicBezTo>
                <a:cubicBezTo>
                  <a:pt x="1702754" y="267654"/>
                  <a:pt x="1701193" y="259026"/>
                  <a:pt x="1695450" y="254000"/>
                </a:cubicBezTo>
                <a:cubicBezTo>
                  <a:pt x="1683963" y="243949"/>
                  <a:pt x="1657350" y="228600"/>
                  <a:pt x="1657350" y="228600"/>
                </a:cubicBezTo>
                <a:cubicBezTo>
                  <a:pt x="1653117" y="222250"/>
                  <a:pt x="1651122" y="213595"/>
                  <a:pt x="1644650" y="209550"/>
                </a:cubicBezTo>
                <a:cubicBezTo>
                  <a:pt x="1633298" y="202455"/>
                  <a:pt x="1606550" y="196850"/>
                  <a:pt x="1606550" y="196850"/>
                </a:cubicBezTo>
                <a:cubicBezTo>
                  <a:pt x="1594406" y="160417"/>
                  <a:pt x="1608897" y="194425"/>
                  <a:pt x="1581150" y="158750"/>
                </a:cubicBezTo>
                <a:cubicBezTo>
                  <a:pt x="1571779" y="146702"/>
                  <a:pt x="1560577" y="135130"/>
                  <a:pt x="1555750" y="120650"/>
                </a:cubicBezTo>
                <a:cubicBezTo>
                  <a:pt x="1553633" y="114300"/>
                  <a:pt x="1552651" y="107451"/>
                  <a:pt x="1549400" y="101600"/>
                </a:cubicBezTo>
                <a:cubicBezTo>
                  <a:pt x="1541987" y="88257"/>
                  <a:pt x="1538480" y="68327"/>
                  <a:pt x="1524000" y="63500"/>
                </a:cubicBezTo>
                <a:lnTo>
                  <a:pt x="1504950" y="57150"/>
                </a:lnTo>
                <a:cubicBezTo>
                  <a:pt x="1502833" y="50800"/>
                  <a:pt x="1502781" y="43327"/>
                  <a:pt x="1498600" y="38100"/>
                </a:cubicBezTo>
                <a:cubicBezTo>
                  <a:pt x="1493832" y="32141"/>
                  <a:pt x="1484946" y="30796"/>
                  <a:pt x="1479550" y="25400"/>
                </a:cubicBezTo>
                <a:cubicBezTo>
                  <a:pt x="1474154" y="20004"/>
                  <a:pt x="1471083" y="12700"/>
                  <a:pt x="1466850" y="6350"/>
                </a:cubicBezTo>
                <a:cubicBezTo>
                  <a:pt x="1461351" y="7725"/>
                  <a:pt x="1423966" y="9482"/>
                  <a:pt x="1435100" y="31750"/>
                </a:cubicBezTo>
                <a:cubicBezTo>
                  <a:pt x="1438093" y="37737"/>
                  <a:pt x="1447800" y="35983"/>
                  <a:pt x="1454150" y="38100"/>
                </a:cubicBezTo>
                <a:cubicBezTo>
                  <a:pt x="1452033" y="46567"/>
                  <a:pt x="1451238" y="55478"/>
                  <a:pt x="1447800" y="63500"/>
                </a:cubicBezTo>
                <a:cubicBezTo>
                  <a:pt x="1444794" y="70515"/>
                  <a:pt x="1440496" y="77154"/>
                  <a:pt x="1435100" y="82550"/>
                </a:cubicBezTo>
                <a:cubicBezTo>
                  <a:pt x="1413226" y="104424"/>
                  <a:pt x="1390673" y="98070"/>
                  <a:pt x="1358900" y="101600"/>
                </a:cubicBezTo>
                <a:cubicBezTo>
                  <a:pt x="1356783" y="84667"/>
                  <a:pt x="1357040" y="67264"/>
                  <a:pt x="1352550" y="50800"/>
                </a:cubicBezTo>
                <a:cubicBezTo>
                  <a:pt x="1349235" y="38644"/>
                  <a:pt x="1328342" y="20242"/>
                  <a:pt x="1320800" y="12700"/>
                </a:cubicBezTo>
                <a:cubicBezTo>
                  <a:pt x="1295400" y="14817"/>
                  <a:pt x="1269158" y="12228"/>
                  <a:pt x="1244600" y="19050"/>
                </a:cubicBezTo>
                <a:cubicBezTo>
                  <a:pt x="1229893" y="23135"/>
                  <a:pt x="1206500" y="44450"/>
                  <a:pt x="1206500" y="44450"/>
                </a:cubicBezTo>
                <a:cubicBezTo>
                  <a:pt x="1197129" y="30393"/>
                  <a:pt x="1189418" y="16129"/>
                  <a:pt x="1174750" y="6350"/>
                </a:cubicBezTo>
                <a:cubicBezTo>
                  <a:pt x="1169181" y="2637"/>
                  <a:pt x="1162050" y="2117"/>
                  <a:pt x="1155700" y="0"/>
                </a:cubicBezTo>
                <a:cubicBezTo>
                  <a:pt x="1138767" y="2117"/>
                  <a:pt x="1121364" y="1860"/>
                  <a:pt x="1104900" y="6350"/>
                </a:cubicBezTo>
                <a:cubicBezTo>
                  <a:pt x="1097537" y="8358"/>
                  <a:pt x="1092865" y="16044"/>
                  <a:pt x="1085850" y="19050"/>
                </a:cubicBezTo>
                <a:cubicBezTo>
                  <a:pt x="1077828" y="22488"/>
                  <a:pt x="1068917" y="23283"/>
                  <a:pt x="1060450" y="25400"/>
                </a:cubicBezTo>
                <a:cubicBezTo>
                  <a:pt x="1054100" y="29633"/>
                  <a:pt x="1046168" y="32141"/>
                  <a:pt x="1041400" y="38100"/>
                </a:cubicBezTo>
                <a:cubicBezTo>
                  <a:pt x="1019556" y="65406"/>
                  <a:pt x="1055534" y="52279"/>
                  <a:pt x="1016000" y="69850"/>
                </a:cubicBezTo>
                <a:cubicBezTo>
                  <a:pt x="1003767" y="75287"/>
                  <a:pt x="977900" y="82550"/>
                  <a:pt x="977900" y="82550"/>
                </a:cubicBezTo>
                <a:cubicBezTo>
                  <a:pt x="971550" y="76200"/>
                  <a:pt x="963831" y="70972"/>
                  <a:pt x="958850" y="63500"/>
                </a:cubicBezTo>
                <a:cubicBezTo>
                  <a:pt x="947561" y="46567"/>
                  <a:pt x="961672" y="38100"/>
                  <a:pt x="933450" y="38100"/>
                </a:cubicBezTo>
                <a:cubicBezTo>
                  <a:pt x="930457" y="38100"/>
                  <a:pt x="939800" y="39158"/>
                  <a:pt x="933450" y="44450"/>
                </a:cubicBezTo>
                <a:close/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76890" name="Straight Arrow Connector 245"/>
          <p:cNvCxnSpPr>
            <a:cxnSpLocks noChangeShapeType="1"/>
            <a:stCxn id="76892" idx="0"/>
          </p:cNvCxnSpPr>
          <p:nvPr/>
        </p:nvCxnSpPr>
        <p:spPr bwMode="auto">
          <a:xfrm flipH="1" flipV="1">
            <a:off x="7848600" y="3352800"/>
            <a:ext cx="508000" cy="45720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76891" name="TextBox 88"/>
          <p:cNvSpPr txBox="1">
            <a:spLocks noChangeArrowheads="1"/>
          </p:cNvSpPr>
          <p:nvPr/>
        </p:nvSpPr>
        <p:spPr bwMode="auto">
          <a:xfrm>
            <a:off x="844550" y="4710113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/>
              <a:t>GU</a:t>
            </a:r>
          </a:p>
          <a:p>
            <a:pPr algn="ctr"/>
            <a:r>
              <a:rPr lang="en-US" altLang="en-US" sz="1000"/>
              <a:t>2/0</a:t>
            </a:r>
          </a:p>
        </p:txBody>
      </p:sp>
      <p:sp>
        <p:nvSpPr>
          <p:cNvPr id="76892" name="TextBox 174"/>
          <p:cNvSpPr txBox="1">
            <a:spLocks noChangeArrowheads="1"/>
          </p:cNvSpPr>
          <p:nvPr/>
        </p:nvSpPr>
        <p:spPr bwMode="auto">
          <a:xfrm>
            <a:off x="8153400" y="3810000"/>
            <a:ext cx="406400" cy="40005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000">
                <a:solidFill>
                  <a:schemeClr val="bg1"/>
                </a:solidFill>
              </a:rPr>
              <a:t>DC</a:t>
            </a:r>
          </a:p>
          <a:p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246" name="Freeform 245"/>
          <p:cNvSpPr>
            <a:spLocks noChangeAspect="1"/>
          </p:cNvSpPr>
          <p:nvPr/>
        </p:nvSpPr>
        <p:spPr bwMode="auto">
          <a:xfrm rot="17798502">
            <a:off x="825500" y="4746625"/>
            <a:ext cx="182563" cy="80963"/>
          </a:xfrm>
          <a:custGeom>
            <a:avLst/>
            <a:gdLst>
              <a:gd name="connsiteX0" fmla="*/ 552450 w 4953000"/>
              <a:gd name="connsiteY0" fmla="*/ 6350 h 1860837"/>
              <a:gd name="connsiteX1" fmla="*/ 419100 w 4953000"/>
              <a:gd name="connsiteY1" fmla="*/ 12700 h 1860837"/>
              <a:gd name="connsiteX2" fmla="*/ 400050 w 4953000"/>
              <a:gd name="connsiteY2" fmla="*/ 25400 h 1860837"/>
              <a:gd name="connsiteX3" fmla="*/ 393700 w 4953000"/>
              <a:gd name="connsiteY3" fmla="*/ 50800 h 1860837"/>
              <a:gd name="connsiteX4" fmla="*/ 355600 w 4953000"/>
              <a:gd name="connsiteY4" fmla="*/ 76200 h 1860837"/>
              <a:gd name="connsiteX5" fmla="*/ 342900 w 4953000"/>
              <a:gd name="connsiteY5" fmla="*/ 114300 h 1860837"/>
              <a:gd name="connsiteX6" fmla="*/ 323850 w 4953000"/>
              <a:gd name="connsiteY6" fmla="*/ 152400 h 1860837"/>
              <a:gd name="connsiteX7" fmla="*/ 336550 w 4953000"/>
              <a:gd name="connsiteY7" fmla="*/ 241300 h 1860837"/>
              <a:gd name="connsiteX8" fmla="*/ 330200 w 4953000"/>
              <a:gd name="connsiteY8" fmla="*/ 298450 h 1860837"/>
              <a:gd name="connsiteX9" fmla="*/ 304800 w 4953000"/>
              <a:gd name="connsiteY9" fmla="*/ 336550 h 1860837"/>
              <a:gd name="connsiteX10" fmla="*/ 285750 w 4953000"/>
              <a:gd name="connsiteY10" fmla="*/ 342900 h 1860837"/>
              <a:gd name="connsiteX11" fmla="*/ 266700 w 4953000"/>
              <a:gd name="connsiteY11" fmla="*/ 361950 h 1860837"/>
              <a:gd name="connsiteX12" fmla="*/ 222250 w 4953000"/>
              <a:gd name="connsiteY12" fmla="*/ 368300 h 1860837"/>
              <a:gd name="connsiteX13" fmla="*/ 184150 w 4953000"/>
              <a:gd name="connsiteY13" fmla="*/ 381000 h 1860837"/>
              <a:gd name="connsiteX14" fmla="*/ 146050 w 4953000"/>
              <a:gd name="connsiteY14" fmla="*/ 400050 h 1860837"/>
              <a:gd name="connsiteX15" fmla="*/ 127000 w 4953000"/>
              <a:gd name="connsiteY15" fmla="*/ 419100 h 1860837"/>
              <a:gd name="connsiteX16" fmla="*/ 44450 w 4953000"/>
              <a:gd name="connsiteY16" fmla="*/ 438150 h 1860837"/>
              <a:gd name="connsiteX17" fmla="*/ 6350 w 4953000"/>
              <a:gd name="connsiteY17" fmla="*/ 457200 h 1860837"/>
              <a:gd name="connsiteX18" fmla="*/ 0 w 4953000"/>
              <a:gd name="connsiteY18" fmla="*/ 476250 h 1860837"/>
              <a:gd name="connsiteX19" fmla="*/ 12700 w 4953000"/>
              <a:gd name="connsiteY19" fmla="*/ 520700 h 1860837"/>
              <a:gd name="connsiteX20" fmla="*/ 25400 w 4953000"/>
              <a:gd name="connsiteY20" fmla="*/ 539750 h 1860837"/>
              <a:gd name="connsiteX21" fmla="*/ 31750 w 4953000"/>
              <a:gd name="connsiteY21" fmla="*/ 558800 h 1860837"/>
              <a:gd name="connsiteX22" fmla="*/ 44450 w 4953000"/>
              <a:gd name="connsiteY22" fmla="*/ 577850 h 1860837"/>
              <a:gd name="connsiteX23" fmla="*/ 50800 w 4953000"/>
              <a:gd name="connsiteY23" fmla="*/ 596900 h 1860837"/>
              <a:gd name="connsiteX24" fmla="*/ 76200 w 4953000"/>
              <a:gd name="connsiteY24" fmla="*/ 635000 h 1860837"/>
              <a:gd name="connsiteX25" fmla="*/ 101600 w 4953000"/>
              <a:gd name="connsiteY25" fmla="*/ 692150 h 1860837"/>
              <a:gd name="connsiteX26" fmla="*/ 120650 w 4953000"/>
              <a:gd name="connsiteY26" fmla="*/ 698500 h 1860837"/>
              <a:gd name="connsiteX27" fmla="*/ 203200 w 4953000"/>
              <a:gd name="connsiteY27" fmla="*/ 704850 h 1860837"/>
              <a:gd name="connsiteX28" fmla="*/ 222250 w 4953000"/>
              <a:gd name="connsiteY28" fmla="*/ 711200 h 1860837"/>
              <a:gd name="connsiteX29" fmla="*/ 228600 w 4953000"/>
              <a:gd name="connsiteY29" fmla="*/ 730250 h 1860837"/>
              <a:gd name="connsiteX30" fmla="*/ 241300 w 4953000"/>
              <a:gd name="connsiteY30" fmla="*/ 774700 h 1860837"/>
              <a:gd name="connsiteX31" fmla="*/ 260350 w 4953000"/>
              <a:gd name="connsiteY31" fmla="*/ 793750 h 1860837"/>
              <a:gd name="connsiteX32" fmla="*/ 266700 w 4953000"/>
              <a:gd name="connsiteY32" fmla="*/ 812800 h 1860837"/>
              <a:gd name="connsiteX33" fmla="*/ 273050 w 4953000"/>
              <a:gd name="connsiteY33" fmla="*/ 844550 h 1860837"/>
              <a:gd name="connsiteX34" fmla="*/ 292100 w 4953000"/>
              <a:gd name="connsiteY34" fmla="*/ 857250 h 1860837"/>
              <a:gd name="connsiteX35" fmla="*/ 311150 w 4953000"/>
              <a:gd name="connsiteY35" fmla="*/ 933450 h 1860837"/>
              <a:gd name="connsiteX36" fmla="*/ 317500 w 4953000"/>
              <a:gd name="connsiteY36" fmla="*/ 952500 h 1860837"/>
              <a:gd name="connsiteX37" fmla="*/ 336550 w 4953000"/>
              <a:gd name="connsiteY37" fmla="*/ 965200 h 1860837"/>
              <a:gd name="connsiteX38" fmla="*/ 349250 w 4953000"/>
              <a:gd name="connsiteY38" fmla="*/ 984250 h 1860837"/>
              <a:gd name="connsiteX39" fmla="*/ 317500 w 4953000"/>
              <a:gd name="connsiteY39" fmla="*/ 1009650 h 1860837"/>
              <a:gd name="connsiteX40" fmla="*/ 304800 w 4953000"/>
              <a:gd name="connsiteY40" fmla="*/ 1028700 h 1860837"/>
              <a:gd name="connsiteX41" fmla="*/ 285750 w 4953000"/>
              <a:gd name="connsiteY41" fmla="*/ 1047750 h 1860837"/>
              <a:gd name="connsiteX42" fmla="*/ 279400 w 4953000"/>
              <a:gd name="connsiteY42" fmla="*/ 1066800 h 1860837"/>
              <a:gd name="connsiteX43" fmla="*/ 273050 w 4953000"/>
              <a:gd name="connsiteY43" fmla="*/ 1143000 h 1860837"/>
              <a:gd name="connsiteX44" fmla="*/ 247650 w 4953000"/>
              <a:gd name="connsiteY44" fmla="*/ 1181100 h 1860837"/>
              <a:gd name="connsiteX45" fmla="*/ 241300 w 4953000"/>
              <a:gd name="connsiteY45" fmla="*/ 1270000 h 1860837"/>
              <a:gd name="connsiteX46" fmla="*/ 222250 w 4953000"/>
              <a:gd name="connsiteY46" fmla="*/ 1276350 h 1860837"/>
              <a:gd name="connsiteX47" fmla="*/ 215900 w 4953000"/>
              <a:gd name="connsiteY47" fmla="*/ 1295400 h 1860837"/>
              <a:gd name="connsiteX48" fmla="*/ 203200 w 4953000"/>
              <a:gd name="connsiteY48" fmla="*/ 1358900 h 1860837"/>
              <a:gd name="connsiteX49" fmla="*/ 234950 w 4953000"/>
              <a:gd name="connsiteY49" fmla="*/ 1384300 h 1860837"/>
              <a:gd name="connsiteX50" fmla="*/ 215900 w 4953000"/>
              <a:gd name="connsiteY50" fmla="*/ 1390650 h 1860837"/>
              <a:gd name="connsiteX51" fmla="*/ 203200 w 4953000"/>
              <a:gd name="connsiteY51" fmla="*/ 1409700 h 1860837"/>
              <a:gd name="connsiteX52" fmla="*/ 203200 w 4953000"/>
              <a:gd name="connsiteY52" fmla="*/ 1485900 h 1860837"/>
              <a:gd name="connsiteX53" fmla="*/ 247650 w 4953000"/>
              <a:gd name="connsiteY53" fmla="*/ 1492250 h 1860837"/>
              <a:gd name="connsiteX54" fmla="*/ 260350 w 4953000"/>
              <a:gd name="connsiteY54" fmla="*/ 1511300 h 1860837"/>
              <a:gd name="connsiteX55" fmla="*/ 273050 w 4953000"/>
              <a:gd name="connsiteY55" fmla="*/ 1549400 h 1860837"/>
              <a:gd name="connsiteX56" fmla="*/ 266700 w 4953000"/>
              <a:gd name="connsiteY56" fmla="*/ 1574800 h 1860837"/>
              <a:gd name="connsiteX57" fmla="*/ 215900 w 4953000"/>
              <a:gd name="connsiteY57" fmla="*/ 1581150 h 1860837"/>
              <a:gd name="connsiteX58" fmla="*/ 177800 w 4953000"/>
              <a:gd name="connsiteY58" fmla="*/ 1600200 h 1860837"/>
              <a:gd name="connsiteX59" fmla="*/ 171450 w 4953000"/>
              <a:gd name="connsiteY59" fmla="*/ 1638300 h 1860837"/>
              <a:gd name="connsiteX60" fmla="*/ 165100 w 4953000"/>
              <a:gd name="connsiteY60" fmla="*/ 1657350 h 1860837"/>
              <a:gd name="connsiteX61" fmla="*/ 177800 w 4953000"/>
              <a:gd name="connsiteY61" fmla="*/ 1695450 h 1860837"/>
              <a:gd name="connsiteX62" fmla="*/ 184150 w 4953000"/>
              <a:gd name="connsiteY62" fmla="*/ 1727200 h 1860837"/>
              <a:gd name="connsiteX63" fmla="*/ 203200 w 4953000"/>
              <a:gd name="connsiteY63" fmla="*/ 1746250 h 1860837"/>
              <a:gd name="connsiteX64" fmla="*/ 215900 w 4953000"/>
              <a:gd name="connsiteY64" fmla="*/ 1784350 h 1860837"/>
              <a:gd name="connsiteX65" fmla="*/ 222250 w 4953000"/>
              <a:gd name="connsiteY65" fmla="*/ 1803400 h 1860837"/>
              <a:gd name="connsiteX66" fmla="*/ 260350 w 4953000"/>
              <a:gd name="connsiteY66" fmla="*/ 1816100 h 1860837"/>
              <a:gd name="connsiteX67" fmla="*/ 279400 w 4953000"/>
              <a:gd name="connsiteY67" fmla="*/ 1803400 h 1860837"/>
              <a:gd name="connsiteX68" fmla="*/ 285750 w 4953000"/>
              <a:gd name="connsiteY68" fmla="*/ 1784350 h 1860837"/>
              <a:gd name="connsiteX69" fmla="*/ 254000 w 4953000"/>
              <a:gd name="connsiteY69" fmla="*/ 1752600 h 1860837"/>
              <a:gd name="connsiteX70" fmla="*/ 260350 w 4953000"/>
              <a:gd name="connsiteY70" fmla="*/ 1733550 h 1860837"/>
              <a:gd name="connsiteX71" fmla="*/ 323850 w 4953000"/>
              <a:gd name="connsiteY71" fmla="*/ 1733550 h 1860837"/>
              <a:gd name="connsiteX72" fmla="*/ 330200 w 4953000"/>
              <a:gd name="connsiteY72" fmla="*/ 1752600 h 1860837"/>
              <a:gd name="connsiteX73" fmla="*/ 355600 w 4953000"/>
              <a:gd name="connsiteY73" fmla="*/ 1758950 h 1860837"/>
              <a:gd name="connsiteX74" fmla="*/ 374650 w 4953000"/>
              <a:gd name="connsiteY74" fmla="*/ 1765300 h 1860837"/>
              <a:gd name="connsiteX75" fmla="*/ 463550 w 4953000"/>
              <a:gd name="connsiteY75" fmla="*/ 1778000 h 1860837"/>
              <a:gd name="connsiteX76" fmla="*/ 552450 w 4953000"/>
              <a:gd name="connsiteY76" fmla="*/ 1771650 h 1860837"/>
              <a:gd name="connsiteX77" fmla="*/ 558800 w 4953000"/>
              <a:gd name="connsiteY77" fmla="*/ 1752600 h 1860837"/>
              <a:gd name="connsiteX78" fmla="*/ 584200 w 4953000"/>
              <a:gd name="connsiteY78" fmla="*/ 1746250 h 1860837"/>
              <a:gd name="connsiteX79" fmla="*/ 590550 w 4953000"/>
              <a:gd name="connsiteY79" fmla="*/ 1720850 h 1860837"/>
              <a:gd name="connsiteX80" fmla="*/ 609600 w 4953000"/>
              <a:gd name="connsiteY80" fmla="*/ 1714500 h 1860837"/>
              <a:gd name="connsiteX81" fmla="*/ 635000 w 4953000"/>
              <a:gd name="connsiteY81" fmla="*/ 1708150 h 1860837"/>
              <a:gd name="connsiteX82" fmla="*/ 647700 w 4953000"/>
              <a:gd name="connsiteY82" fmla="*/ 1689100 h 1860837"/>
              <a:gd name="connsiteX83" fmla="*/ 717550 w 4953000"/>
              <a:gd name="connsiteY83" fmla="*/ 1708150 h 1860837"/>
              <a:gd name="connsiteX84" fmla="*/ 812800 w 4953000"/>
              <a:gd name="connsiteY84" fmla="*/ 1720850 h 1860837"/>
              <a:gd name="connsiteX85" fmla="*/ 850900 w 4953000"/>
              <a:gd name="connsiteY85" fmla="*/ 1720850 h 1860837"/>
              <a:gd name="connsiteX86" fmla="*/ 863600 w 4953000"/>
              <a:gd name="connsiteY86" fmla="*/ 1758950 h 1860837"/>
              <a:gd name="connsiteX87" fmla="*/ 901700 w 4953000"/>
              <a:gd name="connsiteY87" fmla="*/ 1771650 h 1860837"/>
              <a:gd name="connsiteX88" fmla="*/ 908050 w 4953000"/>
              <a:gd name="connsiteY88" fmla="*/ 1790700 h 1860837"/>
              <a:gd name="connsiteX89" fmla="*/ 946150 w 4953000"/>
              <a:gd name="connsiteY89" fmla="*/ 1809750 h 1860837"/>
              <a:gd name="connsiteX90" fmla="*/ 971550 w 4953000"/>
              <a:gd name="connsiteY90" fmla="*/ 1822450 h 1860837"/>
              <a:gd name="connsiteX91" fmla="*/ 977900 w 4953000"/>
              <a:gd name="connsiteY91" fmla="*/ 1841500 h 1860837"/>
              <a:gd name="connsiteX92" fmla="*/ 1016000 w 4953000"/>
              <a:gd name="connsiteY92" fmla="*/ 1854200 h 1860837"/>
              <a:gd name="connsiteX93" fmla="*/ 1035050 w 4953000"/>
              <a:gd name="connsiteY93" fmla="*/ 1847850 h 1860837"/>
              <a:gd name="connsiteX94" fmla="*/ 1047750 w 4953000"/>
              <a:gd name="connsiteY94" fmla="*/ 1828800 h 1860837"/>
              <a:gd name="connsiteX95" fmla="*/ 1028700 w 4953000"/>
              <a:gd name="connsiteY95" fmla="*/ 1790700 h 1860837"/>
              <a:gd name="connsiteX96" fmla="*/ 1085850 w 4953000"/>
              <a:gd name="connsiteY96" fmla="*/ 1758950 h 1860837"/>
              <a:gd name="connsiteX97" fmla="*/ 1104900 w 4953000"/>
              <a:gd name="connsiteY97" fmla="*/ 1765300 h 1860837"/>
              <a:gd name="connsiteX98" fmla="*/ 1130300 w 4953000"/>
              <a:gd name="connsiteY98" fmla="*/ 1771650 h 1860837"/>
              <a:gd name="connsiteX99" fmla="*/ 1155700 w 4953000"/>
              <a:gd name="connsiteY99" fmla="*/ 1784350 h 1860837"/>
              <a:gd name="connsiteX100" fmla="*/ 1219200 w 4953000"/>
              <a:gd name="connsiteY100" fmla="*/ 1797050 h 1860837"/>
              <a:gd name="connsiteX101" fmla="*/ 1225550 w 4953000"/>
              <a:gd name="connsiteY101" fmla="*/ 1822450 h 1860837"/>
              <a:gd name="connsiteX102" fmla="*/ 1314450 w 4953000"/>
              <a:gd name="connsiteY102" fmla="*/ 1797050 h 1860837"/>
              <a:gd name="connsiteX103" fmla="*/ 1339850 w 4953000"/>
              <a:gd name="connsiteY103" fmla="*/ 1803400 h 1860837"/>
              <a:gd name="connsiteX104" fmla="*/ 1358900 w 4953000"/>
              <a:gd name="connsiteY104" fmla="*/ 1816100 h 1860837"/>
              <a:gd name="connsiteX105" fmla="*/ 1377950 w 4953000"/>
              <a:gd name="connsiteY105" fmla="*/ 1803400 h 1860837"/>
              <a:gd name="connsiteX106" fmla="*/ 1390650 w 4953000"/>
              <a:gd name="connsiteY106" fmla="*/ 1784350 h 1860837"/>
              <a:gd name="connsiteX107" fmla="*/ 1416050 w 4953000"/>
              <a:gd name="connsiteY107" fmla="*/ 1739900 h 1860837"/>
              <a:gd name="connsiteX108" fmla="*/ 1422400 w 4953000"/>
              <a:gd name="connsiteY108" fmla="*/ 1708150 h 1860837"/>
              <a:gd name="connsiteX109" fmla="*/ 1460500 w 4953000"/>
              <a:gd name="connsiteY109" fmla="*/ 1676400 h 1860837"/>
              <a:gd name="connsiteX110" fmla="*/ 1441450 w 4953000"/>
              <a:gd name="connsiteY110" fmla="*/ 1663700 h 1860837"/>
              <a:gd name="connsiteX111" fmla="*/ 1422400 w 4953000"/>
              <a:gd name="connsiteY111" fmla="*/ 1657350 h 1860837"/>
              <a:gd name="connsiteX112" fmla="*/ 1435100 w 4953000"/>
              <a:gd name="connsiteY112" fmla="*/ 1638300 h 1860837"/>
              <a:gd name="connsiteX113" fmla="*/ 1473200 w 4953000"/>
              <a:gd name="connsiteY113" fmla="*/ 1612900 h 1860837"/>
              <a:gd name="connsiteX114" fmla="*/ 1511300 w 4953000"/>
              <a:gd name="connsiteY114" fmla="*/ 1619250 h 1860837"/>
              <a:gd name="connsiteX115" fmla="*/ 1524000 w 4953000"/>
              <a:gd name="connsiteY115" fmla="*/ 1638300 h 1860837"/>
              <a:gd name="connsiteX116" fmla="*/ 1543050 w 4953000"/>
              <a:gd name="connsiteY116" fmla="*/ 1651000 h 1860837"/>
              <a:gd name="connsiteX117" fmla="*/ 1574800 w 4953000"/>
              <a:gd name="connsiteY117" fmla="*/ 1644650 h 1860837"/>
              <a:gd name="connsiteX118" fmla="*/ 1593850 w 4953000"/>
              <a:gd name="connsiteY118" fmla="*/ 1638300 h 1860837"/>
              <a:gd name="connsiteX119" fmla="*/ 1651000 w 4953000"/>
              <a:gd name="connsiteY119" fmla="*/ 1663700 h 1860837"/>
              <a:gd name="connsiteX120" fmla="*/ 1676400 w 4953000"/>
              <a:gd name="connsiteY120" fmla="*/ 1670050 h 1860837"/>
              <a:gd name="connsiteX121" fmla="*/ 1695450 w 4953000"/>
              <a:gd name="connsiteY121" fmla="*/ 1682750 h 1860837"/>
              <a:gd name="connsiteX122" fmla="*/ 1733550 w 4953000"/>
              <a:gd name="connsiteY122" fmla="*/ 1695450 h 1860837"/>
              <a:gd name="connsiteX123" fmla="*/ 1771650 w 4953000"/>
              <a:gd name="connsiteY123" fmla="*/ 1714500 h 1860837"/>
              <a:gd name="connsiteX124" fmla="*/ 1841500 w 4953000"/>
              <a:gd name="connsiteY124" fmla="*/ 1701800 h 1860837"/>
              <a:gd name="connsiteX125" fmla="*/ 1866900 w 4953000"/>
              <a:gd name="connsiteY125" fmla="*/ 1695450 h 1860837"/>
              <a:gd name="connsiteX126" fmla="*/ 1905000 w 4953000"/>
              <a:gd name="connsiteY126" fmla="*/ 1682750 h 1860837"/>
              <a:gd name="connsiteX127" fmla="*/ 1930400 w 4953000"/>
              <a:gd name="connsiteY127" fmla="*/ 1720850 h 1860837"/>
              <a:gd name="connsiteX128" fmla="*/ 1949450 w 4953000"/>
              <a:gd name="connsiteY128" fmla="*/ 1727200 h 1860837"/>
              <a:gd name="connsiteX129" fmla="*/ 2025650 w 4953000"/>
              <a:gd name="connsiteY129" fmla="*/ 1727200 h 1860837"/>
              <a:gd name="connsiteX130" fmla="*/ 2044700 w 4953000"/>
              <a:gd name="connsiteY130" fmla="*/ 1739900 h 1860837"/>
              <a:gd name="connsiteX131" fmla="*/ 2120900 w 4953000"/>
              <a:gd name="connsiteY131" fmla="*/ 1727200 h 1860837"/>
              <a:gd name="connsiteX132" fmla="*/ 2139950 w 4953000"/>
              <a:gd name="connsiteY132" fmla="*/ 1720850 h 1860837"/>
              <a:gd name="connsiteX133" fmla="*/ 2178050 w 4953000"/>
              <a:gd name="connsiteY133" fmla="*/ 1714500 h 1860837"/>
              <a:gd name="connsiteX134" fmla="*/ 2216150 w 4953000"/>
              <a:gd name="connsiteY134" fmla="*/ 1701800 h 1860837"/>
              <a:gd name="connsiteX135" fmla="*/ 2254250 w 4953000"/>
              <a:gd name="connsiteY135" fmla="*/ 1676400 h 1860837"/>
              <a:gd name="connsiteX136" fmla="*/ 2336800 w 4953000"/>
              <a:gd name="connsiteY136" fmla="*/ 1663700 h 1860837"/>
              <a:gd name="connsiteX137" fmla="*/ 2419350 w 4953000"/>
              <a:gd name="connsiteY137" fmla="*/ 1651000 h 1860837"/>
              <a:gd name="connsiteX138" fmla="*/ 2438400 w 4953000"/>
              <a:gd name="connsiteY138" fmla="*/ 1657350 h 1860837"/>
              <a:gd name="connsiteX139" fmla="*/ 2463800 w 4953000"/>
              <a:gd name="connsiteY139" fmla="*/ 1689100 h 1860837"/>
              <a:gd name="connsiteX140" fmla="*/ 2489200 w 4953000"/>
              <a:gd name="connsiteY140" fmla="*/ 1727200 h 1860837"/>
              <a:gd name="connsiteX141" fmla="*/ 2508250 w 4953000"/>
              <a:gd name="connsiteY141" fmla="*/ 1733550 h 1860837"/>
              <a:gd name="connsiteX142" fmla="*/ 2578100 w 4953000"/>
              <a:gd name="connsiteY142" fmla="*/ 1752600 h 1860837"/>
              <a:gd name="connsiteX143" fmla="*/ 2603500 w 4953000"/>
              <a:gd name="connsiteY143" fmla="*/ 1790700 h 1860837"/>
              <a:gd name="connsiteX144" fmla="*/ 2628900 w 4953000"/>
              <a:gd name="connsiteY144" fmla="*/ 1816100 h 1860837"/>
              <a:gd name="connsiteX145" fmla="*/ 2654300 w 4953000"/>
              <a:gd name="connsiteY145" fmla="*/ 1784350 h 1860837"/>
              <a:gd name="connsiteX146" fmla="*/ 2692400 w 4953000"/>
              <a:gd name="connsiteY146" fmla="*/ 1746250 h 1860837"/>
              <a:gd name="connsiteX147" fmla="*/ 2698750 w 4953000"/>
              <a:gd name="connsiteY147" fmla="*/ 1727200 h 1860837"/>
              <a:gd name="connsiteX148" fmla="*/ 2743200 w 4953000"/>
              <a:gd name="connsiteY148" fmla="*/ 1708150 h 1860837"/>
              <a:gd name="connsiteX149" fmla="*/ 2762250 w 4953000"/>
              <a:gd name="connsiteY149" fmla="*/ 1701800 h 1860837"/>
              <a:gd name="connsiteX150" fmla="*/ 2825750 w 4953000"/>
              <a:gd name="connsiteY150" fmla="*/ 1708150 h 1860837"/>
              <a:gd name="connsiteX151" fmla="*/ 2844800 w 4953000"/>
              <a:gd name="connsiteY151" fmla="*/ 1714500 h 1860837"/>
              <a:gd name="connsiteX152" fmla="*/ 2870200 w 4953000"/>
              <a:gd name="connsiteY152" fmla="*/ 1758950 h 1860837"/>
              <a:gd name="connsiteX153" fmla="*/ 2876550 w 4953000"/>
              <a:gd name="connsiteY153" fmla="*/ 1778000 h 1860837"/>
              <a:gd name="connsiteX154" fmla="*/ 2895600 w 4953000"/>
              <a:gd name="connsiteY154" fmla="*/ 1784350 h 1860837"/>
              <a:gd name="connsiteX155" fmla="*/ 2959100 w 4953000"/>
              <a:gd name="connsiteY155" fmla="*/ 1790700 h 1860837"/>
              <a:gd name="connsiteX156" fmla="*/ 2978150 w 4953000"/>
              <a:gd name="connsiteY156" fmla="*/ 1797050 h 1860837"/>
              <a:gd name="connsiteX157" fmla="*/ 3003550 w 4953000"/>
              <a:gd name="connsiteY157" fmla="*/ 1822450 h 1860837"/>
              <a:gd name="connsiteX158" fmla="*/ 3028950 w 4953000"/>
              <a:gd name="connsiteY158" fmla="*/ 1816100 h 1860837"/>
              <a:gd name="connsiteX159" fmla="*/ 3048000 w 4953000"/>
              <a:gd name="connsiteY159" fmla="*/ 1860550 h 1860837"/>
              <a:gd name="connsiteX160" fmla="*/ 3092450 w 4953000"/>
              <a:gd name="connsiteY160" fmla="*/ 1822450 h 1860837"/>
              <a:gd name="connsiteX161" fmla="*/ 3098800 w 4953000"/>
              <a:gd name="connsiteY161" fmla="*/ 1765300 h 1860837"/>
              <a:gd name="connsiteX162" fmla="*/ 3149600 w 4953000"/>
              <a:gd name="connsiteY162" fmla="*/ 1746250 h 1860837"/>
              <a:gd name="connsiteX163" fmla="*/ 3187700 w 4953000"/>
              <a:gd name="connsiteY163" fmla="*/ 1752600 h 1860837"/>
              <a:gd name="connsiteX164" fmla="*/ 3194050 w 4953000"/>
              <a:gd name="connsiteY164" fmla="*/ 1771650 h 1860837"/>
              <a:gd name="connsiteX165" fmla="*/ 3175000 w 4953000"/>
              <a:gd name="connsiteY165" fmla="*/ 1778000 h 1860837"/>
              <a:gd name="connsiteX166" fmla="*/ 3149600 w 4953000"/>
              <a:gd name="connsiteY166" fmla="*/ 1784350 h 1860837"/>
              <a:gd name="connsiteX167" fmla="*/ 3143250 w 4953000"/>
              <a:gd name="connsiteY167" fmla="*/ 1822450 h 1860837"/>
              <a:gd name="connsiteX168" fmla="*/ 3200400 w 4953000"/>
              <a:gd name="connsiteY168" fmla="*/ 1835150 h 1860837"/>
              <a:gd name="connsiteX169" fmla="*/ 3206750 w 4953000"/>
              <a:gd name="connsiteY169" fmla="*/ 1809750 h 1860837"/>
              <a:gd name="connsiteX170" fmla="*/ 3251200 w 4953000"/>
              <a:gd name="connsiteY170" fmla="*/ 1803400 h 1860837"/>
              <a:gd name="connsiteX171" fmla="*/ 3270250 w 4953000"/>
              <a:gd name="connsiteY171" fmla="*/ 1797050 h 1860837"/>
              <a:gd name="connsiteX172" fmla="*/ 3308350 w 4953000"/>
              <a:gd name="connsiteY172" fmla="*/ 1822450 h 1860837"/>
              <a:gd name="connsiteX173" fmla="*/ 3327400 w 4953000"/>
              <a:gd name="connsiteY173" fmla="*/ 1816100 h 1860837"/>
              <a:gd name="connsiteX174" fmla="*/ 3340100 w 4953000"/>
              <a:gd name="connsiteY174" fmla="*/ 1797050 h 1860837"/>
              <a:gd name="connsiteX175" fmla="*/ 3378200 w 4953000"/>
              <a:gd name="connsiteY175" fmla="*/ 1784350 h 1860837"/>
              <a:gd name="connsiteX176" fmla="*/ 3397250 w 4953000"/>
              <a:gd name="connsiteY176" fmla="*/ 1790700 h 1860837"/>
              <a:gd name="connsiteX177" fmla="*/ 3422650 w 4953000"/>
              <a:gd name="connsiteY177" fmla="*/ 1784350 h 1860837"/>
              <a:gd name="connsiteX178" fmla="*/ 3467100 w 4953000"/>
              <a:gd name="connsiteY178" fmla="*/ 1778000 h 1860837"/>
              <a:gd name="connsiteX179" fmla="*/ 3486150 w 4953000"/>
              <a:gd name="connsiteY179" fmla="*/ 1758950 h 1860837"/>
              <a:gd name="connsiteX180" fmla="*/ 3505200 w 4953000"/>
              <a:gd name="connsiteY180" fmla="*/ 1746250 h 1860837"/>
              <a:gd name="connsiteX181" fmla="*/ 3517900 w 4953000"/>
              <a:gd name="connsiteY181" fmla="*/ 1727200 h 1860837"/>
              <a:gd name="connsiteX182" fmla="*/ 3524250 w 4953000"/>
              <a:gd name="connsiteY182" fmla="*/ 1708150 h 1860837"/>
              <a:gd name="connsiteX183" fmla="*/ 3543300 w 4953000"/>
              <a:gd name="connsiteY183" fmla="*/ 1701800 h 1860837"/>
              <a:gd name="connsiteX184" fmla="*/ 3581400 w 4953000"/>
              <a:gd name="connsiteY184" fmla="*/ 1708150 h 1860837"/>
              <a:gd name="connsiteX185" fmla="*/ 3587750 w 4953000"/>
              <a:gd name="connsiteY185" fmla="*/ 1727200 h 1860837"/>
              <a:gd name="connsiteX186" fmla="*/ 3594100 w 4953000"/>
              <a:gd name="connsiteY186" fmla="*/ 1758950 h 1860837"/>
              <a:gd name="connsiteX187" fmla="*/ 3651250 w 4953000"/>
              <a:gd name="connsiteY187" fmla="*/ 1752600 h 1860837"/>
              <a:gd name="connsiteX188" fmla="*/ 3657600 w 4953000"/>
              <a:gd name="connsiteY188" fmla="*/ 1733550 h 1860837"/>
              <a:gd name="connsiteX189" fmla="*/ 3670300 w 4953000"/>
              <a:gd name="connsiteY189" fmla="*/ 1714500 h 1860837"/>
              <a:gd name="connsiteX190" fmla="*/ 3689350 w 4953000"/>
              <a:gd name="connsiteY190" fmla="*/ 1708150 h 1860837"/>
              <a:gd name="connsiteX191" fmla="*/ 3727450 w 4953000"/>
              <a:gd name="connsiteY191" fmla="*/ 1689100 h 1860837"/>
              <a:gd name="connsiteX192" fmla="*/ 3778250 w 4953000"/>
              <a:gd name="connsiteY192" fmla="*/ 1701800 h 1860837"/>
              <a:gd name="connsiteX193" fmla="*/ 3816350 w 4953000"/>
              <a:gd name="connsiteY193" fmla="*/ 1720850 h 1860837"/>
              <a:gd name="connsiteX194" fmla="*/ 3835400 w 4953000"/>
              <a:gd name="connsiteY194" fmla="*/ 1714500 h 1860837"/>
              <a:gd name="connsiteX195" fmla="*/ 3860800 w 4953000"/>
              <a:gd name="connsiteY195" fmla="*/ 1720850 h 1860837"/>
              <a:gd name="connsiteX196" fmla="*/ 3892550 w 4953000"/>
              <a:gd name="connsiteY196" fmla="*/ 1727200 h 1860837"/>
              <a:gd name="connsiteX197" fmla="*/ 3917950 w 4953000"/>
              <a:gd name="connsiteY197" fmla="*/ 1720850 h 1860837"/>
              <a:gd name="connsiteX198" fmla="*/ 3949700 w 4953000"/>
              <a:gd name="connsiteY198" fmla="*/ 1714500 h 1860837"/>
              <a:gd name="connsiteX199" fmla="*/ 3968750 w 4953000"/>
              <a:gd name="connsiteY199" fmla="*/ 1701800 h 1860837"/>
              <a:gd name="connsiteX200" fmla="*/ 3987800 w 4953000"/>
              <a:gd name="connsiteY200" fmla="*/ 1695450 h 1860837"/>
              <a:gd name="connsiteX201" fmla="*/ 4025900 w 4953000"/>
              <a:gd name="connsiteY201" fmla="*/ 1670050 h 1860837"/>
              <a:gd name="connsiteX202" fmla="*/ 4032250 w 4953000"/>
              <a:gd name="connsiteY202" fmla="*/ 1651000 h 1860837"/>
              <a:gd name="connsiteX203" fmla="*/ 4127500 w 4953000"/>
              <a:gd name="connsiteY203" fmla="*/ 1631950 h 1860837"/>
              <a:gd name="connsiteX204" fmla="*/ 4146550 w 4953000"/>
              <a:gd name="connsiteY204" fmla="*/ 1619250 h 1860837"/>
              <a:gd name="connsiteX205" fmla="*/ 4165600 w 4953000"/>
              <a:gd name="connsiteY205" fmla="*/ 1600200 h 1860837"/>
              <a:gd name="connsiteX206" fmla="*/ 4184650 w 4953000"/>
              <a:gd name="connsiteY206" fmla="*/ 1593850 h 1860837"/>
              <a:gd name="connsiteX207" fmla="*/ 4210050 w 4953000"/>
              <a:gd name="connsiteY207" fmla="*/ 1549400 h 1860837"/>
              <a:gd name="connsiteX208" fmla="*/ 4229100 w 4953000"/>
              <a:gd name="connsiteY208" fmla="*/ 1555750 h 1860837"/>
              <a:gd name="connsiteX209" fmla="*/ 4260850 w 4953000"/>
              <a:gd name="connsiteY209" fmla="*/ 1549400 h 1860837"/>
              <a:gd name="connsiteX210" fmla="*/ 4267200 w 4953000"/>
              <a:gd name="connsiteY210" fmla="*/ 1530350 h 1860837"/>
              <a:gd name="connsiteX211" fmla="*/ 4286250 w 4953000"/>
              <a:gd name="connsiteY211" fmla="*/ 1492250 h 1860837"/>
              <a:gd name="connsiteX212" fmla="*/ 4279900 w 4953000"/>
              <a:gd name="connsiteY212" fmla="*/ 1473200 h 1860837"/>
              <a:gd name="connsiteX213" fmla="*/ 4286250 w 4953000"/>
              <a:gd name="connsiteY213" fmla="*/ 1454150 h 1860837"/>
              <a:gd name="connsiteX214" fmla="*/ 4305300 w 4953000"/>
              <a:gd name="connsiteY214" fmla="*/ 1435100 h 1860837"/>
              <a:gd name="connsiteX215" fmla="*/ 4362450 w 4953000"/>
              <a:gd name="connsiteY215" fmla="*/ 1422400 h 1860837"/>
              <a:gd name="connsiteX216" fmla="*/ 4381500 w 4953000"/>
              <a:gd name="connsiteY216" fmla="*/ 1333500 h 1860837"/>
              <a:gd name="connsiteX217" fmla="*/ 4400550 w 4953000"/>
              <a:gd name="connsiteY217" fmla="*/ 1276350 h 1860837"/>
              <a:gd name="connsiteX218" fmla="*/ 4406900 w 4953000"/>
              <a:gd name="connsiteY218" fmla="*/ 1244600 h 1860837"/>
              <a:gd name="connsiteX219" fmla="*/ 4425950 w 4953000"/>
              <a:gd name="connsiteY219" fmla="*/ 1219200 h 1860837"/>
              <a:gd name="connsiteX220" fmla="*/ 4438650 w 4953000"/>
              <a:gd name="connsiteY220" fmla="*/ 1200150 h 1860837"/>
              <a:gd name="connsiteX221" fmla="*/ 4457700 w 4953000"/>
              <a:gd name="connsiteY221" fmla="*/ 1174750 h 1860837"/>
              <a:gd name="connsiteX222" fmla="*/ 4470400 w 4953000"/>
              <a:gd name="connsiteY222" fmla="*/ 1155700 h 1860837"/>
              <a:gd name="connsiteX223" fmla="*/ 4489450 w 4953000"/>
              <a:gd name="connsiteY223" fmla="*/ 1117600 h 1860837"/>
              <a:gd name="connsiteX224" fmla="*/ 4508500 w 4953000"/>
              <a:gd name="connsiteY224" fmla="*/ 1111250 h 1860837"/>
              <a:gd name="connsiteX225" fmla="*/ 4521200 w 4953000"/>
              <a:gd name="connsiteY225" fmla="*/ 1092200 h 1860837"/>
              <a:gd name="connsiteX226" fmla="*/ 4527550 w 4953000"/>
              <a:gd name="connsiteY226" fmla="*/ 1073150 h 1860837"/>
              <a:gd name="connsiteX227" fmla="*/ 4546600 w 4953000"/>
              <a:gd name="connsiteY227" fmla="*/ 1060450 h 1860837"/>
              <a:gd name="connsiteX228" fmla="*/ 4565650 w 4953000"/>
              <a:gd name="connsiteY228" fmla="*/ 1041400 h 1860837"/>
              <a:gd name="connsiteX229" fmla="*/ 4686300 w 4953000"/>
              <a:gd name="connsiteY229" fmla="*/ 1035050 h 1860837"/>
              <a:gd name="connsiteX230" fmla="*/ 4692650 w 4953000"/>
              <a:gd name="connsiteY230" fmla="*/ 1016000 h 1860837"/>
              <a:gd name="connsiteX231" fmla="*/ 4743450 w 4953000"/>
              <a:gd name="connsiteY231" fmla="*/ 971550 h 1860837"/>
              <a:gd name="connsiteX232" fmla="*/ 4762500 w 4953000"/>
              <a:gd name="connsiteY232" fmla="*/ 958850 h 1860837"/>
              <a:gd name="connsiteX233" fmla="*/ 4775200 w 4953000"/>
              <a:gd name="connsiteY233" fmla="*/ 977900 h 1860837"/>
              <a:gd name="connsiteX234" fmla="*/ 4851400 w 4953000"/>
              <a:gd name="connsiteY234" fmla="*/ 952500 h 1860837"/>
              <a:gd name="connsiteX235" fmla="*/ 4832350 w 4953000"/>
              <a:gd name="connsiteY235" fmla="*/ 939800 h 1860837"/>
              <a:gd name="connsiteX236" fmla="*/ 4838700 w 4953000"/>
              <a:gd name="connsiteY236" fmla="*/ 901700 h 1860837"/>
              <a:gd name="connsiteX237" fmla="*/ 4857750 w 4953000"/>
              <a:gd name="connsiteY237" fmla="*/ 895350 h 1860837"/>
              <a:gd name="connsiteX238" fmla="*/ 4889500 w 4953000"/>
              <a:gd name="connsiteY238" fmla="*/ 939800 h 1860837"/>
              <a:gd name="connsiteX239" fmla="*/ 4889500 w 4953000"/>
              <a:gd name="connsiteY239" fmla="*/ 939800 h 1860837"/>
              <a:gd name="connsiteX240" fmla="*/ 4908550 w 4953000"/>
              <a:gd name="connsiteY240" fmla="*/ 952500 h 1860837"/>
              <a:gd name="connsiteX241" fmla="*/ 4921250 w 4953000"/>
              <a:gd name="connsiteY241" fmla="*/ 933450 h 1860837"/>
              <a:gd name="connsiteX242" fmla="*/ 4940300 w 4953000"/>
              <a:gd name="connsiteY242" fmla="*/ 920750 h 1860837"/>
              <a:gd name="connsiteX243" fmla="*/ 4953000 w 4953000"/>
              <a:gd name="connsiteY243" fmla="*/ 882650 h 1860837"/>
              <a:gd name="connsiteX244" fmla="*/ 4914900 w 4953000"/>
              <a:gd name="connsiteY244" fmla="*/ 825500 h 1860837"/>
              <a:gd name="connsiteX245" fmla="*/ 4902200 w 4953000"/>
              <a:gd name="connsiteY245" fmla="*/ 806450 h 1860837"/>
              <a:gd name="connsiteX246" fmla="*/ 4883150 w 4953000"/>
              <a:gd name="connsiteY246" fmla="*/ 793750 h 1860837"/>
              <a:gd name="connsiteX247" fmla="*/ 4876800 w 4953000"/>
              <a:gd name="connsiteY247" fmla="*/ 679450 h 1860837"/>
              <a:gd name="connsiteX248" fmla="*/ 4889500 w 4953000"/>
              <a:gd name="connsiteY248" fmla="*/ 660400 h 1860837"/>
              <a:gd name="connsiteX249" fmla="*/ 4895850 w 4953000"/>
              <a:gd name="connsiteY249" fmla="*/ 641350 h 1860837"/>
              <a:gd name="connsiteX250" fmla="*/ 4883150 w 4953000"/>
              <a:gd name="connsiteY250" fmla="*/ 622300 h 1860837"/>
              <a:gd name="connsiteX251" fmla="*/ 4864100 w 4953000"/>
              <a:gd name="connsiteY251" fmla="*/ 609600 h 1860837"/>
              <a:gd name="connsiteX252" fmla="*/ 4857750 w 4953000"/>
              <a:gd name="connsiteY252" fmla="*/ 590550 h 1860837"/>
              <a:gd name="connsiteX253" fmla="*/ 4857750 w 4953000"/>
              <a:gd name="connsiteY253" fmla="*/ 527050 h 1860837"/>
              <a:gd name="connsiteX254" fmla="*/ 4870450 w 4953000"/>
              <a:gd name="connsiteY254" fmla="*/ 508000 h 1860837"/>
              <a:gd name="connsiteX255" fmla="*/ 4889500 w 4953000"/>
              <a:gd name="connsiteY255" fmla="*/ 501650 h 1860837"/>
              <a:gd name="connsiteX256" fmla="*/ 4902200 w 4953000"/>
              <a:gd name="connsiteY256" fmla="*/ 463550 h 1860837"/>
              <a:gd name="connsiteX257" fmla="*/ 4870450 w 4953000"/>
              <a:gd name="connsiteY257" fmla="*/ 412750 h 1860837"/>
              <a:gd name="connsiteX258" fmla="*/ 4851400 w 4953000"/>
              <a:gd name="connsiteY258" fmla="*/ 406400 h 1860837"/>
              <a:gd name="connsiteX259" fmla="*/ 4819650 w 4953000"/>
              <a:gd name="connsiteY259" fmla="*/ 431800 h 1860837"/>
              <a:gd name="connsiteX260" fmla="*/ 4775200 w 4953000"/>
              <a:gd name="connsiteY260" fmla="*/ 457200 h 1860837"/>
              <a:gd name="connsiteX261" fmla="*/ 4749800 w 4953000"/>
              <a:gd name="connsiteY261" fmla="*/ 463550 h 1860837"/>
              <a:gd name="connsiteX262" fmla="*/ 4711700 w 4953000"/>
              <a:gd name="connsiteY262" fmla="*/ 476250 h 1860837"/>
              <a:gd name="connsiteX263" fmla="*/ 4641850 w 4953000"/>
              <a:gd name="connsiteY263" fmla="*/ 469900 h 1860837"/>
              <a:gd name="connsiteX264" fmla="*/ 4629150 w 4953000"/>
              <a:gd name="connsiteY264" fmla="*/ 450850 h 1860837"/>
              <a:gd name="connsiteX265" fmla="*/ 4610100 w 4953000"/>
              <a:gd name="connsiteY265" fmla="*/ 438150 h 1860837"/>
              <a:gd name="connsiteX266" fmla="*/ 4552950 w 4953000"/>
              <a:gd name="connsiteY266" fmla="*/ 406400 h 1860837"/>
              <a:gd name="connsiteX267" fmla="*/ 4533900 w 4953000"/>
              <a:gd name="connsiteY267" fmla="*/ 412750 h 1860837"/>
              <a:gd name="connsiteX268" fmla="*/ 4470400 w 4953000"/>
              <a:gd name="connsiteY268" fmla="*/ 400050 h 1860837"/>
              <a:gd name="connsiteX269" fmla="*/ 4451350 w 4953000"/>
              <a:gd name="connsiteY269" fmla="*/ 387350 h 1860837"/>
              <a:gd name="connsiteX270" fmla="*/ 4419600 w 4953000"/>
              <a:gd name="connsiteY270" fmla="*/ 323850 h 1860837"/>
              <a:gd name="connsiteX271" fmla="*/ 4381500 w 4953000"/>
              <a:gd name="connsiteY271" fmla="*/ 330200 h 1860837"/>
              <a:gd name="connsiteX272" fmla="*/ 4375150 w 4953000"/>
              <a:gd name="connsiteY272" fmla="*/ 311150 h 1860837"/>
              <a:gd name="connsiteX273" fmla="*/ 4337050 w 4953000"/>
              <a:gd name="connsiteY273" fmla="*/ 323850 h 1860837"/>
              <a:gd name="connsiteX274" fmla="*/ 4267200 w 4953000"/>
              <a:gd name="connsiteY274" fmla="*/ 311150 h 1860837"/>
              <a:gd name="connsiteX275" fmla="*/ 4229100 w 4953000"/>
              <a:gd name="connsiteY275" fmla="*/ 285750 h 1860837"/>
              <a:gd name="connsiteX276" fmla="*/ 4210050 w 4953000"/>
              <a:gd name="connsiteY276" fmla="*/ 273050 h 1860837"/>
              <a:gd name="connsiteX277" fmla="*/ 4165600 w 4953000"/>
              <a:gd name="connsiteY277" fmla="*/ 254000 h 1860837"/>
              <a:gd name="connsiteX278" fmla="*/ 4140200 w 4953000"/>
              <a:gd name="connsiteY278" fmla="*/ 241300 h 1860837"/>
              <a:gd name="connsiteX279" fmla="*/ 4121150 w 4953000"/>
              <a:gd name="connsiteY279" fmla="*/ 234950 h 1860837"/>
              <a:gd name="connsiteX280" fmla="*/ 4095750 w 4953000"/>
              <a:gd name="connsiteY280" fmla="*/ 222250 h 1860837"/>
              <a:gd name="connsiteX281" fmla="*/ 4064000 w 4953000"/>
              <a:gd name="connsiteY281" fmla="*/ 215900 h 1860837"/>
              <a:gd name="connsiteX282" fmla="*/ 4044950 w 4953000"/>
              <a:gd name="connsiteY282" fmla="*/ 209550 h 1860837"/>
              <a:gd name="connsiteX283" fmla="*/ 3956050 w 4953000"/>
              <a:gd name="connsiteY283" fmla="*/ 203200 h 1860837"/>
              <a:gd name="connsiteX284" fmla="*/ 3848100 w 4953000"/>
              <a:gd name="connsiteY284" fmla="*/ 190500 h 1860837"/>
              <a:gd name="connsiteX285" fmla="*/ 3803650 w 4953000"/>
              <a:gd name="connsiteY285" fmla="*/ 177800 h 1860837"/>
              <a:gd name="connsiteX286" fmla="*/ 3765550 w 4953000"/>
              <a:gd name="connsiteY286" fmla="*/ 158750 h 1860837"/>
              <a:gd name="connsiteX287" fmla="*/ 3708400 w 4953000"/>
              <a:gd name="connsiteY287" fmla="*/ 171450 h 1860837"/>
              <a:gd name="connsiteX288" fmla="*/ 3670300 w 4953000"/>
              <a:gd name="connsiteY288" fmla="*/ 184150 h 1860837"/>
              <a:gd name="connsiteX289" fmla="*/ 3651250 w 4953000"/>
              <a:gd name="connsiteY289" fmla="*/ 190500 h 1860837"/>
              <a:gd name="connsiteX290" fmla="*/ 3549650 w 4953000"/>
              <a:gd name="connsiteY290" fmla="*/ 184150 h 1860837"/>
              <a:gd name="connsiteX291" fmla="*/ 3498850 w 4953000"/>
              <a:gd name="connsiteY291" fmla="*/ 171450 h 1860837"/>
              <a:gd name="connsiteX292" fmla="*/ 3454400 w 4953000"/>
              <a:gd name="connsiteY292" fmla="*/ 158750 h 1860837"/>
              <a:gd name="connsiteX293" fmla="*/ 3409950 w 4953000"/>
              <a:gd name="connsiteY293" fmla="*/ 165100 h 1860837"/>
              <a:gd name="connsiteX294" fmla="*/ 3448050 w 4953000"/>
              <a:gd name="connsiteY294" fmla="*/ 177800 h 1860837"/>
              <a:gd name="connsiteX295" fmla="*/ 3460750 w 4953000"/>
              <a:gd name="connsiteY295" fmla="*/ 196850 h 1860837"/>
              <a:gd name="connsiteX296" fmla="*/ 3460750 w 4953000"/>
              <a:gd name="connsiteY296" fmla="*/ 279400 h 1860837"/>
              <a:gd name="connsiteX297" fmla="*/ 3435350 w 4953000"/>
              <a:gd name="connsiteY297" fmla="*/ 273050 h 1860837"/>
              <a:gd name="connsiteX298" fmla="*/ 3422650 w 4953000"/>
              <a:gd name="connsiteY298" fmla="*/ 254000 h 1860837"/>
              <a:gd name="connsiteX299" fmla="*/ 3365500 w 4953000"/>
              <a:gd name="connsiteY299" fmla="*/ 222250 h 1860837"/>
              <a:gd name="connsiteX300" fmla="*/ 3333750 w 4953000"/>
              <a:gd name="connsiteY300" fmla="*/ 177800 h 1860837"/>
              <a:gd name="connsiteX301" fmla="*/ 3314700 w 4953000"/>
              <a:gd name="connsiteY301" fmla="*/ 196850 h 1860837"/>
              <a:gd name="connsiteX302" fmla="*/ 3289300 w 4953000"/>
              <a:gd name="connsiteY302" fmla="*/ 203200 h 1860837"/>
              <a:gd name="connsiteX303" fmla="*/ 3251200 w 4953000"/>
              <a:gd name="connsiteY303" fmla="*/ 184150 h 1860837"/>
              <a:gd name="connsiteX304" fmla="*/ 3244850 w 4953000"/>
              <a:gd name="connsiteY304" fmla="*/ 165100 h 1860837"/>
              <a:gd name="connsiteX305" fmla="*/ 3219450 w 4953000"/>
              <a:gd name="connsiteY305" fmla="*/ 127000 h 1860837"/>
              <a:gd name="connsiteX306" fmla="*/ 3067050 w 4953000"/>
              <a:gd name="connsiteY306" fmla="*/ 139700 h 1860837"/>
              <a:gd name="connsiteX307" fmla="*/ 2990850 w 4953000"/>
              <a:gd name="connsiteY307" fmla="*/ 133350 h 1860837"/>
              <a:gd name="connsiteX308" fmla="*/ 2971800 w 4953000"/>
              <a:gd name="connsiteY308" fmla="*/ 114300 h 1860837"/>
              <a:gd name="connsiteX309" fmla="*/ 2901950 w 4953000"/>
              <a:gd name="connsiteY309" fmla="*/ 114300 h 1860837"/>
              <a:gd name="connsiteX310" fmla="*/ 2882900 w 4953000"/>
              <a:gd name="connsiteY310" fmla="*/ 133350 h 1860837"/>
              <a:gd name="connsiteX311" fmla="*/ 2813050 w 4953000"/>
              <a:gd name="connsiteY311" fmla="*/ 133350 h 1860837"/>
              <a:gd name="connsiteX312" fmla="*/ 2800350 w 4953000"/>
              <a:gd name="connsiteY312" fmla="*/ 114300 h 1860837"/>
              <a:gd name="connsiteX313" fmla="*/ 2717800 w 4953000"/>
              <a:gd name="connsiteY313" fmla="*/ 95250 h 1860837"/>
              <a:gd name="connsiteX314" fmla="*/ 2489200 w 4953000"/>
              <a:gd name="connsiteY314" fmla="*/ 95250 h 1860837"/>
              <a:gd name="connsiteX315" fmla="*/ 2482850 w 4953000"/>
              <a:gd name="connsiteY315" fmla="*/ 114300 h 1860837"/>
              <a:gd name="connsiteX316" fmla="*/ 2463800 w 4953000"/>
              <a:gd name="connsiteY316" fmla="*/ 127000 h 1860837"/>
              <a:gd name="connsiteX317" fmla="*/ 2425700 w 4953000"/>
              <a:gd name="connsiteY317" fmla="*/ 139700 h 1860837"/>
              <a:gd name="connsiteX318" fmla="*/ 2305050 w 4953000"/>
              <a:gd name="connsiteY318" fmla="*/ 133350 h 1860837"/>
              <a:gd name="connsiteX319" fmla="*/ 2260600 w 4953000"/>
              <a:gd name="connsiteY319" fmla="*/ 107950 h 1860837"/>
              <a:gd name="connsiteX320" fmla="*/ 2241550 w 4953000"/>
              <a:gd name="connsiteY320" fmla="*/ 88900 h 1860837"/>
              <a:gd name="connsiteX321" fmla="*/ 2203450 w 4953000"/>
              <a:gd name="connsiteY321" fmla="*/ 82550 h 1860837"/>
              <a:gd name="connsiteX322" fmla="*/ 2184400 w 4953000"/>
              <a:gd name="connsiteY322" fmla="*/ 76200 h 1860837"/>
              <a:gd name="connsiteX323" fmla="*/ 2165350 w 4953000"/>
              <a:gd name="connsiteY323" fmla="*/ 82550 h 1860837"/>
              <a:gd name="connsiteX324" fmla="*/ 2146300 w 4953000"/>
              <a:gd name="connsiteY324" fmla="*/ 95250 h 1860837"/>
              <a:gd name="connsiteX325" fmla="*/ 2127250 w 4953000"/>
              <a:gd name="connsiteY325" fmla="*/ 88900 h 1860837"/>
              <a:gd name="connsiteX326" fmla="*/ 2076450 w 4953000"/>
              <a:gd name="connsiteY326" fmla="*/ 95250 h 1860837"/>
              <a:gd name="connsiteX327" fmla="*/ 2057400 w 4953000"/>
              <a:gd name="connsiteY327" fmla="*/ 101600 h 1860837"/>
              <a:gd name="connsiteX328" fmla="*/ 1987550 w 4953000"/>
              <a:gd name="connsiteY328" fmla="*/ 82550 h 1860837"/>
              <a:gd name="connsiteX329" fmla="*/ 1936750 w 4953000"/>
              <a:gd name="connsiteY329" fmla="*/ 69850 h 1860837"/>
              <a:gd name="connsiteX330" fmla="*/ 1879600 w 4953000"/>
              <a:gd name="connsiteY330" fmla="*/ 76200 h 1860837"/>
              <a:gd name="connsiteX331" fmla="*/ 1860550 w 4953000"/>
              <a:gd name="connsiteY331" fmla="*/ 88900 h 1860837"/>
              <a:gd name="connsiteX332" fmla="*/ 1758950 w 4953000"/>
              <a:gd name="connsiteY332" fmla="*/ 95250 h 1860837"/>
              <a:gd name="connsiteX333" fmla="*/ 1708150 w 4953000"/>
              <a:gd name="connsiteY333" fmla="*/ 107950 h 1860837"/>
              <a:gd name="connsiteX334" fmla="*/ 1670050 w 4953000"/>
              <a:gd name="connsiteY334" fmla="*/ 139700 h 1860837"/>
              <a:gd name="connsiteX335" fmla="*/ 1574800 w 4953000"/>
              <a:gd name="connsiteY335" fmla="*/ 127000 h 1860837"/>
              <a:gd name="connsiteX336" fmla="*/ 1555750 w 4953000"/>
              <a:gd name="connsiteY336" fmla="*/ 114300 h 1860837"/>
              <a:gd name="connsiteX337" fmla="*/ 1543050 w 4953000"/>
              <a:gd name="connsiteY337" fmla="*/ 95250 h 1860837"/>
              <a:gd name="connsiteX338" fmla="*/ 1504950 w 4953000"/>
              <a:gd name="connsiteY338" fmla="*/ 82550 h 1860837"/>
              <a:gd name="connsiteX339" fmla="*/ 1460500 w 4953000"/>
              <a:gd name="connsiteY339" fmla="*/ 63500 h 1860837"/>
              <a:gd name="connsiteX340" fmla="*/ 1422400 w 4953000"/>
              <a:gd name="connsiteY340" fmla="*/ 69850 h 1860837"/>
              <a:gd name="connsiteX341" fmla="*/ 1352550 w 4953000"/>
              <a:gd name="connsiteY341" fmla="*/ 76200 h 1860837"/>
              <a:gd name="connsiteX342" fmla="*/ 1333500 w 4953000"/>
              <a:gd name="connsiteY342" fmla="*/ 82550 h 1860837"/>
              <a:gd name="connsiteX343" fmla="*/ 1295400 w 4953000"/>
              <a:gd name="connsiteY343" fmla="*/ 107950 h 1860837"/>
              <a:gd name="connsiteX344" fmla="*/ 1212850 w 4953000"/>
              <a:gd name="connsiteY344" fmla="*/ 95250 h 1860837"/>
              <a:gd name="connsiteX345" fmla="*/ 1193800 w 4953000"/>
              <a:gd name="connsiteY345" fmla="*/ 88900 h 1860837"/>
              <a:gd name="connsiteX346" fmla="*/ 1168400 w 4953000"/>
              <a:gd name="connsiteY346" fmla="*/ 82550 h 1860837"/>
              <a:gd name="connsiteX347" fmla="*/ 1130300 w 4953000"/>
              <a:gd name="connsiteY347" fmla="*/ 69850 h 1860837"/>
              <a:gd name="connsiteX348" fmla="*/ 1111250 w 4953000"/>
              <a:gd name="connsiteY348" fmla="*/ 63500 h 1860837"/>
              <a:gd name="connsiteX349" fmla="*/ 933450 w 4953000"/>
              <a:gd name="connsiteY349" fmla="*/ 44450 h 1860837"/>
              <a:gd name="connsiteX350" fmla="*/ 850900 w 4953000"/>
              <a:gd name="connsiteY350" fmla="*/ 31750 h 1860837"/>
              <a:gd name="connsiteX351" fmla="*/ 812800 w 4953000"/>
              <a:gd name="connsiteY351" fmla="*/ 19050 h 1860837"/>
              <a:gd name="connsiteX352" fmla="*/ 768350 w 4953000"/>
              <a:gd name="connsiteY352" fmla="*/ 12700 h 1860837"/>
              <a:gd name="connsiteX353" fmla="*/ 711200 w 4953000"/>
              <a:gd name="connsiteY353" fmla="*/ 0 h 1860837"/>
              <a:gd name="connsiteX354" fmla="*/ 660400 w 4953000"/>
              <a:gd name="connsiteY354" fmla="*/ 12700 h 1860837"/>
              <a:gd name="connsiteX355" fmla="*/ 552450 w 4953000"/>
              <a:gd name="connsiteY355" fmla="*/ 6350 h 186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</a:cxnLst>
            <a:rect l="l" t="t" r="r" b="b"/>
            <a:pathLst>
              <a:path w="4953000" h="1860837">
                <a:moveTo>
                  <a:pt x="552450" y="6350"/>
                </a:moveTo>
                <a:cubicBezTo>
                  <a:pt x="512233" y="6350"/>
                  <a:pt x="527707" y="19940"/>
                  <a:pt x="419100" y="12700"/>
                </a:cubicBezTo>
                <a:cubicBezTo>
                  <a:pt x="412750" y="16933"/>
                  <a:pt x="404283" y="19050"/>
                  <a:pt x="400050" y="25400"/>
                </a:cubicBezTo>
                <a:cubicBezTo>
                  <a:pt x="395209" y="32662"/>
                  <a:pt x="399447" y="44232"/>
                  <a:pt x="393700" y="50800"/>
                </a:cubicBezTo>
                <a:cubicBezTo>
                  <a:pt x="383649" y="62287"/>
                  <a:pt x="355600" y="76200"/>
                  <a:pt x="355600" y="76200"/>
                </a:cubicBezTo>
                <a:cubicBezTo>
                  <a:pt x="351367" y="88900"/>
                  <a:pt x="350326" y="103161"/>
                  <a:pt x="342900" y="114300"/>
                </a:cubicBezTo>
                <a:cubicBezTo>
                  <a:pt x="326487" y="138919"/>
                  <a:pt x="332613" y="126110"/>
                  <a:pt x="323850" y="152400"/>
                </a:cubicBezTo>
                <a:cubicBezTo>
                  <a:pt x="327010" y="171358"/>
                  <a:pt x="336550" y="225406"/>
                  <a:pt x="336550" y="241300"/>
                </a:cubicBezTo>
                <a:cubicBezTo>
                  <a:pt x="336550" y="260467"/>
                  <a:pt x="336261" y="280266"/>
                  <a:pt x="330200" y="298450"/>
                </a:cubicBezTo>
                <a:cubicBezTo>
                  <a:pt x="325373" y="312930"/>
                  <a:pt x="319280" y="331723"/>
                  <a:pt x="304800" y="336550"/>
                </a:cubicBezTo>
                <a:lnTo>
                  <a:pt x="285750" y="342900"/>
                </a:lnTo>
                <a:cubicBezTo>
                  <a:pt x="279400" y="349250"/>
                  <a:pt x="275038" y="358615"/>
                  <a:pt x="266700" y="361950"/>
                </a:cubicBezTo>
                <a:cubicBezTo>
                  <a:pt x="252803" y="367509"/>
                  <a:pt x="236834" y="364935"/>
                  <a:pt x="222250" y="368300"/>
                </a:cubicBezTo>
                <a:cubicBezTo>
                  <a:pt x="209206" y="371310"/>
                  <a:pt x="196850" y="376767"/>
                  <a:pt x="184150" y="381000"/>
                </a:cubicBezTo>
                <a:cubicBezTo>
                  <a:pt x="165057" y="387364"/>
                  <a:pt x="162463" y="386373"/>
                  <a:pt x="146050" y="400050"/>
                </a:cubicBezTo>
                <a:cubicBezTo>
                  <a:pt x="139151" y="405799"/>
                  <a:pt x="134850" y="414739"/>
                  <a:pt x="127000" y="419100"/>
                </a:cubicBezTo>
                <a:cubicBezTo>
                  <a:pt x="102862" y="432510"/>
                  <a:pt x="70667" y="434405"/>
                  <a:pt x="44450" y="438150"/>
                </a:cubicBezTo>
                <a:cubicBezTo>
                  <a:pt x="31901" y="442333"/>
                  <a:pt x="15302" y="446009"/>
                  <a:pt x="6350" y="457200"/>
                </a:cubicBezTo>
                <a:cubicBezTo>
                  <a:pt x="2169" y="462427"/>
                  <a:pt x="2117" y="469900"/>
                  <a:pt x="0" y="476250"/>
                </a:cubicBezTo>
                <a:cubicBezTo>
                  <a:pt x="2035" y="484388"/>
                  <a:pt x="8145" y="511590"/>
                  <a:pt x="12700" y="520700"/>
                </a:cubicBezTo>
                <a:cubicBezTo>
                  <a:pt x="16113" y="527526"/>
                  <a:pt x="21987" y="532924"/>
                  <a:pt x="25400" y="539750"/>
                </a:cubicBezTo>
                <a:cubicBezTo>
                  <a:pt x="28393" y="545737"/>
                  <a:pt x="28757" y="552813"/>
                  <a:pt x="31750" y="558800"/>
                </a:cubicBezTo>
                <a:cubicBezTo>
                  <a:pt x="35163" y="565626"/>
                  <a:pt x="41037" y="571024"/>
                  <a:pt x="44450" y="577850"/>
                </a:cubicBezTo>
                <a:cubicBezTo>
                  <a:pt x="47443" y="583837"/>
                  <a:pt x="47549" y="591049"/>
                  <a:pt x="50800" y="596900"/>
                </a:cubicBezTo>
                <a:cubicBezTo>
                  <a:pt x="58213" y="610243"/>
                  <a:pt x="71373" y="620520"/>
                  <a:pt x="76200" y="635000"/>
                </a:cubicBezTo>
                <a:cubicBezTo>
                  <a:pt x="80081" y="646642"/>
                  <a:pt x="87878" y="681172"/>
                  <a:pt x="101600" y="692150"/>
                </a:cubicBezTo>
                <a:cubicBezTo>
                  <a:pt x="106827" y="696331"/>
                  <a:pt x="114008" y="697670"/>
                  <a:pt x="120650" y="698500"/>
                </a:cubicBezTo>
                <a:cubicBezTo>
                  <a:pt x="148035" y="701923"/>
                  <a:pt x="175683" y="702733"/>
                  <a:pt x="203200" y="704850"/>
                </a:cubicBezTo>
                <a:cubicBezTo>
                  <a:pt x="209550" y="706967"/>
                  <a:pt x="217517" y="706467"/>
                  <a:pt x="222250" y="711200"/>
                </a:cubicBezTo>
                <a:cubicBezTo>
                  <a:pt x="226983" y="715933"/>
                  <a:pt x="226761" y="723814"/>
                  <a:pt x="228600" y="730250"/>
                </a:cubicBezTo>
                <a:cubicBezTo>
                  <a:pt x="229658" y="733955"/>
                  <a:pt x="237494" y="768991"/>
                  <a:pt x="241300" y="774700"/>
                </a:cubicBezTo>
                <a:cubicBezTo>
                  <a:pt x="246281" y="782172"/>
                  <a:pt x="254000" y="787400"/>
                  <a:pt x="260350" y="793750"/>
                </a:cubicBezTo>
                <a:cubicBezTo>
                  <a:pt x="262467" y="800100"/>
                  <a:pt x="265077" y="806306"/>
                  <a:pt x="266700" y="812800"/>
                </a:cubicBezTo>
                <a:cubicBezTo>
                  <a:pt x="269318" y="823271"/>
                  <a:pt x="267695" y="835179"/>
                  <a:pt x="273050" y="844550"/>
                </a:cubicBezTo>
                <a:cubicBezTo>
                  <a:pt x="276836" y="851176"/>
                  <a:pt x="285750" y="853017"/>
                  <a:pt x="292100" y="857250"/>
                </a:cubicBezTo>
                <a:cubicBezTo>
                  <a:pt x="317762" y="934237"/>
                  <a:pt x="294048" y="856493"/>
                  <a:pt x="311150" y="933450"/>
                </a:cubicBezTo>
                <a:cubicBezTo>
                  <a:pt x="312602" y="939984"/>
                  <a:pt x="313319" y="947273"/>
                  <a:pt x="317500" y="952500"/>
                </a:cubicBezTo>
                <a:cubicBezTo>
                  <a:pt x="322268" y="958459"/>
                  <a:pt x="330200" y="960967"/>
                  <a:pt x="336550" y="965200"/>
                </a:cubicBezTo>
                <a:cubicBezTo>
                  <a:pt x="340783" y="971550"/>
                  <a:pt x="349250" y="976618"/>
                  <a:pt x="349250" y="984250"/>
                </a:cubicBezTo>
                <a:cubicBezTo>
                  <a:pt x="349250" y="1003398"/>
                  <a:pt x="329395" y="1005685"/>
                  <a:pt x="317500" y="1009650"/>
                </a:cubicBezTo>
                <a:cubicBezTo>
                  <a:pt x="313267" y="1016000"/>
                  <a:pt x="309686" y="1022837"/>
                  <a:pt x="304800" y="1028700"/>
                </a:cubicBezTo>
                <a:cubicBezTo>
                  <a:pt x="299051" y="1035599"/>
                  <a:pt x="290731" y="1040278"/>
                  <a:pt x="285750" y="1047750"/>
                </a:cubicBezTo>
                <a:cubicBezTo>
                  <a:pt x="282037" y="1053319"/>
                  <a:pt x="281517" y="1060450"/>
                  <a:pt x="279400" y="1066800"/>
                </a:cubicBezTo>
                <a:cubicBezTo>
                  <a:pt x="277283" y="1092200"/>
                  <a:pt x="279872" y="1118442"/>
                  <a:pt x="273050" y="1143000"/>
                </a:cubicBezTo>
                <a:cubicBezTo>
                  <a:pt x="268965" y="1157707"/>
                  <a:pt x="247650" y="1181100"/>
                  <a:pt x="247650" y="1181100"/>
                </a:cubicBezTo>
                <a:cubicBezTo>
                  <a:pt x="245533" y="1210733"/>
                  <a:pt x="248955" y="1241294"/>
                  <a:pt x="241300" y="1270000"/>
                </a:cubicBezTo>
                <a:cubicBezTo>
                  <a:pt x="239575" y="1276467"/>
                  <a:pt x="226983" y="1271617"/>
                  <a:pt x="222250" y="1276350"/>
                </a:cubicBezTo>
                <a:cubicBezTo>
                  <a:pt x="217517" y="1281083"/>
                  <a:pt x="217405" y="1288878"/>
                  <a:pt x="215900" y="1295400"/>
                </a:cubicBezTo>
                <a:cubicBezTo>
                  <a:pt x="211046" y="1316433"/>
                  <a:pt x="207433" y="1337733"/>
                  <a:pt x="203200" y="1358900"/>
                </a:cubicBezTo>
                <a:cubicBezTo>
                  <a:pt x="211219" y="1361573"/>
                  <a:pt x="239369" y="1366625"/>
                  <a:pt x="234950" y="1384300"/>
                </a:cubicBezTo>
                <a:cubicBezTo>
                  <a:pt x="233327" y="1390794"/>
                  <a:pt x="222250" y="1388533"/>
                  <a:pt x="215900" y="1390650"/>
                </a:cubicBezTo>
                <a:cubicBezTo>
                  <a:pt x="211667" y="1397000"/>
                  <a:pt x="206613" y="1402874"/>
                  <a:pt x="203200" y="1409700"/>
                </a:cubicBezTo>
                <a:cubicBezTo>
                  <a:pt x="192873" y="1430353"/>
                  <a:pt x="190141" y="1469577"/>
                  <a:pt x="203200" y="1485900"/>
                </a:cubicBezTo>
                <a:cubicBezTo>
                  <a:pt x="212550" y="1497587"/>
                  <a:pt x="232833" y="1490133"/>
                  <a:pt x="247650" y="1492250"/>
                </a:cubicBezTo>
                <a:cubicBezTo>
                  <a:pt x="251883" y="1498600"/>
                  <a:pt x="257250" y="1504326"/>
                  <a:pt x="260350" y="1511300"/>
                </a:cubicBezTo>
                <a:cubicBezTo>
                  <a:pt x="265787" y="1523533"/>
                  <a:pt x="273050" y="1549400"/>
                  <a:pt x="273050" y="1549400"/>
                </a:cubicBezTo>
                <a:cubicBezTo>
                  <a:pt x="270933" y="1557867"/>
                  <a:pt x="274329" y="1570562"/>
                  <a:pt x="266700" y="1574800"/>
                </a:cubicBezTo>
                <a:cubicBezTo>
                  <a:pt x="251782" y="1583088"/>
                  <a:pt x="232690" y="1578097"/>
                  <a:pt x="215900" y="1581150"/>
                </a:cubicBezTo>
                <a:cubicBezTo>
                  <a:pt x="197826" y="1584436"/>
                  <a:pt x="193052" y="1590032"/>
                  <a:pt x="177800" y="1600200"/>
                </a:cubicBezTo>
                <a:cubicBezTo>
                  <a:pt x="175683" y="1612900"/>
                  <a:pt x="174243" y="1625731"/>
                  <a:pt x="171450" y="1638300"/>
                </a:cubicBezTo>
                <a:cubicBezTo>
                  <a:pt x="169998" y="1644834"/>
                  <a:pt x="164361" y="1650697"/>
                  <a:pt x="165100" y="1657350"/>
                </a:cubicBezTo>
                <a:cubicBezTo>
                  <a:pt x="166578" y="1670655"/>
                  <a:pt x="175175" y="1682323"/>
                  <a:pt x="177800" y="1695450"/>
                </a:cubicBezTo>
                <a:cubicBezTo>
                  <a:pt x="179917" y="1706033"/>
                  <a:pt x="179323" y="1717547"/>
                  <a:pt x="184150" y="1727200"/>
                </a:cubicBezTo>
                <a:cubicBezTo>
                  <a:pt x="188166" y="1735232"/>
                  <a:pt x="196850" y="1739900"/>
                  <a:pt x="203200" y="1746250"/>
                </a:cubicBezTo>
                <a:lnTo>
                  <a:pt x="215900" y="1784350"/>
                </a:lnTo>
                <a:cubicBezTo>
                  <a:pt x="218017" y="1790700"/>
                  <a:pt x="215900" y="1801283"/>
                  <a:pt x="222250" y="1803400"/>
                </a:cubicBezTo>
                <a:lnTo>
                  <a:pt x="260350" y="1816100"/>
                </a:lnTo>
                <a:cubicBezTo>
                  <a:pt x="266700" y="1811867"/>
                  <a:pt x="274632" y="1809359"/>
                  <a:pt x="279400" y="1803400"/>
                </a:cubicBezTo>
                <a:cubicBezTo>
                  <a:pt x="283581" y="1798173"/>
                  <a:pt x="286850" y="1790952"/>
                  <a:pt x="285750" y="1784350"/>
                </a:cubicBezTo>
                <a:cubicBezTo>
                  <a:pt x="283104" y="1768475"/>
                  <a:pt x="265112" y="1760008"/>
                  <a:pt x="254000" y="1752600"/>
                </a:cubicBezTo>
                <a:cubicBezTo>
                  <a:pt x="256117" y="1746250"/>
                  <a:pt x="255617" y="1738283"/>
                  <a:pt x="260350" y="1733550"/>
                </a:cubicBezTo>
                <a:cubicBezTo>
                  <a:pt x="274204" y="1719696"/>
                  <a:pt x="316143" y="1732449"/>
                  <a:pt x="323850" y="1733550"/>
                </a:cubicBezTo>
                <a:cubicBezTo>
                  <a:pt x="325967" y="1739900"/>
                  <a:pt x="324973" y="1748419"/>
                  <a:pt x="330200" y="1752600"/>
                </a:cubicBezTo>
                <a:cubicBezTo>
                  <a:pt x="337015" y="1758052"/>
                  <a:pt x="347209" y="1756552"/>
                  <a:pt x="355600" y="1758950"/>
                </a:cubicBezTo>
                <a:cubicBezTo>
                  <a:pt x="362036" y="1760789"/>
                  <a:pt x="368156" y="1763677"/>
                  <a:pt x="374650" y="1765300"/>
                </a:cubicBezTo>
                <a:cubicBezTo>
                  <a:pt x="406999" y="1773387"/>
                  <a:pt x="427988" y="1774049"/>
                  <a:pt x="463550" y="1778000"/>
                </a:cubicBezTo>
                <a:cubicBezTo>
                  <a:pt x="493183" y="1775883"/>
                  <a:pt x="523744" y="1779305"/>
                  <a:pt x="552450" y="1771650"/>
                </a:cubicBezTo>
                <a:cubicBezTo>
                  <a:pt x="558917" y="1769925"/>
                  <a:pt x="553573" y="1756781"/>
                  <a:pt x="558800" y="1752600"/>
                </a:cubicBezTo>
                <a:cubicBezTo>
                  <a:pt x="565615" y="1747148"/>
                  <a:pt x="575733" y="1748367"/>
                  <a:pt x="584200" y="1746250"/>
                </a:cubicBezTo>
                <a:cubicBezTo>
                  <a:pt x="586317" y="1737783"/>
                  <a:pt x="585098" y="1727665"/>
                  <a:pt x="590550" y="1720850"/>
                </a:cubicBezTo>
                <a:cubicBezTo>
                  <a:pt x="594731" y="1715623"/>
                  <a:pt x="603164" y="1716339"/>
                  <a:pt x="609600" y="1714500"/>
                </a:cubicBezTo>
                <a:cubicBezTo>
                  <a:pt x="617991" y="1712102"/>
                  <a:pt x="626533" y="1710267"/>
                  <a:pt x="635000" y="1708150"/>
                </a:cubicBezTo>
                <a:cubicBezTo>
                  <a:pt x="639233" y="1701800"/>
                  <a:pt x="640362" y="1691197"/>
                  <a:pt x="647700" y="1689100"/>
                </a:cubicBezTo>
                <a:cubicBezTo>
                  <a:pt x="659641" y="1685688"/>
                  <a:pt x="710063" y="1707401"/>
                  <a:pt x="717550" y="1708150"/>
                </a:cubicBezTo>
                <a:cubicBezTo>
                  <a:pt x="791789" y="1715574"/>
                  <a:pt x="760191" y="1710328"/>
                  <a:pt x="812800" y="1720850"/>
                </a:cubicBezTo>
                <a:cubicBezTo>
                  <a:pt x="822569" y="1717594"/>
                  <a:pt x="841131" y="1707173"/>
                  <a:pt x="850900" y="1720850"/>
                </a:cubicBezTo>
                <a:cubicBezTo>
                  <a:pt x="858681" y="1731743"/>
                  <a:pt x="850900" y="1754717"/>
                  <a:pt x="863600" y="1758950"/>
                </a:cubicBezTo>
                <a:lnTo>
                  <a:pt x="901700" y="1771650"/>
                </a:lnTo>
                <a:cubicBezTo>
                  <a:pt x="903817" y="1778000"/>
                  <a:pt x="903869" y="1785473"/>
                  <a:pt x="908050" y="1790700"/>
                </a:cubicBezTo>
                <a:cubicBezTo>
                  <a:pt x="918661" y="1803964"/>
                  <a:pt x="932146" y="1803748"/>
                  <a:pt x="946150" y="1809750"/>
                </a:cubicBezTo>
                <a:cubicBezTo>
                  <a:pt x="954851" y="1813479"/>
                  <a:pt x="963083" y="1818217"/>
                  <a:pt x="971550" y="1822450"/>
                </a:cubicBezTo>
                <a:cubicBezTo>
                  <a:pt x="973667" y="1828800"/>
                  <a:pt x="972453" y="1837609"/>
                  <a:pt x="977900" y="1841500"/>
                </a:cubicBezTo>
                <a:cubicBezTo>
                  <a:pt x="988793" y="1849281"/>
                  <a:pt x="1016000" y="1854200"/>
                  <a:pt x="1016000" y="1854200"/>
                </a:cubicBezTo>
                <a:cubicBezTo>
                  <a:pt x="1022350" y="1852083"/>
                  <a:pt x="1029823" y="1852031"/>
                  <a:pt x="1035050" y="1847850"/>
                </a:cubicBezTo>
                <a:cubicBezTo>
                  <a:pt x="1041009" y="1843082"/>
                  <a:pt x="1046495" y="1836328"/>
                  <a:pt x="1047750" y="1828800"/>
                </a:cubicBezTo>
                <a:cubicBezTo>
                  <a:pt x="1049503" y="1818284"/>
                  <a:pt x="1033123" y="1797334"/>
                  <a:pt x="1028700" y="1790700"/>
                </a:cubicBezTo>
                <a:cubicBezTo>
                  <a:pt x="1075319" y="1775160"/>
                  <a:pt x="1057334" y="1787466"/>
                  <a:pt x="1085850" y="1758950"/>
                </a:cubicBezTo>
                <a:cubicBezTo>
                  <a:pt x="1092200" y="1761067"/>
                  <a:pt x="1098464" y="1763461"/>
                  <a:pt x="1104900" y="1765300"/>
                </a:cubicBezTo>
                <a:cubicBezTo>
                  <a:pt x="1113291" y="1767698"/>
                  <a:pt x="1122128" y="1768586"/>
                  <a:pt x="1130300" y="1771650"/>
                </a:cubicBezTo>
                <a:cubicBezTo>
                  <a:pt x="1139163" y="1774974"/>
                  <a:pt x="1146837" y="1781026"/>
                  <a:pt x="1155700" y="1784350"/>
                </a:cubicBezTo>
                <a:cubicBezTo>
                  <a:pt x="1170856" y="1790034"/>
                  <a:pt x="1206031" y="1794855"/>
                  <a:pt x="1219200" y="1797050"/>
                </a:cubicBezTo>
                <a:cubicBezTo>
                  <a:pt x="1221317" y="1805517"/>
                  <a:pt x="1217016" y="1820621"/>
                  <a:pt x="1225550" y="1822450"/>
                </a:cubicBezTo>
                <a:cubicBezTo>
                  <a:pt x="1306690" y="1839837"/>
                  <a:pt x="1301333" y="1836400"/>
                  <a:pt x="1314450" y="1797050"/>
                </a:cubicBezTo>
                <a:cubicBezTo>
                  <a:pt x="1322917" y="1799167"/>
                  <a:pt x="1331828" y="1799962"/>
                  <a:pt x="1339850" y="1803400"/>
                </a:cubicBezTo>
                <a:cubicBezTo>
                  <a:pt x="1346865" y="1806406"/>
                  <a:pt x="1351268" y="1816100"/>
                  <a:pt x="1358900" y="1816100"/>
                </a:cubicBezTo>
                <a:cubicBezTo>
                  <a:pt x="1366532" y="1816100"/>
                  <a:pt x="1371600" y="1807633"/>
                  <a:pt x="1377950" y="1803400"/>
                </a:cubicBezTo>
                <a:cubicBezTo>
                  <a:pt x="1382183" y="1797050"/>
                  <a:pt x="1386864" y="1790976"/>
                  <a:pt x="1390650" y="1784350"/>
                </a:cubicBezTo>
                <a:cubicBezTo>
                  <a:pt x="1422876" y="1727954"/>
                  <a:pt x="1385108" y="1786312"/>
                  <a:pt x="1416050" y="1739900"/>
                </a:cubicBezTo>
                <a:cubicBezTo>
                  <a:pt x="1418167" y="1729317"/>
                  <a:pt x="1414768" y="1715782"/>
                  <a:pt x="1422400" y="1708150"/>
                </a:cubicBezTo>
                <a:cubicBezTo>
                  <a:pt x="1473456" y="1657094"/>
                  <a:pt x="1442841" y="1747037"/>
                  <a:pt x="1460500" y="1676400"/>
                </a:cubicBezTo>
                <a:cubicBezTo>
                  <a:pt x="1454150" y="1672167"/>
                  <a:pt x="1448276" y="1667113"/>
                  <a:pt x="1441450" y="1663700"/>
                </a:cubicBezTo>
                <a:cubicBezTo>
                  <a:pt x="1435463" y="1660707"/>
                  <a:pt x="1424023" y="1663844"/>
                  <a:pt x="1422400" y="1657350"/>
                </a:cubicBezTo>
                <a:cubicBezTo>
                  <a:pt x="1420549" y="1649946"/>
                  <a:pt x="1429357" y="1643326"/>
                  <a:pt x="1435100" y="1638300"/>
                </a:cubicBezTo>
                <a:cubicBezTo>
                  <a:pt x="1446587" y="1628249"/>
                  <a:pt x="1473200" y="1612900"/>
                  <a:pt x="1473200" y="1612900"/>
                </a:cubicBezTo>
                <a:cubicBezTo>
                  <a:pt x="1485900" y="1615017"/>
                  <a:pt x="1499784" y="1613492"/>
                  <a:pt x="1511300" y="1619250"/>
                </a:cubicBezTo>
                <a:cubicBezTo>
                  <a:pt x="1518126" y="1622663"/>
                  <a:pt x="1518604" y="1632904"/>
                  <a:pt x="1524000" y="1638300"/>
                </a:cubicBezTo>
                <a:cubicBezTo>
                  <a:pt x="1529396" y="1643696"/>
                  <a:pt x="1536700" y="1646767"/>
                  <a:pt x="1543050" y="1651000"/>
                </a:cubicBezTo>
                <a:cubicBezTo>
                  <a:pt x="1553633" y="1648883"/>
                  <a:pt x="1564329" y="1647268"/>
                  <a:pt x="1574800" y="1644650"/>
                </a:cubicBezTo>
                <a:cubicBezTo>
                  <a:pt x="1581294" y="1643027"/>
                  <a:pt x="1587197" y="1637561"/>
                  <a:pt x="1593850" y="1638300"/>
                </a:cubicBezTo>
                <a:cubicBezTo>
                  <a:pt x="1647168" y="1644224"/>
                  <a:pt x="1616263" y="1648813"/>
                  <a:pt x="1651000" y="1663700"/>
                </a:cubicBezTo>
                <a:cubicBezTo>
                  <a:pt x="1659022" y="1667138"/>
                  <a:pt x="1667933" y="1667933"/>
                  <a:pt x="1676400" y="1670050"/>
                </a:cubicBezTo>
                <a:cubicBezTo>
                  <a:pt x="1682750" y="1674283"/>
                  <a:pt x="1688476" y="1679650"/>
                  <a:pt x="1695450" y="1682750"/>
                </a:cubicBezTo>
                <a:cubicBezTo>
                  <a:pt x="1707683" y="1688187"/>
                  <a:pt x="1722411" y="1688024"/>
                  <a:pt x="1733550" y="1695450"/>
                </a:cubicBezTo>
                <a:cubicBezTo>
                  <a:pt x="1758169" y="1711863"/>
                  <a:pt x="1745360" y="1705737"/>
                  <a:pt x="1771650" y="1714500"/>
                </a:cubicBezTo>
                <a:cubicBezTo>
                  <a:pt x="1799222" y="1709905"/>
                  <a:pt x="1814875" y="1707717"/>
                  <a:pt x="1841500" y="1701800"/>
                </a:cubicBezTo>
                <a:cubicBezTo>
                  <a:pt x="1850019" y="1699907"/>
                  <a:pt x="1858541" y="1697958"/>
                  <a:pt x="1866900" y="1695450"/>
                </a:cubicBezTo>
                <a:cubicBezTo>
                  <a:pt x="1879722" y="1691603"/>
                  <a:pt x="1905000" y="1682750"/>
                  <a:pt x="1905000" y="1682750"/>
                </a:cubicBezTo>
                <a:cubicBezTo>
                  <a:pt x="1948546" y="1697265"/>
                  <a:pt x="1899749" y="1674874"/>
                  <a:pt x="1930400" y="1720850"/>
                </a:cubicBezTo>
                <a:cubicBezTo>
                  <a:pt x="1934113" y="1726419"/>
                  <a:pt x="1943100" y="1725083"/>
                  <a:pt x="1949450" y="1727200"/>
                </a:cubicBezTo>
                <a:cubicBezTo>
                  <a:pt x="1981379" y="1716557"/>
                  <a:pt x="1977039" y="1715047"/>
                  <a:pt x="2025650" y="1727200"/>
                </a:cubicBezTo>
                <a:cubicBezTo>
                  <a:pt x="2033054" y="1729051"/>
                  <a:pt x="2038350" y="1735667"/>
                  <a:pt x="2044700" y="1739900"/>
                </a:cubicBezTo>
                <a:cubicBezTo>
                  <a:pt x="2069790" y="1736316"/>
                  <a:pt x="2096139" y="1733390"/>
                  <a:pt x="2120900" y="1727200"/>
                </a:cubicBezTo>
                <a:cubicBezTo>
                  <a:pt x="2127394" y="1725577"/>
                  <a:pt x="2133416" y="1722302"/>
                  <a:pt x="2139950" y="1720850"/>
                </a:cubicBezTo>
                <a:cubicBezTo>
                  <a:pt x="2152519" y="1718057"/>
                  <a:pt x="2165559" y="1717623"/>
                  <a:pt x="2178050" y="1714500"/>
                </a:cubicBezTo>
                <a:cubicBezTo>
                  <a:pt x="2191037" y="1711253"/>
                  <a:pt x="2205011" y="1709226"/>
                  <a:pt x="2216150" y="1701800"/>
                </a:cubicBezTo>
                <a:cubicBezTo>
                  <a:pt x="2228850" y="1693333"/>
                  <a:pt x="2239770" y="1681227"/>
                  <a:pt x="2254250" y="1676400"/>
                </a:cubicBezTo>
                <a:cubicBezTo>
                  <a:pt x="2293481" y="1663323"/>
                  <a:pt x="2266640" y="1670716"/>
                  <a:pt x="2336800" y="1663700"/>
                </a:cubicBezTo>
                <a:cubicBezTo>
                  <a:pt x="2367475" y="1656031"/>
                  <a:pt x="2382781" y="1651000"/>
                  <a:pt x="2419350" y="1651000"/>
                </a:cubicBezTo>
                <a:cubicBezTo>
                  <a:pt x="2426043" y="1651000"/>
                  <a:pt x="2432050" y="1655233"/>
                  <a:pt x="2438400" y="1657350"/>
                </a:cubicBezTo>
                <a:cubicBezTo>
                  <a:pt x="2452700" y="1700250"/>
                  <a:pt x="2432868" y="1653749"/>
                  <a:pt x="2463800" y="1689100"/>
                </a:cubicBezTo>
                <a:cubicBezTo>
                  <a:pt x="2473851" y="1700587"/>
                  <a:pt x="2474720" y="1722373"/>
                  <a:pt x="2489200" y="1727200"/>
                </a:cubicBezTo>
                <a:cubicBezTo>
                  <a:pt x="2495550" y="1729317"/>
                  <a:pt x="2501792" y="1731789"/>
                  <a:pt x="2508250" y="1733550"/>
                </a:cubicBezTo>
                <a:cubicBezTo>
                  <a:pt x="2587029" y="1755035"/>
                  <a:pt x="2534252" y="1737984"/>
                  <a:pt x="2578100" y="1752600"/>
                </a:cubicBezTo>
                <a:cubicBezTo>
                  <a:pt x="2593199" y="1797896"/>
                  <a:pt x="2571789" y="1743134"/>
                  <a:pt x="2603500" y="1790700"/>
                </a:cubicBezTo>
                <a:cubicBezTo>
                  <a:pt x="2622852" y="1819729"/>
                  <a:pt x="2592614" y="1804005"/>
                  <a:pt x="2628900" y="1816100"/>
                </a:cubicBezTo>
                <a:cubicBezTo>
                  <a:pt x="2681189" y="1781241"/>
                  <a:pt x="2621269" y="1826819"/>
                  <a:pt x="2654300" y="1784350"/>
                </a:cubicBezTo>
                <a:cubicBezTo>
                  <a:pt x="2665327" y="1770173"/>
                  <a:pt x="2692400" y="1746250"/>
                  <a:pt x="2692400" y="1746250"/>
                </a:cubicBezTo>
                <a:cubicBezTo>
                  <a:pt x="2694517" y="1739900"/>
                  <a:pt x="2694569" y="1732427"/>
                  <a:pt x="2698750" y="1727200"/>
                </a:cubicBezTo>
                <a:cubicBezTo>
                  <a:pt x="2710207" y="1712879"/>
                  <a:pt x="2727383" y="1712669"/>
                  <a:pt x="2743200" y="1708150"/>
                </a:cubicBezTo>
                <a:cubicBezTo>
                  <a:pt x="2749636" y="1706311"/>
                  <a:pt x="2755900" y="1703917"/>
                  <a:pt x="2762250" y="1701800"/>
                </a:cubicBezTo>
                <a:cubicBezTo>
                  <a:pt x="2783417" y="1703917"/>
                  <a:pt x="2804725" y="1704915"/>
                  <a:pt x="2825750" y="1708150"/>
                </a:cubicBezTo>
                <a:cubicBezTo>
                  <a:pt x="2832366" y="1709168"/>
                  <a:pt x="2839573" y="1710319"/>
                  <a:pt x="2844800" y="1714500"/>
                </a:cubicBezTo>
                <a:cubicBezTo>
                  <a:pt x="2851732" y="1720045"/>
                  <a:pt x="2867754" y="1753244"/>
                  <a:pt x="2870200" y="1758950"/>
                </a:cubicBezTo>
                <a:cubicBezTo>
                  <a:pt x="2872837" y="1765102"/>
                  <a:pt x="2871817" y="1773267"/>
                  <a:pt x="2876550" y="1778000"/>
                </a:cubicBezTo>
                <a:cubicBezTo>
                  <a:pt x="2881283" y="1782733"/>
                  <a:pt x="2888984" y="1783332"/>
                  <a:pt x="2895600" y="1784350"/>
                </a:cubicBezTo>
                <a:cubicBezTo>
                  <a:pt x="2916625" y="1787585"/>
                  <a:pt x="2937933" y="1788583"/>
                  <a:pt x="2959100" y="1790700"/>
                </a:cubicBezTo>
                <a:cubicBezTo>
                  <a:pt x="2965450" y="1792817"/>
                  <a:pt x="2973417" y="1792317"/>
                  <a:pt x="2978150" y="1797050"/>
                </a:cubicBezTo>
                <a:cubicBezTo>
                  <a:pt x="3012017" y="1830917"/>
                  <a:pt x="2952750" y="1805517"/>
                  <a:pt x="3003550" y="1822450"/>
                </a:cubicBezTo>
                <a:cubicBezTo>
                  <a:pt x="3012017" y="1820333"/>
                  <a:pt x="3020671" y="1813340"/>
                  <a:pt x="3028950" y="1816100"/>
                </a:cubicBezTo>
                <a:cubicBezTo>
                  <a:pt x="3040910" y="1820087"/>
                  <a:pt x="3046181" y="1853276"/>
                  <a:pt x="3048000" y="1860550"/>
                </a:cubicBezTo>
                <a:cubicBezTo>
                  <a:pt x="3094379" y="1845090"/>
                  <a:pt x="3082853" y="1860837"/>
                  <a:pt x="3092450" y="1822450"/>
                </a:cubicBezTo>
                <a:cubicBezTo>
                  <a:pt x="3094567" y="1803400"/>
                  <a:pt x="3092250" y="1783313"/>
                  <a:pt x="3098800" y="1765300"/>
                </a:cubicBezTo>
                <a:cubicBezTo>
                  <a:pt x="3103930" y="1751193"/>
                  <a:pt x="3142753" y="1747619"/>
                  <a:pt x="3149600" y="1746250"/>
                </a:cubicBezTo>
                <a:cubicBezTo>
                  <a:pt x="3162300" y="1748367"/>
                  <a:pt x="3176521" y="1746212"/>
                  <a:pt x="3187700" y="1752600"/>
                </a:cubicBezTo>
                <a:cubicBezTo>
                  <a:pt x="3193512" y="1755921"/>
                  <a:pt x="3197043" y="1765663"/>
                  <a:pt x="3194050" y="1771650"/>
                </a:cubicBezTo>
                <a:cubicBezTo>
                  <a:pt x="3191057" y="1777637"/>
                  <a:pt x="3181436" y="1776161"/>
                  <a:pt x="3175000" y="1778000"/>
                </a:cubicBezTo>
                <a:cubicBezTo>
                  <a:pt x="3166609" y="1780398"/>
                  <a:pt x="3158067" y="1782233"/>
                  <a:pt x="3149600" y="1784350"/>
                </a:cubicBezTo>
                <a:cubicBezTo>
                  <a:pt x="3147483" y="1797050"/>
                  <a:pt x="3147321" y="1810236"/>
                  <a:pt x="3143250" y="1822450"/>
                </a:cubicBezTo>
                <a:cubicBezTo>
                  <a:pt x="3130817" y="1859750"/>
                  <a:pt x="3082404" y="1845877"/>
                  <a:pt x="3200400" y="1835150"/>
                </a:cubicBezTo>
                <a:cubicBezTo>
                  <a:pt x="3202517" y="1826683"/>
                  <a:pt x="3199349" y="1814375"/>
                  <a:pt x="3206750" y="1809750"/>
                </a:cubicBezTo>
                <a:cubicBezTo>
                  <a:pt x="3219442" y="1801817"/>
                  <a:pt x="3236524" y="1806335"/>
                  <a:pt x="3251200" y="1803400"/>
                </a:cubicBezTo>
                <a:cubicBezTo>
                  <a:pt x="3257764" y="1802087"/>
                  <a:pt x="3263900" y="1799167"/>
                  <a:pt x="3270250" y="1797050"/>
                </a:cubicBezTo>
                <a:cubicBezTo>
                  <a:pt x="3281704" y="1808504"/>
                  <a:pt x="3289970" y="1822450"/>
                  <a:pt x="3308350" y="1822450"/>
                </a:cubicBezTo>
                <a:cubicBezTo>
                  <a:pt x="3315043" y="1822450"/>
                  <a:pt x="3321050" y="1818217"/>
                  <a:pt x="3327400" y="1816100"/>
                </a:cubicBezTo>
                <a:cubicBezTo>
                  <a:pt x="3331633" y="1809750"/>
                  <a:pt x="3333628" y="1801095"/>
                  <a:pt x="3340100" y="1797050"/>
                </a:cubicBezTo>
                <a:cubicBezTo>
                  <a:pt x="3351452" y="1789955"/>
                  <a:pt x="3378200" y="1784350"/>
                  <a:pt x="3378200" y="1784350"/>
                </a:cubicBezTo>
                <a:cubicBezTo>
                  <a:pt x="3384550" y="1786467"/>
                  <a:pt x="3390557" y="1790700"/>
                  <a:pt x="3397250" y="1790700"/>
                </a:cubicBezTo>
                <a:cubicBezTo>
                  <a:pt x="3405977" y="1790700"/>
                  <a:pt x="3414064" y="1785911"/>
                  <a:pt x="3422650" y="1784350"/>
                </a:cubicBezTo>
                <a:cubicBezTo>
                  <a:pt x="3437376" y="1781673"/>
                  <a:pt x="3452283" y="1780117"/>
                  <a:pt x="3467100" y="1778000"/>
                </a:cubicBezTo>
                <a:cubicBezTo>
                  <a:pt x="3473450" y="1771650"/>
                  <a:pt x="3479251" y="1764699"/>
                  <a:pt x="3486150" y="1758950"/>
                </a:cubicBezTo>
                <a:cubicBezTo>
                  <a:pt x="3492013" y="1754064"/>
                  <a:pt x="3499804" y="1751646"/>
                  <a:pt x="3505200" y="1746250"/>
                </a:cubicBezTo>
                <a:cubicBezTo>
                  <a:pt x="3510596" y="1740854"/>
                  <a:pt x="3514487" y="1734026"/>
                  <a:pt x="3517900" y="1727200"/>
                </a:cubicBezTo>
                <a:cubicBezTo>
                  <a:pt x="3520893" y="1721213"/>
                  <a:pt x="3519517" y="1712883"/>
                  <a:pt x="3524250" y="1708150"/>
                </a:cubicBezTo>
                <a:cubicBezTo>
                  <a:pt x="3528983" y="1703417"/>
                  <a:pt x="3536950" y="1703917"/>
                  <a:pt x="3543300" y="1701800"/>
                </a:cubicBezTo>
                <a:cubicBezTo>
                  <a:pt x="3556000" y="1703917"/>
                  <a:pt x="3570221" y="1701762"/>
                  <a:pt x="3581400" y="1708150"/>
                </a:cubicBezTo>
                <a:cubicBezTo>
                  <a:pt x="3587212" y="1711471"/>
                  <a:pt x="3586127" y="1720706"/>
                  <a:pt x="3587750" y="1727200"/>
                </a:cubicBezTo>
                <a:cubicBezTo>
                  <a:pt x="3590368" y="1737671"/>
                  <a:pt x="3591983" y="1748367"/>
                  <a:pt x="3594100" y="1758950"/>
                </a:cubicBezTo>
                <a:cubicBezTo>
                  <a:pt x="3613150" y="1756833"/>
                  <a:pt x="3633454" y="1759719"/>
                  <a:pt x="3651250" y="1752600"/>
                </a:cubicBezTo>
                <a:cubicBezTo>
                  <a:pt x="3657465" y="1750114"/>
                  <a:pt x="3654607" y="1739537"/>
                  <a:pt x="3657600" y="1733550"/>
                </a:cubicBezTo>
                <a:cubicBezTo>
                  <a:pt x="3661013" y="1726724"/>
                  <a:pt x="3664341" y="1719268"/>
                  <a:pt x="3670300" y="1714500"/>
                </a:cubicBezTo>
                <a:cubicBezTo>
                  <a:pt x="3675527" y="1710319"/>
                  <a:pt x="3683363" y="1711143"/>
                  <a:pt x="3689350" y="1708150"/>
                </a:cubicBezTo>
                <a:cubicBezTo>
                  <a:pt x="3738589" y="1683531"/>
                  <a:pt x="3679567" y="1705061"/>
                  <a:pt x="3727450" y="1689100"/>
                </a:cubicBezTo>
                <a:cubicBezTo>
                  <a:pt x="3739526" y="1691515"/>
                  <a:pt x="3765233" y="1695291"/>
                  <a:pt x="3778250" y="1701800"/>
                </a:cubicBezTo>
                <a:cubicBezTo>
                  <a:pt x="3827489" y="1726419"/>
                  <a:pt x="3768467" y="1704889"/>
                  <a:pt x="3816350" y="1720850"/>
                </a:cubicBezTo>
                <a:cubicBezTo>
                  <a:pt x="3822700" y="1718733"/>
                  <a:pt x="3828707" y="1714500"/>
                  <a:pt x="3835400" y="1714500"/>
                </a:cubicBezTo>
                <a:cubicBezTo>
                  <a:pt x="3844127" y="1714500"/>
                  <a:pt x="3852281" y="1718957"/>
                  <a:pt x="3860800" y="1720850"/>
                </a:cubicBezTo>
                <a:cubicBezTo>
                  <a:pt x="3871336" y="1723191"/>
                  <a:pt x="3881967" y="1725083"/>
                  <a:pt x="3892550" y="1727200"/>
                </a:cubicBezTo>
                <a:cubicBezTo>
                  <a:pt x="3901017" y="1725083"/>
                  <a:pt x="3909431" y="1722743"/>
                  <a:pt x="3917950" y="1720850"/>
                </a:cubicBezTo>
                <a:cubicBezTo>
                  <a:pt x="3928486" y="1718509"/>
                  <a:pt x="3939594" y="1718290"/>
                  <a:pt x="3949700" y="1714500"/>
                </a:cubicBezTo>
                <a:cubicBezTo>
                  <a:pt x="3956846" y="1711820"/>
                  <a:pt x="3961924" y="1705213"/>
                  <a:pt x="3968750" y="1701800"/>
                </a:cubicBezTo>
                <a:cubicBezTo>
                  <a:pt x="3974737" y="1698807"/>
                  <a:pt x="3981949" y="1698701"/>
                  <a:pt x="3987800" y="1695450"/>
                </a:cubicBezTo>
                <a:cubicBezTo>
                  <a:pt x="4001143" y="1688037"/>
                  <a:pt x="4025900" y="1670050"/>
                  <a:pt x="4025900" y="1670050"/>
                </a:cubicBezTo>
                <a:cubicBezTo>
                  <a:pt x="4028017" y="1663700"/>
                  <a:pt x="4028069" y="1656227"/>
                  <a:pt x="4032250" y="1651000"/>
                </a:cubicBezTo>
                <a:cubicBezTo>
                  <a:pt x="4052379" y="1625839"/>
                  <a:pt x="4110919" y="1633332"/>
                  <a:pt x="4127500" y="1631950"/>
                </a:cubicBezTo>
                <a:cubicBezTo>
                  <a:pt x="4133850" y="1627717"/>
                  <a:pt x="4140687" y="1624136"/>
                  <a:pt x="4146550" y="1619250"/>
                </a:cubicBezTo>
                <a:cubicBezTo>
                  <a:pt x="4153449" y="1613501"/>
                  <a:pt x="4158128" y="1605181"/>
                  <a:pt x="4165600" y="1600200"/>
                </a:cubicBezTo>
                <a:cubicBezTo>
                  <a:pt x="4171169" y="1596487"/>
                  <a:pt x="4178300" y="1595967"/>
                  <a:pt x="4184650" y="1593850"/>
                </a:cubicBezTo>
                <a:cubicBezTo>
                  <a:pt x="4188759" y="1569194"/>
                  <a:pt x="4180522" y="1549400"/>
                  <a:pt x="4210050" y="1549400"/>
                </a:cubicBezTo>
                <a:cubicBezTo>
                  <a:pt x="4216743" y="1549400"/>
                  <a:pt x="4222750" y="1553633"/>
                  <a:pt x="4229100" y="1555750"/>
                </a:cubicBezTo>
                <a:cubicBezTo>
                  <a:pt x="4239683" y="1553633"/>
                  <a:pt x="4251870" y="1555387"/>
                  <a:pt x="4260850" y="1549400"/>
                </a:cubicBezTo>
                <a:cubicBezTo>
                  <a:pt x="4266419" y="1545687"/>
                  <a:pt x="4264207" y="1536337"/>
                  <a:pt x="4267200" y="1530350"/>
                </a:cubicBezTo>
                <a:cubicBezTo>
                  <a:pt x="4291819" y="1481111"/>
                  <a:pt x="4270289" y="1540133"/>
                  <a:pt x="4286250" y="1492250"/>
                </a:cubicBezTo>
                <a:cubicBezTo>
                  <a:pt x="4284133" y="1485900"/>
                  <a:pt x="4279900" y="1479893"/>
                  <a:pt x="4279900" y="1473200"/>
                </a:cubicBezTo>
                <a:cubicBezTo>
                  <a:pt x="4279900" y="1466507"/>
                  <a:pt x="4282537" y="1459719"/>
                  <a:pt x="4286250" y="1454150"/>
                </a:cubicBezTo>
                <a:cubicBezTo>
                  <a:pt x="4291231" y="1446678"/>
                  <a:pt x="4297828" y="1440081"/>
                  <a:pt x="4305300" y="1435100"/>
                </a:cubicBezTo>
                <a:cubicBezTo>
                  <a:pt x="4315721" y="1428152"/>
                  <a:pt x="4357840" y="1423168"/>
                  <a:pt x="4362450" y="1422400"/>
                </a:cubicBezTo>
                <a:cubicBezTo>
                  <a:pt x="4391060" y="1379484"/>
                  <a:pt x="4365447" y="1424469"/>
                  <a:pt x="4381500" y="1333500"/>
                </a:cubicBezTo>
                <a:cubicBezTo>
                  <a:pt x="4400550" y="1225550"/>
                  <a:pt x="4387850" y="1339850"/>
                  <a:pt x="4400550" y="1276350"/>
                </a:cubicBezTo>
                <a:cubicBezTo>
                  <a:pt x="4402667" y="1265767"/>
                  <a:pt x="4402517" y="1254463"/>
                  <a:pt x="4406900" y="1244600"/>
                </a:cubicBezTo>
                <a:cubicBezTo>
                  <a:pt x="4411198" y="1234929"/>
                  <a:pt x="4419799" y="1227812"/>
                  <a:pt x="4425950" y="1219200"/>
                </a:cubicBezTo>
                <a:cubicBezTo>
                  <a:pt x="4430386" y="1212990"/>
                  <a:pt x="4434214" y="1206360"/>
                  <a:pt x="4438650" y="1200150"/>
                </a:cubicBezTo>
                <a:cubicBezTo>
                  <a:pt x="4444801" y="1191538"/>
                  <a:pt x="4451549" y="1183362"/>
                  <a:pt x="4457700" y="1174750"/>
                </a:cubicBezTo>
                <a:cubicBezTo>
                  <a:pt x="4462136" y="1168540"/>
                  <a:pt x="4466987" y="1162526"/>
                  <a:pt x="4470400" y="1155700"/>
                </a:cubicBezTo>
                <a:cubicBezTo>
                  <a:pt x="4478069" y="1140362"/>
                  <a:pt x="4474285" y="1129732"/>
                  <a:pt x="4489450" y="1117600"/>
                </a:cubicBezTo>
                <a:cubicBezTo>
                  <a:pt x="4494677" y="1113419"/>
                  <a:pt x="4502150" y="1113367"/>
                  <a:pt x="4508500" y="1111250"/>
                </a:cubicBezTo>
                <a:cubicBezTo>
                  <a:pt x="4512733" y="1104900"/>
                  <a:pt x="4517787" y="1099026"/>
                  <a:pt x="4521200" y="1092200"/>
                </a:cubicBezTo>
                <a:cubicBezTo>
                  <a:pt x="4524193" y="1086213"/>
                  <a:pt x="4523369" y="1078377"/>
                  <a:pt x="4527550" y="1073150"/>
                </a:cubicBezTo>
                <a:cubicBezTo>
                  <a:pt x="4532318" y="1067191"/>
                  <a:pt x="4540737" y="1065336"/>
                  <a:pt x="4546600" y="1060450"/>
                </a:cubicBezTo>
                <a:cubicBezTo>
                  <a:pt x="4553499" y="1054701"/>
                  <a:pt x="4556815" y="1043006"/>
                  <a:pt x="4565650" y="1041400"/>
                </a:cubicBezTo>
                <a:cubicBezTo>
                  <a:pt x="4605273" y="1034196"/>
                  <a:pt x="4646083" y="1037167"/>
                  <a:pt x="4686300" y="1035050"/>
                </a:cubicBezTo>
                <a:cubicBezTo>
                  <a:pt x="4688417" y="1028700"/>
                  <a:pt x="4689657" y="1021987"/>
                  <a:pt x="4692650" y="1016000"/>
                </a:cubicBezTo>
                <a:cubicBezTo>
                  <a:pt x="4705879" y="989542"/>
                  <a:pt x="4714875" y="990600"/>
                  <a:pt x="4743450" y="971550"/>
                </a:cubicBezTo>
                <a:lnTo>
                  <a:pt x="4762500" y="958850"/>
                </a:lnTo>
                <a:cubicBezTo>
                  <a:pt x="4766733" y="965200"/>
                  <a:pt x="4767657" y="976740"/>
                  <a:pt x="4775200" y="977900"/>
                </a:cubicBezTo>
                <a:cubicBezTo>
                  <a:pt x="4845778" y="988758"/>
                  <a:pt x="4839357" y="988629"/>
                  <a:pt x="4851400" y="952500"/>
                </a:cubicBezTo>
                <a:cubicBezTo>
                  <a:pt x="4845050" y="948267"/>
                  <a:pt x="4837118" y="945759"/>
                  <a:pt x="4832350" y="939800"/>
                </a:cubicBezTo>
                <a:cubicBezTo>
                  <a:pt x="4821021" y="925639"/>
                  <a:pt x="4825212" y="912490"/>
                  <a:pt x="4838700" y="901700"/>
                </a:cubicBezTo>
                <a:cubicBezTo>
                  <a:pt x="4843927" y="897519"/>
                  <a:pt x="4851400" y="897467"/>
                  <a:pt x="4857750" y="895350"/>
                </a:cubicBezTo>
                <a:cubicBezTo>
                  <a:pt x="4889500" y="905933"/>
                  <a:pt x="4874683" y="895350"/>
                  <a:pt x="4889500" y="939800"/>
                </a:cubicBezTo>
                <a:lnTo>
                  <a:pt x="4889500" y="939800"/>
                </a:lnTo>
                <a:lnTo>
                  <a:pt x="4908550" y="952500"/>
                </a:lnTo>
                <a:cubicBezTo>
                  <a:pt x="4912783" y="946150"/>
                  <a:pt x="4915854" y="938846"/>
                  <a:pt x="4921250" y="933450"/>
                </a:cubicBezTo>
                <a:cubicBezTo>
                  <a:pt x="4926646" y="928054"/>
                  <a:pt x="4936255" y="927222"/>
                  <a:pt x="4940300" y="920750"/>
                </a:cubicBezTo>
                <a:cubicBezTo>
                  <a:pt x="4947395" y="909398"/>
                  <a:pt x="4953000" y="882650"/>
                  <a:pt x="4953000" y="882650"/>
                </a:cubicBezTo>
                <a:lnTo>
                  <a:pt x="4914900" y="825500"/>
                </a:lnTo>
                <a:cubicBezTo>
                  <a:pt x="4910667" y="819150"/>
                  <a:pt x="4908550" y="810683"/>
                  <a:pt x="4902200" y="806450"/>
                </a:cubicBezTo>
                <a:lnTo>
                  <a:pt x="4883150" y="793750"/>
                </a:lnTo>
                <a:cubicBezTo>
                  <a:pt x="4854773" y="751184"/>
                  <a:pt x="4861713" y="769971"/>
                  <a:pt x="4876800" y="679450"/>
                </a:cubicBezTo>
                <a:cubicBezTo>
                  <a:pt x="4878055" y="671922"/>
                  <a:pt x="4886087" y="667226"/>
                  <a:pt x="4889500" y="660400"/>
                </a:cubicBezTo>
                <a:cubicBezTo>
                  <a:pt x="4892493" y="654413"/>
                  <a:pt x="4893733" y="647700"/>
                  <a:pt x="4895850" y="641350"/>
                </a:cubicBezTo>
                <a:cubicBezTo>
                  <a:pt x="4891617" y="635000"/>
                  <a:pt x="4888546" y="627696"/>
                  <a:pt x="4883150" y="622300"/>
                </a:cubicBezTo>
                <a:cubicBezTo>
                  <a:pt x="4877754" y="616904"/>
                  <a:pt x="4868868" y="615559"/>
                  <a:pt x="4864100" y="609600"/>
                </a:cubicBezTo>
                <a:cubicBezTo>
                  <a:pt x="4859919" y="604373"/>
                  <a:pt x="4859867" y="596900"/>
                  <a:pt x="4857750" y="590550"/>
                </a:cubicBezTo>
                <a:cubicBezTo>
                  <a:pt x="4853207" y="558749"/>
                  <a:pt x="4845436" y="551679"/>
                  <a:pt x="4857750" y="527050"/>
                </a:cubicBezTo>
                <a:cubicBezTo>
                  <a:pt x="4861163" y="520224"/>
                  <a:pt x="4864491" y="512768"/>
                  <a:pt x="4870450" y="508000"/>
                </a:cubicBezTo>
                <a:cubicBezTo>
                  <a:pt x="4875677" y="503819"/>
                  <a:pt x="4883150" y="503767"/>
                  <a:pt x="4889500" y="501650"/>
                </a:cubicBezTo>
                <a:cubicBezTo>
                  <a:pt x="4893733" y="488950"/>
                  <a:pt x="4906433" y="476250"/>
                  <a:pt x="4902200" y="463550"/>
                </a:cubicBezTo>
                <a:cubicBezTo>
                  <a:pt x="4890617" y="428801"/>
                  <a:pt x="4898626" y="426838"/>
                  <a:pt x="4870450" y="412750"/>
                </a:cubicBezTo>
                <a:cubicBezTo>
                  <a:pt x="4864463" y="409757"/>
                  <a:pt x="4857750" y="408517"/>
                  <a:pt x="4851400" y="406400"/>
                </a:cubicBezTo>
                <a:cubicBezTo>
                  <a:pt x="4814314" y="418762"/>
                  <a:pt x="4848373" y="403077"/>
                  <a:pt x="4819650" y="431800"/>
                </a:cubicBezTo>
                <a:cubicBezTo>
                  <a:pt x="4802726" y="448724"/>
                  <a:pt x="4795543" y="451388"/>
                  <a:pt x="4775200" y="457200"/>
                </a:cubicBezTo>
                <a:cubicBezTo>
                  <a:pt x="4766809" y="459598"/>
                  <a:pt x="4758159" y="461042"/>
                  <a:pt x="4749800" y="463550"/>
                </a:cubicBezTo>
                <a:cubicBezTo>
                  <a:pt x="4736978" y="467397"/>
                  <a:pt x="4711700" y="476250"/>
                  <a:pt x="4711700" y="476250"/>
                </a:cubicBezTo>
                <a:cubicBezTo>
                  <a:pt x="4688417" y="474133"/>
                  <a:pt x="4664195" y="476776"/>
                  <a:pt x="4641850" y="469900"/>
                </a:cubicBezTo>
                <a:cubicBezTo>
                  <a:pt x="4634556" y="467656"/>
                  <a:pt x="4634546" y="456246"/>
                  <a:pt x="4629150" y="450850"/>
                </a:cubicBezTo>
                <a:cubicBezTo>
                  <a:pt x="4623754" y="445454"/>
                  <a:pt x="4616450" y="442383"/>
                  <a:pt x="4610100" y="438150"/>
                </a:cubicBezTo>
                <a:cubicBezTo>
                  <a:pt x="4580601" y="393901"/>
                  <a:pt x="4598332" y="395054"/>
                  <a:pt x="4552950" y="406400"/>
                </a:cubicBezTo>
                <a:cubicBezTo>
                  <a:pt x="4546456" y="408023"/>
                  <a:pt x="4540250" y="410633"/>
                  <a:pt x="4533900" y="412750"/>
                </a:cubicBezTo>
                <a:cubicBezTo>
                  <a:pt x="4517519" y="410410"/>
                  <a:pt x="4488133" y="408916"/>
                  <a:pt x="4470400" y="400050"/>
                </a:cubicBezTo>
                <a:cubicBezTo>
                  <a:pt x="4463574" y="396637"/>
                  <a:pt x="4457700" y="391583"/>
                  <a:pt x="4451350" y="387350"/>
                </a:cubicBezTo>
                <a:cubicBezTo>
                  <a:pt x="4421109" y="341988"/>
                  <a:pt x="4429652" y="364058"/>
                  <a:pt x="4419600" y="323850"/>
                </a:cubicBezTo>
                <a:cubicBezTo>
                  <a:pt x="4406900" y="325967"/>
                  <a:pt x="4393880" y="333737"/>
                  <a:pt x="4381500" y="330200"/>
                </a:cubicBezTo>
                <a:cubicBezTo>
                  <a:pt x="4375064" y="328361"/>
                  <a:pt x="4381776" y="312097"/>
                  <a:pt x="4375150" y="311150"/>
                </a:cubicBezTo>
                <a:cubicBezTo>
                  <a:pt x="4361898" y="309257"/>
                  <a:pt x="4337050" y="323850"/>
                  <a:pt x="4337050" y="323850"/>
                </a:cubicBezTo>
                <a:cubicBezTo>
                  <a:pt x="4325979" y="322466"/>
                  <a:pt x="4284251" y="320623"/>
                  <a:pt x="4267200" y="311150"/>
                </a:cubicBezTo>
                <a:cubicBezTo>
                  <a:pt x="4253857" y="303737"/>
                  <a:pt x="4241800" y="294217"/>
                  <a:pt x="4229100" y="285750"/>
                </a:cubicBezTo>
                <a:cubicBezTo>
                  <a:pt x="4222750" y="281517"/>
                  <a:pt x="4216876" y="276463"/>
                  <a:pt x="4210050" y="273050"/>
                </a:cubicBezTo>
                <a:cubicBezTo>
                  <a:pt x="4125809" y="230929"/>
                  <a:pt x="4231004" y="282030"/>
                  <a:pt x="4165600" y="254000"/>
                </a:cubicBezTo>
                <a:cubicBezTo>
                  <a:pt x="4156899" y="250271"/>
                  <a:pt x="4148901" y="245029"/>
                  <a:pt x="4140200" y="241300"/>
                </a:cubicBezTo>
                <a:cubicBezTo>
                  <a:pt x="4134048" y="238663"/>
                  <a:pt x="4127302" y="237587"/>
                  <a:pt x="4121150" y="234950"/>
                </a:cubicBezTo>
                <a:cubicBezTo>
                  <a:pt x="4112449" y="231221"/>
                  <a:pt x="4104730" y="225243"/>
                  <a:pt x="4095750" y="222250"/>
                </a:cubicBezTo>
                <a:cubicBezTo>
                  <a:pt x="4085511" y="218837"/>
                  <a:pt x="4074471" y="218518"/>
                  <a:pt x="4064000" y="215900"/>
                </a:cubicBezTo>
                <a:cubicBezTo>
                  <a:pt x="4057506" y="214277"/>
                  <a:pt x="4051598" y="210332"/>
                  <a:pt x="4044950" y="209550"/>
                </a:cubicBezTo>
                <a:cubicBezTo>
                  <a:pt x="4015445" y="206079"/>
                  <a:pt x="3985683" y="205317"/>
                  <a:pt x="3956050" y="203200"/>
                </a:cubicBezTo>
                <a:cubicBezTo>
                  <a:pt x="3878851" y="187760"/>
                  <a:pt x="3983364" y="207408"/>
                  <a:pt x="3848100" y="190500"/>
                </a:cubicBezTo>
                <a:cubicBezTo>
                  <a:pt x="3842675" y="189822"/>
                  <a:pt x="3810679" y="181315"/>
                  <a:pt x="3803650" y="177800"/>
                </a:cubicBezTo>
                <a:cubicBezTo>
                  <a:pt x="3754411" y="153181"/>
                  <a:pt x="3813433" y="174711"/>
                  <a:pt x="3765550" y="158750"/>
                </a:cubicBezTo>
                <a:cubicBezTo>
                  <a:pt x="3711046" y="176918"/>
                  <a:pt x="3797805" y="149099"/>
                  <a:pt x="3708400" y="171450"/>
                </a:cubicBezTo>
                <a:cubicBezTo>
                  <a:pt x="3695413" y="174697"/>
                  <a:pt x="3683000" y="179917"/>
                  <a:pt x="3670300" y="184150"/>
                </a:cubicBezTo>
                <a:lnTo>
                  <a:pt x="3651250" y="190500"/>
                </a:lnTo>
                <a:cubicBezTo>
                  <a:pt x="3617383" y="188383"/>
                  <a:pt x="3583321" y="188359"/>
                  <a:pt x="3549650" y="184150"/>
                </a:cubicBezTo>
                <a:cubicBezTo>
                  <a:pt x="3532330" y="181985"/>
                  <a:pt x="3515783" y="175683"/>
                  <a:pt x="3498850" y="171450"/>
                </a:cubicBezTo>
                <a:cubicBezTo>
                  <a:pt x="3466956" y="163477"/>
                  <a:pt x="3481729" y="167860"/>
                  <a:pt x="3454400" y="158750"/>
                </a:cubicBezTo>
                <a:cubicBezTo>
                  <a:pt x="3439583" y="160867"/>
                  <a:pt x="3414683" y="150901"/>
                  <a:pt x="3409950" y="165100"/>
                </a:cubicBezTo>
                <a:cubicBezTo>
                  <a:pt x="3405717" y="177800"/>
                  <a:pt x="3448050" y="177800"/>
                  <a:pt x="3448050" y="177800"/>
                </a:cubicBezTo>
                <a:cubicBezTo>
                  <a:pt x="3452283" y="184150"/>
                  <a:pt x="3457744" y="189835"/>
                  <a:pt x="3460750" y="196850"/>
                </a:cubicBezTo>
                <a:cubicBezTo>
                  <a:pt x="3473366" y="226288"/>
                  <a:pt x="3464511" y="245547"/>
                  <a:pt x="3460750" y="279400"/>
                </a:cubicBezTo>
                <a:cubicBezTo>
                  <a:pt x="3452283" y="277283"/>
                  <a:pt x="3442612" y="277891"/>
                  <a:pt x="3435350" y="273050"/>
                </a:cubicBezTo>
                <a:cubicBezTo>
                  <a:pt x="3429000" y="268817"/>
                  <a:pt x="3428393" y="259026"/>
                  <a:pt x="3422650" y="254000"/>
                </a:cubicBezTo>
                <a:cubicBezTo>
                  <a:pt x="3395777" y="230486"/>
                  <a:pt x="3391665" y="230972"/>
                  <a:pt x="3365500" y="222250"/>
                </a:cubicBezTo>
                <a:cubicBezTo>
                  <a:pt x="3350683" y="177800"/>
                  <a:pt x="3365500" y="188383"/>
                  <a:pt x="3333750" y="177800"/>
                </a:cubicBezTo>
                <a:cubicBezTo>
                  <a:pt x="3327400" y="184150"/>
                  <a:pt x="3322497" y="192395"/>
                  <a:pt x="3314700" y="196850"/>
                </a:cubicBezTo>
                <a:cubicBezTo>
                  <a:pt x="3307123" y="201180"/>
                  <a:pt x="3298027" y="203200"/>
                  <a:pt x="3289300" y="203200"/>
                </a:cubicBezTo>
                <a:cubicBezTo>
                  <a:pt x="3276155" y="203200"/>
                  <a:pt x="3260832" y="190571"/>
                  <a:pt x="3251200" y="184150"/>
                </a:cubicBezTo>
                <a:cubicBezTo>
                  <a:pt x="3249083" y="177800"/>
                  <a:pt x="3248101" y="170951"/>
                  <a:pt x="3244850" y="165100"/>
                </a:cubicBezTo>
                <a:cubicBezTo>
                  <a:pt x="3237437" y="151757"/>
                  <a:pt x="3219450" y="127000"/>
                  <a:pt x="3219450" y="127000"/>
                </a:cubicBezTo>
                <a:cubicBezTo>
                  <a:pt x="3164810" y="133830"/>
                  <a:pt x="3126366" y="139700"/>
                  <a:pt x="3067050" y="139700"/>
                </a:cubicBezTo>
                <a:cubicBezTo>
                  <a:pt x="3041562" y="139700"/>
                  <a:pt x="3016250" y="135467"/>
                  <a:pt x="2990850" y="133350"/>
                </a:cubicBezTo>
                <a:cubicBezTo>
                  <a:pt x="2984500" y="127000"/>
                  <a:pt x="2979272" y="119281"/>
                  <a:pt x="2971800" y="114300"/>
                </a:cubicBezTo>
                <a:cubicBezTo>
                  <a:pt x="2951398" y="100699"/>
                  <a:pt x="2921563" y="111848"/>
                  <a:pt x="2901950" y="114300"/>
                </a:cubicBezTo>
                <a:cubicBezTo>
                  <a:pt x="2895600" y="120650"/>
                  <a:pt x="2890372" y="128369"/>
                  <a:pt x="2882900" y="133350"/>
                </a:cubicBezTo>
                <a:cubicBezTo>
                  <a:pt x="2862498" y="146951"/>
                  <a:pt x="2832663" y="135802"/>
                  <a:pt x="2813050" y="133350"/>
                </a:cubicBezTo>
                <a:cubicBezTo>
                  <a:pt x="2808817" y="127000"/>
                  <a:pt x="2805746" y="119696"/>
                  <a:pt x="2800350" y="114300"/>
                </a:cubicBezTo>
                <a:cubicBezTo>
                  <a:pt x="2777211" y="91161"/>
                  <a:pt x="2750956" y="98566"/>
                  <a:pt x="2717800" y="95250"/>
                </a:cubicBezTo>
                <a:cubicBezTo>
                  <a:pt x="2633271" y="74118"/>
                  <a:pt x="2649764" y="75788"/>
                  <a:pt x="2489200" y="95250"/>
                </a:cubicBezTo>
                <a:cubicBezTo>
                  <a:pt x="2482555" y="96055"/>
                  <a:pt x="2487031" y="109073"/>
                  <a:pt x="2482850" y="114300"/>
                </a:cubicBezTo>
                <a:cubicBezTo>
                  <a:pt x="2478082" y="120259"/>
                  <a:pt x="2470774" y="123900"/>
                  <a:pt x="2463800" y="127000"/>
                </a:cubicBezTo>
                <a:cubicBezTo>
                  <a:pt x="2451567" y="132437"/>
                  <a:pt x="2425700" y="139700"/>
                  <a:pt x="2425700" y="139700"/>
                </a:cubicBezTo>
                <a:cubicBezTo>
                  <a:pt x="2385483" y="137583"/>
                  <a:pt x="2344984" y="138559"/>
                  <a:pt x="2305050" y="133350"/>
                </a:cubicBezTo>
                <a:cubicBezTo>
                  <a:pt x="2297687" y="132390"/>
                  <a:pt x="2267481" y="113684"/>
                  <a:pt x="2260600" y="107950"/>
                </a:cubicBezTo>
                <a:cubicBezTo>
                  <a:pt x="2253701" y="102201"/>
                  <a:pt x="2249756" y="92547"/>
                  <a:pt x="2241550" y="88900"/>
                </a:cubicBezTo>
                <a:cubicBezTo>
                  <a:pt x="2229785" y="83671"/>
                  <a:pt x="2216019" y="85343"/>
                  <a:pt x="2203450" y="82550"/>
                </a:cubicBezTo>
                <a:cubicBezTo>
                  <a:pt x="2196916" y="81098"/>
                  <a:pt x="2190750" y="78317"/>
                  <a:pt x="2184400" y="76200"/>
                </a:cubicBezTo>
                <a:cubicBezTo>
                  <a:pt x="2178050" y="78317"/>
                  <a:pt x="2171337" y="79557"/>
                  <a:pt x="2165350" y="82550"/>
                </a:cubicBezTo>
                <a:cubicBezTo>
                  <a:pt x="2158524" y="85963"/>
                  <a:pt x="2153828" y="93995"/>
                  <a:pt x="2146300" y="95250"/>
                </a:cubicBezTo>
                <a:cubicBezTo>
                  <a:pt x="2139698" y="96350"/>
                  <a:pt x="2133600" y="91017"/>
                  <a:pt x="2127250" y="88900"/>
                </a:cubicBezTo>
                <a:cubicBezTo>
                  <a:pt x="2110317" y="91017"/>
                  <a:pt x="2093240" y="92197"/>
                  <a:pt x="2076450" y="95250"/>
                </a:cubicBezTo>
                <a:cubicBezTo>
                  <a:pt x="2069864" y="96447"/>
                  <a:pt x="2064093" y="101600"/>
                  <a:pt x="2057400" y="101600"/>
                </a:cubicBezTo>
                <a:cubicBezTo>
                  <a:pt x="2031419" y="101600"/>
                  <a:pt x="2012452" y="87530"/>
                  <a:pt x="1987550" y="82550"/>
                </a:cubicBezTo>
                <a:cubicBezTo>
                  <a:pt x="1949236" y="74887"/>
                  <a:pt x="1966039" y="79613"/>
                  <a:pt x="1936750" y="69850"/>
                </a:cubicBezTo>
                <a:cubicBezTo>
                  <a:pt x="1917700" y="71967"/>
                  <a:pt x="1898195" y="71551"/>
                  <a:pt x="1879600" y="76200"/>
                </a:cubicBezTo>
                <a:cubicBezTo>
                  <a:pt x="1872196" y="78051"/>
                  <a:pt x="1868088" y="87710"/>
                  <a:pt x="1860550" y="88900"/>
                </a:cubicBezTo>
                <a:cubicBezTo>
                  <a:pt x="1827032" y="94192"/>
                  <a:pt x="1792817" y="93133"/>
                  <a:pt x="1758950" y="95250"/>
                </a:cubicBezTo>
                <a:cubicBezTo>
                  <a:pt x="1742017" y="99483"/>
                  <a:pt x="1720492" y="95608"/>
                  <a:pt x="1708150" y="107950"/>
                </a:cubicBezTo>
                <a:cubicBezTo>
                  <a:pt x="1683704" y="132396"/>
                  <a:pt x="1696572" y="122019"/>
                  <a:pt x="1670050" y="139700"/>
                </a:cubicBezTo>
                <a:cubicBezTo>
                  <a:pt x="1659626" y="138752"/>
                  <a:pt x="1597454" y="136709"/>
                  <a:pt x="1574800" y="127000"/>
                </a:cubicBezTo>
                <a:cubicBezTo>
                  <a:pt x="1567785" y="123994"/>
                  <a:pt x="1562100" y="118533"/>
                  <a:pt x="1555750" y="114300"/>
                </a:cubicBezTo>
                <a:cubicBezTo>
                  <a:pt x="1551517" y="107950"/>
                  <a:pt x="1549522" y="99295"/>
                  <a:pt x="1543050" y="95250"/>
                </a:cubicBezTo>
                <a:cubicBezTo>
                  <a:pt x="1531698" y="88155"/>
                  <a:pt x="1517650" y="86783"/>
                  <a:pt x="1504950" y="82550"/>
                </a:cubicBezTo>
                <a:cubicBezTo>
                  <a:pt x="1476920" y="73207"/>
                  <a:pt x="1491887" y="79193"/>
                  <a:pt x="1460500" y="63500"/>
                </a:cubicBezTo>
                <a:cubicBezTo>
                  <a:pt x="1447800" y="65617"/>
                  <a:pt x="1435187" y="68346"/>
                  <a:pt x="1422400" y="69850"/>
                </a:cubicBezTo>
                <a:cubicBezTo>
                  <a:pt x="1399181" y="72582"/>
                  <a:pt x="1375694" y="72894"/>
                  <a:pt x="1352550" y="76200"/>
                </a:cubicBezTo>
                <a:cubicBezTo>
                  <a:pt x="1345924" y="77147"/>
                  <a:pt x="1339351" y="79299"/>
                  <a:pt x="1333500" y="82550"/>
                </a:cubicBezTo>
                <a:cubicBezTo>
                  <a:pt x="1320157" y="89963"/>
                  <a:pt x="1295400" y="107950"/>
                  <a:pt x="1295400" y="107950"/>
                </a:cubicBezTo>
                <a:cubicBezTo>
                  <a:pt x="1281221" y="105924"/>
                  <a:pt x="1228709" y="98774"/>
                  <a:pt x="1212850" y="95250"/>
                </a:cubicBezTo>
                <a:cubicBezTo>
                  <a:pt x="1206316" y="93798"/>
                  <a:pt x="1200236" y="90739"/>
                  <a:pt x="1193800" y="88900"/>
                </a:cubicBezTo>
                <a:cubicBezTo>
                  <a:pt x="1185409" y="86502"/>
                  <a:pt x="1176759" y="85058"/>
                  <a:pt x="1168400" y="82550"/>
                </a:cubicBezTo>
                <a:cubicBezTo>
                  <a:pt x="1155578" y="78703"/>
                  <a:pt x="1143000" y="74083"/>
                  <a:pt x="1130300" y="69850"/>
                </a:cubicBezTo>
                <a:cubicBezTo>
                  <a:pt x="1123950" y="67733"/>
                  <a:pt x="1117926" y="63977"/>
                  <a:pt x="1111250" y="63500"/>
                </a:cubicBezTo>
                <a:cubicBezTo>
                  <a:pt x="992492" y="55017"/>
                  <a:pt x="1051760" y="61351"/>
                  <a:pt x="933450" y="44450"/>
                </a:cubicBezTo>
                <a:cubicBezTo>
                  <a:pt x="880973" y="26958"/>
                  <a:pt x="963156" y="52798"/>
                  <a:pt x="850900" y="31750"/>
                </a:cubicBezTo>
                <a:cubicBezTo>
                  <a:pt x="837742" y="29283"/>
                  <a:pt x="826052" y="20943"/>
                  <a:pt x="812800" y="19050"/>
                </a:cubicBezTo>
                <a:lnTo>
                  <a:pt x="768350" y="12700"/>
                </a:lnTo>
                <a:cubicBezTo>
                  <a:pt x="748705" y="6152"/>
                  <a:pt x="733551" y="0"/>
                  <a:pt x="711200" y="0"/>
                </a:cubicBezTo>
                <a:cubicBezTo>
                  <a:pt x="695875" y="0"/>
                  <a:pt x="675432" y="7689"/>
                  <a:pt x="660400" y="12700"/>
                </a:cubicBezTo>
                <a:cubicBezTo>
                  <a:pt x="547725" y="6072"/>
                  <a:pt x="592667" y="6350"/>
                  <a:pt x="552450" y="6350"/>
                </a:cubicBezTo>
                <a:close/>
              </a:path>
            </a:pathLst>
          </a:custGeom>
          <a:solidFill>
            <a:srgbClr val="008000"/>
          </a:solidFill>
          <a:ln w="6350">
            <a:solidFill>
              <a:schemeClr val="bg1">
                <a:lumMod val="50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latin typeface="+mn-lt"/>
            </a:endParaRPr>
          </a:p>
        </p:txBody>
      </p:sp>
      <p:sp>
        <p:nvSpPr>
          <p:cNvPr id="76894" name="TextBox 88"/>
          <p:cNvSpPr txBox="1">
            <a:spLocks noChangeArrowheads="1"/>
          </p:cNvSpPr>
          <p:nvPr/>
        </p:nvSpPr>
        <p:spPr bwMode="auto">
          <a:xfrm>
            <a:off x="1350963" y="4389438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/>
              <a:t>HI</a:t>
            </a:r>
          </a:p>
          <a:p>
            <a:pPr algn="ctr"/>
            <a:r>
              <a:rPr lang="en-US" altLang="en-US" sz="1000"/>
              <a:t>4/0</a:t>
            </a:r>
          </a:p>
        </p:txBody>
      </p:sp>
      <p:sp>
        <p:nvSpPr>
          <p:cNvPr id="179" name="Freeform 76"/>
          <p:cNvSpPr>
            <a:spLocks/>
          </p:cNvSpPr>
          <p:nvPr/>
        </p:nvSpPr>
        <p:spPr bwMode="auto">
          <a:xfrm>
            <a:off x="1368425" y="1716088"/>
            <a:ext cx="1168400" cy="908050"/>
          </a:xfrm>
          <a:custGeom>
            <a:avLst/>
            <a:gdLst/>
            <a:ahLst/>
            <a:cxnLst>
              <a:cxn ang="0">
                <a:pos x="544" y="554"/>
              </a:cxn>
              <a:cxn ang="0">
                <a:pos x="581" y="376"/>
              </a:cxn>
              <a:cxn ang="0">
                <a:pos x="591" y="363"/>
              </a:cxn>
              <a:cxn ang="0">
                <a:pos x="601" y="348"/>
              </a:cxn>
              <a:cxn ang="0">
                <a:pos x="591" y="333"/>
              </a:cxn>
              <a:cxn ang="0">
                <a:pos x="581" y="319"/>
              </a:cxn>
              <a:cxn ang="0">
                <a:pos x="591" y="304"/>
              </a:cxn>
              <a:cxn ang="0">
                <a:pos x="620" y="264"/>
              </a:cxn>
              <a:cxn ang="0">
                <a:pos x="636" y="246"/>
              </a:cxn>
              <a:cxn ang="0">
                <a:pos x="657" y="215"/>
              </a:cxn>
              <a:cxn ang="0">
                <a:pos x="663" y="194"/>
              </a:cxn>
              <a:cxn ang="0">
                <a:pos x="653" y="174"/>
              </a:cxn>
              <a:cxn ang="0">
                <a:pos x="495" y="117"/>
              </a:cxn>
              <a:cxn ang="0">
                <a:pos x="481" y="117"/>
              </a:cxn>
              <a:cxn ang="0">
                <a:pos x="440" y="111"/>
              </a:cxn>
              <a:cxn ang="0">
                <a:pos x="426" y="115"/>
              </a:cxn>
              <a:cxn ang="0">
                <a:pos x="415" y="121"/>
              </a:cxn>
              <a:cxn ang="0">
                <a:pos x="389" y="117"/>
              </a:cxn>
              <a:cxn ang="0">
                <a:pos x="358" y="117"/>
              </a:cxn>
              <a:cxn ang="0">
                <a:pos x="338" y="113"/>
              </a:cxn>
              <a:cxn ang="0">
                <a:pos x="311" y="98"/>
              </a:cxn>
              <a:cxn ang="0">
                <a:pos x="299" y="96"/>
              </a:cxn>
              <a:cxn ang="0">
                <a:pos x="256" y="91"/>
              </a:cxn>
              <a:cxn ang="0">
                <a:pos x="238" y="83"/>
              </a:cxn>
              <a:cxn ang="0">
                <a:pos x="233" y="81"/>
              </a:cxn>
              <a:cxn ang="0">
                <a:pos x="231" y="68"/>
              </a:cxn>
              <a:cxn ang="0">
                <a:pos x="231" y="38"/>
              </a:cxn>
              <a:cxn ang="0">
                <a:pos x="223" y="28"/>
              </a:cxn>
              <a:cxn ang="0">
                <a:pos x="207" y="17"/>
              </a:cxn>
              <a:cxn ang="0">
                <a:pos x="188" y="13"/>
              </a:cxn>
              <a:cxn ang="0">
                <a:pos x="182" y="9"/>
              </a:cxn>
              <a:cxn ang="0">
                <a:pos x="172" y="2"/>
              </a:cxn>
              <a:cxn ang="0">
                <a:pos x="156" y="4"/>
              </a:cxn>
              <a:cxn ang="0">
                <a:pos x="150" y="22"/>
              </a:cxn>
              <a:cxn ang="0">
                <a:pos x="148" y="34"/>
              </a:cxn>
              <a:cxn ang="0">
                <a:pos x="144" y="58"/>
              </a:cxn>
              <a:cxn ang="0">
                <a:pos x="139" y="70"/>
              </a:cxn>
              <a:cxn ang="0">
                <a:pos x="109" y="138"/>
              </a:cxn>
              <a:cxn ang="0">
                <a:pos x="99" y="164"/>
              </a:cxn>
              <a:cxn ang="0">
                <a:pos x="86" y="196"/>
              </a:cxn>
              <a:cxn ang="0">
                <a:pos x="78" y="217"/>
              </a:cxn>
              <a:cxn ang="0">
                <a:pos x="72" y="229"/>
              </a:cxn>
              <a:cxn ang="0">
                <a:pos x="68" y="240"/>
              </a:cxn>
              <a:cxn ang="0">
                <a:pos x="50" y="259"/>
              </a:cxn>
              <a:cxn ang="0">
                <a:pos x="56" y="268"/>
              </a:cxn>
              <a:cxn ang="0">
                <a:pos x="54" y="274"/>
              </a:cxn>
              <a:cxn ang="0">
                <a:pos x="41" y="276"/>
              </a:cxn>
              <a:cxn ang="0">
                <a:pos x="35" y="285"/>
              </a:cxn>
              <a:cxn ang="0">
                <a:pos x="29" y="298"/>
              </a:cxn>
              <a:cxn ang="0">
                <a:pos x="23" y="308"/>
              </a:cxn>
              <a:cxn ang="0">
                <a:pos x="13" y="317"/>
              </a:cxn>
              <a:cxn ang="0">
                <a:pos x="15" y="336"/>
              </a:cxn>
              <a:cxn ang="0">
                <a:pos x="13" y="353"/>
              </a:cxn>
              <a:cxn ang="0">
                <a:pos x="5" y="363"/>
              </a:cxn>
              <a:cxn ang="0">
                <a:pos x="0" y="380"/>
              </a:cxn>
              <a:cxn ang="0">
                <a:pos x="2" y="399"/>
              </a:cxn>
            </a:cxnLst>
            <a:rect l="0" t="0" r="r" b="b"/>
            <a:pathLst>
              <a:path w="663" h="554">
                <a:moveTo>
                  <a:pt x="7" y="408"/>
                </a:moveTo>
                <a:lnTo>
                  <a:pt x="309" y="497"/>
                </a:lnTo>
                <a:lnTo>
                  <a:pt x="544" y="554"/>
                </a:lnTo>
                <a:lnTo>
                  <a:pt x="561" y="469"/>
                </a:lnTo>
                <a:lnTo>
                  <a:pt x="573" y="408"/>
                </a:lnTo>
                <a:lnTo>
                  <a:pt x="581" y="376"/>
                </a:lnTo>
                <a:lnTo>
                  <a:pt x="583" y="372"/>
                </a:lnTo>
                <a:lnTo>
                  <a:pt x="585" y="370"/>
                </a:lnTo>
                <a:lnTo>
                  <a:pt x="591" y="363"/>
                </a:lnTo>
                <a:lnTo>
                  <a:pt x="597" y="357"/>
                </a:lnTo>
                <a:lnTo>
                  <a:pt x="599" y="351"/>
                </a:lnTo>
                <a:lnTo>
                  <a:pt x="601" y="348"/>
                </a:lnTo>
                <a:lnTo>
                  <a:pt x="601" y="342"/>
                </a:lnTo>
                <a:lnTo>
                  <a:pt x="599" y="338"/>
                </a:lnTo>
                <a:lnTo>
                  <a:pt x="591" y="333"/>
                </a:lnTo>
                <a:lnTo>
                  <a:pt x="585" y="329"/>
                </a:lnTo>
                <a:lnTo>
                  <a:pt x="583" y="323"/>
                </a:lnTo>
                <a:lnTo>
                  <a:pt x="581" y="319"/>
                </a:lnTo>
                <a:lnTo>
                  <a:pt x="583" y="314"/>
                </a:lnTo>
                <a:lnTo>
                  <a:pt x="587" y="310"/>
                </a:lnTo>
                <a:lnTo>
                  <a:pt x="591" y="304"/>
                </a:lnTo>
                <a:lnTo>
                  <a:pt x="599" y="293"/>
                </a:lnTo>
                <a:lnTo>
                  <a:pt x="610" y="276"/>
                </a:lnTo>
                <a:lnTo>
                  <a:pt x="620" y="264"/>
                </a:lnTo>
                <a:lnTo>
                  <a:pt x="626" y="259"/>
                </a:lnTo>
                <a:lnTo>
                  <a:pt x="634" y="253"/>
                </a:lnTo>
                <a:lnTo>
                  <a:pt x="636" y="246"/>
                </a:lnTo>
                <a:lnTo>
                  <a:pt x="640" y="238"/>
                </a:lnTo>
                <a:lnTo>
                  <a:pt x="651" y="223"/>
                </a:lnTo>
                <a:lnTo>
                  <a:pt x="657" y="215"/>
                </a:lnTo>
                <a:lnTo>
                  <a:pt x="661" y="208"/>
                </a:lnTo>
                <a:lnTo>
                  <a:pt x="663" y="198"/>
                </a:lnTo>
                <a:lnTo>
                  <a:pt x="663" y="194"/>
                </a:lnTo>
                <a:lnTo>
                  <a:pt x="663" y="189"/>
                </a:lnTo>
                <a:lnTo>
                  <a:pt x="659" y="179"/>
                </a:lnTo>
                <a:lnTo>
                  <a:pt x="653" y="174"/>
                </a:lnTo>
                <a:lnTo>
                  <a:pt x="650" y="166"/>
                </a:lnTo>
                <a:lnTo>
                  <a:pt x="642" y="153"/>
                </a:lnTo>
                <a:lnTo>
                  <a:pt x="495" y="117"/>
                </a:lnTo>
                <a:lnTo>
                  <a:pt x="493" y="117"/>
                </a:lnTo>
                <a:lnTo>
                  <a:pt x="489" y="117"/>
                </a:lnTo>
                <a:lnTo>
                  <a:pt x="481" y="117"/>
                </a:lnTo>
                <a:lnTo>
                  <a:pt x="462" y="113"/>
                </a:lnTo>
                <a:lnTo>
                  <a:pt x="450" y="113"/>
                </a:lnTo>
                <a:lnTo>
                  <a:pt x="440" y="111"/>
                </a:lnTo>
                <a:lnTo>
                  <a:pt x="432" y="113"/>
                </a:lnTo>
                <a:lnTo>
                  <a:pt x="428" y="113"/>
                </a:lnTo>
                <a:lnTo>
                  <a:pt x="426" y="115"/>
                </a:lnTo>
                <a:lnTo>
                  <a:pt x="422" y="119"/>
                </a:lnTo>
                <a:lnTo>
                  <a:pt x="419" y="119"/>
                </a:lnTo>
                <a:lnTo>
                  <a:pt x="415" y="121"/>
                </a:lnTo>
                <a:lnTo>
                  <a:pt x="409" y="121"/>
                </a:lnTo>
                <a:lnTo>
                  <a:pt x="399" y="119"/>
                </a:lnTo>
                <a:lnTo>
                  <a:pt x="389" y="117"/>
                </a:lnTo>
                <a:lnTo>
                  <a:pt x="372" y="115"/>
                </a:lnTo>
                <a:lnTo>
                  <a:pt x="364" y="115"/>
                </a:lnTo>
                <a:lnTo>
                  <a:pt x="358" y="117"/>
                </a:lnTo>
                <a:lnTo>
                  <a:pt x="352" y="117"/>
                </a:lnTo>
                <a:lnTo>
                  <a:pt x="348" y="117"/>
                </a:lnTo>
                <a:lnTo>
                  <a:pt x="338" y="113"/>
                </a:lnTo>
                <a:lnTo>
                  <a:pt x="330" y="109"/>
                </a:lnTo>
                <a:lnTo>
                  <a:pt x="323" y="106"/>
                </a:lnTo>
                <a:lnTo>
                  <a:pt x="311" y="98"/>
                </a:lnTo>
                <a:lnTo>
                  <a:pt x="305" y="96"/>
                </a:lnTo>
                <a:lnTo>
                  <a:pt x="301" y="96"/>
                </a:lnTo>
                <a:lnTo>
                  <a:pt x="299" y="96"/>
                </a:lnTo>
                <a:lnTo>
                  <a:pt x="280" y="96"/>
                </a:lnTo>
                <a:lnTo>
                  <a:pt x="266" y="94"/>
                </a:lnTo>
                <a:lnTo>
                  <a:pt x="256" y="91"/>
                </a:lnTo>
                <a:lnTo>
                  <a:pt x="250" y="89"/>
                </a:lnTo>
                <a:lnTo>
                  <a:pt x="242" y="83"/>
                </a:lnTo>
                <a:lnTo>
                  <a:pt x="238" y="83"/>
                </a:lnTo>
                <a:lnTo>
                  <a:pt x="236" y="83"/>
                </a:lnTo>
                <a:lnTo>
                  <a:pt x="234" y="83"/>
                </a:lnTo>
                <a:lnTo>
                  <a:pt x="233" y="81"/>
                </a:lnTo>
                <a:lnTo>
                  <a:pt x="231" y="79"/>
                </a:lnTo>
                <a:lnTo>
                  <a:pt x="231" y="75"/>
                </a:lnTo>
                <a:lnTo>
                  <a:pt x="231" y="68"/>
                </a:lnTo>
                <a:lnTo>
                  <a:pt x="231" y="58"/>
                </a:lnTo>
                <a:lnTo>
                  <a:pt x="231" y="47"/>
                </a:lnTo>
                <a:lnTo>
                  <a:pt x="231" y="38"/>
                </a:lnTo>
                <a:lnTo>
                  <a:pt x="229" y="34"/>
                </a:lnTo>
                <a:lnTo>
                  <a:pt x="227" y="30"/>
                </a:lnTo>
                <a:lnTo>
                  <a:pt x="223" y="28"/>
                </a:lnTo>
                <a:lnTo>
                  <a:pt x="219" y="26"/>
                </a:lnTo>
                <a:lnTo>
                  <a:pt x="213" y="21"/>
                </a:lnTo>
                <a:lnTo>
                  <a:pt x="207" y="17"/>
                </a:lnTo>
                <a:lnTo>
                  <a:pt x="201" y="15"/>
                </a:lnTo>
                <a:lnTo>
                  <a:pt x="197" y="15"/>
                </a:lnTo>
                <a:lnTo>
                  <a:pt x="188" y="13"/>
                </a:lnTo>
                <a:lnTo>
                  <a:pt x="186" y="11"/>
                </a:lnTo>
                <a:lnTo>
                  <a:pt x="184" y="9"/>
                </a:lnTo>
                <a:lnTo>
                  <a:pt x="182" y="9"/>
                </a:lnTo>
                <a:lnTo>
                  <a:pt x="180" y="7"/>
                </a:lnTo>
                <a:lnTo>
                  <a:pt x="176" y="4"/>
                </a:lnTo>
                <a:lnTo>
                  <a:pt x="172" y="2"/>
                </a:lnTo>
                <a:lnTo>
                  <a:pt x="170" y="0"/>
                </a:lnTo>
                <a:lnTo>
                  <a:pt x="164" y="0"/>
                </a:lnTo>
                <a:lnTo>
                  <a:pt x="156" y="4"/>
                </a:lnTo>
                <a:lnTo>
                  <a:pt x="156" y="11"/>
                </a:lnTo>
                <a:lnTo>
                  <a:pt x="154" y="17"/>
                </a:lnTo>
                <a:lnTo>
                  <a:pt x="150" y="22"/>
                </a:lnTo>
                <a:lnTo>
                  <a:pt x="148" y="26"/>
                </a:lnTo>
                <a:lnTo>
                  <a:pt x="148" y="30"/>
                </a:lnTo>
                <a:lnTo>
                  <a:pt x="148" y="34"/>
                </a:lnTo>
                <a:lnTo>
                  <a:pt x="146" y="43"/>
                </a:lnTo>
                <a:lnTo>
                  <a:pt x="146" y="51"/>
                </a:lnTo>
                <a:lnTo>
                  <a:pt x="144" y="58"/>
                </a:lnTo>
                <a:lnTo>
                  <a:pt x="141" y="64"/>
                </a:lnTo>
                <a:lnTo>
                  <a:pt x="139" y="62"/>
                </a:lnTo>
                <a:lnTo>
                  <a:pt x="139" y="70"/>
                </a:lnTo>
                <a:lnTo>
                  <a:pt x="125" y="104"/>
                </a:lnTo>
                <a:lnTo>
                  <a:pt x="115" y="125"/>
                </a:lnTo>
                <a:lnTo>
                  <a:pt x="109" y="138"/>
                </a:lnTo>
                <a:lnTo>
                  <a:pt x="105" y="145"/>
                </a:lnTo>
                <a:lnTo>
                  <a:pt x="101" y="155"/>
                </a:lnTo>
                <a:lnTo>
                  <a:pt x="99" y="164"/>
                </a:lnTo>
                <a:lnTo>
                  <a:pt x="95" y="174"/>
                </a:lnTo>
                <a:lnTo>
                  <a:pt x="90" y="183"/>
                </a:lnTo>
                <a:lnTo>
                  <a:pt x="86" y="196"/>
                </a:lnTo>
                <a:lnTo>
                  <a:pt x="82" y="210"/>
                </a:lnTo>
                <a:lnTo>
                  <a:pt x="80" y="213"/>
                </a:lnTo>
                <a:lnTo>
                  <a:pt x="78" y="217"/>
                </a:lnTo>
                <a:lnTo>
                  <a:pt x="74" y="221"/>
                </a:lnTo>
                <a:lnTo>
                  <a:pt x="74" y="223"/>
                </a:lnTo>
                <a:lnTo>
                  <a:pt x="72" y="229"/>
                </a:lnTo>
                <a:lnTo>
                  <a:pt x="72" y="234"/>
                </a:lnTo>
                <a:lnTo>
                  <a:pt x="70" y="236"/>
                </a:lnTo>
                <a:lnTo>
                  <a:pt x="68" y="240"/>
                </a:lnTo>
                <a:lnTo>
                  <a:pt x="60" y="247"/>
                </a:lnTo>
                <a:lnTo>
                  <a:pt x="52" y="257"/>
                </a:lnTo>
                <a:lnTo>
                  <a:pt x="50" y="259"/>
                </a:lnTo>
                <a:lnTo>
                  <a:pt x="50" y="263"/>
                </a:lnTo>
                <a:lnTo>
                  <a:pt x="54" y="264"/>
                </a:lnTo>
                <a:lnTo>
                  <a:pt x="56" y="268"/>
                </a:lnTo>
                <a:lnTo>
                  <a:pt x="56" y="270"/>
                </a:lnTo>
                <a:lnTo>
                  <a:pt x="56" y="272"/>
                </a:lnTo>
                <a:lnTo>
                  <a:pt x="54" y="274"/>
                </a:lnTo>
                <a:lnTo>
                  <a:pt x="50" y="276"/>
                </a:lnTo>
                <a:lnTo>
                  <a:pt x="43" y="276"/>
                </a:lnTo>
                <a:lnTo>
                  <a:pt x="41" y="276"/>
                </a:lnTo>
                <a:lnTo>
                  <a:pt x="37" y="278"/>
                </a:lnTo>
                <a:lnTo>
                  <a:pt x="35" y="281"/>
                </a:lnTo>
                <a:lnTo>
                  <a:pt x="35" y="285"/>
                </a:lnTo>
                <a:lnTo>
                  <a:pt x="33" y="291"/>
                </a:lnTo>
                <a:lnTo>
                  <a:pt x="31" y="295"/>
                </a:lnTo>
                <a:lnTo>
                  <a:pt x="29" y="298"/>
                </a:lnTo>
                <a:lnTo>
                  <a:pt x="27" y="302"/>
                </a:lnTo>
                <a:lnTo>
                  <a:pt x="25" y="306"/>
                </a:lnTo>
                <a:lnTo>
                  <a:pt x="23" y="308"/>
                </a:lnTo>
                <a:lnTo>
                  <a:pt x="17" y="312"/>
                </a:lnTo>
                <a:lnTo>
                  <a:pt x="15" y="315"/>
                </a:lnTo>
                <a:lnTo>
                  <a:pt x="13" y="317"/>
                </a:lnTo>
                <a:lnTo>
                  <a:pt x="13" y="329"/>
                </a:lnTo>
                <a:lnTo>
                  <a:pt x="13" y="333"/>
                </a:lnTo>
                <a:lnTo>
                  <a:pt x="15" y="336"/>
                </a:lnTo>
                <a:lnTo>
                  <a:pt x="15" y="346"/>
                </a:lnTo>
                <a:lnTo>
                  <a:pt x="15" y="350"/>
                </a:lnTo>
                <a:lnTo>
                  <a:pt x="13" y="353"/>
                </a:lnTo>
                <a:lnTo>
                  <a:pt x="9" y="359"/>
                </a:lnTo>
                <a:lnTo>
                  <a:pt x="7" y="361"/>
                </a:lnTo>
                <a:lnTo>
                  <a:pt x="5" y="363"/>
                </a:lnTo>
                <a:lnTo>
                  <a:pt x="3" y="367"/>
                </a:lnTo>
                <a:lnTo>
                  <a:pt x="2" y="372"/>
                </a:lnTo>
                <a:lnTo>
                  <a:pt x="0" y="380"/>
                </a:lnTo>
                <a:lnTo>
                  <a:pt x="0" y="385"/>
                </a:lnTo>
                <a:lnTo>
                  <a:pt x="2" y="393"/>
                </a:lnTo>
                <a:lnTo>
                  <a:pt x="2" y="399"/>
                </a:lnTo>
                <a:lnTo>
                  <a:pt x="3" y="404"/>
                </a:lnTo>
                <a:lnTo>
                  <a:pt x="7" y="408"/>
                </a:lnTo>
              </a:path>
            </a:pathLst>
          </a:custGeom>
          <a:solidFill>
            <a:srgbClr val="008000"/>
          </a:solidFill>
          <a:ln w="6350">
            <a:solidFill>
              <a:srgbClr val="808080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6896" name="Rectangle 180"/>
          <p:cNvSpPr>
            <a:spLocks noChangeArrowheads="1"/>
          </p:cNvSpPr>
          <p:nvPr/>
        </p:nvSpPr>
        <p:spPr bwMode="auto">
          <a:xfrm>
            <a:off x="2309813" y="6297613"/>
            <a:ext cx="558800" cy="123825"/>
          </a:xfrm>
          <a:prstGeom prst="rect">
            <a:avLst/>
          </a:prstGeom>
          <a:solidFill>
            <a:srgbClr val="C00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76897" name="TextBox 183"/>
          <p:cNvSpPr txBox="1">
            <a:spLocks noChangeArrowheads="1"/>
          </p:cNvSpPr>
          <p:nvPr/>
        </p:nvSpPr>
        <p:spPr bwMode="auto">
          <a:xfrm>
            <a:off x="2811463" y="5870575"/>
            <a:ext cx="323215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900">
                <a:solidFill>
                  <a:srgbClr val="000000"/>
                </a:solidFill>
              </a:rPr>
              <a:t>MOA signed by SecDef and Governor : 52</a:t>
            </a:r>
          </a:p>
        </p:txBody>
      </p:sp>
      <p:sp>
        <p:nvSpPr>
          <p:cNvPr id="76898" name="Rectangle 257"/>
          <p:cNvSpPr>
            <a:spLocks noChangeArrowheads="1"/>
          </p:cNvSpPr>
          <p:nvPr/>
        </p:nvSpPr>
        <p:spPr bwMode="auto">
          <a:xfrm>
            <a:off x="2801938" y="6067425"/>
            <a:ext cx="37211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900">
                <a:solidFill>
                  <a:srgbClr val="000000"/>
                </a:solidFill>
              </a:rPr>
              <a:t>MOA signed by Governor – awaiting SecDef signature: 0</a:t>
            </a:r>
          </a:p>
        </p:txBody>
      </p:sp>
      <p:sp>
        <p:nvSpPr>
          <p:cNvPr id="76899" name="Rectangle 258"/>
          <p:cNvSpPr>
            <a:spLocks noChangeArrowheads="1"/>
          </p:cNvSpPr>
          <p:nvPr/>
        </p:nvSpPr>
        <p:spPr bwMode="auto">
          <a:xfrm>
            <a:off x="2800350" y="6253163"/>
            <a:ext cx="37338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900">
                <a:solidFill>
                  <a:srgbClr val="000000"/>
                </a:solidFill>
              </a:rPr>
              <a:t>MOA not signed by SecDef or Governor : 2 </a:t>
            </a:r>
          </a:p>
        </p:txBody>
      </p:sp>
      <p:sp>
        <p:nvSpPr>
          <p:cNvPr id="76900" name="Rectangle 260"/>
          <p:cNvSpPr>
            <a:spLocks noChangeArrowheads="1"/>
          </p:cNvSpPr>
          <p:nvPr/>
        </p:nvSpPr>
        <p:spPr bwMode="auto">
          <a:xfrm>
            <a:off x="2209800" y="5867400"/>
            <a:ext cx="4703763" cy="8382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3430" name="TextBox 183"/>
          <p:cNvSpPr txBox="1">
            <a:spLocks noChangeArrowheads="1"/>
          </p:cNvSpPr>
          <p:nvPr/>
        </p:nvSpPr>
        <p:spPr bwMode="auto">
          <a:xfrm>
            <a:off x="1955800" y="5603875"/>
            <a:ext cx="522128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000000"/>
                </a:solidFill>
                <a:latin typeface="+mn-lt"/>
              </a:rPr>
              <a:t>MOA Status &amp; Qualified DSC Legend</a:t>
            </a:r>
          </a:p>
          <a:p>
            <a:pPr algn="ctr">
              <a:defRPr/>
            </a:pPr>
            <a:endParaRPr lang="en-US" sz="105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6902" name="Rectangle 179"/>
          <p:cNvSpPr>
            <a:spLocks noChangeArrowheads="1"/>
          </p:cNvSpPr>
          <p:nvPr/>
        </p:nvSpPr>
        <p:spPr bwMode="auto">
          <a:xfrm>
            <a:off x="2303463" y="5919788"/>
            <a:ext cx="558800" cy="122237"/>
          </a:xfrm>
          <a:prstGeom prst="rect">
            <a:avLst/>
          </a:prstGeom>
          <a:solidFill>
            <a:srgbClr val="008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altLang="en-US" sz="2400">
                <a:solidFill>
                  <a:srgbClr val="000000"/>
                </a:solidFill>
              </a:rPr>
              <a:t>          </a:t>
            </a:r>
          </a:p>
        </p:txBody>
      </p:sp>
      <p:sp>
        <p:nvSpPr>
          <p:cNvPr id="76903" name="Rectangle 180"/>
          <p:cNvSpPr>
            <a:spLocks noChangeArrowheads="1"/>
          </p:cNvSpPr>
          <p:nvPr/>
        </p:nvSpPr>
        <p:spPr bwMode="auto">
          <a:xfrm>
            <a:off x="2303463" y="6107113"/>
            <a:ext cx="558800" cy="123825"/>
          </a:xfrm>
          <a:prstGeom prst="rect">
            <a:avLst/>
          </a:prstGeom>
          <a:solidFill>
            <a:srgbClr val="FFC000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altLang="en-US" sz="2400">
              <a:solidFill>
                <a:srgbClr val="000000"/>
              </a:solidFill>
            </a:endParaRPr>
          </a:p>
        </p:txBody>
      </p:sp>
      <p:sp>
        <p:nvSpPr>
          <p:cNvPr id="178" name="Title 2"/>
          <p:cNvSpPr>
            <a:spLocks noGrp="1"/>
          </p:cNvSpPr>
          <p:nvPr>
            <p:ph type="title"/>
          </p:nvPr>
        </p:nvSpPr>
        <p:spPr>
          <a:xfrm>
            <a:off x="1181100" y="327025"/>
            <a:ext cx="7962900" cy="558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MOA Status &amp; DSC-Certified Officers</a:t>
            </a:r>
            <a:endParaRPr lang="en-US" dirty="0"/>
          </a:p>
        </p:txBody>
      </p:sp>
      <p:sp>
        <p:nvSpPr>
          <p:cNvPr id="76905" name="Rectangle 258"/>
          <p:cNvSpPr>
            <a:spLocks noChangeArrowheads="1"/>
          </p:cNvSpPr>
          <p:nvPr/>
        </p:nvSpPr>
        <p:spPr bwMode="auto">
          <a:xfrm>
            <a:off x="2198688" y="6475413"/>
            <a:ext cx="473551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900">
                <a:solidFill>
                  <a:srgbClr val="000000"/>
                </a:solidFill>
              </a:rPr>
              <a:t>#/#  First number is DSC-certified officer, Second number is officer in DSC training</a:t>
            </a:r>
          </a:p>
        </p:txBody>
      </p:sp>
      <p:sp>
        <p:nvSpPr>
          <p:cNvPr id="76906" name="TextBox 88"/>
          <p:cNvSpPr txBox="1">
            <a:spLocks noChangeArrowheads="1"/>
          </p:cNvSpPr>
          <p:nvPr/>
        </p:nvSpPr>
        <p:spPr bwMode="auto">
          <a:xfrm>
            <a:off x="6324600" y="4267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AL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07" name="TextBox 88"/>
          <p:cNvSpPr txBox="1">
            <a:spLocks noChangeArrowheads="1"/>
          </p:cNvSpPr>
          <p:nvPr/>
        </p:nvSpPr>
        <p:spPr bwMode="auto">
          <a:xfrm>
            <a:off x="401638" y="1219200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AK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08" name="TextBox 88"/>
          <p:cNvSpPr txBox="1">
            <a:spLocks noChangeArrowheads="1"/>
          </p:cNvSpPr>
          <p:nvPr/>
        </p:nvSpPr>
        <p:spPr bwMode="auto">
          <a:xfrm>
            <a:off x="2514600" y="3886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AZ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09" name="TextBox 88"/>
          <p:cNvSpPr txBox="1">
            <a:spLocks noChangeArrowheads="1"/>
          </p:cNvSpPr>
          <p:nvPr/>
        </p:nvSpPr>
        <p:spPr bwMode="auto">
          <a:xfrm>
            <a:off x="5410200" y="3962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AR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10" name="TextBox 88"/>
          <p:cNvSpPr txBox="1">
            <a:spLocks noChangeArrowheads="1"/>
          </p:cNvSpPr>
          <p:nvPr/>
        </p:nvSpPr>
        <p:spPr bwMode="auto">
          <a:xfrm>
            <a:off x="1371600" y="310515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CA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11" name="TextBox 88"/>
          <p:cNvSpPr txBox="1">
            <a:spLocks noChangeArrowheads="1"/>
          </p:cNvSpPr>
          <p:nvPr/>
        </p:nvSpPr>
        <p:spPr bwMode="auto">
          <a:xfrm>
            <a:off x="3505200" y="32766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CO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12" name="TextBox 88"/>
          <p:cNvSpPr txBox="1">
            <a:spLocks noChangeArrowheads="1"/>
          </p:cNvSpPr>
          <p:nvPr/>
        </p:nvSpPr>
        <p:spPr bwMode="auto">
          <a:xfrm>
            <a:off x="8369300" y="25527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RI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913" name="TextBox 88"/>
          <p:cNvSpPr txBox="1">
            <a:spLocks noChangeArrowheads="1"/>
          </p:cNvSpPr>
          <p:nvPr/>
        </p:nvSpPr>
        <p:spPr bwMode="auto">
          <a:xfrm>
            <a:off x="8021638" y="2876550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NJ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914" name="TextBox 88"/>
          <p:cNvSpPr txBox="1">
            <a:spLocks noChangeArrowheads="1"/>
          </p:cNvSpPr>
          <p:nvPr/>
        </p:nvSpPr>
        <p:spPr bwMode="auto">
          <a:xfrm>
            <a:off x="8502650" y="21971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MA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5/0</a:t>
            </a:r>
          </a:p>
        </p:txBody>
      </p:sp>
      <p:sp>
        <p:nvSpPr>
          <p:cNvPr id="76915" name="TextBox 88"/>
          <p:cNvSpPr txBox="1">
            <a:spLocks noChangeArrowheads="1"/>
          </p:cNvSpPr>
          <p:nvPr/>
        </p:nvSpPr>
        <p:spPr bwMode="auto">
          <a:xfrm>
            <a:off x="7924800" y="142875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NH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4/0</a:t>
            </a:r>
          </a:p>
        </p:txBody>
      </p:sp>
      <p:sp>
        <p:nvSpPr>
          <p:cNvPr id="76916" name="TextBox 88"/>
          <p:cNvSpPr txBox="1">
            <a:spLocks noChangeArrowheads="1"/>
          </p:cNvSpPr>
          <p:nvPr/>
        </p:nvSpPr>
        <p:spPr bwMode="auto">
          <a:xfrm>
            <a:off x="7793038" y="1733550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VT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917" name="TextBox 88"/>
          <p:cNvSpPr txBox="1">
            <a:spLocks noChangeArrowheads="1"/>
          </p:cNvSpPr>
          <p:nvPr/>
        </p:nvSpPr>
        <p:spPr bwMode="auto">
          <a:xfrm>
            <a:off x="8305800" y="1676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ME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18" name="TextBox 88"/>
          <p:cNvSpPr txBox="1">
            <a:spLocks noChangeArrowheads="1"/>
          </p:cNvSpPr>
          <p:nvPr/>
        </p:nvSpPr>
        <p:spPr bwMode="auto">
          <a:xfrm>
            <a:off x="8166100" y="2616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CT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919" name="TextBox 88"/>
          <p:cNvSpPr txBox="1">
            <a:spLocks noChangeArrowheads="1"/>
          </p:cNvSpPr>
          <p:nvPr/>
        </p:nvSpPr>
        <p:spPr bwMode="auto">
          <a:xfrm>
            <a:off x="8401050" y="3049588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DE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3/0</a:t>
            </a:r>
          </a:p>
        </p:txBody>
      </p:sp>
      <p:sp>
        <p:nvSpPr>
          <p:cNvPr id="76920" name="TextBox 88"/>
          <p:cNvSpPr txBox="1">
            <a:spLocks noChangeArrowheads="1"/>
          </p:cNvSpPr>
          <p:nvPr/>
        </p:nvSpPr>
        <p:spPr bwMode="auto">
          <a:xfrm>
            <a:off x="8043863" y="3248025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rgbClr val="000000"/>
                </a:solidFill>
              </a:rPr>
              <a:t>MD</a:t>
            </a:r>
          </a:p>
          <a:p>
            <a:pPr algn="ctr"/>
            <a:r>
              <a:rPr lang="en-US" altLang="en-US" sz="1000">
                <a:solidFill>
                  <a:srgbClr val="000000"/>
                </a:solidFill>
              </a:rPr>
              <a:t>4/0</a:t>
            </a:r>
          </a:p>
        </p:txBody>
      </p:sp>
      <p:sp>
        <p:nvSpPr>
          <p:cNvPr id="76921" name="TextBox 88"/>
          <p:cNvSpPr txBox="1">
            <a:spLocks noChangeArrowheads="1"/>
          </p:cNvSpPr>
          <p:nvPr/>
        </p:nvSpPr>
        <p:spPr bwMode="auto">
          <a:xfrm>
            <a:off x="7620000" y="226695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NY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22" name="TextBox 88"/>
          <p:cNvSpPr txBox="1">
            <a:spLocks noChangeArrowheads="1"/>
          </p:cNvSpPr>
          <p:nvPr/>
        </p:nvSpPr>
        <p:spPr bwMode="auto">
          <a:xfrm>
            <a:off x="7239000" y="4876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FL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5/0</a:t>
            </a:r>
          </a:p>
        </p:txBody>
      </p:sp>
      <p:sp>
        <p:nvSpPr>
          <p:cNvPr id="76923" name="TextBox 88"/>
          <p:cNvSpPr txBox="1">
            <a:spLocks noChangeArrowheads="1"/>
          </p:cNvSpPr>
          <p:nvPr/>
        </p:nvSpPr>
        <p:spPr bwMode="auto">
          <a:xfrm>
            <a:off x="6802438" y="4191000"/>
            <a:ext cx="512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GA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24" name="TextBox 88"/>
          <p:cNvSpPr txBox="1">
            <a:spLocks noChangeArrowheads="1"/>
          </p:cNvSpPr>
          <p:nvPr/>
        </p:nvSpPr>
        <p:spPr bwMode="auto">
          <a:xfrm>
            <a:off x="2438400" y="2209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ID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25" name="TextBox 88"/>
          <p:cNvSpPr txBox="1">
            <a:spLocks noChangeArrowheads="1"/>
          </p:cNvSpPr>
          <p:nvPr/>
        </p:nvSpPr>
        <p:spPr bwMode="auto">
          <a:xfrm>
            <a:off x="5867400" y="3048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IL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26" name="TextBox 88"/>
          <p:cNvSpPr txBox="1">
            <a:spLocks noChangeArrowheads="1"/>
          </p:cNvSpPr>
          <p:nvPr/>
        </p:nvSpPr>
        <p:spPr bwMode="auto">
          <a:xfrm>
            <a:off x="6248400" y="2971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IN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6/0</a:t>
            </a:r>
          </a:p>
        </p:txBody>
      </p:sp>
      <p:sp>
        <p:nvSpPr>
          <p:cNvPr id="76927" name="TextBox 88"/>
          <p:cNvSpPr txBox="1">
            <a:spLocks noChangeArrowheads="1"/>
          </p:cNvSpPr>
          <p:nvPr/>
        </p:nvSpPr>
        <p:spPr bwMode="auto">
          <a:xfrm>
            <a:off x="5257800" y="2743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IA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28" name="TextBox 88"/>
          <p:cNvSpPr txBox="1">
            <a:spLocks noChangeArrowheads="1"/>
          </p:cNvSpPr>
          <p:nvPr/>
        </p:nvSpPr>
        <p:spPr bwMode="auto">
          <a:xfrm>
            <a:off x="4495800" y="3352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KS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29" name="TextBox 88"/>
          <p:cNvSpPr txBox="1">
            <a:spLocks noChangeArrowheads="1"/>
          </p:cNvSpPr>
          <p:nvPr/>
        </p:nvSpPr>
        <p:spPr bwMode="auto">
          <a:xfrm>
            <a:off x="6477000" y="3352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KY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2/1</a:t>
            </a:r>
          </a:p>
        </p:txBody>
      </p:sp>
      <p:sp>
        <p:nvSpPr>
          <p:cNvPr id="76930" name="TextBox 88"/>
          <p:cNvSpPr txBox="1">
            <a:spLocks noChangeArrowheads="1"/>
          </p:cNvSpPr>
          <p:nvPr/>
        </p:nvSpPr>
        <p:spPr bwMode="auto">
          <a:xfrm>
            <a:off x="5486400" y="4572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LA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1/0</a:t>
            </a:r>
          </a:p>
        </p:txBody>
      </p:sp>
      <p:sp>
        <p:nvSpPr>
          <p:cNvPr id="76931" name="TextBox 88"/>
          <p:cNvSpPr txBox="1">
            <a:spLocks noChangeArrowheads="1"/>
          </p:cNvSpPr>
          <p:nvPr/>
        </p:nvSpPr>
        <p:spPr bwMode="auto">
          <a:xfrm>
            <a:off x="6400800" y="2438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MI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1/0</a:t>
            </a:r>
          </a:p>
        </p:txBody>
      </p:sp>
      <p:sp>
        <p:nvSpPr>
          <p:cNvPr id="76932" name="TextBox 88"/>
          <p:cNvSpPr txBox="1">
            <a:spLocks noChangeArrowheads="1"/>
          </p:cNvSpPr>
          <p:nvPr/>
        </p:nvSpPr>
        <p:spPr bwMode="auto">
          <a:xfrm>
            <a:off x="5105400" y="2057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MN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33" name="TextBox 88"/>
          <p:cNvSpPr txBox="1">
            <a:spLocks noChangeArrowheads="1"/>
          </p:cNvSpPr>
          <p:nvPr/>
        </p:nvSpPr>
        <p:spPr bwMode="auto">
          <a:xfrm>
            <a:off x="5867400" y="4191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MS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34" name="TextBox 88"/>
          <p:cNvSpPr txBox="1">
            <a:spLocks noChangeArrowheads="1"/>
          </p:cNvSpPr>
          <p:nvPr/>
        </p:nvSpPr>
        <p:spPr bwMode="auto">
          <a:xfrm>
            <a:off x="5334000" y="3352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MO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35" name="TextBox 88"/>
          <p:cNvSpPr txBox="1">
            <a:spLocks noChangeArrowheads="1"/>
          </p:cNvSpPr>
          <p:nvPr/>
        </p:nvSpPr>
        <p:spPr bwMode="auto">
          <a:xfrm>
            <a:off x="3124200" y="17526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MT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36" name="TextBox 88"/>
          <p:cNvSpPr txBox="1">
            <a:spLocks noChangeArrowheads="1"/>
          </p:cNvSpPr>
          <p:nvPr/>
        </p:nvSpPr>
        <p:spPr bwMode="auto">
          <a:xfrm>
            <a:off x="4343400" y="2743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NE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37" name="TextBox 88"/>
          <p:cNvSpPr txBox="1">
            <a:spLocks noChangeArrowheads="1"/>
          </p:cNvSpPr>
          <p:nvPr/>
        </p:nvSpPr>
        <p:spPr bwMode="auto">
          <a:xfrm>
            <a:off x="1981200" y="2819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NV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38" name="TextBox 88"/>
          <p:cNvSpPr txBox="1">
            <a:spLocks noChangeArrowheads="1"/>
          </p:cNvSpPr>
          <p:nvPr/>
        </p:nvSpPr>
        <p:spPr bwMode="auto">
          <a:xfrm>
            <a:off x="3352800" y="3886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NM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39" name="TextBox 88"/>
          <p:cNvSpPr txBox="1">
            <a:spLocks noChangeArrowheads="1"/>
          </p:cNvSpPr>
          <p:nvPr/>
        </p:nvSpPr>
        <p:spPr bwMode="auto">
          <a:xfrm>
            <a:off x="7467600" y="3581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NC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40" name="TextBox 88"/>
          <p:cNvSpPr txBox="1">
            <a:spLocks noChangeArrowheads="1"/>
          </p:cNvSpPr>
          <p:nvPr/>
        </p:nvSpPr>
        <p:spPr bwMode="auto">
          <a:xfrm>
            <a:off x="4343400" y="1828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ND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41" name="TextBox 88"/>
          <p:cNvSpPr txBox="1">
            <a:spLocks noChangeArrowheads="1"/>
          </p:cNvSpPr>
          <p:nvPr/>
        </p:nvSpPr>
        <p:spPr bwMode="auto">
          <a:xfrm>
            <a:off x="6705600" y="28956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OH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3/1</a:t>
            </a:r>
          </a:p>
        </p:txBody>
      </p:sp>
      <p:sp>
        <p:nvSpPr>
          <p:cNvPr id="76942" name="TextBox 88"/>
          <p:cNvSpPr txBox="1">
            <a:spLocks noChangeArrowheads="1"/>
          </p:cNvSpPr>
          <p:nvPr/>
        </p:nvSpPr>
        <p:spPr bwMode="auto">
          <a:xfrm>
            <a:off x="4724400" y="3810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OK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43" name="TextBox 88"/>
          <p:cNvSpPr txBox="1">
            <a:spLocks noChangeArrowheads="1"/>
          </p:cNvSpPr>
          <p:nvPr/>
        </p:nvSpPr>
        <p:spPr bwMode="auto">
          <a:xfrm>
            <a:off x="1676400" y="1981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OR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44" name="TextBox 88"/>
          <p:cNvSpPr txBox="1">
            <a:spLocks noChangeArrowheads="1"/>
          </p:cNvSpPr>
          <p:nvPr/>
        </p:nvSpPr>
        <p:spPr bwMode="auto">
          <a:xfrm>
            <a:off x="7391400" y="2667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PA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5/0</a:t>
            </a:r>
          </a:p>
        </p:txBody>
      </p:sp>
      <p:sp>
        <p:nvSpPr>
          <p:cNvPr id="76945" name="TextBox 88"/>
          <p:cNvSpPr txBox="1">
            <a:spLocks noChangeArrowheads="1"/>
          </p:cNvSpPr>
          <p:nvPr/>
        </p:nvSpPr>
        <p:spPr bwMode="auto">
          <a:xfrm>
            <a:off x="4343400" y="2286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SD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46" name="TextBox 88"/>
          <p:cNvSpPr txBox="1">
            <a:spLocks noChangeArrowheads="1"/>
          </p:cNvSpPr>
          <p:nvPr/>
        </p:nvSpPr>
        <p:spPr bwMode="auto">
          <a:xfrm>
            <a:off x="7162800" y="3886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SC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5/0</a:t>
            </a:r>
          </a:p>
        </p:txBody>
      </p:sp>
      <p:sp>
        <p:nvSpPr>
          <p:cNvPr id="76947" name="TextBox 88"/>
          <p:cNvSpPr txBox="1">
            <a:spLocks noChangeArrowheads="1"/>
          </p:cNvSpPr>
          <p:nvPr/>
        </p:nvSpPr>
        <p:spPr bwMode="auto">
          <a:xfrm>
            <a:off x="6248400" y="3733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TN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sp>
        <p:nvSpPr>
          <p:cNvPr id="76948" name="TextBox 88"/>
          <p:cNvSpPr txBox="1">
            <a:spLocks noChangeArrowheads="1"/>
          </p:cNvSpPr>
          <p:nvPr/>
        </p:nvSpPr>
        <p:spPr bwMode="auto">
          <a:xfrm>
            <a:off x="4419600" y="4495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TX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5/2</a:t>
            </a:r>
          </a:p>
        </p:txBody>
      </p:sp>
      <p:sp>
        <p:nvSpPr>
          <p:cNvPr id="76949" name="TextBox 88"/>
          <p:cNvSpPr txBox="1">
            <a:spLocks noChangeArrowheads="1"/>
          </p:cNvSpPr>
          <p:nvPr/>
        </p:nvSpPr>
        <p:spPr bwMode="auto">
          <a:xfrm>
            <a:off x="2667000" y="29718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UT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50" name="TextBox 88"/>
          <p:cNvSpPr txBox="1">
            <a:spLocks noChangeArrowheads="1"/>
          </p:cNvSpPr>
          <p:nvPr/>
        </p:nvSpPr>
        <p:spPr bwMode="auto">
          <a:xfrm>
            <a:off x="7391400" y="3200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VA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4/0</a:t>
            </a:r>
          </a:p>
        </p:txBody>
      </p:sp>
      <p:sp>
        <p:nvSpPr>
          <p:cNvPr id="76951" name="TextBox 88"/>
          <p:cNvSpPr txBox="1">
            <a:spLocks noChangeArrowheads="1"/>
          </p:cNvSpPr>
          <p:nvPr/>
        </p:nvSpPr>
        <p:spPr bwMode="auto">
          <a:xfrm>
            <a:off x="1981200" y="1524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WA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52" name="TextBox 88"/>
          <p:cNvSpPr txBox="1">
            <a:spLocks noChangeArrowheads="1"/>
          </p:cNvSpPr>
          <p:nvPr/>
        </p:nvSpPr>
        <p:spPr bwMode="auto">
          <a:xfrm>
            <a:off x="7010400" y="31242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WV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53" name="TextBox 88"/>
          <p:cNvSpPr txBox="1">
            <a:spLocks noChangeArrowheads="1"/>
          </p:cNvSpPr>
          <p:nvPr/>
        </p:nvSpPr>
        <p:spPr bwMode="auto">
          <a:xfrm>
            <a:off x="5715000" y="22860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WI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3/0</a:t>
            </a:r>
          </a:p>
        </p:txBody>
      </p:sp>
      <p:sp>
        <p:nvSpPr>
          <p:cNvPr id="76954" name="TextBox 88"/>
          <p:cNvSpPr txBox="1">
            <a:spLocks noChangeArrowheads="1"/>
          </p:cNvSpPr>
          <p:nvPr/>
        </p:nvSpPr>
        <p:spPr bwMode="auto">
          <a:xfrm>
            <a:off x="3352800" y="2438400"/>
            <a:ext cx="512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1000">
                <a:solidFill>
                  <a:schemeClr val="bg1"/>
                </a:solidFill>
              </a:rPr>
              <a:t>WY</a:t>
            </a:r>
          </a:p>
          <a:p>
            <a:pPr algn="ctr"/>
            <a:r>
              <a:rPr lang="en-US" altLang="en-US" sz="1000">
                <a:solidFill>
                  <a:schemeClr val="bg1"/>
                </a:solidFill>
              </a:rPr>
              <a:t>2/0</a:t>
            </a:r>
          </a:p>
        </p:txBody>
      </p:sp>
      <p:graphicFrame>
        <p:nvGraphicFramePr>
          <p:cNvPr id="250" name="Table 249"/>
          <p:cNvGraphicFramePr>
            <a:graphicFrameLocks noGrp="1"/>
          </p:cNvGraphicFramePr>
          <p:nvPr/>
        </p:nvGraphicFramePr>
        <p:xfrm>
          <a:off x="355600" y="6080125"/>
          <a:ext cx="1271588" cy="549276"/>
        </p:xfrm>
        <a:graphic>
          <a:graphicData uri="http://schemas.openxmlformats.org/drawingml/2006/table">
            <a:tbl>
              <a:tblPr/>
              <a:tblGrid>
                <a:gridCol w="882092"/>
                <a:gridCol w="389496"/>
              </a:tblGrid>
              <a:tr h="183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JFHQ-NCR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JTF-CS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USAR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6969" name="TextBox 250"/>
          <p:cNvSpPr txBox="1">
            <a:spLocks noChangeArrowheads="1"/>
          </p:cNvSpPr>
          <p:nvPr/>
        </p:nvSpPr>
        <p:spPr bwMode="auto">
          <a:xfrm>
            <a:off x="7442200" y="5845175"/>
            <a:ext cx="13192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1200" u="sng"/>
              <a:t>Totals</a:t>
            </a:r>
          </a:p>
          <a:p>
            <a:r>
              <a:rPr lang="en-US" altLang="en-US" sz="1200"/>
              <a:t>Certified: 180</a:t>
            </a:r>
          </a:p>
          <a:p>
            <a:r>
              <a:rPr lang="en-US" altLang="en-US" sz="1200"/>
              <a:t>In Training: 4</a:t>
            </a:r>
          </a:p>
          <a:p>
            <a:endParaRPr lang="en-US" altLang="en-US" sz="1200"/>
          </a:p>
        </p:txBody>
      </p:sp>
      <p:sp>
        <p:nvSpPr>
          <p:cNvPr id="76970" name="TextBox 250"/>
          <p:cNvSpPr txBox="1">
            <a:spLocks noChangeArrowheads="1"/>
          </p:cNvSpPr>
          <p:nvPr/>
        </p:nvSpPr>
        <p:spPr bwMode="auto">
          <a:xfrm>
            <a:off x="312738" y="5834063"/>
            <a:ext cx="1416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1200" u="sng"/>
              <a:t>T10 DSC-Trained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own Arrow 59"/>
          <p:cNvSpPr>
            <a:spLocks noChangeArrowheads="1"/>
          </p:cNvSpPr>
          <p:nvPr/>
        </p:nvSpPr>
        <p:spPr bwMode="auto">
          <a:xfrm rot="10800000">
            <a:off x="7005638" y="2879725"/>
            <a:ext cx="484187" cy="1744663"/>
          </a:xfrm>
          <a:prstGeom prst="downArrow">
            <a:avLst>
              <a:gd name="adj1" fmla="val 50000"/>
              <a:gd name="adj2" fmla="val 50112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7" name="Curved Up Arrow 43"/>
          <p:cNvSpPr>
            <a:spLocks noChangeArrowheads="1"/>
          </p:cNvSpPr>
          <p:nvPr/>
        </p:nvSpPr>
        <p:spPr bwMode="auto">
          <a:xfrm>
            <a:off x="1693863" y="5429250"/>
            <a:ext cx="5838825" cy="989013"/>
          </a:xfrm>
          <a:prstGeom prst="curvedUpArrow">
            <a:avLst>
              <a:gd name="adj1" fmla="val 25036"/>
              <a:gd name="adj2" fmla="val 50017"/>
              <a:gd name="adj3" fmla="val 34352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8" name="Curved Up Arrow 71"/>
          <p:cNvSpPr>
            <a:spLocks noChangeArrowheads="1"/>
          </p:cNvSpPr>
          <p:nvPr/>
        </p:nvSpPr>
        <p:spPr bwMode="auto">
          <a:xfrm rot="-514991">
            <a:off x="6154738" y="4597400"/>
            <a:ext cx="1216025" cy="731838"/>
          </a:xfrm>
          <a:prstGeom prst="curvedUpArrow">
            <a:avLst>
              <a:gd name="adj1" fmla="val 24986"/>
              <a:gd name="adj2" fmla="val 49971"/>
              <a:gd name="adj3" fmla="val 25000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29" name="Curved Down Arrow 55"/>
          <p:cNvSpPr>
            <a:spLocks noChangeArrowheads="1"/>
          </p:cNvSpPr>
          <p:nvPr/>
        </p:nvSpPr>
        <p:spPr bwMode="auto">
          <a:xfrm rot="20884012" flipH="1">
            <a:off x="4414838" y="2609850"/>
            <a:ext cx="2625725" cy="469900"/>
          </a:xfrm>
          <a:prstGeom prst="curvedDownArrow">
            <a:avLst>
              <a:gd name="adj1" fmla="val 24912"/>
              <a:gd name="adj2" fmla="val 72926"/>
              <a:gd name="adj3" fmla="val 25000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0" name="Curved Down Arrow 55"/>
          <p:cNvSpPr>
            <a:spLocks noChangeArrowheads="1"/>
          </p:cNvSpPr>
          <p:nvPr/>
        </p:nvSpPr>
        <p:spPr bwMode="auto">
          <a:xfrm rot="407948">
            <a:off x="1846263" y="2616200"/>
            <a:ext cx="2532062" cy="541338"/>
          </a:xfrm>
          <a:prstGeom prst="curvedDownArrow">
            <a:avLst>
              <a:gd name="adj1" fmla="val 24925"/>
              <a:gd name="adj2" fmla="val 72911"/>
              <a:gd name="adj3" fmla="val 25000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1" name="Down Arrow 59"/>
          <p:cNvSpPr>
            <a:spLocks noChangeArrowheads="1"/>
          </p:cNvSpPr>
          <p:nvPr/>
        </p:nvSpPr>
        <p:spPr bwMode="auto">
          <a:xfrm rot="10800000">
            <a:off x="1555750" y="2995613"/>
            <a:ext cx="484188" cy="1563687"/>
          </a:xfrm>
          <a:prstGeom prst="downArrow">
            <a:avLst>
              <a:gd name="adj1" fmla="val 50000"/>
              <a:gd name="adj2" fmla="val 50117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7832" name="Picture 14" descr="http://k20alt.ou.edu/wp-content/themes/k20alt/img/icons/pen-paper-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" y="1630363"/>
            <a:ext cx="846138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14" descr="http://k20alt.ou.edu/wp-content/themes/k20alt/img/icons/pen-paper-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73963" y="1617663"/>
            <a:ext cx="846137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Curved Down Arrow 70"/>
          <p:cNvSpPr>
            <a:spLocks noChangeArrowheads="1"/>
          </p:cNvSpPr>
          <p:nvPr/>
        </p:nvSpPr>
        <p:spPr bwMode="auto">
          <a:xfrm rot="-10343139">
            <a:off x="7118350" y="4597400"/>
            <a:ext cx="1333500" cy="730250"/>
          </a:xfrm>
          <a:prstGeom prst="curvedDownArrow">
            <a:avLst>
              <a:gd name="adj1" fmla="val 24948"/>
              <a:gd name="adj2" fmla="val 49888"/>
              <a:gd name="adj3" fmla="val 25000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783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23125" y="6537325"/>
            <a:ext cx="1905000" cy="274638"/>
          </a:xfrm>
          <a:noFill/>
        </p:spPr>
        <p:txBody>
          <a:bodyPr/>
          <a:lstStyle/>
          <a:p>
            <a:fld id="{435ABCD0-0CD0-41EF-A13B-A673277C2F4A}" type="slidenum">
              <a:rPr lang="en-US" altLang="en-US" smtClean="0">
                <a:latin typeface="Arial" charset="0"/>
              </a:rPr>
              <a:pPr/>
              <a:t>7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7836" name="Text Box 26"/>
          <p:cNvSpPr txBox="1">
            <a:spLocks noChangeArrowheads="1"/>
          </p:cNvSpPr>
          <p:nvPr/>
        </p:nvSpPr>
        <p:spPr bwMode="auto">
          <a:xfrm>
            <a:off x="6380163" y="5829300"/>
            <a:ext cx="1028700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 sz="1200">
              <a:solidFill>
                <a:srgbClr val="000000"/>
              </a:solidFill>
            </a:endParaRPr>
          </a:p>
        </p:txBody>
      </p:sp>
      <p:pic>
        <p:nvPicPr>
          <p:cNvPr id="77837" name="Picture 40" descr="ngb logo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3563" y="4552950"/>
            <a:ext cx="1450975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8" name="Picture 7" descr="Northcom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15213" y="4535488"/>
            <a:ext cx="1454150" cy="145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5014913" y="2381250"/>
            <a:ext cx="1555750" cy="730250"/>
            <a:chOff x="7852270" y="1446628"/>
            <a:chExt cx="1480184" cy="1097280"/>
          </a:xfrm>
        </p:grpSpPr>
        <p:sp>
          <p:nvSpPr>
            <p:cNvPr id="77863" name="Oval 62"/>
            <p:cNvSpPr>
              <a:spLocks noChangeArrowheads="1"/>
            </p:cNvSpPr>
            <p:nvPr/>
          </p:nvSpPr>
          <p:spPr bwMode="auto">
            <a:xfrm>
              <a:off x="8159268" y="1575588"/>
              <a:ext cx="822960" cy="822960"/>
            </a:xfrm>
            <a:prstGeom prst="ellips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7864" name="Oval 66"/>
            <p:cNvSpPr>
              <a:spLocks noChangeArrowheads="1"/>
            </p:cNvSpPr>
            <p:nvPr/>
          </p:nvSpPr>
          <p:spPr bwMode="auto">
            <a:xfrm>
              <a:off x="8030308" y="1446628"/>
              <a:ext cx="1097280" cy="1097280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77865" name="Rectangle 72"/>
            <p:cNvSpPr>
              <a:spLocks noChangeArrowheads="1"/>
            </p:cNvSpPr>
            <p:nvPr/>
          </p:nvSpPr>
          <p:spPr bwMode="auto">
            <a:xfrm rot="-1731323">
              <a:off x="7852270" y="1856321"/>
              <a:ext cx="1480184" cy="274717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600">
                  <a:solidFill>
                    <a:srgbClr val="C00000"/>
                  </a:solidFill>
                  <a:latin typeface="Times New Roman" pitchFamily="18" charset="0"/>
                </a:rPr>
                <a:t>AUTHORIZE</a:t>
              </a:r>
              <a:endParaRPr lang="en-US" altLang="en-US">
                <a:solidFill>
                  <a:srgbClr val="C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7840" name="AutoShape 44"/>
          <p:cNvSpPr>
            <a:spLocks noChangeArrowheads="1"/>
          </p:cNvSpPr>
          <p:nvPr/>
        </p:nvSpPr>
        <p:spPr bwMode="auto">
          <a:xfrm>
            <a:off x="6353175" y="3810000"/>
            <a:ext cx="1804988" cy="344488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6" tIns="45718" rIns="91436" bIns="45718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>
                <a:solidFill>
                  <a:srgbClr val="000000"/>
                </a:solidFill>
              </a:rPr>
              <a:t>Recommendation</a:t>
            </a:r>
          </a:p>
        </p:txBody>
      </p:sp>
      <p:sp>
        <p:nvSpPr>
          <p:cNvPr id="77841" name="16-Point Star 94"/>
          <p:cNvSpPr>
            <a:spLocks noChangeArrowheads="1"/>
          </p:cNvSpPr>
          <p:nvPr/>
        </p:nvSpPr>
        <p:spPr bwMode="auto">
          <a:xfrm>
            <a:off x="423863" y="3021013"/>
            <a:ext cx="547687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99" name="Curved Up Ribbon 98"/>
          <p:cNvSpPr/>
          <p:nvPr/>
        </p:nvSpPr>
        <p:spPr bwMode="auto">
          <a:xfrm>
            <a:off x="3467100" y="3344863"/>
            <a:ext cx="1757363" cy="803275"/>
          </a:xfrm>
          <a:prstGeom prst="ellipseRibbon2">
            <a:avLst>
              <a:gd name="adj1" fmla="val 25000"/>
              <a:gd name="adj2" fmla="val 67808"/>
              <a:gd name="adj3" fmla="val 12500"/>
            </a:avLst>
          </a:prstGeom>
          <a:solidFill>
            <a:srgbClr val="990000"/>
          </a:solidFill>
          <a:ln w="9525" cap="flat" cmpd="sng" algn="ctr">
            <a:solidFill>
              <a:srgbClr val="00005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91436" tIns="45718" rIns="91436" bIns="45718" anchor="ctr"/>
          <a:lstStyle/>
          <a:p>
            <a:pPr algn="ctr">
              <a:defRPr/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DSC</a:t>
            </a:r>
          </a:p>
        </p:txBody>
      </p:sp>
      <p:sp>
        <p:nvSpPr>
          <p:cNvPr id="77843" name="AutoShape 44"/>
          <p:cNvSpPr>
            <a:spLocks noChangeArrowheads="1"/>
          </p:cNvSpPr>
          <p:nvPr/>
        </p:nvSpPr>
        <p:spPr bwMode="auto">
          <a:xfrm>
            <a:off x="941388" y="3810000"/>
            <a:ext cx="1804987" cy="344488"/>
          </a:xfrm>
          <a:prstGeom prst="roundRect">
            <a:avLst>
              <a:gd name="adj" fmla="val 16667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6" tIns="45718" rIns="91436" bIns="45718" anchor="ctr"/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>
                <a:solidFill>
                  <a:srgbClr val="000000"/>
                </a:solidFill>
              </a:rPr>
              <a:t>Recommendation</a:t>
            </a:r>
          </a:p>
        </p:txBody>
      </p:sp>
      <p:sp>
        <p:nvSpPr>
          <p:cNvPr id="77844" name="TextBox 54"/>
          <p:cNvSpPr txBox="1">
            <a:spLocks noChangeArrowheads="1"/>
          </p:cNvSpPr>
          <p:nvPr/>
        </p:nvSpPr>
        <p:spPr bwMode="auto">
          <a:xfrm>
            <a:off x="211138" y="2420938"/>
            <a:ext cx="10445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en-US" sz="1200">
                <a:solidFill>
                  <a:srgbClr val="000000"/>
                </a:solidFill>
              </a:rPr>
              <a:t>Appointment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 Letter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(Consent)</a:t>
            </a:r>
          </a:p>
        </p:txBody>
      </p:sp>
      <p:sp>
        <p:nvSpPr>
          <p:cNvPr id="77845" name="TextBox 55"/>
          <p:cNvSpPr txBox="1">
            <a:spLocks noChangeArrowheads="1"/>
          </p:cNvSpPr>
          <p:nvPr/>
        </p:nvSpPr>
        <p:spPr bwMode="auto">
          <a:xfrm>
            <a:off x="7745413" y="2411413"/>
            <a:ext cx="11811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en-US" sz="1200">
                <a:solidFill>
                  <a:srgbClr val="000000"/>
                </a:solidFill>
              </a:rPr>
              <a:t>Appointment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Letter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(Authorization)</a:t>
            </a:r>
          </a:p>
        </p:txBody>
      </p:sp>
      <p:pic>
        <p:nvPicPr>
          <p:cNvPr id="77846" name="Picture 14" descr="http://k20alt.ou.edu/wp-content/themes/k20alt/img/icons/pen-paper-lar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5100" y="4381500"/>
            <a:ext cx="846138" cy="84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47" name="TextBox 58"/>
          <p:cNvSpPr txBox="1">
            <a:spLocks noChangeArrowheads="1"/>
          </p:cNvSpPr>
          <p:nvPr/>
        </p:nvSpPr>
        <p:spPr bwMode="auto">
          <a:xfrm>
            <a:off x="-17463" y="5192713"/>
            <a:ext cx="12271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/>
            <a:r>
              <a:rPr lang="en-US" altLang="en-US" sz="1200">
                <a:solidFill>
                  <a:srgbClr val="000000"/>
                </a:solidFill>
              </a:rPr>
              <a:t>Standing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Memorandum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Of Agreement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Between</a:t>
            </a:r>
          </a:p>
          <a:p>
            <a:pPr algn="ctr"/>
            <a:r>
              <a:rPr lang="en-US" altLang="en-US" sz="1200">
                <a:solidFill>
                  <a:srgbClr val="000000"/>
                </a:solidFill>
              </a:rPr>
              <a:t>State and DOD</a:t>
            </a:r>
          </a:p>
        </p:txBody>
      </p:sp>
      <p:sp>
        <p:nvSpPr>
          <p:cNvPr id="77848" name="16-Point Star 94"/>
          <p:cNvSpPr>
            <a:spLocks noChangeArrowheads="1"/>
          </p:cNvSpPr>
          <p:nvPr/>
        </p:nvSpPr>
        <p:spPr bwMode="auto">
          <a:xfrm>
            <a:off x="441325" y="3916363"/>
            <a:ext cx="547688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77849" name="Text Box 20"/>
          <p:cNvSpPr txBox="1">
            <a:spLocks noChangeArrowheads="1"/>
          </p:cNvSpPr>
          <p:nvPr/>
        </p:nvSpPr>
        <p:spPr bwMode="auto">
          <a:xfrm>
            <a:off x="1289050" y="2638425"/>
            <a:ext cx="990600" cy="809625"/>
          </a:xfrm>
          <a:prstGeom prst="rect">
            <a:avLst/>
          </a:prstGeom>
          <a:solidFill>
            <a:srgbClr val="000099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GOVERNOR</a:t>
            </a:r>
          </a:p>
        </p:txBody>
      </p:sp>
      <p:sp>
        <p:nvSpPr>
          <p:cNvPr id="77850" name="Text Box 20"/>
          <p:cNvSpPr txBox="1">
            <a:spLocks noChangeArrowheads="1"/>
          </p:cNvSpPr>
          <p:nvPr/>
        </p:nvSpPr>
        <p:spPr bwMode="auto">
          <a:xfrm>
            <a:off x="1306513" y="4519613"/>
            <a:ext cx="990600" cy="1270000"/>
          </a:xfrm>
          <a:prstGeom prst="rect">
            <a:avLst/>
          </a:prstGeom>
          <a:solidFill>
            <a:srgbClr val="000099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lIns="91436" tIns="45718" rIns="91436" bIns="4571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THE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ADJUTANT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GENERAL</a:t>
            </a:r>
          </a:p>
        </p:txBody>
      </p:sp>
      <p:sp>
        <p:nvSpPr>
          <p:cNvPr id="77851" name="Text Box 20"/>
          <p:cNvSpPr txBox="1">
            <a:spLocks noChangeArrowheads="1"/>
          </p:cNvSpPr>
          <p:nvPr/>
        </p:nvSpPr>
        <p:spPr bwMode="auto">
          <a:xfrm>
            <a:off x="6664325" y="2625725"/>
            <a:ext cx="1081088" cy="950913"/>
          </a:xfrm>
          <a:prstGeom prst="rect">
            <a:avLst/>
          </a:prstGeom>
          <a:solidFill>
            <a:srgbClr val="000099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lIns="91436" tIns="45718" rIns="91436" bIns="45718" anchor="ctr"/>
          <a:lstStyle/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PRESIDENT</a:t>
            </a:r>
          </a:p>
          <a:p>
            <a:pPr algn="ctr" eaLnBrk="0" hangingPunct="0">
              <a:lnSpc>
                <a:spcPct val="90000"/>
              </a:lnSpc>
            </a:pPr>
            <a:r>
              <a:rPr lang="en-US" altLang="en-US" sz="1200">
                <a:solidFill>
                  <a:srgbClr val="FFFFFF"/>
                </a:solidFill>
              </a:rPr>
              <a:t>(delegated to SECDEF)</a:t>
            </a:r>
          </a:p>
        </p:txBody>
      </p:sp>
      <p:sp>
        <p:nvSpPr>
          <p:cNvPr id="61" name="Content Placeholder 1"/>
          <p:cNvSpPr txBox="1">
            <a:spLocks/>
          </p:cNvSpPr>
          <p:nvPr/>
        </p:nvSpPr>
        <p:spPr>
          <a:xfrm>
            <a:off x="1573213" y="941388"/>
            <a:ext cx="5943600" cy="8429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indent="-342900" eaLnBrk="0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dirty="0">
                <a:latin typeface="+mn-lt"/>
              </a:rPr>
              <a:t>If the Governor consents</a:t>
            </a:r>
          </a:p>
          <a:p>
            <a:pPr indent="-342900" eaLnBrk="0" hangingPunct="0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Tx/>
              <a:buChar char="•"/>
              <a:defRPr/>
            </a:pPr>
            <a:r>
              <a:rPr lang="en-US" dirty="0"/>
              <a:t>If the President (</a:t>
            </a:r>
            <a:r>
              <a:rPr lang="en-US" dirty="0" err="1"/>
              <a:t>SecDef</a:t>
            </a:r>
            <a:r>
              <a:rPr lang="en-US" dirty="0"/>
              <a:t>) authorizes</a:t>
            </a:r>
          </a:p>
        </p:txBody>
      </p:sp>
      <p:sp>
        <p:nvSpPr>
          <p:cNvPr id="62" name="Title 2"/>
          <p:cNvSpPr txBox="1">
            <a:spLocks/>
          </p:cNvSpPr>
          <p:nvPr/>
        </p:nvSpPr>
        <p:spPr>
          <a:xfrm>
            <a:off x="2346325" y="295275"/>
            <a:ext cx="678180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r>
              <a:rPr lang="en-US" sz="3200" i="1" dirty="0">
                <a:latin typeface="+mn-lt"/>
                <a:ea typeface="+mj-ea"/>
                <a:cs typeface="+mj-cs"/>
              </a:rPr>
              <a:t>DSC Establishment</a:t>
            </a:r>
          </a:p>
        </p:txBody>
      </p:sp>
      <p:sp>
        <p:nvSpPr>
          <p:cNvPr id="77854" name="Curved Down Arrow 55"/>
          <p:cNvSpPr>
            <a:spLocks noChangeArrowheads="1"/>
          </p:cNvSpPr>
          <p:nvPr/>
        </p:nvSpPr>
        <p:spPr bwMode="auto">
          <a:xfrm>
            <a:off x="1763713" y="1931988"/>
            <a:ext cx="5551487" cy="628650"/>
          </a:xfrm>
          <a:prstGeom prst="curvedDownArrow">
            <a:avLst>
              <a:gd name="adj1" fmla="val 37204"/>
              <a:gd name="adj2" fmla="val 72854"/>
              <a:gd name="adj3" fmla="val 31241"/>
            </a:avLst>
          </a:prstGeom>
          <a:solidFill>
            <a:srgbClr val="0000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lIns="91436" tIns="45718" rIns="91436" bIns="45718"/>
          <a:lstStyle/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pSp>
        <p:nvGrpSpPr>
          <p:cNvPr id="3" name="Group 74"/>
          <p:cNvGrpSpPr>
            <a:grpSpLocks/>
          </p:cNvGrpSpPr>
          <p:nvPr/>
        </p:nvGrpSpPr>
        <p:grpSpPr bwMode="auto">
          <a:xfrm>
            <a:off x="2506663" y="2443163"/>
            <a:ext cx="1262062" cy="836612"/>
            <a:chOff x="7852269" y="1446628"/>
            <a:chExt cx="1480184" cy="1097280"/>
          </a:xfrm>
        </p:grpSpPr>
        <p:sp>
          <p:nvSpPr>
            <p:cNvPr id="77860" name="Oval 75"/>
            <p:cNvSpPr>
              <a:spLocks noChangeArrowheads="1"/>
            </p:cNvSpPr>
            <p:nvPr/>
          </p:nvSpPr>
          <p:spPr bwMode="auto">
            <a:xfrm>
              <a:off x="8159268" y="1575588"/>
              <a:ext cx="822960" cy="822960"/>
            </a:xfrm>
            <a:prstGeom prst="ellips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77861" name="Oval 76"/>
            <p:cNvSpPr>
              <a:spLocks noChangeArrowheads="1"/>
            </p:cNvSpPr>
            <p:nvPr/>
          </p:nvSpPr>
          <p:spPr bwMode="auto">
            <a:xfrm>
              <a:off x="8030308" y="1446628"/>
              <a:ext cx="1097280" cy="1097280"/>
            </a:xfrm>
            <a:prstGeom prst="ellipse">
              <a:avLst/>
            </a:prstGeom>
            <a:noFill/>
            <a:ln w="28575" algn="ctr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n-US" altLang="en-US" sz="1600">
                <a:solidFill>
                  <a:srgbClr val="000000"/>
                </a:solidFill>
              </a:endParaRPr>
            </a:p>
          </p:txBody>
        </p:sp>
        <p:sp>
          <p:nvSpPr>
            <p:cNvPr id="77862" name="Rectangle 77"/>
            <p:cNvSpPr>
              <a:spLocks noChangeArrowheads="1"/>
            </p:cNvSpPr>
            <p:nvPr/>
          </p:nvSpPr>
          <p:spPr bwMode="auto">
            <a:xfrm rot="1860331">
              <a:off x="7852269" y="1855730"/>
              <a:ext cx="1480184" cy="275906"/>
            </a:xfrm>
            <a:prstGeom prst="rect">
              <a:avLst/>
            </a:prstGeom>
            <a:solidFill>
              <a:schemeClr val="bg1"/>
            </a:solidFill>
            <a:ln w="28575" algn="ctr">
              <a:solidFill>
                <a:srgbClr val="C00000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en-US" altLang="en-US" sz="1600">
                  <a:solidFill>
                    <a:srgbClr val="C00000"/>
                  </a:solidFill>
                  <a:latin typeface="Times New Roman" pitchFamily="18" charset="0"/>
                </a:rPr>
                <a:t>CONSENT</a:t>
              </a:r>
            </a:p>
          </p:txBody>
        </p:sp>
      </p:grpSp>
      <p:sp>
        <p:nvSpPr>
          <p:cNvPr id="77856" name="16-Point Star 94"/>
          <p:cNvSpPr>
            <a:spLocks noChangeArrowheads="1"/>
          </p:cNvSpPr>
          <p:nvPr/>
        </p:nvSpPr>
        <p:spPr bwMode="auto">
          <a:xfrm>
            <a:off x="4106863" y="1822450"/>
            <a:ext cx="547687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7857" name="16-Point Star 94"/>
          <p:cNvSpPr>
            <a:spLocks noChangeArrowheads="1"/>
          </p:cNvSpPr>
          <p:nvPr/>
        </p:nvSpPr>
        <p:spPr bwMode="auto">
          <a:xfrm>
            <a:off x="5554663" y="2946400"/>
            <a:ext cx="547687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77858" name="16-Point Star 94"/>
          <p:cNvSpPr>
            <a:spLocks noChangeArrowheads="1"/>
          </p:cNvSpPr>
          <p:nvPr/>
        </p:nvSpPr>
        <p:spPr bwMode="auto">
          <a:xfrm>
            <a:off x="4246563" y="5935663"/>
            <a:ext cx="547687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7859" name="16-Point Star 94"/>
          <p:cNvSpPr>
            <a:spLocks noChangeArrowheads="1"/>
          </p:cNvSpPr>
          <p:nvPr/>
        </p:nvSpPr>
        <p:spPr bwMode="auto">
          <a:xfrm>
            <a:off x="4075113" y="3929063"/>
            <a:ext cx="547687" cy="549275"/>
          </a:xfrm>
          <a:prstGeom prst="star16">
            <a:avLst>
              <a:gd name="adj" fmla="val 37500"/>
            </a:avLst>
          </a:prstGeom>
          <a:solidFill>
            <a:srgbClr val="FFFF00"/>
          </a:solidFill>
          <a:ln w="9525" algn="ctr">
            <a:solidFill>
              <a:srgbClr val="800000"/>
            </a:solidFill>
            <a:round/>
            <a:headEnd/>
            <a:tailEnd/>
          </a:ln>
        </p:spPr>
        <p:txBody>
          <a:bodyPr lIns="91436" tIns="45718" rIns="91436" bIns="45718" anchor="ctr"/>
          <a:lstStyle/>
          <a:p>
            <a:pPr algn="ctr"/>
            <a:r>
              <a:rPr lang="en-US" altLang="en-US">
                <a:solidFill>
                  <a:srgbClr val="C00000"/>
                </a:solidFill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7" name="Straight Connector 156"/>
          <p:cNvCxnSpPr>
            <a:cxnSpLocks noChangeShapeType="1"/>
          </p:cNvCxnSpPr>
          <p:nvPr/>
        </p:nvCxnSpPr>
        <p:spPr bwMode="auto">
          <a:xfrm flipH="1" flipV="1">
            <a:off x="2959100" y="6526213"/>
            <a:ext cx="0" cy="233362"/>
          </a:xfrm>
          <a:prstGeom prst="lin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160" name="Straight Connector 159"/>
          <p:cNvCxnSpPr>
            <a:cxnSpLocks noChangeShapeType="1"/>
          </p:cNvCxnSpPr>
          <p:nvPr/>
        </p:nvCxnSpPr>
        <p:spPr bwMode="auto">
          <a:xfrm flipH="1" flipV="1">
            <a:off x="4572000" y="6516688"/>
            <a:ext cx="0" cy="233362"/>
          </a:xfrm>
          <a:prstGeom prst="lin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161" name="Straight Connector 160"/>
          <p:cNvCxnSpPr>
            <a:cxnSpLocks noChangeShapeType="1"/>
          </p:cNvCxnSpPr>
          <p:nvPr/>
        </p:nvCxnSpPr>
        <p:spPr bwMode="auto">
          <a:xfrm flipH="1" flipV="1">
            <a:off x="5818188" y="6508750"/>
            <a:ext cx="0" cy="233363"/>
          </a:xfrm>
          <a:prstGeom prst="lin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139" name="Straight Connector 138"/>
          <p:cNvCxnSpPr/>
          <p:nvPr/>
        </p:nvCxnSpPr>
        <p:spPr bwMode="auto">
          <a:xfrm>
            <a:off x="838200" y="1612900"/>
            <a:ext cx="4763" cy="439738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08"/>
          <p:cNvCxnSpPr>
            <a:cxnSpLocks noChangeShapeType="1"/>
          </p:cNvCxnSpPr>
          <p:nvPr/>
        </p:nvCxnSpPr>
        <p:spPr bwMode="auto">
          <a:xfrm flipH="1">
            <a:off x="1219200" y="2265363"/>
            <a:ext cx="0" cy="14827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6" name="Straight Connector 135"/>
          <p:cNvCxnSpPr/>
          <p:nvPr/>
        </p:nvCxnSpPr>
        <p:spPr bwMode="auto">
          <a:xfrm rot="5400000">
            <a:off x="312738" y="3784600"/>
            <a:ext cx="304800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Line 58"/>
          <p:cNvSpPr>
            <a:spLocks noChangeShapeType="1"/>
          </p:cNvSpPr>
          <p:nvPr/>
        </p:nvSpPr>
        <p:spPr bwMode="auto">
          <a:xfrm flipH="1" flipV="1">
            <a:off x="98425" y="3852863"/>
            <a:ext cx="215900" cy="158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5" name="Straight Connector 124"/>
          <p:cNvCxnSpPr/>
          <p:nvPr/>
        </p:nvCxnSpPr>
        <p:spPr bwMode="auto">
          <a:xfrm rot="5400000">
            <a:off x="922338" y="3784600"/>
            <a:ext cx="304800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Line 38"/>
          <p:cNvSpPr>
            <a:spLocks noChangeShapeType="1"/>
          </p:cNvSpPr>
          <p:nvPr/>
        </p:nvSpPr>
        <p:spPr bwMode="auto">
          <a:xfrm>
            <a:off x="6059488" y="1209675"/>
            <a:ext cx="0" cy="457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24" name="Straight Connector 106"/>
          <p:cNvCxnSpPr>
            <a:cxnSpLocks noChangeShapeType="1"/>
          </p:cNvCxnSpPr>
          <p:nvPr/>
        </p:nvCxnSpPr>
        <p:spPr bwMode="auto">
          <a:xfrm flipV="1">
            <a:off x="2870200" y="2814638"/>
            <a:ext cx="723900" cy="3175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107" name="Straight Connector 106"/>
          <p:cNvCxnSpPr/>
          <p:nvPr/>
        </p:nvCxnSpPr>
        <p:spPr bwMode="auto">
          <a:xfrm rot="5400000">
            <a:off x="2384425" y="4046538"/>
            <a:ext cx="304800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Line 58"/>
          <p:cNvSpPr>
            <a:spLocks noChangeShapeType="1"/>
          </p:cNvSpPr>
          <p:nvPr/>
        </p:nvSpPr>
        <p:spPr bwMode="auto">
          <a:xfrm flipH="1">
            <a:off x="5495925" y="3929063"/>
            <a:ext cx="677863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 flipH="1">
            <a:off x="6059488" y="1919288"/>
            <a:ext cx="1587" cy="688975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51202" name="Straight Connector 96"/>
          <p:cNvCxnSpPr>
            <a:cxnSpLocks noChangeShapeType="1"/>
          </p:cNvCxnSpPr>
          <p:nvPr/>
        </p:nvCxnSpPr>
        <p:spPr bwMode="auto">
          <a:xfrm>
            <a:off x="3886200" y="3522663"/>
            <a:ext cx="0" cy="152400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51205" name="Line 38"/>
          <p:cNvSpPr>
            <a:spLocks noChangeShapeType="1"/>
          </p:cNvSpPr>
          <p:nvPr/>
        </p:nvSpPr>
        <p:spPr bwMode="auto">
          <a:xfrm>
            <a:off x="4495800" y="4017963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8865" name="Picture 2"/>
          <p:cNvPicPr>
            <a:picLocks noChangeAspect="1" noChangeArrowheads="1"/>
          </p:cNvPicPr>
          <p:nvPr/>
        </p:nvPicPr>
        <p:blipFill>
          <a:blip r:embed="rId3" cstate="print"/>
          <a:srcRect l="5063" t="86295" r="72153" b="1074"/>
          <a:stretch>
            <a:fillRect/>
          </a:stretch>
        </p:blipFill>
        <p:spPr bwMode="auto">
          <a:xfrm>
            <a:off x="276225" y="5800725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8" name="Line 58"/>
          <p:cNvSpPr>
            <a:spLocks noChangeShapeType="1"/>
          </p:cNvSpPr>
          <p:nvPr/>
        </p:nvSpPr>
        <p:spPr bwMode="auto">
          <a:xfrm flipH="1">
            <a:off x="2833688" y="3946525"/>
            <a:ext cx="67786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38"/>
          <p:cNvSpPr>
            <a:spLocks noChangeShapeType="1"/>
          </p:cNvSpPr>
          <p:nvPr/>
        </p:nvSpPr>
        <p:spPr bwMode="auto">
          <a:xfrm>
            <a:off x="2833688" y="3929063"/>
            <a:ext cx="0" cy="2286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58"/>
          <p:cNvSpPr>
            <a:spLocks noChangeShapeType="1"/>
          </p:cNvSpPr>
          <p:nvPr/>
        </p:nvSpPr>
        <p:spPr bwMode="auto">
          <a:xfrm flipH="1">
            <a:off x="3255963" y="4375150"/>
            <a:ext cx="24384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Rectangle 24"/>
          <p:cNvSpPr/>
          <p:nvPr/>
        </p:nvSpPr>
        <p:spPr bwMode="auto">
          <a:xfrm>
            <a:off x="2349500" y="4154488"/>
            <a:ext cx="914400" cy="5334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78870" name="TextBox 20"/>
          <p:cNvSpPr txBox="1">
            <a:spLocks noChangeArrowheads="1"/>
          </p:cNvSpPr>
          <p:nvPr/>
        </p:nvSpPr>
        <p:spPr bwMode="auto">
          <a:xfrm>
            <a:off x="2390775" y="4162425"/>
            <a:ext cx="8461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400">
                <a:solidFill>
                  <a:srgbClr val="FFFFFF"/>
                </a:solidFill>
              </a:rPr>
              <a:t>Title 10 </a:t>
            </a:r>
          </a:p>
          <a:p>
            <a:pPr algn="ctr" eaLnBrk="0" hangingPunct="0"/>
            <a:r>
              <a:rPr lang="en-US" altLang="en-US" sz="1400">
                <a:solidFill>
                  <a:srgbClr val="FFFFFF"/>
                </a:solidFill>
              </a:rPr>
              <a:t>Deputy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5702300" y="4149725"/>
            <a:ext cx="9144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16" name="TextBox 26"/>
          <p:cNvSpPr txBox="1">
            <a:spLocks noChangeArrowheads="1"/>
          </p:cNvSpPr>
          <p:nvPr/>
        </p:nvSpPr>
        <p:spPr bwMode="auto">
          <a:xfrm>
            <a:off x="5737225" y="4157663"/>
            <a:ext cx="847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400">
                <a:solidFill>
                  <a:srgbClr val="000000"/>
                </a:solidFill>
              </a:rPr>
              <a:t>Title 32 </a:t>
            </a:r>
          </a:p>
          <a:p>
            <a:pPr algn="ctr" eaLnBrk="0" hangingPunct="0"/>
            <a:r>
              <a:rPr lang="en-US" altLang="en-US" sz="1400">
                <a:solidFill>
                  <a:srgbClr val="000000"/>
                </a:solidFill>
              </a:rPr>
              <a:t>Deputy</a:t>
            </a:r>
          </a:p>
        </p:txBody>
      </p:sp>
      <p:sp>
        <p:nvSpPr>
          <p:cNvPr id="51217" name="Line 58"/>
          <p:cNvSpPr>
            <a:spLocks noChangeShapeType="1"/>
          </p:cNvSpPr>
          <p:nvPr/>
        </p:nvSpPr>
        <p:spPr bwMode="auto">
          <a:xfrm flipH="1">
            <a:off x="3251200" y="5492750"/>
            <a:ext cx="7620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8" name="Line 38"/>
          <p:cNvSpPr>
            <a:spLocks noChangeShapeType="1"/>
          </p:cNvSpPr>
          <p:nvPr/>
        </p:nvSpPr>
        <p:spPr bwMode="auto">
          <a:xfrm>
            <a:off x="4046538" y="4392613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9" name="Line 38"/>
          <p:cNvSpPr>
            <a:spLocks noChangeShapeType="1"/>
          </p:cNvSpPr>
          <p:nvPr/>
        </p:nvSpPr>
        <p:spPr bwMode="auto">
          <a:xfrm>
            <a:off x="4919663" y="527367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0" name="Line 38"/>
          <p:cNvSpPr>
            <a:spLocks noChangeShapeType="1"/>
          </p:cNvSpPr>
          <p:nvPr/>
        </p:nvSpPr>
        <p:spPr bwMode="auto">
          <a:xfrm>
            <a:off x="3273425" y="5470525"/>
            <a:ext cx="0" cy="50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77" name="Line 58"/>
          <p:cNvSpPr>
            <a:spLocks noChangeShapeType="1"/>
          </p:cNvSpPr>
          <p:nvPr/>
        </p:nvSpPr>
        <p:spPr bwMode="auto">
          <a:xfrm flipH="1">
            <a:off x="1057275" y="5861050"/>
            <a:ext cx="457200" cy="0"/>
          </a:xfrm>
          <a:prstGeom prst="line">
            <a:avLst/>
          </a:prstGeom>
          <a:noFill/>
          <a:ln w="3175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2" name="Line 58"/>
          <p:cNvSpPr>
            <a:spLocks noChangeShapeType="1"/>
          </p:cNvSpPr>
          <p:nvPr/>
        </p:nvSpPr>
        <p:spPr bwMode="auto">
          <a:xfrm flipH="1" flipV="1">
            <a:off x="457200" y="3636963"/>
            <a:ext cx="1371600" cy="0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37" name="Straight Connector 36"/>
          <p:cNvCxnSpPr/>
          <p:nvPr/>
        </p:nvCxnSpPr>
        <p:spPr bwMode="auto">
          <a:xfrm rot="5400000">
            <a:off x="677863" y="3468688"/>
            <a:ext cx="304800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 bwMode="auto">
          <a:xfrm rot="5400000">
            <a:off x="1684338" y="3794125"/>
            <a:ext cx="304800" cy="0"/>
          </a:xfrm>
          <a:prstGeom prst="line">
            <a:avLst/>
          </a:prstGeom>
          <a:ln w="317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26" name="Text Box 83"/>
          <p:cNvSpPr txBox="1">
            <a:spLocks noChangeArrowheads="1"/>
          </p:cNvSpPr>
          <p:nvPr/>
        </p:nvSpPr>
        <p:spPr bwMode="auto">
          <a:xfrm>
            <a:off x="842963" y="3760788"/>
            <a:ext cx="533400" cy="277812"/>
          </a:xfrm>
          <a:prstGeom prst="rect">
            <a:avLst/>
          </a:prstGeom>
          <a:solidFill>
            <a:srgbClr val="F27D0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/>
              <a:t>FCO</a:t>
            </a:r>
          </a:p>
        </p:txBody>
      </p:sp>
      <p:sp>
        <p:nvSpPr>
          <p:cNvPr id="51228" name="Line 38"/>
          <p:cNvSpPr>
            <a:spLocks noChangeShapeType="1"/>
          </p:cNvSpPr>
          <p:nvPr/>
        </p:nvSpPr>
        <p:spPr bwMode="auto">
          <a:xfrm flipH="1">
            <a:off x="1981200" y="2897188"/>
            <a:ext cx="0" cy="86836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9" name="Line 58"/>
          <p:cNvSpPr>
            <a:spLocks noChangeShapeType="1"/>
          </p:cNvSpPr>
          <p:nvPr/>
        </p:nvSpPr>
        <p:spPr bwMode="auto">
          <a:xfrm flipH="1" flipV="1">
            <a:off x="2087563" y="3886200"/>
            <a:ext cx="458787" cy="4763"/>
          </a:xfrm>
          <a:prstGeom prst="line">
            <a:avLst/>
          </a:prstGeom>
          <a:noFill/>
          <a:ln w="3175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0" name="Text Box 83"/>
          <p:cNvSpPr txBox="1">
            <a:spLocks noChangeArrowheads="1"/>
          </p:cNvSpPr>
          <p:nvPr/>
        </p:nvSpPr>
        <p:spPr bwMode="auto">
          <a:xfrm>
            <a:off x="1528763" y="3760788"/>
            <a:ext cx="533400" cy="277812"/>
          </a:xfrm>
          <a:prstGeom prst="rect">
            <a:avLst/>
          </a:prstGeom>
          <a:solidFill>
            <a:srgbClr val="F27D0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/>
              <a:t>DCO</a:t>
            </a:r>
          </a:p>
        </p:txBody>
      </p:sp>
      <p:sp>
        <p:nvSpPr>
          <p:cNvPr id="51231" name="TextBox 71"/>
          <p:cNvSpPr txBox="1">
            <a:spLocks noChangeArrowheads="1"/>
          </p:cNvSpPr>
          <p:nvPr/>
        </p:nvSpPr>
        <p:spPr bwMode="auto">
          <a:xfrm>
            <a:off x="2468563" y="5962650"/>
            <a:ext cx="1147762" cy="600075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100">
                <a:solidFill>
                  <a:srgbClr val="FFFFFF"/>
                </a:solidFill>
              </a:rPr>
              <a:t>Joint Task Force Federal (T10)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609975" y="4648200"/>
            <a:ext cx="1676400" cy="625475"/>
          </a:xfrm>
          <a:prstGeom prst="rect">
            <a:avLst/>
          </a:prstGeom>
          <a:gradFill flip="none" rotWithShape="1">
            <a:gsLst>
              <a:gs pos="56000">
                <a:srgbClr val="92D050"/>
              </a:gs>
              <a:gs pos="47000">
                <a:srgbClr val="7030A0"/>
              </a:gs>
              <a:gs pos="55000">
                <a:srgbClr val="92D050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8887" name="TextBox 36"/>
          <p:cNvSpPr txBox="1">
            <a:spLocks noChangeArrowheads="1"/>
          </p:cNvSpPr>
          <p:nvPr/>
        </p:nvSpPr>
        <p:spPr bwMode="auto">
          <a:xfrm>
            <a:off x="3668713" y="4730750"/>
            <a:ext cx="755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FFFFFF"/>
                </a:solidFill>
              </a:rPr>
              <a:t>Title 10 </a:t>
            </a:r>
          </a:p>
          <a:p>
            <a:pPr algn="ctr" eaLnBrk="0" hangingPunct="0"/>
            <a:r>
              <a:rPr lang="en-US" altLang="en-US" sz="1200">
                <a:solidFill>
                  <a:srgbClr val="FFFFFF"/>
                </a:solidFill>
              </a:rPr>
              <a:t>Staff</a:t>
            </a:r>
          </a:p>
        </p:txBody>
      </p:sp>
      <p:sp>
        <p:nvSpPr>
          <p:cNvPr id="51234" name="TextBox 39"/>
          <p:cNvSpPr txBox="1">
            <a:spLocks noChangeArrowheads="1"/>
          </p:cNvSpPr>
          <p:nvPr/>
        </p:nvSpPr>
        <p:spPr bwMode="auto">
          <a:xfrm>
            <a:off x="4524375" y="4725988"/>
            <a:ext cx="755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rgbClr val="000000"/>
                </a:solidFill>
              </a:rPr>
              <a:t>Title 32 </a:t>
            </a:r>
          </a:p>
          <a:p>
            <a:pPr algn="ctr" eaLnBrk="0" hangingPunct="0"/>
            <a:r>
              <a:rPr lang="en-US" altLang="en-US" sz="1200">
                <a:solidFill>
                  <a:srgbClr val="000000"/>
                </a:solidFill>
              </a:rPr>
              <a:t>Staff</a:t>
            </a:r>
          </a:p>
        </p:txBody>
      </p:sp>
      <p:sp>
        <p:nvSpPr>
          <p:cNvPr id="51235" name="Line 58"/>
          <p:cNvSpPr>
            <a:spLocks noChangeShapeType="1"/>
          </p:cNvSpPr>
          <p:nvPr/>
        </p:nvSpPr>
        <p:spPr bwMode="auto">
          <a:xfrm flipH="1">
            <a:off x="4038600" y="5486400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Rectangle 69"/>
          <p:cNvSpPr/>
          <p:nvPr/>
        </p:nvSpPr>
        <p:spPr bwMode="auto">
          <a:xfrm>
            <a:off x="3327400" y="5715000"/>
            <a:ext cx="2514600" cy="2286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1237" name="Line 38"/>
          <p:cNvSpPr>
            <a:spLocks noChangeShapeType="1"/>
          </p:cNvSpPr>
          <p:nvPr/>
        </p:nvSpPr>
        <p:spPr bwMode="auto">
          <a:xfrm>
            <a:off x="5624513" y="5470525"/>
            <a:ext cx="0" cy="508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4471988" y="5468938"/>
            <a:ext cx="0" cy="5095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9" name="Line 38"/>
          <p:cNvSpPr>
            <a:spLocks noChangeShapeType="1"/>
          </p:cNvSpPr>
          <p:nvPr/>
        </p:nvSpPr>
        <p:spPr bwMode="auto">
          <a:xfrm>
            <a:off x="5334000" y="4240213"/>
            <a:ext cx="0" cy="13223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0" name="TextBox 78"/>
          <p:cNvSpPr txBox="1">
            <a:spLocks noChangeArrowheads="1"/>
          </p:cNvSpPr>
          <p:nvPr/>
        </p:nvSpPr>
        <p:spPr bwMode="auto">
          <a:xfrm>
            <a:off x="5283200" y="5959475"/>
            <a:ext cx="1146175" cy="6000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100">
                <a:solidFill>
                  <a:srgbClr val="000000"/>
                </a:solidFill>
              </a:rPr>
              <a:t>Joint Task Force State </a:t>
            </a:r>
          </a:p>
          <a:p>
            <a:pPr algn="ctr" eaLnBrk="0" hangingPunct="0"/>
            <a:r>
              <a:rPr lang="en-US" altLang="en-US" sz="1100">
                <a:solidFill>
                  <a:srgbClr val="000000"/>
                </a:solidFill>
              </a:rPr>
              <a:t>(SAD)</a:t>
            </a:r>
          </a:p>
        </p:txBody>
      </p:sp>
      <p:sp>
        <p:nvSpPr>
          <p:cNvPr id="51241" name="Line 58"/>
          <p:cNvSpPr>
            <a:spLocks noChangeShapeType="1"/>
          </p:cNvSpPr>
          <p:nvPr/>
        </p:nvSpPr>
        <p:spPr bwMode="auto">
          <a:xfrm flipH="1">
            <a:off x="4633913" y="5562600"/>
            <a:ext cx="1081087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2" name="Line 38"/>
          <p:cNvSpPr>
            <a:spLocks noChangeShapeType="1"/>
          </p:cNvSpPr>
          <p:nvPr/>
        </p:nvSpPr>
        <p:spPr bwMode="auto">
          <a:xfrm>
            <a:off x="4648200" y="5559425"/>
            <a:ext cx="0" cy="40163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3" name="Line 38"/>
          <p:cNvSpPr>
            <a:spLocks noChangeShapeType="1"/>
          </p:cNvSpPr>
          <p:nvPr/>
        </p:nvSpPr>
        <p:spPr bwMode="auto">
          <a:xfrm>
            <a:off x="4919663" y="4378325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4" name="Line 38"/>
          <p:cNvSpPr>
            <a:spLocks noChangeShapeType="1"/>
          </p:cNvSpPr>
          <p:nvPr/>
        </p:nvSpPr>
        <p:spPr bwMode="auto">
          <a:xfrm>
            <a:off x="4032250" y="5278438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5" name="Line 38"/>
          <p:cNvSpPr>
            <a:spLocks noChangeShapeType="1"/>
          </p:cNvSpPr>
          <p:nvPr/>
        </p:nvSpPr>
        <p:spPr bwMode="auto">
          <a:xfrm>
            <a:off x="3567113" y="4191000"/>
            <a:ext cx="0" cy="177958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" name="Rectangle 79"/>
          <p:cNvSpPr/>
          <p:nvPr/>
        </p:nvSpPr>
        <p:spPr bwMode="auto">
          <a:xfrm>
            <a:off x="3498850" y="3632200"/>
            <a:ext cx="2046288" cy="625475"/>
          </a:xfrm>
          <a:prstGeom prst="rect">
            <a:avLst/>
          </a:prstGeom>
          <a:gradFill flip="none" rotWithShape="1">
            <a:gsLst>
              <a:gs pos="56000">
                <a:srgbClr val="92D050"/>
              </a:gs>
              <a:gs pos="47000">
                <a:srgbClr val="7030A0"/>
              </a:gs>
              <a:gs pos="55000">
                <a:srgbClr val="92D05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1247" name="TextBox 7"/>
          <p:cNvSpPr txBox="1">
            <a:spLocks noChangeArrowheads="1"/>
          </p:cNvSpPr>
          <p:nvPr/>
        </p:nvSpPr>
        <p:spPr bwMode="auto">
          <a:xfrm>
            <a:off x="3927475" y="3675063"/>
            <a:ext cx="123031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1400">
                <a:solidFill>
                  <a:srgbClr val="FFFFFF"/>
                </a:solidFill>
              </a:rPr>
              <a:t>Dual</a:t>
            </a:r>
            <a:r>
              <a:rPr lang="en-US" altLang="en-US" sz="1400">
                <a:solidFill>
                  <a:srgbClr val="008000"/>
                </a:solidFill>
              </a:rPr>
              <a:t> </a:t>
            </a:r>
            <a:r>
              <a:rPr lang="en-US" altLang="en-US" sz="1400">
                <a:solidFill>
                  <a:srgbClr val="000000"/>
                </a:solidFill>
              </a:rPr>
              <a:t>Status</a:t>
            </a:r>
          </a:p>
          <a:p>
            <a:pPr algn="ctr" eaLnBrk="0" hangingPunct="0"/>
            <a:r>
              <a:rPr lang="en-US" altLang="en-US" sz="1400">
                <a:solidFill>
                  <a:srgbClr val="FFFFFF"/>
                </a:solidFill>
              </a:rPr>
              <a:t>Comm</a:t>
            </a:r>
            <a:r>
              <a:rPr lang="en-US" altLang="en-US" sz="1400">
                <a:solidFill>
                  <a:srgbClr val="000000"/>
                </a:solidFill>
              </a:rPr>
              <a:t>ander</a:t>
            </a:r>
          </a:p>
        </p:txBody>
      </p:sp>
      <p:sp>
        <p:nvSpPr>
          <p:cNvPr id="51248" name="Line 38"/>
          <p:cNvSpPr>
            <a:spLocks noChangeShapeType="1"/>
          </p:cNvSpPr>
          <p:nvPr/>
        </p:nvSpPr>
        <p:spPr bwMode="auto">
          <a:xfrm>
            <a:off x="5719763" y="5561013"/>
            <a:ext cx="0" cy="40163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1" name="Line 38"/>
          <p:cNvSpPr>
            <a:spLocks noChangeShapeType="1"/>
          </p:cNvSpPr>
          <p:nvPr/>
        </p:nvSpPr>
        <p:spPr bwMode="auto">
          <a:xfrm>
            <a:off x="4419600" y="4240213"/>
            <a:ext cx="0" cy="4079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7" name="Title 2"/>
          <p:cNvSpPr txBox="1">
            <a:spLocks/>
          </p:cNvSpPr>
          <p:nvPr/>
        </p:nvSpPr>
        <p:spPr bwMode="auto">
          <a:xfrm>
            <a:off x="609600" y="152400"/>
            <a:ext cx="8156575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3200" i="1" kern="0" dirty="0">
                <a:solidFill>
                  <a:srgbClr val="000000"/>
                </a:solidFill>
                <a:latin typeface="+mn-lt"/>
              </a:rPr>
              <a:t>Typical DSC C2 Model </a:t>
            </a:r>
          </a:p>
        </p:txBody>
      </p:sp>
      <p:sp>
        <p:nvSpPr>
          <p:cNvPr id="789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ECA769A-BA39-4B44-B09D-748EC49C925A}" type="slidenum">
              <a:rPr lang="en-US" altLang="en-US" smtClean="0">
                <a:latin typeface="Arial" charset="0"/>
              </a:rPr>
              <a:pPr/>
              <a:t>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78906" name="Rectangle 90"/>
          <p:cNvSpPr>
            <a:spLocks noChangeArrowheads="1"/>
          </p:cNvSpPr>
          <p:nvPr/>
        </p:nvSpPr>
        <p:spPr bwMode="auto">
          <a:xfrm>
            <a:off x="4495800" y="3429000"/>
            <a:ext cx="152400" cy="1524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78907" name="Rectangle 92"/>
          <p:cNvSpPr>
            <a:spLocks noChangeArrowheads="1"/>
          </p:cNvSpPr>
          <p:nvPr/>
        </p:nvSpPr>
        <p:spPr bwMode="auto">
          <a:xfrm>
            <a:off x="6934200" y="3962400"/>
            <a:ext cx="914400" cy="9144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cxnSp>
        <p:nvCxnSpPr>
          <p:cNvPr id="78908" name="Straight Connector 94"/>
          <p:cNvCxnSpPr>
            <a:cxnSpLocks noChangeShapeType="1"/>
            <a:stCxn id="78906" idx="3"/>
          </p:cNvCxnSpPr>
          <p:nvPr/>
        </p:nvCxnSpPr>
        <p:spPr bwMode="auto">
          <a:xfrm>
            <a:off x="4648200" y="3505200"/>
            <a:ext cx="304800" cy="762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sp>
        <p:nvSpPr>
          <p:cNvPr id="51257" name="TextBox 78"/>
          <p:cNvSpPr txBox="1">
            <a:spLocks noChangeArrowheads="1"/>
          </p:cNvSpPr>
          <p:nvPr/>
        </p:nvSpPr>
        <p:spPr bwMode="auto">
          <a:xfrm>
            <a:off x="4011613" y="5973763"/>
            <a:ext cx="1147762" cy="60007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100">
                <a:solidFill>
                  <a:srgbClr val="000000"/>
                </a:solidFill>
              </a:rPr>
              <a:t>Joint Task Force State </a:t>
            </a:r>
          </a:p>
          <a:p>
            <a:pPr algn="ctr" eaLnBrk="0" hangingPunct="0"/>
            <a:r>
              <a:rPr lang="en-US" altLang="en-US" sz="1100">
                <a:solidFill>
                  <a:srgbClr val="000000"/>
                </a:solidFill>
              </a:rPr>
              <a:t>(T32)</a:t>
            </a:r>
          </a:p>
        </p:txBody>
      </p:sp>
      <p:cxnSp>
        <p:nvCxnSpPr>
          <p:cNvPr id="51258" name="Straight Connector 76"/>
          <p:cNvCxnSpPr>
            <a:cxnSpLocks noChangeShapeType="1"/>
            <a:stCxn id="51274" idx="1"/>
            <a:endCxn id="51268" idx="1"/>
          </p:cNvCxnSpPr>
          <p:nvPr/>
        </p:nvCxnSpPr>
        <p:spPr bwMode="auto">
          <a:xfrm>
            <a:off x="3549650" y="2803525"/>
            <a:ext cx="1846263" cy="14288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51259" name="Elbow Connector 77"/>
          <p:cNvCxnSpPr>
            <a:cxnSpLocks noChangeShapeType="1"/>
            <a:stCxn id="51265" idx="2"/>
            <a:endCxn id="51273" idx="0"/>
          </p:cNvCxnSpPr>
          <p:nvPr/>
        </p:nvCxnSpPr>
        <p:spPr bwMode="auto">
          <a:xfrm rot="16200000" flipH="1">
            <a:off x="6973887" y="506413"/>
            <a:ext cx="296863" cy="1703388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60" name="Elbow Connector 78"/>
          <p:cNvCxnSpPr>
            <a:cxnSpLocks noChangeShapeType="1"/>
          </p:cNvCxnSpPr>
          <p:nvPr/>
        </p:nvCxnSpPr>
        <p:spPr bwMode="auto">
          <a:xfrm rot="5400000" flipH="1" flipV="1">
            <a:off x="4294188" y="1798638"/>
            <a:ext cx="26987" cy="1119187"/>
          </a:xfrm>
          <a:prstGeom prst="bentConnector3">
            <a:avLst>
              <a:gd name="adj1" fmla="val -849972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61" name="Elbow Connector 80"/>
          <p:cNvCxnSpPr>
            <a:cxnSpLocks noChangeShapeType="1"/>
          </p:cNvCxnSpPr>
          <p:nvPr/>
        </p:nvCxnSpPr>
        <p:spPr bwMode="auto">
          <a:xfrm rot="5400000" flipH="1" flipV="1">
            <a:off x="4294188" y="1695450"/>
            <a:ext cx="26988" cy="1119187"/>
          </a:xfrm>
          <a:prstGeom prst="bentConnector3">
            <a:avLst>
              <a:gd name="adj1" fmla="val 949972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62" name="Elbow Connector 81"/>
          <p:cNvCxnSpPr>
            <a:cxnSpLocks noChangeShapeType="1"/>
          </p:cNvCxnSpPr>
          <p:nvPr/>
        </p:nvCxnSpPr>
        <p:spPr bwMode="auto">
          <a:xfrm rot="10800000" flipV="1">
            <a:off x="1549400" y="2300288"/>
            <a:ext cx="422275" cy="547687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51263" name="Elbow Connector 82"/>
          <p:cNvCxnSpPr>
            <a:cxnSpLocks noChangeShapeType="1"/>
          </p:cNvCxnSpPr>
          <p:nvPr/>
        </p:nvCxnSpPr>
        <p:spPr bwMode="auto">
          <a:xfrm rot="5400000" flipH="1" flipV="1">
            <a:off x="1535112" y="517526"/>
            <a:ext cx="169863" cy="1554162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51264" name="TextBox 83"/>
          <p:cNvSpPr txBox="1">
            <a:spLocks noChangeArrowheads="1"/>
          </p:cNvSpPr>
          <p:nvPr/>
        </p:nvSpPr>
        <p:spPr bwMode="auto">
          <a:xfrm>
            <a:off x="1882775" y="931863"/>
            <a:ext cx="1155700" cy="277812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chemeClr val="bg1"/>
                </a:solidFill>
              </a:rPr>
              <a:t>President</a:t>
            </a:r>
          </a:p>
        </p:txBody>
      </p:sp>
      <p:sp>
        <p:nvSpPr>
          <p:cNvPr id="51265" name="TextBox 84"/>
          <p:cNvSpPr txBox="1">
            <a:spLocks noChangeArrowheads="1"/>
          </p:cNvSpPr>
          <p:nvPr/>
        </p:nvSpPr>
        <p:spPr bwMode="auto">
          <a:xfrm>
            <a:off x="5692775" y="931863"/>
            <a:ext cx="1155700" cy="277812"/>
          </a:xfrm>
          <a:prstGeom prst="rect">
            <a:avLst/>
          </a:prstGeom>
          <a:solidFill>
            <a:srgbClr val="FF00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200">
                <a:solidFill>
                  <a:schemeClr val="bg1"/>
                </a:solidFill>
              </a:rPr>
              <a:t>Governor</a:t>
            </a:r>
          </a:p>
        </p:txBody>
      </p:sp>
      <p:sp>
        <p:nvSpPr>
          <p:cNvPr id="51266" name="TextBox 85"/>
          <p:cNvSpPr txBox="1">
            <a:spLocks noChangeArrowheads="1"/>
          </p:cNvSpPr>
          <p:nvPr/>
        </p:nvSpPr>
        <p:spPr bwMode="auto">
          <a:xfrm>
            <a:off x="1730375" y="2124075"/>
            <a:ext cx="968375" cy="246063"/>
          </a:xfrm>
          <a:prstGeom prst="rect">
            <a:avLst/>
          </a:prstGeom>
          <a:solidFill>
            <a:srgbClr val="7030A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Joint Staff</a:t>
            </a:r>
          </a:p>
        </p:txBody>
      </p:sp>
      <p:sp>
        <p:nvSpPr>
          <p:cNvPr id="51267" name="TextBox 87"/>
          <p:cNvSpPr txBox="1">
            <a:spLocks noChangeArrowheads="1"/>
          </p:cNvSpPr>
          <p:nvPr/>
        </p:nvSpPr>
        <p:spPr bwMode="auto">
          <a:xfrm>
            <a:off x="233363" y="2914650"/>
            <a:ext cx="950912" cy="400050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IOF/</a:t>
            </a:r>
          </a:p>
          <a:p>
            <a:pPr algn="ctr" eaLnBrk="0" hangingPunct="0"/>
            <a:r>
              <a:rPr lang="en-US" altLang="en-US" sz="1000"/>
              <a:t>JFO</a:t>
            </a:r>
          </a:p>
        </p:txBody>
      </p:sp>
      <p:sp>
        <p:nvSpPr>
          <p:cNvPr id="51268" name="TextBox 88"/>
          <p:cNvSpPr txBox="1">
            <a:spLocks noChangeArrowheads="1"/>
          </p:cNvSpPr>
          <p:nvPr/>
        </p:nvSpPr>
        <p:spPr bwMode="auto">
          <a:xfrm>
            <a:off x="5395913" y="2617788"/>
            <a:ext cx="1354137" cy="40005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Joint Force Headquarters-State</a:t>
            </a:r>
          </a:p>
        </p:txBody>
      </p:sp>
      <p:sp>
        <p:nvSpPr>
          <p:cNvPr id="51269" name="TextBox 89"/>
          <p:cNvSpPr txBox="1">
            <a:spLocks noChangeArrowheads="1"/>
          </p:cNvSpPr>
          <p:nvPr/>
        </p:nvSpPr>
        <p:spPr bwMode="auto">
          <a:xfrm>
            <a:off x="3290888" y="2124075"/>
            <a:ext cx="914400" cy="400050"/>
          </a:xfrm>
          <a:prstGeom prst="rect">
            <a:avLst/>
          </a:prstGeom>
          <a:solidFill>
            <a:srgbClr val="0080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Secretary of</a:t>
            </a:r>
          </a:p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 the Army</a:t>
            </a:r>
          </a:p>
        </p:txBody>
      </p:sp>
      <p:sp>
        <p:nvSpPr>
          <p:cNvPr id="51270" name="TextBox 90"/>
          <p:cNvSpPr txBox="1">
            <a:spLocks noChangeArrowheads="1"/>
          </p:cNvSpPr>
          <p:nvPr/>
        </p:nvSpPr>
        <p:spPr bwMode="auto">
          <a:xfrm>
            <a:off x="5494338" y="1506538"/>
            <a:ext cx="1157287" cy="40005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The Adjutant General</a:t>
            </a:r>
          </a:p>
        </p:txBody>
      </p:sp>
      <p:sp>
        <p:nvSpPr>
          <p:cNvPr id="51272" name="TextBox 92"/>
          <p:cNvSpPr txBox="1">
            <a:spLocks noChangeArrowheads="1"/>
          </p:cNvSpPr>
          <p:nvPr/>
        </p:nvSpPr>
        <p:spPr bwMode="auto">
          <a:xfrm>
            <a:off x="223838" y="1379538"/>
            <a:ext cx="1363662" cy="400050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Secretary of</a:t>
            </a:r>
          </a:p>
          <a:p>
            <a:pPr algn="ctr" eaLnBrk="0" hangingPunct="0"/>
            <a:r>
              <a:rPr lang="en-US" altLang="en-US" sz="1000"/>
              <a:t>Homeland Security</a:t>
            </a:r>
          </a:p>
        </p:txBody>
      </p:sp>
      <p:sp>
        <p:nvSpPr>
          <p:cNvPr id="51274" name="TextBox 94"/>
          <p:cNvSpPr txBox="1">
            <a:spLocks noChangeArrowheads="1"/>
          </p:cNvSpPr>
          <p:nvPr/>
        </p:nvSpPr>
        <p:spPr bwMode="auto">
          <a:xfrm>
            <a:off x="3549650" y="2679700"/>
            <a:ext cx="1631950" cy="24765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National Guard Bureau</a:t>
            </a:r>
          </a:p>
        </p:txBody>
      </p:sp>
      <p:sp>
        <p:nvSpPr>
          <p:cNvPr id="51275" name="TextBox 95"/>
          <p:cNvSpPr txBox="1">
            <a:spLocks noChangeArrowheads="1"/>
          </p:cNvSpPr>
          <p:nvPr/>
        </p:nvSpPr>
        <p:spPr bwMode="auto">
          <a:xfrm>
            <a:off x="1362075" y="2671763"/>
            <a:ext cx="1676400" cy="246062"/>
          </a:xfrm>
          <a:prstGeom prst="rect">
            <a:avLst/>
          </a:prstGeom>
          <a:solidFill>
            <a:srgbClr val="7030A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U.S. Northern Command</a:t>
            </a:r>
          </a:p>
        </p:txBody>
      </p:sp>
      <p:sp>
        <p:nvSpPr>
          <p:cNvPr id="51276" name="TextBox 96"/>
          <p:cNvSpPr txBox="1">
            <a:spLocks noChangeArrowheads="1"/>
          </p:cNvSpPr>
          <p:nvPr/>
        </p:nvSpPr>
        <p:spPr bwMode="auto">
          <a:xfrm>
            <a:off x="4357688" y="2097088"/>
            <a:ext cx="1020762" cy="400050"/>
          </a:xfrm>
          <a:prstGeom prst="rect">
            <a:avLst/>
          </a:prstGeom>
          <a:solidFill>
            <a:schemeClr val="accent2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Secretary of</a:t>
            </a:r>
          </a:p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 the Air Force</a:t>
            </a:r>
          </a:p>
        </p:txBody>
      </p:sp>
      <p:cxnSp>
        <p:nvCxnSpPr>
          <p:cNvPr id="78927" name="Straight Connector 97"/>
          <p:cNvCxnSpPr>
            <a:cxnSpLocks noChangeShapeType="1"/>
            <a:stCxn id="51264" idx="3"/>
          </p:cNvCxnSpPr>
          <p:nvPr/>
        </p:nvCxnSpPr>
        <p:spPr bwMode="auto">
          <a:xfrm>
            <a:off x="2994025" y="1111250"/>
            <a:ext cx="914400" cy="914400"/>
          </a:xfrm>
          <a:prstGeom prst="line">
            <a:avLst/>
          </a:prstGeom>
          <a:noFill/>
          <a:ln w="9525" algn="ctr">
            <a:noFill/>
            <a:round/>
            <a:headEnd/>
            <a:tailEnd/>
          </a:ln>
        </p:spPr>
      </p:cxnSp>
      <p:cxnSp>
        <p:nvCxnSpPr>
          <p:cNvPr id="51278" name="Straight Connector 98"/>
          <p:cNvCxnSpPr>
            <a:cxnSpLocks noChangeShapeType="1"/>
            <a:stCxn id="51264" idx="3"/>
            <a:endCxn id="51265" idx="1"/>
          </p:cNvCxnSpPr>
          <p:nvPr/>
        </p:nvCxnSpPr>
        <p:spPr bwMode="auto">
          <a:xfrm>
            <a:off x="3038475" y="1069975"/>
            <a:ext cx="265271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51279" name="Elbow Connector 99"/>
          <p:cNvCxnSpPr>
            <a:cxnSpLocks noChangeShapeType="1"/>
            <a:stCxn id="51264" idx="2"/>
            <a:endCxn id="51271" idx="0"/>
          </p:cNvCxnSpPr>
          <p:nvPr/>
        </p:nvCxnSpPr>
        <p:spPr bwMode="auto">
          <a:xfrm rot="16200000" flipH="1">
            <a:off x="2662238" y="1008062"/>
            <a:ext cx="287338" cy="690563"/>
          </a:xfrm>
          <a:prstGeom prst="bentConnector3">
            <a:avLst>
              <a:gd name="adj1" fmla="val 5000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1280" name="Elbow Connector 28"/>
          <p:cNvCxnSpPr>
            <a:cxnSpLocks noChangeShapeType="1"/>
            <a:stCxn id="51271" idx="1"/>
            <a:endCxn id="51266" idx="0"/>
          </p:cNvCxnSpPr>
          <p:nvPr/>
        </p:nvCxnSpPr>
        <p:spPr bwMode="auto">
          <a:xfrm rot="10800000" flipV="1">
            <a:off x="2214563" y="1697038"/>
            <a:ext cx="358775" cy="427037"/>
          </a:xfrm>
          <a:prstGeom prst="bentConnector2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1281" name="Elbow Connector 101"/>
          <p:cNvCxnSpPr>
            <a:cxnSpLocks noChangeShapeType="1"/>
          </p:cNvCxnSpPr>
          <p:nvPr/>
        </p:nvCxnSpPr>
        <p:spPr bwMode="auto">
          <a:xfrm>
            <a:off x="2465388" y="1362075"/>
            <a:ext cx="914400" cy="914400"/>
          </a:xfrm>
          <a:prstGeom prst="bentConnector3">
            <a:avLst>
              <a:gd name="adj1" fmla="val 50000"/>
            </a:avLst>
          </a:prstGeom>
          <a:noFill/>
          <a:ln w="9525" algn="ctr">
            <a:noFill/>
            <a:round/>
            <a:headEnd/>
            <a:tailEnd/>
          </a:ln>
        </p:spPr>
      </p:cxnSp>
      <p:cxnSp>
        <p:nvCxnSpPr>
          <p:cNvPr id="51282" name="Elbow Connector 40"/>
          <p:cNvCxnSpPr>
            <a:cxnSpLocks noChangeShapeType="1"/>
          </p:cNvCxnSpPr>
          <p:nvPr/>
        </p:nvCxnSpPr>
        <p:spPr bwMode="auto">
          <a:xfrm>
            <a:off x="3468688" y="1697038"/>
            <a:ext cx="842962" cy="982662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84" name="Elbow Connector 104"/>
          <p:cNvCxnSpPr>
            <a:cxnSpLocks noChangeShapeType="1"/>
          </p:cNvCxnSpPr>
          <p:nvPr/>
        </p:nvCxnSpPr>
        <p:spPr bwMode="auto">
          <a:xfrm rot="5400000">
            <a:off x="1831182" y="1764506"/>
            <a:ext cx="774700" cy="1039813"/>
          </a:xfrm>
          <a:prstGeom prst="bentConnector3">
            <a:avLst>
              <a:gd name="adj1" fmla="val 74315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51285" name="Elbow Connector 61"/>
          <p:cNvCxnSpPr>
            <a:cxnSpLocks noChangeShapeType="1"/>
          </p:cNvCxnSpPr>
          <p:nvPr/>
        </p:nvCxnSpPr>
        <p:spPr bwMode="auto">
          <a:xfrm rot="5400000">
            <a:off x="3282157" y="-1321594"/>
            <a:ext cx="1517650" cy="7866063"/>
          </a:xfrm>
          <a:prstGeom prst="bentConnector2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286" name="Straight Connector 106"/>
          <p:cNvCxnSpPr>
            <a:cxnSpLocks noChangeShapeType="1"/>
          </p:cNvCxnSpPr>
          <p:nvPr/>
        </p:nvCxnSpPr>
        <p:spPr bwMode="auto">
          <a:xfrm flipV="1">
            <a:off x="6651625" y="1706563"/>
            <a:ext cx="590550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sysDash"/>
            <a:round/>
            <a:headEnd/>
            <a:tailEnd/>
          </a:ln>
        </p:spPr>
      </p:cxnSp>
      <p:cxnSp>
        <p:nvCxnSpPr>
          <p:cNvPr id="92" name="Straight Connector 96"/>
          <p:cNvCxnSpPr>
            <a:cxnSpLocks noChangeShapeType="1"/>
          </p:cNvCxnSpPr>
          <p:nvPr/>
        </p:nvCxnSpPr>
        <p:spPr bwMode="auto">
          <a:xfrm>
            <a:off x="4845050" y="3486150"/>
            <a:ext cx="0" cy="152400"/>
          </a:xfrm>
          <a:prstGeom prst="line">
            <a:avLst/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93" name="Line 38"/>
          <p:cNvSpPr>
            <a:spLocks noChangeShapeType="1"/>
          </p:cNvSpPr>
          <p:nvPr/>
        </p:nvSpPr>
        <p:spPr bwMode="auto">
          <a:xfrm>
            <a:off x="6069013" y="3011488"/>
            <a:ext cx="0" cy="4572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4" name="Line 38"/>
          <p:cNvSpPr>
            <a:spLocks noChangeShapeType="1"/>
          </p:cNvSpPr>
          <p:nvPr/>
        </p:nvSpPr>
        <p:spPr bwMode="auto">
          <a:xfrm>
            <a:off x="2268538" y="2913063"/>
            <a:ext cx="0" cy="6096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5" name="Line 58"/>
          <p:cNvSpPr>
            <a:spLocks noChangeShapeType="1"/>
          </p:cNvSpPr>
          <p:nvPr/>
        </p:nvSpPr>
        <p:spPr bwMode="auto">
          <a:xfrm flipH="1">
            <a:off x="2251075" y="3532188"/>
            <a:ext cx="1647825" cy="158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Line 58"/>
          <p:cNvSpPr>
            <a:spLocks noChangeShapeType="1"/>
          </p:cNvSpPr>
          <p:nvPr/>
        </p:nvSpPr>
        <p:spPr bwMode="auto">
          <a:xfrm flipH="1">
            <a:off x="4832350" y="3487738"/>
            <a:ext cx="1254125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7" name="Line 38"/>
          <p:cNvSpPr>
            <a:spLocks noChangeShapeType="1"/>
          </p:cNvSpPr>
          <p:nvPr/>
        </p:nvSpPr>
        <p:spPr bwMode="auto">
          <a:xfrm>
            <a:off x="6169025" y="3919538"/>
            <a:ext cx="0" cy="22860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9" name="Line 38"/>
          <p:cNvSpPr>
            <a:spLocks noChangeShapeType="1"/>
          </p:cNvSpPr>
          <p:nvPr/>
        </p:nvSpPr>
        <p:spPr bwMode="auto">
          <a:xfrm>
            <a:off x="2200275" y="2908300"/>
            <a:ext cx="0" cy="1366838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cxnSp>
        <p:nvCxnSpPr>
          <p:cNvPr id="100" name="Straight Connector 99"/>
          <p:cNvCxnSpPr/>
          <p:nvPr/>
        </p:nvCxnSpPr>
        <p:spPr bwMode="auto">
          <a:xfrm rot="10800000">
            <a:off x="581025" y="4256088"/>
            <a:ext cx="1628775" cy="0"/>
          </a:xfrm>
          <a:prstGeom prst="line">
            <a:avLst/>
          </a:prstGeom>
          <a:ln>
            <a:solidFill>
              <a:schemeClr val="accent4"/>
            </a:solidFill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1" name="Line 38"/>
          <p:cNvSpPr>
            <a:spLocks noChangeShapeType="1"/>
          </p:cNvSpPr>
          <p:nvPr/>
        </p:nvSpPr>
        <p:spPr bwMode="auto">
          <a:xfrm>
            <a:off x="1200150" y="4249738"/>
            <a:ext cx="0" cy="2524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" name="Line 38"/>
          <p:cNvSpPr>
            <a:spLocks noChangeShapeType="1"/>
          </p:cNvSpPr>
          <p:nvPr/>
        </p:nvSpPr>
        <p:spPr bwMode="auto">
          <a:xfrm>
            <a:off x="600075" y="4249738"/>
            <a:ext cx="0" cy="2524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" name="Line 38"/>
          <p:cNvSpPr>
            <a:spLocks noChangeShapeType="1"/>
          </p:cNvSpPr>
          <p:nvPr/>
        </p:nvSpPr>
        <p:spPr bwMode="auto">
          <a:xfrm>
            <a:off x="1924050" y="4278313"/>
            <a:ext cx="0" cy="252412"/>
          </a:xfrm>
          <a:prstGeom prst="line">
            <a:avLst/>
          </a:prstGeom>
          <a:noFill/>
          <a:ln w="349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4" name="Rectangle 103"/>
          <p:cNvSpPr/>
          <p:nvPr/>
        </p:nvSpPr>
        <p:spPr>
          <a:xfrm>
            <a:off x="857250" y="4521200"/>
            <a:ext cx="609600" cy="2460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JFACC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169863" y="4516438"/>
            <a:ext cx="609600" cy="242887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JFLCC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543050" y="4519613"/>
            <a:ext cx="685800" cy="247650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sz="1000" dirty="0">
                <a:solidFill>
                  <a:srgbClr val="000000"/>
                </a:solidFill>
                <a:cs typeface="Arial" pitchFamily="34" charset="0"/>
              </a:rPr>
              <a:t>JFMCC</a:t>
            </a:r>
          </a:p>
        </p:txBody>
      </p:sp>
      <p:sp>
        <p:nvSpPr>
          <p:cNvPr id="108" name="TextBox 92"/>
          <p:cNvSpPr txBox="1">
            <a:spLocks noChangeArrowheads="1"/>
          </p:cNvSpPr>
          <p:nvPr/>
        </p:nvSpPr>
        <p:spPr bwMode="auto">
          <a:xfrm>
            <a:off x="142875" y="1855788"/>
            <a:ext cx="1462088" cy="400050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Federal Emergency Management Agency</a:t>
            </a:r>
          </a:p>
        </p:txBody>
      </p:sp>
      <p:sp>
        <p:nvSpPr>
          <p:cNvPr id="112" name="TextBox 96"/>
          <p:cNvSpPr txBox="1">
            <a:spLocks noChangeArrowheads="1"/>
          </p:cNvSpPr>
          <p:nvPr/>
        </p:nvSpPr>
        <p:spPr bwMode="auto">
          <a:xfrm>
            <a:off x="7673975" y="3692525"/>
            <a:ext cx="1020763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schemeClr val="bg1"/>
                </a:solidFill>
              </a:rPr>
              <a:t>Incident Commander</a:t>
            </a:r>
          </a:p>
        </p:txBody>
      </p:sp>
      <p:sp>
        <p:nvSpPr>
          <p:cNvPr id="113" name="TextBox 96"/>
          <p:cNvSpPr txBox="1">
            <a:spLocks noChangeArrowheads="1"/>
          </p:cNvSpPr>
          <p:nvPr/>
        </p:nvSpPr>
        <p:spPr bwMode="auto">
          <a:xfrm>
            <a:off x="7791450" y="4095750"/>
            <a:ext cx="1020763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schemeClr val="bg1"/>
                </a:solidFill>
              </a:rPr>
              <a:t>Incident Commander</a:t>
            </a:r>
          </a:p>
        </p:txBody>
      </p:sp>
      <p:sp>
        <p:nvSpPr>
          <p:cNvPr id="114" name="TextBox 96"/>
          <p:cNvSpPr txBox="1">
            <a:spLocks noChangeArrowheads="1"/>
          </p:cNvSpPr>
          <p:nvPr/>
        </p:nvSpPr>
        <p:spPr bwMode="auto">
          <a:xfrm>
            <a:off x="7907338" y="4464050"/>
            <a:ext cx="1020762" cy="40005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000" dirty="0">
                <a:solidFill>
                  <a:schemeClr val="bg1"/>
                </a:solidFill>
              </a:rPr>
              <a:t>Incident Commander</a:t>
            </a:r>
          </a:p>
        </p:txBody>
      </p:sp>
      <p:cxnSp>
        <p:nvCxnSpPr>
          <p:cNvPr id="116" name="Straight Connector 115"/>
          <p:cNvCxnSpPr/>
          <p:nvPr/>
        </p:nvCxnSpPr>
        <p:spPr bwMode="auto">
          <a:xfrm>
            <a:off x="8175625" y="1927225"/>
            <a:ext cx="9525" cy="1747838"/>
          </a:xfrm>
          <a:prstGeom prst="line">
            <a:avLst/>
          </a:prstGeom>
          <a:ln w="38100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 Box 83"/>
          <p:cNvSpPr txBox="1">
            <a:spLocks noChangeArrowheads="1"/>
          </p:cNvSpPr>
          <p:nvPr/>
        </p:nvSpPr>
        <p:spPr bwMode="auto">
          <a:xfrm>
            <a:off x="174625" y="3760788"/>
            <a:ext cx="533400" cy="276225"/>
          </a:xfrm>
          <a:prstGeom prst="rect">
            <a:avLst/>
          </a:prstGeom>
          <a:solidFill>
            <a:srgbClr val="F27D08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1200"/>
              <a:t>SCO</a:t>
            </a:r>
          </a:p>
        </p:txBody>
      </p:sp>
      <p:cxnSp>
        <p:nvCxnSpPr>
          <p:cNvPr id="130" name="Straight Connector 129"/>
          <p:cNvCxnSpPr/>
          <p:nvPr/>
        </p:nvCxnSpPr>
        <p:spPr bwMode="auto">
          <a:xfrm flipH="1">
            <a:off x="115888" y="3370263"/>
            <a:ext cx="0" cy="484187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 bwMode="auto">
          <a:xfrm>
            <a:off x="304800" y="6184900"/>
            <a:ext cx="608013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050" dirty="0">
                <a:latin typeface="Arial Narrow" pitchFamily="34" charset="0"/>
              </a:rPr>
              <a:t>Support</a:t>
            </a:r>
          </a:p>
        </p:txBody>
      </p:sp>
      <p:cxnSp>
        <p:nvCxnSpPr>
          <p:cNvPr id="78958" name="Straight Arrow Connector 141"/>
          <p:cNvCxnSpPr>
            <a:cxnSpLocks noChangeShapeType="1"/>
          </p:cNvCxnSpPr>
          <p:nvPr/>
        </p:nvCxnSpPr>
        <p:spPr bwMode="auto">
          <a:xfrm flipV="1">
            <a:off x="1130300" y="6329363"/>
            <a:ext cx="366713" cy="0"/>
          </a:xfrm>
          <a:prstGeom prst="straightConnector1">
            <a:avLst/>
          </a:prstGeom>
          <a:noFill/>
          <a:ln w="38100" algn="ctr">
            <a:solidFill>
              <a:srgbClr val="008000"/>
            </a:solidFill>
            <a:round/>
            <a:headEnd/>
            <a:tailEnd type="arrow" w="med" len="med"/>
          </a:ln>
        </p:spPr>
      </p:cxnSp>
      <p:cxnSp>
        <p:nvCxnSpPr>
          <p:cNvPr id="148" name="Straight Connector 147"/>
          <p:cNvCxnSpPr>
            <a:cxnSpLocks noChangeShapeType="1"/>
          </p:cNvCxnSpPr>
          <p:nvPr/>
        </p:nvCxnSpPr>
        <p:spPr bwMode="auto">
          <a:xfrm flipV="1">
            <a:off x="2967038" y="6742113"/>
            <a:ext cx="5540375" cy="0"/>
          </a:xfrm>
          <a:prstGeom prst="line">
            <a:avLst/>
          </a:prstGeom>
          <a:noFill/>
          <a:ln w="38100" algn="ctr">
            <a:solidFill>
              <a:srgbClr val="008000"/>
            </a:solidFill>
            <a:round/>
            <a:headEnd/>
            <a:tailEnd/>
          </a:ln>
        </p:spPr>
      </p:cxnSp>
      <p:cxnSp>
        <p:nvCxnSpPr>
          <p:cNvPr id="152" name="Straight Arrow Connector 151"/>
          <p:cNvCxnSpPr>
            <a:cxnSpLocks noChangeShapeType="1"/>
          </p:cNvCxnSpPr>
          <p:nvPr/>
        </p:nvCxnSpPr>
        <p:spPr bwMode="auto">
          <a:xfrm flipV="1">
            <a:off x="8489950" y="4913313"/>
            <a:ext cx="0" cy="1819275"/>
          </a:xfrm>
          <a:prstGeom prst="straightConnector1">
            <a:avLst/>
          </a:prstGeom>
          <a:noFill/>
          <a:ln w="38100" algn="ctr">
            <a:solidFill>
              <a:srgbClr val="008000"/>
            </a:solidFill>
            <a:round/>
            <a:headEnd/>
            <a:tailEnd type="arrow" w="med" len="med"/>
          </a:ln>
        </p:spPr>
      </p:cxnSp>
      <p:sp>
        <p:nvSpPr>
          <p:cNvPr id="120" name="TextBox 85"/>
          <p:cNvSpPr txBox="1">
            <a:spLocks noChangeArrowheads="1"/>
          </p:cNvSpPr>
          <p:nvPr/>
        </p:nvSpPr>
        <p:spPr bwMode="auto">
          <a:xfrm>
            <a:off x="2797175" y="1855788"/>
            <a:ext cx="671513" cy="215900"/>
          </a:xfrm>
          <a:prstGeom prst="rect">
            <a:avLst/>
          </a:prstGeom>
          <a:solidFill>
            <a:srgbClr val="7030A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800">
                <a:solidFill>
                  <a:schemeClr val="bg1"/>
                </a:solidFill>
              </a:rPr>
              <a:t>ASD</a:t>
            </a:r>
          </a:p>
        </p:txBody>
      </p:sp>
      <p:sp>
        <p:nvSpPr>
          <p:cNvPr id="51271" name="TextBox 91"/>
          <p:cNvSpPr txBox="1">
            <a:spLocks noChangeArrowheads="1"/>
          </p:cNvSpPr>
          <p:nvPr/>
        </p:nvSpPr>
        <p:spPr bwMode="auto">
          <a:xfrm>
            <a:off x="2573338" y="1497013"/>
            <a:ext cx="1155700" cy="400050"/>
          </a:xfrm>
          <a:prstGeom prst="rect">
            <a:avLst/>
          </a:prstGeom>
          <a:solidFill>
            <a:srgbClr val="7030A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Secretary of</a:t>
            </a:r>
          </a:p>
          <a:p>
            <a:pPr algn="ctr" eaLnBrk="0" hangingPunct="0"/>
            <a:r>
              <a:rPr lang="en-US" altLang="en-US" sz="1000">
                <a:solidFill>
                  <a:schemeClr val="bg1"/>
                </a:solidFill>
              </a:rPr>
              <a:t>Defense</a:t>
            </a:r>
          </a:p>
        </p:txBody>
      </p:sp>
      <p:sp>
        <p:nvSpPr>
          <p:cNvPr id="127" name="Rectangle 126"/>
          <p:cNvSpPr/>
          <p:nvPr/>
        </p:nvSpPr>
        <p:spPr>
          <a:xfrm>
            <a:off x="2614613" y="3444875"/>
            <a:ext cx="609600" cy="246063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sz="1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1273" name="TextBox 93"/>
          <p:cNvSpPr txBox="1">
            <a:spLocks noChangeArrowheads="1"/>
          </p:cNvSpPr>
          <p:nvPr/>
        </p:nvSpPr>
        <p:spPr bwMode="auto">
          <a:xfrm>
            <a:off x="7234238" y="1506538"/>
            <a:ext cx="1479550" cy="554037"/>
          </a:xfrm>
          <a:prstGeom prst="rect">
            <a:avLst/>
          </a:prstGeom>
          <a:solidFill>
            <a:srgbClr val="FF9900"/>
          </a:solidFill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altLang="en-US" sz="1000"/>
              <a:t>State/ Territory Emergency</a:t>
            </a:r>
          </a:p>
          <a:p>
            <a:pPr algn="ctr" eaLnBrk="0" hangingPunct="0"/>
            <a:r>
              <a:rPr lang="en-US" altLang="en-US" sz="1000"/>
              <a:t>Management Agency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10" grpId="0" animBg="1"/>
      <p:bldP spid="98" grpId="0" animBg="1"/>
      <p:bldP spid="90" grpId="0" animBg="1"/>
      <p:bldP spid="51205" grpId="0" animBg="1"/>
      <p:bldP spid="51208" grpId="0" animBg="1"/>
      <p:bldP spid="2" grpId="0" animBg="1"/>
      <p:bldP spid="51212" grpId="0" animBg="1"/>
      <p:bldP spid="25" grpId="0" animBg="1"/>
      <p:bldP spid="27" grpId="0" animBg="1"/>
      <p:bldP spid="51216" grpId="0"/>
      <p:bldP spid="51216" grpId="1"/>
      <p:bldP spid="51217" grpId="0" animBg="1"/>
      <p:bldP spid="51218" grpId="0" animBg="1"/>
      <p:bldP spid="51219" grpId="0" animBg="1"/>
      <p:bldP spid="51220" grpId="0" animBg="1"/>
      <p:bldP spid="51222" grpId="0" animBg="1"/>
      <p:bldP spid="51226" grpId="0" animBg="1"/>
      <p:bldP spid="51228" grpId="0" animBg="1"/>
      <p:bldP spid="51229" grpId="0" animBg="1"/>
      <p:bldP spid="51230" grpId="0" animBg="1"/>
      <p:bldP spid="51231" grpId="0" animBg="1"/>
      <p:bldP spid="66" grpId="0" animBg="1"/>
      <p:bldP spid="51234" grpId="0"/>
      <p:bldP spid="51235" grpId="0" animBg="1"/>
      <p:bldP spid="51237" grpId="0" animBg="1"/>
      <p:bldP spid="51238" grpId="0" animBg="1"/>
      <p:bldP spid="51239" grpId="0" animBg="1"/>
      <p:bldP spid="51240" grpId="0" animBg="1"/>
      <p:bldP spid="51241" grpId="0" animBg="1"/>
      <p:bldP spid="51242" grpId="0" animBg="1"/>
      <p:bldP spid="51243" grpId="0" animBg="1"/>
      <p:bldP spid="51244" grpId="0" animBg="1"/>
      <p:bldP spid="51245" grpId="0" animBg="1"/>
      <p:bldP spid="80" grpId="0" animBg="1"/>
      <p:bldP spid="51247" grpId="0"/>
      <p:bldP spid="51248" grpId="0" animBg="1"/>
      <p:bldP spid="51251" grpId="0" animBg="1"/>
      <p:bldP spid="51257" grpId="0" animBg="1"/>
      <p:bldP spid="51264" grpId="0" animBg="1"/>
      <p:bldP spid="51265" grpId="0" animBg="1"/>
      <p:bldP spid="51266" grpId="0" animBg="1"/>
      <p:bldP spid="51267" grpId="0" animBg="1"/>
      <p:bldP spid="51268" grpId="0" animBg="1"/>
      <p:bldP spid="51269" grpId="0" animBg="1"/>
      <p:bldP spid="51270" grpId="0" animBg="1"/>
      <p:bldP spid="51272" grpId="0" animBg="1"/>
      <p:bldP spid="51274" grpId="0" animBg="1"/>
      <p:bldP spid="51275" grpId="0" animBg="1"/>
      <p:bldP spid="51276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9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8" grpId="0" animBg="1"/>
      <p:bldP spid="112" grpId="0" animBg="1"/>
      <p:bldP spid="113" grpId="0" animBg="1"/>
      <p:bldP spid="114" grpId="0" animBg="1"/>
      <p:bldP spid="126" grpId="0" animBg="1"/>
      <p:bldP spid="120" grpId="0" animBg="1"/>
      <p:bldP spid="51271" grpId="0" animBg="1"/>
      <p:bldP spid="127" grpId="0" animBg="1"/>
      <p:bldP spid="512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0" y="838200"/>
          <a:ext cx="9143999" cy="5638800"/>
        </p:xfrm>
        <a:graphic>
          <a:graphicData uri="http://schemas.openxmlformats.org/drawingml/2006/table">
            <a:tbl>
              <a:tblPr/>
              <a:tblGrid>
                <a:gridCol w="3707646"/>
                <a:gridCol w="1020543"/>
                <a:gridCol w="1099046"/>
                <a:gridCol w="1099046"/>
                <a:gridCol w="1099046"/>
                <a:gridCol w="1118672"/>
              </a:tblGrid>
              <a:tr h="233528"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 10 Deputy Assignment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State/Region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State/Region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State/Region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State/Region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State/Region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Col Jed Hudson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N/NC J82 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719-554-4436  BB:  719-646-9885          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H/C:  520-979-4797 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2"/>
                        </a:rPr>
                        <a:t>Jed.Hudson@northcom.mil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Texas/VI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Pennsylvania/III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Vermont/I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Kentucky/IV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Oregon/X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COL John Cushman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NC J36 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719-554-4247 BB: 719-492-4627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C: 585-802-4058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hlinkClick r:id="rId3"/>
                        </a:rPr>
                        <a:t>John.Cushman@northcom.mil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California/IX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West Virginia/III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Hampshire/I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Illinois/V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Puerto Rico/II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COL Rowells 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N/NC Reserve Forces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719-556-5711 BB: TBD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C:  TBD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4"/>
                        </a:rPr>
                        <a:t>michael.rowells@northcom.mil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Mississippi/IV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York/II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Washington/X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Nebraska/VII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Wisconsin/V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Col Tarn Abell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NC Reserve Forces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719-554-8904  BB: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719-243-6871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H: 719-219-9579 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5"/>
                        </a:rPr>
                        <a:t>Tarn.Abell@northcom.mil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Alabama/IV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Connecticut/I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South Dakota/VIII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Nevada/IX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Kansas/VII 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 of Col III 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Lt Col Mark Williamson,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 J33 (LNO to STRATCOM)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402-232-4292  BB: 719-332-0113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402-932-0741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PC: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530-301-3331 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6"/>
                        </a:rPr>
                        <a:t>Williams@stratcom.mil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Tennessee/IV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Rhode Island/I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Montana/VIII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Virginia/III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U.S. Virgin Islands/II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 Dwayne Dickens,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N/NC J6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W: 719-554-4008 BB: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719-337-8942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l"/>
                      <a:r>
                        <a:rPr lang="en-US" sz="900" b="1" baseline="0" dirty="0" smtClean="0">
                          <a:solidFill>
                            <a:srgbClr val="0000FF"/>
                          </a:solidFill>
                          <a:latin typeface="Arial" pitchFamily="34" charset="0"/>
                          <a:cs typeface="Arial" pitchFamily="34" charset="0"/>
                          <a:hlinkClick r:id="rId7"/>
                        </a:rPr>
                        <a:t>dwayne.dickens@northcom.mil</a:t>
                      </a:r>
                      <a:r>
                        <a:rPr lang="en-US" sz="900" b="1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Georgia/IV</a:t>
                      </a:r>
                      <a:endParaRPr kumimoji="0" lang="en-US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Colorado/VIII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Indiana/V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Arizona/IX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 Jersey/II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Col  Daniel Miller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NC J33 (LNO to NCR)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719-554-4068  C: 719-466-9888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8"/>
                        </a:rPr>
                        <a:t>Daniel.Miller@northcom.mil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South Carolina/IV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Missouri/VII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Massachusetts/I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Utah/VIII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Michigan/V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</a:rPr>
                        <a:t>COL Mark Quartullo,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N-NC/J1 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719-554-2215  BB: 719-243-3667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C: 301-204-4234 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hlinkClick r:id="rId9"/>
                        </a:rPr>
                        <a:t>mark.quartullo@northcom.mil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North Carolina/IV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Maine/I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Arkansas/VI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Idaho/X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Minnesota/V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</a:rPr>
                        <a:t>Col Jeff Crehan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NC J33 (LNO to TRANSCOM)   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618-220-7589  BB: 719-659-7554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C: 618-531-5155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hlinkClick r:id="rId10"/>
                        </a:rPr>
                        <a:t>Jeffrey.Crehan@ustranscom.mil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Delaware/III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Oklahoma/VI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Florida/IV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Wyoming/VIII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Ohio/V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COL Chris Johnson,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NC J36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W: 719-556-8705BB: 719-243-6257</a:t>
                      </a:r>
                    </a:p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H:  719-574-9797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hlinkClick r:id="rId11"/>
                        </a:rPr>
                        <a:t>christopher.johnson2@northcom.mil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Maryland/III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Louisiana/VI</a:t>
                      </a:r>
                      <a:endParaRPr kumimoji="0" lang="en-US" sz="9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Iowa/VII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North Dakota/VIII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New Mexico/VI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814">
                <a:tc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Col Kevin Masterson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NC J33 (LNO to AK)   </a:t>
                      </a:r>
                    </a:p>
                    <a:p>
                      <a:pPr algn="l"/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W: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907-552-4874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BB: </a:t>
                      </a: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907-227-1554</a:t>
                      </a:r>
                    </a:p>
                    <a:p>
                      <a:pPr algn="l"/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H:  907-622-0611</a:t>
                      </a:r>
                      <a:r>
                        <a:rPr kumimoji="0" 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  <a:hlinkClick r:id="rId12"/>
                        </a:rPr>
                        <a:t>Kevin.Masterson@northcom.mil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Alaska/X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Alternate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Alternate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Alternate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Alternate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5318">
                <a:tc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T-10 Deputy Commanders</a:t>
                      </a:r>
                    </a:p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Alternates and/or In Training</a:t>
                      </a: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1" dirty="0" smtClean="0">
                        <a:solidFill>
                          <a:srgbClr val="0000FF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28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6875" marR="6875" marT="6874" marB="0" anchor="ctr" horzOverflow="overflow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9970" name="Text Box 11"/>
          <p:cNvSpPr txBox="1">
            <a:spLocks noChangeArrowheads="1"/>
          </p:cNvSpPr>
          <p:nvPr/>
        </p:nvSpPr>
        <p:spPr bwMode="auto">
          <a:xfrm>
            <a:off x="7037388" y="0"/>
            <a:ext cx="2106612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773" tIns="46385" rIns="92773" bIns="46385">
            <a:spAutoFit/>
          </a:bodyPr>
          <a:lstStyle/>
          <a:p>
            <a:pPr algn="ctr" defTabSz="925513"/>
            <a:r>
              <a:rPr lang="en-US" altLang="en-US" sz="1700">
                <a:solidFill>
                  <a:srgbClr val="009900"/>
                </a:solidFill>
                <a:latin typeface="Calibri" pitchFamily="34" charset="0"/>
              </a:rPr>
              <a:t>UNCLASSIFIED/FOUO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57175"/>
            <a:ext cx="8534400" cy="558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>
                <a:cs typeface="Arial" pitchFamily="34" charset="0"/>
              </a:rPr>
              <a:t>T-10 Deputy Commander Assignments </a:t>
            </a:r>
            <a:r>
              <a:rPr lang="en-US" sz="1000" dirty="0" smtClean="0">
                <a:cs typeface="Arial" pitchFamily="34" charset="0"/>
              </a:rPr>
              <a:t>As of 26 Sep 13 </a:t>
            </a:r>
          </a:p>
        </p:txBody>
      </p:sp>
      <p:sp>
        <p:nvSpPr>
          <p:cNvPr id="79972" name="TextBox 31"/>
          <p:cNvSpPr txBox="1">
            <a:spLocks noChangeArrowheads="1"/>
          </p:cNvSpPr>
          <p:nvPr/>
        </p:nvSpPr>
        <p:spPr bwMode="auto">
          <a:xfrm>
            <a:off x="3733800" y="5943600"/>
            <a:ext cx="5410200" cy="461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fontAlgn="ctr"/>
            <a:r>
              <a:rPr lang="en-US" altLang="en-US" sz="800">
                <a:solidFill>
                  <a:srgbClr val="008000"/>
                </a:solidFill>
                <a:cs typeface="Arial" charset="0"/>
              </a:rPr>
              <a:t>COL Keith Ladd, NC J36 </a:t>
            </a:r>
            <a:r>
              <a:rPr lang="en-US" altLang="en-US" sz="800">
                <a:cs typeface="Arial" charset="0"/>
              </a:rPr>
              <a:t>W</a:t>
            </a:r>
            <a:r>
              <a:rPr lang="en-US" altLang="en-US" sz="800">
                <a:cs typeface="Arial" charset="0"/>
                <a:sym typeface="Wingdings" pitchFamily="2" charset="2"/>
              </a:rPr>
              <a:t>: </a:t>
            </a:r>
            <a:r>
              <a:rPr lang="en-US" altLang="en-US" sz="800">
                <a:cs typeface="Arial" charset="0"/>
              </a:rPr>
              <a:t>719-556-1582  BB: 719-440-1688 </a:t>
            </a:r>
            <a:r>
              <a:rPr lang="en-US" altLang="en-US" sz="800">
                <a:cs typeface="Arial" charset="0"/>
                <a:hlinkClick r:id="rId13"/>
              </a:rPr>
              <a:t>Keith.Ladd</a:t>
            </a:r>
            <a:r>
              <a:rPr lang="en-US" altLang="en-US" sz="800">
                <a:solidFill>
                  <a:srgbClr val="0033CC"/>
                </a:solidFill>
                <a:cs typeface="Arial" charset="0"/>
                <a:hlinkClick r:id="rId13"/>
              </a:rPr>
              <a:t>@northcom.mil</a:t>
            </a:r>
            <a:endParaRPr lang="en-US" altLang="en-US" sz="800">
              <a:solidFill>
                <a:srgbClr val="0033CC"/>
              </a:solidFill>
              <a:cs typeface="Arial" charset="0"/>
            </a:endParaRPr>
          </a:p>
          <a:p>
            <a:pPr defTabSz="912813"/>
            <a:r>
              <a:rPr lang="en-US" altLang="en-US" sz="800">
                <a:solidFill>
                  <a:srgbClr val="008000"/>
                </a:solidFill>
                <a:cs typeface="Arial" charset="0"/>
              </a:rPr>
              <a:t>Col Richard Warmbold, NC LNO  </a:t>
            </a:r>
            <a:r>
              <a:rPr lang="en-US" altLang="en-US" sz="800">
                <a:cs typeface="Arial" charset="0"/>
              </a:rPr>
              <a:t>H: </a:t>
            </a:r>
            <a:r>
              <a:rPr lang="en-US" altLang="en-US" sz="800"/>
              <a:t>(786) 452-1465 </a:t>
            </a:r>
            <a:r>
              <a:rPr lang="en-US" altLang="en-US" sz="800">
                <a:cs typeface="Arial" charset="0"/>
              </a:rPr>
              <a:t>C: </a:t>
            </a:r>
            <a:r>
              <a:rPr lang="en-US" altLang="en-US" sz="800"/>
              <a:t>(435) 659-1745 </a:t>
            </a:r>
            <a:r>
              <a:rPr lang="en-US" altLang="en-US" sz="800" u="sng">
                <a:hlinkClick r:id="rId14"/>
              </a:rPr>
              <a:t>warmbold@hotmail.com</a:t>
            </a:r>
            <a:r>
              <a:rPr lang="en-US" altLang="en-US" sz="800" u="sng"/>
              <a:t> </a:t>
            </a:r>
            <a:r>
              <a:rPr lang="en-US" altLang="en-US" sz="800">
                <a:cs typeface="Arial" charset="0"/>
              </a:rPr>
              <a:t> </a:t>
            </a:r>
          </a:p>
          <a:p>
            <a:pPr defTabSz="912813"/>
            <a:r>
              <a:rPr lang="en-US" altLang="en-US" sz="800">
                <a:solidFill>
                  <a:srgbClr val="008000"/>
                </a:solidFill>
                <a:cs typeface="Arial" charset="0"/>
              </a:rPr>
              <a:t>Col David Olszowy, JTF-CS  </a:t>
            </a:r>
            <a:r>
              <a:rPr lang="en-US" altLang="en-US" sz="800">
                <a:cs typeface="Arial" charset="0"/>
              </a:rPr>
              <a:t>W: 757-501-7869  BB: 757-232-5526  </a:t>
            </a:r>
            <a:r>
              <a:rPr lang="en-US" altLang="en-US" sz="800">
                <a:cs typeface="Arial" charset="0"/>
                <a:hlinkClick r:id="rId15"/>
              </a:rPr>
              <a:t>david.olszowy@jtfcs.northcom.mil</a:t>
            </a:r>
            <a:r>
              <a:rPr lang="en-US" altLang="en-US" sz="800">
                <a:cs typeface="Arial" charset="0"/>
              </a:rPr>
              <a:t> </a:t>
            </a:r>
            <a:endParaRPr lang="en-US" altLang="en-US" sz="80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1036</Words>
  <Application>Microsoft Office PowerPoint</Application>
  <PresentationFormat>On-screen Show (4:3)</PresentationFormat>
  <Paragraphs>372</Paragraphs>
  <Slides>9</Slides>
  <Notes>7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 Previous DSC Events</vt:lpstr>
      <vt:lpstr>MOA Status &amp; DSC-Certified Officers</vt:lpstr>
      <vt:lpstr>Slide 7</vt:lpstr>
      <vt:lpstr>Slide 8</vt:lpstr>
      <vt:lpstr>T-10 Deputy Commander Assignments As of 26 Sep 13 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Morris.Walton</dc:creator>
  <cp:lastModifiedBy>Curtis.McMahan</cp:lastModifiedBy>
  <cp:revision>1</cp:revision>
  <dcterms:created xsi:type="dcterms:W3CDTF">2014-01-09T14:37:16Z</dcterms:created>
  <dcterms:modified xsi:type="dcterms:W3CDTF">2014-01-13T13:35:52Z</dcterms:modified>
</cp:coreProperties>
</file>