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9C76-8FD5-4AF8-9612-0BD1E181845D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B1C36-F320-4717-B163-E91665E55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B1C36-F320-4717-B163-E91665E558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FOUO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8B22-8002-4C1C-8CD3-F09FF0196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Bar 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Check all surfaces of the tow bar assembly, especially the welds, for corrosion and cracks; if found, do not use the tow bar.</a:t>
            </a:r>
          </a:p>
          <a:p>
            <a:r>
              <a:rPr lang="en-US" sz="1200" dirty="0" smtClean="0"/>
              <a:t>Check for wearing or deformation on the lunette. Measure different points of the lunette and compare them; If there is more than a 10% difference in the measurements, replace the lunette or do not use the tow bar. </a:t>
            </a:r>
          </a:p>
          <a:p>
            <a:r>
              <a:rPr lang="en-US" sz="1200" dirty="0" smtClean="0"/>
              <a:t>Check for bent or bowed tow bar legs; if found, do not use the tow bar. </a:t>
            </a:r>
          </a:p>
          <a:p>
            <a:r>
              <a:rPr lang="en-US" sz="1200" dirty="0" smtClean="0"/>
              <a:t> Inspect tow bar pins for signs of wear. Tow bar pins should not have any play when installed. If they do, they should be replaced. </a:t>
            </a:r>
          </a:p>
          <a:p>
            <a:r>
              <a:rPr lang="en-US" sz="1200" dirty="0" smtClean="0"/>
              <a:t>Inspect tow bar pin holes for deformation. If found, replace the component or do not use the tow bar. </a:t>
            </a:r>
          </a:p>
          <a:p>
            <a:r>
              <a:rPr lang="en-US" sz="1200" dirty="0" smtClean="0"/>
              <a:t>Tow bar adapters should not have more than ¼ to ½ inch side play when connected to vehicle tow provisions. 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Extracted from Tow Bar Smart Book 2014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235976" cy="44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304800"/>
            <a:ext cx="1319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Typical weld areas</a:t>
            </a:r>
            <a:endParaRPr lang="en-US" sz="1200" dirty="0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7060372" y="581799"/>
            <a:ext cx="559628" cy="12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>
            <a:off x="7060372" y="581799"/>
            <a:ext cx="712028" cy="1247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2"/>
          </p:cNvCxnSpPr>
          <p:nvPr/>
        </p:nvCxnSpPr>
        <p:spPr>
          <a:xfrm flipH="1">
            <a:off x="5410209" y="581799"/>
            <a:ext cx="1650163" cy="1018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37460" y="5638800"/>
            <a:ext cx="526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clevis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96540" y="480822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81400" y="5638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pin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124200" y="4724400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5000" y="3810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dirty="0" smtClean="0"/>
              <a:t>itch pin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0" y="41148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29600" y="609600"/>
            <a:ext cx="63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lunette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8229600" y="838200"/>
            <a:ext cx="3048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Cracked Weld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8418"/>
            <a:ext cx="8229600" cy="400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Lunette Checks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98776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382174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 wear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79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Roundness of hole – diameter should be constant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7/23/2014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FOUO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204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Tow Bar Inspections</vt:lpstr>
      <vt:lpstr>Slide 2</vt:lpstr>
      <vt:lpstr>Cracked Weld</vt:lpstr>
      <vt:lpstr>Lunette Checks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emily.neville</dc:creator>
  <cp:lastModifiedBy>Curtis.McMahan</cp:lastModifiedBy>
  <cp:revision>16</cp:revision>
  <dcterms:created xsi:type="dcterms:W3CDTF">2014-07-16T17:42:10Z</dcterms:created>
  <dcterms:modified xsi:type="dcterms:W3CDTF">2014-07-23T12:38:07Z</dcterms:modified>
</cp:coreProperties>
</file>