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3.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Layouts/slideLayout60.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5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 id="2147483692" r:id="rId2"/>
    <p:sldMasterId id="2147483708" r:id="rId3"/>
    <p:sldMasterId id="2147483660" r:id="rId4"/>
  </p:sldMasterIdLst>
  <p:notesMasterIdLst>
    <p:notesMasterId r:id="rId20"/>
  </p:notesMasterIdLst>
  <p:handoutMasterIdLst>
    <p:handoutMasterId r:id="rId21"/>
  </p:handoutMasterIdLst>
  <p:sldIdLst>
    <p:sldId id="295" r:id="rId5"/>
    <p:sldId id="271" r:id="rId6"/>
    <p:sldId id="282" r:id="rId7"/>
    <p:sldId id="275" r:id="rId8"/>
    <p:sldId id="276" r:id="rId9"/>
    <p:sldId id="273" r:id="rId10"/>
    <p:sldId id="296" r:id="rId11"/>
    <p:sldId id="297" r:id="rId12"/>
    <p:sldId id="272" r:id="rId13"/>
    <p:sldId id="284" r:id="rId14"/>
    <p:sldId id="285" r:id="rId15"/>
    <p:sldId id="299" r:id="rId16"/>
    <p:sldId id="279" r:id="rId17"/>
    <p:sldId id="277" r:id="rId18"/>
    <p:sldId id="278" r:id="rId19"/>
  </p:sldIdLst>
  <p:sldSz cx="9144000" cy="6858000" type="screen4x3"/>
  <p:notesSz cx="7010400" cy="9296400"/>
  <p:defaultTextStyle>
    <a:defPPr>
      <a:defRPr lang="en-US"/>
    </a:defPPr>
    <a:lvl1pPr algn="l" rtl="0" fontAlgn="base">
      <a:spcBef>
        <a:spcPct val="0"/>
      </a:spcBef>
      <a:spcAft>
        <a:spcPct val="0"/>
      </a:spcAft>
      <a:defRPr sz="2200" kern="1200">
        <a:solidFill>
          <a:schemeClr val="tx1"/>
        </a:solidFill>
        <a:latin typeface="Times New Roman" pitchFamily="18" charset="0"/>
        <a:ea typeface="+mn-ea"/>
        <a:cs typeface="+mn-cs"/>
      </a:defRPr>
    </a:lvl1pPr>
    <a:lvl2pPr marL="457200" algn="l" rtl="0" fontAlgn="base">
      <a:spcBef>
        <a:spcPct val="0"/>
      </a:spcBef>
      <a:spcAft>
        <a:spcPct val="0"/>
      </a:spcAft>
      <a:defRPr sz="2200" kern="1200">
        <a:solidFill>
          <a:schemeClr val="tx1"/>
        </a:solidFill>
        <a:latin typeface="Times New Roman" pitchFamily="18" charset="0"/>
        <a:ea typeface="+mn-ea"/>
        <a:cs typeface="+mn-cs"/>
      </a:defRPr>
    </a:lvl2pPr>
    <a:lvl3pPr marL="914400" algn="l" rtl="0" fontAlgn="base">
      <a:spcBef>
        <a:spcPct val="0"/>
      </a:spcBef>
      <a:spcAft>
        <a:spcPct val="0"/>
      </a:spcAft>
      <a:defRPr sz="2200" kern="1200">
        <a:solidFill>
          <a:schemeClr val="tx1"/>
        </a:solidFill>
        <a:latin typeface="Times New Roman" pitchFamily="18" charset="0"/>
        <a:ea typeface="+mn-ea"/>
        <a:cs typeface="+mn-cs"/>
      </a:defRPr>
    </a:lvl3pPr>
    <a:lvl4pPr marL="1371600" algn="l" rtl="0" fontAlgn="base">
      <a:spcBef>
        <a:spcPct val="0"/>
      </a:spcBef>
      <a:spcAft>
        <a:spcPct val="0"/>
      </a:spcAft>
      <a:defRPr sz="2200" kern="1200">
        <a:solidFill>
          <a:schemeClr val="tx1"/>
        </a:solidFill>
        <a:latin typeface="Times New Roman" pitchFamily="18" charset="0"/>
        <a:ea typeface="+mn-ea"/>
        <a:cs typeface="+mn-cs"/>
      </a:defRPr>
    </a:lvl4pPr>
    <a:lvl5pPr marL="1828800" algn="l" rtl="0" fontAlgn="base">
      <a:spcBef>
        <a:spcPct val="0"/>
      </a:spcBef>
      <a:spcAft>
        <a:spcPct val="0"/>
      </a:spcAft>
      <a:defRPr sz="2200" kern="1200">
        <a:solidFill>
          <a:schemeClr val="tx1"/>
        </a:solidFill>
        <a:latin typeface="Times New Roman" pitchFamily="18" charset="0"/>
        <a:ea typeface="+mn-ea"/>
        <a:cs typeface="+mn-cs"/>
      </a:defRPr>
    </a:lvl5pPr>
    <a:lvl6pPr marL="2286000" algn="l" defTabSz="914400" rtl="0" eaLnBrk="1" latinLnBrk="0" hangingPunct="1">
      <a:defRPr sz="2200" kern="1200">
        <a:solidFill>
          <a:schemeClr val="tx1"/>
        </a:solidFill>
        <a:latin typeface="Times New Roman" pitchFamily="18" charset="0"/>
        <a:ea typeface="+mn-ea"/>
        <a:cs typeface="+mn-cs"/>
      </a:defRPr>
    </a:lvl6pPr>
    <a:lvl7pPr marL="2743200" algn="l" defTabSz="914400" rtl="0" eaLnBrk="1" latinLnBrk="0" hangingPunct="1">
      <a:defRPr sz="2200" kern="1200">
        <a:solidFill>
          <a:schemeClr val="tx1"/>
        </a:solidFill>
        <a:latin typeface="Times New Roman" pitchFamily="18" charset="0"/>
        <a:ea typeface="+mn-ea"/>
        <a:cs typeface="+mn-cs"/>
      </a:defRPr>
    </a:lvl7pPr>
    <a:lvl8pPr marL="3200400" algn="l" defTabSz="914400" rtl="0" eaLnBrk="1" latinLnBrk="0" hangingPunct="1">
      <a:defRPr sz="2200" kern="1200">
        <a:solidFill>
          <a:schemeClr val="tx1"/>
        </a:solidFill>
        <a:latin typeface="Times New Roman" pitchFamily="18" charset="0"/>
        <a:ea typeface="+mn-ea"/>
        <a:cs typeface="+mn-cs"/>
      </a:defRPr>
    </a:lvl8pPr>
    <a:lvl9pPr marL="3657600" algn="l" defTabSz="914400" rtl="0" eaLnBrk="1" latinLnBrk="0" hangingPunct="1">
      <a:defRPr sz="2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6647"/>
    <a:srgbClr val="FFFF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24" autoAdjust="0"/>
    <p:restoredTop sz="87339" autoAdjust="0"/>
  </p:normalViewPr>
  <p:slideViewPr>
    <p:cSldViewPr>
      <p:cViewPr>
        <p:scale>
          <a:sx n="50" d="100"/>
          <a:sy n="50" d="100"/>
        </p:scale>
        <p:origin x="-1532" y="-284"/>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842" y="2406"/>
      </p:cViewPr>
      <p:guideLst>
        <p:guide orient="horz" pos="2927"/>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2857" tIns="46429" rIns="92857" bIns="46429" numCol="1" anchor="t" anchorCtr="0" compatLnSpc="1">
            <a:prstTxWarp prst="textNoShape">
              <a:avLst/>
            </a:prstTxWarp>
          </a:bodyPr>
          <a:lstStyle>
            <a:lvl1pPr>
              <a:defRPr sz="1200"/>
            </a:lvl1pPr>
          </a:lstStyle>
          <a:p>
            <a:pPr>
              <a:defRPr/>
            </a:pPr>
            <a:endParaRPr lang="en-US"/>
          </a:p>
        </p:txBody>
      </p:sp>
      <p:sp>
        <p:nvSpPr>
          <p:cNvPr id="30723"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2857" tIns="46429" rIns="92857" bIns="46429" numCol="1" anchor="t" anchorCtr="0" compatLnSpc="1">
            <a:prstTxWarp prst="textNoShape">
              <a:avLst/>
            </a:prstTxWarp>
          </a:bodyPr>
          <a:lstStyle>
            <a:lvl1pPr algn="r">
              <a:defRPr sz="1200"/>
            </a:lvl1pPr>
          </a:lstStyle>
          <a:p>
            <a:pPr>
              <a:defRPr/>
            </a:pPr>
            <a:endParaRPr lang="en-US"/>
          </a:p>
        </p:txBody>
      </p:sp>
      <p:sp>
        <p:nvSpPr>
          <p:cNvPr id="30724"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2857" tIns="46429" rIns="92857" bIns="46429" numCol="1" anchor="b" anchorCtr="0" compatLnSpc="1">
            <a:prstTxWarp prst="textNoShape">
              <a:avLst/>
            </a:prstTxWarp>
          </a:bodyPr>
          <a:lstStyle>
            <a:lvl1pPr>
              <a:defRPr sz="1200"/>
            </a:lvl1pPr>
          </a:lstStyle>
          <a:p>
            <a:pPr>
              <a:defRPr/>
            </a:pPr>
            <a:endParaRPr lang="en-US"/>
          </a:p>
        </p:txBody>
      </p:sp>
      <p:sp>
        <p:nvSpPr>
          <p:cNvPr id="30725"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2857" tIns="46429" rIns="92857" bIns="46429" numCol="1" anchor="b" anchorCtr="0" compatLnSpc="1">
            <a:prstTxWarp prst="textNoShape">
              <a:avLst/>
            </a:prstTxWarp>
          </a:bodyPr>
          <a:lstStyle>
            <a:lvl1pPr algn="r">
              <a:defRPr sz="1200"/>
            </a:lvl1pPr>
          </a:lstStyle>
          <a:p>
            <a:pPr>
              <a:defRPr/>
            </a:pPr>
            <a:fld id="{B370C313-71D8-4ACD-8A55-8FBCDBB508DC}"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2857" tIns="46429" rIns="92857" bIns="46429" numCol="1" anchor="t" anchorCtr="0" compatLnSpc="1">
            <a:prstTxWarp prst="textNoShape">
              <a:avLst/>
            </a:prstTxWarp>
          </a:bodyPr>
          <a:lstStyle>
            <a:lvl1pPr>
              <a:defRPr sz="1200"/>
            </a:lvl1pPr>
          </a:lstStyle>
          <a:p>
            <a:pPr>
              <a:defRPr/>
            </a:pPr>
            <a:endParaRPr lang="en-US"/>
          </a:p>
        </p:txBody>
      </p:sp>
      <p:sp>
        <p:nvSpPr>
          <p:cNvPr id="409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2857" tIns="46429" rIns="92857" bIns="46429" numCol="1" anchor="t" anchorCtr="0" compatLnSpc="1">
            <a:prstTxWarp prst="textNoShape">
              <a:avLst/>
            </a:prstTxWarp>
          </a:bodyPr>
          <a:lstStyle>
            <a:lvl1pPr algn="r">
              <a:defRPr sz="1200"/>
            </a:lvl1pPr>
          </a:lstStyle>
          <a:p>
            <a:pPr>
              <a:defRPr/>
            </a:pPr>
            <a:endParaRPr lang="en-US"/>
          </a:p>
        </p:txBody>
      </p:sp>
      <p:sp>
        <p:nvSpPr>
          <p:cNvPr id="51204" name="Rectangle 4"/>
          <p:cNvSpPr>
            <a:spLocks noGrp="1" noRot="1" noChangeAspect="1" noChangeArrowheads="1" noTextEdit="1"/>
          </p:cNvSpPr>
          <p:nvPr>
            <p:ph type="sldImg" idx="2"/>
          </p:nvPr>
        </p:nvSpPr>
        <p:spPr bwMode="auto">
          <a:xfrm>
            <a:off x="1182688" y="698500"/>
            <a:ext cx="4646612" cy="3484563"/>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5038" y="4416425"/>
            <a:ext cx="5140325" cy="4181475"/>
          </a:xfrm>
          <a:prstGeom prst="rect">
            <a:avLst/>
          </a:prstGeom>
          <a:noFill/>
          <a:ln w="9525">
            <a:noFill/>
            <a:miter lim="800000"/>
            <a:headEnd/>
            <a:tailEnd/>
          </a:ln>
          <a:effectLst/>
        </p:spPr>
        <p:txBody>
          <a:bodyPr vert="horz" wrap="square" lIns="92857" tIns="46429" rIns="92857" bIns="4642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2857" tIns="46429" rIns="92857" bIns="46429" numCol="1" anchor="b" anchorCtr="0" compatLnSpc="1">
            <a:prstTxWarp prst="textNoShape">
              <a:avLst/>
            </a:prstTxWarp>
          </a:bodyPr>
          <a:lstStyle>
            <a:lvl1pPr>
              <a:defRPr sz="1200"/>
            </a:lvl1pPr>
          </a:lstStyle>
          <a:p>
            <a:pPr>
              <a:defRPr/>
            </a:pPr>
            <a:endParaRPr lang="en-US"/>
          </a:p>
        </p:txBody>
      </p:sp>
      <p:sp>
        <p:nvSpPr>
          <p:cNvPr id="410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2857" tIns="46429" rIns="92857" bIns="46429" numCol="1" anchor="b" anchorCtr="0" compatLnSpc="1">
            <a:prstTxWarp prst="textNoShape">
              <a:avLst/>
            </a:prstTxWarp>
          </a:bodyPr>
          <a:lstStyle>
            <a:lvl1pPr algn="r">
              <a:defRPr sz="1200"/>
            </a:lvl1pPr>
          </a:lstStyle>
          <a:p>
            <a:pPr>
              <a:defRPr/>
            </a:pPr>
            <a:fld id="{16A7D997-C813-48EB-B749-DACEE96A435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C218C766-5F1D-481C-A961-6A611EEE00DB}" type="slidenum">
              <a:rPr lang="en-US" smtClean="0"/>
              <a:pPr/>
              <a:t>1</a:t>
            </a:fld>
            <a:endParaRPr lang="en-US" smtClean="0"/>
          </a:p>
        </p:txBody>
      </p:sp>
      <p:sp>
        <p:nvSpPr>
          <p:cNvPr id="52227" name="Rectangle 2050"/>
          <p:cNvSpPr>
            <a:spLocks noGrp="1" noRot="1" noChangeAspect="1" noChangeArrowheads="1" noTextEdit="1"/>
          </p:cNvSpPr>
          <p:nvPr>
            <p:ph type="sldImg"/>
          </p:nvPr>
        </p:nvSpPr>
        <p:spPr>
          <a:ln/>
        </p:spPr>
      </p:sp>
      <p:sp>
        <p:nvSpPr>
          <p:cNvPr id="52228" name="Rectangle 2051"/>
          <p:cNvSpPr>
            <a:spLocks noGrp="1" noChangeArrowheads="1"/>
          </p:cNvSpPr>
          <p:nvPr>
            <p:ph type="body" idx="1"/>
          </p:nvPr>
        </p:nvSpPr>
        <p:spPr>
          <a:xfrm>
            <a:off x="388938" y="4235450"/>
            <a:ext cx="6310312" cy="4181475"/>
          </a:xfrm>
          <a:noFill/>
          <a:ln/>
        </p:spPr>
        <p:txBody>
          <a:bodyPr/>
          <a:lstStyle/>
          <a:p>
            <a:pPr eaLnBrk="1" hangingPunct="1"/>
            <a:r>
              <a:rPr lang="en-US" i="1" smtClean="0"/>
              <a:t>Department of  the army Inspector General </a:t>
            </a:r>
            <a:r>
              <a:rPr lang="en-US" smtClean="0"/>
              <a:t>DAIG recently completed an Army-wide inspection of the OIP and Army Inspections.  The </a:t>
            </a:r>
            <a:r>
              <a:rPr lang="en-US" i="1" smtClean="0"/>
              <a:t>Chief of Staff</a:t>
            </a:r>
            <a:r>
              <a:rPr lang="en-US" smtClean="0"/>
              <a:t>, </a:t>
            </a:r>
            <a:r>
              <a:rPr lang="en-US" i="1" smtClean="0"/>
              <a:t>Army (</a:t>
            </a:r>
            <a:r>
              <a:rPr lang="en-US" smtClean="0"/>
              <a:t>CSA) has made it an item of special emphasis.</a:t>
            </a:r>
          </a:p>
          <a:p>
            <a:pPr eaLnBrk="1" hangingPunct="1"/>
            <a:r>
              <a:rPr lang="en-US" smtClean="0"/>
              <a:t>CSA quote: dated 6 Dec 2002:  - “Assessment results indicate commanders are actively employing the Command Inspection Program (CIP) to improve units, but inspectors are not trained to conduct inspections IAW Army policy.”</a:t>
            </a:r>
          </a:p>
          <a:p>
            <a:pPr eaLnBrk="1" hangingPunct="1"/>
            <a:r>
              <a:rPr lang="en-US" smtClean="0"/>
              <a:t> “a general Army-wide lack of understanding of the OIP as the umbrella program under which the CIP and other inspections fall.”</a:t>
            </a:r>
          </a:p>
          <a:p>
            <a:pPr eaLnBrk="1" hangingPunct="1"/>
            <a:r>
              <a:rPr lang="en-US" smtClean="0"/>
              <a:t> “The purpose of the OIP is to coordinate inspections and audits into a single cohesive program focused on command objectives.”</a:t>
            </a:r>
          </a:p>
          <a:p>
            <a:pPr eaLnBrk="1" hangingPunct="1"/>
            <a:r>
              <a:rPr lang="en-US" smtClean="0"/>
              <a:t> “The OIP </a:t>
            </a:r>
            <a:r>
              <a:rPr lang="en-US" u="sng" smtClean="0"/>
              <a:t>must</a:t>
            </a:r>
            <a:r>
              <a:rPr lang="en-US" smtClean="0"/>
              <a:t> include the commander’s priorities and goals, explain the mechanism for scheduling and monitoring inspections, provide standards for inspections, and ensure corrective action.”</a:t>
            </a:r>
          </a:p>
          <a:p>
            <a:pPr eaLnBrk="1" hangingPunct="1"/>
            <a:r>
              <a:rPr lang="en-US" smtClean="0"/>
              <a:t> “GO Commanders, at all levels, will read the report on the inspection of the Army’s OIP and implement recommendations as appropriate.”</a:t>
            </a:r>
          </a:p>
          <a:p>
            <a:pPr eaLnBrk="1" hangingPunct="1"/>
            <a:r>
              <a:rPr lang="en-US" smtClean="0"/>
              <a:t> “Commanders </a:t>
            </a:r>
            <a:r>
              <a:rPr lang="en-US" u="sng" smtClean="0"/>
              <a:t>must</a:t>
            </a:r>
            <a:r>
              <a:rPr lang="en-US" smtClean="0"/>
              <a:t> assess the effectiveness of their command inspection program and employ assigned IGs as the proponent for both local inspection policy and individual inspector training as prescribed in AR 1-201, Army Inspection Policy.”</a:t>
            </a:r>
          </a:p>
          <a:p>
            <a:pPr eaLnBrk="1" hangingPunct="1"/>
            <a:r>
              <a:rPr lang="en-US" smtClean="0"/>
              <a:t> “Inspections add to the multiple sources of information available to assess the state of readiness of the command.  Commanders should develop their OIP to complement and reinforce other sources of evaluation information when determining or assessing from unit mission and focus limited resources on training and sustaining.” </a:t>
            </a:r>
          </a:p>
          <a:p>
            <a:pPr eaLnBrk="1" hangingPunct="1"/>
            <a:r>
              <a:rPr lang="en-US" smtClean="0"/>
              <a:t> I could stop there, because just from what the Chief said you should already be motivated to go and get the information yourself.   But let’s continue...</a:t>
            </a:r>
          </a:p>
          <a:p>
            <a:pPr eaLnBrk="1" hangingPunct="1"/>
            <a:endParaRPr lang="en-US" smtClean="0"/>
          </a:p>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39175ECB-83B7-4252-9D38-FC9F7EEC46B9}" type="slidenum">
              <a:rPr lang="en-US" smtClean="0"/>
              <a:pPr/>
              <a:t>2</a:t>
            </a:fld>
            <a:endParaRPr lang="en-US"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r>
              <a:rPr lang="en-US" dirty="0" smtClean="0"/>
              <a:t>The brief is divided into three sections, as you see here.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39175ECB-83B7-4252-9D38-FC9F7EEC46B9}" type="slidenum">
              <a:rPr lang="en-US" smtClean="0"/>
              <a:pPr/>
              <a:t>3</a:t>
            </a:fld>
            <a:endParaRPr lang="en-US"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r>
              <a:rPr lang="en-US" dirty="0" smtClean="0"/>
              <a:t>The brief is divided into three sections, as you see here.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r>
              <a:rPr lang="en-US" smtClean="0"/>
              <a:t>S1:  CPT Lingle </a:t>
            </a:r>
          </a:p>
          <a:p>
            <a:r>
              <a:rPr lang="en-US" smtClean="0"/>
              <a:t>S2: CPT Gleasman</a:t>
            </a:r>
          </a:p>
          <a:p>
            <a:r>
              <a:rPr lang="en-US" smtClean="0"/>
              <a:t>S3:</a:t>
            </a:r>
          </a:p>
          <a:p>
            <a:r>
              <a:rPr lang="en-US" smtClean="0"/>
              <a:t>S4: 1LT Mason</a:t>
            </a:r>
          </a:p>
          <a:p>
            <a:r>
              <a:rPr lang="en-US" smtClean="0"/>
              <a:t>S6: SSG Williams</a:t>
            </a:r>
          </a:p>
          <a:p>
            <a:r>
              <a:rPr lang="en-US" smtClean="0"/>
              <a:t>Medical Officer</a:t>
            </a:r>
          </a:p>
        </p:txBody>
      </p:sp>
      <p:sp>
        <p:nvSpPr>
          <p:cNvPr id="60420" name="Slide Number Placeholder 3"/>
          <p:cNvSpPr>
            <a:spLocks noGrp="1"/>
          </p:cNvSpPr>
          <p:nvPr>
            <p:ph type="sldNum" sz="quarter" idx="5"/>
          </p:nvPr>
        </p:nvSpPr>
        <p:spPr>
          <a:noFill/>
        </p:spPr>
        <p:txBody>
          <a:bodyPr/>
          <a:lstStyle/>
          <a:p>
            <a:fld id="{09804BCE-9FC0-44A3-A907-222F63F406F8}"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smtClean="0"/>
          </a:p>
        </p:txBody>
      </p:sp>
      <p:sp>
        <p:nvSpPr>
          <p:cNvPr id="61444" name="Slide Number Placeholder 3"/>
          <p:cNvSpPr>
            <a:spLocks noGrp="1"/>
          </p:cNvSpPr>
          <p:nvPr>
            <p:ph type="sldNum" sz="quarter" idx="5"/>
          </p:nvPr>
        </p:nvSpPr>
        <p:spPr>
          <a:noFill/>
        </p:spPr>
        <p:txBody>
          <a:bodyPr/>
          <a:lstStyle/>
          <a:p>
            <a:fld id="{E5BA945C-AB22-42A7-B57D-23B23CB45008}"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F51BF896-20B5-4576-B618-68CF64E88F49}" type="slidenum">
              <a:rPr lang="en-US" smtClean="0"/>
              <a:pPr/>
              <a:t>14</a:t>
            </a:fld>
            <a:endParaRPr lang="en-US"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xfrm>
            <a:off x="233363" y="4416425"/>
            <a:ext cx="6543675" cy="4181475"/>
          </a:xfrm>
          <a:noFill/>
          <a:ln/>
        </p:spPr>
        <p:txBody>
          <a:bodyPr/>
          <a:lstStyle/>
          <a:p>
            <a:pPr eaLnBrk="1" hangingPunct="1">
              <a:lnSpc>
                <a:spcPct val="90000"/>
              </a:lnSpc>
              <a:buFontTx/>
              <a:buChar char="•"/>
            </a:pPr>
            <a:r>
              <a:rPr lang="en-US" smtClean="0"/>
              <a:t> Inspecting is a frame of mind and a characteristic of good leaders.</a:t>
            </a:r>
          </a:p>
          <a:p>
            <a:pPr eaLnBrk="1" hangingPunct="1">
              <a:lnSpc>
                <a:spcPct val="90000"/>
              </a:lnSpc>
              <a:buFontTx/>
              <a:buChar char="•"/>
            </a:pPr>
            <a:r>
              <a:rPr lang="en-US" smtClean="0"/>
              <a:t> A good leader is always inspecting.  So it can be formal or especially informal…wherever you go.</a:t>
            </a:r>
          </a:p>
          <a:p>
            <a:pPr eaLnBrk="1" hangingPunct="1">
              <a:lnSpc>
                <a:spcPct val="90000"/>
              </a:lnSpc>
              <a:buFontTx/>
              <a:buChar char="•"/>
            </a:pPr>
            <a:r>
              <a:rPr lang="en-US" smtClean="0"/>
              <a:t> When you inspect involve and work thru the chain of command.  This make the chain of command work to correct problems and serves to reinforce the chain of command.</a:t>
            </a:r>
          </a:p>
          <a:p>
            <a:pPr eaLnBrk="1" hangingPunct="1">
              <a:lnSpc>
                <a:spcPct val="90000"/>
              </a:lnSpc>
              <a:buFontTx/>
              <a:buChar char="•"/>
            </a:pPr>
            <a:r>
              <a:rPr lang="en-US" smtClean="0"/>
              <a:t> When you personally see something there is no filtering by the observer</a:t>
            </a:r>
          </a:p>
          <a:p>
            <a:pPr eaLnBrk="1" hangingPunct="1">
              <a:lnSpc>
                <a:spcPct val="90000"/>
              </a:lnSpc>
              <a:buFontTx/>
              <a:buChar char="•"/>
            </a:pPr>
            <a:r>
              <a:rPr lang="en-US" smtClean="0"/>
              <a:t> Inspections is a tremendously effective way to train your leaders what right looks like, and what is important.</a:t>
            </a:r>
          </a:p>
          <a:p>
            <a:pPr eaLnBrk="1" hangingPunct="1">
              <a:lnSpc>
                <a:spcPct val="90000"/>
              </a:lnSpc>
              <a:buFontTx/>
              <a:buChar char="•"/>
            </a:pPr>
            <a:r>
              <a:rPr lang="en-US" smtClean="0"/>
              <a:t> Teach them how to do the same thing.  Inspecting is not a part of our institutional training. </a:t>
            </a:r>
          </a:p>
          <a:p>
            <a:pPr eaLnBrk="1" hangingPunct="1">
              <a:lnSpc>
                <a:spcPct val="90000"/>
              </a:lnSpc>
            </a:pPr>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pPr defTabSz="927100"/>
            <a:fld id="{2D778ED1-083F-4192-8A64-9AA2821ED30A}" type="slidenum">
              <a:rPr lang="en-US" smtClean="0"/>
              <a:pPr defTabSz="927100"/>
              <a:t>15</a:t>
            </a:fld>
            <a:endParaRPr lang="en-US" smtClean="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xfrm>
            <a:off x="857250" y="4351338"/>
            <a:ext cx="5140325" cy="4183062"/>
          </a:xfrm>
          <a:noFill/>
          <a:ln/>
        </p:spPr>
        <p:txBody>
          <a:bodyPr/>
          <a:lstStyle/>
          <a:p>
            <a:pPr eaLnBrk="1" hangingPunct="1"/>
            <a:r>
              <a:rPr lang="en-US" smtClean="0"/>
              <a:t>Notes for this slide:</a:t>
            </a:r>
          </a:p>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050ECFF0-2B72-437A-8D98-10D5EBAFDC3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7A3911E0-2410-43A6-9B6C-9990266923E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7057537B-CB46-4D7D-9EA0-7E75E7E7CC1C}"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smtClean="0"/>
          </a:p>
        </p:txBody>
      </p:sp>
      <p:sp>
        <p:nvSpPr>
          <p:cNvPr id="4"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04CC2585-4F4B-4FFC-8C7B-A8095C032748}"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6BB9D22F-6575-4629-85C9-8E4615C0B24A}"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sz="4000" b="1" i="1" u="sng"/>
            </a:lvl1pPr>
          </a:lstStyle>
          <a:p>
            <a:r>
              <a:rPr lang="en-US" dirty="0" smtClean="0"/>
              <a:t>Click to edit Master title style</a:t>
            </a:r>
            <a:endParaRPr lang="en-US" dirty="0"/>
          </a:p>
        </p:txBody>
      </p:sp>
      <p:sp>
        <p:nvSpPr>
          <p:cNvPr id="3" name="Text Placeholder 2"/>
          <p:cNvSpPr>
            <a:spLocks noGrp="1"/>
          </p:cNvSpPr>
          <p:nvPr>
            <p:ph type="body" sz="half" idx="1"/>
          </p:nvPr>
        </p:nvSpPr>
        <p:spPr>
          <a:xfrm>
            <a:off x="457200" y="1600200"/>
            <a:ext cx="8229600" cy="2185988"/>
          </a:xfrm>
          <a:prstGeom prst="rect">
            <a:avLst/>
          </a:prstGeom>
        </p:spPr>
        <p:txBody>
          <a:bodyPr/>
          <a:lstStyle>
            <a:lvl1pPr>
              <a:defRPr b="1"/>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7200" y="3938588"/>
            <a:ext cx="8229600" cy="2187575"/>
          </a:xfrm>
          <a:prstGeom prst="rect">
            <a:avLst/>
          </a:prstGeom>
        </p:spPr>
        <p:txBody>
          <a:bodyPr/>
          <a:lstStyle>
            <a:lvl1pPr>
              <a:defRPr b="1"/>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63BE2342-B5E3-407B-B286-1B9D265070FC}"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F89B3EC5-E5A8-4731-9207-FC37FE983F1A}"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BB9FA2CF-7689-497A-8345-4A940996C014}" type="slidenum">
              <a:rPr lang="en-US"/>
              <a:pPr>
                <a:defRPr/>
              </a:pPr>
              <a:t>‹#›</a:t>
            </a:fld>
            <a:endParaRPr lang="en-US"/>
          </a:p>
        </p:txBody>
      </p:sp>
      <p:graphicFrame>
        <p:nvGraphicFramePr>
          <p:cNvPr id="6" name="Table 5"/>
          <p:cNvGraphicFramePr>
            <a:graphicFrameLocks noGrp="1"/>
          </p:cNvGraphicFramePr>
          <p:nvPr userDrawn="1"/>
        </p:nvGraphicFramePr>
        <p:xfrm>
          <a:off x="5105400" y="5715000"/>
          <a:ext cx="3657600" cy="754380"/>
        </p:xfrm>
        <a:graphic>
          <a:graphicData uri="http://schemas.openxmlformats.org/drawingml/2006/table">
            <a:tbl>
              <a:tblPr/>
              <a:tblGrid>
                <a:gridCol w="2438400"/>
                <a:gridCol w="1219200"/>
              </a:tblGrid>
              <a:tr h="114300">
                <a:tc>
                  <a:txBody>
                    <a:bodyPr/>
                    <a:lstStyle/>
                    <a:p>
                      <a:pPr marL="0" marR="0" algn="ctr">
                        <a:spcBef>
                          <a:spcPts val="0"/>
                        </a:spcBef>
                        <a:spcAft>
                          <a:spcPts val="0"/>
                        </a:spcAft>
                      </a:pPr>
                      <a:r>
                        <a:rPr lang="en-US" sz="1200" b="1" dirty="0">
                          <a:solidFill>
                            <a:srgbClr val="000000"/>
                          </a:solidFill>
                          <a:latin typeface="+mn-lt"/>
                          <a:ea typeface="Times New Roman"/>
                          <a:cs typeface="Times New Roman"/>
                        </a:rPr>
                        <a:t>OVERALL RESULTS</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rgbClr val="000000"/>
                          </a:solidFill>
                          <a:latin typeface="+mn-lt"/>
                          <a:ea typeface="Times New Roman"/>
                          <a:cs typeface="Times New Roman"/>
                        </a:rPr>
                        <a:t>%</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spcBef>
                          <a:spcPts val="0"/>
                        </a:spcBef>
                        <a:spcAft>
                          <a:spcPts val="0"/>
                        </a:spcAft>
                      </a:pPr>
                      <a:r>
                        <a:rPr lang="en-US" sz="1200" b="1">
                          <a:solidFill>
                            <a:srgbClr val="000000"/>
                          </a:solidFill>
                          <a:latin typeface="+mn-lt"/>
                          <a:ea typeface="Times New Roman"/>
                          <a:cs typeface="Times New Roman"/>
                        </a:rPr>
                        <a:t>COMMENDABLE</a:t>
                      </a:r>
                      <a:endParaRPr lang="en-US" sz="1200" b="1">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190500">
                <a:tc>
                  <a:txBody>
                    <a:bodyPr/>
                    <a:lstStyle/>
                    <a:p>
                      <a:pPr marL="0" marR="0" algn="ctr">
                        <a:spcBef>
                          <a:spcPts val="0"/>
                        </a:spcBef>
                        <a:spcAft>
                          <a:spcPts val="0"/>
                        </a:spcAft>
                      </a:pPr>
                      <a:r>
                        <a:rPr lang="en-US" sz="1200" b="1">
                          <a:solidFill>
                            <a:srgbClr val="000000"/>
                          </a:solidFill>
                          <a:latin typeface="+mn-lt"/>
                          <a:ea typeface="Times New Roman"/>
                          <a:cs typeface="Times New Roman"/>
                        </a:rPr>
                        <a:t>SATISFACTORY</a:t>
                      </a:r>
                      <a:endParaRPr lang="en-US" sz="1200" b="1">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solidFill>
                            <a:srgbClr val="000000"/>
                          </a:solidFill>
                          <a:latin typeface="+mn-lt"/>
                          <a:ea typeface="Times New Roman"/>
                          <a:cs typeface="Times New Roman"/>
                        </a:rPr>
                        <a:t> </a:t>
                      </a:r>
                      <a:endParaRPr lang="en-US" sz="1200" b="1">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spcBef>
                          <a:spcPts val="0"/>
                        </a:spcBef>
                        <a:spcAft>
                          <a:spcPts val="0"/>
                        </a:spcAft>
                      </a:pPr>
                      <a:r>
                        <a:rPr lang="en-US" sz="1200" b="1" dirty="0">
                          <a:solidFill>
                            <a:srgbClr val="000000"/>
                          </a:solidFill>
                          <a:latin typeface="+mn-lt"/>
                          <a:ea typeface="Times New Roman"/>
                          <a:cs typeface="Times New Roman"/>
                        </a:rPr>
                        <a:t>NEEDS IMPROVEMENT</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solidFill>
                            <a:srgbClr val="000000"/>
                          </a:solidFill>
                          <a:latin typeface="+mn-lt"/>
                          <a:ea typeface="Times New Roman"/>
                          <a:cs typeface="Times New Roman"/>
                        </a:rPr>
                        <a:t> </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639CC77F-0DAB-4746-8DBF-F99D38BAE44A}"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0789942E-44E5-4871-9AE8-248D6495DBC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sz="4000" b="1" i="1" u="sng"/>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800" b="1"/>
            </a:lvl1pPr>
            <a:lvl2pPr>
              <a:defRPr sz="2400"/>
            </a:lvl2pPr>
            <a:lvl3pPr>
              <a:defRPr sz="2000"/>
            </a:lvl3pPr>
            <a:lvl4pPr>
              <a:defRPr sz="18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B662FD6C-C346-4C26-848B-1E1515816BAE}"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17F16990-D388-4008-8D3D-0F7C631E4910}"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ED0B9CD1-1A0A-4EF6-A54C-1EC579155062}"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A75F5067-DAEB-4D33-A25D-F7B625BAD5A2}"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AC90C702-5685-4F87-B9DD-14735A0CB06F}"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FE5C2233-5118-4BB5-B95E-C1A7053CCC3B}"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2D37A5F7-D2F2-470D-A612-5928D7BF63BF}"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34604222-261B-4889-86B8-2BF15783546E}" type="slidenum">
              <a:rPr lang="en-US"/>
              <a:pPr>
                <a:defRPr/>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smtClean="0"/>
          </a:p>
        </p:txBody>
      </p:sp>
      <p:sp>
        <p:nvSpPr>
          <p:cNvPr id="4"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02A93895-BA78-464F-9FE0-C20B7EFAE73F}" type="slidenum">
              <a:rPr lang="en-US"/>
              <a:pPr>
                <a:defRPr/>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21C9DE4F-2984-44D3-8B5B-D172759BCCB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B5719B92-1B56-4B4F-A811-9247938B5ECF}"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59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38588"/>
            <a:ext cx="8229600" cy="21875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04140E27-019E-47CA-A7A4-819256B906E3}" type="slidenum">
              <a:rPr lang="en-US"/>
              <a:pPr>
                <a:defRPr/>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3AF4858D-F409-4BAE-B51A-42FA2D1820FF}" type="slidenum">
              <a:rPr lang="en-US"/>
              <a:pPr>
                <a:defRPr/>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4F7E1FD4-69C4-4FB7-B4FD-FC18B0E133FE}" type="slidenum">
              <a:rPr lang="en-US"/>
              <a:pPr>
                <a:defRPr/>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sldNum" sz="quarter" idx="10"/>
          </p:nvPr>
        </p:nvSpPr>
        <p:spPr>
          <a:ln/>
        </p:spPr>
        <p:txBody>
          <a:bodyPr/>
          <a:lstStyle>
            <a:lvl1pPr>
              <a:defRPr/>
            </a:lvl1pPr>
          </a:lstStyle>
          <a:p>
            <a:pPr>
              <a:defRPr/>
            </a:pPr>
            <a:fld id="{6FDDB4BE-0F36-4EFD-A7E1-AFB96D73DD28}" type="slidenum">
              <a:rPr lang="en-US"/>
              <a:pPr>
                <a:defRPr/>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sldNum" sz="quarter" idx="10"/>
          </p:nvPr>
        </p:nvSpPr>
        <p:spPr>
          <a:ln/>
        </p:spPr>
        <p:txBody>
          <a:bodyPr/>
          <a:lstStyle>
            <a:lvl1pPr>
              <a:defRPr/>
            </a:lvl1pPr>
          </a:lstStyle>
          <a:p>
            <a:pPr>
              <a:defRPr/>
            </a:pPr>
            <a:fld id="{675FAD83-7325-4A70-85F0-0E36A551F1BA}" type="slidenum">
              <a:rPr lang="en-US"/>
              <a:pPr>
                <a:defRPr/>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sldNum" sz="quarter" idx="10"/>
          </p:nvPr>
        </p:nvSpPr>
        <p:spPr>
          <a:ln/>
        </p:spPr>
        <p:txBody>
          <a:bodyPr/>
          <a:lstStyle>
            <a:lvl1pPr>
              <a:defRPr/>
            </a:lvl1pPr>
          </a:lstStyle>
          <a:p>
            <a:pPr>
              <a:defRPr/>
            </a:pPr>
            <a:fld id="{C8895279-7DF7-4B7A-AA3C-C5E2063DE665}" type="slidenum">
              <a:rPr lang="en-US"/>
              <a:pPr>
                <a:defRPr/>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Rectangle 9"/>
          <p:cNvSpPr>
            <a:spLocks noGrp="1" noChangeArrowheads="1"/>
          </p:cNvSpPr>
          <p:nvPr>
            <p:ph type="sldNum" sz="quarter" idx="10"/>
          </p:nvPr>
        </p:nvSpPr>
        <p:spPr>
          <a:ln/>
        </p:spPr>
        <p:txBody>
          <a:bodyPr/>
          <a:lstStyle>
            <a:lvl1pPr>
              <a:defRPr/>
            </a:lvl1pPr>
          </a:lstStyle>
          <a:p>
            <a:pPr>
              <a:defRPr/>
            </a:pPr>
            <a:fld id="{82E578CB-06DA-40E2-8CDF-B70CC61AF73E}" type="slidenum">
              <a:rPr lang="en-US"/>
              <a:pPr>
                <a:defRPr/>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sldNum" sz="quarter" idx="10"/>
          </p:nvPr>
        </p:nvSpPr>
        <p:spPr>
          <a:ln/>
        </p:spPr>
        <p:txBody>
          <a:bodyPr/>
          <a:lstStyle>
            <a:lvl1pPr>
              <a:defRPr/>
            </a:lvl1pPr>
          </a:lstStyle>
          <a:p>
            <a:pPr>
              <a:defRPr/>
            </a:pPr>
            <a:fld id="{68F317EE-62A3-486B-A6F0-A7AA571C2866}" type="slidenum">
              <a:rPr lang="en-US"/>
              <a:pPr>
                <a:defRPr/>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Rectangle 9"/>
          <p:cNvSpPr>
            <a:spLocks noGrp="1" noChangeArrowheads="1"/>
          </p:cNvSpPr>
          <p:nvPr>
            <p:ph type="sldNum" sz="quarter" idx="10"/>
          </p:nvPr>
        </p:nvSpPr>
        <p:spPr>
          <a:ln/>
        </p:spPr>
        <p:txBody>
          <a:bodyPr/>
          <a:lstStyle>
            <a:lvl1pPr>
              <a:defRPr/>
            </a:lvl1pPr>
          </a:lstStyle>
          <a:p>
            <a:pPr>
              <a:defRPr/>
            </a:pPr>
            <a:fld id="{5B7DBF59-A396-4EC6-9DAE-DA152B1D029B}" type="slidenum">
              <a:rPr lang="en-US"/>
              <a:pPr>
                <a:defRPr/>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2F95EAB9-7127-4E8B-A5E2-D18C5035CCC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5CE2FD1A-3047-4E57-BA22-69BEE1F92B04}" type="slidenum">
              <a:rPr lang="en-US"/>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5650BB1D-00B3-444F-BB27-24EFDD374B0F}" type="slidenum">
              <a:rPr lang="en-US"/>
              <a:pPr>
                <a:defRPr/>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685DA51F-473A-4F14-A340-6C7972B5E740}" type="slidenum">
              <a:rPr lang="en-US"/>
              <a:pPr>
                <a:defRPr/>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D44C5C2C-FFDA-4DCA-B618-E268672751FE}" type="slidenum">
              <a:rPr lang="en-US"/>
              <a:pPr>
                <a:defRPr/>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smtClean="0"/>
          </a:p>
        </p:txBody>
      </p:sp>
      <p:sp>
        <p:nvSpPr>
          <p:cNvPr id="4" name="Rectangle 9"/>
          <p:cNvSpPr>
            <a:spLocks noGrp="1" noChangeArrowheads="1"/>
          </p:cNvSpPr>
          <p:nvPr>
            <p:ph type="sldNum" sz="quarter" idx="10"/>
          </p:nvPr>
        </p:nvSpPr>
        <p:spPr>
          <a:ln/>
        </p:spPr>
        <p:txBody>
          <a:bodyPr/>
          <a:lstStyle>
            <a:lvl1pPr>
              <a:defRPr/>
            </a:lvl1pPr>
          </a:lstStyle>
          <a:p>
            <a:pPr>
              <a:defRPr/>
            </a:pPr>
            <a:fld id="{6D6E1E36-3DB7-4662-BD4C-D81FF1B4917D}" type="slidenum">
              <a:rPr lang="en-US"/>
              <a:pPr>
                <a:defRPr/>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9"/>
          <p:cNvSpPr>
            <a:spLocks noGrp="1" noChangeArrowheads="1"/>
          </p:cNvSpPr>
          <p:nvPr>
            <p:ph type="sldNum" sz="quarter" idx="10"/>
          </p:nvPr>
        </p:nvSpPr>
        <p:spPr>
          <a:ln/>
        </p:spPr>
        <p:txBody>
          <a:bodyPr/>
          <a:lstStyle>
            <a:lvl1pPr>
              <a:defRPr/>
            </a:lvl1pPr>
          </a:lstStyle>
          <a:p>
            <a:pPr>
              <a:defRPr/>
            </a:pPr>
            <a:fld id="{901701B6-670A-43C3-B5F2-E95A188E5464}" type="slidenum">
              <a:rPr lang="en-US"/>
              <a:pPr>
                <a:defRPr/>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59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38588"/>
            <a:ext cx="8229600" cy="21875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sldNum" sz="quarter" idx="10"/>
          </p:nvPr>
        </p:nvSpPr>
        <p:spPr>
          <a:ln/>
        </p:spPr>
        <p:txBody>
          <a:bodyPr/>
          <a:lstStyle>
            <a:lvl1pPr>
              <a:defRPr/>
            </a:lvl1pPr>
          </a:lstStyle>
          <a:p>
            <a:pPr>
              <a:defRPr/>
            </a:pPr>
            <a:fld id="{CC20510B-CEF6-4026-8304-1B4B2EA3E8BF}" type="slidenum">
              <a:rPr lang="en-US"/>
              <a:pPr>
                <a:defRPr/>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BC5026DD-EAC5-4AA3-A048-83CBF30DB770}" type="slidenum">
              <a:rPr lang="en-US"/>
              <a:pPr>
                <a:defRPr/>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61EDFB69-94CA-4130-9A92-E179A804422A}" type="slidenum">
              <a:rPr lang="en-US"/>
              <a:pPr>
                <a:defRPr/>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sldNum" sz="quarter" idx="10"/>
          </p:nvPr>
        </p:nvSpPr>
        <p:spPr>
          <a:ln/>
        </p:spPr>
        <p:txBody>
          <a:bodyPr/>
          <a:lstStyle>
            <a:lvl1pPr>
              <a:defRPr/>
            </a:lvl1pPr>
          </a:lstStyle>
          <a:p>
            <a:pPr>
              <a:defRPr/>
            </a:pPr>
            <a:fld id="{B41B4EEE-EBE5-477A-A472-94DD282FE798}" type="slidenum">
              <a:rPr lang="en-US"/>
              <a:pPr>
                <a:defRPr/>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sldNum" sz="quarter" idx="10"/>
          </p:nvPr>
        </p:nvSpPr>
        <p:spPr>
          <a:ln/>
        </p:spPr>
        <p:txBody>
          <a:bodyPr/>
          <a:lstStyle>
            <a:lvl1pPr>
              <a:defRPr/>
            </a:lvl1pPr>
          </a:lstStyle>
          <a:p>
            <a:pPr>
              <a:defRPr/>
            </a:pPr>
            <a:fld id="{EDF45910-0C29-499F-8057-C64B8E16100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C3A2237D-794C-4083-B2C6-C1F0EB2BB67B}" type="slidenum">
              <a:rPr lang="en-US"/>
              <a:pPr>
                <a:defRPr/>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sldNum" sz="quarter" idx="10"/>
          </p:nvPr>
        </p:nvSpPr>
        <p:spPr>
          <a:ln/>
        </p:spPr>
        <p:txBody>
          <a:bodyPr/>
          <a:lstStyle>
            <a:lvl1pPr>
              <a:defRPr/>
            </a:lvl1pPr>
          </a:lstStyle>
          <a:p>
            <a:pPr>
              <a:defRPr/>
            </a:pPr>
            <a:fld id="{378D8DB5-2C91-4F2D-BD0D-9E460954836F}" type="slidenum">
              <a:rPr lang="en-US"/>
              <a:pPr>
                <a:defRPr/>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Rectangle 9"/>
          <p:cNvSpPr>
            <a:spLocks noGrp="1" noChangeArrowheads="1"/>
          </p:cNvSpPr>
          <p:nvPr>
            <p:ph type="sldNum" sz="quarter" idx="10"/>
          </p:nvPr>
        </p:nvSpPr>
        <p:spPr>
          <a:ln/>
        </p:spPr>
        <p:txBody>
          <a:bodyPr/>
          <a:lstStyle>
            <a:lvl1pPr>
              <a:defRPr/>
            </a:lvl1pPr>
          </a:lstStyle>
          <a:p>
            <a:pPr>
              <a:defRPr/>
            </a:pPr>
            <a:fld id="{F95789B4-66BB-4703-9CD6-12F8AFEF410C}" type="slidenum">
              <a:rPr lang="en-US"/>
              <a:pPr>
                <a:defRPr/>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sldNum" sz="quarter" idx="10"/>
          </p:nvPr>
        </p:nvSpPr>
        <p:spPr>
          <a:ln/>
        </p:spPr>
        <p:txBody>
          <a:bodyPr/>
          <a:lstStyle>
            <a:lvl1pPr>
              <a:defRPr/>
            </a:lvl1pPr>
          </a:lstStyle>
          <a:p>
            <a:pPr>
              <a:defRPr/>
            </a:pPr>
            <a:fld id="{EC14FC0D-9E52-460E-851E-7F5F8143DF4F}" type="slidenum">
              <a:rPr lang="en-US"/>
              <a:pPr>
                <a:defRPr/>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Rectangle 9"/>
          <p:cNvSpPr>
            <a:spLocks noGrp="1" noChangeArrowheads="1"/>
          </p:cNvSpPr>
          <p:nvPr>
            <p:ph type="sldNum" sz="quarter" idx="10"/>
          </p:nvPr>
        </p:nvSpPr>
        <p:spPr>
          <a:ln/>
        </p:spPr>
        <p:txBody>
          <a:bodyPr/>
          <a:lstStyle>
            <a:lvl1pPr>
              <a:defRPr/>
            </a:lvl1pPr>
          </a:lstStyle>
          <a:p>
            <a:pPr>
              <a:defRPr/>
            </a:pPr>
            <a:fld id="{91D4118E-1748-4C61-A5AA-0BBBEA29A3F5}" type="slidenum">
              <a:rPr lang="en-US"/>
              <a:pPr>
                <a:defRPr/>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BCDEECB6-2B19-479C-AA87-7A531982C72E}" type="slidenum">
              <a:rPr lang="en-US"/>
              <a:pPr>
                <a:defRPr/>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C2399FD0-8FE1-4E5E-ACA0-5F3B95FEDD34}" type="slidenum">
              <a:rPr lang="en-US"/>
              <a:pPr>
                <a:defRPr/>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4BE52BCB-D8D5-4696-BCF9-5625EA855BCA}" type="slidenum">
              <a:rPr lang="en-US"/>
              <a:pPr>
                <a:defRPr/>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26D91C86-C1E5-428A-BB08-60477138F601}" type="slidenum">
              <a:rPr lang="en-US"/>
              <a:pPr>
                <a:defRPr/>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smtClean="0"/>
          </a:p>
        </p:txBody>
      </p:sp>
      <p:sp>
        <p:nvSpPr>
          <p:cNvPr id="4" name="Rectangle 9"/>
          <p:cNvSpPr>
            <a:spLocks noGrp="1" noChangeArrowheads="1"/>
          </p:cNvSpPr>
          <p:nvPr>
            <p:ph type="sldNum" sz="quarter" idx="10"/>
          </p:nvPr>
        </p:nvSpPr>
        <p:spPr>
          <a:ln/>
        </p:spPr>
        <p:txBody>
          <a:bodyPr/>
          <a:lstStyle>
            <a:lvl1pPr>
              <a:defRPr/>
            </a:lvl1pPr>
          </a:lstStyle>
          <a:p>
            <a:pPr>
              <a:defRPr/>
            </a:pPr>
            <a:fld id="{8C21BC00-2CCD-4F61-9EEF-BDB7C79BB6BE}" type="slidenum">
              <a:rPr lang="en-US"/>
              <a:pPr>
                <a:defRPr/>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9"/>
          <p:cNvSpPr>
            <a:spLocks noGrp="1" noChangeArrowheads="1"/>
          </p:cNvSpPr>
          <p:nvPr>
            <p:ph type="sldNum" sz="quarter" idx="10"/>
          </p:nvPr>
        </p:nvSpPr>
        <p:spPr>
          <a:ln/>
        </p:spPr>
        <p:txBody>
          <a:bodyPr/>
          <a:lstStyle>
            <a:lvl1pPr>
              <a:defRPr/>
            </a:lvl1pPr>
          </a:lstStyle>
          <a:p>
            <a:pPr>
              <a:defRPr/>
            </a:pPr>
            <a:fld id="{8094F0A6-A25C-4374-ADF3-A795042BAA0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A02EC35A-74C4-4F09-BFB6-971AA833562A}" type="slidenum">
              <a:rPr lang="en-US"/>
              <a:pPr>
                <a:defRPr/>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59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38588"/>
            <a:ext cx="8229600" cy="21875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sldNum" sz="quarter" idx="10"/>
          </p:nvPr>
        </p:nvSpPr>
        <p:spPr>
          <a:ln/>
        </p:spPr>
        <p:txBody>
          <a:bodyPr/>
          <a:lstStyle>
            <a:lvl1pPr>
              <a:defRPr/>
            </a:lvl1pPr>
          </a:lstStyle>
          <a:p>
            <a:pPr>
              <a:defRPr/>
            </a:pPr>
            <a:fld id="{29BD362A-3FC4-412C-B743-79E1FCA9F44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AE263756-1D43-4872-829F-9328E8E882B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2ACC303E-5AF9-420A-A6A8-D44D58CDAC6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xfrm>
            <a:off x="7010400" y="6457950"/>
            <a:ext cx="2133600" cy="476250"/>
          </a:xfrm>
          <a:prstGeom prst="rect">
            <a:avLst/>
          </a:prstGeom>
        </p:spPr>
        <p:txBody>
          <a:bodyPr/>
          <a:lstStyle>
            <a:lvl1pPr>
              <a:defRPr/>
            </a:lvl1pPr>
          </a:lstStyle>
          <a:p>
            <a:pPr>
              <a:defRPr/>
            </a:pPr>
            <a:fld id="{0F1CFFFE-0E61-49A4-987A-EB6B422895E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17" Type="http://schemas.openxmlformats.org/officeDocument/2006/relationships/image" Target="../media/image1.jpeg"/><Relationship Id="rId2" Type="http://schemas.openxmlformats.org/officeDocument/2006/relationships/slideLayout" Target="../slideLayouts/slideLayout17.xml"/><Relationship Id="rId16" Type="http://schemas.openxmlformats.org/officeDocument/2006/relationships/theme" Target="../theme/theme2.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slideLayout" Target="../slideLayouts/slideLayout3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slideLayout" Target="../slideLayouts/slideLayout2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8.xml"/><Relationship Id="rId13" Type="http://schemas.openxmlformats.org/officeDocument/2006/relationships/slideLayout" Target="../slideLayouts/slideLayout43.xml"/><Relationship Id="rId3" Type="http://schemas.openxmlformats.org/officeDocument/2006/relationships/slideLayout" Target="../slideLayouts/slideLayout33.xml"/><Relationship Id="rId7" Type="http://schemas.openxmlformats.org/officeDocument/2006/relationships/slideLayout" Target="../slideLayouts/slideLayout37.xml"/><Relationship Id="rId12" Type="http://schemas.openxmlformats.org/officeDocument/2006/relationships/slideLayout" Target="../slideLayouts/slideLayout42.xml"/><Relationship Id="rId17" Type="http://schemas.openxmlformats.org/officeDocument/2006/relationships/image" Target="../media/image1.jpeg"/><Relationship Id="rId2" Type="http://schemas.openxmlformats.org/officeDocument/2006/relationships/slideLayout" Target="../slideLayouts/slideLayout32.xml"/><Relationship Id="rId16" Type="http://schemas.openxmlformats.org/officeDocument/2006/relationships/theme" Target="../theme/theme3.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slideLayout" Target="../slideLayouts/slideLayout41.xml"/><Relationship Id="rId5" Type="http://schemas.openxmlformats.org/officeDocument/2006/relationships/slideLayout" Target="../slideLayouts/slideLayout35.xml"/><Relationship Id="rId15" Type="http://schemas.openxmlformats.org/officeDocument/2006/relationships/slideLayout" Target="../slideLayouts/slideLayout45.xml"/><Relationship Id="rId10" Type="http://schemas.openxmlformats.org/officeDocument/2006/relationships/slideLayout" Target="../slideLayouts/slideLayout40.xml"/><Relationship Id="rId4" Type="http://schemas.openxmlformats.org/officeDocument/2006/relationships/slideLayout" Target="../slideLayouts/slideLayout34.xml"/><Relationship Id="rId9" Type="http://schemas.openxmlformats.org/officeDocument/2006/relationships/slideLayout" Target="../slideLayouts/slideLayout39.xml"/><Relationship Id="rId14" Type="http://schemas.openxmlformats.org/officeDocument/2006/relationships/slideLayout" Target="../slideLayouts/slideLayout4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slideLayout" Target="../slideLayouts/slideLayout58.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slideLayout" Target="../slideLayouts/slideLayout57.xml"/><Relationship Id="rId17" Type="http://schemas.openxmlformats.org/officeDocument/2006/relationships/image" Target="../media/image1.jpeg"/><Relationship Id="rId2" Type="http://schemas.openxmlformats.org/officeDocument/2006/relationships/slideLayout" Target="../slideLayouts/slideLayout47.xml"/><Relationship Id="rId16" Type="http://schemas.openxmlformats.org/officeDocument/2006/relationships/theme" Target="../theme/theme4.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5" Type="http://schemas.openxmlformats.org/officeDocument/2006/relationships/slideLayout" Target="../slideLayouts/slideLayout6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 Id="rId14" Type="http://schemas.openxmlformats.org/officeDocument/2006/relationships/slideLayout" Target="../slideLayouts/slideLayout5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465" r:id="rId1"/>
    <p:sldLayoutId id="2147484496" r:id="rId2"/>
    <p:sldLayoutId id="2147484497" r:id="rId3"/>
    <p:sldLayoutId id="2147484498" r:id="rId4"/>
    <p:sldLayoutId id="2147484499" r:id="rId5"/>
    <p:sldLayoutId id="2147484500" r:id="rId6"/>
    <p:sldLayoutId id="2147484501" r:id="rId7"/>
    <p:sldLayoutId id="2147484502" r:id="rId8"/>
    <p:sldLayoutId id="2147484503" r:id="rId9"/>
    <p:sldLayoutId id="2147484504" r:id="rId10"/>
    <p:sldLayoutId id="2147484505" r:id="rId11"/>
    <p:sldLayoutId id="2147484506" r:id="rId12"/>
    <p:sldLayoutId id="2147484507" r:id="rId13"/>
    <p:sldLayoutId id="2147484508" r:id="rId14"/>
    <p:sldLayoutId id="2147484509" r:id="rId15"/>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050" name="Group 81"/>
          <p:cNvGrpSpPr>
            <a:grpSpLocks/>
          </p:cNvGrpSpPr>
          <p:nvPr userDrawn="1"/>
        </p:nvGrpSpPr>
        <p:grpSpPr bwMode="auto">
          <a:xfrm>
            <a:off x="7908925" y="152400"/>
            <a:ext cx="1235075" cy="1317625"/>
            <a:chOff x="5028" y="24"/>
            <a:chExt cx="778" cy="830"/>
          </a:xfrm>
        </p:grpSpPr>
        <p:sp>
          <p:nvSpPr>
            <p:cNvPr id="1106" name="Freeform 82"/>
            <p:cNvSpPr>
              <a:spLocks noChangeAspect="1"/>
            </p:cNvSpPr>
            <p:nvPr userDrawn="1"/>
          </p:nvSpPr>
          <p:spPr bwMode="auto">
            <a:xfrm>
              <a:off x="5129" y="24"/>
              <a:ext cx="619" cy="801"/>
            </a:xfrm>
            <a:custGeom>
              <a:avLst/>
              <a:gdLst/>
              <a:ahLst/>
              <a:cxnLst>
                <a:cxn ang="0">
                  <a:pos x="4" y="206"/>
                </a:cxn>
                <a:cxn ang="0">
                  <a:pos x="69" y="441"/>
                </a:cxn>
                <a:cxn ang="0">
                  <a:pos x="177" y="602"/>
                </a:cxn>
                <a:cxn ang="0">
                  <a:pos x="245" y="623"/>
                </a:cxn>
                <a:cxn ang="0">
                  <a:pos x="316" y="566"/>
                </a:cxn>
                <a:cxn ang="0">
                  <a:pos x="400" y="415"/>
                </a:cxn>
                <a:cxn ang="0">
                  <a:pos x="449" y="209"/>
                </a:cxn>
                <a:cxn ang="0">
                  <a:pos x="453" y="103"/>
                </a:cxn>
                <a:cxn ang="0">
                  <a:pos x="378" y="20"/>
                </a:cxn>
                <a:cxn ang="0">
                  <a:pos x="152" y="4"/>
                </a:cxn>
                <a:cxn ang="0">
                  <a:pos x="7" y="65"/>
                </a:cxn>
                <a:cxn ang="0">
                  <a:pos x="35" y="297"/>
                </a:cxn>
                <a:cxn ang="0">
                  <a:pos x="85" y="439"/>
                </a:cxn>
                <a:cxn ang="0">
                  <a:pos x="166" y="568"/>
                </a:cxn>
                <a:cxn ang="0">
                  <a:pos x="231" y="608"/>
                </a:cxn>
                <a:cxn ang="0">
                  <a:pos x="295" y="568"/>
                </a:cxn>
                <a:cxn ang="0">
                  <a:pos x="17" y="166"/>
                </a:cxn>
                <a:cxn ang="0">
                  <a:pos x="175" y="13"/>
                </a:cxn>
                <a:cxn ang="0">
                  <a:pos x="331" y="21"/>
                </a:cxn>
                <a:cxn ang="0">
                  <a:pos x="435" y="79"/>
                </a:cxn>
                <a:cxn ang="0">
                  <a:pos x="433" y="215"/>
                </a:cxn>
                <a:cxn ang="0">
                  <a:pos x="404" y="356"/>
                </a:cxn>
                <a:cxn ang="0">
                  <a:pos x="373" y="221"/>
                </a:cxn>
                <a:cxn ang="0">
                  <a:pos x="377" y="192"/>
                </a:cxn>
                <a:cxn ang="0">
                  <a:pos x="399" y="157"/>
                </a:cxn>
                <a:cxn ang="0">
                  <a:pos x="405" y="119"/>
                </a:cxn>
                <a:cxn ang="0">
                  <a:pos x="392" y="101"/>
                </a:cxn>
                <a:cxn ang="0">
                  <a:pos x="354" y="76"/>
                </a:cxn>
                <a:cxn ang="0">
                  <a:pos x="332" y="61"/>
                </a:cxn>
                <a:cxn ang="0">
                  <a:pos x="326" y="48"/>
                </a:cxn>
                <a:cxn ang="0">
                  <a:pos x="314" y="37"/>
                </a:cxn>
                <a:cxn ang="0">
                  <a:pos x="303" y="25"/>
                </a:cxn>
                <a:cxn ang="0">
                  <a:pos x="303" y="37"/>
                </a:cxn>
                <a:cxn ang="0">
                  <a:pos x="307" y="54"/>
                </a:cxn>
                <a:cxn ang="0">
                  <a:pos x="298" y="51"/>
                </a:cxn>
                <a:cxn ang="0">
                  <a:pos x="289" y="37"/>
                </a:cxn>
                <a:cxn ang="0">
                  <a:pos x="282" y="34"/>
                </a:cxn>
                <a:cxn ang="0">
                  <a:pos x="281" y="48"/>
                </a:cxn>
                <a:cxn ang="0">
                  <a:pos x="286" y="64"/>
                </a:cxn>
                <a:cxn ang="0">
                  <a:pos x="276" y="77"/>
                </a:cxn>
                <a:cxn ang="0">
                  <a:pos x="265" y="85"/>
                </a:cxn>
                <a:cxn ang="0">
                  <a:pos x="263" y="98"/>
                </a:cxn>
                <a:cxn ang="0">
                  <a:pos x="250" y="109"/>
                </a:cxn>
                <a:cxn ang="0">
                  <a:pos x="227" y="135"/>
                </a:cxn>
                <a:cxn ang="0">
                  <a:pos x="208" y="149"/>
                </a:cxn>
                <a:cxn ang="0">
                  <a:pos x="211" y="165"/>
                </a:cxn>
                <a:cxn ang="0">
                  <a:pos x="224" y="183"/>
                </a:cxn>
                <a:cxn ang="0">
                  <a:pos x="245" y="186"/>
                </a:cxn>
                <a:cxn ang="0">
                  <a:pos x="259" y="170"/>
                </a:cxn>
                <a:cxn ang="0">
                  <a:pos x="286" y="161"/>
                </a:cxn>
                <a:cxn ang="0">
                  <a:pos x="311" y="154"/>
                </a:cxn>
                <a:cxn ang="0">
                  <a:pos x="331" y="155"/>
                </a:cxn>
                <a:cxn ang="0">
                  <a:pos x="346" y="185"/>
                </a:cxn>
                <a:cxn ang="0">
                  <a:pos x="371" y="228"/>
                </a:cxn>
              </a:cxnLst>
              <a:rect l="0" t="0" r="r" b="b"/>
              <a:pathLst>
                <a:path w="454" h="626">
                  <a:moveTo>
                    <a:pt x="7" y="65"/>
                  </a:moveTo>
                  <a:lnTo>
                    <a:pt x="1" y="96"/>
                  </a:lnTo>
                  <a:lnTo>
                    <a:pt x="0" y="132"/>
                  </a:lnTo>
                  <a:lnTo>
                    <a:pt x="1" y="167"/>
                  </a:lnTo>
                  <a:lnTo>
                    <a:pt x="4" y="206"/>
                  </a:lnTo>
                  <a:lnTo>
                    <a:pt x="11" y="254"/>
                  </a:lnTo>
                  <a:lnTo>
                    <a:pt x="23" y="312"/>
                  </a:lnTo>
                  <a:lnTo>
                    <a:pt x="42" y="371"/>
                  </a:lnTo>
                  <a:lnTo>
                    <a:pt x="56" y="407"/>
                  </a:lnTo>
                  <a:lnTo>
                    <a:pt x="69" y="441"/>
                  </a:lnTo>
                  <a:lnTo>
                    <a:pt x="87" y="479"/>
                  </a:lnTo>
                  <a:lnTo>
                    <a:pt x="111" y="521"/>
                  </a:lnTo>
                  <a:lnTo>
                    <a:pt x="133" y="554"/>
                  </a:lnTo>
                  <a:lnTo>
                    <a:pt x="157" y="585"/>
                  </a:lnTo>
                  <a:lnTo>
                    <a:pt x="177" y="602"/>
                  </a:lnTo>
                  <a:lnTo>
                    <a:pt x="190" y="611"/>
                  </a:lnTo>
                  <a:lnTo>
                    <a:pt x="203" y="618"/>
                  </a:lnTo>
                  <a:lnTo>
                    <a:pt x="218" y="623"/>
                  </a:lnTo>
                  <a:lnTo>
                    <a:pt x="232" y="625"/>
                  </a:lnTo>
                  <a:lnTo>
                    <a:pt x="245" y="623"/>
                  </a:lnTo>
                  <a:lnTo>
                    <a:pt x="259" y="619"/>
                  </a:lnTo>
                  <a:lnTo>
                    <a:pt x="275" y="609"/>
                  </a:lnTo>
                  <a:lnTo>
                    <a:pt x="286" y="601"/>
                  </a:lnTo>
                  <a:lnTo>
                    <a:pt x="298" y="588"/>
                  </a:lnTo>
                  <a:lnTo>
                    <a:pt x="316" y="566"/>
                  </a:lnTo>
                  <a:lnTo>
                    <a:pt x="332" y="541"/>
                  </a:lnTo>
                  <a:lnTo>
                    <a:pt x="355" y="506"/>
                  </a:lnTo>
                  <a:lnTo>
                    <a:pt x="370" y="479"/>
                  </a:lnTo>
                  <a:lnTo>
                    <a:pt x="385" y="449"/>
                  </a:lnTo>
                  <a:lnTo>
                    <a:pt x="400" y="415"/>
                  </a:lnTo>
                  <a:lnTo>
                    <a:pt x="414" y="374"/>
                  </a:lnTo>
                  <a:lnTo>
                    <a:pt x="429" y="325"/>
                  </a:lnTo>
                  <a:lnTo>
                    <a:pt x="440" y="278"/>
                  </a:lnTo>
                  <a:lnTo>
                    <a:pt x="446" y="241"/>
                  </a:lnTo>
                  <a:lnTo>
                    <a:pt x="449" y="209"/>
                  </a:lnTo>
                  <a:lnTo>
                    <a:pt x="452" y="183"/>
                  </a:lnTo>
                  <a:lnTo>
                    <a:pt x="452" y="162"/>
                  </a:lnTo>
                  <a:lnTo>
                    <a:pt x="453" y="146"/>
                  </a:lnTo>
                  <a:lnTo>
                    <a:pt x="453" y="120"/>
                  </a:lnTo>
                  <a:lnTo>
                    <a:pt x="453" y="103"/>
                  </a:lnTo>
                  <a:lnTo>
                    <a:pt x="449" y="86"/>
                  </a:lnTo>
                  <a:lnTo>
                    <a:pt x="444" y="71"/>
                  </a:lnTo>
                  <a:lnTo>
                    <a:pt x="429" y="44"/>
                  </a:lnTo>
                  <a:lnTo>
                    <a:pt x="404" y="29"/>
                  </a:lnTo>
                  <a:lnTo>
                    <a:pt x="378" y="20"/>
                  </a:lnTo>
                  <a:lnTo>
                    <a:pt x="335" y="10"/>
                  </a:lnTo>
                  <a:lnTo>
                    <a:pt x="292" y="3"/>
                  </a:lnTo>
                  <a:lnTo>
                    <a:pt x="260" y="0"/>
                  </a:lnTo>
                  <a:lnTo>
                    <a:pt x="195" y="0"/>
                  </a:lnTo>
                  <a:lnTo>
                    <a:pt x="152" y="4"/>
                  </a:lnTo>
                  <a:lnTo>
                    <a:pt x="103" y="14"/>
                  </a:lnTo>
                  <a:lnTo>
                    <a:pt x="68" y="24"/>
                  </a:lnTo>
                  <a:lnTo>
                    <a:pt x="42" y="34"/>
                  </a:lnTo>
                  <a:lnTo>
                    <a:pt x="22" y="48"/>
                  </a:lnTo>
                  <a:lnTo>
                    <a:pt x="7" y="65"/>
                  </a:lnTo>
                  <a:lnTo>
                    <a:pt x="17" y="166"/>
                  </a:lnTo>
                  <a:lnTo>
                    <a:pt x="17" y="187"/>
                  </a:lnTo>
                  <a:lnTo>
                    <a:pt x="22" y="233"/>
                  </a:lnTo>
                  <a:lnTo>
                    <a:pt x="28" y="269"/>
                  </a:lnTo>
                  <a:lnTo>
                    <a:pt x="35" y="297"/>
                  </a:lnTo>
                  <a:lnTo>
                    <a:pt x="41" y="321"/>
                  </a:lnTo>
                  <a:lnTo>
                    <a:pt x="47" y="344"/>
                  </a:lnTo>
                  <a:lnTo>
                    <a:pt x="58" y="374"/>
                  </a:lnTo>
                  <a:lnTo>
                    <a:pt x="74" y="414"/>
                  </a:lnTo>
                  <a:lnTo>
                    <a:pt x="85" y="439"/>
                  </a:lnTo>
                  <a:lnTo>
                    <a:pt x="99" y="467"/>
                  </a:lnTo>
                  <a:lnTo>
                    <a:pt x="114" y="497"/>
                  </a:lnTo>
                  <a:lnTo>
                    <a:pt x="137" y="532"/>
                  </a:lnTo>
                  <a:lnTo>
                    <a:pt x="157" y="559"/>
                  </a:lnTo>
                  <a:lnTo>
                    <a:pt x="166" y="568"/>
                  </a:lnTo>
                  <a:lnTo>
                    <a:pt x="177" y="581"/>
                  </a:lnTo>
                  <a:lnTo>
                    <a:pt x="186" y="590"/>
                  </a:lnTo>
                  <a:lnTo>
                    <a:pt x="202" y="602"/>
                  </a:lnTo>
                  <a:lnTo>
                    <a:pt x="217" y="607"/>
                  </a:lnTo>
                  <a:lnTo>
                    <a:pt x="231" y="608"/>
                  </a:lnTo>
                  <a:lnTo>
                    <a:pt x="242" y="607"/>
                  </a:lnTo>
                  <a:lnTo>
                    <a:pt x="256" y="602"/>
                  </a:lnTo>
                  <a:lnTo>
                    <a:pt x="274" y="591"/>
                  </a:lnTo>
                  <a:lnTo>
                    <a:pt x="285" y="581"/>
                  </a:lnTo>
                  <a:lnTo>
                    <a:pt x="295" y="568"/>
                  </a:lnTo>
                  <a:lnTo>
                    <a:pt x="311" y="549"/>
                  </a:lnTo>
                  <a:lnTo>
                    <a:pt x="326" y="526"/>
                  </a:lnTo>
                  <a:lnTo>
                    <a:pt x="337" y="506"/>
                  </a:lnTo>
                  <a:lnTo>
                    <a:pt x="348" y="489"/>
                  </a:lnTo>
                  <a:lnTo>
                    <a:pt x="17" y="166"/>
                  </a:lnTo>
                  <a:lnTo>
                    <a:pt x="7" y="65"/>
                  </a:lnTo>
                  <a:lnTo>
                    <a:pt x="51" y="43"/>
                  </a:lnTo>
                  <a:lnTo>
                    <a:pt x="93" y="29"/>
                  </a:lnTo>
                  <a:lnTo>
                    <a:pt x="136" y="20"/>
                  </a:lnTo>
                  <a:lnTo>
                    <a:pt x="175" y="13"/>
                  </a:lnTo>
                  <a:lnTo>
                    <a:pt x="206" y="11"/>
                  </a:lnTo>
                  <a:lnTo>
                    <a:pt x="252" y="11"/>
                  </a:lnTo>
                  <a:lnTo>
                    <a:pt x="271" y="13"/>
                  </a:lnTo>
                  <a:lnTo>
                    <a:pt x="294" y="15"/>
                  </a:lnTo>
                  <a:lnTo>
                    <a:pt x="331" y="21"/>
                  </a:lnTo>
                  <a:lnTo>
                    <a:pt x="359" y="28"/>
                  </a:lnTo>
                  <a:lnTo>
                    <a:pt x="399" y="40"/>
                  </a:lnTo>
                  <a:lnTo>
                    <a:pt x="414" y="50"/>
                  </a:lnTo>
                  <a:lnTo>
                    <a:pt x="428" y="65"/>
                  </a:lnTo>
                  <a:lnTo>
                    <a:pt x="435" y="79"/>
                  </a:lnTo>
                  <a:lnTo>
                    <a:pt x="439" y="102"/>
                  </a:lnTo>
                  <a:lnTo>
                    <a:pt x="439" y="126"/>
                  </a:lnTo>
                  <a:lnTo>
                    <a:pt x="439" y="157"/>
                  </a:lnTo>
                  <a:lnTo>
                    <a:pt x="436" y="191"/>
                  </a:lnTo>
                  <a:lnTo>
                    <a:pt x="433" y="215"/>
                  </a:lnTo>
                  <a:lnTo>
                    <a:pt x="430" y="245"/>
                  </a:lnTo>
                  <a:lnTo>
                    <a:pt x="425" y="275"/>
                  </a:lnTo>
                  <a:lnTo>
                    <a:pt x="419" y="301"/>
                  </a:lnTo>
                  <a:lnTo>
                    <a:pt x="412" y="328"/>
                  </a:lnTo>
                  <a:lnTo>
                    <a:pt x="404" y="356"/>
                  </a:lnTo>
                  <a:lnTo>
                    <a:pt x="397" y="379"/>
                  </a:lnTo>
                  <a:lnTo>
                    <a:pt x="51" y="43"/>
                  </a:lnTo>
                  <a:lnTo>
                    <a:pt x="7" y="65"/>
                  </a:lnTo>
                  <a:lnTo>
                    <a:pt x="374" y="230"/>
                  </a:lnTo>
                  <a:lnTo>
                    <a:pt x="373" y="221"/>
                  </a:lnTo>
                  <a:lnTo>
                    <a:pt x="373" y="216"/>
                  </a:lnTo>
                  <a:lnTo>
                    <a:pt x="373" y="210"/>
                  </a:lnTo>
                  <a:lnTo>
                    <a:pt x="374" y="205"/>
                  </a:lnTo>
                  <a:lnTo>
                    <a:pt x="375" y="200"/>
                  </a:lnTo>
                  <a:lnTo>
                    <a:pt x="377" y="192"/>
                  </a:lnTo>
                  <a:lnTo>
                    <a:pt x="381" y="186"/>
                  </a:lnTo>
                  <a:lnTo>
                    <a:pt x="384" y="180"/>
                  </a:lnTo>
                  <a:lnTo>
                    <a:pt x="391" y="171"/>
                  </a:lnTo>
                  <a:lnTo>
                    <a:pt x="393" y="166"/>
                  </a:lnTo>
                  <a:lnTo>
                    <a:pt x="399" y="157"/>
                  </a:lnTo>
                  <a:lnTo>
                    <a:pt x="405" y="144"/>
                  </a:lnTo>
                  <a:lnTo>
                    <a:pt x="407" y="133"/>
                  </a:lnTo>
                  <a:lnTo>
                    <a:pt x="407" y="129"/>
                  </a:lnTo>
                  <a:lnTo>
                    <a:pt x="407" y="125"/>
                  </a:lnTo>
                  <a:lnTo>
                    <a:pt x="405" y="119"/>
                  </a:lnTo>
                  <a:lnTo>
                    <a:pt x="404" y="116"/>
                  </a:lnTo>
                  <a:lnTo>
                    <a:pt x="402" y="113"/>
                  </a:lnTo>
                  <a:lnTo>
                    <a:pt x="400" y="109"/>
                  </a:lnTo>
                  <a:lnTo>
                    <a:pt x="396" y="105"/>
                  </a:lnTo>
                  <a:lnTo>
                    <a:pt x="392" y="101"/>
                  </a:lnTo>
                  <a:lnTo>
                    <a:pt x="386" y="97"/>
                  </a:lnTo>
                  <a:lnTo>
                    <a:pt x="375" y="88"/>
                  </a:lnTo>
                  <a:lnTo>
                    <a:pt x="366" y="83"/>
                  </a:lnTo>
                  <a:lnTo>
                    <a:pt x="362" y="81"/>
                  </a:lnTo>
                  <a:lnTo>
                    <a:pt x="354" y="76"/>
                  </a:lnTo>
                  <a:lnTo>
                    <a:pt x="348" y="71"/>
                  </a:lnTo>
                  <a:lnTo>
                    <a:pt x="341" y="66"/>
                  </a:lnTo>
                  <a:lnTo>
                    <a:pt x="336" y="64"/>
                  </a:lnTo>
                  <a:lnTo>
                    <a:pt x="334" y="63"/>
                  </a:lnTo>
                  <a:lnTo>
                    <a:pt x="332" y="61"/>
                  </a:lnTo>
                  <a:lnTo>
                    <a:pt x="330" y="58"/>
                  </a:lnTo>
                  <a:lnTo>
                    <a:pt x="330" y="56"/>
                  </a:lnTo>
                  <a:lnTo>
                    <a:pt x="328" y="54"/>
                  </a:lnTo>
                  <a:lnTo>
                    <a:pt x="328" y="51"/>
                  </a:lnTo>
                  <a:lnTo>
                    <a:pt x="326" y="48"/>
                  </a:lnTo>
                  <a:lnTo>
                    <a:pt x="323" y="44"/>
                  </a:lnTo>
                  <a:lnTo>
                    <a:pt x="320" y="42"/>
                  </a:lnTo>
                  <a:lnTo>
                    <a:pt x="318" y="40"/>
                  </a:lnTo>
                  <a:lnTo>
                    <a:pt x="316" y="39"/>
                  </a:lnTo>
                  <a:lnTo>
                    <a:pt x="314" y="37"/>
                  </a:lnTo>
                  <a:lnTo>
                    <a:pt x="312" y="37"/>
                  </a:lnTo>
                  <a:lnTo>
                    <a:pt x="311" y="34"/>
                  </a:lnTo>
                  <a:lnTo>
                    <a:pt x="311" y="31"/>
                  </a:lnTo>
                  <a:lnTo>
                    <a:pt x="308" y="28"/>
                  </a:lnTo>
                  <a:lnTo>
                    <a:pt x="303" y="25"/>
                  </a:lnTo>
                  <a:lnTo>
                    <a:pt x="302" y="25"/>
                  </a:lnTo>
                  <a:lnTo>
                    <a:pt x="302" y="28"/>
                  </a:lnTo>
                  <a:lnTo>
                    <a:pt x="303" y="32"/>
                  </a:lnTo>
                  <a:lnTo>
                    <a:pt x="303" y="33"/>
                  </a:lnTo>
                  <a:lnTo>
                    <a:pt x="303" y="37"/>
                  </a:lnTo>
                  <a:lnTo>
                    <a:pt x="303" y="42"/>
                  </a:lnTo>
                  <a:lnTo>
                    <a:pt x="305" y="46"/>
                  </a:lnTo>
                  <a:lnTo>
                    <a:pt x="306" y="50"/>
                  </a:lnTo>
                  <a:lnTo>
                    <a:pt x="307" y="52"/>
                  </a:lnTo>
                  <a:lnTo>
                    <a:pt x="307" y="54"/>
                  </a:lnTo>
                  <a:lnTo>
                    <a:pt x="307" y="55"/>
                  </a:lnTo>
                  <a:lnTo>
                    <a:pt x="305" y="56"/>
                  </a:lnTo>
                  <a:lnTo>
                    <a:pt x="303" y="56"/>
                  </a:lnTo>
                  <a:lnTo>
                    <a:pt x="301" y="55"/>
                  </a:lnTo>
                  <a:lnTo>
                    <a:pt x="298" y="51"/>
                  </a:lnTo>
                  <a:lnTo>
                    <a:pt x="297" y="46"/>
                  </a:lnTo>
                  <a:lnTo>
                    <a:pt x="295" y="43"/>
                  </a:lnTo>
                  <a:lnTo>
                    <a:pt x="293" y="41"/>
                  </a:lnTo>
                  <a:lnTo>
                    <a:pt x="290" y="39"/>
                  </a:lnTo>
                  <a:lnTo>
                    <a:pt x="289" y="37"/>
                  </a:lnTo>
                  <a:lnTo>
                    <a:pt x="287" y="34"/>
                  </a:lnTo>
                  <a:lnTo>
                    <a:pt x="286" y="31"/>
                  </a:lnTo>
                  <a:lnTo>
                    <a:pt x="284" y="30"/>
                  </a:lnTo>
                  <a:lnTo>
                    <a:pt x="281" y="28"/>
                  </a:lnTo>
                  <a:lnTo>
                    <a:pt x="282" y="34"/>
                  </a:lnTo>
                  <a:lnTo>
                    <a:pt x="282" y="37"/>
                  </a:lnTo>
                  <a:lnTo>
                    <a:pt x="282" y="40"/>
                  </a:lnTo>
                  <a:lnTo>
                    <a:pt x="281" y="42"/>
                  </a:lnTo>
                  <a:lnTo>
                    <a:pt x="281" y="44"/>
                  </a:lnTo>
                  <a:lnTo>
                    <a:pt x="281" y="48"/>
                  </a:lnTo>
                  <a:lnTo>
                    <a:pt x="282" y="50"/>
                  </a:lnTo>
                  <a:lnTo>
                    <a:pt x="282" y="52"/>
                  </a:lnTo>
                  <a:lnTo>
                    <a:pt x="283" y="56"/>
                  </a:lnTo>
                  <a:lnTo>
                    <a:pt x="284" y="60"/>
                  </a:lnTo>
                  <a:lnTo>
                    <a:pt x="286" y="64"/>
                  </a:lnTo>
                  <a:lnTo>
                    <a:pt x="284" y="66"/>
                  </a:lnTo>
                  <a:lnTo>
                    <a:pt x="282" y="68"/>
                  </a:lnTo>
                  <a:lnTo>
                    <a:pt x="280" y="71"/>
                  </a:lnTo>
                  <a:lnTo>
                    <a:pt x="277" y="75"/>
                  </a:lnTo>
                  <a:lnTo>
                    <a:pt x="276" y="77"/>
                  </a:lnTo>
                  <a:lnTo>
                    <a:pt x="271" y="78"/>
                  </a:lnTo>
                  <a:lnTo>
                    <a:pt x="269" y="79"/>
                  </a:lnTo>
                  <a:lnTo>
                    <a:pt x="268" y="81"/>
                  </a:lnTo>
                  <a:lnTo>
                    <a:pt x="266" y="84"/>
                  </a:lnTo>
                  <a:lnTo>
                    <a:pt x="265" y="85"/>
                  </a:lnTo>
                  <a:lnTo>
                    <a:pt x="266" y="88"/>
                  </a:lnTo>
                  <a:lnTo>
                    <a:pt x="265" y="90"/>
                  </a:lnTo>
                  <a:lnTo>
                    <a:pt x="261" y="92"/>
                  </a:lnTo>
                  <a:lnTo>
                    <a:pt x="264" y="94"/>
                  </a:lnTo>
                  <a:lnTo>
                    <a:pt x="263" y="98"/>
                  </a:lnTo>
                  <a:lnTo>
                    <a:pt x="263" y="100"/>
                  </a:lnTo>
                  <a:lnTo>
                    <a:pt x="258" y="103"/>
                  </a:lnTo>
                  <a:lnTo>
                    <a:pt x="255" y="105"/>
                  </a:lnTo>
                  <a:lnTo>
                    <a:pt x="254" y="105"/>
                  </a:lnTo>
                  <a:lnTo>
                    <a:pt x="250" y="109"/>
                  </a:lnTo>
                  <a:lnTo>
                    <a:pt x="246" y="114"/>
                  </a:lnTo>
                  <a:lnTo>
                    <a:pt x="242" y="118"/>
                  </a:lnTo>
                  <a:lnTo>
                    <a:pt x="236" y="126"/>
                  </a:lnTo>
                  <a:lnTo>
                    <a:pt x="231" y="132"/>
                  </a:lnTo>
                  <a:lnTo>
                    <a:pt x="227" y="135"/>
                  </a:lnTo>
                  <a:lnTo>
                    <a:pt x="222" y="139"/>
                  </a:lnTo>
                  <a:lnTo>
                    <a:pt x="216" y="141"/>
                  </a:lnTo>
                  <a:lnTo>
                    <a:pt x="212" y="144"/>
                  </a:lnTo>
                  <a:lnTo>
                    <a:pt x="209" y="146"/>
                  </a:lnTo>
                  <a:lnTo>
                    <a:pt x="208" y="149"/>
                  </a:lnTo>
                  <a:lnTo>
                    <a:pt x="208" y="154"/>
                  </a:lnTo>
                  <a:lnTo>
                    <a:pt x="209" y="157"/>
                  </a:lnTo>
                  <a:lnTo>
                    <a:pt x="210" y="160"/>
                  </a:lnTo>
                  <a:lnTo>
                    <a:pt x="211" y="161"/>
                  </a:lnTo>
                  <a:lnTo>
                    <a:pt x="211" y="165"/>
                  </a:lnTo>
                  <a:lnTo>
                    <a:pt x="211" y="168"/>
                  </a:lnTo>
                  <a:lnTo>
                    <a:pt x="213" y="174"/>
                  </a:lnTo>
                  <a:lnTo>
                    <a:pt x="216" y="180"/>
                  </a:lnTo>
                  <a:lnTo>
                    <a:pt x="220" y="182"/>
                  </a:lnTo>
                  <a:lnTo>
                    <a:pt x="224" y="183"/>
                  </a:lnTo>
                  <a:lnTo>
                    <a:pt x="229" y="183"/>
                  </a:lnTo>
                  <a:lnTo>
                    <a:pt x="231" y="184"/>
                  </a:lnTo>
                  <a:lnTo>
                    <a:pt x="235" y="186"/>
                  </a:lnTo>
                  <a:lnTo>
                    <a:pt x="239" y="187"/>
                  </a:lnTo>
                  <a:lnTo>
                    <a:pt x="245" y="186"/>
                  </a:lnTo>
                  <a:lnTo>
                    <a:pt x="247" y="183"/>
                  </a:lnTo>
                  <a:lnTo>
                    <a:pt x="249" y="180"/>
                  </a:lnTo>
                  <a:lnTo>
                    <a:pt x="252" y="177"/>
                  </a:lnTo>
                  <a:lnTo>
                    <a:pt x="255" y="173"/>
                  </a:lnTo>
                  <a:lnTo>
                    <a:pt x="259" y="170"/>
                  </a:lnTo>
                  <a:lnTo>
                    <a:pt x="266" y="168"/>
                  </a:lnTo>
                  <a:lnTo>
                    <a:pt x="270" y="166"/>
                  </a:lnTo>
                  <a:lnTo>
                    <a:pt x="276" y="165"/>
                  </a:lnTo>
                  <a:lnTo>
                    <a:pt x="281" y="163"/>
                  </a:lnTo>
                  <a:lnTo>
                    <a:pt x="286" y="161"/>
                  </a:lnTo>
                  <a:lnTo>
                    <a:pt x="291" y="159"/>
                  </a:lnTo>
                  <a:lnTo>
                    <a:pt x="295" y="156"/>
                  </a:lnTo>
                  <a:lnTo>
                    <a:pt x="298" y="154"/>
                  </a:lnTo>
                  <a:lnTo>
                    <a:pt x="305" y="154"/>
                  </a:lnTo>
                  <a:lnTo>
                    <a:pt x="311" y="154"/>
                  </a:lnTo>
                  <a:lnTo>
                    <a:pt x="317" y="154"/>
                  </a:lnTo>
                  <a:lnTo>
                    <a:pt x="320" y="154"/>
                  </a:lnTo>
                  <a:lnTo>
                    <a:pt x="324" y="152"/>
                  </a:lnTo>
                  <a:lnTo>
                    <a:pt x="328" y="152"/>
                  </a:lnTo>
                  <a:lnTo>
                    <a:pt x="331" y="155"/>
                  </a:lnTo>
                  <a:lnTo>
                    <a:pt x="334" y="159"/>
                  </a:lnTo>
                  <a:lnTo>
                    <a:pt x="337" y="163"/>
                  </a:lnTo>
                  <a:lnTo>
                    <a:pt x="340" y="168"/>
                  </a:lnTo>
                  <a:lnTo>
                    <a:pt x="344" y="177"/>
                  </a:lnTo>
                  <a:lnTo>
                    <a:pt x="346" y="185"/>
                  </a:lnTo>
                  <a:lnTo>
                    <a:pt x="351" y="196"/>
                  </a:lnTo>
                  <a:lnTo>
                    <a:pt x="355" y="205"/>
                  </a:lnTo>
                  <a:lnTo>
                    <a:pt x="360" y="214"/>
                  </a:lnTo>
                  <a:lnTo>
                    <a:pt x="368" y="225"/>
                  </a:lnTo>
                  <a:lnTo>
                    <a:pt x="371" y="228"/>
                  </a:lnTo>
                  <a:lnTo>
                    <a:pt x="374" y="230"/>
                  </a:lnTo>
                  <a:lnTo>
                    <a:pt x="7" y="65"/>
                  </a:lnTo>
                </a:path>
              </a:pathLst>
            </a:custGeom>
            <a:solidFill>
              <a:schemeClr val="accent1"/>
            </a:solidFill>
            <a:ln w="9525" cap="rnd">
              <a:noFill/>
              <a:round/>
              <a:headEnd/>
              <a:tailEnd/>
            </a:ln>
            <a:effectLst/>
          </p:spPr>
          <p:txBody>
            <a:bodyPr/>
            <a:lstStyle/>
            <a:p>
              <a:pPr>
                <a:defRPr/>
              </a:pPr>
              <a:endParaRPr lang="en-US"/>
            </a:p>
          </p:txBody>
        </p:sp>
        <p:sp>
          <p:nvSpPr>
            <p:cNvPr id="1107" name="Freeform 83"/>
            <p:cNvSpPr>
              <a:spLocks noChangeAspect="1"/>
            </p:cNvSpPr>
            <p:nvPr userDrawn="1"/>
          </p:nvSpPr>
          <p:spPr bwMode="auto">
            <a:xfrm>
              <a:off x="5129" y="24"/>
              <a:ext cx="619" cy="801"/>
            </a:xfrm>
            <a:custGeom>
              <a:avLst/>
              <a:gdLst/>
              <a:ahLst/>
              <a:cxnLst>
                <a:cxn ang="0">
                  <a:pos x="7" y="65"/>
                </a:cxn>
                <a:cxn ang="0">
                  <a:pos x="1" y="96"/>
                </a:cxn>
                <a:cxn ang="0">
                  <a:pos x="0" y="132"/>
                </a:cxn>
                <a:cxn ang="0">
                  <a:pos x="1" y="167"/>
                </a:cxn>
                <a:cxn ang="0">
                  <a:pos x="4" y="206"/>
                </a:cxn>
                <a:cxn ang="0">
                  <a:pos x="11" y="254"/>
                </a:cxn>
                <a:cxn ang="0">
                  <a:pos x="23" y="312"/>
                </a:cxn>
                <a:cxn ang="0">
                  <a:pos x="42" y="371"/>
                </a:cxn>
                <a:cxn ang="0">
                  <a:pos x="56" y="407"/>
                </a:cxn>
                <a:cxn ang="0">
                  <a:pos x="69" y="441"/>
                </a:cxn>
                <a:cxn ang="0">
                  <a:pos x="87" y="479"/>
                </a:cxn>
                <a:cxn ang="0">
                  <a:pos x="111" y="521"/>
                </a:cxn>
                <a:cxn ang="0">
                  <a:pos x="133" y="554"/>
                </a:cxn>
                <a:cxn ang="0">
                  <a:pos x="157" y="585"/>
                </a:cxn>
                <a:cxn ang="0">
                  <a:pos x="177" y="602"/>
                </a:cxn>
                <a:cxn ang="0">
                  <a:pos x="190" y="611"/>
                </a:cxn>
                <a:cxn ang="0">
                  <a:pos x="203" y="618"/>
                </a:cxn>
                <a:cxn ang="0">
                  <a:pos x="218" y="623"/>
                </a:cxn>
                <a:cxn ang="0">
                  <a:pos x="232" y="625"/>
                </a:cxn>
                <a:cxn ang="0">
                  <a:pos x="245" y="623"/>
                </a:cxn>
                <a:cxn ang="0">
                  <a:pos x="259" y="619"/>
                </a:cxn>
                <a:cxn ang="0">
                  <a:pos x="275" y="609"/>
                </a:cxn>
                <a:cxn ang="0">
                  <a:pos x="286" y="601"/>
                </a:cxn>
                <a:cxn ang="0">
                  <a:pos x="298" y="588"/>
                </a:cxn>
                <a:cxn ang="0">
                  <a:pos x="316" y="566"/>
                </a:cxn>
                <a:cxn ang="0">
                  <a:pos x="332" y="541"/>
                </a:cxn>
                <a:cxn ang="0">
                  <a:pos x="355" y="506"/>
                </a:cxn>
                <a:cxn ang="0">
                  <a:pos x="370" y="479"/>
                </a:cxn>
                <a:cxn ang="0">
                  <a:pos x="385" y="449"/>
                </a:cxn>
                <a:cxn ang="0">
                  <a:pos x="400" y="415"/>
                </a:cxn>
                <a:cxn ang="0">
                  <a:pos x="414" y="374"/>
                </a:cxn>
                <a:cxn ang="0">
                  <a:pos x="429" y="325"/>
                </a:cxn>
                <a:cxn ang="0">
                  <a:pos x="440" y="278"/>
                </a:cxn>
                <a:cxn ang="0">
                  <a:pos x="446" y="241"/>
                </a:cxn>
                <a:cxn ang="0">
                  <a:pos x="449" y="209"/>
                </a:cxn>
                <a:cxn ang="0">
                  <a:pos x="452" y="183"/>
                </a:cxn>
                <a:cxn ang="0">
                  <a:pos x="452" y="162"/>
                </a:cxn>
                <a:cxn ang="0">
                  <a:pos x="453" y="146"/>
                </a:cxn>
                <a:cxn ang="0">
                  <a:pos x="453" y="120"/>
                </a:cxn>
                <a:cxn ang="0">
                  <a:pos x="453" y="103"/>
                </a:cxn>
                <a:cxn ang="0">
                  <a:pos x="449" y="86"/>
                </a:cxn>
                <a:cxn ang="0">
                  <a:pos x="444" y="71"/>
                </a:cxn>
                <a:cxn ang="0">
                  <a:pos x="429" y="44"/>
                </a:cxn>
                <a:cxn ang="0">
                  <a:pos x="404" y="29"/>
                </a:cxn>
                <a:cxn ang="0">
                  <a:pos x="378" y="20"/>
                </a:cxn>
                <a:cxn ang="0">
                  <a:pos x="335" y="10"/>
                </a:cxn>
                <a:cxn ang="0">
                  <a:pos x="292" y="3"/>
                </a:cxn>
                <a:cxn ang="0">
                  <a:pos x="260" y="0"/>
                </a:cxn>
                <a:cxn ang="0">
                  <a:pos x="195" y="0"/>
                </a:cxn>
                <a:cxn ang="0">
                  <a:pos x="152" y="4"/>
                </a:cxn>
                <a:cxn ang="0">
                  <a:pos x="103" y="14"/>
                </a:cxn>
                <a:cxn ang="0">
                  <a:pos x="68" y="24"/>
                </a:cxn>
                <a:cxn ang="0">
                  <a:pos x="42" y="34"/>
                </a:cxn>
                <a:cxn ang="0">
                  <a:pos x="22" y="48"/>
                </a:cxn>
                <a:cxn ang="0">
                  <a:pos x="7" y="65"/>
                </a:cxn>
              </a:cxnLst>
              <a:rect l="0" t="0" r="r" b="b"/>
              <a:pathLst>
                <a:path w="454" h="626">
                  <a:moveTo>
                    <a:pt x="7" y="65"/>
                  </a:moveTo>
                  <a:lnTo>
                    <a:pt x="1" y="96"/>
                  </a:lnTo>
                  <a:lnTo>
                    <a:pt x="0" y="132"/>
                  </a:lnTo>
                  <a:lnTo>
                    <a:pt x="1" y="167"/>
                  </a:lnTo>
                  <a:lnTo>
                    <a:pt x="4" y="206"/>
                  </a:lnTo>
                  <a:lnTo>
                    <a:pt x="11" y="254"/>
                  </a:lnTo>
                  <a:lnTo>
                    <a:pt x="23" y="312"/>
                  </a:lnTo>
                  <a:lnTo>
                    <a:pt x="42" y="371"/>
                  </a:lnTo>
                  <a:lnTo>
                    <a:pt x="56" y="407"/>
                  </a:lnTo>
                  <a:lnTo>
                    <a:pt x="69" y="441"/>
                  </a:lnTo>
                  <a:lnTo>
                    <a:pt x="87" y="479"/>
                  </a:lnTo>
                  <a:lnTo>
                    <a:pt x="111" y="521"/>
                  </a:lnTo>
                  <a:lnTo>
                    <a:pt x="133" y="554"/>
                  </a:lnTo>
                  <a:lnTo>
                    <a:pt x="157" y="585"/>
                  </a:lnTo>
                  <a:lnTo>
                    <a:pt x="177" y="602"/>
                  </a:lnTo>
                  <a:lnTo>
                    <a:pt x="190" y="611"/>
                  </a:lnTo>
                  <a:lnTo>
                    <a:pt x="203" y="618"/>
                  </a:lnTo>
                  <a:lnTo>
                    <a:pt x="218" y="623"/>
                  </a:lnTo>
                  <a:lnTo>
                    <a:pt x="232" y="625"/>
                  </a:lnTo>
                  <a:lnTo>
                    <a:pt x="245" y="623"/>
                  </a:lnTo>
                  <a:lnTo>
                    <a:pt x="259" y="619"/>
                  </a:lnTo>
                  <a:lnTo>
                    <a:pt x="275" y="609"/>
                  </a:lnTo>
                  <a:lnTo>
                    <a:pt x="286" y="601"/>
                  </a:lnTo>
                  <a:lnTo>
                    <a:pt x="298" y="588"/>
                  </a:lnTo>
                  <a:lnTo>
                    <a:pt x="316" y="566"/>
                  </a:lnTo>
                  <a:lnTo>
                    <a:pt x="332" y="541"/>
                  </a:lnTo>
                  <a:lnTo>
                    <a:pt x="355" y="506"/>
                  </a:lnTo>
                  <a:lnTo>
                    <a:pt x="370" y="479"/>
                  </a:lnTo>
                  <a:lnTo>
                    <a:pt x="385" y="449"/>
                  </a:lnTo>
                  <a:lnTo>
                    <a:pt x="400" y="415"/>
                  </a:lnTo>
                  <a:lnTo>
                    <a:pt x="414" y="374"/>
                  </a:lnTo>
                  <a:lnTo>
                    <a:pt x="429" y="325"/>
                  </a:lnTo>
                  <a:lnTo>
                    <a:pt x="440" y="278"/>
                  </a:lnTo>
                  <a:lnTo>
                    <a:pt x="446" y="241"/>
                  </a:lnTo>
                  <a:lnTo>
                    <a:pt x="449" y="209"/>
                  </a:lnTo>
                  <a:lnTo>
                    <a:pt x="452" y="183"/>
                  </a:lnTo>
                  <a:lnTo>
                    <a:pt x="452" y="162"/>
                  </a:lnTo>
                  <a:lnTo>
                    <a:pt x="453" y="146"/>
                  </a:lnTo>
                  <a:lnTo>
                    <a:pt x="453" y="120"/>
                  </a:lnTo>
                  <a:lnTo>
                    <a:pt x="453" y="103"/>
                  </a:lnTo>
                  <a:lnTo>
                    <a:pt x="449" y="86"/>
                  </a:lnTo>
                  <a:lnTo>
                    <a:pt x="444" y="71"/>
                  </a:lnTo>
                  <a:lnTo>
                    <a:pt x="429" y="44"/>
                  </a:lnTo>
                  <a:lnTo>
                    <a:pt x="404" y="29"/>
                  </a:lnTo>
                  <a:lnTo>
                    <a:pt x="378" y="20"/>
                  </a:lnTo>
                  <a:lnTo>
                    <a:pt x="335" y="10"/>
                  </a:lnTo>
                  <a:lnTo>
                    <a:pt x="292" y="3"/>
                  </a:lnTo>
                  <a:lnTo>
                    <a:pt x="260" y="0"/>
                  </a:lnTo>
                  <a:lnTo>
                    <a:pt x="195" y="0"/>
                  </a:lnTo>
                  <a:lnTo>
                    <a:pt x="152" y="4"/>
                  </a:lnTo>
                  <a:lnTo>
                    <a:pt x="103" y="14"/>
                  </a:lnTo>
                  <a:lnTo>
                    <a:pt x="68" y="24"/>
                  </a:lnTo>
                  <a:lnTo>
                    <a:pt x="42" y="34"/>
                  </a:lnTo>
                  <a:lnTo>
                    <a:pt x="22" y="48"/>
                  </a:lnTo>
                  <a:lnTo>
                    <a:pt x="7" y="65"/>
                  </a:lnTo>
                </a:path>
              </a:pathLst>
            </a:custGeom>
            <a:solidFill>
              <a:schemeClr val="tx1"/>
            </a:solidFill>
            <a:ln w="12700" cap="rnd" cmpd="sng">
              <a:solidFill>
                <a:schemeClr val="tx1"/>
              </a:solidFill>
              <a:prstDash val="solid"/>
              <a:round/>
              <a:headEnd/>
              <a:tailEnd/>
            </a:ln>
            <a:effectLst/>
          </p:spPr>
          <p:txBody>
            <a:bodyPr/>
            <a:lstStyle/>
            <a:p>
              <a:pPr>
                <a:defRPr/>
              </a:pPr>
              <a:endParaRPr lang="en-US"/>
            </a:p>
          </p:txBody>
        </p:sp>
        <p:sp>
          <p:nvSpPr>
            <p:cNvPr id="1108" name="Freeform 84"/>
            <p:cNvSpPr>
              <a:spLocks noChangeAspect="1"/>
            </p:cNvSpPr>
            <p:nvPr userDrawn="1"/>
          </p:nvSpPr>
          <p:spPr bwMode="auto">
            <a:xfrm>
              <a:off x="5150" y="238"/>
              <a:ext cx="455" cy="566"/>
            </a:xfrm>
            <a:custGeom>
              <a:avLst/>
              <a:gdLst/>
              <a:ahLst/>
              <a:cxnLst>
                <a:cxn ang="0">
                  <a:pos x="0" y="0"/>
                </a:cxn>
                <a:cxn ang="0">
                  <a:pos x="0" y="21"/>
                </a:cxn>
                <a:cxn ang="0">
                  <a:pos x="5" y="66"/>
                </a:cxn>
                <a:cxn ang="0">
                  <a:pos x="12" y="103"/>
                </a:cxn>
                <a:cxn ang="0">
                  <a:pos x="18" y="131"/>
                </a:cxn>
                <a:cxn ang="0">
                  <a:pos x="24" y="154"/>
                </a:cxn>
                <a:cxn ang="0">
                  <a:pos x="30" y="178"/>
                </a:cxn>
                <a:cxn ang="0">
                  <a:pos x="41" y="207"/>
                </a:cxn>
                <a:cxn ang="0">
                  <a:pos x="57" y="248"/>
                </a:cxn>
                <a:cxn ang="0">
                  <a:pos x="68" y="273"/>
                </a:cxn>
                <a:cxn ang="0">
                  <a:pos x="82" y="301"/>
                </a:cxn>
                <a:cxn ang="0">
                  <a:pos x="97" y="330"/>
                </a:cxn>
                <a:cxn ang="0">
                  <a:pos x="120" y="365"/>
                </a:cxn>
                <a:cxn ang="0">
                  <a:pos x="140" y="392"/>
                </a:cxn>
                <a:cxn ang="0">
                  <a:pos x="149" y="402"/>
                </a:cxn>
                <a:cxn ang="0">
                  <a:pos x="161" y="415"/>
                </a:cxn>
                <a:cxn ang="0">
                  <a:pos x="170" y="424"/>
                </a:cxn>
                <a:cxn ang="0">
                  <a:pos x="186" y="436"/>
                </a:cxn>
                <a:cxn ang="0">
                  <a:pos x="201" y="440"/>
                </a:cxn>
                <a:cxn ang="0">
                  <a:pos x="214" y="442"/>
                </a:cxn>
                <a:cxn ang="0">
                  <a:pos x="226" y="440"/>
                </a:cxn>
                <a:cxn ang="0">
                  <a:pos x="240" y="436"/>
                </a:cxn>
                <a:cxn ang="0">
                  <a:pos x="258" y="425"/>
                </a:cxn>
                <a:cxn ang="0">
                  <a:pos x="269" y="414"/>
                </a:cxn>
                <a:cxn ang="0">
                  <a:pos x="279" y="402"/>
                </a:cxn>
                <a:cxn ang="0">
                  <a:pos x="295" y="383"/>
                </a:cxn>
                <a:cxn ang="0">
                  <a:pos x="310" y="359"/>
                </a:cxn>
                <a:cxn ang="0">
                  <a:pos x="321" y="340"/>
                </a:cxn>
                <a:cxn ang="0">
                  <a:pos x="332" y="323"/>
                </a:cxn>
                <a:cxn ang="0">
                  <a:pos x="0" y="0"/>
                </a:cxn>
              </a:cxnLst>
              <a:rect l="0" t="0" r="r" b="b"/>
              <a:pathLst>
                <a:path w="333" h="443">
                  <a:moveTo>
                    <a:pt x="0" y="0"/>
                  </a:moveTo>
                  <a:lnTo>
                    <a:pt x="0" y="21"/>
                  </a:lnTo>
                  <a:lnTo>
                    <a:pt x="5" y="66"/>
                  </a:lnTo>
                  <a:lnTo>
                    <a:pt x="12" y="103"/>
                  </a:lnTo>
                  <a:lnTo>
                    <a:pt x="18" y="131"/>
                  </a:lnTo>
                  <a:lnTo>
                    <a:pt x="24" y="154"/>
                  </a:lnTo>
                  <a:lnTo>
                    <a:pt x="30" y="178"/>
                  </a:lnTo>
                  <a:lnTo>
                    <a:pt x="41" y="207"/>
                  </a:lnTo>
                  <a:lnTo>
                    <a:pt x="57" y="248"/>
                  </a:lnTo>
                  <a:lnTo>
                    <a:pt x="68" y="273"/>
                  </a:lnTo>
                  <a:lnTo>
                    <a:pt x="82" y="301"/>
                  </a:lnTo>
                  <a:lnTo>
                    <a:pt x="97" y="330"/>
                  </a:lnTo>
                  <a:lnTo>
                    <a:pt x="120" y="365"/>
                  </a:lnTo>
                  <a:lnTo>
                    <a:pt x="140" y="392"/>
                  </a:lnTo>
                  <a:lnTo>
                    <a:pt x="149" y="402"/>
                  </a:lnTo>
                  <a:lnTo>
                    <a:pt x="161" y="415"/>
                  </a:lnTo>
                  <a:lnTo>
                    <a:pt x="170" y="424"/>
                  </a:lnTo>
                  <a:lnTo>
                    <a:pt x="186" y="436"/>
                  </a:lnTo>
                  <a:lnTo>
                    <a:pt x="201" y="440"/>
                  </a:lnTo>
                  <a:lnTo>
                    <a:pt x="214" y="442"/>
                  </a:lnTo>
                  <a:lnTo>
                    <a:pt x="226" y="440"/>
                  </a:lnTo>
                  <a:lnTo>
                    <a:pt x="240" y="436"/>
                  </a:lnTo>
                  <a:lnTo>
                    <a:pt x="258" y="425"/>
                  </a:lnTo>
                  <a:lnTo>
                    <a:pt x="269" y="414"/>
                  </a:lnTo>
                  <a:lnTo>
                    <a:pt x="279" y="402"/>
                  </a:lnTo>
                  <a:lnTo>
                    <a:pt x="295" y="383"/>
                  </a:lnTo>
                  <a:lnTo>
                    <a:pt x="310" y="359"/>
                  </a:lnTo>
                  <a:lnTo>
                    <a:pt x="321" y="340"/>
                  </a:lnTo>
                  <a:lnTo>
                    <a:pt x="332" y="323"/>
                  </a:lnTo>
                  <a:lnTo>
                    <a:pt x="0" y="0"/>
                  </a:lnTo>
                </a:path>
              </a:pathLst>
            </a:custGeom>
            <a:solidFill>
              <a:srgbClr val="969696"/>
            </a:solidFill>
            <a:ln w="12700" cap="rnd" cmpd="sng">
              <a:solidFill>
                <a:schemeClr val="tx1"/>
              </a:solidFill>
              <a:prstDash val="solid"/>
              <a:round/>
              <a:headEnd/>
              <a:tailEnd/>
            </a:ln>
            <a:effectLst/>
          </p:spPr>
          <p:txBody>
            <a:bodyPr/>
            <a:lstStyle/>
            <a:p>
              <a:pPr>
                <a:defRPr/>
              </a:pPr>
              <a:endParaRPr lang="en-US"/>
            </a:p>
          </p:txBody>
        </p:sp>
        <p:sp>
          <p:nvSpPr>
            <p:cNvPr id="1109" name="Freeform 85"/>
            <p:cNvSpPr>
              <a:spLocks noChangeAspect="1"/>
            </p:cNvSpPr>
            <p:nvPr userDrawn="1"/>
          </p:nvSpPr>
          <p:spPr bwMode="auto">
            <a:xfrm>
              <a:off x="5198" y="39"/>
              <a:ext cx="531" cy="471"/>
            </a:xfrm>
            <a:custGeom>
              <a:avLst/>
              <a:gdLst/>
              <a:ahLst/>
              <a:cxnLst>
                <a:cxn ang="0">
                  <a:pos x="0" y="31"/>
                </a:cxn>
                <a:cxn ang="0">
                  <a:pos x="43" y="17"/>
                </a:cxn>
                <a:cxn ang="0">
                  <a:pos x="85" y="9"/>
                </a:cxn>
                <a:cxn ang="0">
                  <a:pos x="125" y="2"/>
                </a:cxn>
                <a:cxn ang="0">
                  <a:pos x="156" y="0"/>
                </a:cxn>
                <a:cxn ang="0">
                  <a:pos x="201" y="0"/>
                </a:cxn>
                <a:cxn ang="0">
                  <a:pos x="220" y="2"/>
                </a:cxn>
                <a:cxn ang="0">
                  <a:pos x="243" y="3"/>
                </a:cxn>
                <a:cxn ang="0">
                  <a:pos x="280" y="10"/>
                </a:cxn>
                <a:cxn ang="0">
                  <a:pos x="308" y="17"/>
                </a:cxn>
                <a:cxn ang="0">
                  <a:pos x="348" y="29"/>
                </a:cxn>
                <a:cxn ang="0">
                  <a:pos x="363" y="38"/>
                </a:cxn>
                <a:cxn ang="0">
                  <a:pos x="377" y="53"/>
                </a:cxn>
                <a:cxn ang="0">
                  <a:pos x="384" y="68"/>
                </a:cxn>
                <a:cxn ang="0">
                  <a:pos x="388" y="91"/>
                </a:cxn>
                <a:cxn ang="0">
                  <a:pos x="388" y="114"/>
                </a:cxn>
                <a:cxn ang="0">
                  <a:pos x="388" y="146"/>
                </a:cxn>
                <a:cxn ang="0">
                  <a:pos x="385" y="180"/>
                </a:cxn>
                <a:cxn ang="0">
                  <a:pos x="383" y="204"/>
                </a:cxn>
                <a:cxn ang="0">
                  <a:pos x="379" y="234"/>
                </a:cxn>
                <a:cxn ang="0">
                  <a:pos x="374" y="264"/>
                </a:cxn>
                <a:cxn ang="0">
                  <a:pos x="368" y="290"/>
                </a:cxn>
                <a:cxn ang="0">
                  <a:pos x="361" y="317"/>
                </a:cxn>
                <a:cxn ang="0">
                  <a:pos x="353" y="344"/>
                </a:cxn>
                <a:cxn ang="0">
                  <a:pos x="346" y="368"/>
                </a:cxn>
                <a:cxn ang="0">
                  <a:pos x="0" y="31"/>
                </a:cxn>
              </a:cxnLst>
              <a:rect l="0" t="0" r="r" b="b"/>
              <a:pathLst>
                <a:path w="389" h="369">
                  <a:moveTo>
                    <a:pt x="0" y="31"/>
                  </a:moveTo>
                  <a:lnTo>
                    <a:pt x="43" y="17"/>
                  </a:lnTo>
                  <a:lnTo>
                    <a:pt x="85" y="9"/>
                  </a:lnTo>
                  <a:lnTo>
                    <a:pt x="125" y="2"/>
                  </a:lnTo>
                  <a:lnTo>
                    <a:pt x="156" y="0"/>
                  </a:lnTo>
                  <a:lnTo>
                    <a:pt x="201" y="0"/>
                  </a:lnTo>
                  <a:lnTo>
                    <a:pt x="220" y="2"/>
                  </a:lnTo>
                  <a:lnTo>
                    <a:pt x="243" y="3"/>
                  </a:lnTo>
                  <a:lnTo>
                    <a:pt x="280" y="10"/>
                  </a:lnTo>
                  <a:lnTo>
                    <a:pt x="308" y="17"/>
                  </a:lnTo>
                  <a:lnTo>
                    <a:pt x="348" y="29"/>
                  </a:lnTo>
                  <a:lnTo>
                    <a:pt x="363" y="38"/>
                  </a:lnTo>
                  <a:lnTo>
                    <a:pt x="377" y="53"/>
                  </a:lnTo>
                  <a:lnTo>
                    <a:pt x="384" y="68"/>
                  </a:lnTo>
                  <a:lnTo>
                    <a:pt x="388" y="91"/>
                  </a:lnTo>
                  <a:lnTo>
                    <a:pt x="388" y="114"/>
                  </a:lnTo>
                  <a:lnTo>
                    <a:pt x="388" y="146"/>
                  </a:lnTo>
                  <a:lnTo>
                    <a:pt x="385" y="180"/>
                  </a:lnTo>
                  <a:lnTo>
                    <a:pt x="383" y="204"/>
                  </a:lnTo>
                  <a:lnTo>
                    <a:pt x="379" y="234"/>
                  </a:lnTo>
                  <a:lnTo>
                    <a:pt x="374" y="264"/>
                  </a:lnTo>
                  <a:lnTo>
                    <a:pt x="368" y="290"/>
                  </a:lnTo>
                  <a:lnTo>
                    <a:pt x="361" y="317"/>
                  </a:lnTo>
                  <a:lnTo>
                    <a:pt x="353" y="344"/>
                  </a:lnTo>
                  <a:lnTo>
                    <a:pt x="346" y="368"/>
                  </a:lnTo>
                  <a:lnTo>
                    <a:pt x="0" y="31"/>
                  </a:lnTo>
                </a:path>
              </a:pathLst>
            </a:custGeom>
            <a:solidFill>
              <a:srgbClr val="969696"/>
            </a:solidFill>
            <a:ln w="12700" cap="rnd" cmpd="sng">
              <a:solidFill>
                <a:schemeClr val="tx1"/>
              </a:solidFill>
              <a:prstDash val="solid"/>
              <a:round/>
              <a:headEnd/>
              <a:tailEnd/>
            </a:ln>
            <a:effectLst/>
          </p:spPr>
          <p:txBody>
            <a:bodyPr/>
            <a:lstStyle/>
            <a:p>
              <a:pPr>
                <a:defRPr/>
              </a:pPr>
              <a:endParaRPr lang="en-US"/>
            </a:p>
          </p:txBody>
        </p:sp>
        <p:sp>
          <p:nvSpPr>
            <p:cNvPr id="1110" name="Freeform 86"/>
            <p:cNvSpPr>
              <a:spLocks noChangeAspect="1"/>
            </p:cNvSpPr>
            <p:nvPr userDrawn="1"/>
          </p:nvSpPr>
          <p:spPr bwMode="auto">
            <a:xfrm>
              <a:off x="5413" y="56"/>
              <a:ext cx="272" cy="265"/>
            </a:xfrm>
            <a:custGeom>
              <a:avLst/>
              <a:gdLst/>
              <a:ahLst/>
              <a:cxnLst>
                <a:cxn ang="0">
                  <a:pos x="165" y="192"/>
                </a:cxn>
                <a:cxn ang="0">
                  <a:pos x="167" y="175"/>
                </a:cxn>
                <a:cxn ang="0">
                  <a:pos x="177" y="155"/>
                </a:cxn>
                <a:cxn ang="0">
                  <a:pos x="191" y="132"/>
                </a:cxn>
                <a:cxn ang="0">
                  <a:pos x="199" y="104"/>
                </a:cxn>
                <a:cxn ang="0">
                  <a:pos x="196" y="91"/>
                </a:cxn>
                <a:cxn ang="0">
                  <a:pos x="188" y="81"/>
                </a:cxn>
                <a:cxn ang="0">
                  <a:pos x="167" y="63"/>
                </a:cxn>
                <a:cxn ang="0">
                  <a:pos x="146" y="51"/>
                </a:cxn>
                <a:cxn ang="0">
                  <a:pos x="128" y="39"/>
                </a:cxn>
                <a:cxn ang="0">
                  <a:pos x="122" y="33"/>
                </a:cxn>
                <a:cxn ang="0">
                  <a:pos x="120" y="26"/>
                </a:cxn>
                <a:cxn ang="0">
                  <a:pos x="112" y="17"/>
                </a:cxn>
                <a:cxn ang="0">
                  <a:pos x="106" y="12"/>
                </a:cxn>
                <a:cxn ang="0">
                  <a:pos x="103" y="6"/>
                </a:cxn>
                <a:cxn ang="0">
                  <a:pos x="94" y="0"/>
                </a:cxn>
                <a:cxn ang="0">
                  <a:pos x="95" y="8"/>
                </a:cxn>
                <a:cxn ang="0">
                  <a:pos x="97" y="21"/>
                </a:cxn>
                <a:cxn ang="0">
                  <a:pos x="99" y="29"/>
                </a:cxn>
                <a:cxn ang="0">
                  <a:pos x="95" y="31"/>
                </a:cxn>
                <a:cxn ang="0">
                  <a:pos x="89" y="21"/>
                </a:cxn>
                <a:cxn ang="0">
                  <a:pos x="82" y="14"/>
                </a:cxn>
                <a:cxn ang="0">
                  <a:pos x="78" y="6"/>
                </a:cxn>
                <a:cxn ang="0">
                  <a:pos x="74" y="9"/>
                </a:cxn>
                <a:cxn ang="0">
                  <a:pos x="73" y="17"/>
                </a:cxn>
                <a:cxn ang="0">
                  <a:pos x="74" y="25"/>
                </a:cxn>
                <a:cxn ang="0">
                  <a:pos x="76" y="35"/>
                </a:cxn>
                <a:cxn ang="0">
                  <a:pos x="74" y="43"/>
                </a:cxn>
                <a:cxn ang="0">
                  <a:pos x="68" y="52"/>
                </a:cxn>
                <a:cxn ang="0">
                  <a:pos x="60" y="56"/>
                </a:cxn>
                <a:cxn ang="0">
                  <a:pos x="58" y="63"/>
                </a:cxn>
                <a:cxn ang="0">
                  <a:pos x="56" y="69"/>
                </a:cxn>
                <a:cxn ang="0">
                  <a:pos x="50" y="78"/>
                </a:cxn>
                <a:cxn ang="0">
                  <a:pos x="42" y="84"/>
                </a:cxn>
                <a:cxn ang="0">
                  <a:pos x="28" y="101"/>
                </a:cxn>
                <a:cxn ang="0">
                  <a:pos x="13" y="114"/>
                </a:cxn>
                <a:cxn ang="0">
                  <a:pos x="1" y="122"/>
                </a:cxn>
                <a:cxn ang="0">
                  <a:pos x="1" y="132"/>
                </a:cxn>
                <a:cxn ang="0">
                  <a:pos x="3" y="140"/>
                </a:cxn>
                <a:cxn ang="0">
                  <a:pos x="8" y="156"/>
                </a:cxn>
                <a:cxn ang="0">
                  <a:pos x="21" y="159"/>
                </a:cxn>
                <a:cxn ang="0">
                  <a:pos x="31" y="162"/>
                </a:cxn>
                <a:cxn ang="0">
                  <a:pos x="41" y="155"/>
                </a:cxn>
                <a:cxn ang="0">
                  <a:pos x="51" y="146"/>
                </a:cxn>
                <a:cxn ang="0">
                  <a:pos x="68" y="140"/>
                </a:cxn>
                <a:cxn ang="0">
                  <a:pos x="83" y="134"/>
                </a:cxn>
                <a:cxn ang="0">
                  <a:pos x="97" y="130"/>
                </a:cxn>
                <a:cxn ang="0">
                  <a:pos x="112" y="130"/>
                </a:cxn>
                <a:cxn ang="0">
                  <a:pos x="123" y="131"/>
                </a:cxn>
                <a:cxn ang="0">
                  <a:pos x="132" y="144"/>
                </a:cxn>
                <a:cxn ang="0">
                  <a:pos x="143" y="172"/>
                </a:cxn>
                <a:cxn ang="0">
                  <a:pos x="160" y="201"/>
                </a:cxn>
              </a:cxnLst>
              <a:rect l="0" t="0" r="r" b="b"/>
              <a:pathLst>
                <a:path w="200" h="207">
                  <a:moveTo>
                    <a:pt x="166" y="206"/>
                  </a:moveTo>
                  <a:lnTo>
                    <a:pt x="165" y="196"/>
                  </a:lnTo>
                  <a:lnTo>
                    <a:pt x="165" y="192"/>
                  </a:lnTo>
                  <a:lnTo>
                    <a:pt x="165" y="186"/>
                  </a:lnTo>
                  <a:lnTo>
                    <a:pt x="166" y="181"/>
                  </a:lnTo>
                  <a:lnTo>
                    <a:pt x="167" y="175"/>
                  </a:lnTo>
                  <a:lnTo>
                    <a:pt x="170" y="167"/>
                  </a:lnTo>
                  <a:lnTo>
                    <a:pt x="173" y="161"/>
                  </a:lnTo>
                  <a:lnTo>
                    <a:pt x="177" y="155"/>
                  </a:lnTo>
                  <a:lnTo>
                    <a:pt x="183" y="146"/>
                  </a:lnTo>
                  <a:lnTo>
                    <a:pt x="186" y="141"/>
                  </a:lnTo>
                  <a:lnTo>
                    <a:pt x="191" y="132"/>
                  </a:lnTo>
                  <a:lnTo>
                    <a:pt x="197" y="119"/>
                  </a:lnTo>
                  <a:lnTo>
                    <a:pt x="199" y="109"/>
                  </a:lnTo>
                  <a:lnTo>
                    <a:pt x="199" y="104"/>
                  </a:lnTo>
                  <a:lnTo>
                    <a:pt x="199" y="100"/>
                  </a:lnTo>
                  <a:lnTo>
                    <a:pt x="197" y="95"/>
                  </a:lnTo>
                  <a:lnTo>
                    <a:pt x="196" y="91"/>
                  </a:lnTo>
                  <a:lnTo>
                    <a:pt x="195" y="89"/>
                  </a:lnTo>
                  <a:lnTo>
                    <a:pt x="192" y="84"/>
                  </a:lnTo>
                  <a:lnTo>
                    <a:pt x="188" y="81"/>
                  </a:lnTo>
                  <a:lnTo>
                    <a:pt x="184" y="76"/>
                  </a:lnTo>
                  <a:lnTo>
                    <a:pt x="178" y="72"/>
                  </a:lnTo>
                  <a:lnTo>
                    <a:pt x="167" y="63"/>
                  </a:lnTo>
                  <a:lnTo>
                    <a:pt x="158" y="58"/>
                  </a:lnTo>
                  <a:lnTo>
                    <a:pt x="154" y="56"/>
                  </a:lnTo>
                  <a:lnTo>
                    <a:pt x="146" y="51"/>
                  </a:lnTo>
                  <a:lnTo>
                    <a:pt x="140" y="46"/>
                  </a:lnTo>
                  <a:lnTo>
                    <a:pt x="133" y="41"/>
                  </a:lnTo>
                  <a:lnTo>
                    <a:pt x="128" y="39"/>
                  </a:lnTo>
                  <a:lnTo>
                    <a:pt x="126" y="38"/>
                  </a:lnTo>
                  <a:lnTo>
                    <a:pt x="124" y="36"/>
                  </a:lnTo>
                  <a:lnTo>
                    <a:pt x="122" y="33"/>
                  </a:lnTo>
                  <a:lnTo>
                    <a:pt x="122" y="31"/>
                  </a:lnTo>
                  <a:lnTo>
                    <a:pt x="120" y="29"/>
                  </a:lnTo>
                  <a:lnTo>
                    <a:pt x="120" y="26"/>
                  </a:lnTo>
                  <a:lnTo>
                    <a:pt x="118" y="23"/>
                  </a:lnTo>
                  <a:lnTo>
                    <a:pt x="115" y="19"/>
                  </a:lnTo>
                  <a:lnTo>
                    <a:pt x="112" y="17"/>
                  </a:lnTo>
                  <a:lnTo>
                    <a:pt x="110" y="15"/>
                  </a:lnTo>
                  <a:lnTo>
                    <a:pt x="108" y="14"/>
                  </a:lnTo>
                  <a:lnTo>
                    <a:pt x="106" y="12"/>
                  </a:lnTo>
                  <a:lnTo>
                    <a:pt x="104" y="11"/>
                  </a:lnTo>
                  <a:lnTo>
                    <a:pt x="104" y="9"/>
                  </a:lnTo>
                  <a:lnTo>
                    <a:pt x="103" y="6"/>
                  </a:lnTo>
                  <a:lnTo>
                    <a:pt x="100" y="3"/>
                  </a:lnTo>
                  <a:lnTo>
                    <a:pt x="95" y="0"/>
                  </a:lnTo>
                  <a:lnTo>
                    <a:pt x="94" y="0"/>
                  </a:lnTo>
                  <a:lnTo>
                    <a:pt x="94" y="3"/>
                  </a:lnTo>
                  <a:lnTo>
                    <a:pt x="95" y="7"/>
                  </a:lnTo>
                  <a:lnTo>
                    <a:pt x="95" y="8"/>
                  </a:lnTo>
                  <a:lnTo>
                    <a:pt x="95" y="12"/>
                  </a:lnTo>
                  <a:lnTo>
                    <a:pt x="95" y="17"/>
                  </a:lnTo>
                  <a:lnTo>
                    <a:pt x="97" y="21"/>
                  </a:lnTo>
                  <a:lnTo>
                    <a:pt x="98" y="25"/>
                  </a:lnTo>
                  <a:lnTo>
                    <a:pt x="99" y="27"/>
                  </a:lnTo>
                  <a:lnTo>
                    <a:pt x="99" y="29"/>
                  </a:lnTo>
                  <a:lnTo>
                    <a:pt x="99" y="30"/>
                  </a:lnTo>
                  <a:lnTo>
                    <a:pt x="97" y="31"/>
                  </a:lnTo>
                  <a:lnTo>
                    <a:pt x="95" y="31"/>
                  </a:lnTo>
                  <a:lnTo>
                    <a:pt x="93" y="30"/>
                  </a:lnTo>
                  <a:lnTo>
                    <a:pt x="90" y="25"/>
                  </a:lnTo>
                  <a:lnTo>
                    <a:pt x="89" y="21"/>
                  </a:lnTo>
                  <a:lnTo>
                    <a:pt x="87" y="18"/>
                  </a:lnTo>
                  <a:lnTo>
                    <a:pt x="85" y="16"/>
                  </a:lnTo>
                  <a:lnTo>
                    <a:pt x="82" y="14"/>
                  </a:lnTo>
                  <a:lnTo>
                    <a:pt x="81" y="11"/>
                  </a:lnTo>
                  <a:lnTo>
                    <a:pt x="79" y="9"/>
                  </a:lnTo>
                  <a:lnTo>
                    <a:pt x="78" y="6"/>
                  </a:lnTo>
                  <a:lnTo>
                    <a:pt x="76" y="4"/>
                  </a:lnTo>
                  <a:lnTo>
                    <a:pt x="73" y="3"/>
                  </a:lnTo>
                  <a:lnTo>
                    <a:pt x="74" y="9"/>
                  </a:lnTo>
                  <a:lnTo>
                    <a:pt x="74" y="12"/>
                  </a:lnTo>
                  <a:lnTo>
                    <a:pt x="74" y="15"/>
                  </a:lnTo>
                  <a:lnTo>
                    <a:pt x="73" y="17"/>
                  </a:lnTo>
                  <a:lnTo>
                    <a:pt x="73" y="19"/>
                  </a:lnTo>
                  <a:lnTo>
                    <a:pt x="73" y="23"/>
                  </a:lnTo>
                  <a:lnTo>
                    <a:pt x="74" y="25"/>
                  </a:lnTo>
                  <a:lnTo>
                    <a:pt x="74" y="27"/>
                  </a:lnTo>
                  <a:lnTo>
                    <a:pt x="75" y="31"/>
                  </a:lnTo>
                  <a:lnTo>
                    <a:pt x="76" y="35"/>
                  </a:lnTo>
                  <a:lnTo>
                    <a:pt x="78" y="39"/>
                  </a:lnTo>
                  <a:lnTo>
                    <a:pt x="76" y="41"/>
                  </a:lnTo>
                  <a:lnTo>
                    <a:pt x="74" y="43"/>
                  </a:lnTo>
                  <a:lnTo>
                    <a:pt x="72" y="46"/>
                  </a:lnTo>
                  <a:lnTo>
                    <a:pt x="69" y="50"/>
                  </a:lnTo>
                  <a:lnTo>
                    <a:pt x="68" y="52"/>
                  </a:lnTo>
                  <a:lnTo>
                    <a:pt x="63" y="53"/>
                  </a:lnTo>
                  <a:lnTo>
                    <a:pt x="61" y="54"/>
                  </a:lnTo>
                  <a:lnTo>
                    <a:pt x="60" y="56"/>
                  </a:lnTo>
                  <a:lnTo>
                    <a:pt x="58" y="59"/>
                  </a:lnTo>
                  <a:lnTo>
                    <a:pt x="57" y="60"/>
                  </a:lnTo>
                  <a:lnTo>
                    <a:pt x="58" y="63"/>
                  </a:lnTo>
                  <a:lnTo>
                    <a:pt x="57" y="65"/>
                  </a:lnTo>
                  <a:lnTo>
                    <a:pt x="53" y="67"/>
                  </a:lnTo>
                  <a:lnTo>
                    <a:pt x="56" y="69"/>
                  </a:lnTo>
                  <a:lnTo>
                    <a:pt x="55" y="73"/>
                  </a:lnTo>
                  <a:lnTo>
                    <a:pt x="55" y="75"/>
                  </a:lnTo>
                  <a:lnTo>
                    <a:pt x="50" y="78"/>
                  </a:lnTo>
                  <a:lnTo>
                    <a:pt x="46" y="80"/>
                  </a:lnTo>
                  <a:lnTo>
                    <a:pt x="46" y="81"/>
                  </a:lnTo>
                  <a:lnTo>
                    <a:pt x="42" y="84"/>
                  </a:lnTo>
                  <a:lnTo>
                    <a:pt x="37" y="89"/>
                  </a:lnTo>
                  <a:lnTo>
                    <a:pt x="34" y="93"/>
                  </a:lnTo>
                  <a:lnTo>
                    <a:pt x="28" y="101"/>
                  </a:lnTo>
                  <a:lnTo>
                    <a:pt x="22" y="107"/>
                  </a:lnTo>
                  <a:lnTo>
                    <a:pt x="19" y="110"/>
                  </a:lnTo>
                  <a:lnTo>
                    <a:pt x="13" y="114"/>
                  </a:lnTo>
                  <a:lnTo>
                    <a:pt x="8" y="117"/>
                  </a:lnTo>
                  <a:lnTo>
                    <a:pt x="4" y="119"/>
                  </a:lnTo>
                  <a:lnTo>
                    <a:pt x="1" y="122"/>
                  </a:lnTo>
                  <a:lnTo>
                    <a:pt x="0" y="124"/>
                  </a:lnTo>
                  <a:lnTo>
                    <a:pt x="0" y="130"/>
                  </a:lnTo>
                  <a:lnTo>
                    <a:pt x="1" y="132"/>
                  </a:lnTo>
                  <a:lnTo>
                    <a:pt x="2" y="135"/>
                  </a:lnTo>
                  <a:lnTo>
                    <a:pt x="3" y="137"/>
                  </a:lnTo>
                  <a:lnTo>
                    <a:pt x="3" y="140"/>
                  </a:lnTo>
                  <a:lnTo>
                    <a:pt x="3" y="144"/>
                  </a:lnTo>
                  <a:lnTo>
                    <a:pt x="4" y="150"/>
                  </a:lnTo>
                  <a:lnTo>
                    <a:pt x="8" y="156"/>
                  </a:lnTo>
                  <a:lnTo>
                    <a:pt x="12" y="158"/>
                  </a:lnTo>
                  <a:lnTo>
                    <a:pt x="16" y="159"/>
                  </a:lnTo>
                  <a:lnTo>
                    <a:pt x="21" y="159"/>
                  </a:lnTo>
                  <a:lnTo>
                    <a:pt x="23" y="160"/>
                  </a:lnTo>
                  <a:lnTo>
                    <a:pt x="27" y="161"/>
                  </a:lnTo>
                  <a:lnTo>
                    <a:pt x="31" y="162"/>
                  </a:lnTo>
                  <a:lnTo>
                    <a:pt x="37" y="161"/>
                  </a:lnTo>
                  <a:lnTo>
                    <a:pt x="39" y="159"/>
                  </a:lnTo>
                  <a:lnTo>
                    <a:pt x="41" y="155"/>
                  </a:lnTo>
                  <a:lnTo>
                    <a:pt x="44" y="153"/>
                  </a:lnTo>
                  <a:lnTo>
                    <a:pt x="46" y="149"/>
                  </a:lnTo>
                  <a:lnTo>
                    <a:pt x="51" y="146"/>
                  </a:lnTo>
                  <a:lnTo>
                    <a:pt x="58" y="144"/>
                  </a:lnTo>
                  <a:lnTo>
                    <a:pt x="62" y="142"/>
                  </a:lnTo>
                  <a:lnTo>
                    <a:pt x="68" y="140"/>
                  </a:lnTo>
                  <a:lnTo>
                    <a:pt x="73" y="139"/>
                  </a:lnTo>
                  <a:lnTo>
                    <a:pt x="78" y="137"/>
                  </a:lnTo>
                  <a:lnTo>
                    <a:pt x="83" y="134"/>
                  </a:lnTo>
                  <a:lnTo>
                    <a:pt x="87" y="131"/>
                  </a:lnTo>
                  <a:lnTo>
                    <a:pt x="90" y="130"/>
                  </a:lnTo>
                  <a:lnTo>
                    <a:pt x="97" y="130"/>
                  </a:lnTo>
                  <a:lnTo>
                    <a:pt x="103" y="130"/>
                  </a:lnTo>
                  <a:lnTo>
                    <a:pt x="109" y="130"/>
                  </a:lnTo>
                  <a:lnTo>
                    <a:pt x="112" y="130"/>
                  </a:lnTo>
                  <a:lnTo>
                    <a:pt x="116" y="127"/>
                  </a:lnTo>
                  <a:lnTo>
                    <a:pt x="120" y="127"/>
                  </a:lnTo>
                  <a:lnTo>
                    <a:pt x="123" y="131"/>
                  </a:lnTo>
                  <a:lnTo>
                    <a:pt x="126" y="134"/>
                  </a:lnTo>
                  <a:lnTo>
                    <a:pt x="129" y="139"/>
                  </a:lnTo>
                  <a:lnTo>
                    <a:pt x="132" y="144"/>
                  </a:lnTo>
                  <a:lnTo>
                    <a:pt x="137" y="153"/>
                  </a:lnTo>
                  <a:lnTo>
                    <a:pt x="138" y="160"/>
                  </a:lnTo>
                  <a:lnTo>
                    <a:pt x="143" y="172"/>
                  </a:lnTo>
                  <a:lnTo>
                    <a:pt x="147" y="181"/>
                  </a:lnTo>
                  <a:lnTo>
                    <a:pt x="153" y="190"/>
                  </a:lnTo>
                  <a:lnTo>
                    <a:pt x="160" y="201"/>
                  </a:lnTo>
                  <a:lnTo>
                    <a:pt x="163" y="203"/>
                  </a:lnTo>
                  <a:lnTo>
                    <a:pt x="166" y="206"/>
                  </a:lnTo>
                </a:path>
              </a:pathLst>
            </a:custGeom>
            <a:solidFill>
              <a:schemeClr val="tx1"/>
            </a:solidFill>
            <a:ln w="12700" cap="rnd" cmpd="sng">
              <a:solidFill>
                <a:schemeClr val="tx1"/>
              </a:solidFill>
              <a:prstDash val="solid"/>
              <a:round/>
              <a:headEnd/>
              <a:tailEnd/>
            </a:ln>
            <a:effectLst/>
          </p:spPr>
          <p:txBody>
            <a:bodyPr/>
            <a:lstStyle/>
            <a:p>
              <a:pPr>
                <a:defRPr/>
              </a:pPr>
              <a:endParaRPr lang="en-US"/>
            </a:p>
          </p:txBody>
        </p:sp>
        <p:sp>
          <p:nvSpPr>
            <p:cNvPr id="1111" name="Text Box 87"/>
            <p:cNvSpPr txBox="1">
              <a:spLocks noChangeAspect="1" noChangeArrowheads="1"/>
            </p:cNvSpPr>
            <p:nvPr userDrawn="1"/>
          </p:nvSpPr>
          <p:spPr bwMode="auto">
            <a:xfrm rot="2551177">
              <a:off x="5028" y="278"/>
              <a:ext cx="778" cy="202"/>
            </a:xfrm>
            <a:prstGeom prst="rect">
              <a:avLst/>
            </a:prstGeom>
            <a:noFill/>
            <a:ln w="9525">
              <a:noFill/>
              <a:miter lim="800000"/>
              <a:headEnd/>
              <a:tailEnd/>
            </a:ln>
            <a:effectLst/>
          </p:spPr>
          <p:txBody>
            <a:bodyPr>
              <a:spAutoFit/>
            </a:bodyPr>
            <a:lstStyle/>
            <a:p>
              <a:pPr eaLnBrk="0" hangingPunct="0">
                <a:defRPr/>
              </a:pPr>
              <a:r>
                <a:rPr lang="en-US" sz="1500" i="1" dirty="0">
                  <a:solidFill>
                    <a:srgbClr val="FF3300"/>
                  </a:solidFill>
                </a:rPr>
                <a:t>DRAGONS</a:t>
              </a:r>
            </a:p>
          </p:txBody>
        </p:sp>
        <p:sp>
          <p:nvSpPr>
            <p:cNvPr id="1112" name="Text Box 88"/>
            <p:cNvSpPr txBox="1">
              <a:spLocks noChangeArrowheads="1"/>
            </p:cNvSpPr>
            <p:nvPr userDrawn="1"/>
          </p:nvSpPr>
          <p:spPr bwMode="auto">
            <a:xfrm>
              <a:off x="5303" y="527"/>
              <a:ext cx="222" cy="327"/>
            </a:xfrm>
            <a:prstGeom prst="rect">
              <a:avLst/>
            </a:prstGeom>
            <a:noFill/>
            <a:ln w="9525">
              <a:noFill/>
              <a:miter lim="800000"/>
              <a:headEnd/>
              <a:tailEnd/>
            </a:ln>
            <a:effectLst/>
          </p:spPr>
          <p:txBody>
            <a:bodyPr>
              <a:spAutoFit/>
            </a:bodyPr>
            <a:lstStyle/>
            <a:p>
              <a:pPr eaLnBrk="0" hangingPunct="0">
                <a:spcBef>
                  <a:spcPct val="50000"/>
                </a:spcBef>
                <a:defRPr/>
              </a:pPr>
              <a:r>
                <a:rPr lang="en-US" sz="2800">
                  <a:latin typeface="Bookman Old Style" pitchFamily="18" charset="0"/>
                </a:rPr>
                <a:t>1</a:t>
              </a:r>
            </a:p>
          </p:txBody>
        </p:sp>
      </p:grpSp>
      <p:sp>
        <p:nvSpPr>
          <p:cNvPr id="1113" name="Text Box 89"/>
          <p:cNvSpPr txBox="1">
            <a:spLocks noChangeArrowheads="1"/>
          </p:cNvSpPr>
          <p:nvPr userDrawn="1"/>
        </p:nvSpPr>
        <p:spPr bwMode="auto">
          <a:xfrm>
            <a:off x="3721100" y="0"/>
            <a:ext cx="1828800" cy="244475"/>
          </a:xfrm>
          <a:prstGeom prst="rect">
            <a:avLst/>
          </a:prstGeom>
          <a:noFill/>
          <a:ln w="9525">
            <a:noFill/>
            <a:miter lim="800000"/>
            <a:headEnd/>
            <a:tailEnd/>
          </a:ln>
          <a:effectLst/>
        </p:spPr>
        <p:txBody>
          <a:bodyPr>
            <a:spAutoFit/>
          </a:bodyPr>
          <a:lstStyle/>
          <a:p>
            <a:pPr algn="ctr">
              <a:spcBef>
                <a:spcPct val="50000"/>
              </a:spcBef>
              <a:defRPr/>
            </a:pPr>
            <a:r>
              <a:rPr lang="en-US" sz="1000">
                <a:solidFill>
                  <a:srgbClr val="006600"/>
                </a:solidFill>
              </a:rPr>
              <a:t>FOR OFFICIAL USE ONLY</a:t>
            </a:r>
          </a:p>
        </p:txBody>
      </p:sp>
      <p:sp>
        <p:nvSpPr>
          <p:cNvPr id="1114" name="Text Box 90"/>
          <p:cNvSpPr txBox="1">
            <a:spLocks noChangeArrowheads="1"/>
          </p:cNvSpPr>
          <p:nvPr userDrawn="1"/>
        </p:nvSpPr>
        <p:spPr bwMode="auto">
          <a:xfrm>
            <a:off x="3733800" y="6613525"/>
            <a:ext cx="1828800" cy="244475"/>
          </a:xfrm>
          <a:prstGeom prst="rect">
            <a:avLst/>
          </a:prstGeom>
          <a:noFill/>
          <a:ln w="9525">
            <a:noFill/>
            <a:miter lim="800000"/>
            <a:headEnd/>
            <a:tailEnd/>
          </a:ln>
          <a:effectLst/>
        </p:spPr>
        <p:txBody>
          <a:bodyPr>
            <a:spAutoFit/>
          </a:bodyPr>
          <a:lstStyle/>
          <a:p>
            <a:pPr algn="ctr">
              <a:spcBef>
                <a:spcPct val="50000"/>
              </a:spcBef>
              <a:defRPr/>
            </a:pPr>
            <a:r>
              <a:rPr lang="en-US" sz="1000">
                <a:solidFill>
                  <a:srgbClr val="006600"/>
                </a:solidFill>
              </a:rPr>
              <a:t>FOR OFFICIAL USE ONLY</a:t>
            </a:r>
          </a:p>
        </p:txBody>
      </p:sp>
      <p:pic>
        <p:nvPicPr>
          <p:cNvPr id="2053" name="Picture 84" descr="C:\Users\JACK.LINGLE\AppData\Local\Microsoft\Windows\Temporary Internet Files\Content.Outlook\SHRIBPPW\IRONHORSE.jpg"/>
          <p:cNvPicPr>
            <a:picLocks noChangeAspect="1" noChangeArrowheads="1"/>
          </p:cNvPicPr>
          <p:nvPr userDrawn="1"/>
        </p:nvPicPr>
        <p:blipFill>
          <a:blip r:embed="rId17" cstate="print"/>
          <a:srcRect/>
          <a:stretch>
            <a:fillRect/>
          </a:stretch>
        </p:blipFill>
        <p:spPr bwMode="auto">
          <a:xfrm>
            <a:off x="0" y="0"/>
            <a:ext cx="1066800" cy="1371600"/>
          </a:xfrm>
          <a:prstGeom prst="rect">
            <a:avLst/>
          </a:prstGeom>
          <a:noFill/>
          <a:ln w="9525">
            <a:noFill/>
            <a:miter lim="800000"/>
            <a:headEnd/>
            <a:tailEnd/>
          </a:ln>
        </p:spPr>
      </p:pic>
      <p:sp>
        <p:nvSpPr>
          <p:cNvPr id="17" name="Text Box 10"/>
          <p:cNvSpPr txBox="1">
            <a:spLocks noChangeArrowheads="1"/>
          </p:cNvSpPr>
          <p:nvPr userDrawn="1"/>
        </p:nvSpPr>
        <p:spPr bwMode="auto">
          <a:xfrm>
            <a:off x="7480300" y="6429375"/>
            <a:ext cx="962025" cy="276225"/>
          </a:xfrm>
          <a:prstGeom prst="rect">
            <a:avLst/>
          </a:prstGeom>
          <a:noFill/>
          <a:ln w="9525">
            <a:noFill/>
            <a:miter lim="800000"/>
            <a:headEnd/>
            <a:tailEnd/>
          </a:ln>
          <a:effectLst/>
        </p:spPr>
        <p:txBody>
          <a:bodyPr wrap="none">
            <a:spAutoFit/>
          </a:bodyPr>
          <a:lstStyle/>
          <a:p>
            <a:pPr eaLnBrk="0" hangingPunct="0">
              <a:defRPr/>
            </a:pPr>
            <a:r>
              <a:rPr lang="en-US" sz="1200" i="1" dirty="0">
                <a:solidFill>
                  <a:srgbClr val="FF0000"/>
                </a:solidFill>
              </a:rPr>
              <a:t>WINNERS!</a:t>
            </a:r>
          </a:p>
        </p:txBody>
      </p:sp>
      <p:sp>
        <p:nvSpPr>
          <p:cNvPr id="18" name="Line 11"/>
          <p:cNvSpPr>
            <a:spLocks noChangeShapeType="1"/>
          </p:cNvSpPr>
          <p:nvPr userDrawn="1"/>
        </p:nvSpPr>
        <p:spPr bwMode="auto">
          <a:xfrm>
            <a:off x="1524000" y="6553200"/>
            <a:ext cx="5791200" cy="0"/>
          </a:xfrm>
          <a:prstGeom prst="line">
            <a:avLst/>
          </a:prstGeom>
          <a:noFill/>
          <a:ln w="34925">
            <a:solidFill>
              <a:srgbClr val="FF0000"/>
            </a:solidFill>
            <a:round/>
            <a:headEnd/>
            <a:tailEnd/>
          </a:ln>
          <a:effectLst/>
        </p:spPr>
        <p:txBody>
          <a:bodyPr/>
          <a:lstStyle/>
          <a:p>
            <a:pPr>
              <a:defRPr/>
            </a:pPr>
            <a:endParaRPr lang="en-US"/>
          </a:p>
        </p:txBody>
      </p:sp>
      <p:sp>
        <p:nvSpPr>
          <p:cNvPr id="19" name="Text Box 10"/>
          <p:cNvSpPr txBox="1">
            <a:spLocks noChangeArrowheads="1"/>
          </p:cNvSpPr>
          <p:nvPr userDrawn="1"/>
        </p:nvSpPr>
        <p:spPr bwMode="auto">
          <a:xfrm>
            <a:off x="304800" y="6400800"/>
            <a:ext cx="1020763" cy="276225"/>
          </a:xfrm>
          <a:prstGeom prst="rect">
            <a:avLst/>
          </a:prstGeom>
          <a:noFill/>
          <a:ln w="9525">
            <a:noFill/>
            <a:miter lim="800000"/>
            <a:headEnd/>
            <a:tailEnd/>
          </a:ln>
          <a:effectLst/>
        </p:spPr>
        <p:txBody>
          <a:bodyPr wrap="none">
            <a:spAutoFit/>
          </a:bodyPr>
          <a:lstStyle/>
          <a:p>
            <a:pPr eaLnBrk="0" hangingPunct="0">
              <a:defRPr/>
            </a:pPr>
            <a:r>
              <a:rPr lang="en-US" sz="1200" i="1" dirty="0">
                <a:solidFill>
                  <a:srgbClr val="FF0000"/>
                </a:solidFill>
              </a:rPr>
              <a:t>DRAGONS!</a:t>
            </a:r>
          </a:p>
        </p:txBody>
      </p:sp>
    </p:spTree>
  </p:cSld>
  <p:clrMap bg1="lt1" tx1="dk1" bg2="lt2" tx2="dk2" accent1="accent1" accent2="accent2" accent3="accent3" accent4="accent4" accent5="accent5" accent6="accent6" hlink="hlink" folHlink="folHlink"/>
  <p:sldLayoutIdLst>
    <p:sldLayoutId id="2147484510" r:id="rId1"/>
    <p:sldLayoutId id="2147484511" r:id="rId2"/>
    <p:sldLayoutId id="2147484512" r:id="rId3"/>
    <p:sldLayoutId id="2147484513" r:id="rId4"/>
    <p:sldLayoutId id="2147484514" r:id="rId5"/>
    <p:sldLayoutId id="2147484515" r:id="rId6"/>
    <p:sldLayoutId id="2147484516" r:id="rId7"/>
    <p:sldLayoutId id="2147484517" r:id="rId8"/>
    <p:sldLayoutId id="2147484518" r:id="rId9"/>
    <p:sldLayoutId id="2147484519" r:id="rId10"/>
    <p:sldLayoutId id="2147484520" r:id="rId11"/>
    <p:sldLayoutId id="2147484521" r:id="rId12"/>
    <p:sldLayoutId id="2147484522" r:id="rId13"/>
    <p:sldLayoutId id="2147484523" r:id="rId14"/>
    <p:sldLayoutId id="2147484524" r:id="rId15"/>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1" name="Text Box 7"/>
          <p:cNvSpPr txBox="1">
            <a:spLocks noChangeArrowheads="1"/>
          </p:cNvSpPr>
          <p:nvPr userDrawn="1"/>
        </p:nvSpPr>
        <p:spPr bwMode="auto">
          <a:xfrm>
            <a:off x="1588" y="6651625"/>
            <a:ext cx="1370012" cy="215900"/>
          </a:xfrm>
          <a:prstGeom prst="rect">
            <a:avLst/>
          </a:prstGeom>
          <a:noFill/>
          <a:ln w="9525">
            <a:noFill/>
            <a:miter lim="800000"/>
            <a:headEnd/>
            <a:tailEnd/>
          </a:ln>
          <a:effectLst/>
        </p:spPr>
        <p:txBody>
          <a:bodyPr>
            <a:spAutoFit/>
          </a:bodyPr>
          <a:lstStyle/>
          <a:p>
            <a:pPr algn="just">
              <a:spcBef>
                <a:spcPct val="50000"/>
              </a:spcBef>
              <a:defRPr/>
            </a:pPr>
            <a:r>
              <a:rPr lang="en-US" sz="800" dirty="0"/>
              <a:t>As of:  10 MAR12</a:t>
            </a:r>
          </a:p>
        </p:txBody>
      </p:sp>
      <p:sp>
        <p:nvSpPr>
          <p:cNvPr id="1033" name="Rectangle 9"/>
          <p:cNvSpPr>
            <a:spLocks noGrp="1" noChangeArrowheads="1"/>
          </p:cNvSpPr>
          <p:nvPr>
            <p:ph type="sldNum" sz="quarter" idx="4"/>
          </p:nvPr>
        </p:nvSpPr>
        <p:spPr bwMode="auto">
          <a:xfrm>
            <a:off x="70104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atin typeface="Arial" charset="0"/>
              </a:defRPr>
            </a:lvl1pPr>
          </a:lstStyle>
          <a:p>
            <a:pPr>
              <a:defRPr/>
            </a:pPr>
            <a:fld id="{706C9645-AFF5-4EFC-9B43-8159E21376CB}" type="slidenum">
              <a:rPr lang="en-US"/>
              <a:pPr>
                <a:defRPr/>
              </a:pPr>
              <a:t>‹#›</a:t>
            </a:fld>
            <a:endParaRPr lang="en-US"/>
          </a:p>
        </p:txBody>
      </p:sp>
      <p:grpSp>
        <p:nvGrpSpPr>
          <p:cNvPr id="3076" name="Group 81"/>
          <p:cNvGrpSpPr>
            <a:grpSpLocks/>
          </p:cNvGrpSpPr>
          <p:nvPr userDrawn="1"/>
        </p:nvGrpSpPr>
        <p:grpSpPr bwMode="auto">
          <a:xfrm>
            <a:off x="7908925" y="152400"/>
            <a:ext cx="1235075" cy="1317625"/>
            <a:chOff x="5028" y="24"/>
            <a:chExt cx="778" cy="830"/>
          </a:xfrm>
        </p:grpSpPr>
        <p:sp>
          <p:nvSpPr>
            <p:cNvPr id="1106" name="Freeform 82"/>
            <p:cNvSpPr>
              <a:spLocks noChangeAspect="1"/>
            </p:cNvSpPr>
            <p:nvPr userDrawn="1"/>
          </p:nvSpPr>
          <p:spPr bwMode="auto">
            <a:xfrm>
              <a:off x="5129" y="24"/>
              <a:ext cx="619" cy="801"/>
            </a:xfrm>
            <a:custGeom>
              <a:avLst/>
              <a:gdLst/>
              <a:ahLst/>
              <a:cxnLst>
                <a:cxn ang="0">
                  <a:pos x="4" y="206"/>
                </a:cxn>
                <a:cxn ang="0">
                  <a:pos x="69" y="441"/>
                </a:cxn>
                <a:cxn ang="0">
                  <a:pos x="177" y="602"/>
                </a:cxn>
                <a:cxn ang="0">
                  <a:pos x="245" y="623"/>
                </a:cxn>
                <a:cxn ang="0">
                  <a:pos x="316" y="566"/>
                </a:cxn>
                <a:cxn ang="0">
                  <a:pos x="400" y="415"/>
                </a:cxn>
                <a:cxn ang="0">
                  <a:pos x="449" y="209"/>
                </a:cxn>
                <a:cxn ang="0">
                  <a:pos x="453" y="103"/>
                </a:cxn>
                <a:cxn ang="0">
                  <a:pos x="378" y="20"/>
                </a:cxn>
                <a:cxn ang="0">
                  <a:pos x="152" y="4"/>
                </a:cxn>
                <a:cxn ang="0">
                  <a:pos x="7" y="65"/>
                </a:cxn>
                <a:cxn ang="0">
                  <a:pos x="35" y="297"/>
                </a:cxn>
                <a:cxn ang="0">
                  <a:pos x="85" y="439"/>
                </a:cxn>
                <a:cxn ang="0">
                  <a:pos x="166" y="568"/>
                </a:cxn>
                <a:cxn ang="0">
                  <a:pos x="231" y="608"/>
                </a:cxn>
                <a:cxn ang="0">
                  <a:pos x="295" y="568"/>
                </a:cxn>
                <a:cxn ang="0">
                  <a:pos x="17" y="166"/>
                </a:cxn>
                <a:cxn ang="0">
                  <a:pos x="175" y="13"/>
                </a:cxn>
                <a:cxn ang="0">
                  <a:pos x="331" y="21"/>
                </a:cxn>
                <a:cxn ang="0">
                  <a:pos x="435" y="79"/>
                </a:cxn>
                <a:cxn ang="0">
                  <a:pos x="433" y="215"/>
                </a:cxn>
                <a:cxn ang="0">
                  <a:pos x="404" y="356"/>
                </a:cxn>
                <a:cxn ang="0">
                  <a:pos x="373" y="221"/>
                </a:cxn>
                <a:cxn ang="0">
                  <a:pos x="377" y="192"/>
                </a:cxn>
                <a:cxn ang="0">
                  <a:pos x="399" y="157"/>
                </a:cxn>
                <a:cxn ang="0">
                  <a:pos x="405" y="119"/>
                </a:cxn>
                <a:cxn ang="0">
                  <a:pos x="392" y="101"/>
                </a:cxn>
                <a:cxn ang="0">
                  <a:pos x="354" y="76"/>
                </a:cxn>
                <a:cxn ang="0">
                  <a:pos x="332" y="61"/>
                </a:cxn>
                <a:cxn ang="0">
                  <a:pos x="326" y="48"/>
                </a:cxn>
                <a:cxn ang="0">
                  <a:pos x="314" y="37"/>
                </a:cxn>
                <a:cxn ang="0">
                  <a:pos x="303" y="25"/>
                </a:cxn>
                <a:cxn ang="0">
                  <a:pos x="303" y="37"/>
                </a:cxn>
                <a:cxn ang="0">
                  <a:pos x="307" y="54"/>
                </a:cxn>
                <a:cxn ang="0">
                  <a:pos x="298" y="51"/>
                </a:cxn>
                <a:cxn ang="0">
                  <a:pos x="289" y="37"/>
                </a:cxn>
                <a:cxn ang="0">
                  <a:pos x="282" y="34"/>
                </a:cxn>
                <a:cxn ang="0">
                  <a:pos x="281" y="48"/>
                </a:cxn>
                <a:cxn ang="0">
                  <a:pos x="286" y="64"/>
                </a:cxn>
                <a:cxn ang="0">
                  <a:pos x="276" y="77"/>
                </a:cxn>
                <a:cxn ang="0">
                  <a:pos x="265" y="85"/>
                </a:cxn>
                <a:cxn ang="0">
                  <a:pos x="263" y="98"/>
                </a:cxn>
                <a:cxn ang="0">
                  <a:pos x="250" y="109"/>
                </a:cxn>
                <a:cxn ang="0">
                  <a:pos x="227" y="135"/>
                </a:cxn>
                <a:cxn ang="0">
                  <a:pos x="208" y="149"/>
                </a:cxn>
                <a:cxn ang="0">
                  <a:pos x="211" y="165"/>
                </a:cxn>
                <a:cxn ang="0">
                  <a:pos x="224" y="183"/>
                </a:cxn>
                <a:cxn ang="0">
                  <a:pos x="245" y="186"/>
                </a:cxn>
                <a:cxn ang="0">
                  <a:pos x="259" y="170"/>
                </a:cxn>
                <a:cxn ang="0">
                  <a:pos x="286" y="161"/>
                </a:cxn>
                <a:cxn ang="0">
                  <a:pos x="311" y="154"/>
                </a:cxn>
                <a:cxn ang="0">
                  <a:pos x="331" y="155"/>
                </a:cxn>
                <a:cxn ang="0">
                  <a:pos x="346" y="185"/>
                </a:cxn>
                <a:cxn ang="0">
                  <a:pos x="371" y="228"/>
                </a:cxn>
              </a:cxnLst>
              <a:rect l="0" t="0" r="r" b="b"/>
              <a:pathLst>
                <a:path w="454" h="626">
                  <a:moveTo>
                    <a:pt x="7" y="65"/>
                  </a:moveTo>
                  <a:lnTo>
                    <a:pt x="1" y="96"/>
                  </a:lnTo>
                  <a:lnTo>
                    <a:pt x="0" y="132"/>
                  </a:lnTo>
                  <a:lnTo>
                    <a:pt x="1" y="167"/>
                  </a:lnTo>
                  <a:lnTo>
                    <a:pt x="4" y="206"/>
                  </a:lnTo>
                  <a:lnTo>
                    <a:pt x="11" y="254"/>
                  </a:lnTo>
                  <a:lnTo>
                    <a:pt x="23" y="312"/>
                  </a:lnTo>
                  <a:lnTo>
                    <a:pt x="42" y="371"/>
                  </a:lnTo>
                  <a:lnTo>
                    <a:pt x="56" y="407"/>
                  </a:lnTo>
                  <a:lnTo>
                    <a:pt x="69" y="441"/>
                  </a:lnTo>
                  <a:lnTo>
                    <a:pt x="87" y="479"/>
                  </a:lnTo>
                  <a:lnTo>
                    <a:pt x="111" y="521"/>
                  </a:lnTo>
                  <a:lnTo>
                    <a:pt x="133" y="554"/>
                  </a:lnTo>
                  <a:lnTo>
                    <a:pt x="157" y="585"/>
                  </a:lnTo>
                  <a:lnTo>
                    <a:pt x="177" y="602"/>
                  </a:lnTo>
                  <a:lnTo>
                    <a:pt x="190" y="611"/>
                  </a:lnTo>
                  <a:lnTo>
                    <a:pt x="203" y="618"/>
                  </a:lnTo>
                  <a:lnTo>
                    <a:pt x="218" y="623"/>
                  </a:lnTo>
                  <a:lnTo>
                    <a:pt x="232" y="625"/>
                  </a:lnTo>
                  <a:lnTo>
                    <a:pt x="245" y="623"/>
                  </a:lnTo>
                  <a:lnTo>
                    <a:pt x="259" y="619"/>
                  </a:lnTo>
                  <a:lnTo>
                    <a:pt x="275" y="609"/>
                  </a:lnTo>
                  <a:lnTo>
                    <a:pt x="286" y="601"/>
                  </a:lnTo>
                  <a:lnTo>
                    <a:pt x="298" y="588"/>
                  </a:lnTo>
                  <a:lnTo>
                    <a:pt x="316" y="566"/>
                  </a:lnTo>
                  <a:lnTo>
                    <a:pt x="332" y="541"/>
                  </a:lnTo>
                  <a:lnTo>
                    <a:pt x="355" y="506"/>
                  </a:lnTo>
                  <a:lnTo>
                    <a:pt x="370" y="479"/>
                  </a:lnTo>
                  <a:lnTo>
                    <a:pt x="385" y="449"/>
                  </a:lnTo>
                  <a:lnTo>
                    <a:pt x="400" y="415"/>
                  </a:lnTo>
                  <a:lnTo>
                    <a:pt x="414" y="374"/>
                  </a:lnTo>
                  <a:lnTo>
                    <a:pt x="429" y="325"/>
                  </a:lnTo>
                  <a:lnTo>
                    <a:pt x="440" y="278"/>
                  </a:lnTo>
                  <a:lnTo>
                    <a:pt x="446" y="241"/>
                  </a:lnTo>
                  <a:lnTo>
                    <a:pt x="449" y="209"/>
                  </a:lnTo>
                  <a:lnTo>
                    <a:pt x="452" y="183"/>
                  </a:lnTo>
                  <a:lnTo>
                    <a:pt x="452" y="162"/>
                  </a:lnTo>
                  <a:lnTo>
                    <a:pt x="453" y="146"/>
                  </a:lnTo>
                  <a:lnTo>
                    <a:pt x="453" y="120"/>
                  </a:lnTo>
                  <a:lnTo>
                    <a:pt x="453" y="103"/>
                  </a:lnTo>
                  <a:lnTo>
                    <a:pt x="449" y="86"/>
                  </a:lnTo>
                  <a:lnTo>
                    <a:pt x="444" y="71"/>
                  </a:lnTo>
                  <a:lnTo>
                    <a:pt x="429" y="44"/>
                  </a:lnTo>
                  <a:lnTo>
                    <a:pt x="404" y="29"/>
                  </a:lnTo>
                  <a:lnTo>
                    <a:pt x="378" y="20"/>
                  </a:lnTo>
                  <a:lnTo>
                    <a:pt x="335" y="10"/>
                  </a:lnTo>
                  <a:lnTo>
                    <a:pt x="292" y="3"/>
                  </a:lnTo>
                  <a:lnTo>
                    <a:pt x="260" y="0"/>
                  </a:lnTo>
                  <a:lnTo>
                    <a:pt x="195" y="0"/>
                  </a:lnTo>
                  <a:lnTo>
                    <a:pt x="152" y="4"/>
                  </a:lnTo>
                  <a:lnTo>
                    <a:pt x="103" y="14"/>
                  </a:lnTo>
                  <a:lnTo>
                    <a:pt x="68" y="24"/>
                  </a:lnTo>
                  <a:lnTo>
                    <a:pt x="42" y="34"/>
                  </a:lnTo>
                  <a:lnTo>
                    <a:pt x="22" y="48"/>
                  </a:lnTo>
                  <a:lnTo>
                    <a:pt x="7" y="65"/>
                  </a:lnTo>
                  <a:lnTo>
                    <a:pt x="17" y="166"/>
                  </a:lnTo>
                  <a:lnTo>
                    <a:pt x="17" y="187"/>
                  </a:lnTo>
                  <a:lnTo>
                    <a:pt x="22" y="233"/>
                  </a:lnTo>
                  <a:lnTo>
                    <a:pt x="28" y="269"/>
                  </a:lnTo>
                  <a:lnTo>
                    <a:pt x="35" y="297"/>
                  </a:lnTo>
                  <a:lnTo>
                    <a:pt x="41" y="321"/>
                  </a:lnTo>
                  <a:lnTo>
                    <a:pt x="47" y="344"/>
                  </a:lnTo>
                  <a:lnTo>
                    <a:pt x="58" y="374"/>
                  </a:lnTo>
                  <a:lnTo>
                    <a:pt x="74" y="414"/>
                  </a:lnTo>
                  <a:lnTo>
                    <a:pt x="85" y="439"/>
                  </a:lnTo>
                  <a:lnTo>
                    <a:pt x="99" y="467"/>
                  </a:lnTo>
                  <a:lnTo>
                    <a:pt x="114" y="497"/>
                  </a:lnTo>
                  <a:lnTo>
                    <a:pt x="137" y="532"/>
                  </a:lnTo>
                  <a:lnTo>
                    <a:pt x="157" y="559"/>
                  </a:lnTo>
                  <a:lnTo>
                    <a:pt x="166" y="568"/>
                  </a:lnTo>
                  <a:lnTo>
                    <a:pt x="177" y="581"/>
                  </a:lnTo>
                  <a:lnTo>
                    <a:pt x="186" y="590"/>
                  </a:lnTo>
                  <a:lnTo>
                    <a:pt x="202" y="602"/>
                  </a:lnTo>
                  <a:lnTo>
                    <a:pt x="217" y="607"/>
                  </a:lnTo>
                  <a:lnTo>
                    <a:pt x="231" y="608"/>
                  </a:lnTo>
                  <a:lnTo>
                    <a:pt x="242" y="607"/>
                  </a:lnTo>
                  <a:lnTo>
                    <a:pt x="256" y="602"/>
                  </a:lnTo>
                  <a:lnTo>
                    <a:pt x="274" y="591"/>
                  </a:lnTo>
                  <a:lnTo>
                    <a:pt x="285" y="581"/>
                  </a:lnTo>
                  <a:lnTo>
                    <a:pt x="295" y="568"/>
                  </a:lnTo>
                  <a:lnTo>
                    <a:pt x="311" y="549"/>
                  </a:lnTo>
                  <a:lnTo>
                    <a:pt x="326" y="526"/>
                  </a:lnTo>
                  <a:lnTo>
                    <a:pt x="337" y="506"/>
                  </a:lnTo>
                  <a:lnTo>
                    <a:pt x="348" y="489"/>
                  </a:lnTo>
                  <a:lnTo>
                    <a:pt x="17" y="166"/>
                  </a:lnTo>
                  <a:lnTo>
                    <a:pt x="7" y="65"/>
                  </a:lnTo>
                  <a:lnTo>
                    <a:pt x="51" y="43"/>
                  </a:lnTo>
                  <a:lnTo>
                    <a:pt x="93" y="29"/>
                  </a:lnTo>
                  <a:lnTo>
                    <a:pt x="136" y="20"/>
                  </a:lnTo>
                  <a:lnTo>
                    <a:pt x="175" y="13"/>
                  </a:lnTo>
                  <a:lnTo>
                    <a:pt x="206" y="11"/>
                  </a:lnTo>
                  <a:lnTo>
                    <a:pt x="252" y="11"/>
                  </a:lnTo>
                  <a:lnTo>
                    <a:pt x="271" y="13"/>
                  </a:lnTo>
                  <a:lnTo>
                    <a:pt x="294" y="15"/>
                  </a:lnTo>
                  <a:lnTo>
                    <a:pt x="331" y="21"/>
                  </a:lnTo>
                  <a:lnTo>
                    <a:pt x="359" y="28"/>
                  </a:lnTo>
                  <a:lnTo>
                    <a:pt x="399" y="40"/>
                  </a:lnTo>
                  <a:lnTo>
                    <a:pt x="414" y="50"/>
                  </a:lnTo>
                  <a:lnTo>
                    <a:pt x="428" y="65"/>
                  </a:lnTo>
                  <a:lnTo>
                    <a:pt x="435" y="79"/>
                  </a:lnTo>
                  <a:lnTo>
                    <a:pt x="439" y="102"/>
                  </a:lnTo>
                  <a:lnTo>
                    <a:pt x="439" y="126"/>
                  </a:lnTo>
                  <a:lnTo>
                    <a:pt x="439" y="157"/>
                  </a:lnTo>
                  <a:lnTo>
                    <a:pt x="436" y="191"/>
                  </a:lnTo>
                  <a:lnTo>
                    <a:pt x="433" y="215"/>
                  </a:lnTo>
                  <a:lnTo>
                    <a:pt x="430" y="245"/>
                  </a:lnTo>
                  <a:lnTo>
                    <a:pt x="425" y="275"/>
                  </a:lnTo>
                  <a:lnTo>
                    <a:pt x="419" y="301"/>
                  </a:lnTo>
                  <a:lnTo>
                    <a:pt x="412" y="328"/>
                  </a:lnTo>
                  <a:lnTo>
                    <a:pt x="404" y="356"/>
                  </a:lnTo>
                  <a:lnTo>
                    <a:pt x="397" y="379"/>
                  </a:lnTo>
                  <a:lnTo>
                    <a:pt x="51" y="43"/>
                  </a:lnTo>
                  <a:lnTo>
                    <a:pt x="7" y="65"/>
                  </a:lnTo>
                  <a:lnTo>
                    <a:pt x="374" y="230"/>
                  </a:lnTo>
                  <a:lnTo>
                    <a:pt x="373" y="221"/>
                  </a:lnTo>
                  <a:lnTo>
                    <a:pt x="373" y="216"/>
                  </a:lnTo>
                  <a:lnTo>
                    <a:pt x="373" y="210"/>
                  </a:lnTo>
                  <a:lnTo>
                    <a:pt x="374" y="205"/>
                  </a:lnTo>
                  <a:lnTo>
                    <a:pt x="375" y="200"/>
                  </a:lnTo>
                  <a:lnTo>
                    <a:pt x="377" y="192"/>
                  </a:lnTo>
                  <a:lnTo>
                    <a:pt x="381" y="186"/>
                  </a:lnTo>
                  <a:lnTo>
                    <a:pt x="384" y="180"/>
                  </a:lnTo>
                  <a:lnTo>
                    <a:pt x="391" y="171"/>
                  </a:lnTo>
                  <a:lnTo>
                    <a:pt x="393" y="166"/>
                  </a:lnTo>
                  <a:lnTo>
                    <a:pt x="399" y="157"/>
                  </a:lnTo>
                  <a:lnTo>
                    <a:pt x="405" y="144"/>
                  </a:lnTo>
                  <a:lnTo>
                    <a:pt x="407" y="133"/>
                  </a:lnTo>
                  <a:lnTo>
                    <a:pt x="407" y="129"/>
                  </a:lnTo>
                  <a:lnTo>
                    <a:pt x="407" y="125"/>
                  </a:lnTo>
                  <a:lnTo>
                    <a:pt x="405" y="119"/>
                  </a:lnTo>
                  <a:lnTo>
                    <a:pt x="404" y="116"/>
                  </a:lnTo>
                  <a:lnTo>
                    <a:pt x="402" y="113"/>
                  </a:lnTo>
                  <a:lnTo>
                    <a:pt x="400" y="109"/>
                  </a:lnTo>
                  <a:lnTo>
                    <a:pt x="396" y="105"/>
                  </a:lnTo>
                  <a:lnTo>
                    <a:pt x="392" y="101"/>
                  </a:lnTo>
                  <a:lnTo>
                    <a:pt x="386" y="97"/>
                  </a:lnTo>
                  <a:lnTo>
                    <a:pt x="375" y="88"/>
                  </a:lnTo>
                  <a:lnTo>
                    <a:pt x="366" y="83"/>
                  </a:lnTo>
                  <a:lnTo>
                    <a:pt x="362" y="81"/>
                  </a:lnTo>
                  <a:lnTo>
                    <a:pt x="354" y="76"/>
                  </a:lnTo>
                  <a:lnTo>
                    <a:pt x="348" y="71"/>
                  </a:lnTo>
                  <a:lnTo>
                    <a:pt x="341" y="66"/>
                  </a:lnTo>
                  <a:lnTo>
                    <a:pt x="336" y="64"/>
                  </a:lnTo>
                  <a:lnTo>
                    <a:pt x="334" y="63"/>
                  </a:lnTo>
                  <a:lnTo>
                    <a:pt x="332" y="61"/>
                  </a:lnTo>
                  <a:lnTo>
                    <a:pt x="330" y="58"/>
                  </a:lnTo>
                  <a:lnTo>
                    <a:pt x="330" y="56"/>
                  </a:lnTo>
                  <a:lnTo>
                    <a:pt x="328" y="54"/>
                  </a:lnTo>
                  <a:lnTo>
                    <a:pt x="328" y="51"/>
                  </a:lnTo>
                  <a:lnTo>
                    <a:pt x="326" y="48"/>
                  </a:lnTo>
                  <a:lnTo>
                    <a:pt x="323" y="44"/>
                  </a:lnTo>
                  <a:lnTo>
                    <a:pt x="320" y="42"/>
                  </a:lnTo>
                  <a:lnTo>
                    <a:pt x="318" y="40"/>
                  </a:lnTo>
                  <a:lnTo>
                    <a:pt x="316" y="39"/>
                  </a:lnTo>
                  <a:lnTo>
                    <a:pt x="314" y="37"/>
                  </a:lnTo>
                  <a:lnTo>
                    <a:pt x="312" y="37"/>
                  </a:lnTo>
                  <a:lnTo>
                    <a:pt x="311" y="34"/>
                  </a:lnTo>
                  <a:lnTo>
                    <a:pt x="311" y="31"/>
                  </a:lnTo>
                  <a:lnTo>
                    <a:pt x="308" y="28"/>
                  </a:lnTo>
                  <a:lnTo>
                    <a:pt x="303" y="25"/>
                  </a:lnTo>
                  <a:lnTo>
                    <a:pt x="302" y="25"/>
                  </a:lnTo>
                  <a:lnTo>
                    <a:pt x="302" y="28"/>
                  </a:lnTo>
                  <a:lnTo>
                    <a:pt x="303" y="32"/>
                  </a:lnTo>
                  <a:lnTo>
                    <a:pt x="303" y="33"/>
                  </a:lnTo>
                  <a:lnTo>
                    <a:pt x="303" y="37"/>
                  </a:lnTo>
                  <a:lnTo>
                    <a:pt x="303" y="42"/>
                  </a:lnTo>
                  <a:lnTo>
                    <a:pt x="305" y="46"/>
                  </a:lnTo>
                  <a:lnTo>
                    <a:pt x="306" y="50"/>
                  </a:lnTo>
                  <a:lnTo>
                    <a:pt x="307" y="52"/>
                  </a:lnTo>
                  <a:lnTo>
                    <a:pt x="307" y="54"/>
                  </a:lnTo>
                  <a:lnTo>
                    <a:pt x="307" y="55"/>
                  </a:lnTo>
                  <a:lnTo>
                    <a:pt x="305" y="56"/>
                  </a:lnTo>
                  <a:lnTo>
                    <a:pt x="303" y="56"/>
                  </a:lnTo>
                  <a:lnTo>
                    <a:pt x="301" y="55"/>
                  </a:lnTo>
                  <a:lnTo>
                    <a:pt x="298" y="51"/>
                  </a:lnTo>
                  <a:lnTo>
                    <a:pt x="297" y="46"/>
                  </a:lnTo>
                  <a:lnTo>
                    <a:pt x="295" y="43"/>
                  </a:lnTo>
                  <a:lnTo>
                    <a:pt x="293" y="41"/>
                  </a:lnTo>
                  <a:lnTo>
                    <a:pt x="290" y="39"/>
                  </a:lnTo>
                  <a:lnTo>
                    <a:pt x="289" y="37"/>
                  </a:lnTo>
                  <a:lnTo>
                    <a:pt x="287" y="34"/>
                  </a:lnTo>
                  <a:lnTo>
                    <a:pt x="286" y="31"/>
                  </a:lnTo>
                  <a:lnTo>
                    <a:pt x="284" y="30"/>
                  </a:lnTo>
                  <a:lnTo>
                    <a:pt x="281" y="28"/>
                  </a:lnTo>
                  <a:lnTo>
                    <a:pt x="282" y="34"/>
                  </a:lnTo>
                  <a:lnTo>
                    <a:pt x="282" y="37"/>
                  </a:lnTo>
                  <a:lnTo>
                    <a:pt x="282" y="40"/>
                  </a:lnTo>
                  <a:lnTo>
                    <a:pt x="281" y="42"/>
                  </a:lnTo>
                  <a:lnTo>
                    <a:pt x="281" y="44"/>
                  </a:lnTo>
                  <a:lnTo>
                    <a:pt x="281" y="48"/>
                  </a:lnTo>
                  <a:lnTo>
                    <a:pt x="282" y="50"/>
                  </a:lnTo>
                  <a:lnTo>
                    <a:pt x="282" y="52"/>
                  </a:lnTo>
                  <a:lnTo>
                    <a:pt x="283" y="56"/>
                  </a:lnTo>
                  <a:lnTo>
                    <a:pt x="284" y="60"/>
                  </a:lnTo>
                  <a:lnTo>
                    <a:pt x="286" y="64"/>
                  </a:lnTo>
                  <a:lnTo>
                    <a:pt x="284" y="66"/>
                  </a:lnTo>
                  <a:lnTo>
                    <a:pt x="282" y="68"/>
                  </a:lnTo>
                  <a:lnTo>
                    <a:pt x="280" y="71"/>
                  </a:lnTo>
                  <a:lnTo>
                    <a:pt x="277" y="75"/>
                  </a:lnTo>
                  <a:lnTo>
                    <a:pt x="276" y="77"/>
                  </a:lnTo>
                  <a:lnTo>
                    <a:pt x="271" y="78"/>
                  </a:lnTo>
                  <a:lnTo>
                    <a:pt x="269" y="79"/>
                  </a:lnTo>
                  <a:lnTo>
                    <a:pt x="268" y="81"/>
                  </a:lnTo>
                  <a:lnTo>
                    <a:pt x="266" y="84"/>
                  </a:lnTo>
                  <a:lnTo>
                    <a:pt x="265" y="85"/>
                  </a:lnTo>
                  <a:lnTo>
                    <a:pt x="266" y="88"/>
                  </a:lnTo>
                  <a:lnTo>
                    <a:pt x="265" y="90"/>
                  </a:lnTo>
                  <a:lnTo>
                    <a:pt x="261" y="92"/>
                  </a:lnTo>
                  <a:lnTo>
                    <a:pt x="264" y="94"/>
                  </a:lnTo>
                  <a:lnTo>
                    <a:pt x="263" y="98"/>
                  </a:lnTo>
                  <a:lnTo>
                    <a:pt x="263" y="100"/>
                  </a:lnTo>
                  <a:lnTo>
                    <a:pt x="258" y="103"/>
                  </a:lnTo>
                  <a:lnTo>
                    <a:pt x="255" y="105"/>
                  </a:lnTo>
                  <a:lnTo>
                    <a:pt x="254" y="105"/>
                  </a:lnTo>
                  <a:lnTo>
                    <a:pt x="250" y="109"/>
                  </a:lnTo>
                  <a:lnTo>
                    <a:pt x="246" y="114"/>
                  </a:lnTo>
                  <a:lnTo>
                    <a:pt x="242" y="118"/>
                  </a:lnTo>
                  <a:lnTo>
                    <a:pt x="236" y="126"/>
                  </a:lnTo>
                  <a:lnTo>
                    <a:pt x="231" y="132"/>
                  </a:lnTo>
                  <a:lnTo>
                    <a:pt x="227" y="135"/>
                  </a:lnTo>
                  <a:lnTo>
                    <a:pt x="222" y="139"/>
                  </a:lnTo>
                  <a:lnTo>
                    <a:pt x="216" y="141"/>
                  </a:lnTo>
                  <a:lnTo>
                    <a:pt x="212" y="144"/>
                  </a:lnTo>
                  <a:lnTo>
                    <a:pt x="209" y="146"/>
                  </a:lnTo>
                  <a:lnTo>
                    <a:pt x="208" y="149"/>
                  </a:lnTo>
                  <a:lnTo>
                    <a:pt x="208" y="154"/>
                  </a:lnTo>
                  <a:lnTo>
                    <a:pt x="209" y="157"/>
                  </a:lnTo>
                  <a:lnTo>
                    <a:pt x="210" y="160"/>
                  </a:lnTo>
                  <a:lnTo>
                    <a:pt x="211" y="161"/>
                  </a:lnTo>
                  <a:lnTo>
                    <a:pt x="211" y="165"/>
                  </a:lnTo>
                  <a:lnTo>
                    <a:pt x="211" y="168"/>
                  </a:lnTo>
                  <a:lnTo>
                    <a:pt x="213" y="174"/>
                  </a:lnTo>
                  <a:lnTo>
                    <a:pt x="216" y="180"/>
                  </a:lnTo>
                  <a:lnTo>
                    <a:pt x="220" y="182"/>
                  </a:lnTo>
                  <a:lnTo>
                    <a:pt x="224" y="183"/>
                  </a:lnTo>
                  <a:lnTo>
                    <a:pt x="229" y="183"/>
                  </a:lnTo>
                  <a:lnTo>
                    <a:pt x="231" y="184"/>
                  </a:lnTo>
                  <a:lnTo>
                    <a:pt x="235" y="186"/>
                  </a:lnTo>
                  <a:lnTo>
                    <a:pt x="239" y="187"/>
                  </a:lnTo>
                  <a:lnTo>
                    <a:pt x="245" y="186"/>
                  </a:lnTo>
                  <a:lnTo>
                    <a:pt x="247" y="183"/>
                  </a:lnTo>
                  <a:lnTo>
                    <a:pt x="249" y="180"/>
                  </a:lnTo>
                  <a:lnTo>
                    <a:pt x="252" y="177"/>
                  </a:lnTo>
                  <a:lnTo>
                    <a:pt x="255" y="173"/>
                  </a:lnTo>
                  <a:lnTo>
                    <a:pt x="259" y="170"/>
                  </a:lnTo>
                  <a:lnTo>
                    <a:pt x="266" y="168"/>
                  </a:lnTo>
                  <a:lnTo>
                    <a:pt x="270" y="166"/>
                  </a:lnTo>
                  <a:lnTo>
                    <a:pt x="276" y="165"/>
                  </a:lnTo>
                  <a:lnTo>
                    <a:pt x="281" y="163"/>
                  </a:lnTo>
                  <a:lnTo>
                    <a:pt x="286" y="161"/>
                  </a:lnTo>
                  <a:lnTo>
                    <a:pt x="291" y="159"/>
                  </a:lnTo>
                  <a:lnTo>
                    <a:pt x="295" y="156"/>
                  </a:lnTo>
                  <a:lnTo>
                    <a:pt x="298" y="154"/>
                  </a:lnTo>
                  <a:lnTo>
                    <a:pt x="305" y="154"/>
                  </a:lnTo>
                  <a:lnTo>
                    <a:pt x="311" y="154"/>
                  </a:lnTo>
                  <a:lnTo>
                    <a:pt x="317" y="154"/>
                  </a:lnTo>
                  <a:lnTo>
                    <a:pt x="320" y="154"/>
                  </a:lnTo>
                  <a:lnTo>
                    <a:pt x="324" y="152"/>
                  </a:lnTo>
                  <a:lnTo>
                    <a:pt x="328" y="152"/>
                  </a:lnTo>
                  <a:lnTo>
                    <a:pt x="331" y="155"/>
                  </a:lnTo>
                  <a:lnTo>
                    <a:pt x="334" y="159"/>
                  </a:lnTo>
                  <a:lnTo>
                    <a:pt x="337" y="163"/>
                  </a:lnTo>
                  <a:lnTo>
                    <a:pt x="340" y="168"/>
                  </a:lnTo>
                  <a:lnTo>
                    <a:pt x="344" y="177"/>
                  </a:lnTo>
                  <a:lnTo>
                    <a:pt x="346" y="185"/>
                  </a:lnTo>
                  <a:lnTo>
                    <a:pt x="351" y="196"/>
                  </a:lnTo>
                  <a:lnTo>
                    <a:pt x="355" y="205"/>
                  </a:lnTo>
                  <a:lnTo>
                    <a:pt x="360" y="214"/>
                  </a:lnTo>
                  <a:lnTo>
                    <a:pt x="368" y="225"/>
                  </a:lnTo>
                  <a:lnTo>
                    <a:pt x="371" y="228"/>
                  </a:lnTo>
                  <a:lnTo>
                    <a:pt x="374" y="230"/>
                  </a:lnTo>
                  <a:lnTo>
                    <a:pt x="7" y="65"/>
                  </a:lnTo>
                </a:path>
              </a:pathLst>
            </a:custGeom>
            <a:solidFill>
              <a:schemeClr val="accent1"/>
            </a:solidFill>
            <a:ln w="9525" cap="rnd">
              <a:noFill/>
              <a:round/>
              <a:headEnd/>
              <a:tailEnd/>
            </a:ln>
            <a:effectLst/>
          </p:spPr>
          <p:txBody>
            <a:bodyPr/>
            <a:lstStyle/>
            <a:p>
              <a:pPr>
                <a:defRPr/>
              </a:pPr>
              <a:endParaRPr lang="en-US"/>
            </a:p>
          </p:txBody>
        </p:sp>
        <p:sp>
          <p:nvSpPr>
            <p:cNvPr id="1107" name="Freeform 83"/>
            <p:cNvSpPr>
              <a:spLocks noChangeAspect="1"/>
            </p:cNvSpPr>
            <p:nvPr userDrawn="1"/>
          </p:nvSpPr>
          <p:spPr bwMode="auto">
            <a:xfrm>
              <a:off x="5129" y="24"/>
              <a:ext cx="619" cy="801"/>
            </a:xfrm>
            <a:custGeom>
              <a:avLst/>
              <a:gdLst/>
              <a:ahLst/>
              <a:cxnLst>
                <a:cxn ang="0">
                  <a:pos x="7" y="65"/>
                </a:cxn>
                <a:cxn ang="0">
                  <a:pos x="1" y="96"/>
                </a:cxn>
                <a:cxn ang="0">
                  <a:pos x="0" y="132"/>
                </a:cxn>
                <a:cxn ang="0">
                  <a:pos x="1" y="167"/>
                </a:cxn>
                <a:cxn ang="0">
                  <a:pos x="4" y="206"/>
                </a:cxn>
                <a:cxn ang="0">
                  <a:pos x="11" y="254"/>
                </a:cxn>
                <a:cxn ang="0">
                  <a:pos x="23" y="312"/>
                </a:cxn>
                <a:cxn ang="0">
                  <a:pos x="42" y="371"/>
                </a:cxn>
                <a:cxn ang="0">
                  <a:pos x="56" y="407"/>
                </a:cxn>
                <a:cxn ang="0">
                  <a:pos x="69" y="441"/>
                </a:cxn>
                <a:cxn ang="0">
                  <a:pos x="87" y="479"/>
                </a:cxn>
                <a:cxn ang="0">
                  <a:pos x="111" y="521"/>
                </a:cxn>
                <a:cxn ang="0">
                  <a:pos x="133" y="554"/>
                </a:cxn>
                <a:cxn ang="0">
                  <a:pos x="157" y="585"/>
                </a:cxn>
                <a:cxn ang="0">
                  <a:pos x="177" y="602"/>
                </a:cxn>
                <a:cxn ang="0">
                  <a:pos x="190" y="611"/>
                </a:cxn>
                <a:cxn ang="0">
                  <a:pos x="203" y="618"/>
                </a:cxn>
                <a:cxn ang="0">
                  <a:pos x="218" y="623"/>
                </a:cxn>
                <a:cxn ang="0">
                  <a:pos x="232" y="625"/>
                </a:cxn>
                <a:cxn ang="0">
                  <a:pos x="245" y="623"/>
                </a:cxn>
                <a:cxn ang="0">
                  <a:pos x="259" y="619"/>
                </a:cxn>
                <a:cxn ang="0">
                  <a:pos x="275" y="609"/>
                </a:cxn>
                <a:cxn ang="0">
                  <a:pos x="286" y="601"/>
                </a:cxn>
                <a:cxn ang="0">
                  <a:pos x="298" y="588"/>
                </a:cxn>
                <a:cxn ang="0">
                  <a:pos x="316" y="566"/>
                </a:cxn>
                <a:cxn ang="0">
                  <a:pos x="332" y="541"/>
                </a:cxn>
                <a:cxn ang="0">
                  <a:pos x="355" y="506"/>
                </a:cxn>
                <a:cxn ang="0">
                  <a:pos x="370" y="479"/>
                </a:cxn>
                <a:cxn ang="0">
                  <a:pos x="385" y="449"/>
                </a:cxn>
                <a:cxn ang="0">
                  <a:pos x="400" y="415"/>
                </a:cxn>
                <a:cxn ang="0">
                  <a:pos x="414" y="374"/>
                </a:cxn>
                <a:cxn ang="0">
                  <a:pos x="429" y="325"/>
                </a:cxn>
                <a:cxn ang="0">
                  <a:pos x="440" y="278"/>
                </a:cxn>
                <a:cxn ang="0">
                  <a:pos x="446" y="241"/>
                </a:cxn>
                <a:cxn ang="0">
                  <a:pos x="449" y="209"/>
                </a:cxn>
                <a:cxn ang="0">
                  <a:pos x="452" y="183"/>
                </a:cxn>
                <a:cxn ang="0">
                  <a:pos x="452" y="162"/>
                </a:cxn>
                <a:cxn ang="0">
                  <a:pos x="453" y="146"/>
                </a:cxn>
                <a:cxn ang="0">
                  <a:pos x="453" y="120"/>
                </a:cxn>
                <a:cxn ang="0">
                  <a:pos x="453" y="103"/>
                </a:cxn>
                <a:cxn ang="0">
                  <a:pos x="449" y="86"/>
                </a:cxn>
                <a:cxn ang="0">
                  <a:pos x="444" y="71"/>
                </a:cxn>
                <a:cxn ang="0">
                  <a:pos x="429" y="44"/>
                </a:cxn>
                <a:cxn ang="0">
                  <a:pos x="404" y="29"/>
                </a:cxn>
                <a:cxn ang="0">
                  <a:pos x="378" y="20"/>
                </a:cxn>
                <a:cxn ang="0">
                  <a:pos x="335" y="10"/>
                </a:cxn>
                <a:cxn ang="0">
                  <a:pos x="292" y="3"/>
                </a:cxn>
                <a:cxn ang="0">
                  <a:pos x="260" y="0"/>
                </a:cxn>
                <a:cxn ang="0">
                  <a:pos x="195" y="0"/>
                </a:cxn>
                <a:cxn ang="0">
                  <a:pos x="152" y="4"/>
                </a:cxn>
                <a:cxn ang="0">
                  <a:pos x="103" y="14"/>
                </a:cxn>
                <a:cxn ang="0">
                  <a:pos x="68" y="24"/>
                </a:cxn>
                <a:cxn ang="0">
                  <a:pos x="42" y="34"/>
                </a:cxn>
                <a:cxn ang="0">
                  <a:pos x="22" y="48"/>
                </a:cxn>
                <a:cxn ang="0">
                  <a:pos x="7" y="65"/>
                </a:cxn>
              </a:cxnLst>
              <a:rect l="0" t="0" r="r" b="b"/>
              <a:pathLst>
                <a:path w="454" h="626">
                  <a:moveTo>
                    <a:pt x="7" y="65"/>
                  </a:moveTo>
                  <a:lnTo>
                    <a:pt x="1" y="96"/>
                  </a:lnTo>
                  <a:lnTo>
                    <a:pt x="0" y="132"/>
                  </a:lnTo>
                  <a:lnTo>
                    <a:pt x="1" y="167"/>
                  </a:lnTo>
                  <a:lnTo>
                    <a:pt x="4" y="206"/>
                  </a:lnTo>
                  <a:lnTo>
                    <a:pt x="11" y="254"/>
                  </a:lnTo>
                  <a:lnTo>
                    <a:pt x="23" y="312"/>
                  </a:lnTo>
                  <a:lnTo>
                    <a:pt x="42" y="371"/>
                  </a:lnTo>
                  <a:lnTo>
                    <a:pt x="56" y="407"/>
                  </a:lnTo>
                  <a:lnTo>
                    <a:pt x="69" y="441"/>
                  </a:lnTo>
                  <a:lnTo>
                    <a:pt x="87" y="479"/>
                  </a:lnTo>
                  <a:lnTo>
                    <a:pt x="111" y="521"/>
                  </a:lnTo>
                  <a:lnTo>
                    <a:pt x="133" y="554"/>
                  </a:lnTo>
                  <a:lnTo>
                    <a:pt x="157" y="585"/>
                  </a:lnTo>
                  <a:lnTo>
                    <a:pt x="177" y="602"/>
                  </a:lnTo>
                  <a:lnTo>
                    <a:pt x="190" y="611"/>
                  </a:lnTo>
                  <a:lnTo>
                    <a:pt x="203" y="618"/>
                  </a:lnTo>
                  <a:lnTo>
                    <a:pt x="218" y="623"/>
                  </a:lnTo>
                  <a:lnTo>
                    <a:pt x="232" y="625"/>
                  </a:lnTo>
                  <a:lnTo>
                    <a:pt x="245" y="623"/>
                  </a:lnTo>
                  <a:lnTo>
                    <a:pt x="259" y="619"/>
                  </a:lnTo>
                  <a:lnTo>
                    <a:pt x="275" y="609"/>
                  </a:lnTo>
                  <a:lnTo>
                    <a:pt x="286" y="601"/>
                  </a:lnTo>
                  <a:lnTo>
                    <a:pt x="298" y="588"/>
                  </a:lnTo>
                  <a:lnTo>
                    <a:pt x="316" y="566"/>
                  </a:lnTo>
                  <a:lnTo>
                    <a:pt x="332" y="541"/>
                  </a:lnTo>
                  <a:lnTo>
                    <a:pt x="355" y="506"/>
                  </a:lnTo>
                  <a:lnTo>
                    <a:pt x="370" y="479"/>
                  </a:lnTo>
                  <a:lnTo>
                    <a:pt x="385" y="449"/>
                  </a:lnTo>
                  <a:lnTo>
                    <a:pt x="400" y="415"/>
                  </a:lnTo>
                  <a:lnTo>
                    <a:pt x="414" y="374"/>
                  </a:lnTo>
                  <a:lnTo>
                    <a:pt x="429" y="325"/>
                  </a:lnTo>
                  <a:lnTo>
                    <a:pt x="440" y="278"/>
                  </a:lnTo>
                  <a:lnTo>
                    <a:pt x="446" y="241"/>
                  </a:lnTo>
                  <a:lnTo>
                    <a:pt x="449" y="209"/>
                  </a:lnTo>
                  <a:lnTo>
                    <a:pt x="452" y="183"/>
                  </a:lnTo>
                  <a:lnTo>
                    <a:pt x="452" y="162"/>
                  </a:lnTo>
                  <a:lnTo>
                    <a:pt x="453" y="146"/>
                  </a:lnTo>
                  <a:lnTo>
                    <a:pt x="453" y="120"/>
                  </a:lnTo>
                  <a:lnTo>
                    <a:pt x="453" y="103"/>
                  </a:lnTo>
                  <a:lnTo>
                    <a:pt x="449" y="86"/>
                  </a:lnTo>
                  <a:lnTo>
                    <a:pt x="444" y="71"/>
                  </a:lnTo>
                  <a:lnTo>
                    <a:pt x="429" y="44"/>
                  </a:lnTo>
                  <a:lnTo>
                    <a:pt x="404" y="29"/>
                  </a:lnTo>
                  <a:lnTo>
                    <a:pt x="378" y="20"/>
                  </a:lnTo>
                  <a:lnTo>
                    <a:pt x="335" y="10"/>
                  </a:lnTo>
                  <a:lnTo>
                    <a:pt x="292" y="3"/>
                  </a:lnTo>
                  <a:lnTo>
                    <a:pt x="260" y="0"/>
                  </a:lnTo>
                  <a:lnTo>
                    <a:pt x="195" y="0"/>
                  </a:lnTo>
                  <a:lnTo>
                    <a:pt x="152" y="4"/>
                  </a:lnTo>
                  <a:lnTo>
                    <a:pt x="103" y="14"/>
                  </a:lnTo>
                  <a:lnTo>
                    <a:pt x="68" y="24"/>
                  </a:lnTo>
                  <a:lnTo>
                    <a:pt x="42" y="34"/>
                  </a:lnTo>
                  <a:lnTo>
                    <a:pt x="22" y="48"/>
                  </a:lnTo>
                  <a:lnTo>
                    <a:pt x="7" y="65"/>
                  </a:lnTo>
                </a:path>
              </a:pathLst>
            </a:custGeom>
            <a:solidFill>
              <a:schemeClr val="tx1"/>
            </a:solidFill>
            <a:ln w="12700" cap="rnd" cmpd="sng">
              <a:solidFill>
                <a:schemeClr val="tx1"/>
              </a:solidFill>
              <a:prstDash val="solid"/>
              <a:round/>
              <a:headEnd/>
              <a:tailEnd/>
            </a:ln>
            <a:effectLst/>
          </p:spPr>
          <p:txBody>
            <a:bodyPr/>
            <a:lstStyle/>
            <a:p>
              <a:pPr>
                <a:defRPr/>
              </a:pPr>
              <a:endParaRPr lang="en-US"/>
            </a:p>
          </p:txBody>
        </p:sp>
        <p:sp>
          <p:nvSpPr>
            <p:cNvPr id="1108" name="Freeform 84"/>
            <p:cNvSpPr>
              <a:spLocks noChangeAspect="1"/>
            </p:cNvSpPr>
            <p:nvPr userDrawn="1"/>
          </p:nvSpPr>
          <p:spPr bwMode="auto">
            <a:xfrm>
              <a:off x="5150" y="238"/>
              <a:ext cx="455" cy="566"/>
            </a:xfrm>
            <a:custGeom>
              <a:avLst/>
              <a:gdLst/>
              <a:ahLst/>
              <a:cxnLst>
                <a:cxn ang="0">
                  <a:pos x="0" y="0"/>
                </a:cxn>
                <a:cxn ang="0">
                  <a:pos x="0" y="21"/>
                </a:cxn>
                <a:cxn ang="0">
                  <a:pos x="5" y="66"/>
                </a:cxn>
                <a:cxn ang="0">
                  <a:pos x="12" y="103"/>
                </a:cxn>
                <a:cxn ang="0">
                  <a:pos x="18" y="131"/>
                </a:cxn>
                <a:cxn ang="0">
                  <a:pos x="24" y="154"/>
                </a:cxn>
                <a:cxn ang="0">
                  <a:pos x="30" y="178"/>
                </a:cxn>
                <a:cxn ang="0">
                  <a:pos x="41" y="207"/>
                </a:cxn>
                <a:cxn ang="0">
                  <a:pos x="57" y="248"/>
                </a:cxn>
                <a:cxn ang="0">
                  <a:pos x="68" y="273"/>
                </a:cxn>
                <a:cxn ang="0">
                  <a:pos x="82" y="301"/>
                </a:cxn>
                <a:cxn ang="0">
                  <a:pos x="97" y="330"/>
                </a:cxn>
                <a:cxn ang="0">
                  <a:pos x="120" y="365"/>
                </a:cxn>
                <a:cxn ang="0">
                  <a:pos x="140" y="392"/>
                </a:cxn>
                <a:cxn ang="0">
                  <a:pos x="149" y="402"/>
                </a:cxn>
                <a:cxn ang="0">
                  <a:pos x="161" y="415"/>
                </a:cxn>
                <a:cxn ang="0">
                  <a:pos x="170" y="424"/>
                </a:cxn>
                <a:cxn ang="0">
                  <a:pos x="186" y="436"/>
                </a:cxn>
                <a:cxn ang="0">
                  <a:pos x="201" y="440"/>
                </a:cxn>
                <a:cxn ang="0">
                  <a:pos x="214" y="442"/>
                </a:cxn>
                <a:cxn ang="0">
                  <a:pos x="226" y="440"/>
                </a:cxn>
                <a:cxn ang="0">
                  <a:pos x="240" y="436"/>
                </a:cxn>
                <a:cxn ang="0">
                  <a:pos x="258" y="425"/>
                </a:cxn>
                <a:cxn ang="0">
                  <a:pos x="269" y="414"/>
                </a:cxn>
                <a:cxn ang="0">
                  <a:pos x="279" y="402"/>
                </a:cxn>
                <a:cxn ang="0">
                  <a:pos x="295" y="383"/>
                </a:cxn>
                <a:cxn ang="0">
                  <a:pos x="310" y="359"/>
                </a:cxn>
                <a:cxn ang="0">
                  <a:pos x="321" y="340"/>
                </a:cxn>
                <a:cxn ang="0">
                  <a:pos x="332" y="323"/>
                </a:cxn>
                <a:cxn ang="0">
                  <a:pos x="0" y="0"/>
                </a:cxn>
              </a:cxnLst>
              <a:rect l="0" t="0" r="r" b="b"/>
              <a:pathLst>
                <a:path w="333" h="443">
                  <a:moveTo>
                    <a:pt x="0" y="0"/>
                  </a:moveTo>
                  <a:lnTo>
                    <a:pt x="0" y="21"/>
                  </a:lnTo>
                  <a:lnTo>
                    <a:pt x="5" y="66"/>
                  </a:lnTo>
                  <a:lnTo>
                    <a:pt x="12" y="103"/>
                  </a:lnTo>
                  <a:lnTo>
                    <a:pt x="18" y="131"/>
                  </a:lnTo>
                  <a:lnTo>
                    <a:pt x="24" y="154"/>
                  </a:lnTo>
                  <a:lnTo>
                    <a:pt x="30" y="178"/>
                  </a:lnTo>
                  <a:lnTo>
                    <a:pt x="41" y="207"/>
                  </a:lnTo>
                  <a:lnTo>
                    <a:pt x="57" y="248"/>
                  </a:lnTo>
                  <a:lnTo>
                    <a:pt x="68" y="273"/>
                  </a:lnTo>
                  <a:lnTo>
                    <a:pt x="82" y="301"/>
                  </a:lnTo>
                  <a:lnTo>
                    <a:pt x="97" y="330"/>
                  </a:lnTo>
                  <a:lnTo>
                    <a:pt x="120" y="365"/>
                  </a:lnTo>
                  <a:lnTo>
                    <a:pt x="140" y="392"/>
                  </a:lnTo>
                  <a:lnTo>
                    <a:pt x="149" y="402"/>
                  </a:lnTo>
                  <a:lnTo>
                    <a:pt x="161" y="415"/>
                  </a:lnTo>
                  <a:lnTo>
                    <a:pt x="170" y="424"/>
                  </a:lnTo>
                  <a:lnTo>
                    <a:pt x="186" y="436"/>
                  </a:lnTo>
                  <a:lnTo>
                    <a:pt x="201" y="440"/>
                  </a:lnTo>
                  <a:lnTo>
                    <a:pt x="214" y="442"/>
                  </a:lnTo>
                  <a:lnTo>
                    <a:pt x="226" y="440"/>
                  </a:lnTo>
                  <a:lnTo>
                    <a:pt x="240" y="436"/>
                  </a:lnTo>
                  <a:lnTo>
                    <a:pt x="258" y="425"/>
                  </a:lnTo>
                  <a:lnTo>
                    <a:pt x="269" y="414"/>
                  </a:lnTo>
                  <a:lnTo>
                    <a:pt x="279" y="402"/>
                  </a:lnTo>
                  <a:lnTo>
                    <a:pt x="295" y="383"/>
                  </a:lnTo>
                  <a:lnTo>
                    <a:pt x="310" y="359"/>
                  </a:lnTo>
                  <a:lnTo>
                    <a:pt x="321" y="340"/>
                  </a:lnTo>
                  <a:lnTo>
                    <a:pt x="332" y="323"/>
                  </a:lnTo>
                  <a:lnTo>
                    <a:pt x="0" y="0"/>
                  </a:lnTo>
                </a:path>
              </a:pathLst>
            </a:custGeom>
            <a:solidFill>
              <a:srgbClr val="969696"/>
            </a:solidFill>
            <a:ln w="12700" cap="rnd" cmpd="sng">
              <a:solidFill>
                <a:schemeClr val="tx1"/>
              </a:solidFill>
              <a:prstDash val="solid"/>
              <a:round/>
              <a:headEnd/>
              <a:tailEnd/>
            </a:ln>
            <a:effectLst/>
          </p:spPr>
          <p:txBody>
            <a:bodyPr/>
            <a:lstStyle/>
            <a:p>
              <a:pPr>
                <a:defRPr/>
              </a:pPr>
              <a:endParaRPr lang="en-US"/>
            </a:p>
          </p:txBody>
        </p:sp>
        <p:sp>
          <p:nvSpPr>
            <p:cNvPr id="1109" name="Freeform 85"/>
            <p:cNvSpPr>
              <a:spLocks noChangeAspect="1"/>
            </p:cNvSpPr>
            <p:nvPr userDrawn="1"/>
          </p:nvSpPr>
          <p:spPr bwMode="auto">
            <a:xfrm>
              <a:off x="5198" y="39"/>
              <a:ext cx="531" cy="471"/>
            </a:xfrm>
            <a:custGeom>
              <a:avLst/>
              <a:gdLst/>
              <a:ahLst/>
              <a:cxnLst>
                <a:cxn ang="0">
                  <a:pos x="0" y="31"/>
                </a:cxn>
                <a:cxn ang="0">
                  <a:pos x="43" y="17"/>
                </a:cxn>
                <a:cxn ang="0">
                  <a:pos x="85" y="9"/>
                </a:cxn>
                <a:cxn ang="0">
                  <a:pos x="125" y="2"/>
                </a:cxn>
                <a:cxn ang="0">
                  <a:pos x="156" y="0"/>
                </a:cxn>
                <a:cxn ang="0">
                  <a:pos x="201" y="0"/>
                </a:cxn>
                <a:cxn ang="0">
                  <a:pos x="220" y="2"/>
                </a:cxn>
                <a:cxn ang="0">
                  <a:pos x="243" y="3"/>
                </a:cxn>
                <a:cxn ang="0">
                  <a:pos x="280" y="10"/>
                </a:cxn>
                <a:cxn ang="0">
                  <a:pos x="308" y="17"/>
                </a:cxn>
                <a:cxn ang="0">
                  <a:pos x="348" y="29"/>
                </a:cxn>
                <a:cxn ang="0">
                  <a:pos x="363" y="38"/>
                </a:cxn>
                <a:cxn ang="0">
                  <a:pos x="377" y="53"/>
                </a:cxn>
                <a:cxn ang="0">
                  <a:pos x="384" y="68"/>
                </a:cxn>
                <a:cxn ang="0">
                  <a:pos x="388" y="91"/>
                </a:cxn>
                <a:cxn ang="0">
                  <a:pos x="388" y="114"/>
                </a:cxn>
                <a:cxn ang="0">
                  <a:pos x="388" y="146"/>
                </a:cxn>
                <a:cxn ang="0">
                  <a:pos x="385" y="180"/>
                </a:cxn>
                <a:cxn ang="0">
                  <a:pos x="383" y="204"/>
                </a:cxn>
                <a:cxn ang="0">
                  <a:pos x="379" y="234"/>
                </a:cxn>
                <a:cxn ang="0">
                  <a:pos x="374" y="264"/>
                </a:cxn>
                <a:cxn ang="0">
                  <a:pos x="368" y="290"/>
                </a:cxn>
                <a:cxn ang="0">
                  <a:pos x="361" y="317"/>
                </a:cxn>
                <a:cxn ang="0">
                  <a:pos x="353" y="344"/>
                </a:cxn>
                <a:cxn ang="0">
                  <a:pos x="346" y="368"/>
                </a:cxn>
                <a:cxn ang="0">
                  <a:pos x="0" y="31"/>
                </a:cxn>
              </a:cxnLst>
              <a:rect l="0" t="0" r="r" b="b"/>
              <a:pathLst>
                <a:path w="389" h="369">
                  <a:moveTo>
                    <a:pt x="0" y="31"/>
                  </a:moveTo>
                  <a:lnTo>
                    <a:pt x="43" y="17"/>
                  </a:lnTo>
                  <a:lnTo>
                    <a:pt x="85" y="9"/>
                  </a:lnTo>
                  <a:lnTo>
                    <a:pt x="125" y="2"/>
                  </a:lnTo>
                  <a:lnTo>
                    <a:pt x="156" y="0"/>
                  </a:lnTo>
                  <a:lnTo>
                    <a:pt x="201" y="0"/>
                  </a:lnTo>
                  <a:lnTo>
                    <a:pt x="220" y="2"/>
                  </a:lnTo>
                  <a:lnTo>
                    <a:pt x="243" y="3"/>
                  </a:lnTo>
                  <a:lnTo>
                    <a:pt x="280" y="10"/>
                  </a:lnTo>
                  <a:lnTo>
                    <a:pt x="308" y="17"/>
                  </a:lnTo>
                  <a:lnTo>
                    <a:pt x="348" y="29"/>
                  </a:lnTo>
                  <a:lnTo>
                    <a:pt x="363" y="38"/>
                  </a:lnTo>
                  <a:lnTo>
                    <a:pt x="377" y="53"/>
                  </a:lnTo>
                  <a:lnTo>
                    <a:pt x="384" y="68"/>
                  </a:lnTo>
                  <a:lnTo>
                    <a:pt x="388" y="91"/>
                  </a:lnTo>
                  <a:lnTo>
                    <a:pt x="388" y="114"/>
                  </a:lnTo>
                  <a:lnTo>
                    <a:pt x="388" y="146"/>
                  </a:lnTo>
                  <a:lnTo>
                    <a:pt x="385" y="180"/>
                  </a:lnTo>
                  <a:lnTo>
                    <a:pt x="383" y="204"/>
                  </a:lnTo>
                  <a:lnTo>
                    <a:pt x="379" y="234"/>
                  </a:lnTo>
                  <a:lnTo>
                    <a:pt x="374" y="264"/>
                  </a:lnTo>
                  <a:lnTo>
                    <a:pt x="368" y="290"/>
                  </a:lnTo>
                  <a:lnTo>
                    <a:pt x="361" y="317"/>
                  </a:lnTo>
                  <a:lnTo>
                    <a:pt x="353" y="344"/>
                  </a:lnTo>
                  <a:lnTo>
                    <a:pt x="346" y="368"/>
                  </a:lnTo>
                  <a:lnTo>
                    <a:pt x="0" y="31"/>
                  </a:lnTo>
                </a:path>
              </a:pathLst>
            </a:custGeom>
            <a:solidFill>
              <a:srgbClr val="969696"/>
            </a:solidFill>
            <a:ln w="12700" cap="rnd" cmpd="sng">
              <a:solidFill>
                <a:schemeClr val="tx1"/>
              </a:solidFill>
              <a:prstDash val="solid"/>
              <a:round/>
              <a:headEnd/>
              <a:tailEnd/>
            </a:ln>
            <a:effectLst/>
          </p:spPr>
          <p:txBody>
            <a:bodyPr/>
            <a:lstStyle/>
            <a:p>
              <a:pPr>
                <a:defRPr/>
              </a:pPr>
              <a:endParaRPr lang="en-US"/>
            </a:p>
          </p:txBody>
        </p:sp>
        <p:sp>
          <p:nvSpPr>
            <p:cNvPr id="1110" name="Freeform 86"/>
            <p:cNvSpPr>
              <a:spLocks noChangeAspect="1"/>
            </p:cNvSpPr>
            <p:nvPr userDrawn="1"/>
          </p:nvSpPr>
          <p:spPr bwMode="auto">
            <a:xfrm>
              <a:off x="5413" y="56"/>
              <a:ext cx="272" cy="265"/>
            </a:xfrm>
            <a:custGeom>
              <a:avLst/>
              <a:gdLst/>
              <a:ahLst/>
              <a:cxnLst>
                <a:cxn ang="0">
                  <a:pos x="165" y="192"/>
                </a:cxn>
                <a:cxn ang="0">
                  <a:pos x="167" y="175"/>
                </a:cxn>
                <a:cxn ang="0">
                  <a:pos x="177" y="155"/>
                </a:cxn>
                <a:cxn ang="0">
                  <a:pos x="191" y="132"/>
                </a:cxn>
                <a:cxn ang="0">
                  <a:pos x="199" y="104"/>
                </a:cxn>
                <a:cxn ang="0">
                  <a:pos x="196" y="91"/>
                </a:cxn>
                <a:cxn ang="0">
                  <a:pos x="188" y="81"/>
                </a:cxn>
                <a:cxn ang="0">
                  <a:pos x="167" y="63"/>
                </a:cxn>
                <a:cxn ang="0">
                  <a:pos x="146" y="51"/>
                </a:cxn>
                <a:cxn ang="0">
                  <a:pos x="128" y="39"/>
                </a:cxn>
                <a:cxn ang="0">
                  <a:pos x="122" y="33"/>
                </a:cxn>
                <a:cxn ang="0">
                  <a:pos x="120" y="26"/>
                </a:cxn>
                <a:cxn ang="0">
                  <a:pos x="112" y="17"/>
                </a:cxn>
                <a:cxn ang="0">
                  <a:pos x="106" y="12"/>
                </a:cxn>
                <a:cxn ang="0">
                  <a:pos x="103" y="6"/>
                </a:cxn>
                <a:cxn ang="0">
                  <a:pos x="94" y="0"/>
                </a:cxn>
                <a:cxn ang="0">
                  <a:pos x="95" y="8"/>
                </a:cxn>
                <a:cxn ang="0">
                  <a:pos x="97" y="21"/>
                </a:cxn>
                <a:cxn ang="0">
                  <a:pos x="99" y="29"/>
                </a:cxn>
                <a:cxn ang="0">
                  <a:pos x="95" y="31"/>
                </a:cxn>
                <a:cxn ang="0">
                  <a:pos x="89" y="21"/>
                </a:cxn>
                <a:cxn ang="0">
                  <a:pos x="82" y="14"/>
                </a:cxn>
                <a:cxn ang="0">
                  <a:pos x="78" y="6"/>
                </a:cxn>
                <a:cxn ang="0">
                  <a:pos x="74" y="9"/>
                </a:cxn>
                <a:cxn ang="0">
                  <a:pos x="73" y="17"/>
                </a:cxn>
                <a:cxn ang="0">
                  <a:pos x="74" y="25"/>
                </a:cxn>
                <a:cxn ang="0">
                  <a:pos x="76" y="35"/>
                </a:cxn>
                <a:cxn ang="0">
                  <a:pos x="74" y="43"/>
                </a:cxn>
                <a:cxn ang="0">
                  <a:pos x="68" y="52"/>
                </a:cxn>
                <a:cxn ang="0">
                  <a:pos x="60" y="56"/>
                </a:cxn>
                <a:cxn ang="0">
                  <a:pos x="58" y="63"/>
                </a:cxn>
                <a:cxn ang="0">
                  <a:pos x="56" y="69"/>
                </a:cxn>
                <a:cxn ang="0">
                  <a:pos x="50" y="78"/>
                </a:cxn>
                <a:cxn ang="0">
                  <a:pos x="42" y="84"/>
                </a:cxn>
                <a:cxn ang="0">
                  <a:pos x="28" y="101"/>
                </a:cxn>
                <a:cxn ang="0">
                  <a:pos x="13" y="114"/>
                </a:cxn>
                <a:cxn ang="0">
                  <a:pos x="1" y="122"/>
                </a:cxn>
                <a:cxn ang="0">
                  <a:pos x="1" y="132"/>
                </a:cxn>
                <a:cxn ang="0">
                  <a:pos x="3" y="140"/>
                </a:cxn>
                <a:cxn ang="0">
                  <a:pos x="8" y="156"/>
                </a:cxn>
                <a:cxn ang="0">
                  <a:pos x="21" y="159"/>
                </a:cxn>
                <a:cxn ang="0">
                  <a:pos x="31" y="162"/>
                </a:cxn>
                <a:cxn ang="0">
                  <a:pos x="41" y="155"/>
                </a:cxn>
                <a:cxn ang="0">
                  <a:pos x="51" y="146"/>
                </a:cxn>
                <a:cxn ang="0">
                  <a:pos x="68" y="140"/>
                </a:cxn>
                <a:cxn ang="0">
                  <a:pos x="83" y="134"/>
                </a:cxn>
                <a:cxn ang="0">
                  <a:pos x="97" y="130"/>
                </a:cxn>
                <a:cxn ang="0">
                  <a:pos x="112" y="130"/>
                </a:cxn>
                <a:cxn ang="0">
                  <a:pos x="123" y="131"/>
                </a:cxn>
                <a:cxn ang="0">
                  <a:pos x="132" y="144"/>
                </a:cxn>
                <a:cxn ang="0">
                  <a:pos x="143" y="172"/>
                </a:cxn>
                <a:cxn ang="0">
                  <a:pos x="160" y="201"/>
                </a:cxn>
              </a:cxnLst>
              <a:rect l="0" t="0" r="r" b="b"/>
              <a:pathLst>
                <a:path w="200" h="207">
                  <a:moveTo>
                    <a:pt x="166" y="206"/>
                  </a:moveTo>
                  <a:lnTo>
                    <a:pt x="165" y="196"/>
                  </a:lnTo>
                  <a:lnTo>
                    <a:pt x="165" y="192"/>
                  </a:lnTo>
                  <a:lnTo>
                    <a:pt x="165" y="186"/>
                  </a:lnTo>
                  <a:lnTo>
                    <a:pt x="166" y="181"/>
                  </a:lnTo>
                  <a:lnTo>
                    <a:pt x="167" y="175"/>
                  </a:lnTo>
                  <a:lnTo>
                    <a:pt x="170" y="167"/>
                  </a:lnTo>
                  <a:lnTo>
                    <a:pt x="173" y="161"/>
                  </a:lnTo>
                  <a:lnTo>
                    <a:pt x="177" y="155"/>
                  </a:lnTo>
                  <a:lnTo>
                    <a:pt x="183" y="146"/>
                  </a:lnTo>
                  <a:lnTo>
                    <a:pt x="186" y="141"/>
                  </a:lnTo>
                  <a:lnTo>
                    <a:pt x="191" y="132"/>
                  </a:lnTo>
                  <a:lnTo>
                    <a:pt x="197" y="119"/>
                  </a:lnTo>
                  <a:lnTo>
                    <a:pt x="199" y="109"/>
                  </a:lnTo>
                  <a:lnTo>
                    <a:pt x="199" y="104"/>
                  </a:lnTo>
                  <a:lnTo>
                    <a:pt x="199" y="100"/>
                  </a:lnTo>
                  <a:lnTo>
                    <a:pt x="197" y="95"/>
                  </a:lnTo>
                  <a:lnTo>
                    <a:pt x="196" y="91"/>
                  </a:lnTo>
                  <a:lnTo>
                    <a:pt x="195" y="89"/>
                  </a:lnTo>
                  <a:lnTo>
                    <a:pt x="192" y="84"/>
                  </a:lnTo>
                  <a:lnTo>
                    <a:pt x="188" y="81"/>
                  </a:lnTo>
                  <a:lnTo>
                    <a:pt x="184" y="76"/>
                  </a:lnTo>
                  <a:lnTo>
                    <a:pt x="178" y="72"/>
                  </a:lnTo>
                  <a:lnTo>
                    <a:pt x="167" y="63"/>
                  </a:lnTo>
                  <a:lnTo>
                    <a:pt x="158" y="58"/>
                  </a:lnTo>
                  <a:lnTo>
                    <a:pt x="154" y="56"/>
                  </a:lnTo>
                  <a:lnTo>
                    <a:pt x="146" y="51"/>
                  </a:lnTo>
                  <a:lnTo>
                    <a:pt x="140" y="46"/>
                  </a:lnTo>
                  <a:lnTo>
                    <a:pt x="133" y="41"/>
                  </a:lnTo>
                  <a:lnTo>
                    <a:pt x="128" y="39"/>
                  </a:lnTo>
                  <a:lnTo>
                    <a:pt x="126" y="38"/>
                  </a:lnTo>
                  <a:lnTo>
                    <a:pt x="124" y="36"/>
                  </a:lnTo>
                  <a:lnTo>
                    <a:pt x="122" y="33"/>
                  </a:lnTo>
                  <a:lnTo>
                    <a:pt x="122" y="31"/>
                  </a:lnTo>
                  <a:lnTo>
                    <a:pt x="120" y="29"/>
                  </a:lnTo>
                  <a:lnTo>
                    <a:pt x="120" y="26"/>
                  </a:lnTo>
                  <a:lnTo>
                    <a:pt x="118" y="23"/>
                  </a:lnTo>
                  <a:lnTo>
                    <a:pt x="115" y="19"/>
                  </a:lnTo>
                  <a:lnTo>
                    <a:pt x="112" y="17"/>
                  </a:lnTo>
                  <a:lnTo>
                    <a:pt x="110" y="15"/>
                  </a:lnTo>
                  <a:lnTo>
                    <a:pt x="108" y="14"/>
                  </a:lnTo>
                  <a:lnTo>
                    <a:pt x="106" y="12"/>
                  </a:lnTo>
                  <a:lnTo>
                    <a:pt x="104" y="11"/>
                  </a:lnTo>
                  <a:lnTo>
                    <a:pt x="104" y="9"/>
                  </a:lnTo>
                  <a:lnTo>
                    <a:pt x="103" y="6"/>
                  </a:lnTo>
                  <a:lnTo>
                    <a:pt x="100" y="3"/>
                  </a:lnTo>
                  <a:lnTo>
                    <a:pt x="95" y="0"/>
                  </a:lnTo>
                  <a:lnTo>
                    <a:pt x="94" y="0"/>
                  </a:lnTo>
                  <a:lnTo>
                    <a:pt x="94" y="3"/>
                  </a:lnTo>
                  <a:lnTo>
                    <a:pt x="95" y="7"/>
                  </a:lnTo>
                  <a:lnTo>
                    <a:pt x="95" y="8"/>
                  </a:lnTo>
                  <a:lnTo>
                    <a:pt x="95" y="12"/>
                  </a:lnTo>
                  <a:lnTo>
                    <a:pt x="95" y="17"/>
                  </a:lnTo>
                  <a:lnTo>
                    <a:pt x="97" y="21"/>
                  </a:lnTo>
                  <a:lnTo>
                    <a:pt x="98" y="25"/>
                  </a:lnTo>
                  <a:lnTo>
                    <a:pt x="99" y="27"/>
                  </a:lnTo>
                  <a:lnTo>
                    <a:pt x="99" y="29"/>
                  </a:lnTo>
                  <a:lnTo>
                    <a:pt x="99" y="30"/>
                  </a:lnTo>
                  <a:lnTo>
                    <a:pt x="97" y="31"/>
                  </a:lnTo>
                  <a:lnTo>
                    <a:pt x="95" y="31"/>
                  </a:lnTo>
                  <a:lnTo>
                    <a:pt x="93" y="30"/>
                  </a:lnTo>
                  <a:lnTo>
                    <a:pt x="90" y="25"/>
                  </a:lnTo>
                  <a:lnTo>
                    <a:pt x="89" y="21"/>
                  </a:lnTo>
                  <a:lnTo>
                    <a:pt x="87" y="18"/>
                  </a:lnTo>
                  <a:lnTo>
                    <a:pt x="85" y="16"/>
                  </a:lnTo>
                  <a:lnTo>
                    <a:pt x="82" y="14"/>
                  </a:lnTo>
                  <a:lnTo>
                    <a:pt x="81" y="11"/>
                  </a:lnTo>
                  <a:lnTo>
                    <a:pt x="79" y="9"/>
                  </a:lnTo>
                  <a:lnTo>
                    <a:pt x="78" y="6"/>
                  </a:lnTo>
                  <a:lnTo>
                    <a:pt x="76" y="4"/>
                  </a:lnTo>
                  <a:lnTo>
                    <a:pt x="73" y="3"/>
                  </a:lnTo>
                  <a:lnTo>
                    <a:pt x="74" y="9"/>
                  </a:lnTo>
                  <a:lnTo>
                    <a:pt x="74" y="12"/>
                  </a:lnTo>
                  <a:lnTo>
                    <a:pt x="74" y="15"/>
                  </a:lnTo>
                  <a:lnTo>
                    <a:pt x="73" y="17"/>
                  </a:lnTo>
                  <a:lnTo>
                    <a:pt x="73" y="19"/>
                  </a:lnTo>
                  <a:lnTo>
                    <a:pt x="73" y="23"/>
                  </a:lnTo>
                  <a:lnTo>
                    <a:pt x="74" y="25"/>
                  </a:lnTo>
                  <a:lnTo>
                    <a:pt x="74" y="27"/>
                  </a:lnTo>
                  <a:lnTo>
                    <a:pt x="75" y="31"/>
                  </a:lnTo>
                  <a:lnTo>
                    <a:pt x="76" y="35"/>
                  </a:lnTo>
                  <a:lnTo>
                    <a:pt x="78" y="39"/>
                  </a:lnTo>
                  <a:lnTo>
                    <a:pt x="76" y="41"/>
                  </a:lnTo>
                  <a:lnTo>
                    <a:pt x="74" y="43"/>
                  </a:lnTo>
                  <a:lnTo>
                    <a:pt x="72" y="46"/>
                  </a:lnTo>
                  <a:lnTo>
                    <a:pt x="69" y="50"/>
                  </a:lnTo>
                  <a:lnTo>
                    <a:pt x="68" y="52"/>
                  </a:lnTo>
                  <a:lnTo>
                    <a:pt x="63" y="53"/>
                  </a:lnTo>
                  <a:lnTo>
                    <a:pt x="61" y="54"/>
                  </a:lnTo>
                  <a:lnTo>
                    <a:pt x="60" y="56"/>
                  </a:lnTo>
                  <a:lnTo>
                    <a:pt x="58" y="59"/>
                  </a:lnTo>
                  <a:lnTo>
                    <a:pt x="57" y="60"/>
                  </a:lnTo>
                  <a:lnTo>
                    <a:pt x="58" y="63"/>
                  </a:lnTo>
                  <a:lnTo>
                    <a:pt x="57" y="65"/>
                  </a:lnTo>
                  <a:lnTo>
                    <a:pt x="53" y="67"/>
                  </a:lnTo>
                  <a:lnTo>
                    <a:pt x="56" y="69"/>
                  </a:lnTo>
                  <a:lnTo>
                    <a:pt x="55" y="73"/>
                  </a:lnTo>
                  <a:lnTo>
                    <a:pt x="55" y="75"/>
                  </a:lnTo>
                  <a:lnTo>
                    <a:pt x="50" y="78"/>
                  </a:lnTo>
                  <a:lnTo>
                    <a:pt x="46" y="80"/>
                  </a:lnTo>
                  <a:lnTo>
                    <a:pt x="46" y="81"/>
                  </a:lnTo>
                  <a:lnTo>
                    <a:pt x="42" y="84"/>
                  </a:lnTo>
                  <a:lnTo>
                    <a:pt x="37" y="89"/>
                  </a:lnTo>
                  <a:lnTo>
                    <a:pt x="34" y="93"/>
                  </a:lnTo>
                  <a:lnTo>
                    <a:pt x="28" y="101"/>
                  </a:lnTo>
                  <a:lnTo>
                    <a:pt x="22" y="107"/>
                  </a:lnTo>
                  <a:lnTo>
                    <a:pt x="19" y="110"/>
                  </a:lnTo>
                  <a:lnTo>
                    <a:pt x="13" y="114"/>
                  </a:lnTo>
                  <a:lnTo>
                    <a:pt x="8" y="117"/>
                  </a:lnTo>
                  <a:lnTo>
                    <a:pt x="4" y="119"/>
                  </a:lnTo>
                  <a:lnTo>
                    <a:pt x="1" y="122"/>
                  </a:lnTo>
                  <a:lnTo>
                    <a:pt x="0" y="124"/>
                  </a:lnTo>
                  <a:lnTo>
                    <a:pt x="0" y="130"/>
                  </a:lnTo>
                  <a:lnTo>
                    <a:pt x="1" y="132"/>
                  </a:lnTo>
                  <a:lnTo>
                    <a:pt x="2" y="135"/>
                  </a:lnTo>
                  <a:lnTo>
                    <a:pt x="3" y="137"/>
                  </a:lnTo>
                  <a:lnTo>
                    <a:pt x="3" y="140"/>
                  </a:lnTo>
                  <a:lnTo>
                    <a:pt x="3" y="144"/>
                  </a:lnTo>
                  <a:lnTo>
                    <a:pt x="4" y="150"/>
                  </a:lnTo>
                  <a:lnTo>
                    <a:pt x="8" y="156"/>
                  </a:lnTo>
                  <a:lnTo>
                    <a:pt x="12" y="158"/>
                  </a:lnTo>
                  <a:lnTo>
                    <a:pt x="16" y="159"/>
                  </a:lnTo>
                  <a:lnTo>
                    <a:pt x="21" y="159"/>
                  </a:lnTo>
                  <a:lnTo>
                    <a:pt x="23" y="160"/>
                  </a:lnTo>
                  <a:lnTo>
                    <a:pt x="27" y="161"/>
                  </a:lnTo>
                  <a:lnTo>
                    <a:pt x="31" y="162"/>
                  </a:lnTo>
                  <a:lnTo>
                    <a:pt x="37" y="161"/>
                  </a:lnTo>
                  <a:lnTo>
                    <a:pt x="39" y="159"/>
                  </a:lnTo>
                  <a:lnTo>
                    <a:pt x="41" y="155"/>
                  </a:lnTo>
                  <a:lnTo>
                    <a:pt x="44" y="153"/>
                  </a:lnTo>
                  <a:lnTo>
                    <a:pt x="46" y="149"/>
                  </a:lnTo>
                  <a:lnTo>
                    <a:pt x="51" y="146"/>
                  </a:lnTo>
                  <a:lnTo>
                    <a:pt x="58" y="144"/>
                  </a:lnTo>
                  <a:lnTo>
                    <a:pt x="62" y="142"/>
                  </a:lnTo>
                  <a:lnTo>
                    <a:pt x="68" y="140"/>
                  </a:lnTo>
                  <a:lnTo>
                    <a:pt x="73" y="139"/>
                  </a:lnTo>
                  <a:lnTo>
                    <a:pt x="78" y="137"/>
                  </a:lnTo>
                  <a:lnTo>
                    <a:pt x="83" y="134"/>
                  </a:lnTo>
                  <a:lnTo>
                    <a:pt x="87" y="131"/>
                  </a:lnTo>
                  <a:lnTo>
                    <a:pt x="90" y="130"/>
                  </a:lnTo>
                  <a:lnTo>
                    <a:pt x="97" y="130"/>
                  </a:lnTo>
                  <a:lnTo>
                    <a:pt x="103" y="130"/>
                  </a:lnTo>
                  <a:lnTo>
                    <a:pt x="109" y="130"/>
                  </a:lnTo>
                  <a:lnTo>
                    <a:pt x="112" y="130"/>
                  </a:lnTo>
                  <a:lnTo>
                    <a:pt x="116" y="127"/>
                  </a:lnTo>
                  <a:lnTo>
                    <a:pt x="120" y="127"/>
                  </a:lnTo>
                  <a:lnTo>
                    <a:pt x="123" y="131"/>
                  </a:lnTo>
                  <a:lnTo>
                    <a:pt x="126" y="134"/>
                  </a:lnTo>
                  <a:lnTo>
                    <a:pt x="129" y="139"/>
                  </a:lnTo>
                  <a:lnTo>
                    <a:pt x="132" y="144"/>
                  </a:lnTo>
                  <a:lnTo>
                    <a:pt x="137" y="153"/>
                  </a:lnTo>
                  <a:lnTo>
                    <a:pt x="138" y="160"/>
                  </a:lnTo>
                  <a:lnTo>
                    <a:pt x="143" y="172"/>
                  </a:lnTo>
                  <a:lnTo>
                    <a:pt x="147" y="181"/>
                  </a:lnTo>
                  <a:lnTo>
                    <a:pt x="153" y="190"/>
                  </a:lnTo>
                  <a:lnTo>
                    <a:pt x="160" y="201"/>
                  </a:lnTo>
                  <a:lnTo>
                    <a:pt x="163" y="203"/>
                  </a:lnTo>
                  <a:lnTo>
                    <a:pt x="166" y="206"/>
                  </a:lnTo>
                </a:path>
              </a:pathLst>
            </a:custGeom>
            <a:solidFill>
              <a:schemeClr val="tx1"/>
            </a:solidFill>
            <a:ln w="12700" cap="rnd" cmpd="sng">
              <a:solidFill>
                <a:schemeClr val="tx1"/>
              </a:solidFill>
              <a:prstDash val="solid"/>
              <a:round/>
              <a:headEnd/>
              <a:tailEnd/>
            </a:ln>
            <a:effectLst/>
          </p:spPr>
          <p:txBody>
            <a:bodyPr/>
            <a:lstStyle/>
            <a:p>
              <a:pPr>
                <a:defRPr/>
              </a:pPr>
              <a:endParaRPr lang="en-US"/>
            </a:p>
          </p:txBody>
        </p:sp>
        <p:sp>
          <p:nvSpPr>
            <p:cNvPr id="1111" name="Text Box 87"/>
            <p:cNvSpPr txBox="1">
              <a:spLocks noChangeAspect="1" noChangeArrowheads="1"/>
            </p:cNvSpPr>
            <p:nvPr userDrawn="1"/>
          </p:nvSpPr>
          <p:spPr bwMode="auto">
            <a:xfrm rot="2551177">
              <a:off x="5028" y="278"/>
              <a:ext cx="778" cy="202"/>
            </a:xfrm>
            <a:prstGeom prst="rect">
              <a:avLst/>
            </a:prstGeom>
            <a:noFill/>
            <a:ln w="9525">
              <a:noFill/>
              <a:miter lim="800000"/>
              <a:headEnd/>
              <a:tailEnd/>
            </a:ln>
            <a:effectLst/>
          </p:spPr>
          <p:txBody>
            <a:bodyPr>
              <a:spAutoFit/>
            </a:bodyPr>
            <a:lstStyle/>
            <a:p>
              <a:pPr eaLnBrk="0" hangingPunct="0">
                <a:defRPr/>
              </a:pPr>
              <a:r>
                <a:rPr lang="en-US" sz="1500" i="1" dirty="0">
                  <a:solidFill>
                    <a:srgbClr val="FF3300"/>
                  </a:solidFill>
                </a:rPr>
                <a:t>DRAGONS</a:t>
              </a:r>
            </a:p>
          </p:txBody>
        </p:sp>
        <p:sp>
          <p:nvSpPr>
            <p:cNvPr id="1112" name="Text Box 88"/>
            <p:cNvSpPr txBox="1">
              <a:spLocks noChangeArrowheads="1"/>
            </p:cNvSpPr>
            <p:nvPr userDrawn="1"/>
          </p:nvSpPr>
          <p:spPr bwMode="auto">
            <a:xfrm>
              <a:off x="5303" y="527"/>
              <a:ext cx="222" cy="327"/>
            </a:xfrm>
            <a:prstGeom prst="rect">
              <a:avLst/>
            </a:prstGeom>
            <a:noFill/>
            <a:ln w="9525">
              <a:noFill/>
              <a:miter lim="800000"/>
              <a:headEnd/>
              <a:tailEnd/>
            </a:ln>
            <a:effectLst/>
          </p:spPr>
          <p:txBody>
            <a:bodyPr>
              <a:spAutoFit/>
            </a:bodyPr>
            <a:lstStyle/>
            <a:p>
              <a:pPr eaLnBrk="0" hangingPunct="0">
                <a:spcBef>
                  <a:spcPct val="50000"/>
                </a:spcBef>
                <a:defRPr/>
              </a:pPr>
              <a:r>
                <a:rPr lang="en-US" sz="2800">
                  <a:latin typeface="Bookman Old Style" pitchFamily="18" charset="0"/>
                </a:rPr>
                <a:t>1</a:t>
              </a:r>
            </a:p>
          </p:txBody>
        </p:sp>
      </p:grpSp>
      <p:sp>
        <p:nvSpPr>
          <p:cNvPr id="1113" name="Text Box 89"/>
          <p:cNvSpPr txBox="1">
            <a:spLocks noChangeArrowheads="1"/>
          </p:cNvSpPr>
          <p:nvPr userDrawn="1"/>
        </p:nvSpPr>
        <p:spPr bwMode="auto">
          <a:xfrm>
            <a:off x="3721100" y="0"/>
            <a:ext cx="1828800" cy="244475"/>
          </a:xfrm>
          <a:prstGeom prst="rect">
            <a:avLst/>
          </a:prstGeom>
          <a:noFill/>
          <a:ln w="9525">
            <a:noFill/>
            <a:miter lim="800000"/>
            <a:headEnd/>
            <a:tailEnd/>
          </a:ln>
          <a:effectLst/>
        </p:spPr>
        <p:txBody>
          <a:bodyPr>
            <a:spAutoFit/>
          </a:bodyPr>
          <a:lstStyle/>
          <a:p>
            <a:pPr algn="ctr">
              <a:spcBef>
                <a:spcPct val="50000"/>
              </a:spcBef>
              <a:defRPr/>
            </a:pPr>
            <a:r>
              <a:rPr lang="en-US" sz="1000">
                <a:solidFill>
                  <a:srgbClr val="006600"/>
                </a:solidFill>
              </a:rPr>
              <a:t>FOR OFFICIAL USE ONLY</a:t>
            </a:r>
          </a:p>
        </p:txBody>
      </p:sp>
      <p:sp>
        <p:nvSpPr>
          <p:cNvPr id="1114" name="Text Box 90"/>
          <p:cNvSpPr txBox="1">
            <a:spLocks noChangeArrowheads="1"/>
          </p:cNvSpPr>
          <p:nvPr userDrawn="1"/>
        </p:nvSpPr>
        <p:spPr bwMode="auto">
          <a:xfrm>
            <a:off x="3733800" y="6613525"/>
            <a:ext cx="1828800" cy="244475"/>
          </a:xfrm>
          <a:prstGeom prst="rect">
            <a:avLst/>
          </a:prstGeom>
          <a:noFill/>
          <a:ln w="9525">
            <a:noFill/>
            <a:miter lim="800000"/>
            <a:headEnd/>
            <a:tailEnd/>
          </a:ln>
          <a:effectLst/>
        </p:spPr>
        <p:txBody>
          <a:bodyPr>
            <a:spAutoFit/>
          </a:bodyPr>
          <a:lstStyle/>
          <a:p>
            <a:pPr algn="ctr">
              <a:spcBef>
                <a:spcPct val="50000"/>
              </a:spcBef>
              <a:defRPr/>
            </a:pPr>
            <a:r>
              <a:rPr lang="en-US" sz="1000">
                <a:solidFill>
                  <a:srgbClr val="006600"/>
                </a:solidFill>
              </a:rPr>
              <a:t>FOR OFFICIAL USE ONLY</a:t>
            </a:r>
          </a:p>
        </p:txBody>
      </p:sp>
      <p:pic>
        <p:nvPicPr>
          <p:cNvPr id="3079" name="Picture 84" descr="C:\Users\JACK.LINGLE\AppData\Local\Microsoft\Windows\Temporary Internet Files\Content.Outlook\SHRIBPPW\IRONHORSE.jpg"/>
          <p:cNvPicPr>
            <a:picLocks noChangeAspect="1" noChangeArrowheads="1"/>
          </p:cNvPicPr>
          <p:nvPr userDrawn="1"/>
        </p:nvPicPr>
        <p:blipFill>
          <a:blip r:embed="rId17" cstate="print"/>
          <a:srcRect/>
          <a:stretch>
            <a:fillRect/>
          </a:stretch>
        </p:blipFill>
        <p:spPr bwMode="auto">
          <a:xfrm>
            <a:off x="0" y="0"/>
            <a:ext cx="1066800" cy="1371600"/>
          </a:xfrm>
          <a:prstGeom prst="rect">
            <a:avLst/>
          </a:prstGeom>
          <a:noFill/>
          <a:ln w="9525">
            <a:noFill/>
            <a:miter lim="800000"/>
            <a:headEnd/>
            <a:tailEnd/>
          </a:ln>
        </p:spPr>
      </p:pic>
      <p:sp>
        <p:nvSpPr>
          <p:cNvPr id="17" name="Text Box 10"/>
          <p:cNvSpPr txBox="1">
            <a:spLocks noChangeArrowheads="1"/>
          </p:cNvSpPr>
          <p:nvPr userDrawn="1"/>
        </p:nvSpPr>
        <p:spPr bwMode="auto">
          <a:xfrm>
            <a:off x="7480300" y="6429375"/>
            <a:ext cx="962025" cy="276225"/>
          </a:xfrm>
          <a:prstGeom prst="rect">
            <a:avLst/>
          </a:prstGeom>
          <a:noFill/>
          <a:ln w="9525">
            <a:noFill/>
            <a:miter lim="800000"/>
            <a:headEnd/>
            <a:tailEnd/>
          </a:ln>
          <a:effectLst/>
        </p:spPr>
        <p:txBody>
          <a:bodyPr wrap="none">
            <a:spAutoFit/>
          </a:bodyPr>
          <a:lstStyle/>
          <a:p>
            <a:pPr eaLnBrk="0" hangingPunct="0">
              <a:defRPr/>
            </a:pPr>
            <a:r>
              <a:rPr lang="en-US" sz="1200" i="1" dirty="0">
                <a:solidFill>
                  <a:srgbClr val="FF0000"/>
                </a:solidFill>
              </a:rPr>
              <a:t>WINNERS!</a:t>
            </a:r>
          </a:p>
        </p:txBody>
      </p:sp>
      <p:sp>
        <p:nvSpPr>
          <p:cNvPr id="18" name="Line 11"/>
          <p:cNvSpPr>
            <a:spLocks noChangeShapeType="1"/>
          </p:cNvSpPr>
          <p:nvPr userDrawn="1"/>
        </p:nvSpPr>
        <p:spPr bwMode="auto">
          <a:xfrm>
            <a:off x="1524000" y="6553200"/>
            <a:ext cx="5791200" cy="0"/>
          </a:xfrm>
          <a:prstGeom prst="line">
            <a:avLst/>
          </a:prstGeom>
          <a:noFill/>
          <a:ln w="34925">
            <a:solidFill>
              <a:srgbClr val="FF0000"/>
            </a:solidFill>
            <a:round/>
            <a:headEnd/>
            <a:tailEnd/>
          </a:ln>
          <a:effectLst/>
        </p:spPr>
        <p:txBody>
          <a:bodyPr/>
          <a:lstStyle/>
          <a:p>
            <a:pPr>
              <a:defRPr/>
            </a:pPr>
            <a:endParaRPr lang="en-US"/>
          </a:p>
        </p:txBody>
      </p:sp>
      <p:sp>
        <p:nvSpPr>
          <p:cNvPr id="19" name="Text Box 10"/>
          <p:cNvSpPr txBox="1">
            <a:spLocks noChangeArrowheads="1"/>
          </p:cNvSpPr>
          <p:nvPr userDrawn="1"/>
        </p:nvSpPr>
        <p:spPr bwMode="auto">
          <a:xfrm>
            <a:off x="304800" y="6400800"/>
            <a:ext cx="1020763" cy="276225"/>
          </a:xfrm>
          <a:prstGeom prst="rect">
            <a:avLst/>
          </a:prstGeom>
          <a:noFill/>
          <a:ln w="9525">
            <a:noFill/>
            <a:miter lim="800000"/>
            <a:headEnd/>
            <a:tailEnd/>
          </a:ln>
          <a:effectLst/>
        </p:spPr>
        <p:txBody>
          <a:bodyPr wrap="none">
            <a:spAutoFit/>
          </a:bodyPr>
          <a:lstStyle/>
          <a:p>
            <a:pPr eaLnBrk="0" hangingPunct="0">
              <a:defRPr/>
            </a:pPr>
            <a:r>
              <a:rPr lang="en-US" sz="1200" i="1" dirty="0">
                <a:solidFill>
                  <a:srgbClr val="FF0000"/>
                </a:solidFill>
              </a:rPr>
              <a:t>DRAGONS!</a:t>
            </a:r>
          </a:p>
        </p:txBody>
      </p:sp>
    </p:spTree>
  </p:cSld>
  <p:clrMap bg1="lt1" tx1="dk1" bg2="lt2" tx2="dk2" accent1="accent1" accent2="accent2" accent3="accent3" accent4="accent4" accent5="accent5" accent6="accent6" hlink="hlink" folHlink="folHlink"/>
  <p:sldLayoutIdLst>
    <p:sldLayoutId id="2147484466" r:id="rId1"/>
    <p:sldLayoutId id="2147484467" r:id="rId2"/>
    <p:sldLayoutId id="2147484468" r:id="rId3"/>
    <p:sldLayoutId id="2147484469" r:id="rId4"/>
    <p:sldLayoutId id="2147484470" r:id="rId5"/>
    <p:sldLayoutId id="2147484471" r:id="rId6"/>
    <p:sldLayoutId id="2147484472" r:id="rId7"/>
    <p:sldLayoutId id="2147484473" r:id="rId8"/>
    <p:sldLayoutId id="2147484474" r:id="rId9"/>
    <p:sldLayoutId id="2147484475" r:id="rId10"/>
    <p:sldLayoutId id="2147484476" r:id="rId11"/>
    <p:sldLayoutId id="2147484477" r:id="rId12"/>
    <p:sldLayoutId id="2147484478" r:id="rId13"/>
    <p:sldLayoutId id="2147484479" r:id="rId14"/>
    <p:sldLayoutId id="2147484480" r:id="rId15"/>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1" name="Text Box 7"/>
          <p:cNvSpPr txBox="1">
            <a:spLocks noChangeArrowheads="1"/>
          </p:cNvSpPr>
          <p:nvPr userDrawn="1"/>
        </p:nvSpPr>
        <p:spPr bwMode="auto">
          <a:xfrm>
            <a:off x="1588" y="6651625"/>
            <a:ext cx="1370012" cy="215900"/>
          </a:xfrm>
          <a:prstGeom prst="rect">
            <a:avLst/>
          </a:prstGeom>
          <a:noFill/>
          <a:ln w="9525">
            <a:noFill/>
            <a:miter lim="800000"/>
            <a:headEnd/>
            <a:tailEnd/>
          </a:ln>
          <a:effectLst/>
        </p:spPr>
        <p:txBody>
          <a:bodyPr>
            <a:spAutoFit/>
          </a:bodyPr>
          <a:lstStyle/>
          <a:p>
            <a:pPr algn="just">
              <a:spcBef>
                <a:spcPct val="50000"/>
              </a:spcBef>
              <a:defRPr/>
            </a:pPr>
            <a:r>
              <a:rPr lang="en-US" sz="800" dirty="0"/>
              <a:t>As of:  10 MAR12</a:t>
            </a:r>
          </a:p>
        </p:txBody>
      </p:sp>
      <p:sp>
        <p:nvSpPr>
          <p:cNvPr id="1033" name="Rectangle 9"/>
          <p:cNvSpPr>
            <a:spLocks noGrp="1" noChangeArrowheads="1"/>
          </p:cNvSpPr>
          <p:nvPr>
            <p:ph type="sldNum" sz="quarter" idx="4"/>
          </p:nvPr>
        </p:nvSpPr>
        <p:spPr bwMode="auto">
          <a:xfrm>
            <a:off x="70104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atin typeface="Arial" charset="0"/>
              </a:defRPr>
            </a:lvl1pPr>
          </a:lstStyle>
          <a:p>
            <a:pPr>
              <a:defRPr/>
            </a:pPr>
            <a:fld id="{8BCBF64E-0397-42CE-97B5-5DEA220A4DC6}" type="slidenum">
              <a:rPr lang="en-US"/>
              <a:pPr>
                <a:defRPr/>
              </a:pPr>
              <a:t>‹#›</a:t>
            </a:fld>
            <a:endParaRPr lang="en-US"/>
          </a:p>
        </p:txBody>
      </p:sp>
      <p:grpSp>
        <p:nvGrpSpPr>
          <p:cNvPr id="4100" name="Group 81"/>
          <p:cNvGrpSpPr>
            <a:grpSpLocks/>
          </p:cNvGrpSpPr>
          <p:nvPr userDrawn="1"/>
        </p:nvGrpSpPr>
        <p:grpSpPr bwMode="auto">
          <a:xfrm>
            <a:off x="7908925" y="152400"/>
            <a:ext cx="1235075" cy="1317625"/>
            <a:chOff x="5028" y="24"/>
            <a:chExt cx="778" cy="830"/>
          </a:xfrm>
        </p:grpSpPr>
        <p:sp>
          <p:nvSpPr>
            <p:cNvPr id="1106" name="Freeform 82"/>
            <p:cNvSpPr>
              <a:spLocks noChangeAspect="1"/>
            </p:cNvSpPr>
            <p:nvPr userDrawn="1"/>
          </p:nvSpPr>
          <p:spPr bwMode="auto">
            <a:xfrm>
              <a:off x="5129" y="24"/>
              <a:ext cx="619" cy="801"/>
            </a:xfrm>
            <a:custGeom>
              <a:avLst/>
              <a:gdLst/>
              <a:ahLst/>
              <a:cxnLst>
                <a:cxn ang="0">
                  <a:pos x="4" y="206"/>
                </a:cxn>
                <a:cxn ang="0">
                  <a:pos x="69" y="441"/>
                </a:cxn>
                <a:cxn ang="0">
                  <a:pos x="177" y="602"/>
                </a:cxn>
                <a:cxn ang="0">
                  <a:pos x="245" y="623"/>
                </a:cxn>
                <a:cxn ang="0">
                  <a:pos x="316" y="566"/>
                </a:cxn>
                <a:cxn ang="0">
                  <a:pos x="400" y="415"/>
                </a:cxn>
                <a:cxn ang="0">
                  <a:pos x="449" y="209"/>
                </a:cxn>
                <a:cxn ang="0">
                  <a:pos x="453" y="103"/>
                </a:cxn>
                <a:cxn ang="0">
                  <a:pos x="378" y="20"/>
                </a:cxn>
                <a:cxn ang="0">
                  <a:pos x="152" y="4"/>
                </a:cxn>
                <a:cxn ang="0">
                  <a:pos x="7" y="65"/>
                </a:cxn>
                <a:cxn ang="0">
                  <a:pos x="35" y="297"/>
                </a:cxn>
                <a:cxn ang="0">
                  <a:pos x="85" y="439"/>
                </a:cxn>
                <a:cxn ang="0">
                  <a:pos x="166" y="568"/>
                </a:cxn>
                <a:cxn ang="0">
                  <a:pos x="231" y="608"/>
                </a:cxn>
                <a:cxn ang="0">
                  <a:pos x="295" y="568"/>
                </a:cxn>
                <a:cxn ang="0">
                  <a:pos x="17" y="166"/>
                </a:cxn>
                <a:cxn ang="0">
                  <a:pos x="175" y="13"/>
                </a:cxn>
                <a:cxn ang="0">
                  <a:pos x="331" y="21"/>
                </a:cxn>
                <a:cxn ang="0">
                  <a:pos x="435" y="79"/>
                </a:cxn>
                <a:cxn ang="0">
                  <a:pos x="433" y="215"/>
                </a:cxn>
                <a:cxn ang="0">
                  <a:pos x="404" y="356"/>
                </a:cxn>
                <a:cxn ang="0">
                  <a:pos x="373" y="221"/>
                </a:cxn>
                <a:cxn ang="0">
                  <a:pos x="377" y="192"/>
                </a:cxn>
                <a:cxn ang="0">
                  <a:pos x="399" y="157"/>
                </a:cxn>
                <a:cxn ang="0">
                  <a:pos x="405" y="119"/>
                </a:cxn>
                <a:cxn ang="0">
                  <a:pos x="392" y="101"/>
                </a:cxn>
                <a:cxn ang="0">
                  <a:pos x="354" y="76"/>
                </a:cxn>
                <a:cxn ang="0">
                  <a:pos x="332" y="61"/>
                </a:cxn>
                <a:cxn ang="0">
                  <a:pos x="326" y="48"/>
                </a:cxn>
                <a:cxn ang="0">
                  <a:pos x="314" y="37"/>
                </a:cxn>
                <a:cxn ang="0">
                  <a:pos x="303" y="25"/>
                </a:cxn>
                <a:cxn ang="0">
                  <a:pos x="303" y="37"/>
                </a:cxn>
                <a:cxn ang="0">
                  <a:pos x="307" y="54"/>
                </a:cxn>
                <a:cxn ang="0">
                  <a:pos x="298" y="51"/>
                </a:cxn>
                <a:cxn ang="0">
                  <a:pos x="289" y="37"/>
                </a:cxn>
                <a:cxn ang="0">
                  <a:pos x="282" y="34"/>
                </a:cxn>
                <a:cxn ang="0">
                  <a:pos x="281" y="48"/>
                </a:cxn>
                <a:cxn ang="0">
                  <a:pos x="286" y="64"/>
                </a:cxn>
                <a:cxn ang="0">
                  <a:pos x="276" y="77"/>
                </a:cxn>
                <a:cxn ang="0">
                  <a:pos x="265" y="85"/>
                </a:cxn>
                <a:cxn ang="0">
                  <a:pos x="263" y="98"/>
                </a:cxn>
                <a:cxn ang="0">
                  <a:pos x="250" y="109"/>
                </a:cxn>
                <a:cxn ang="0">
                  <a:pos x="227" y="135"/>
                </a:cxn>
                <a:cxn ang="0">
                  <a:pos x="208" y="149"/>
                </a:cxn>
                <a:cxn ang="0">
                  <a:pos x="211" y="165"/>
                </a:cxn>
                <a:cxn ang="0">
                  <a:pos x="224" y="183"/>
                </a:cxn>
                <a:cxn ang="0">
                  <a:pos x="245" y="186"/>
                </a:cxn>
                <a:cxn ang="0">
                  <a:pos x="259" y="170"/>
                </a:cxn>
                <a:cxn ang="0">
                  <a:pos x="286" y="161"/>
                </a:cxn>
                <a:cxn ang="0">
                  <a:pos x="311" y="154"/>
                </a:cxn>
                <a:cxn ang="0">
                  <a:pos x="331" y="155"/>
                </a:cxn>
                <a:cxn ang="0">
                  <a:pos x="346" y="185"/>
                </a:cxn>
                <a:cxn ang="0">
                  <a:pos x="371" y="228"/>
                </a:cxn>
              </a:cxnLst>
              <a:rect l="0" t="0" r="r" b="b"/>
              <a:pathLst>
                <a:path w="454" h="626">
                  <a:moveTo>
                    <a:pt x="7" y="65"/>
                  </a:moveTo>
                  <a:lnTo>
                    <a:pt x="1" y="96"/>
                  </a:lnTo>
                  <a:lnTo>
                    <a:pt x="0" y="132"/>
                  </a:lnTo>
                  <a:lnTo>
                    <a:pt x="1" y="167"/>
                  </a:lnTo>
                  <a:lnTo>
                    <a:pt x="4" y="206"/>
                  </a:lnTo>
                  <a:lnTo>
                    <a:pt x="11" y="254"/>
                  </a:lnTo>
                  <a:lnTo>
                    <a:pt x="23" y="312"/>
                  </a:lnTo>
                  <a:lnTo>
                    <a:pt x="42" y="371"/>
                  </a:lnTo>
                  <a:lnTo>
                    <a:pt x="56" y="407"/>
                  </a:lnTo>
                  <a:lnTo>
                    <a:pt x="69" y="441"/>
                  </a:lnTo>
                  <a:lnTo>
                    <a:pt x="87" y="479"/>
                  </a:lnTo>
                  <a:lnTo>
                    <a:pt x="111" y="521"/>
                  </a:lnTo>
                  <a:lnTo>
                    <a:pt x="133" y="554"/>
                  </a:lnTo>
                  <a:lnTo>
                    <a:pt x="157" y="585"/>
                  </a:lnTo>
                  <a:lnTo>
                    <a:pt x="177" y="602"/>
                  </a:lnTo>
                  <a:lnTo>
                    <a:pt x="190" y="611"/>
                  </a:lnTo>
                  <a:lnTo>
                    <a:pt x="203" y="618"/>
                  </a:lnTo>
                  <a:lnTo>
                    <a:pt x="218" y="623"/>
                  </a:lnTo>
                  <a:lnTo>
                    <a:pt x="232" y="625"/>
                  </a:lnTo>
                  <a:lnTo>
                    <a:pt x="245" y="623"/>
                  </a:lnTo>
                  <a:lnTo>
                    <a:pt x="259" y="619"/>
                  </a:lnTo>
                  <a:lnTo>
                    <a:pt x="275" y="609"/>
                  </a:lnTo>
                  <a:lnTo>
                    <a:pt x="286" y="601"/>
                  </a:lnTo>
                  <a:lnTo>
                    <a:pt x="298" y="588"/>
                  </a:lnTo>
                  <a:lnTo>
                    <a:pt x="316" y="566"/>
                  </a:lnTo>
                  <a:lnTo>
                    <a:pt x="332" y="541"/>
                  </a:lnTo>
                  <a:lnTo>
                    <a:pt x="355" y="506"/>
                  </a:lnTo>
                  <a:lnTo>
                    <a:pt x="370" y="479"/>
                  </a:lnTo>
                  <a:lnTo>
                    <a:pt x="385" y="449"/>
                  </a:lnTo>
                  <a:lnTo>
                    <a:pt x="400" y="415"/>
                  </a:lnTo>
                  <a:lnTo>
                    <a:pt x="414" y="374"/>
                  </a:lnTo>
                  <a:lnTo>
                    <a:pt x="429" y="325"/>
                  </a:lnTo>
                  <a:lnTo>
                    <a:pt x="440" y="278"/>
                  </a:lnTo>
                  <a:lnTo>
                    <a:pt x="446" y="241"/>
                  </a:lnTo>
                  <a:lnTo>
                    <a:pt x="449" y="209"/>
                  </a:lnTo>
                  <a:lnTo>
                    <a:pt x="452" y="183"/>
                  </a:lnTo>
                  <a:lnTo>
                    <a:pt x="452" y="162"/>
                  </a:lnTo>
                  <a:lnTo>
                    <a:pt x="453" y="146"/>
                  </a:lnTo>
                  <a:lnTo>
                    <a:pt x="453" y="120"/>
                  </a:lnTo>
                  <a:lnTo>
                    <a:pt x="453" y="103"/>
                  </a:lnTo>
                  <a:lnTo>
                    <a:pt x="449" y="86"/>
                  </a:lnTo>
                  <a:lnTo>
                    <a:pt x="444" y="71"/>
                  </a:lnTo>
                  <a:lnTo>
                    <a:pt x="429" y="44"/>
                  </a:lnTo>
                  <a:lnTo>
                    <a:pt x="404" y="29"/>
                  </a:lnTo>
                  <a:lnTo>
                    <a:pt x="378" y="20"/>
                  </a:lnTo>
                  <a:lnTo>
                    <a:pt x="335" y="10"/>
                  </a:lnTo>
                  <a:lnTo>
                    <a:pt x="292" y="3"/>
                  </a:lnTo>
                  <a:lnTo>
                    <a:pt x="260" y="0"/>
                  </a:lnTo>
                  <a:lnTo>
                    <a:pt x="195" y="0"/>
                  </a:lnTo>
                  <a:lnTo>
                    <a:pt x="152" y="4"/>
                  </a:lnTo>
                  <a:lnTo>
                    <a:pt x="103" y="14"/>
                  </a:lnTo>
                  <a:lnTo>
                    <a:pt x="68" y="24"/>
                  </a:lnTo>
                  <a:lnTo>
                    <a:pt x="42" y="34"/>
                  </a:lnTo>
                  <a:lnTo>
                    <a:pt x="22" y="48"/>
                  </a:lnTo>
                  <a:lnTo>
                    <a:pt x="7" y="65"/>
                  </a:lnTo>
                  <a:lnTo>
                    <a:pt x="17" y="166"/>
                  </a:lnTo>
                  <a:lnTo>
                    <a:pt x="17" y="187"/>
                  </a:lnTo>
                  <a:lnTo>
                    <a:pt x="22" y="233"/>
                  </a:lnTo>
                  <a:lnTo>
                    <a:pt x="28" y="269"/>
                  </a:lnTo>
                  <a:lnTo>
                    <a:pt x="35" y="297"/>
                  </a:lnTo>
                  <a:lnTo>
                    <a:pt x="41" y="321"/>
                  </a:lnTo>
                  <a:lnTo>
                    <a:pt x="47" y="344"/>
                  </a:lnTo>
                  <a:lnTo>
                    <a:pt x="58" y="374"/>
                  </a:lnTo>
                  <a:lnTo>
                    <a:pt x="74" y="414"/>
                  </a:lnTo>
                  <a:lnTo>
                    <a:pt x="85" y="439"/>
                  </a:lnTo>
                  <a:lnTo>
                    <a:pt x="99" y="467"/>
                  </a:lnTo>
                  <a:lnTo>
                    <a:pt x="114" y="497"/>
                  </a:lnTo>
                  <a:lnTo>
                    <a:pt x="137" y="532"/>
                  </a:lnTo>
                  <a:lnTo>
                    <a:pt x="157" y="559"/>
                  </a:lnTo>
                  <a:lnTo>
                    <a:pt x="166" y="568"/>
                  </a:lnTo>
                  <a:lnTo>
                    <a:pt x="177" y="581"/>
                  </a:lnTo>
                  <a:lnTo>
                    <a:pt x="186" y="590"/>
                  </a:lnTo>
                  <a:lnTo>
                    <a:pt x="202" y="602"/>
                  </a:lnTo>
                  <a:lnTo>
                    <a:pt x="217" y="607"/>
                  </a:lnTo>
                  <a:lnTo>
                    <a:pt x="231" y="608"/>
                  </a:lnTo>
                  <a:lnTo>
                    <a:pt x="242" y="607"/>
                  </a:lnTo>
                  <a:lnTo>
                    <a:pt x="256" y="602"/>
                  </a:lnTo>
                  <a:lnTo>
                    <a:pt x="274" y="591"/>
                  </a:lnTo>
                  <a:lnTo>
                    <a:pt x="285" y="581"/>
                  </a:lnTo>
                  <a:lnTo>
                    <a:pt x="295" y="568"/>
                  </a:lnTo>
                  <a:lnTo>
                    <a:pt x="311" y="549"/>
                  </a:lnTo>
                  <a:lnTo>
                    <a:pt x="326" y="526"/>
                  </a:lnTo>
                  <a:lnTo>
                    <a:pt x="337" y="506"/>
                  </a:lnTo>
                  <a:lnTo>
                    <a:pt x="348" y="489"/>
                  </a:lnTo>
                  <a:lnTo>
                    <a:pt x="17" y="166"/>
                  </a:lnTo>
                  <a:lnTo>
                    <a:pt x="7" y="65"/>
                  </a:lnTo>
                  <a:lnTo>
                    <a:pt x="51" y="43"/>
                  </a:lnTo>
                  <a:lnTo>
                    <a:pt x="93" y="29"/>
                  </a:lnTo>
                  <a:lnTo>
                    <a:pt x="136" y="20"/>
                  </a:lnTo>
                  <a:lnTo>
                    <a:pt x="175" y="13"/>
                  </a:lnTo>
                  <a:lnTo>
                    <a:pt x="206" y="11"/>
                  </a:lnTo>
                  <a:lnTo>
                    <a:pt x="252" y="11"/>
                  </a:lnTo>
                  <a:lnTo>
                    <a:pt x="271" y="13"/>
                  </a:lnTo>
                  <a:lnTo>
                    <a:pt x="294" y="15"/>
                  </a:lnTo>
                  <a:lnTo>
                    <a:pt x="331" y="21"/>
                  </a:lnTo>
                  <a:lnTo>
                    <a:pt x="359" y="28"/>
                  </a:lnTo>
                  <a:lnTo>
                    <a:pt x="399" y="40"/>
                  </a:lnTo>
                  <a:lnTo>
                    <a:pt x="414" y="50"/>
                  </a:lnTo>
                  <a:lnTo>
                    <a:pt x="428" y="65"/>
                  </a:lnTo>
                  <a:lnTo>
                    <a:pt x="435" y="79"/>
                  </a:lnTo>
                  <a:lnTo>
                    <a:pt x="439" y="102"/>
                  </a:lnTo>
                  <a:lnTo>
                    <a:pt x="439" y="126"/>
                  </a:lnTo>
                  <a:lnTo>
                    <a:pt x="439" y="157"/>
                  </a:lnTo>
                  <a:lnTo>
                    <a:pt x="436" y="191"/>
                  </a:lnTo>
                  <a:lnTo>
                    <a:pt x="433" y="215"/>
                  </a:lnTo>
                  <a:lnTo>
                    <a:pt x="430" y="245"/>
                  </a:lnTo>
                  <a:lnTo>
                    <a:pt x="425" y="275"/>
                  </a:lnTo>
                  <a:lnTo>
                    <a:pt x="419" y="301"/>
                  </a:lnTo>
                  <a:lnTo>
                    <a:pt x="412" y="328"/>
                  </a:lnTo>
                  <a:lnTo>
                    <a:pt x="404" y="356"/>
                  </a:lnTo>
                  <a:lnTo>
                    <a:pt x="397" y="379"/>
                  </a:lnTo>
                  <a:lnTo>
                    <a:pt x="51" y="43"/>
                  </a:lnTo>
                  <a:lnTo>
                    <a:pt x="7" y="65"/>
                  </a:lnTo>
                  <a:lnTo>
                    <a:pt x="374" y="230"/>
                  </a:lnTo>
                  <a:lnTo>
                    <a:pt x="373" y="221"/>
                  </a:lnTo>
                  <a:lnTo>
                    <a:pt x="373" y="216"/>
                  </a:lnTo>
                  <a:lnTo>
                    <a:pt x="373" y="210"/>
                  </a:lnTo>
                  <a:lnTo>
                    <a:pt x="374" y="205"/>
                  </a:lnTo>
                  <a:lnTo>
                    <a:pt x="375" y="200"/>
                  </a:lnTo>
                  <a:lnTo>
                    <a:pt x="377" y="192"/>
                  </a:lnTo>
                  <a:lnTo>
                    <a:pt x="381" y="186"/>
                  </a:lnTo>
                  <a:lnTo>
                    <a:pt x="384" y="180"/>
                  </a:lnTo>
                  <a:lnTo>
                    <a:pt x="391" y="171"/>
                  </a:lnTo>
                  <a:lnTo>
                    <a:pt x="393" y="166"/>
                  </a:lnTo>
                  <a:lnTo>
                    <a:pt x="399" y="157"/>
                  </a:lnTo>
                  <a:lnTo>
                    <a:pt x="405" y="144"/>
                  </a:lnTo>
                  <a:lnTo>
                    <a:pt x="407" y="133"/>
                  </a:lnTo>
                  <a:lnTo>
                    <a:pt x="407" y="129"/>
                  </a:lnTo>
                  <a:lnTo>
                    <a:pt x="407" y="125"/>
                  </a:lnTo>
                  <a:lnTo>
                    <a:pt x="405" y="119"/>
                  </a:lnTo>
                  <a:lnTo>
                    <a:pt x="404" y="116"/>
                  </a:lnTo>
                  <a:lnTo>
                    <a:pt x="402" y="113"/>
                  </a:lnTo>
                  <a:lnTo>
                    <a:pt x="400" y="109"/>
                  </a:lnTo>
                  <a:lnTo>
                    <a:pt x="396" y="105"/>
                  </a:lnTo>
                  <a:lnTo>
                    <a:pt x="392" y="101"/>
                  </a:lnTo>
                  <a:lnTo>
                    <a:pt x="386" y="97"/>
                  </a:lnTo>
                  <a:lnTo>
                    <a:pt x="375" y="88"/>
                  </a:lnTo>
                  <a:lnTo>
                    <a:pt x="366" y="83"/>
                  </a:lnTo>
                  <a:lnTo>
                    <a:pt x="362" y="81"/>
                  </a:lnTo>
                  <a:lnTo>
                    <a:pt x="354" y="76"/>
                  </a:lnTo>
                  <a:lnTo>
                    <a:pt x="348" y="71"/>
                  </a:lnTo>
                  <a:lnTo>
                    <a:pt x="341" y="66"/>
                  </a:lnTo>
                  <a:lnTo>
                    <a:pt x="336" y="64"/>
                  </a:lnTo>
                  <a:lnTo>
                    <a:pt x="334" y="63"/>
                  </a:lnTo>
                  <a:lnTo>
                    <a:pt x="332" y="61"/>
                  </a:lnTo>
                  <a:lnTo>
                    <a:pt x="330" y="58"/>
                  </a:lnTo>
                  <a:lnTo>
                    <a:pt x="330" y="56"/>
                  </a:lnTo>
                  <a:lnTo>
                    <a:pt x="328" y="54"/>
                  </a:lnTo>
                  <a:lnTo>
                    <a:pt x="328" y="51"/>
                  </a:lnTo>
                  <a:lnTo>
                    <a:pt x="326" y="48"/>
                  </a:lnTo>
                  <a:lnTo>
                    <a:pt x="323" y="44"/>
                  </a:lnTo>
                  <a:lnTo>
                    <a:pt x="320" y="42"/>
                  </a:lnTo>
                  <a:lnTo>
                    <a:pt x="318" y="40"/>
                  </a:lnTo>
                  <a:lnTo>
                    <a:pt x="316" y="39"/>
                  </a:lnTo>
                  <a:lnTo>
                    <a:pt x="314" y="37"/>
                  </a:lnTo>
                  <a:lnTo>
                    <a:pt x="312" y="37"/>
                  </a:lnTo>
                  <a:lnTo>
                    <a:pt x="311" y="34"/>
                  </a:lnTo>
                  <a:lnTo>
                    <a:pt x="311" y="31"/>
                  </a:lnTo>
                  <a:lnTo>
                    <a:pt x="308" y="28"/>
                  </a:lnTo>
                  <a:lnTo>
                    <a:pt x="303" y="25"/>
                  </a:lnTo>
                  <a:lnTo>
                    <a:pt x="302" y="25"/>
                  </a:lnTo>
                  <a:lnTo>
                    <a:pt x="302" y="28"/>
                  </a:lnTo>
                  <a:lnTo>
                    <a:pt x="303" y="32"/>
                  </a:lnTo>
                  <a:lnTo>
                    <a:pt x="303" y="33"/>
                  </a:lnTo>
                  <a:lnTo>
                    <a:pt x="303" y="37"/>
                  </a:lnTo>
                  <a:lnTo>
                    <a:pt x="303" y="42"/>
                  </a:lnTo>
                  <a:lnTo>
                    <a:pt x="305" y="46"/>
                  </a:lnTo>
                  <a:lnTo>
                    <a:pt x="306" y="50"/>
                  </a:lnTo>
                  <a:lnTo>
                    <a:pt x="307" y="52"/>
                  </a:lnTo>
                  <a:lnTo>
                    <a:pt x="307" y="54"/>
                  </a:lnTo>
                  <a:lnTo>
                    <a:pt x="307" y="55"/>
                  </a:lnTo>
                  <a:lnTo>
                    <a:pt x="305" y="56"/>
                  </a:lnTo>
                  <a:lnTo>
                    <a:pt x="303" y="56"/>
                  </a:lnTo>
                  <a:lnTo>
                    <a:pt x="301" y="55"/>
                  </a:lnTo>
                  <a:lnTo>
                    <a:pt x="298" y="51"/>
                  </a:lnTo>
                  <a:lnTo>
                    <a:pt x="297" y="46"/>
                  </a:lnTo>
                  <a:lnTo>
                    <a:pt x="295" y="43"/>
                  </a:lnTo>
                  <a:lnTo>
                    <a:pt x="293" y="41"/>
                  </a:lnTo>
                  <a:lnTo>
                    <a:pt x="290" y="39"/>
                  </a:lnTo>
                  <a:lnTo>
                    <a:pt x="289" y="37"/>
                  </a:lnTo>
                  <a:lnTo>
                    <a:pt x="287" y="34"/>
                  </a:lnTo>
                  <a:lnTo>
                    <a:pt x="286" y="31"/>
                  </a:lnTo>
                  <a:lnTo>
                    <a:pt x="284" y="30"/>
                  </a:lnTo>
                  <a:lnTo>
                    <a:pt x="281" y="28"/>
                  </a:lnTo>
                  <a:lnTo>
                    <a:pt x="282" y="34"/>
                  </a:lnTo>
                  <a:lnTo>
                    <a:pt x="282" y="37"/>
                  </a:lnTo>
                  <a:lnTo>
                    <a:pt x="282" y="40"/>
                  </a:lnTo>
                  <a:lnTo>
                    <a:pt x="281" y="42"/>
                  </a:lnTo>
                  <a:lnTo>
                    <a:pt x="281" y="44"/>
                  </a:lnTo>
                  <a:lnTo>
                    <a:pt x="281" y="48"/>
                  </a:lnTo>
                  <a:lnTo>
                    <a:pt x="282" y="50"/>
                  </a:lnTo>
                  <a:lnTo>
                    <a:pt x="282" y="52"/>
                  </a:lnTo>
                  <a:lnTo>
                    <a:pt x="283" y="56"/>
                  </a:lnTo>
                  <a:lnTo>
                    <a:pt x="284" y="60"/>
                  </a:lnTo>
                  <a:lnTo>
                    <a:pt x="286" y="64"/>
                  </a:lnTo>
                  <a:lnTo>
                    <a:pt x="284" y="66"/>
                  </a:lnTo>
                  <a:lnTo>
                    <a:pt x="282" y="68"/>
                  </a:lnTo>
                  <a:lnTo>
                    <a:pt x="280" y="71"/>
                  </a:lnTo>
                  <a:lnTo>
                    <a:pt x="277" y="75"/>
                  </a:lnTo>
                  <a:lnTo>
                    <a:pt x="276" y="77"/>
                  </a:lnTo>
                  <a:lnTo>
                    <a:pt x="271" y="78"/>
                  </a:lnTo>
                  <a:lnTo>
                    <a:pt x="269" y="79"/>
                  </a:lnTo>
                  <a:lnTo>
                    <a:pt x="268" y="81"/>
                  </a:lnTo>
                  <a:lnTo>
                    <a:pt x="266" y="84"/>
                  </a:lnTo>
                  <a:lnTo>
                    <a:pt x="265" y="85"/>
                  </a:lnTo>
                  <a:lnTo>
                    <a:pt x="266" y="88"/>
                  </a:lnTo>
                  <a:lnTo>
                    <a:pt x="265" y="90"/>
                  </a:lnTo>
                  <a:lnTo>
                    <a:pt x="261" y="92"/>
                  </a:lnTo>
                  <a:lnTo>
                    <a:pt x="264" y="94"/>
                  </a:lnTo>
                  <a:lnTo>
                    <a:pt x="263" y="98"/>
                  </a:lnTo>
                  <a:lnTo>
                    <a:pt x="263" y="100"/>
                  </a:lnTo>
                  <a:lnTo>
                    <a:pt x="258" y="103"/>
                  </a:lnTo>
                  <a:lnTo>
                    <a:pt x="255" y="105"/>
                  </a:lnTo>
                  <a:lnTo>
                    <a:pt x="254" y="105"/>
                  </a:lnTo>
                  <a:lnTo>
                    <a:pt x="250" y="109"/>
                  </a:lnTo>
                  <a:lnTo>
                    <a:pt x="246" y="114"/>
                  </a:lnTo>
                  <a:lnTo>
                    <a:pt x="242" y="118"/>
                  </a:lnTo>
                  <a:lnTo>
                    <a:pt x="236" y="126"/>
                  </a:lnTo>
                  <a:lnTo>
                    <a:pt x="231" y="132"/>
                  </a:lnTo>
                  <a:lnTo>
                    <a:pt x="227" y="135"/>
                  </a:lnTo>
                  <a:lnTo>
                    <a:pt x="222" y="139"/>
                  </a:lnTo>
                  <a:lnTo>
                    <a:pt x="216" y="141"/>
                  </a:lnTo>
                  <a:lnTo>
                    <a:pt x="212" y="144"/>
                  </a:lnTo>
                  <a:lnTo>
                    <a:pt x="209" y="146"/>
                  </a:lnTo>
                  <a:lnTo>
                    <a:pt x="208" y="149"/>
                  </a:lnTo>
                  <a:lnTo>
                    <a:pt x="208" y="154"/>
                  </a:lnTo>
                  <a:lnTo>
                    <a:pt x="209" y="157"/>
                  </a:lnTo>
                  <a:lnTo>
                    <a:pt x="210" y="160"/>
                  </a:lnTo>
                  <a:lnTo>
                    <a:pt x="211" y="161"/>
                  </a:lnTo>
                  <a:lnTo>
                    <a:pt x="211" y="165"/>
                  </a:lnTo>
                  <a:lnTo>
                    <a:pt x="211" y="168"/>
                  </a:lnTo>
                  <a:lnTo>
                    <a:pt x="213" y="174"/>
                  </a:lnTo>
                  <a:lnTo>
                    <a:pt x="216" y="180"/>
                  </a:lnTo>
                  <a:lnTo>
                    <a:pt x="220" y="182"/>
                  </a:lnTo>
                  <a:lnTo>
                    <a:pt x="224" y="183"/>
                  </a:lnTo>
                  <a:lnTo>
                    <a:pt x="229" y="183"/>
                  </a:lnTo>
                  <a:lnTo>
                    <a:pt x="231" y="184"/>
                  </a:lnTo>
                  <a:lnTo>
                    <a:pt x="235" y="186"/>
                  </a:lnTo>
                  <a:lnTo>
                    <a:pt x="239" y="187"/>
                  </a:lnTo>
                  <a:lnTo>
                    <a:pt x="245" y="186"/>
                  </a:lnTo>
                  <a:lnTo>
                    <a:pt x="247" y="183"/>
                  </a:lnTo>
                  <a:lnTo>
                    <a:pt x="249" y="180"/>
                  </a:lnTo>
                  <a:lnTo>
                    <a:pt x="252" y="177"/>
                  </a:lnTo>
                  <a:lnTo>
                    <a:pt x="255" y="173"/>
                  </a:lnTo>
                  <a:lnTo>
                    <a:pt x="259" y="170"/>
                  </a:lnTo>
                  <a:lnTo>
                    <a:pt x="266" y="168"/>
                  </a:lnTo>
                  <a:lnTo>
                    <a:pt x="270" y="166"/>
                  </a:lnTo>
                  <a:lnTo>
                    <a:pt x="276" y="165"/>
                  </a:lnTo>
                  <a:lnTo>
                    <a:pt x="281" y="163"/>
                  </a:lnTo>
                  <a:lnTo>
                    <a:pt x="286" y="161"/>
                  </a:lnTo>
                  <a:lnTo>
                    <a:pt x="291" y="159"/>
                  </a:lnTo>
                  <a:lnTo>
                    <a:pt x="295" y="156"/>
                  </a:lnTo>
                  <a:lnTo>
                    <a:pt x="298" y="154"/>
                  </a:lnTo>
                  <a:lnTo>
                    <a:pt x="305" y="154"/>
                  </a:lnTo>
                  <a:lnTo>
                    <a:pt x="311" y="154"/>
                  </a:lnTo>
                  <a:lnTo>
                    <a:pt x="317" y="154"/>
                  </a:lnTo>
                  <a:lnTo>
                    <a:pt x="320" y="154"/>
                  </a:lnTo>
                  <a:lnTo>
                    <a:pt x="324" y="152"/>
                  </a:lnTo>
                  <a:lnTo>
                    <a:pt x="328" y="152"/>
                  </a:lnTo>
                  <a:lnTo>
                    <a:pt x="331" y="155"/>
                  </a:lnTo>
                  <a:lnTo>
                    <a:pt x="334" y="159"/>
                  </a:lnTo>
                  <a:lnTo>
                    <a:pt x="337" y="163"/>
                  </a:lnTo>
                  <a:lnTo>
                    <a:pt x="340" y="168"/>
                  </a:lnTo>
                  <a:lnTo>
                    <a:pt x="344" y="177"/>
                  </a:lnTo>
                  <a:lnTo>
                    <a:pt x="346" y="185"/>
                  </a:lnTo>
                  <a:lnTo>
                    <a:pt x="351" y="196"/>
                  </a:lnTo>
                  <a:lnTo>
                    <a:pt x="355" y="205"/>
                  </a:lnTo>
                  <a:lnTo>
                    <a:pt x="360" y="214"/>
                  </a:lnTo>
                  <a:lnTo>
                    <a:pt x="368" y="225"/>
                  </a:lnTo>
                  <a:lnTo>
                    <a:pt x="371" y="228"/>
                  </a:lnTo>
                  <a:lnTo>
                    <a:pt x="374" y="230"/>
                  </a:lnTo>
                  <a:lnTo>
                    <a:pt x="7" y="65"/>
                  </a:lnTo>
                </a:path>
              </a:pathLst>
            </a:custGeom>
            <a:solidFill>
              <a:schemeClr val="accent1"/>
            </a:solidFill>
            <a:ln w="9525" cap="rnd">
              <a:noFill/>
              <a:round/>
              <a:headEnd/>
              <a:tailEnd/>
            </a:ln>
            <a:effectLst/>
          </p:spPr>
          <p:txBody>
            <a:bodyPr/>
            <a:lstStyle/>
            <a:p>
              <a:pPr>
                <a:defRPr/>
              </a:pPr>
              <a:endParaRPr lang="en-US"/>
            </a:p>
          </p:txBody>
        </p:sp>
        <p:sp>
          <p:nvSpPr>
            <p:cNvPr id="1107" name="Freeform 83"/>
            <p:cNvSpPr>
              <a:spLocks noChangeAspect="1"/>
            </p:cNvSpPr>
            <p:nvPr userDrawn="1"/>
          </p:nvSpPr>
          <p:spPr bwMode="auto">
            <a:xfrm>
              <a:off x="5129" y="24"/>
              <a:ext cx="619" cy="801"/>
            </a:xfrm>
            <a:custGeom>
              <a:avLst/>
              <a:gdLst/>
              <a:ahLst/>
              <a:cxnLst>
                <a:cxn ang="0">
                  <a:pos x="7" y="65"/>
                </a:cxn>
                <a:cxn ang="0">
                  <a:pos x="1" y="96"/>
                </a:cxn>
                <a:cxn ang="0">
                  <a:pos x="0" y="132"/>
                </a:cxn>
                <a:cxn ang="0">
                  <a:pos x="1" y="167"/>
                </a:cxn>
                <a:cxn ang="0">
                  <a:pos x="4" y="206"/>
                </a:cxn>
                <a:cxn ang="0">
                  <a:pos x="11" y="254"/>
                </a:cxn>
                <a:cxn ang="0">
                  <a:pos x="23" y="312"/>
                </a:cxn>
                <a:cxn ang="0">
                  <a:pos x="42" y="371"/>
                </a:cxn>
                <a:cxn ang="0">
                  <a:pos x="56" y="407"/>
                </a:cxn>
                <a:cxn ang="0">
                  <a:pos x="69" y="441"/>
                </a:cxn>
                <a:cxn ang="0">
                  <a:pos x="87" y="479"/>
                </a:cxn>
                <a:cxn ang="0">
                  <a:pos x="111" y="521"/>
                </a:cxn>
                <a:cxn ang="0">
                  <a:pos x="133" y="554"/>
                </a:cxn>
                <a:cxn ang="0">
                  <a:pos x="157" y="585"/>
                </a:cxn>
                <a:cxn ang="0">
                  <a:pos x="177" y="602"/>
                </a:cxn>
                <a:cxn ang="0">
                  <a:pos x="190" y="611"/>
                </a:cxn>
                <a:cxn ang="0">
                  <a:pos x="203" y="618"/>
                </a:cxn>
                <a:cxn ang="0">
                  <a:pos x="218" y="623"/>
                </a:cxn>
                <a:cxn ang="0">
                  <a:pos x="232" y="625"/>
                </a:cxn>
                <a:cxn ang="0">
                  <a:pos x="245" y="623"/>
                </a:cxn>
                <a:cxn ang="0">
                  <a:pos x="259" y="619"/>
                </a:cxn>
                <a:cxn ang="0">
                  <a:pos x="275" y="609"/>
                </a:cxn>
                <a:cxn ang="0">
                  <a:pos x="286" y="601"/>
                </a:cxn>
                <a:cxn ang="0">
                  <a:pos x="298" y="588"/>
                </a:cxn>
                <a:cxn ang="0">
                  <a:pos x="316" y="566"/>
                </a:cxn>
                <a:cxn ang="0">
                  <a:pos x="332" y="541"/>
                </a:cxn>
                <a:cxn ang="0">
                  <a:pos x="355" y="506"/>
                </a:cxn>
                <a:cxn ang="0">
                  <a:pos x="370" y="479"/>
                </a:cxn>
                <a:cxn ang="0">
                  <a:pos x="385" y="449"/>
                </a:cxn>
                <a:cxn ang="0">
                  <a:pos x="400" y="415"/>
                </a:cxn>
                <a:cxn ang="0">
                  <a:pos x="414" y="374"/>
                </a:cxn>
                <a:cxn ang="0">
                  <a:pos x="429" y="325"/>
                </a:cxn>
                <a:cxn ang="0">
                  <a:pos x="440" y="278"/>
                </a:cxn>
                <a:cxn ang="0">
                  <a:pos x="446" y="241"/>
                </a:cxn>
                <a:cxn ang="0">
                  <a:pos x="449" y="209"/>
                </a:cxn>
                <a:cxn ang="0">
                  <a:pos x="452" y="183"/>
                </a:cxn>
                <a:cxn ang="0">
                  <a:pos x="452" y="162"/>
                </a:cxn>
                <a:cxn ang="0">
                  <a:pos x="453" y="146"/>
                </a:cxn>
                <a:cxn ang="0">
                  <a:pos x="453" y="120"/>
                </a:cxn>
                <a:cxn ang="0">
                  <a:pos x="453" y="103"/>
                </a:cxn>
                <a:cxn ang="0">
                  <a:pos x="449" y="86"/>
                </a:cxn>
                <a:cxn ang="0">
                  <a:pos x="444" y="71"/>
                </a:cxn>
                <a:cxn ang="0">
                  <a:pos x="429" y="44"/>
                </a:cxn>
                <a:cxn ang="0">
                  <a:pos x="404" y="29"/>
                </a:cxn>
                <a:cxn ang="0">
                  <a:pos x="378" y="20"/>
                </a:cxn>
                <a:cxn ang="0">
                  <a:pos x="335" y="10"/>
                </a:cxn>
                <a:cxn ang="0">
                  <a:pos x="292" y="3"/>
                </a:cxn>
                <a:cxn ang="0">
                  <a:pos x="260" y="0"/>
                </a:cxn>
                <a:cxn ang="0">
                  <a:pos x="195" y="0"/>
                </a:cxn>
                <a:cxn ang="0">
                  <a:pos x="152" y="4"/>
                </a:cxn>
                <a:cxn ang="0">
                  <a:pos x="103" y="14"/>
                </a:cxn>
                <a:cxn ang="0">
                  <a:pos x="68" y="24"/>
                </a:cxn>
                <a:cxn ang="0">
                  <a:pos x="42" y="34"/>
                </a:cxn>
                <a:cxn ang="0">
                  <a:pos x="22" y="48"/>
                </a:cxn>
                <a:cxn ang="0">
                  <a:pos x="7" y="65"/>
                </a:cxn>
              </a:cxnLst>
              <a:rect l="0" t="0" r="r" b="b"/>
              <a:pathLst>
                <a:path w="454" h="626">
                  <a:moveTo>
                    <a:pt x="7" y="65"/>
                  </a:moveTo>
                  <a:lnTo>
                    <a:pt x="1" y="96"/>
                  </a:lnTo>
                  <a:lnTo>
                    <a:pt x="0" y="132"/>
                  </a:lnTo>
                  <a:lnTo>
                    <a:pt x="1" y="167"/>
                  </a:lnTo>
                  <a:lnTo>
                    <a:pt x="4" y="206"/>
                  </a:lnTo>
                  <a:lnTo>
                    <a:pt x="11" y="254"/>
                  </a:lnTo>
                  <a:lnTo>
                    <a:pt x="23" y="312"/>
                  </a:lnTo>
                  <a:lnTo>
                    <a:pt x="42" y="371"/>
                  </a:lnTo>
                  <a:lnTo>
                    <a:pt x="56" y="407"/>
                  </a:lnTo>
                  <a:lnTo>
                    <a:pt x="69" y="441"/>
                  </a:lnTo>
                  <a:lnTo>
                    <a:pt x="87" y="479"/>
                  </a:lnTo>
                  <a:lnTo>
                    <a:pt x="111" y="521"/>
                  </a:lnTo>
                  <a:lnTo>
                    <a:pt x="133" y="554"/>
                  </a:lnTo>
                  <a:lnTo>
                    <a:pt x="157" y="585"/>
                  </a:lnTo>
                  <a:lnTo>
                    <a:pt x="177" y="602"/>
                  </a:lnTo>
                  <a:lnTo>
                    <a:pt x="190" y="611"/>
                  </a:lnTo>
                  <a:lnTo>
                    <a:pt x="203" y="618"/>
                  </a:lnTo>
                  <a:lnTo>
                    <a:pt x="218" y="623"/>
                  </a:lnTo>
                  <a:lnTo>
                    <a:pt x="232" y="625"/>
                  </a:lnTo>
                  <a:lnTo>
                    <a:pt x="245" y="623"/>
                  </a:lnTo>
                  <a:lnTo>
                    <a:pt x="259" y="619"/>
                  </a:lnTo>
                  <a:lnTo>
                    <a:pt x="275" y="609"/>
                  </a:lnTo>
                  <a:lnTo>
                    <a:pt x="286" y="601"/>
                  </a:lnTo>
                  <a:lnTo>
                    <a:pt x="298" y="588"/>
                  </a:lnTo>
                  <a:lnTo>
                    <a:pt x="316" y="566"/>
                  </a:lnTo>
                  <a:lnTo>
                    <a:pt x="332" y="541"/>
                  </a:lnTo>
                  <a:lnTo>
                    <a:pt x="355" y="506"/>
                  </a:lnTo>
                  <a:lnTo>
                    <a:pt x="370" y="479"/>
                  </a:lnTo>
                  <a:lnTo>
                    <a:pt x="385" y="449"/>
                  </a:lnTo>
                  <a:lnTo>
                    <a:pt x="400" y="415"/>
                  </a:lnTo>
                  <a:lnTo>
                    <a:pt x="414" y="374"/>
                  </a:lnTo>
                  <a:lnTo>
                    <a:pt x="429" y="325"/>
                  </a:lnTo>
                  <a:lnTo>
                    <a:pt x="440" y="278"/>
                  </a:lnTo>
                  <a:lnTo>
                    <a:pt x="446" y="241"/>
                  </a:lnTo>
                  <a:lnTo>
                    <a:pt x="449" y="209"/>
                  </a:lnTo>
                  <a:lnTo>
                    <a:pt x="452" y="183"/>
                  </a:lnTo>
                  <a:lnTo>
                    <a:pt x="452" y="162"/>
                  </a:lnTo>
                  <a:lnTo>
                    <a:pt x="453" y="146"/>
                  </a:lnTo>
                  <a:lnTo>
                    <a:pt x="453" y="120"/>
                  </a:lnTo>
                  <a:lnTo>
                    <a:pt x="453" y="103"/>
                  </a:lnTo>
                  <a:lnTo>
                    <a:pt x="449" y="86"/>
                  </a:lnTo>
                  <a:lnTo>
                    <a:pt x="444" y="71"/>
                  </a:lnTo>
                  <a:lnTo>
                    <a:pt x="429" y="44"/>
                  </a:lnTo>
                  <a:lnTo>
                    <a:pt x="404" y="29"/>
                  </a:lnTo>
                  <a:lnTo>
                    <a:pt x="378" y="20"/>
                  </a:lnTo>
                  <a:lnTo>
                    <a:pt x="335" y="10"/>
                  </a:lnTo>
                  <a:lnTo>
                    <a:pt x="292" y="3"/>
                  </a:lnTo>
                  <a:lnTo>
                    <a:pt x="260" y="0"/>
                  </a:lnTo>
                  <a:lnTo>
                    <a:pt x="195" y="0"/>
                  </a:lnTo>
                  <a:lnTo>
                    <a:pt x="152" y="4"/>
                  </a:lnTo>
                  <a:lnTo>
                    <a:pt x="103" y="14"/>
                  </a:lnTo>
                  <a:lnTo>
                    <a:pt x="68" y="24"/>
                  </a:lnTo>
                  <a:lnTo>
                    <a:pt x="42" y="34"/>
                  </a:lnTo>
                  <a:lnTo>
                    <a:pt x="22" y="48"/>
                  </a:lnTo>
                  <a:lnTo>
                    <a:pt x="7" y="65"/>
                  </a:lnTo>
                </a:path>
              </a:pathLst>
            </a:custGeom>
            <a:solidFill>
              <a:schemeClr val="tx1"/>
            </a:solidFill>
            <a:ln w="12700" cap="rnd" cmpd="sng">
              <a:solidFill>
                <a:schemeClr val="tx1"/>
              </a:solidFill>
              <a:prstDash val="solid"/>
              <a:round/>
              <a:headEnd/>
              <a:tailEnd/>
            </a:ln>
            <a:effectLst/>
          </p:spPr>
          <p:txBody>
            <a:bodyPr/>
            <a:lstStyle/>
            <a:p>
              <a:pPr>
                <a:defRPr/>
              </a:pPr>
              <a:endParaRPr lang="en-US"/>
            </a:p>
          </p:txBody>
        </p:sp>
        <p:sp>
          <p:nvSpPr>
            <p:cNvPr id="1108" name="Freeform 84"/>
            <p:cNvSpPr>
              <a:spLocks noChangeAspect="1"/>
            </p:cNvSpPr>
            <p:nvPr userDrawn="1"/>
          </p:nvSpPr>
          <p:spPr bwMode="auto">
            <a:xfrm>
              <a:off x="5150" y="238"/>
              <a:ext cx="455" cy="566"/>
            </a:xfrm>
            <a:custGeom>
              <a:avLst/>
              <a:gdLst/>
              <a:ahLst/>
              <a:cxnLst>
                <a:cxn ang="0">
                  <a:pos x="0" y="0"/>
                </a:cxn>
                <a:cxn ang="0">
                  <a:pos x="0" y="21"/>
                </a:cxn>
                <a:cxn ang="0">
                  <a:pos x="5" y="66"/>
                </a:cxn>
                <a:cxn ang="0">
                  <a:pos x="12" y="103"/>
                </a:cxn>
                <a:cxn ang="0">
                  <a:pos x="18" y="131"/>
                </a:cxn>
                <a:cxn ang="0">
                  <a:pos x="24" y="154"/>
                </a:cxn>
                <a:cxn ang="0">
                  <a:pos x="30" y="178"/>
                </a:cxn>
                <a:cxn ang="0">
                  <a:pos x="41" y="207"/>
                </a:cxn>
                <a:cxn ang="0">
                  <a:pos x="57" y="248"/>
                </a:cxn>
                <a:cxn ang="0">
                  <a:pos x="68" y="273"/>
                </a:cxn>
                <a:cxn ang="0">
                  <a:pos x="82" y="301"/>
                </a:cxn>
                <a:cxn ang="0">
                  <a:pos x="97" y="330"/>
                </a:cxn>
                <a:cxn ang="0">
                  <a:pos x="120" y="365"/>
                </a:cxn>
                <a:cxn ang="0">
                  <a:pos x="140" y="392"/>
                </a:cxn>
                <a:cxn ang="0">
                  <a:pos x="149" y="402"/>
                </a:cxn>
                <a:cxn ang="0">
                  <a:pos x="161" y="415"/>
                </a:cxn>
                <a:cxn ang="0">
                  <a:pos x="170" y="424"/>
                </a:cxn>
                <a:cxn ang="0">
                  <a:pos x="186" y="436"/>
                </a:cxn>
                <a:cxn ang="0">
                  <a:pos x="201" y="440"/>
                </a:cxn>
                <a:cxn ang="0">
                  <a:pos x="214" y="442"/>
                </a:cxn>
                <a:cxn ang="0">
                  <a:pos x="226" y="440"/>
                </a:cxn>
                <a:cxn ang="0">
                  <a:pos x="240" y="436"/>
                </a:cxn>
                <a:cxn ang="0">
                  <a:pos x="258" y="425"/>
                </a:cxn>
                <a:cxn ang="0">
                  <a:pos x="269" y="414"/>
                </a:cxn>
                <a:cxn ang="0">
                  <a:pos x="279" y="402"/>
                </a:cxn>
                <a:cxn ang="0">
                  <a:pos x="295" y="383"/>
                </a:cxn>
                <a:cxn ang="0">
                  <a:pos x="310" y="359"/>
                </a:cxn>
                <a:cxn ang="0">
                  <a:pos x="321" y="340"/>
                </a:cxn>
                <a:cxn ang="0">
                  <a:pos x="332" y="323"/>
                </a:cxn>
                <a:cxn ang="0">
                  <a:pos x="0" y="0"/>
                </a:cxn>
              </a:cxnLst>
              <a:rect l="0" t="0" r="r" b="b"/>
              <a:pathLst>
                <a:path w="333" h="443">
                  <a:moveTo>
                    <a:pt x="0" y="0"/>
                  </a:moveTo>
                  <a:lnTo>
                    <a:pt x="0" y="21"/>
                  </a:lnTo>
                  <a:lnTo>
                    <a:pt x="5" y="66"/>
                  </a:lnTo>
                  <a:lnTo>
                    <a:pt x="12" y="103"/>
                  </a:lnTo>
                  <a:lnTo>
                    <a:pt x="18" y="131"/>
                  </a:lnTo>
                  <a:lnTo>
                    <a:pt x="24" y="154"/>
                  </a:lnTo>
                  <a:lnTo>
                    <a:pt x="30" y="178"/>
                  </a:lnTo>
                  <a:lnTo>
                    <a:pt x="41" y="207"/>
                  </a:lnTo>
                  <a:lnTo>
                    <a:pt x="57" y="248"/>
                  </a:lnTo>
                  <a:lnTo>
                    <a:pt x="68" y="273"/>
                  </a:lnTo>
                  <a:lnTo>
                    <a:pt x="82" y="301"/>
                  </a:lnTo>
                  <a:lnTo>
                    <a:pt x="97" y="330"/>
                  </a:lnTo>
                  <a:lnTo>
                    <a:pt x="120" y="365"/>
                  </a:lnTo>
                  <a:lnTo>
                    <a:pt x="140" y="392"/>
                  </a:lnTo>
                  <a:lnTo>
                    <a:pt x="149" y="402"/>
                  </a:lnTo>
                  <a:lnTo>
                    <a:pt x="161" y="415"/>
                  </a:lnTo>
                  <a:lnTo>
                    <a:pt x="170" y="424"/>
                  </a:lnTo>
                  <a:lnTo>
                    <a:pt x="186" y="436"/>
                  </a:lnTo>
                  <a:lnTo>
                    <a:pt x="201" y="440"/>
                  </a:lnTo>
                  <a:lnTo>
                    <a:pt x="214" y="442"/>
                  </a:lnTo>
                  <a:lnTo>
                    <a:pt x="226" y="440"/>
                  </a:lnTo>
                  <a:lnTo>
                    <a:pt x="240" y="436"/>
                  </a:lnTo>
                  <a:lnTo>
                    <a:pt x="258" y="425"/>
                  </a:lnTo>
                  <a:lnTo>
                    <a:pt x="269" y="414"/>
                  </a:lnTo>
                  <a:lnTo>
                    <a:pt x="279" y="402"/>
                  </a:lnTo>
                  <a:lnTo>
                    <a:pt x="295" y="383"/>
                  </a:lnTo>
                  <a:lnTo>
                    <a:pt x="310" y="359"/>
                  </a:lnTo>
                  <a:lnTo>
                    <a:pt x="321" y="340"/>
                  </a:lnTo>
                  <a:lnTo>
                    <a:pt x="332" y="323"/>
                  </a:lnTo>
                  <a:lnTo>
                    <a:pt x="0" y="0"/>
                  </a:lnTo>
                </a:path>
              </a:pathLst>
            </a:custGeom>
            <a:solidFill>
              <a:srgbClr val="969696"/>
            </a:solidFill>
            <a:ln w="12700" cap="rnd" cmpd="sng">
              <a:solidFill>
                <a:schemeClr val="tx1"/>
              </a:solidFill>
              <a:prstDash val="solid"/>
              <a:round/>
              <a:headEnd/>
              <a:tailEnd/>
            </a:ln>
            <a:effectLst/>
          </p:spPr>
          <p:txBody>
            <a:bodyPr/>
            <a:lstStyle/>
            <a:p>
              <a:pPr>
                <a:defRPr/>
              </a:pPr>
              <a:endParaRPr lang="en-US"/>
            </a:p>
          </p:txBody>
        </p:sp>
        <p:sp>
          <p:nvSpPr>
            <p:cNvPr id="1109" name="Freeform 85"/>
            <p:cNvSpPr>
              <a:spLocks noChangeAspect="1"/>
            </p:cNvSpPr>
            <p:nvPr userDrawn="1"/>
          </p:nvSpPr>
          <p:spPr bwMode="auto">
            <a:xfrm>
              <a:off x="5198" y="39"/>
              <a:ext cx="531" cy="471"/>
            </a:xfrm>
            <a:custGeom>
              <a:avLst/>
              <a:gdLst/>
              <a:ahLst/>
              <a:cxnLst>
                <a:cxn ang="0">
                  <a:pos x="0" y="31"/>
                </a:cxn>
                <a:cxn ang="0">
                  <a:pos x="43" y="17"/>
                </a:cxn>
                <a:cxn ang="0">
                  <a:pos x="85" y="9"/>
                </a:cxn>
                <a:cxn ang="0">
                  <a:pos x="125" y="2"/>
                </a:cxn>
                <a:cxn ang="0">
                  <a:pos x="156" y="0"/>
                </a:cxn>
                <a:cxn ang="0">
                  <a:pos x="201" y="0"/>
                </a:cxn>
                <a:cxn ang="0">
                  <a:pos x="220" y="2"/>
                </a:cxn>
                <a:cxn ang="0">
                  <a:pos x="243" y="3"/>
                </a:cxn>
                <a:cxn ang="0">
                  <a:pos x="280" y="10"/>
                </a:cxn>
                <a:cxn ang="0">
                  <a:pos x="308" y="17"/>
                </a:cxn>
                <a:cxn ang="0">
                  <a:pos x="348" y="29"/>
                </a:cxn>
                <a:cxn ang="0">
                  <a:pos x="363" y="38"/>
                </a:cxn>
                <a:cxn ang="0">
                  <a:pos x="377" y="53"/>
                </a:cxn>
                <a:cxn ang="0">
                  <a:pos x="384" y="68"/>
                </a:cxn>
                <a:cxn ang="0">
                  <a:pos x="388" y="91"/>
                </a:cxn>
                <a:cxn ang="0">
                  <a:pos x="388" y="114"/>
                </a:cxn>
                <a:cxn ang="0">
                  <a:pos x="388" y="146"/>
                </a:cxn>
                <a:cxn ang="0">
                  <a:pos x="385" y="180"/>
                </a:cxn>
                <a:cxn ang="0">
                  <a:pos x="383" y="204"/>
                </a:cxn>
                <a:cxn ang="0">
                  <a:pos x="379" y="234"/>
                </a:cxn>
                <a:cxn ang="0">
                  <a:pos x="374" y="264"/>
                </a:cxn>
                <a:cxn ang="0">
                  <a:pos x="368" y="290"/>
                </a:cxn>
                <a:cxn ang="0">
                  <a:pos x="361" y="317"/>
                </a:cxn>
                <a:cxn ang="0">
                  <a:pos x="353" y="344"/>
                </a:cxn>
                <a:cxn ang="0">
                  <a:pos x="346" y="368"/>
                </a:cxn>
                <a:cxn ang="0">
                  <a:pos x="0" y="31"/>
                </a:cxn>
              </a:cxnLst>
              <a:rect l="0" t="0" r="r" b="b"/>
              <a:pathLst>
                <a:path w="389" h="369">
                  <a:moveTo>
                    <a:pt x="0" y="31"/>
                  </a:moveTo>
                  <a:lnTo>
                    <a:pt x="43" y="17"/>
                  </a:lnTo>
                  <a:lnTo>
                    <a:pt x="85" y="9"/>
                  </a:lnTo>
                  <a:lnTo>
                    <a:pt x="125" y="2"/>
                  </a:lnTo>
                  <a:lnTo>
                    <a:pt x="156" y="0"/>
                  </a:lnTo>
                  <a:lnTo>
                    <a:pt x="201" y="0"/>
                  </a:lnTo>
                  <a:lnTo>
                    <a:pt x="220" y="2"/>
                  </a:lnTo>
                  <a:lnTo>
                    <a:pt x="243" y="3"/>
                  </a:lnTo>
                  <a:lnTo>
                    <a:pt x="280" y="10"/>
                  </a:lnTo>
                  <a:lnTo>
                    <a:pt x="308" y="17"/>
                  </a:lnTo>
                  <a:lnTo>
                    <a:pt x="348" y="29"/>
                  </a:lnTo>
                  <a:lnTo>
                    <a:pt x="363" y="38"/>
                  </a:lnTo>
                  <a:lnTo>
                    <a:pt x="377" y="53"/>
                  </a:lnTo>
                  <a:lnTo>
                    <a:pt x="384" y="68"/>
                  </a:lnTo>
                  <a:lnTo>
                    <a:pt x="388" y="91"/>
                  </a:lnTo>
                  <a:lnTo>
                    <a:pt x="388" y="114"/>
                  </a:lnTo>
                  <a:lnTo>
                    <a:pt x="388" y="146"/>
                  </a:lnTo>
                  <a:lnTo>
                    <a:pt x="385" y="180"/>
                  </a:lnTo>
                  <a:lnTo>
                    <a:pt x="383" y="204"/>
                  </a:lnTo>
                  <a:lnTo>
                    <a:pt x="379" y="234"/>
                  </a:lnTo>
                  <a:lnTo>
                    <a:pt x="374" y="264"/>
                  </a:lnTo>
                  <a:lnTo>
                    <a:pt x="368" y="290"/>
                  </a:lnTo>
                  <a:lnTo>
                    <a:pt x="361" y="317"/>
                  </a:lnTo>
                  <a:lnTo>
                    <a:pt x="353" y="344"/>
                  </a:lnTo>
                  <a:lnTo>
                    <a:pt x="346" y="368"/>
                  </a:lnTo>
                  <a:lnTo>
                    <a:pt x="0" y="31"/>
                  </a:lnTo>
                </a:path>
              </a:pathLst>
            </a:custGeom>
            <a:solidFill>
              <a:srgbClr val="969696"/>
            </a:solidFill>
            <a:ln w="12700" cap="rnd" cmpd="sng">
              <a:solidFill>
                <a:schemeClr val="tx1"/>
              </a:solidFill>
              <a:prstDash val="solid"/>
              <a:round/>
              <a:headEnd/>
              <a:tailEnd/>
            </a:ln>
            <a:effectLst/>
          </p:spPr>
          <p:txBody>
            <a:bodyPr/>
            <a:lstStyle/>
            <a:p>
              <a:pPr>
                <a:defRPr/>
              </a:pPr>
              <a:endParaRPr lang="en-US"/>
            </a:p>
          </p:txBody>
        </p:sp>
        <p:sp>
          <p:nvSpPr>
            <p:cNvPr id="1110" name="Freeform 86"/>
            <p:cNvSpPr>
              <a:spLocks noChangeAspect="1"/>
            </p:cNvSpPr>
            <p:nvPr userDrawn="1"/>
          </p:nvSpPr>
          <p:spPr bwMode="auto">
            <a:xfrm>
              <a:off x="5413" y="56"/>
              <a:ext cx="272" cy="265"/>
            </a:xfrm>
            <a:custGeom>
              <a:avLst/>
              <a:gdLst/>
              <a:ahLst/>
              <a:cxnLst>
                <a:cxn ang="0">
                  <a:pos x="165" y="192"/>
                </a:cxn>
                <a:cxn ang="0">
                  <a:pos x="167" y="175"/>
                </a:cxn>
                <a:cxn ang="0">
                  <a:pos x="177" y="155"/>
                </a:cxn>
                <a:cxn ang="0">
                  <a:pos x="191" y="132"/>
                </a:cxn>
                <a:cxn ang="0">
                  <a:pos x="199" y="104"/>
                </a:cxn>
                <a:cxn ang="0">
                  <a:pos x="196" y="91"/>
                </a:cxn>
                <a:cxn ang="0">
                  <a:pos x="188" y="81"/>
                </a:cxn>
                <a:cxn ang="0">
                  <a:pos x="167" y="63"/>
                </a:cxn>
                <a:cxn ang="0">
                  <a:pos x="146" y="51"/>
                </a:cxn>
                <a:cxn ang="0">
                  <a:pos x="128" y="39"/>
                </a:cxn>
                <a:cxn ang="0">
                  <a:pos x="122" y="33"/>
                </a:cxn>
                <a:cxn ang="0">
                  <a:pos x="120" y="26"/>
                </a:cxn>
                <a:cxn ang="0">
                  <a:pos x="112" y="17"/>
                </a:cxn>
                <a:cxn ang="0">
                  <a:pos x="106" y="12"/>
                </a:cxn>
                <a:cxn ang="0">
                  <a:pos x="103" y="6"/>
                </a:cxn>
                <a:cxn ang="0">
                  <a:pos x="94" y="0"/>
                </a:cxn>
                <a:cxn ang="0">
                  <a:pos x="95" y="8"/>
                </a:cxn>
                <a:cxn ang="0">
                  <a:pos x="97" y="21"/>
                </a:cxn>
                <a:cxn ang="0">
                  <a:pos x="99" y="29"/>
                </a:cxn>
                <a:cxn ang="0">
                  <a:pos x="95" y="31"/>
                </a:cxn>
                <a:cxn ang="0">
                  <a:pos x="89" y="21"/>
                </a:cxn>
                <a:cxn ang="0">
                  <a:pos x="82" y="14"/>
                </a:cxn>
                <a:cxn ang="0">
                  <a:pos x="78" y="6"/>
                </a:cxn>
                <a:cxn ang="0">
                  <a:pos x="74" y="9"/>
                </a:cxn>
                <a:cxn ang="0">
                  <a:pos x="73" y="17"/>
                </a:cxn>
                <a:cxn ang="0">
                  <a:pos x="74" y="25"/>
                </a:cxn>
                <a:cxn ang="0">
                  <a:pos x="76" y="35"/>
                </a:cxn>
                <a:cxn ang="0">
                  <a:pos x="74" y="43"/>
                </a:cxn>
                <a:cxn ang="0">
                  <a:pos x="68" y="52"/>
                </a:cxn>
                <a:cxn ang="0">
                  <a:pos x="60" y="56"/>
                </a:cxn>
                <a:cxn ang="0">
                  <a:pos x="58" y="63"/>
                </a:cxn>
                <a:cxn ang="0">
                  <a:pos x="56" y="69"/>
                </a:cxn>
                <a:cxn ang="0">
                  <a:pos x="50" y="78"/>
                </a:cxn>
                <a:cxn ang="0">
                  <a:pos x="42" y="84"/>
                </a:cxn>
                <a:cxn ang="0">
                  <a:pos x="28" y="101"/>
                </a:cxn>
                <a:cxn ang="0">
                  <a:pos x="13" y="114"/>
                </a:cxn>
                <a:cxn ang="0">
                  <a:pos x="1" y="122"/>
                </a:cxn>
                <a:cxn ang="0">
                  <a:pos x="1" y="132"/>
                </a:cxn>
                <a:cxn ang="0">
                  <a:pos x="3" y="140"/>
                </a:cxn>
                <a:cxn ang="0">
                  <a:pos x="8" y="156"/>
                </a:cxn>
                <a:cxn ang="0">
                  <a:pos x="21" y="159"/>
                </a:cxn>
                <a:cxn ang="0">
                  <a:pos x="31" y="162"/>
                </a:cxn>
                <a:cxn ang="0">
                  <a:pos x="41" y="155"/>
                </a:cxn>
                <a:cxn ang="0">
                  <a:pos x="51" y="146"/>
                </a:cxn>
                <a:cxn ang="0">
                  <a:pos x="68" y="140"/>
                </a:cxn>
                <a:cxn ang="0">
                  <a:pos x="83" y="134"/>
                </a:cxn>
                <a:cxn ang="0">
                  <a:pos x="97" y="130"/>
                </a:cxn>
                <a:cxn ang="0">
                  <a:pos x="112" y="130"/>
                </a:cxn>
                <a:cxn ang="0">
                  <a:pos x="123" y="131"/>
                </a:cxn>
                <a:cxn ang="0">
                  <a:pos x="132" y="144"/>
                </a:cxn>
                <a:cxn ang="0">
                  <a:pos x="143" y="172"/>
                </a:cxn>
                <a:cxn ang="0">
                  <a:pos x="160" y="201"/>
                </a:cxn>
              </a:cxnLst>
              <a:rect l="0" t="0" r="r" b="b"/>
              <a:pathLst>
                <a:path w="200" h="207">
                  <a:moveTo>
                    <a:pt x="166" y="206"/>
                  </a:moveTo>
                  <a:lnTo>
                    <a:pt x="165" y="196"/>
                  </a:lnTo>
                  <a:lnTo>
                    <a:pt x="165" y="192"/>
                  </a:lnTo>
                  <a:lnTo>
                    <a:pt x="165" y="186"/>
                  </a:lnTo>
                  <a:lnTo>
                    <a:pt x="166" y="181"/>
                  </a:lnTo>
                  <a:lnTo>
                    <a:pt x="167" y="175"/>
                  </a:lnTo>
                  <a:lnTo>
                    <a:pt x="170" y="167"/>
                  </a:lnTo>
                  <a:lnTo>
                    <a:pt x="173" y="161"/>
                  </a:lnTo>
                  <a:lnTo>
                    <a:pt x="177" y="155"/>
                  </a:lnTo>
                  <a:lnTo>
                    <a:pt x="183" y="146"/>
                  </a:lnTo>
                  <a:lnTo>
                    <a:pt x="186" y="141"/>
                  </a:lnTo>
                  <a:lnTo>
                    <a:pt x="191" y="132"/>
                  </a:lnTo>
                  <a:lnTo>
                    <a:pt x="197" y="119"/>
                  </a:lnTo>
                  <a:lnTo>
                    <a:pt x="199" y="109"/>
                  </a:lnTo>
                  <a:lnTo>
                    <a:pt x="199" y="104"/>
                  </a:lnTo>
                  <a:lnTo>
                    <a:pt x="199" y="100"/>
                  </a:lnTo>
                  <a:lnTo>
                    <a:pt x="197" y="95"/>
                  </a:lnTo>
                  <a:lnTo>
                    <a:pt x="196" y="91"/>
                  </a:lnTo>
                  <a:lnTo>
                    <a:pt x="195" y="89"/>
                  </a:lnTo>
                  <a:lnTo>
                    <a:pt x="192" y="84"/>
                  </a:lnTo>
                  <a:lnTo>
                    <a:pt x="188" y="81"/>
                  </a:lnTo>
                  <a:lnTo>
                    <a:pt x="184" y="76"/>
                  </a:lnTo>
                  <a:lnTo>
                    <a:pt x="178" y="72"/>
                  </a:lnTo>
                  <a:lnTo>
                    <a:pt x="167" y="63"/>
                  </a:lnTo>
                  <a:lnTo>
                    <a:pt x="158" y="58"/>
                  </a:lnTo>
                  <a:lnTo>
                    <a:pt x="154" y="56"/>
                  </a:lnTo>
                  <a:lnTo>
                    <a:pt x="146" y="51"/>
                  </a:lnTo>
                  <a:lnTo>
                    <a:pt x="140" y="46"/>
                  </a:lnTo>
                  <a:lnTo>
                    <a:pt x="133" y="41"/>
                  </a:lnTo>
                  <a:lnTo>
                    <a:pt x="128" y="39"/>
                  </a:lnTo>
                  <a:lnTo>
                    <a:pt x="126" y="38"/>
                  </a:lnTo>
                  <a:lnTo>
                    <a:pt x="124" y="36"/>
                  </a:lnTo>
                  <a:lnTo>
                    <a:pt x="122" y="33"/>
                  </a:lnTo>
                  <a:lnTo>
                    <a:pt x="122" y="31"/>
                  </a:lnTo>
                  <a:lnTo>
                    <a:pt x="120" y="29"/>
                  </a:lnTo>
                  <a:lnTo>
                    <a:pt x="120" y="26"/>
                  </a:lnTo>
                  <a:lnTo>
                    <a:pt x="118" y="23"/>
                  </a:lnTo>
                  <a:lnTo>
                    <a:pt x="115" y="19"/>
                  </a:lnTo>
                  <a:lnTo>
                    <a:pt x="112" y="17"/>
                  </a:lnTo>
                  <a:lnTo>
                    <a:pt x="110" y="15"/>
                  </a:lnTo>
                  <a:lnTo>
                    <a:pt x="108" y="14"/>
                  </a:lnTo>
                  <a:lnTo>
                    <a:pt x="106" y="12"/>
                  </a:lnTo>
                  <a:lnTo>
                    <a:pt x="104" y="11"/>
                  </a:lnTo>
                  <a:lnTo>
                    <a:pt x="104" y="9"/>
                  </a:lnTo>
                  <a:lnTo>
                    <a:pt x="103" y="6"/>
                  </a:lnTo>
                  <a:lnTo>
                    <a:pt x="100" y="3"/>
                  </a:lnTo>
                  <a:lnTo>
                    <a:pt x="95" y="0"/>
                  </a:lnTo>
                  <a:lnTo>
                    <a:pt x="94" y="0"/>
                  </a:lnTo>
                  <a:lnTo>
                    <a:pt x="94" y="3"/>
                  </a:lnTo>
                  <a:lnTo>
                    <a:pt x="95" y="7"/>
                  </a:lnTo>
                  <a:lnTo>
                    <a:pt x="95" y="8"/>
                  </a:lnTo>
                  <a:lnTo>
                    <a:pt x="95" y="12"/>
                  </a:lnTo>
                  <a:lnTo>
                    <a:pt x="95" y="17"/>
                  </a:lnTo>
                  <a:lnTo>
                    <a:pt x="97" y="21"/>
                  </a:lnTo>
                  <a:lnTo>
                    <a:pt x="98" y="25"/>
                  </a:lnTo>
                  <a:lnTo>
                    <a:pt x="99" y="27"/>
                  </a:lnTo>
                  <a:lnTo>
                    <a:pt x="99" y="29"/>
                  </a:lnTo>
                  <a:lnTo>
                    <a:pt x="99" y="30"/>
                  </a:lnTo>
                  <a:lnTo>
                    <a:pt x="97" y="31"/>
                  </a:lnTo>
                  <a:lnTo>
                    <a:pt x="95" y="31"/>
                  </a:lnTo>
                  <a:lnTo>
                    <a:pt x="93" y="30"/>
                  </a:lnTo>
                  <a:lnTo>
                    <a:pt x="90" y="25"/>
                  </a:lnTo>
                  <a:lnTo>
                    <a:pt x="89" y="21"/>
                  </a:lnTo>
                  <a:lnTo>
                    <a:pt x="87" y="18"/>
                  </a:lnTo>
                  <a:lnTo>
                    <a:pt x="85" y="16"/>
                  </a:lnTo>
                  <a:lnTo>
                    <a:pt x="82" y="14"/>
                  </a:lnTo>
                  <a:lnTo>
                    <a:pt x="81" y="11"/>
                  </a:lnTo>
                  <a:lnTo>
                    <a:pt x="79" y="9"/>
                  </a:lnTo>
                  <a:lnTo>
                    <a:pt x="78" y="6"/>
                  </a:lnTo>
                  <a:lnTo>
                    <a:pt x="76" y="4"/>
                  </a:lnTo>
                  <a:lnTo>
                    <a:pt x="73" y="3"/>
                  </a:lnTo>
                  <a:lnTo>
                    <a:pt x="74" y="9"/>
                  </a:lnTo>
                  <a:lnTo>
                    <a:pt x="74" y="12"/>
                  </a:lnTo>
                  <a:lnTo>
                    <a:pt x="74" y="15"/>
                  </a:lnTo>
                  <a:lnTo>
                    <a:pt x="73" y="17"/>
                  </a:lnTo>
                  <a:lnTo>
                    <a:pt x="73" y="19"/>
                  </a:lnTo>
                  <a:lnTo>
                    <a:pt x="73" y="23"/>
                  </a:lnTo>
                  <a:lnTo>
                    <a:pt x="74" y="25"/>
                  </a:lnTo>
                  <a:lnTo>
                    <a:pt x="74" y="27"/>
                  </a:lnTo>
                  <a:lnTo>
                    <a:pt x="75" y="31"/>
                  </a:lnTo>
                  <a:lnTo>
                    <a:pt x="76" y="35"/>
                  </a:lnTo>
                  <a:lnTo>
                    <a:pt x="78" y="39"/>
                  </a:lnTo>
                  <a:lnTo>
                    <a:pt x="76" y="41"/>
                  </a:lnTo>
                  <a:lnTo>
                    <a:pt x="74" y="43"/>
                  </a:lnTo>
                  <a:lnTo>
                    <a:pt x="72" y="46"/>
                  </a:lnTo>
                  <a:lnTo>
                    <a:pt x="69" y="50"/>
                  </a:lnTo>
                  <a:lnTo>
                    <a:pt x="68" y="52"/>
                  </a:lnTo>
                  <a:lnTo>
                    <a:pt x="63" y="53"/>
                  </a:lnTo>
                  <a:lnTo>
                    <a:pt x="61" y="54"/>
                  </a:lnTo>
                  <a:lnTo>
                    <a:pt x="60" y="56"/>
                  </a:lnTo>
                  <a:lnTo>
                    <a:pt x="58" y="59"/>
                  </a:lnTo>
                  <a:lnTo>
                    <a:pt x="57" y="60"/>
                  </a:lnTo>
                  <a:lnTo>
                    <a:pt x="58" y="63"/>
                  </a:lnTo>
                  <a:lnTo>
                    <a:pt x="57" y="65"/>
                  </a:lnTo>
                  <a:lnTo>
                    <a:pt x="53" y="67"/>
                  </a:lnTo>
                  <a:lnTo>
                    <a:pt x="56" y="69"/>
                  </a:lnTo>
                  <a:lnTo>
                    <a:pt x="55" y="73"/>
                  </a:lnTo>
                  <a:lnTo>
                    <a:pt x="55" y="75"/>
                  </a:lnTo>
                  <a:lnTo>
                    <a:pt x="50" y="78"/>
                  </a:lnTo>
                  <a:lnTo>
                    <a:pt x="46" y="80"/>
                  </a:lnTo>
                  <a:lnTo>
                    <a:pt x="46" y="81"/>
                  </a:lnTo>
                  <a:lnTo>
                    <a:pt x="42" y="84"/>
                  </a:lnTo>
                  <a:lnTo>
                    <a:pt x="37" y="89"/>
                  </a:lnTo>
                  <a:lnTo>
                    <a:pt x="34" y="93"/>
                  </a:lnTo>
                  <a:lnTo>
                    <a:pt x="28" y="101"/>
                  </a:lnTo>
                  <a:lnTo>
                    <a:pt x="22" y="107"/>
                  </a:lnTo>
                  <a:lnTo>
                    <a:pt x="19" y="110"/>
                  </a:lnTo>
                  <a:lnTo>
                    <a:pt x="13" y="114"/>
                  </a:lnTo>
                  <a:lnTo>
                    <a:pt x="8" y="117"/>
                  </a:lnTo>
                  <a:lnTo>
                    <a:pt x="4" y="119"/>
                  </a:lnTo>
                  <a:lnTo>
                    <a:pt x="1" y="122"/>
                  </a:lnTo>
                  <a:lnTo>
                    <a:pt x="0" y="124"/>
                  </a:lnTo>
                  <a:lnTo>
                    <a:pt x="0" y="130"/>
                  </a:lnTo>
                  <a:lnTo>
                    <a:pt x="1" y="132"/>
                  </a:lnTo>
                  <a:lnTo>
                    <a:pt x="2" y="135"/>
                  </a:lnTo>
                  <a:lnTo>
                    <a:pt x="3" y="137"/>
                  </a:lnTo>
                  <a:lnTo>
                    <a:pt x="3" y="140"/>
                  </a:lnTo>
                  <a:lnTo>
                    <a:pt x="3" y="144"/>
                  </a:lnTo>
                  <a:lnTo>
                    <a:pt x="4" y="150"/>
                  </a:lnTo>
                  <a:lnTo>
                    <a:pt x="8" y="156"/>
                  </a:lnTo>
                  <a:lnTo>
                    <a:pt x="12" y="158"/>
                  </a:lnTo>
                  <a:lnTo>
                    <a:pt x="16" y="159"/>
                  </a:lnTo>
                  <a:lnTo>
                    <a:pt x="21" y="159"/>
                  </a:lnTo>
                  <a:lnTo>
                    <a:pt x="23" y="160"/>
                  </a:lnTo>
                  <a:lnTo>
                    <a:pt x="27" y="161"/>
                  </a:lnTo>
                  <a:lnTo>
                    <a:pt x="31" y="162"/>
                  </a:lnTo>
                  <a:lnTo>
                    <a:pt x="37" y="161"/>
                  </a:lnTo>
                  <a:lnTo>
                    <a:pt x="39" y="159"/>
                  </a:lnTo>
                  <a:lnTo>
                    <a:pt x="41" y="155"/>
                  </a:lnTo>
                  <a:lnTo>
                    <a:pt x="44" y="153"/>
                  </a:lnTo>
                  <a:lnTo>
                    <a:pt x="46" y="149"/>
                  </a:lnTo>
                  <a:lnTo>
                    <a:pt x="51" y="146"/>
                  </a:lnTo>
                  <a:lnTo>
                    <a:pt x="58" y="144"/>
                  </a:lnTo>
                  <a:lnTo>
                    <a:pt x="62" y="142"/>
                  </a:lnTo>
                  <a:lnTo>
                    <a:pt x="68" y="140"/>
                  </a:lnTo>
                  <a:lnTo>
                    <a:pt x="73" y="139"/>
                  </a:lnTo>
                  <a:lnTo>
                    <a:pt x="78" y="137"/>
                  </a:lnTo>
                  <a:lnTo>
                    <a:pt x="83" y="134"/>
                  </a:lnTo>
                  <a:lnTo>
                    <a:pt x="87" y="131"/>
                  </a:lnTo>
                  <a:lnTo>
                    <a:pt x="90" y="130"/>
                  </a:lnTo>
                  <a:lnTo>
                    <a:pt x="97" y="130"/>
                  </a:lnTo>
                  <a:lnTo>
                    <a:pt x="103" y="130"/>
                  </a:lnTo>
                  <a:lnTo>
                    <a:pt x="109" y="130"/>
                  </a:lnTo>
                  <a:lnTo>
                    <a:pt x="112" y="130"/>
                  </a:lnTo>
                  <a:lnTo>
                    <a:pt x="116" y="127"/>
                  </a:lnTo>
                  <a:lnTo>
                    <a:pt x="120" y="127"/>
                  </a:lnTo>
                  <a:lnTo>
                    <a:pt x="123" y="131"/>
                  </a:lnTo>
                  <a:lnTo>
                    <a:pt x="126" y="134"/>
                  </a:lnTo>
                  <a:lnTo>
                    <a:pt x="129" y="139"/>
                  </a:lnTo>
                  <a:lnTo>
                    <a:pt x="132" y="144"/>
                  </a:lnTo>
                  <a:lnTo>
                    <a:pt x="137" y="153"/>
                  </a:lnTo>
                  <a:lnTo>
                    <a:pt x="138" y="160"/>
                  </a:lnTo>
                  <a:lnTo>
                    <a:pt x="143" y="172"/>
                  </a:lnTo>
                  <a:lnTo>
                    <a:pt x="147" y="181"/>
                  </a:lnTo>
                  <a:lnTo>
                    <a:pt x="153" y="190"/>
                  </a:lnTo>
                  <a:lnTo>
                    <a:pt x="160" y="201"/>
                  </a:lnTo>
                  <a:lnTo>
                    <a:pt x="163" y="203"/>
                  </a:lnTo>
                  <a:lnTo>
                    <a:pt x="166" y="206"/>
                  </a:lnTo>
                </a:path>
              </a:pathLst>
            </a:custGeom>
            <a:solidFill>
              <a:schemeClr val="tx1"/>
            </a:solidFill>
            <a:ln w="12700" cap="rnd" cmpd="sng">
              <a:solidFill>
                <a:schemeClr val="tx1"/>
              </a:solidFill>
              <a:prstDash val="solid"/>
              <a:round/>
              <a:headEnd/>
              <a:tailEnd/>
            </a:ln>
            <a:effectLst/>
          </p:spPr>
          <p:txBody>
            <a:bodyPr/>
            <a:lstStyle/>
            <a:p>
              <a:pPr>
                <a:defRPr/>
              </a:pPr>
              <a:endParaRPr lang="en-US"/>
            </a:p>
          </p:txBody>
        </p:sp>
        <p:sp>
          <p:nvSpPr>
            <p:cNvPr id="1111" name="Text Box 87"/>
            <p:cNvSpPr txBox="1">
              <a:spLocks noChangeAspect="1" noChangeArrowheads="1"/>
            </p:cNvSpPr>
            <p:nvPr userDrawn="1"/>
          </p:nvSpPr>
          <p:spPr bwMode="auto">
            <a:xfrm rot="2551177">
              <a:off x="5028" y="278"/>
              <a:ext cx="778" cy="202"/>
            </a:xfrm>
            <a:prstGeom prst="rect">
              <a:avLst/>
            </a:prstGeom>
            <a:noFill/>
            <a:ln w="9525">
              <a:noFill/>
              <a:miter lim="800000"/>
              <a:headEnd/>
              <a:tailEnd/>
            </a:ln>
            <a:effectLst/>
          </p:spPr>
          <p:txBody>
            <a:bodyPr>
              <a:spAutoFit/>
            </a:bodyPr>
            <a:lstStyle/>
            <a:p>
              <a:pPr eaLnBrk="0" hangingPunct="0">
                <a:defRPr/>
              </a:pPr>
              <a:r>
                <a:rPr lang="en-US" sz="1500" i="1" dirty="0">
                  <a:solidFill>
                    <a:srgbClr val="FF3300"/>
                  </a:solidFill>
                </a:rPr>
                <a:t>DRAGONS</a:t>
              </a:r>
            </a:p>
          </p:txBody>
        </p:sp>
        <p:sp>
          <p:nvSpPr>
            <p:cNvPr id="1112" name="Text Box 88"/>
            <p:cNvSpPr txBox="1">
              <a:spLocks noChangeArrowheads="1"/>
            </p:cNvSpPr>
            <p:nvPr userDrawn="1"/>
          </p:nvSpPr>
          <p:spPr bwMode="auto">
            <a:xfrm>
              <a:off x="5303" y="527"/>
              <a:ext cx="222" cy="327"/>
            </a:xfrm>
            <a:prstGeom prst="rect">
              <a:avLst/>
            </a:prstGeom>
            <a:noFill/>
            <a:ln w="9525">
              <a:noFill/>
              <a:miter lim="800000"/>
              <a:headEnd/>
              <a:tailEnd/>
            </a:ln>
            <a:effectLst/>
          </p:spPr>
          <p:txBody>
            <a:bodyPr>
              <a:spAutoFit/>
            </a:bodyPr>
            <a:lstStyle/>
            <a:p>
              <a:pPr eaLnBrk="0" hangingPunct="0">
                <a:spcBef>
                  <a:spcPct val="50000"/>
                </a:spcBef>
                <a:defRPr/>
              </a:pPr>
              <a:r>
                <a:rPr lang="en-US" sz="2800">
                  <a:latin typeface="Bookman Old Style" pitchFamily="18" charset="0"/>
                </a:rPr>
                <a:t>1</a:t>
              </a:r>
            </a:p>
          </p:txBody>
        </p:sp>
      </p:grpSp>
      <p:sp>
        <p:nvSpPr>
          <p:cNvPr id="1113" name="Text Box 89"/>
          <p:cNvSpPr txBox="1">
            <a:spLocks noChangeArrowheads="1"/>
          </p:cNvSpPr>
          <p:nvPr userDrawn="1"/>
        </p:nvSpPr>
        <p:spPr bwMode="auto">
          <a:xfrm>
            <a:off x="3721100" y="0"/>
            <a:ext cx="1828800" cy="244475"/>
          </a:xfrm>
          <a:prstGeom prst="rect">
            <a:avLst/>
          </a:prstGeom>
          <a:noFill/>
          <a:ln w="9525">
            <a:noFill/>
            <a:miter lim="800000"/>
            <a:headEnd/>
            <a:tailEnd/>
          </a:ln>
          <a:effectLst/>
        </p:spPr>
        <p:txBody>
          <a:bodyPr>
            <a:spAutoFit/>
          </a:bodyPr>
          <a:lstStyle/>
          <a:p>
            <a:pPr algn="ctr">
              <a:spcBef>
                <a:spcPct val="50000"/>
              </a:spcBef>
              <a:defRPr/>
            </a:pPr>
            <a:r>
              <a:rPr lang="en-US" sz="1000">
                <a:solidFill>
                  <a:srgbClr val="006600"/>
                </a:solidFill>
              </a:rPr>
              <a:t>FOR OFFICIAL USE ONLY</a:t>
            </a:r>
          </a:p>
        </p:txBody>
      </p:sp>
      <p:sp>
        <p:nvSpPr>
          <p:cNvPr id="1114" name="Text Box 90"/>
          <p:cNvSpPr txBox="1">
            <a:spLocks noChangeArrowheads="1"/>
          </p:cNvSpPr>
          <p:nvPr userDrawn="1"/>
        </p:nvSpPr>
        <p:spPr bwMode="auto">
          <a:xfrm>
            <a:off x="3733800" y="6613525"/>
            <a:ext cx="1828800" cy="244475"/>
          </a:xfrm>
          <a:prstGeom prst="rect">
            <a:avLst/>
          </a:prstGeom>
          <a:noFill/>
          <a:ln w="9525">
            <a:noFill/>
            <a:miter lim="800000"/>
            <a:headEnd/>
            <a:tailEnd/>
          </a:ln>
          <a:effectLst/>
        </p:spPr>
        <p:txBody>
          <a:bodyPr>
            <a:spAutoFit/>
          </a:bodyPr>
          <a:lstStyle/>
          <a:p>
            <a:pPr algn="ctr">
              <a:spcBef>
                <a:spcPct val="50000"/>
              </a:spcBef>
              <a:defRPr/>
            </a:pPr>
            <a:r>
              <a:rPr lang="en-US" sz="1000">
                <a:solidFill>
                  <a:srgbClr val="006600"/>
                </a:solidFill>
              </a:rPr>
              <a:t>FOR OFFICIAL USE ONLY</a:t>
            </a:r>
          </a:p>
        </p:txBody>
      </p:sp>
      <p:pic>
        <p:nvPicPr>
          <p:cNvPr id="4103" name="Picture 84" descr="C:\Users\JACK.LINGLE\AppData\Local\Microsoft\Windows\Temporary Internet Files\Content.Outlook\SHRIBPPW\IRONHORSE.jpg"/>
          <p:cNvPicPr>
            <a:picLocks noChangeAspect="1" noChangeArrowheads="1"/>
          </p:cNvPicPr>
          <p:nvPr userDrawn="1"/>
        </p:nvPicPr>
        <p:blipFill>
          <a:blip r:embed="rId17" cstate="print"/>
          <a:srcRect/>
          <a:stretch>
            <a:fillRect/>
          </a:stretch>
        </p:blipFill>
        <p:spPr bwMode="auto">
          <a:xfrm>
            <a:off x="0" y="0"/>
            <a:ext cx="1066800" cy="1371600"/>
          </a:xfrm>
          <a:prstGeom prst="rect">
            <a:avLst/>
          </a:prstGeom>
          <a:noFill/>
          <a:ln w="9525">
            <a:noFill/>
            <a:miter lim="800000"/>
            <a:headEnd/>
            <a:tailEnd/>
          </a:ln>
        </p:spPr>
      </p:pic>
      <p:sp>
        <p:nvSpPr>
          <p:cNvPr id="17" name="Text Box 10"/>
          <p:cNvSpPr txBox="1">
            <a:spLocks noChangeArrowheads="1"/>
          </p:cNvSpPr>
          <p:nvPr userDrawn="1"/>
        </p:nvSpPr>
        <p:spPr bwMode="auto">
          <a:xfrm>
            <a:off x="7480300" y="6429375"/>
            <a:ext cx="962025" cy="276225"/>
          </a:xfrm>
          <a:prstGeom prst="rect">
            <a:avLst/>
          </a:prstGeom>
          <a:noFill/>
          <a:ln w="9525">
            <a:noFill/>
            <a:miter lim="800000"/>
            <a:headEnd/>
            <a:tailEnd/>
          </a:ln>
          <a:effectLst/>
        </p:spPr>
        <p:txBody>
          <a:bodyPr wrap="none">
            <a:spAutoFit/>
          </a:bodyPr>
          <a:lstStyle/>
          <a:p>
            <a:pPr eaLnBrk="0" hangingPunct="0">
              <a:defRPr/>
            </a:pPr>
            <a:r>
              <a:rPr lang="en-US" sz="1200" i="1" dirty="0">
                <a:solidFill>
                  <a:srgbClr val="FF0000"/>
                </a:solidFill>
              </a:rPr>
              <a:t>WINNERS!</a:t>
            </a:r>
          </a:p>
        </p:txBody>
      </p:sp>
      <p:sp>
        <p:nvSpPr>
          <p:cNvPr id="18" name="Line 11"/>
          <p:cNvSpPr>
            <a:spLocks noChangeShapeType="1"/>
          </p:cNvSpPr>
          <p:nvPr userDrawn="1"/>
        </p:nvSpPr>
        <p:spPr bwMode="auto">
          <a:xfrm>
            <a:off x="1524000" y="6553200"/>
            <a:ext cx="5791200" cy="0"/>
          </a:xfrm>
          <a:prstGeom prst="line">
            <a:avLst/>
          </a:prstGeom>
          <a:noFill/>
          <a:ln w="34925">
            <a:solidFill>
              <a:srgbClr val="FF0000"/>
            </a:solidFill>
            <a:round/>
            <a:headEnd/>
            <a:tailEnd/>
          </a:ln>
          <a:effectLst/>
        </p:spPr>
        <p:txBody>
          <a:bodyPr/>
          <a:lstStyle/>
          <a:p>
            <a:pPr>
              <a:defRPr/>
            </a:pPr>
            <a:endParaRPr lang="en-US"/>
          </a:p>
        </p:txBody>
      </p:sp>
      <p:sp>
        <p:nvSpPr>
          <p:cNvPr id="19" name="Text Box 10"/>
          <p:cNvSpPr txBox="1">
            <a:spLocks noChangeArrowheads="1"/>
          </p:cNvSpPr>
          <p:nvPr userDrawn="1"/>
        </p:nvSpPr>
        <p:spPr bwMode="auto">
          <a:xfrm>
            <a:off x="304800" y="6400800"/>
            <a:ext cx="1020763" cy="276225"/>
          </a:xfrm>
          <a:prstGeom prst="rect">
            <a:avLst/>
          </a:prstGeom>
          <a:noFill/>
          <a:ln w="9525">
            <a:noFill/>
            <a:miter lim="800000"/>
            <a:headEnd/>
            <a:tailEnd/>
          </a:ln>
          <a:effectLst/>
        </p:spPr>
        <p:txBody>
          <a:bodyPr wrap="none">
            <a:spAutoFit/>
          </a:bodyPr>
          <a:lstStyle/>
          <a:p>
            <a:pPr eaLnBrk="0" hangingPunct="0">
              <a:defRPr/>
            </a:pPr>
            <a:r>
              <a:rPr lang="en-US" sz="1200" i="1" dirty="0">
                <a:solidFill>
                  <a:srgbClr val="FF0000"/>
                </a:solidFill>
              </a:rPr>
              <a:t>DRAGONS!</a:t>
            </a:r>
          </a:p>
        </p:txBody>
      </p:sp>
    </p:spTree>
  </p:cSld>
  <p:clrMap bg1="lt1" tx1="dk1" bg2="lt2" tx2="dk2" accent1="accent1" accent2="accent2" accent3="accent3" accent4="accent4" accent5="accent5" accent6="accent6" hlink="hlink" folHlink="folHlink"/>
  <p:sldLayoutIdLst>
    <p:sldLayoutId id="2147484481" r:id="rId1"/>
    <p:sldLayoutId id="2147484482" r:id="rId2"/>
    <p:sldLayoutId id="2147484483" r:id="rId3"/>
    <p:sldLayoutId id="2147484484" r:id="rId4"/>
    <p:sldLayoutId id="2147484485" r:id="rId5"/>
    <p:sldLayoutId id="2147484486" r:id="rId6"/>
    <p:sldLayoutId id="2147484487" r:id="rId7"/>
    <p:sldLayoutId id="2147484488" r:id="rId8"/>
    <p:sldLayoutId id="2147484489" r:id="rId9"/>
    <p:sldLayoutId id="2147484490" r:id="rId10"/>
    <p:sldLayoutId id="2147484491" r:id="rId11"/>
    <p:sldLayoutId id="2147484492" r:id="rId12"/>
    <p:sldLayoutId id="2147484493" r:id="rId13"/>
    <p:sldLayoutId id="2147484494" r:id="rId14"/>
    <p:sldLayoutId id="2147484495" r:id="rId15"/>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1026"/>
          <p:cNvSpPr>
            <a:spLocks noGrp="1" noChangeArrowheads="1"/>
          </p:cNvSpPr>
          <p:nvPr>
            <p:ph type="ctrTitle"/>
          </p:nvPr>
        </p:nvSpPr>
        <p:spPr bwMode="auto">
          <a:xfrm>
            <a:off x="762000" y="2057400"/>
            <a:ext cx="7772400" cy="1143000"/>
          </a:xfrm>
          <a:noFill/>
          <a:ln>
            <a:miter lim="800000"/>
            <a:headEnd/>
            <a:tailEnd/>
          </a:ln>
        </p:spPr>
        <p:txBody>
          <a:bodyPr vert="horz" wrap="square" lIns="91440" tIns="45720" rIns="91440" bIns="45720" numCol="1" anchor="t" anchorCtr="0" compatLnSpc="1">
            <a:prstTxWarp prst="textNoShape">
              <a:avLst/>
            </a:prstTxWarp>
          </a:bodyPr>
          <a:lstStyle/>
          <a:p>
            <a:r>
              <a:rPr lang="en-US" b="1" dirty="0" smtClean="0"/>
              <a:t/>
            </a:r>
            <a:br>
              <a:rPr lang="en-US" b="1" dirty="0" smtClean="0"/>
            </a:br>
            <a:r>
              <a:rPr lang="en-US" b="1" dirty="0" smtClean="0"/>
              <a:t> Command Inspection</a:t>
            </a:r>
            <a:br>
              <a:rPr lang="en-US" b="1" dirty="0" smtClean="0"/>
            </a:br>
            <a:r>
              <a:rPr lang="en-US" b="1" dirty="0" smtClean="0"/>
              <a:t>Out Brief</a:t>
            </a:r>
          </a:p>
        </p:txBody>
      </p:sp>
      <p:sp>
        <p:nvSpPr>
          <p:cNvPr id="34819" name="Rectangle 1027"/>
          <p:cNvSpPr>
            <a:spLocks noGrp="1" noChangeArrowheads="1"/>
          </p:cNvSpPr>
          <p:nvPr>
            <p:ph type="subTitle" idx="1"/>
          </p:nvPr>
        </p:nvSpPr>
        <p:spPr bwMode="auto">
          <a:xfrm>
            <a:off x="1447800" y="4191000"/>
            <a:ext cx="6400800" cy="1752600"/>
          </a:xfrm>
          <a:noFill/>
          <a:ln>
            <a:miter lim="800000"/>
            <a:headEnd/>
            <a:tailEnd/>
          </a:ln>
        </p:spPr>
        <p:txBody>
          <a:bodyPr vert="horz" wrap="square" lIns="91440" tIns="45720" rIns="91440" bIns="45720" numCol="1" anchor="t" anchorCtr="0" compatLnSpc="1">
            <a:prstTxWarp prst="textNoShape">
              <a:avLst/>
            </a:prstTxWarp>
          </a:bodyPr>
          <a:lstStyle/>
          <a:p>
            <a:endParaRPr lang="en-US" b="1"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4000" b="1" i="1" u="sng" dirty="0" smtClean="0">
                <a:cs typeface="Arial" pitchFamily="34" charset="0"/>
              </a:rPr>
              <a:t>S3-APFT on EMILPO</a:t>
            </a:r>
          </a:p>
        </p:txBody>
      </p:sp>
      <p:sp>
        <p:nvSpPr>
          <p:cNvPr id="49155" name="Text Placeholder 20"/>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DA 705s:</a:t>
            </a:r>
          </a:p>
          <a:p>
            <a:r>
              <a:rPr lang="en-US" dirty="0" smtClean="0"/>
              <a:t>EMILPO database:</a:t>
            </a:r>
          </a:p>
          <a:p>
            <a:r>
              <a:rPr lang="en-US" dirty="0" smtClean="0"/>
              <a:t>Profiles</a:t>
            </a:r>
          </a:p>
        </p:txBody>
      </p:sp>
      <p:graphicFrame>
        <p:nvGraphicFramePr>
          <p:cNvPr id="5" name="Table 4"/>
          <p:cNvGraphicFramePr>
            <a:graphicFrameLocks noGrp="1"/>
          </p:cNvGraphicFramePr>
          <p:nvPr/>
        </p:nvGraphicFramePr>
        <p:xfrm>
          <a:off x="4800600" y="5791200"/>
          <a:ext cx="3657600" cy="754380"/>
        </p:xfrm>
        <a:graphic>
          <a:graphicData uri="http://schemas.openxmlformats.org/drawingml/2006/table">
            <a:tbl>
              <a:tblPr/>
              <a:tblGrid>
                <a:gridCol w="2438400"/>
                <a:gridCol w="1219200"/>
              </a:tblGrid>
              <a:tr h="114300">
                <a:tc>
                  <a:txBody>
                    <a:bodyPr/>
                    <a:lstStyle/>
                    <a:p>
                      <a:pPr marL="0" marR="0" algn="ctr">
                        <a:spcBef>
                          <a:spcPts val="0"/>
                        </a:spcBef>
                        <a:spcAft>
                          <a:spcPts val="0"/>
                        </a:spcAft>
                      </a:pPr>
                      <a:r>
                        <a:rPr lang="en-US" sz="1200" b="1" dirty="0">
                          <a:solidFill>
                            <a:srgbClr val="000000"/>
                          </a:solidFill>
                          <a:latin typeface="+mn-lt"/>
                          <a:ea typeface="Times New Roman"/>
                          <a:cs typeface="Times New Roman"/>
                        </a:rPr>
                        <a:t>OVERALL RESULTS</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rgbClr val="000000"/>
                          </a:solidFill>
                          <a:latin typeface="+mn-lt"/>
                          <a:ea typeface="Times New Roman"/>
                          <a:cs typeface="Times New Roman"/>
                        </a:rPr>
                        <a:t>%</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spcBef>
                          <a:spcPts val="0"/>
                        </a:spcBef>
                        <a:spcAft>
                          <a:spcPts val="0"/>
                        </a:spcAft>
                      </a:pPr>
                      <a:r>
                        <a:rPr lang="en-US" sz="1200" b="1" dirty="0">
                          <a:solidFill>
                            <a:srgbClr val="000000"/>
                          </a:solidFill>
                          <a:latin typeface="+mn-lt"/>
                          <a:ea typeface="Times New Roman"/>
                          <a:cs typeface="Times New Roman"/>
                        </a:rPr>
                        <a:t>COMMENDABLE</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190500">
                <a:tc>
                  <a:txBody>
                    <a:bodyPr/>
                    <a:lstStyle/>
                    <a:p>
                      <a:pPr marL="0" marR="0" algn="ctr">
                        <a:spcBef>
                          <a:spcPts val="0"/>
                        </a:spcBef>
                        <a:spcAft>
                          <a:spcPts val="0"/>
                        </a:spcAft>
                      </a:pPr>
                      <a:r>
                        <a:rPr lang="en-US" sz="1200" b="1">
                          <a:solidFill>
                            <a:srgbClr val="000000"/>
                          </a:solidFill>
                          <a:latin typeface="+mn-lt"/>
                          <a:ea typeface="Times New Roman"/>
                          <a:cs typeface="Times New Roman"/>
                        </a:rPr>
                        <a:t>SATISFACTORY</a:t>
                      </a:r>
                      <a:endParaRPr lang="en-US" sz="1200" b="1">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solidFill>
                            <a:srgbClr val="000000"/>
                          </a:solidFill>
                          <a:latin typeface="+mn-lt"/>
                          <a:ea typeface="Times New Roman"/>
                          <a:cs typeface="Times New Roman"/>
                        </a:rPr>
                        <a:t> </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spcBef>
                          <a:spcPts val="0"/>
                        </a:spcBef>
                        <a:spcAft>
                          <a:spcPts val="0"/>
                        </a:spcAft>
                      </a:pPr>
                      <a:r>
                        <a:rPr lang="en-US" sz="1200" b="1" dirty="0">
                          <a:solidFill>
                            <a:srgbClr val="000000"/>
                          </a:solidFill>
                          <a:latin typeface="+mn-lt"/>
                          <a:ea typeface="Times New Roman"/>
                          <a:cs typeface="Times New Roman"/>
                        </a:rPr>
                        <a:t>NEEDS IMPROVEMENT</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solidFill>
                            <a:srgbClr val="000000"/>
                          </a:solidFill>
                          <a:latin typeface="+mn-lt"/>
                          <a:ea typeface="Times New Roman"/>
                          <a:cs typeface="Times New Roman"/>
                        </a:rPr>
                        <a:t> </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4000" b="1" i="1" u="sng" dirty="0" smtClean="0">
                <a:cs typeface="Arial" pitchFamily="34" charset="0"/>
              </a:rPr>
              <a:t>S3-EO</a:t>
            </a:r>
          </a:p>
        </p:txBody>
      </p:sp>
      <p:sp>
        <p:nvSpPr>
          <p:cNvPr id="49155" name="Text Placeholder 20"/>
          <p:cNvSpPr>
            <a:spLocks noGrp="1"/>
          </p:cNvSpPr>
          <p:nvPr>
            <p:ph idx="1"/>
          </p:nvPr>
        </p:nvSpPr>
        <p:spPr bwMode="auto">
          <a:xfrm>
            <a:off x="457200" y="1600201"/>
            <a:ext cx="8229600" cy="4419600"/>
          </a:xfrm>
          <a:noFill/>
          <a:ln>
            <a:miter lim="800000"/>
            <a:headEnd/>
            <a:tailEnd/>
          </a:ln>
        </p:spPr>
        <p:txBody>
          <a:bodyPr vert="horz" wrap="square" lIns="91440" tIns="45720" rIns="91440" bIns="45720" numCol="1" anchor="t" anchorCtr="0" compatLnSpc="1">
            <a:prstTxWarp prst="textNoShape">
              <a:avLst/>
            </a:prstTxWarp>
          </a:bodyPr>
          <a:lstStyle/>
          <a:p>
            <a:r>
              <a:rPr lang="en-US" dirty="0" smtClean="0"/>
              <a:t>CCA: </a:t>
            </a:r>
          </a:p>
          <a:p>
            <a:r>
              <a:rPr lang="en-US" dirty="0" smtClean="0"/>
              <a:t>Paperwork:</a:t>
            </a:r>
          </a:p>
        </p:txBody>
      </p:sp>
      <p:graphicFrame>
        <p:nvGraphicFramePr>
          <p:cNvPr id="5" name="Table 4"/>
          <p:cNvGraphicFramePr>
            <a:graphicFrameLocks noGrp="1"/>
          </p:cNvGraphicFramePr>
          <p:nvPr/>
        </p:nvGraphicFramePr>
        <p:xfrm>
          <a:off x="4876800" y="5715000"/>
          <a:ext cx="3657600" cy="754380"/>
        </p:xfrm>
        <a:graphic>
          <a:graphicData uri="http://schemas.openxmlformats.org/drawingml/2006/table">
            <a:tbl>
              <a:tblPr/>
              <a:tblGrid>
                <a:gridCol w="2438400"/>
                <a:gridCol w="1219200"/>
              </a:tblGrid>
              <a:tr h="114300">
                <a:tc>
                  <a:txBody>
                    <a:bodyPr/>
                    <a:lstStyle/>
                    <a:p>
                      <a:pPr marL="0" marR="0" algn="ctr">
                        <a:spcBef>
                          <a:spcPts val="0"/>
                        </a:spcBef>
                        <a:spcAft>
                          <a:spcPts val="0"/>
                        </a:spcAft>
                      </a:pPr>
                      <a:r>
                        <a:rPr lang="en-US" sz="1200" b="1" dirty="0">
                          <a:solidFill>
                            <a:srgbClr val="000000"/>
                          </a:solidFill>
                          <a:latin typeface="+mn-lt"/>
                          <a:ea typeface="Times New Roman"/>
                          <a:cs typeface="Times New Roman"/>
                        </a:rPr>
                        <a:t>OVERALL RESULTS</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rgbClr val="000000"/>
                          </a:solidFill>
                          <a:latin typeface="+mn-lt"/>
                          <a:ea typeface="Times New Roman"/>
                          <a:cs typeface="Times New Roman"/>
                        </a:rPr>
                        <a:t>%</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spcBef>
                          <a:spcPts val="0"/>
                        </a:spcBef>
                        <a:spcAft>
                          <a:spcPts val="0"/>
                        </a:spcAft>
                      </a:pPr>
                      <a:r>
                        <a:rPr lang="en-US" sz="1200" b="1" dirty="0">
                          <a:solidFill>
                            <a:srgbClr val="000000"/>
                          </a:solidFill>
                          <a:latin typeface="+mn-lt"/>
                          <a:ea typeface="Times New Roman"/>
                          <a:cs typeface="Times New Roman"/>
                        </a:rPr>
                        <a:t>COMMENDABLE</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190500">
                <a:tc>
                  <a:txBody>
                    <a:bodyPr/>
                    <a:lstStyle/>
                    <a:p>
                      <a:pPr marL="0" marR="0" algn="ctr">
                        <a:spcBef>
                          <a:spcPts val="0"/>
                        </a:spcBef>
                        <a:spcAft>
                          <a:spcPts val="0"/>
                        </a:spcAft>
                      </a:pPr>
                      <a:r>
                        <a:rPr lang="en-US" sz="1200" b="1">
                          <a:solidFill>
                            <a:srgbClr val="000000"/>
                          </a:solidFill>
                          <a:latin typeface="+mn-lt"/>
                          <a:ea typeface="Times New Roman"/>
                          <a:cs typeface="Times New Roman"/>
                        </a:rPr>
                        <a:t>SATISFACTORY</a:t>
                      </a:r>
                      <a:endParaRPr lang="en-US" sz="1200" b="1">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solidFill>
                            <a:srgbClr val="000000"/>
                          </a:solidFill>
                          <a:latin typeface="+mn-lt"/>
                          <a:ea typeface="Times New Roman"/>
                          <a:cs typeface="Times New Roman"/>
                        </a:rPr>
                        <a:t> </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spcBef>
                          <a:spcPts val="0"/>
                        </a:spcBef>
                        <a:spcAft>
                          <a:spcPts val="0"/>
                        </a:spcAft>
                      </a:pPr>
                      <a:r>
                        <a:rPr lang="en-US" sz="1200" b="1" dirty="0">
                          <a:solidFill>
                            <a:srgbClr val="000000"/>
                          </a:solidFill>
                          <a:latin typeface="+mn-lt"/>
                          <a:ea typeface="Times New Roman"/>
                          <a:cs typeface="Times New Roman"/>
                        </a:rPr>
                        <a:t>NEEDS IMPROVEMENT</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solidFill>
                            <a:srgbClr val="000000"/>
                          </a:solidFill>
                          <a:latin typeface="+mn-lt"/>
                          <a:ea typeface="Times New Roman"/>
                          <a:cs typeface="Times New Roman"/>
                        </a:rPr>
                        <a:t> </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4000" b="1" i="1" u="sng" dirty="0" smtClean="0">
                <a:cs typeface="Arial" pitchFamily="34" charset="0"/>
              </a:rPr>
              <a:t>S4</a:t>
            </a:r>
          </a:p>
        </p:txBody>
      </p:sp>
      <p:sp>
        <p:nvSpPr>
          <p:cNvPr id="49155" name="Text Placeholder 20"/>
          <p:cNvSpPr>
            <a:spLocks noGrp="1"/>
          </p:cNvSpPr>
          <p:nvPr>
            <p:ph type="body" sz="half" idx="1"/>
          </p:nvPr>
        </p:nvSpPr>
        <p:spPr bwMode="auto">
          <a:xfrm>
            <a:off x="457200" y="1371600"/>
            <a:ext cx="8229600" cy="5181600"/>
          </a:xfrm>
          <a:noFill/>
          <a:ln>
            <a:miter lim="800000"/>
            <a:headEnd/>
            <a:tailEnd/>
          </a:ln>
        </p:spPr>
        <p:txBody>
          <a:bodyPr vert="horz" wrap="square" lIns="91440" tIns="45720" rIns="91440" bIns="45720" numCol="1" anchor="t" anchorCtr="0" compatLnSpc="1">
            <a:prstTxWarp prst="textNoShape">
              <a:avLst/>
            </a:prstTxWarp>
          </a:bodyPr>
          <a:lstStyle/>
          <a:p>
            <a:pPr lvl="0"/>
            <a:r>
              <a:rPr lang="en-US" sz="2800" b="1" dirty="0" smtClean="0"/>
              <a:t>Commander’s Hand Receipt:</a:t>
            </a:r>
            <a:endParaRPr lang="en-US" sz="2800" dirty="0" smtClean="0"/>
          </a:p>
          <a:p>
            <a:pPr lvl="0"/>
            <a:r>
              <a:rPr lang="en-US" sz="2800" b="1" dirty="0" smtClean="0"/>
              <a:t>Sub-Hand Receipt Books (Supply):</a:t>
            </a:r>
          </a:p>
          <a:p>
            <a:r>
              <a:rPr lang="en-US" sz="2800" dirty="0" smtClean="0"/>
              <a:t>SHRH Binders:</a:t>
            </a:r>
          </a:p>
          <a:p>
            <a:r>
              <a:rPr lang="en-US" sz="2800" dirty="0" smtClean="0"/>
              <a:t>Shortages:</a:t>
            </a:r>
          </a:p>
          <a:p>
            <a:r>
              <a:rPr lang="en-US" sz="2800" dirty="0" smtClean="0"/>
              <a:t>Record Keeping:</a:t>
            </a:r>
          </a:p>
          <a:p>
            <a:r>
              <a:rPr lang="en-US" sz="2800" dirty="0" smtClean="0"/>
              <a:t>OCIE:</a:t>
            </a:r>
          </a:p>
          <a:p>
            <a:pPr lvl="0"/>
            <a:endParaRPr lang="en-US" sz="2400" dirty="0" smtClean="0"/>
          </a:p>
        </p:txBody>
      </p:sp>
      <p:graphicFrame>
        <p:nvGraphicFramePr>
          <p:cNvPr id="7" name="Table 6"/>
          <p:cNvGraphicFramePr>
            <a:graphicFrameLocks noGrp="1"/>
          </p:cNvGraphicFramePr>
          <p:nvPr/>
        </p:nvGraphicFramePr>
        <p:xfrm>
          <a:off x="4876800" y="5715000"/>
          <a:ext cx="3657600" cy="754380"/>
        </p:xfrm>
        <a:graphic>
          <a:graphicData uri="http://schemas.openxmlformats.org/drawingml/2006/table">
            <a:tbl>
              <a:tblPr/>
              <a:tblGrid>
                <a:gridCol w="2438400"/>
                <a:gridCol w="1219200"/>
              </a:tblGrid>
              <a:tr h="190500">
                <a:tc>
                  <a:txBody>
                    <a:bodyPr/>
                    <a:lstStyle/>
                    <a:p>
                      <a:pPr marL="0" marR="0" algn="ctr">
                        <a:spcBef>
                          <a:spcPts val="0"/>
                        </a:spcBef>
                        <a:spcAft>
                          <a:spcPts val="0"/>
                        </a:spcAft>
                      </a:pPr>
                      <a:r>
                        <a:rPr lang="en-US" sz="1200" b="1" dirty="0">
                          <a:solidFill>
                            <a:srgbClr val="000000"/>
                          </a:solidFill>
                          <a:latin typeface="+mn-lt"/>
                          <a:ea typeface="Times New Roman"/>
                          <a:cs typeface="Times New Roman"/>
                        </a:rPr>
                        <a:t>OVERALL RESULTS</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solidFill>
                            <a:srgbClr val="000000"/>
                          </a:solidFill>
                          <a:latin typeface="+mn-lt"/>
                          <a:ea typeface="Times New Roman"/>
                          <a:cs typeface="Times New Roman"/>
                        </a:rPr>
                        <a:t>%</a:t>
                      </a:r>
                      <a:endParaRPr lang="en-US" sz="1200" b="1">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spcBef>
                          <a:spcPts val="0"/>
                        </a:spcBef>
                        <a:spcAft>
                          <a:spcPts val="0"/>
                        </a:spcAft>
                      </a:pPr>
                      <a:r>
                        <a:rPr lang="en-US" sz="1200" b="1" dirty="0">
                          <a:solidFill>
                            <a:srgbClr val="000000"/>
                          </a:solidFill>
                          <a:latin typeface="+mn-lt"/>
                          <a:ea typeface="Times New Roman"/>
                          <a:cs typeface="Times New Roman"/>
                        </a:rPr>
                        <a:t>COMMENDABLE</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solidFill>
                            <a:srgbClr val="000000"/>
                          </a:solidFill>
                          <a:latin typeface="+mn-lt"/>
                          <a:ea typeface="Times New Roman"/>
                          <a:cs typeface="Times New Roman"/>
                        </a:rPr>
                        <a:t> </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200">
                <a:tc>
                  <a:txBody>
                    <a:bodyPr/>
                    <a:lstStyle/>
                    <a:p>
                      <a:pPr marL="0" marR="0" algn="ctr">
                        <a:spcBef>
                          <a:spcPts val="0"/>
                        </a:spcBef>
                        <a:spcAft>
                          <a:spcPts val="0"/>
                        </a:spcAft>
                      </a:pPr>
                      <a:r>
                        <a:rPr lang="en-US" sz="1200" b="1" dirty="0">
                          <a:solidFill>
                            <a:srgbClr val="000000"/>
                          </a:solidFill>
                          <a:latin typeface="+mn-lt"/>
                          <a:ea typeface="Times New Roman"/>
                          <a:cs typeface="Times New Roman"/>
                        </a:rPr>
                        <a:t>SATISFACTORY</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r>
              <a:tr h="190500">
                <a:tc>
                  <a:txBody>
                    <a:bodyPr/>
                    <a:lstStyle/>
                    <a:p>
                      <a:pPr marL="0" marR="0" algn="ctr">
                        <a:spcBef>
                          <a:spcPts val="0"/>
                        </a:spcBef>
                        <a:spcAft>
                          <a:spcPts val="0"/>
                        </a:spcAft>
                      </a:pPr>
                      <a:r>
                        <a:rPr lang="en-US" sz="1200" b="1" dirty="0">
                          <a:solidFill>
                            <a:srgbClr val="000000"/>
                          </a:solidFill>
                          <a:latin typeface="+mn-lt"/>
                          <a:ea typeface="Times New Roman"/>
                          <a:cs typeface="Times New Roman"/>
                        </a:rPr>
                        <a:t>NEEDS IMPROVEMENT</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cs typeface="Arial" pitchFamily="34" charset="0"/>
              </a:rPr>
              <a:t>MEDO</a:t>
            </a:r>
            <a:endParaRPr lang="en-US" sz="4000" b="1" i="1" u="sng" dirty="0" smtClean="0">
              <a:cs typeface="Arial" pitchFamily="34" charset="0"/>
            </a:endParaRPr>
          </a:p>
        </p:txBody>
      </p:sp>
      <p:sp>
        <p:nvSpPr>
          <p:cNvPr id="49155" name="Text Placeholder 20"/>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Medical Readiness:</a:t>
            </a:r>
          </a:p>
          <a:p>
            <a:r>
              <a:rPr lang="en-US" dirty="0" smtClean="0"/>
              <a:t>CLS:</a:t>
            </a:r>
          </a:p>
          <a:p>
            <a:pPr lvl="1"/>
            <a:endParaRPr lang="en-US" dirty="0" smtClean="0"/>
          </a:p>
          <a:p>
            <a:endParaRPr lang="en-US" dirty="0" smtClean="0"/>
          </a:p>
        </p:txBody>
      </p:sp>
      <p:graphicFrame>
        <p:nvGraphicFramePr>
          <p:cNvPr id="5" name="Table 4"/>
          <p:cNvGraphicFramePr>
            <a:graphicFrameLocks noGrp="1"/>
          </p:cNvGraphicFramePr>
          <p:nvPr/>
        </p:nvGraphicFramePr>
        <p:xfrm>
          <a:off x="4876800" y="5715000"/>
          <a:ext cx="3657600" cy="762000"/>
        </p:xfrm>
        <a:graphic>
          <a:graphicData uri="http://schemas.openxmlformats.org/drawingml/2006/table">
            <a:tbl>
              <a:tblPr/>
              <a:tblGrid>
                <a:gridCol w="2438400"/>
                <a:gridCol w="1219200"/>
              </a:tblGrid>
              <a:tr h="114300">
                <a:tc>
                  <a:txBody>
                    <a:bodyPr/>
                    <a:lstStyle/>
                    <a:p>
                      <a:pPr marL="0" marR="0" algn="ctr">
                        <a:spcBef>
                          <a:spcPts val="0"/>
                        </a:spcBef>
                        <a:spcAft>
                          <a:spcPts val="0"/>
                        </a:spcAft>
                      </a:pPr>
                      <a:r>
                        <a:rPr lang="en-US" sz="1200" b="1" dirty="0">
                          <a:solidFill>
                            <a:srgbClr val="000000"/>
                          </a:solidFill>
                          <a:latin typeface="+mn-lt"/>
                          <a:ea typeface="Times New Roman"/>
                          <a:cs typeface="Times New Roman"/>
                        </a:rPr>
                        <a:t>OVERALL RESULTS</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rgbClr val="000000"/>
                          </a:solidFill>
                          <a:latin typeface="+mn-lt"/>
                          <a:ea typeface="Times New Roman"/>
                          <a:cs typeface="Times New Roman"/>
                        </a:rPr>
                        <a:t>%</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8120">
                <a:tc>
                  <a:txBody>
                    <a:bodyPr/>
                    <a:lstStyle/>
                    <a:p>
                      <a:pPr marL="0" marR="0" algn="ctr">
                        <a:spcBef>
                          <a:spcPts val="0"/>
                        </a:spcBef>
                        <a:spcAft>
                          <a:spcPts val="0"/>
                        </a:spcAft>
                      </a:pPr>
                      <a:r>
                        <a:rPr lang="en-US" sz="1200" b="1" dirty="0">
                          <a:solidFill>
                            <a:srgbClr val="000000"/>
                          </a:solidFill>
                          <a:latin typeface="+mn-lt"/>
                          <a:ea typeface="Times New Roman"/>
                          <a:cs typeface="Times New Roman"/>
                        </a:rPr>
                        <a:t>COMMENDABLE</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190500">
                <a:tc>
                  <a:txBody>
                    <a:bodyPr/>
                    <a:lstStyle/>
                    <a:p>
                      <a:pPr marL="0" marR="0" algn="ctr">
                        <a:spcBef>
                          <a:spcPts val="0"/>
                        </a:spcBef>
                        <a:spcAft>
                          <a:spcPts val="0"/>
                        </a:spcAft>
                      </a:pPr>
                      <a:r>
                        <a:rPr lang="en-US" sz="1200" b="1">
                          <a:solidFill>
                            <a:srgbClr val="000000"/>
                          </a:solidFill>
                          <a:latin typeface="+mn-lt"/>
                          <a:ea typeface="Times New Roman"/>
                          <a:cs typeface="Times New Roman"/>
                        </a:rPr>
                        <a:t>SATISFACTORY</a:t>
                      </a:r>
                      <a:endParaRPr lang="en-US" sz="1200" b="1">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solidFill>
                            <a:srgbClr val="000000"/>
                          </a:solidFill>
                          <a:latin typeface="+mn-lt"/>
                          <a:ea typeface="Times New Roman"/>
                          <a:cs typeface="Times New Roman"/>
                        </a:rPr>
                        <a:t> </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spcBef>
                          <a:spcPts val="0"/>
                        </a:spcBef>
                        <a:spcAft>
                          <a:spcPts val="0"/>
                        </a:spcAft>
                      </a:pPr>
                      <a:r>
                        <a:rPr lang="en-US" sz="1200" b="1" dirty="0">
                          <a:solidFill>
                            <a:srgbClr val="000000"/>
                          </a:solidFill>
                          <a:latin typeface="+mn-lt"/>
                          <a:ea typeface="Times New Roman"/>
                          <a:cs typeface="Times New Roman"/>
                        </a:rPr>
                        <a:t>NEEDS IMPROVEMENT</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solidFill>
                            <a:srgbClr val="000000"/>
                          </a:solidFill>
                          <a:latin typeface="+mn-lt"/>
                          <a:ea typeface="Times New Roman"/>
                          <a:cs typeface="Times New Roman"/>
                        </a:rPr>
                        <a:t> </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title"/>
          </p:nvPr>
        </p:nvSpPr>
        <p:spPr bwMode="auto">
          <a:xfrm>
            <a:off x="685800" y="457200"/>
            <a:ext cx="7772400" cy="1143000"/>
          </a:xfrm>
          <a:noFill/>
          <a:ln>
            <a:miter lim="800000"/>
            <a:headEnd/>
            <a:tailEnd/>
          </a:ln>
        </p:spPr>
        <p:txBody>
          <a:bodyPr vert="horz" wrap="square" lIns="91440" tIns="45720" rIns="91440" bIns="45720" numCol="1" anchor="t" anchorCtr="0" compatLnSpc="1">
            <a:prstTxWarp prst="textNoShape">
              <a:avLst/>
            </a:prstTxWarp>
          </a:bodyPr>
          <a:lstStyle/>
          <a:p>
            <a:r>
              <a:rPr lang="en-US" sz="4000" b="1" i="1" u="sng" dirty="0" smtClean="0">
                <a:solidFill>
                  <a:srgbClr val="000000"/>
                </a:solidFill>
              </a:rPr>
              <a:t>Bottom Line </a:t>
            </a:r>
          </a:p>
        </p:txBody>
      </p:sp>
      <p:sp>
        <p:nvSpPr>
          <p:cNvPr id="47107" name="Rectangle 5"/>
          <p:cNvSpPr>
            <a:spLocks noGrp="1" noChangeArrowheads="1"/>
          </p:cNvSpPr>
          <p:nvPr>
            <p:ph idx="1"/>
          </p:nvPr>
        </p:nvSpPr>
        <p:spPr bwMode="auto">
          <a:xfrm>
            <a:off x="685800" y="1600200"/>
            <a:ext cx="7772400" cy="4724400"/>
          </a:xfrm>
          <a:noFill/>
          <a:ln>
            <a:miter lim="800000"/>
            <a:headEnd/>
            <a:tailEnd/>
          </a:ln>
        </p:spPr>
        <p:txBody>
          <a:bodyPr vert="horz" wrap="square" lIns="91440" tIns="45720" rIns="91440" bIns="45720" numCol="1" anchor="t" anchorCtr="0" compatLnSpc="1">
            <a:prstTxWarp prst="textNoShape">
              <a:avLst/>
            </a:prstTxWarp>
          </a:bodyPr>
          <a:lstStyle/>
          <a:p>
            <a:pPr>
              <a:lnSpc>
                <a:spcPct val="90000"/>
              </a:lnSpc>
            </a:pPr>
            <a:r>
              <a:rPr lang="en-US" b="0" dirty="0" smtClean="0">
                <a:cs typeface="Arial" pitchFamily="34" charset="0"/>
              </a:rPr>
              <a:t>Inspections</a:t>
            </a:r>
            <a:r>
              <a:rPr lang="en-US" u="sng" dirty="0" smtClean="0">
                <a:cs typeface="Arial" pitchFamily="34" charset="0"/>
              </a:rPr>
              <a:t> NOT </a:t>
            </a:r>
            <a:r>
              <a:rPr lang="en-US" b="0" dirty="0" smtClean="0">
                <a:cs typeface="Arial" pitchFamily="34" charset="0"/>
              </a:rPr>
              <a:t>interviews</a:t>
            </a:r>
          </a:p>
          <a:p>
            <a:pPr>
              <a:lnSpc>
                <a:spcPct val="90000"/>
              </a:lnSpc>
            </a:pPr>
            <a:r>
              <a:rPr lang="en-US" b="0" dirty="0" smtClean="0">
                <a:cs typeface="Arial" pitchFamily="34" charset="0"/>
              </a:rPr>
              <a:t>Inspections done properly </a:t>
            </a:r>
            <a:r>
              <a:rPr lang="en-US" dirty="0" smtClean="0">
                <a:cs typeface="Arial" pitchFamily="34" charset="0"/>
              </a:rPr>
              <a:t>strengthen </a:t>
            </a:r>
            <a:r>
              <a:rPr lang="en-US" b="0" dirty="0" smtClean="0">
                <a:cs typeface="Arial" pitchFamily="34" charset="0"/>
              </a:rPr>
              <a:t>the chain of command</a:t>
            </a:r>
          </a:p>
          <a:p>
            <a:pPr>
              <a:lnSpc>
                <a:spcPct val="90000"/>
              </a:lnSpc>
            </a:pPr>
            <a:r>
              <a:rPr lang="en-US" b="0" dirty="0" smtClean="0">
                <a:cs typeface="Arial" pitchFamily="34" charset="0"/>
              </a:rPr>
              <a:t>Inspections help Commanders find “</a:t>
            </a:r>
            <a:r>
              <a:rPr lang="en-US" dirty="0" smtClean="0">
                <a:cs typeface="Arial" pitchFamily="34" charset="0"/>
              </a:rPr>
              <a:t>ground truth</a:t>
            </a:r>
            <a:r>
              <a:rPr lang="en-US" b="0" dirty="0" smtClean="0">
                <a:cs typeface="Arial" pitchFamily="34" charset="0"/>
              </a:rPr>
              <a:t>”</a:t>
            </a:r>
          </a:p>
          <a:p>
            <a:pPr>
              <a:lnSpc>
                <a:spcPct val="90000"/>
              </a:lnSpc>
            </a:pPr>
            <a:r>
              <a:rPr lang="en-US" b="0" dirty="0" smtClean="0">
                <a:cs typeface="Arial" pitchFamily="34" charset="0"/>
              </a:rPr>
              <a:t>Inspections help Commanders “</a:t>
            </a:r>
            <a:r>
              <a:rPr lang="en-US" dirty="0" smtClean="0">
                <a:cs typeface="Arial" pitchFamily="34" charset="0"/>
              </a:rPr>
              <a:t>calibrate</a:t>
            </a:r>
            <a:r>
              <a:rPr lang="en-US" b="0" dirty="0" smtClean="0">
                <a:cs typeface="Arial" pitchFamily="34" charset="0"/>
              </a:rPr>
              <a:t>” subordinates to the correct standard</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2"/>
          <p:cNvSpPr txBox="1">
            <a:spLocks noChangeArrowheads="1"/>
          </p:cNvSpPr>
          <p:nvPr/>
        </p:nvSpPr>
        <p:spPr bwMode="auto">
          <a:xfrm>
            <a:off x="4556125" y="1458913"/>
            <a:ext cx="184150" cy="304800"/>
          </a:xfrm>
          <a:prstGeom prst="rect">
            <a:avLst/>
          </a:prstGeom>
          <a:noFill/>
          <a:ln w="9525">
            <a:noFill/>
            <a:miter lim="800000"/>
            <a:headEnd/>
            <a:tailEnd/>
          </a:ln>
        </p:spPr>
        <p:txBody>
          <a:bodyPr wrap="none">
            <a:spAutoFit/>
          </a:bodyPr>
          <a:lstStyle/>
          <a:p>
            <a:endParaRPr lang="en-US" sz="1400">
              <a:latin typeface="吀椀洀攀猀 一攀眀 刀漀洀愀渀"/>
            </a:endParaRPr>
          </a:p>
        </p:txBody>
      </p:sp>
      <p:sp>
        <p:nvSpPr>
          <p:cNvPr id="48131" name="Text Box 6"/>
          <p:cNvSpPr txBox="1">
            <a:spLocks noChangeArrowheads="1"/>
          </p:cNvSpPr>
          <p:nvPr/>
        </p:nvSpPr>
        <p:spPr bwMode="auto">
          <a:xfrm>
            <a:off x="990600" y="2438400"/>
            <a:ext cx="7086600" cy="2632075"/>
          </a:xfrm>
          <a:prstGeom prst="rect">
            <a:avLst/>
          </a:prstGeom>
          <a:noFill/>
          <a:ln w="9525">
            <a:noFill/>
            <a:miter lim="800000"/>
            <a:headEnd/>
            <a:tailEnd/>
          </a:ln>
        </p:spPr>
        <p:txBody>
          <a:bodyPr>
            <a:spAutoFit/>
          </a:bodyPr>
          <a:lstStyle/>
          <a:p>
            <a:pPr algn="ctr">
              <a:spcBef>
                <a:spcPct val="50000"/>
              </a:spcBef>
            </a:pPr>
            <a:endParaRPr lang="en-US" sz="6600" b="1" dirty="0">
              <a:solidFill>
                <a:srgbClr val="FF0000"/>
              </a:solidFill>
              <a:latin typeface="Arial" pitchFamily="34" charset="0"/>
              <a:ea typeface="BatangChe" pitchFamily="49" charset="-127"/>
              <a:cs typeface="Arial" pitchFamily="34" charset="0"/>
            </a:endParaRPr>
          </a:p>
          <a:p>
            <a:pPr algn="ctr">
              <a:spcBef>
                <a:spcPct val="50000"/>
              </a:spcBef>
            </a:pPr>
            <a:r>
              <a:rPr lang="en-US" sz="6600" b="1" dirty="0">
                <a:solidFill>
                  <a:srgbClr val="FF0000"/>
                </a:solidFill>
                <a:latin typeface="Arial" pitchFamily="34" charset="0"/>
                <a:ea typeface="BatangChe" pitchFamily="49" charset="-127"/>
                <a:cs typeface="Arial" pitchFamily="34" charset="0"/>
              </a:rPr>
              <a:t>Guidance</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026"/>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4000" b="1" i="1" u="sng" dirty="0" smtClean="0"/>
              <a:t>AGENDA</a:t>
            </a:r>
          </a:p>
        </p:txBody>
      </p:sp>
      <p:sp>
        <p:nvSpPr>
          <p:cNvPr id="36867" name="Rectangle 1027"/>
          <p:cNvSpPr>
            <a:spLocks noGrp="1" noChangeArrowheads="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nSpc>
                <a:spcPct val="90000"/>
              </a:lnSpc>
            </a:pPr>
            <a:r>
              <a:rPr lang="en-US" sz="2400" b="1" dirty="0" smtClean="0"/>
              <a:t>Inspection Teams</a:t>
            </a:r>
          </a:p>
          <a:p>
            <a:pPr>
              <a:lnSpc>
                <a:spcPct val="90000"/>
              </a:lnSpc>
            </a:pPr>
            <a:r>
              <a:rPr lang="en-US" sz="2400" b="1" dirty="0" smtClean="0"/>
              <a:t>Areas of Inspection</a:t>
            </a:r>
          </a:p>
          <a:p>
            <a:pPr>
              <a:lnSpc>
                <a:spcPct val="90000"/>
              </a:lnSpc>
            </a:pPr>
            <a:r>
              <a:rPr lang="en-US" sz="2400" b="1" dirty="0" smtClean="0"/>
              <a:t>Inspection results </a:t>
            </a:r>
          </a:p>
          <a:p>
            <a:pPr lvl="1">
              <a:lnSpc>
                <a:spcPct val="90000"/>
              </a:lnSpc>
            </a:pPr>
            <a:r>
              <a:rPr lang="en-US" sz="2000" b="1" dirty="0" smtClean="0"/>
              <a:t>S1</a:t>
            </a:r>
          </a:p>
          <a:p>
            <a:pPr lvl="1">
              <a:lnSpc>
                <a:spcPct val="90000"/>
              </a:lnSpc>
            </a:pPr>
            <a:r>
              <a:rPr lang="en-US" sz="2000" b="1" dirty="0" smtClean="0"/>
              <a:t>S2</a:t>
            </a:r>
          </a:p>
          <a:p>
            <a:pPr lvl="1">
              <a:lnSpc>
                <a:spcPct val="90000"/>
              </a:lnSpc>
            </a:pPr>
            <a:r>
              <a:rPr lang="en-US" sz="2000" b="1" dirty="0" smtClean="0"/>
              <a:t>S3</a:t>
            </a:r>
          </a:p>
          <a:p>
            <a:pPr lvl="2">
              <a:lnSpc>
                <a:spcPct val="90000"/>
              </a:lnSpc>
            </a:pPr>
            <a:r>
              <a:rPr lang="en-US" sz="1600" b="1" dirty="0" smtClean="0"/>
              <a:t>TRAINING READINESS</a:t>
            </a:r>
          </a:p>
          <a:p>
            <a:pPr lvl="2">
              <a:lnSpc>
                <a:spcPct val="90000"/>
              </a:lnSpc>
            </a:pPr>
            <a:r>
              <a:rPr lang="en-US" sz="1600" b="1" dirty="0" smtClean="0"/>
              <a:t>DRIVER’S TRAINING</a:t>
            </a:r>
          </a:p>
          <a:p>
            <a:pPr lvl="2">
              <a:lnSpc>
                <a:spcPct val="90000"/>
              </a:lnSpc>
            </a:pPr>
            <a:r>
              <a:rPr lang="en-US" sz="1600" b="1" dirty="0" smtClean="0"/>
              <a:t>APFT On EMILPO</a:t>
            </a:r>
          </a:p>
          <a:p>
            <a:pPr lvl="2">
              <a:lnSpc>
                <a:spcPct val="90000"/>
              </a:lnSpc>
            </a:pPr>
            <a:r>
              <a:rPr lang="en-US" sz="1600" b="1" dirty="0" smtClean="0"/>
              <a:t>EO</a:t>
            </a:r>
          </a:p>
          <a:p>
            <a:pPr lvl="1">
              <a:lnSpc>
                <a:spcPct val="90000"/>
              </a:lnSpc>
            </a:pPr>
            <a:r>
              <a:rPr lang="en-US" sz="2000" b="1" dirty="0" smtClean="0"/>
              <a:t>S4</a:t>
            </a:r>
          </a:p>
          <a:p>
            <a:pPr lvl="1">
              <a:lnSpc>
                <a:spcPct val="90000"/>
              </a:lnSpc>
            </a:pPr>
            <a:r>
              <a:rPr lang="en-US" sz="2000" b="1" dirty="0" smtClean="0"/>
              <a:t>MEDO</a:t>
            </a:r>
          </a:p>
          <a:p>
            <a:pPr>
              <a:lnSpc>
                <a:spcPct val="90000"/>
              </a:lnSpc>
            </a:pPr>
            <a:r>
              <a:rPr lang="en-US" sz="2400" b="1" dirty="0" smtClean="0"/>
              <a:t>Bottom Line</a:t>
            </a:r>
          </a:p>
          <a:p>
            <a:pPr>
              <a:lnSpc>
                <a:spcPct val="90000"/>
              </a:lnSpc>
            </a:pPr>
            <a:r>
              <a:rPr lang="en-US" sz="2400" b="1" dirty="0" smtClean="0"/>
              <a:t>Guidance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6866" name="Rectangle 1026"/>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Hero</a:t>
            </a:r>
            <a:endParaRPr lang="en-US" sz="4000" b="1" i="1" u="sng" dirty="0" smtClean="0"/>
          </a:p>
        </p:txBody>
      </p:sp>
      <p:sp>
        <p:nvSpPr>
          <p:cNvPr id="36867" name="Rectangle 1027"/>
          <p:cNvSpPr>
            <a:spLocks noGrp="1" noChangeArrowheads="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nSpc>
                <a:spcPct val="90000"/>
              </a:lnSpc>
              <a:buNone/>
            </a:pPr>
            <a:endParaRPr lang="en-US" sz="2400" b="1" dirty="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defRPr/>
            </a:pPr>
            <a:r>
              <a:rPr lang="en-US" sz="4000" b="1" i="1" u="sng" dirty="0" smtClean="0">
                <a:latin typeface="+mn-lt"/>
              </a:rPr>
              <a:t>Inspection Teams</a:t>
            </a:r>
            <a:endParaRPr lang="en-US" sz="4000" b="1" i="1" u="sng" dirty="0">
              <a:latin typeface="+mn-lt"/>
            </a:endParaRPr>
          </a:p>
        </p:txBody>
      </p:sp>
      <p:sp>
        <p:nvSpPr>
          <p:cNvPr id="43011" name="Content Placeholder 5"/>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3200" b="1" dirty="0" smtClean="0"/>
              <a:t>S1:</a:t>
            </a:r>
          </a:p>
          <a:p>
            <a:r>
              <a:rPr lang="en-US" sz="3200" b="1" dirty="0" smtClean="0"/>
              <a:t>S2:</a:t>
            </a:r>
          </a:p>
          <a:p>
            <a:r>
              <a:rPr lang="en-US" sz="3200" b="1" dirty="0" smtClean="0"/>
              <a:t>S3:</a:t>
            </a:r>
          </a:p>
          <a:p>
            <a:r>
              <a:rPr lang="en-US" sz="3200" b="1" dirty="0" smtClean="0"/>
              <a:t>S4:</a:t>
            </a:r>
          </a:p>
          <a:p>
            <a:r>
              <a:rPr lang="en-US" sz="3200" b="1" dirty="0" smtClean="0"/>
              <a:t>Medical Officer:</a:t>
            </a:r>
          </a:p>
          <a:p>
            <a:endParaRPr lang="en-US" sz="4000" b="1"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6"/>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b="1" i="1" u="sng" dirty="0" smtClean="0"/>
              <a:t>Areas of </a:t>
            </a:r>
            <a:r>
              <a:rPr lang="en-US" sz="4000" b="1" i="1" u="sng" dirty="0" smtClean="0"/>
              <a:t>Inspection</a:t>
            </a:r>
            <a:endParaRPr lang="en-US" b="1" i="1" u="sng" dirty="0" smtClean="0"/>
          </a:p>
        </p:txBody>
      </p:sp>
      <p:sp>
        <p:nvSpPr>
          <p:cNvPr id="6" name="Content Placeholder 5"/>
          <p:cNvSpPr>
            <a:spLocks noGrp="1"/>
          </p:cNvSpPr>
          <p:nvPr>
            <p:ph sz="half" idx="1"/>
          </p:nvPr>
        </p:nvSpPr>
        <p:spPr>
          <a:xfrm>
            <a:off x="457200" y="1600200"/>
            <a:ext cx="4038600" cy="4876800"/>
          </a:xfrm>
        </p:spPr>
        <p:txBody>
          <a:bodyPr/>
          <a:lstStyle/>
          <a:p>
            <a:pPr>
              <a:defRPr/>
            </a:pPr>
            <a:r>
              <a:rPr lang="en-US" sz="2400" b="1" dirty="0" smtClean="0"/>
              <a:t>S1</a:t>
            </a:r>
          </a:p>
          <a:p>
            <a:pPr lvl="1">
              <a:defRPr/>
            </a:pPr>
            <a:r>
              <a:rPr lang="en-US" sz="1800" b="1" dirty="0" smtClean="0">
                <a:ea typeface="+mn-ea"/>
                <a:cs typeface="+mn-cs"/>
              </a:rPr>
              <a:t>NCOER/OER</a:t>
            </a:r>
          </a:p>
          <a:p>
            <a:pPr lvl="1">
              <a:defRPr/>
            </a:pPr>
            <a:r>
              <a:rPr lang="en-US" sz="1800" b="1" dirty="0" smtClean="0">
                <a:ea typeface="+mn-ea"/>
                <a:cs typeface="+mn-cs"/>
              </a:rPr>
              <a:t>Counseling packets Flags/Bars</a:t>
            </a:r>
          </a:p>
          <a:p>
            <a:pPr>
              <a:defRPr/>
            </a:pPr>
            <a:r>
              <a:rPr lang="en-US" sz="2400" b="1" dirty="0" smtClean="0"/>
              <a:t>S2</a:t>
            </a:r>
          </a:p>
          <a:p>
            <a:pPr lvl="1">
              <a:defRPr/>
            </a:pPr>
            <a:r>
              <a:rPr lang="en-US" sz="1800" b="1" dirty="0" smtClean="0">
                <a:ea typeface="+mn-ea"/>
                <a:cs typeface="+mn-cs"/>
              </a:rPr>
              <a:t>Clearances</a:t>
            </a:r>
          </a:p>
          <a:p>
            <a:pPr lvl="1">
              <a:defRPr/>
            </a:pPr>
            <a:r>
              <a:rPr lang="en-US" sz="1800" b="1" dirty="0" smtClean="0">
                <a:ea typeface="+mn-ea"/>
                <a:cs typeface="+mn-cs"/>
              </a:rPr>
              <a:t>MRI</a:t>
            </a:r>
          </a:p>
          <a:p>
            <a:pPr lvl="1">
              <a:defRPr/>
            </a:pPr>
            <a:r>
              <a:rPr lang="en-US" sz="1800" b="1" dirty="0" smtClean="0">
                <a:ea typeface="+mn-ea"/>
                <a:cs typeface="+mn-cs"/>
              </a:rPr>
              <a:t>SERE100</a:t>
            </a:r>
          </a:p>
          <a:p>
            <a:pPr>
              <a:defRPr/>
            </a:pPr>
            <a:r>
              <a:rPr lang="en-US" sz="2400" b="1" dirty="0" smtClean="0"/>
              <a:t>S3</a:t>
            </a:r>
          </a:p>
          <a:p>
            <a:pPr lvl="1">
              <a:defRPr/>
            </a:pPr>
            <a:r>
              <a:rPr lang="en-US" sz="1800" b="1" dirty="0" smtClean="0">
                <a:ea typeface="+mn-ea"/>
                <a:cs typeface="+mn-cs"/>
              </a:rPr>
              <a:t>Training Records DTMS</a:t>
            </a:r>
          </a:p>
          <a:p>
            <a:pPr lvl="1">
              <a:defRPr/>
            </a:pPr>
            <a:r>
              <a:rPr lang="en-US" sz="1800" b="1" dirty="0" smtClean="0">
                <a:ea typeface="+mn-ea"/>
                <a:cs typeface="+mn-cs"/>
              </a:rPr>
              <a:t>Drivers Training Records</a:t>
            </a:r>
          </a:p>
          <a:p>
            <a:pPr lvl="1">
              <a:defRPr/>
            </a:pPr>
            <a:r>
              <a:rPr lang="en-US" sz="1800" b="1" dirty="0" smtClean="0">
                <a:ea typeface="+mn-ea"/>
                <a:cs typeface="+mn-cs"/>
              </a:rPr>
              <a:t>APFT on EMILPO</a:t>
            </a:r>
          </a:p>
          <a:p>
            <a:pPr lvl="1">
              <a:defRPr/>
            </a:pPr>
            <a:r>
              <a:rPr lang="en-US" sz="1800" b="1" dirty="0" smtClean="0">
                <a:ea typeface="+mn-ea"/>
                <a:cs typeface="+mn-cs"/>
              </a:rPr>
              <a:t>EO training</a:t>
            </a:r>
          </a:p>
          <a:p>
            <a:pPr lvl="1">
              <a:buNone/>
              <a:defRPr/>
            </a:pPr>
            <a:r>
              <a:rPr lang="en-US" sz="2400" b="1" dirty="0" smtClean="0"/>
              <a:t> </a:t>
            </a:r>
          </a:p>
          <a:p>
            <a:pPr>
              <a:defRPr/>
            </a:pPr>
            <a:endParaRPr lang="en-US" sz="2400" b="1" dirty="0"/>
          </a:p>
        </p:txBody>
      </p:sp>
      <p:sp>
        <p:nvSpPr>
          <p:cNvPr id="44036" name="Content Placeholder 7"/>
          <p:cNvSpPr>
            <a:spLocks noGrp="1"/>
          </p:cNvSpPr>
          <p:nvPr>
            <p:ph sz="half" idx="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400" b="1" dirty="0" smtClean="0"/>
              <a:t>S4</a:t>
            </a:r>
          </a:p>
          <a:p>
            <a:pPr lvl="1"/>
            <a:r>
              <a:rPr lang="en-US" sz="1800" b="1" dirty="0" smtClean="0"/>
              <a:t>Property Hand receipt</a:t>
            </a:r>
          </a:p>
          <a:p>
            <a:pPr lvl="1"/>
            <a:r>
              <a:rPr lang="en-US" sz="1800" b="1" dirty="0" smtClean="0"/>
              <a:t>TPE Property Hand receipt</a:t>
            </a:r>
          </a:p>
          <a:p>
            <a:pPr lvl="1"/>
            <a:r>
              <a:rPr lang="en-US" sz="1800" b="1" dirty="0" smtClean="0"/>
              <a:t>FLIPLs</a:t>
            </a:r>
          </a:p>
          <a:p>
            <a:pPr lvl="1"/>
            <a:r>
              <a:rPr lang="en-US" sz="1800" b="1" dirty="0" smtClean="0"/>
              <a:t>OCIE Records</a:t>
            </a:r>
          </a:p>
          <a:p>
            <a:r>
              <a:rPr lang="en-US" sz="2400" b="1" dirty="0" smtClean="0"/>
              <a:t>Medical Officer</a:t>
            </a:r>
          </a:p>
          <a:p>
            <a:pPr lvl="1"/>
            <a:r>
              <a:rPr lang="en-US" sz="1800" b="1" dirty="0" smtClean="0"/>
              <a:t>Medical Readiness</a:t>
            </a:r>
          </a:p>
          <a:p>
            <a:pPr lvl="1"/>
            <a:r>
              <a:rPr lang="en-US" sz="1800" b="1" dirty="0" smtClean="0"/>
              <a:t>CLS</a:t>
            </a:r>
            <a:endParaRPr lang="en-US" sz="2000" b="1"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S1</a:t>
            </a:r>
            <a:endParaRPr lang="en-US" dirty="0"/>
          </a:p>
        </p:txBody>
      </p:sp>
      <p:sp>
        <p:nvSpPr>
          <p:cNvPr id="3" name="Content Placeholder 2"/>
          <p:cNvSpPr>
            <a:spLocks noGrp="1"/>
          </p:cNvSpPr>
          <p:nvPr>
            <p:ph idx="1"/>
          </p:nvPr>
        </p:nvSpPr>
        <p:spPr/>
        <p:txBody>
          <a:bodyPr/>
          <a:lstStyle/>
          <a:p>
            <a:r>
              <a:rPr lang="en-US" dirty="0" smtClean="0"/>
              <a:t>Accountability/In-processing/Records:</a:t>
            </a:r>
          </a:p>
          <a:p>
            <a:r>
              <a:rPr lang="en-US" dirty="0" smtClean="0"/>
              <a:t>Enlisted Promotions</a:t>
            </a:r>
          </a:p>
          <a:p>
            <a:r>
              <a:rPr lang="en-US" dirty="0" smtClean="0"/>
              <a:t>Family Care Plan:</a:t>
            </a:r>
          </a:p>
          <a:p>
            <a:pPr lvl="0"/>
            <a:r>
              <a:rPr lang="en-US" dirty="0" smtClean="0"/>
              <a:t>Evaluations</a:t>
            </a:r>
            <a:endParaRPr lang="en-US" b="0" dirty="0" smtClean="0"/>
          </a:p>
          <a:p>
            <a:endParaRPr lang="en-US" dirty="0" smtClean="0"/>
          </a:p>
          <a:p>
            <a:pPr>
              <a:buNone/>
            </a:pPr>
            <a:endParaRPr lang="en-US" dirty="0" smtClean="0"/>
          </a:p>
          <a:p>
            <a:endParaRPr lang="en-US" dirty="0"/>
          </a:p>
        </p:txBody>
      </p:sp>
      <p:graphicFrame>
        <p:nvGraphicFramePr>
          <p:cNvPr id="4" name="Table 3"/>
          <p:cNvGraphicFramePr>
            <a:graphicFrameLocks noGrp="1"/>
          </p:cNvGraphicFramePr>
          <p:nvPr/>
        </p:nvGraphicFramePr>
        <p:xfrm>
          <a:off x="4876800" y="5715000"/>
          <a:ext cx="3657600" cy="754380"/>
        </p:xfrm>
        <a:graphic>
          <a:graphicData uri="http://schemas.openxmlformats.org/drawingml/2006/table">
            <a:tbl>
              <a:tblPr/>
              <a:tblGrid>
                <a:gridCol w="2438400"/>
                <a:gridCol w="1219200"/>
              </a:tblGrid>
              <a:tr h="114300">
                <a:tc>
                  <a:txBody>
                    <a:bodyPr/>
                    <a:lstStyle/>
                    <a:p>
                      <a:pPr marL="0" marR="0" algn="ctr">
                        <a:spcBef>
                          <a:spcPts val="0"/>
                        </a:spcBef>
                        <a:spcAft>
                          <a:spcPts val="0"/>
                        </a:spcAft>
                      </a:pPr>
                      <a:r>
                        <a:rPr lang="en-US" sz="1200" b="1" dirty="0">
                          <a:solidFill>
                            <a:srgbClr val="000000"/>
                          </a:solidFill>
                          <a:latin typeface="+mn-lt"/>
                          <a:ea typeface="Times New Roman"/>
                          <a:cs typeface="Times New Roman"/>
                        </a:rPr>
                        <a:t>OVERALL RESULTS</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rgbClr val="000000"/>
                          </a:solidFill>
                          <a:latin typeface="+mn-lt"/>
                          <a:ea typeface="Times New Roman"/>
                          <a:cs typeface="Times New Roman"/>
                        </a:rPr>
                        <a:t>%</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spcBef>
                          <a:spcPts val="0"/>
                        </a:spcBef>
                        <a:spcAft>
                          <a:spcPts val="0"/>
                        </a:spcAft>
                      </a:pPr>
                      <a:r>
                        <a:rPr lang="en-US" sz="1200" b="1" dirty="0">
                          <a:solidFill>
                            <a:srgbClr val="000000"/>
                          </a:solidFill>
                          <a:latin typeface="+mn-lt"/>
                          <a:ea typeface="Times New Roman"/>
                          <a:cs typeface="Times New Roman"/>
                        </a:rPr>
                        <a:t>COMMENDABLE</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190500">
                <a:tc>
                  <a:txBody>
                    <a:bodyPr/>
                    <a:lstStyle/>
                    <a:p>
                      <a:pPr marL="0" marR="0" algn="ctr">
                        <a:spcBef>
                          <a:spcPts val="0"/>
                        </a:spcBef>
                        <a:spcAft>
                          <a:spcPts val="0"/>
                        </a:spcAft>
                      </a:pPr>
                      <a:r>
                        <a:rPr lang="en-US" sz="1200" b="1">
                          <a:solidFill>
                            <a:srgbClr val="000000"/>
                          </a:solidFill>
                          <a:latin typeface="+mn-lt"/>
                          <a:ea typeface="Times New Roman"/>
                          <a:cs typeface="Times New Roman"/>
                        </a:rPr>
                        <a:t>SATISFACTORY</a:t>
                      </a:r>
                      <a:endParaRPr lang="en-US" sz="1200" b="1">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solidFill>
                            <a:srgbClr val="000000"/>
                          </a:solidFill>
                          <a:latin typeface="+mn-lt"/>
                          <a:ea typeface="Times New Roman"/>
                          <a:cs typeface="Times New Roman"/>
                        </a:rPr>
                        <a:t> </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190500">
                <a:tc>
                  <a:txBody>
                    <a:bodyPr/>
                    <a:lstStyle/>
                    <a:p>
                      <a:pPr marL="0" marR="0" algn="ctr">
                        <a:spcBef>
                          <a:spcPts val="0"/>
                        </a:spcBef>
                        <a:spcAft>
                          <a:spcPts val="0"/>
                        </a:spcAft>
                      </a:pPr>
                      <a:r>
                        <a:rPr lang="en-US" sz="1200" b="1" dirty="0">
                          <a:solidFill>
                            <a:srgbClr val="000000"/>
                          </a:solidFill>
                          <a:latin typeface="+mn-lt"/>
                          <a:ea typeface="Times New Roman"/>
                          <a:cs typeface="Times New Roman"/>
                        </a:rPr>
                        <a:t>NEEDS IMPROVEMENT</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solidFill>
                            <a:srgbClr val="000000"/>
                          </a:solidFill>
                          <a:latin typeface="+mn-lt"/>
                          <a:ea typeface="Times New Roman"/>
                          <a:cs typeface="Times New Roman"/>
                        </a:rPr>
                        <a:t> </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4000" b="1" i="1" u="sng" dirty="0" smtClean="0">
                <a:cs typeface="Arial" pitchFamily="34" charset="0"/>
              </a:rPr>
              <a:t>S2</a:t>
            </a:r>
          </a:p>
        </p:txBody>
      </p:sp>
      <p:sp>
        <p:nvSpPr>
          <p:cNvPr id="49155" name="Text Placeholder 20"/>
          <p:cNvSpPr>
            <a:spLocks noGrp="1"/>
          </p:cNvSpPr>
          <p:nvPr>
            <p:ph type="body" sz="half" idx="1"/>
          </p:nvPr>
        </p:nvSpPr>
        <p:spPr bwMode="auto">
          <a:xfrm>
            <a:off x="457200" y="1219200"/>
            <a:ext cx="8229600" cy="4648200"/>
          </a:xfrm>
          <a:noFill/>
          <a:ln>
            <a:miter lim="800000"/>
            <a:headEnd/>
            <a:tailEnd/>
          </a:ln>
        </p:spPr>
        <p:txBody>
          <a:bodyPr vert="horz" wrap="square" lIns="91440" tIns="45720" rIns="91440" bIns="45720" numCol="1" anchor="t" anchorCtr="0" compatLnSpc="1">
            <a:prstTxWarp prst="textNoShape">
              <a:avLst/>
            </a:prstTxWarp>
          </a:bodyPr>
          <a:lstStyle/>
          <a:p>
            <a:r>
              <a:rPr lang="en-US" sz="2800" dirty="0" smtClean="0"/>
              <a:t>SERE 100</a:t>
            </a:r>
          </a:p>
          <a:p>
            <a:r>
              <a:rPr lang="en-US" sz="2800" dirty="0" smtClean="0"/>
              <a:t>MRI</a:t>
            </a:r>
          </a:p>
          <a:p>
            <a:r>
              <a:rPr lang="en-US" sz="2800" dirty="0" smtClean="0"/>
              <a:t>CLEARANCES</a:t>
            </a:r>
          </a:p>
          <a:p>
            <a:pPr lvl="1"/>
            <a:endParaRPr lang="en-US" dirty="0" smtClean="0"/>
          </a:p>
        </p:txBody>
      </p:sp>
      <p:graphicFrame>
        <p:nvGraphicFramePr>
          <p:cNvPr id="7" name="Table 6"/>
          <p:cNvGraphicFramePr>
            <a:graphicFrameLocks noGrp="1"/>
          </p:cNvGraphicFramePr>
          <p:nvPr/>
        </p:nvGraphicFramePr>
        <p:xfrm>
          <a:off x="4876800" y="5715000"/>
          <a:ext cx="3657600" cy="800100"/>
        </p:xfrm>
        <a:graphic>
          <a:graphicData uri="http://schemas.openxmlformats.org/drawingml/2006/table">
            <a:tbl>
              <a:tblPr/>
              <a:tblGrid>
                <a:gridCol w="2438400"/>
                <a:gridCol w="1219200"/>
              </a:tblGrid>
              <a:tr h="190500">
                <a:tc>
                  <a:txBody>
                    <a:bodyPr/>
                    <a:lstStyle/>
                    <a:p>
                      <a:pPr marL="0" marR="0" algn="ctr">
                        <a:spcBef>
                          <a:spcPts val="0"/>
                        </a:spcBef>
                        <a:spcAft>
                          <a:spcPts val="0"/>
                        </a:spcAft>
                      </a:pPr>
                      <a:r>
                        <a:rPr lang="en-US" sz="1200" b="1" dirty="0">
                          <a:solidFill>
                            <a:srgbClr val="000000"/>
                          </a:solidFill>
                          <a:latin typeface="+mn-lt"/>
                          <a:ea typeface="Times New Roman"/>
                          <a:cs typeface="Times New Roman"/>
                        </a:rPr>
                        <a:t>OVERALL RESULTS</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solidFill>
                            <a:srgbClr val="000000"/>
                          </a:solidFill>
                          <a:latin typeface="+mn-lt"/>
                          <a:ea typeface="Times New Roman"/>
                          <a:cs typeface="Times New Roman"/>
                        </a:rPr>
                        <a:t>%</a:t>
                      </a:r>
                      <a:endParaRPr lang="en-US" sz="1200" b="1">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spcBef>
                          <a:spcPts val="0"/>
                        </a:spcBef>
                        <a:spcAft>
                          <a:spcPts val="0"/>
                        </a:spcAft>
                      </a:pPr>
                      <a:r>
                        <a:rPr lang="en-US" sz="1200" b="1">
                          <a:solidFill>
                            <a:srgbClr val="000000"/>
                          </a:solidFill>
                          <a:latin typeface="+mn-lt"/>
                          <a:ea typeface="Times New Roman"/>
                          <a:cs typeface="Times New Roman"/>
                        </a:rPr>
                        <a:t>COMMENDABLE</a:t>
                      </a:r>
                      <a:endParaRPr lang="en-US" sz="1200" b="1">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228600">
                <a:tc>
                  <a:txBody>
                    <a:bodyPr/>
                    <a:lstStyle/>
                    <a:p>
                      <a:pPr marL="0" marR="0" algn="ctr">
                        <a:spcBef>
                          <a:spcPts val="0"/>
                        </a:spcBef>
                        <a:spcAft>
                          <a:spcPts val="0"/>
                        </a:spcAft>
                      </a:pPr>
                      <a:r>
                        <a:rPr lang="en-US" sz="1200" b="1" dirty="0">
                          <a:solidFill>
                            <a:srgbClr val="000000"/>
                          </a:solidFill>
                          <a:latin typeface="+mn-lt"/>
                          <a:ea typeface="Times New Roman"/>
                          <a:cs typeface="Times New Roman"/>
                        </a:rPr>
                        <a:t>SATISFACTORY</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solidFill>
                            <a:srgbClr val="000000"/>
                          </a:solidFill>
                          <a:latin typeface="+mn-lt"/>
                          <a:ea typeface="Times New Roman"/>
                          <a:cs typeface="Times New Roman"/>
                        </a:rPr>
                        <a:t> </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spcBef>
                          <a:spcPts val="0"/>
                        </a:spcBef>
                        <a:spcAft>
                          <a:spcPts val="0"/>
                        </a:spcAft>
                      </a:pPr>
                      <a:r>
                        <a:rPr lang="en-US" sz="1200" b="1">
                          <a:solidFill>
                            <a:srgbClr val="000000"/>
                          </a:solidFill>
                          <a:latin typeface="+mn-lt"/>
                          <a:ea typeface="Times New Roman"/>
                          <a:cs typeface="Times New Roman"/>
                        </a:rPr>
                        <a:t>NEEDS IMPROVEMENT</a:t>
                      </a:r>
                      <a:endParaRPr lang="en-US" sz="1200" b="1">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solidFill>
                            <a:srgbClr val="000000"/>
                          </a:solidFill>
                          <a:latin typeface="+mn-lt"/>
                          <a:ea typeface="Times New Roman"/>
                          <a:cs typeface="Times New Roman"/>
                        </a:rPr>
                        <a:t> </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4000" b="1" i="1" u="sng" dirty="0" smtClean="0">
                <a:cs typeface="Arial" pitchFamily="34" charset="0"/>
              </a:rPr>
              <a:t>S3-Training Readiness</a:t>
            </a:r>
          </a:p>
        </p:txBody>
      </p:sp>
      <p:sp>
        <p:nvSpPr>
          <p:cNvPr id="49155" name="Text Placeholder 20"/>
          <p:cNvSpPr>
            <a:spLocks noGrp="1"/>
          </p:cNvSpPr>
          <p:nvPr>
            <p:ph type="body" sz="half" idx="1"/>
          </p:nvPr>
        </p:nvSpPr>
        <p:spPr bwMode="auto">
          <a:xfrm>
            <a:off x="457200" y="1219200"/>
            <a:ext cx="8229600" cy="5257800"/>
          </a:xfrm>
          <a:noFill/>
          <a:ln>
            <a:miter lim="800000"/>
            <a:headEnd/>
            <a:tailEnd/>
          </a:ln>
        </p:spPr>
        <p:txBody>
          <a:bodyPr vert="horz" wrap="square" lIns="91440" tIns="45720" rIns="91440" bIns="45720" numCol="1" anchor="t" anchorCtr="0" compatLnSpc="1">
            <a:prstTxWarp prst="textNoShape">
              <a:avLst/>
            </a:prstTxWarp>
          </a:bodyPr>
          <a:lstStyle/>
          <a:p>
            <a:r>
              <a:rPr lang="en-US" sz="2800" dirty="0" smtClean="0"/>
              <a:t>Weapons Qualification</a:t>
            </a:r>
          </a:p>
          <a:p>
            <a:r>
              <a:rPr lang="en-US" sz="2800" dirty="0" smtClean="0"/>
              <a:t>Weekly Training Schedules</a:t>
            </a:r>
          </a:p>
          <a:p>
            <a:r>
              <a:rPr lang="en-US" sz="2800" dirty="0" smtClean="0"/>
              <a:t>Training Event Description</a:t>
            </a:r>
          </a:p>
          <a:p>
            <a:r>
              <a:rPr lang="en-US" sz="2800" dirty="0" smtClean="0"/>
              <a:t>Mandatory Training</a:t>
            </a:r>
          </a:p>
          <a:p>
            <a:r>
              <a:rPr lang="en-US" sz="2800" dirty="0" smtClean="0"/>
              <a:t>Personnel Tracking</a:t>
            </a:r>
          </a:p>
          <a:p>
            <a:endParaRPr lang="en-US" dirty="0" smtClean="0"/>
          </a:p>
          <a:p>
            <a:endParaRPr lang="en-US" sz="2400" dirty="0" smtClean="0"/>
          </a:p>
        </p:txBody>
      </p:sp>
      <p:graphicFrame>
        <p:nvGraphicFramePr>
          <p:cNvPr id="7" name="Table 6"/>
          <p:cNvGraphicFramePr>
            <a:graphicFrameLocks noGrp="1"/>
          </p:cNvGraphicFramePr>
          <p:nvPr/>
        </p:nvGraphicFramePr>
        <p:xfrm>
          <a:off x="4876800" y="5715000"/>
          <a:ext cx="3657600" cy="762000"/>
        </p:xfrm>
        <a:graphic>
          <a:graphicData uri="http://schemas.openxmlformats.org/drawingml/2006/table">
            <a:tbl>
              <a:tblPr/>
              <a:tblGrid>
                <a:gridCol w="2438400"/>
                <a:gridCol w="1219200"/>
              </a:tblGrid>
              <a:tr h="190500">
                <a:tc>
                  <a:txBody>
                    <a:bodyPr/>
                    <a:lstStyle/>
                    <a:p>
                      <a:pPr marL="0" marR="0" algn="ctr">
                        <a:spcBef>
                          <a:spcPts val="0"/>
                        </a:spcBef>
                        <a:spcAft>
                          <a:spcPts val="0"/>
                        </a:spcAft>
                      </a:pPr>
                      <a:r>
                        <a:rPr lang="en-US" sz="1200" b="1" dirty="0">
                          <a:solidFill>
                            <a:srgbClr val="000000"/>
                          </a:solidFill>
                          <a:latin typeface="+mn-lt"/>
                          <a:ea typeface="Times New Roman"/>
                          <a:cs typeface="Times New Roman"/>
                        </a:rPr>
                        <a:t>OVERALL RESULTS</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solidFill>
                            <a:srgbClr val="000000"/>
                          </a:solidFill>
                          <a:latin typeface="+mn-lt"/>
                          <a:ea typeface="Times New Roman"/>
                          <a:cs typeface="Times New Roman"/>
                        </a:rPr>
                        <a:t>%</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spcBef>
                          <a:spcPts val="0"/>
                        </a:spcBef>
                        <a:spcAft>
                          <a:spcPts val="0"/>
                        </a:spcAft>
                      </a:pPr>
                      <a:r>
                        <a:rPr lang="en-US" sz="1200" b="1">
                          <a:solidFill>
                            <a:srgbClr val="000000"/>
                          </a:solidFill>
                          <a:latin typeface="+mn-lt"/>
                          <a:ea typeface="Times New Roman"/>
                          <a:cs typeface="Times New Roman"/>
                        </a:rPr>
                        <a:t>COMMENDABLE</a:t>
                      </a:r>
                      <a:endParaRPr lang="en-US" sz="1200" b="1">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solidFill>
                            <a:srgbClr val="000000"/>
                          </a:solidFill>
                          <a:latin typeface="+mn-lt"/>
                          <a:ea typeface="Times New Roman"/>
                          <a:cs typeface="Times New Roman"/>
                        </a:rPr>
                        <a:t> </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spcBef>
                          <a:spcPts val="0"/>
                        </a:spcBef>
                        <a:spcAft>
                          <a:spcPts val="0"/>
                        </a:spcAft>
                      </a:pPr>
                      <a:r>
                        <a:rPr lang="en-US" sz="1200" b="1">
                          <a:solidFill>
                            <a:srgbClr val="000000"/>
                          </a:solidFill>
                          <a:latin typeface="+mn-lt"/>
                          <a:ea typeface="Times New Roman"/>
                          <a:cs typeface="Times New Roman"/>
                        </a:rPr>
                        <a:t>SATISFACTORY</a:t>
                      </a:r>
                      <a:endParaRPr lang="en-US" sz="1200" b="1">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solidFill>
                            <a:srgbClr val="000000"/>
                          </a:solidFill>
                          <a:latin typeface="+mn-lt"/>
                          <a:ea typeface="Times New Roman"/>
                          <a:cs typeface="Times New Roman"/>
                        </a:rPr>
                        <a:t> </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spcBef>
                          <a:spcPts val="0"/>
                        </a:spcBef>
                        <a:spcAft>
                          <a:spcPts val="0"/>
                        </a:spcAft>
                      </a:pPr>
                      <a:r>
                        <a:rPr lang="en-US" sz="1200" b="1">
                          <a:solidFill>
                            <a:srgbClr val="000000"/>
                          </a:solidFill>
                          <a:latin typeface="+mn-lt"/>
                          <a:ea typeface="Times New Roman"/>
                          <a:cs typeface="Times New Roman"/>
                        </a:rPr>
                        <a:t>NEEDS IMPROVEMENT</a:t>
                      </a:r>
                      <a:endParaRPr lang="en-US" sz="1200" b="1">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solidFill>
                            <a:srgbClr val="000000"/>
                          </a:solidFill>
                          <a:latin typeface="+mn-lt"/>
                          <a:ea typeface="Times New Roman"/>
                          <a:cs typeface="Times New Roman"/>
                        </a:rPr>
                        <a:t> </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6647"/>
                    </a:solid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4000" b="1" i="1" u="sng" dirty="0" smtClean="0">
                <a:cs typeface="Arial" pitchFamily="34" charset="0"/>
              </a:rPr>
              <a:t>S3-Driver’s Training</a:t>
            </a:r>
          </a:p>
        </p:txBody>
      </p:sp>
      <p:sp>
        <p:nvSpPr>
          <p:cNvPr id="49155" name="Text Placeholder 20"/>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Master Driver:</a:t>
            </a:r>
          </a:p>
          <a:p>
            <a:r>
              <a:rPr lang="en-US" dirty="0" smtClean="0"/>
              <a:t>Changes:</a:t>
            </a:r>
          </a:p>
          <a:p>
            <a:r>
              <a:rPr lang="en-US" dirty="0" smtClean="0"/>
              <a:t>Paperwork/Filing System:</a:t>
            </a:r>
          </a:p>
          <a:p>
            <a:pPr lvl="1"/>
            <a:endParaRPr lang="en-US" dirty="0" smtClean="0"/>
          </a:p>
          <a:p>
            <a:endParaRPr lang="en-US" dirty="0" smtClean="0"/>
          </a:p>
        </p:txBody>
      </p:sp>
      <p:graphicFrame>
        <p:nvGraphicFramePr>
          <p:cNvPr id="5" name="Table 4"/>
          <p:cNvGraphicFramePr>
            <a:graphicFrameLocks noGrp="1"/>
          </p:cNvGraphicFramePr>
          <p:nvPr/>
        </p:nvGraphicFramePr>
        <p:xfrm>
          <a:off x="4876800" y="5715000"/>
          <a:ext cx="3657600" cy="754380"/>
        </p:xfrm>
        <a:graphic>
          <a:graphicData uri="http://schemas.openxmlformats.org/drawingml/2006/table">
            <a:tbl>
              <a:tblPr/>
              <a:tblGrid>
                <a:gridCol w="2438400"/>
                <a:gridCol w="1219200"/>
              </a:tblGrid>
              <a:tr h="114300">
                <a:tc>
                  <a:txBody>
                    <a:bodyPr/>
                    <a:lstStyle/>
                    <a:p>
                      <a:pPr marL="0" marR="0" algn="ctr">
                        <a:spcBef>
                          <a:spcPts val="0"/>
                        </a:spcBef>
                        <a:spcAft>
                          <a:spcPts val="0"/>
                        </a:spcAft>
                      </a:pPr>
                      <a:r>
                        <a:rPr lang="en-US" sz="1200" b="1" dirty="0">
                          <a:solidFill>
                            <a:srgbClr val="000000"/>
                          </a:solidFill>
                          <a:latin typeface="+mn-lt"/>
                          <a:ea typeface="Times New Roman"/>
                          <a:cs typeface="Times New Roman"/>
                        </a:rPr>
                        <a:t>OVERALL RESULTS</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rgbClr val="000000"/>
                          </a:solidFill>
                          <a:latin typeface="+mn-lt"/>
                          <a:ea typeface="Times New Roman"/>
                          <a:cs typeface="Times New Roman"/>
                        </a:rPr>
                        <a:t>%</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spcBef>
                          <a:spcPts val="0"/>
                        </a:spcBef>
                        <a:spcAft>
                          <a:spcPts val="0"/>
                        </a:spcAft>
                      </a:pPr>
                      <a:r>
                        <a:rPr lang="en-US" sz="1200" b="1" dirty="0">
                          <a:solidFill>
                            <a:srgbClr val="000000"/>
                          </a:solidFill>
                          <a:latin typeface="+mn-lt"/>
                          <a:ea typeface="Times New Roman"/>
                          <a:cs typeface="Times New Roman"/>
                        </a:rPr>
                        <a:t>COMMENDABLE</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190500">
                <a:tc>
                  <a:txBody>
                    <a:bodyPr/>
                    <a:lstStyle/>
                    <a:p>
                      <a:pPr marL="0" marR="0" algn="ctr">
                        <a:spcBef>
                          <a:spcPts val="0"/>
                        </a:spcBef>
                        <a:spcAft>
                          <a:spcPts val="0"/>
                        </a:spcAft>
                      </a:pPr>
                      <a:r>
                        <a:rPr lang="en-US" sz="1200" b="1">
                          <a:solidFill>
                            <a:srgbClr val="000000"/>
                          </a:solidFill>
                          <a:latin typeface="+mn-lt"/>
                          <a:ea typeface="Times New Roman"/>
                          <a:cs typeface="Times New Roman"/>
                        </a:rPr>
                        <a:t>SATISFACTORY</a:t>
                      </a:r>
                      <a:endParaRPr lang="en-US" sz="1200" b="1">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solidFill>
                            <a:srgbClr val="000000"/>
                          </a:solidFill>
                          <a:latin typeface="+mn-lt"/>
                          <a:ea typeface="Times New Roman"/>
                          <a:cs typeface="Times New Roman"/>
                        </a:rPr>
                        <a:t> </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spcBef>
                          <a:spcPts val="0"/>
                        </a:spcBef>
                        <a:spcAft>
                          <a:spcPts val="0"/>
                        </a:spcAft>
                      </a:pPr>
                      <a:r>
                        <a:rPr lang="en-US" sz="1200" b="1" dirty="0">
                          <a:solidFill>
                            <a:srgbClr val="000000"/>
                          </a:solidFill>
                          <a:latin typeface="+mn-lt"/>
                          <a:ea typeface="Times New Roman"/>
                          <a:cs typeface="Times New Roman"/>
                        </a:rPr>
                        <a:t>NEEDS IMPROVEMENT</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solidFill>
                            <a:srgbClr val="000000"/>
                          </a:solidFill>
                          <a:latin typeface="+mn-lt"/>
                          <a:ea typeface="Times New Roman"/>
                          <a:cs typeface="Times New Roman"/>
                        </a:rPr>
                        <a:t> </a:t>
                      </a:r>
                      <a:endParaRPr lang="en-US" sz="1200" b="1" dirty="0">
                        <a:latin typeface="+mn-lt"/>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4748</TotalTime>
  <Words>725</Words>
  <Application>Microsoft Office PowerPoint</Application>
  <PresentationFormat>On-screen Show (4:3)</PresentationFormat>
  <Paragraphs>176</Paragraphs>
  <Slides>15</Slides>
  <Notes>7</Notes>
  <HiddenSlides>1</HiddenSlides>
  <MMClips>0</MMClips>
  <ScaleCrop>false</ScaleCrop>
  <HeadingPairs>
    <vt:vector size="4" baseType="variant">
      <vt:variant>
        <vt:lpstr>Theme</vt:lpstr>
      </vt:variant>
      <vt:variant>
        <vt:i4>4</vt:i4>
      </vt:variant>
      <vt:variant>
        <vt:lpstr>Slide Titles</vt:lpstr>
      </vt:variant>
      <vt:variant>
        <vt:i4>15</vt:i4>
      </vt:variant>
    </vt:vector>
  </HeadingPairs>
  <TitlesOfParts>
    <vt:vector size="19" baseType="lpstr">
      <vt:lpstr>2_Default Design</vt:lpstr>
      <vt:lpstr>3_Default Design</vt:lpstr>
      <vt:lpstr>4_Default Design</vt:lpstr>
      <vt:lpstr>1_Default Design</vt:lpstr>
      <vt:lpstr>  Command Inspection Out Brief</vt:lpstr>
      <vt:lpstr>AGENDA</vt:lpstr>
      <vt:lpstr>Hero</vt:lpstr>
      <vt:lpstr>Inspection Teams</vt:lpstr>
      <vt:lpstr>Areas of Inspection</vt:lpstr>
      <vt:lpstr>S1</vt:lpstr>
      <vt:lpstr>S2</vt:lpstr>
      <vt:lpstr>S3-Training Readiness</vt:lpstr>
      <vt:lpstr>S3-Driver’s Training</vt:lpstr>
      <vt:lpstr>S3-APFT on EMILPO</vt:lpstr>
      <vt:lpstr>S3-EO</vt:lpstr>
      <vt:lpstr>S4</vt:lpstr>
      <vt:lpstr>MEDO</vt:lpstr>
      <vt:lpstr>Bottom Line </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Organizational Inspection Program (OIP)</dc:title>
  <dc:creator>cgiso</dc:creator>
  <cp:lastModifiedBy>Curtis.McMahan</cp:lastModifiedBy>
  <cp:revision>210</cp:revision>
  <dcterms:created xsi:type="dcterms:W3CDTF">2003-01-28T14:46:41Z</dcterms:created>
  <dcterms:modified xsi:type="dcterms:W3CDTF">2012-05-03T17:45:34Z</dcterms:modified>
</cp:coreProperties>
</file>