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57" r:id="rId4"/>
    <p:sldId id="261" r:id="rId5"/>
    <p:sldId id="262" r:id="rId6"/>
    <p:sldId id="263" r:id="rId7"/>
    <p:sldId id="258" r:id="rId8"/>
    <p:sldId id="265" r:id="rId9"/>
    <p:sldId id="259" r:id="rId10"/>
    <p:sldId id="260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DCA7-436B-4771-91FD-2CB3665C403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D4679-60E7-483C-88FF-D6CFAAFE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2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suite.mil/book/people/guy.h.buice/blog/2015/04/28/km-technique-in-90-seconds-or-less-interact-with-an-authoritative-sharepoint-task-list-via-msoutloo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suite.mil/book/people/guy.h.buice/blog/2015/05/03/new-km-technique-in-90-seconds-or-less-interact-with-browser-and-webpages-from-ms-outlook-may-201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suite.mil/book/people/guy.h.buice/blog/2015/07/07/km-technique-in-90-seconds-hyperlink-ones-milsuite-profile-page-to-your-ms-outlook-signature-bloc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https://www.milsuite.mil/book/people/guy.h.buice/blog/2015/04/28/km-technique-in-90-seconds-or-less-interact-with-an-authoritative-sharepoint-task-list-via-msoutlook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Connect to OUTLOOK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4679-60E7-483C-88FF-D6CFAAFE47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8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“connecting to OUTLOOK” one is able to interact with </a:t>
            </a:r>
            <a:r>
              <a:rPr lang="en-US" dirty="0" err="1" smtClean="0"/>
              <a:t>Sharepoint</a:t>
            </a:r>
            <a:r>
              <a:rPr lang="en-US" dirty="0" smtClean="0"/>
              <a:t> Documents.</a:t>
            </a:r>
          </a:p>
          <a:p>
            <a:endParaRPr lang="en-US" dirty="0"/>
          </a:p>
          <a:p>
            <a:r>
              <a:rPr lang="en-US" dirty="0" smtClean="0"/>
              <a:t>…not copies of them.</a:t>
            </a:r>
          </a:p>
          <a:p>
            <a:endParaRPr lang="en-US" dirty="0"/>
          </a:p>
          <a:p>
            <a:r>
              <a:rPr lang="en-US" dirty="0" smtClean="0"/>
              <a:t>This alleviates some concern over version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4679-60E7-483C-88FF-D6CFAAFE4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https://www.milsuite.mil/book/people/guy.h.buice/blog/2015/05/03/new-km-technique-in-90-seconds-or-less-interact-with-browser-and-webpages-from-ms-outlook-may-2015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4679-60E7-483C-88FF-D6CFAAFE47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1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https://www.milsuite.mil/book/people/guy.h.buice/blog/2015/07/07/km-technique-in-90-seconds-hyperlink-ones-milsuite-profile-page-to-your-ms-outlook-signature-block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D4679-60E7-483C-88FF-D6CFAAFE47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9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2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4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8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5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42E3-D155-4AE6-BFE2-CC0DEF0E5CBF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6672-0E0E-4246-91E0-F42D0D3E1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Introductions”:  Tools to Tools…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77406"/>
            <a:ext cx="3048000" cy="159983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35" y="1715579"/>
            <a:ext cx="1277003" cy="1277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89" y="1715579"/>
            <a:ext cx="1277003" cy="1277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06" y="1774335"/>
            <a:ext cx="1218247" cy="1218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33" y="1715579"/>
            <a:ext cx="1208375" cy="1208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94" y="1679843"/>
            <a:ext cx="1165752" cy="1165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32" y="1756207"/>
            <a:ext cx="1100233" cy="1100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3" y="1679843"/>
            <a:ext cx="1312739" cy="1312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445" y="1715579"/>
            <a:ext cx="1103044" cy="1103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9" y="4625181"/>
            <a:ext cx="3023733" cy="1984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79" y="4366878"/>
            <a:ext cx="3193317" cy="20312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35" y="1715579"/>
            <a:ext cx="1175004" cy="11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introductions:”</a:t>
            </a:r>
            <a:br>
              <a:rPr lang="en-US" dirty="0" smtClean="0"/>
            </a:br>
            <a:r>
              <a:rPr lang="en-US" b="1" dirty="0" smtClean="0"/>
              <a:t>MS SharePoint and SMS…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 a link in </a:t>
            </a:r>
            <a:r>
              <a:rPr lang="en-US" dirty="0" err="1" smtClean="0"/>
              <a:t>Sharepoint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17" y="2640157"/>
            <a:ext cx="4167927" cy="3684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…observe this in SMS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8848"/>
            <a:ext cx="5183188" cy="3677042"/>
          </a:xfrm>
        </p:spPr>
      </p:pic>
      <p:sp>
        <p:nvSpPr>
          <p:cNvPr id="10" name="Left Brace 9"/>
          <p:cNvSpPr/>
          <p:nvPr/>
        </p:nvSpPr>
        <p:spPr>
          <a:xfrm>
            <a:off x="3761509" y="4520044"/>
            <a:ext cx="301336" cy="166584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174673" y="4520044"/>
            <a:ext cx="280139" cy="166584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introductions:”</a:t>
            </a:r>
            <a:br>
              <a:rPr lang="en-US" dirty="0" smtClean="0"/>
            </a:br>
            <a:r>
              <a:rPr lang="en-US" b="1" dirty="0" smtClean="0"/>
              <a:t>SMS and documentation in </a:t>
            </a:r>
            <a:r>
              <a:rPr lang="en-US" b="1" dirty="0" err="1" smtClean="0"/>
              <a:t>milSuite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this in SMS…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4536" y="2505075"/>
            <a:ext cx="4768290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…arrive at this in </a:t>
            </a:r>
            <a:r>
              <a:rPr lang="en-US" dirty="0" err="1" smtClean="0"/>
              <a:t>milSuite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1817"/>
            <a:ext cx="5183188" cy="2951103"/>
          </a:xfrm>
        </p:spPr>
      </p:pic>
      <p:sp>
        <p:nvSpPr>
          <p:cNvPr id="9" name="Right Arrow 8"/>
          <p:cNvSpPr/>
          <p:nvPr/>
        </p:nvSpPr>
        <p:spPr>
          <a:xfrm>
            <a:off x="175958" y="466513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introductions:”</a:t>
            </a:r>
            <a:br>
              <a:rPr lang="en-US" dirty="0" smtClean="0"/>
            </a:br>
            <a:r>
              <a:rPr lang="en-US" b="1" dirty="0" err="1" smtClean="0"/>
              <a:t>milSuite</a:t>
            </a:r>
            <a:r>
              <a:rPr lang="en-US" b="1" dirty="0"/>
              <a:t> </a:t>
            </a:r>
            <a:r>
              <a:rPr lang="en-US" b="1" dirty="0" smtClean="0"/>
              <a:t>and SMS…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this in </a:t>
            </a:r>
            <a:r>
              <a:rPr lang="en-US" dirty="0" err="1" smtClean="0"/>
              <a:t>milSuite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70464"/>
            <a:ext cx="5157787" cy="343939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…access this in SMS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8099"/>
            <a:ext cx="5183188" cy="3498540"/>
          </a:xfrm>
        </p:spPr>
      </p:pic>
    </p:spTree>
    <p:extLst>
      <p:ext uri="{BB962C8B-B14F-4D97-AF65-F5344CB8AC3E}">
        <p14:creationId xmlns:p14="http://schemas.microsoft.com/office/powerpoint/2010/main" val="36158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50266" y="2659602"/>
            <a:ext cx="34544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  </a:t>
            </a:r>
            <a:br>
              <a:rPr lang="en-US" dirty="0" smtClean="0"/>
            </a:br>
            <a:r>
              <a:rPr lang="en-US" dirty="0" err="1" smtClean="0"/>
              <a:t>Fragen</a:t>
            </a:r>
            <a:r>
              <a:rPr lang="en-US" dirty="0" smtClean="0"/>
              <a:t>?  </a:t>
            </a:r>
            <a:br>
              <a:rPr lang="en-US" dirty="0" smtClean="0"/>
            </a:br>
            <a:r>
              <a:rPr lang="en-US" dirty="0" err="1" smtClean="0"/>
              <a:t>Preguntas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introductions”:</a:t>
            </a:r>
            <a:br>
              <a:rPr lang="en-US" dirty="0" smtClean="0"/>
            </a:br>
            <a:r>
              <a:rPr lang="en-US" b="1" dirty="0" smtClean="0"/>
              <a:t>It is what I do…it’s my job.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…among people, processes, organization, and tools.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Ask questions…it teaches imagination</a:t>
            </a:r>
          </a:p>
          <a:p>
            <a:pPr lvl="1"/>
            <a:r>
              <a:rPr lang="en-US" dirty="0" smtClean="0"/>
              <a:t>“What does that really mean…?</a:t>
            </a:r>
          </a:p>
          <a:p>
            <a:pPr lvl="1"/>
            <a:r>
              <a:rPr lang="en-US" dirty="0" smtClean="0"/>
              <a:t>“What do you actually mean by that…?</a:t>
            </a:r>
          </a:p>
          <a:p>
            <a:pPr lvl="1"/>
            <a:r>
              <a:rPr lang="en-US" dirty="0" smtClean="0"/>
              <a:t>“Would you please explain that one more time?”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introductions:”</a:t>
            </a:r>
            <a:br>
              <a:rPr lang="en-US" dirty="0" smtClean="0"/>
            </a:br>
            <a:r>
              <a:rPr lang="en-US" b="1" dirty="0" smtClean="0"/>
              <a:t>MS Outlook and MS </a:t>
            </a:r>
            <a:r>
              <a:rPr lang="en-US" b="1" dirty="0" err="1" smtClean="0"/>
              <a:t>Sharepoint</a:t>
            </a:r>
            <a:r>
              <a:rPr lang="en-US" b="1" dirty="0" smtClean="0"/>
              <a:t> (</a:t>
            </a:r>
            <a:r>
              <a:rPr lang="en-US" b="1" dirty="0" err="1" smtClean="0"/>
              <a:t>webparts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this in MS Outlook…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39172" y="2838478"/>
            <a:ext cx="4359018" cy="301778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…from MS </a:t>
            </a:r>
            <a:r>
              <a:rPr lang="en-US" dirty="0" err="1" smtClean="0"/>
              <a:t>Sharepoint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38478"/>
            <a:ext cx="5183188" cy="3017781"/>
          </a:xfrm>
        </p:spPr>
      </p:pic>
      <p:sp>
        <p:nvSpPr>
          <p:cNvPr id="6" name="Right Arrow 5"/>
          <p:cNvSpPr/>
          <p:nvPr/>
        </p:nvSpPr>
        <p:spPr>
          <a:xfrm>
            <a:off x="260764" y="4347368"/>
            <a:ext cx="978408" cy="5915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introductions:”</a:t>
            </a:r>
            <a:br>
              <a:rPr lang="en-US" dirty="0" smtClean="0"/>
            </a:br>
            <a:r>
              <a:rPr lang="en-US" b="1" dirty="0" smtClean="0"/>
              <a:t>MS </a:t>
            </a:r>
            <a:r>
              <a:rPr lang="en-US" b="1" dirty="0" err="1" smtClean="0"/>
              <a:t>Sharepoint</a:t>
            </a:r>
            <a:r>
              <a:rPr lang="en-US" b="1" dirty="0" smtClean="0"/>
              <a:t> and MS Outlook (documents)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this in </a:t>
            </a:r>
            <a:r>
              <a:rPr lang="en-US" dirty="0" err="1" smtClean="0"/>
              <a:t>Sharepoint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9869" y="2529032"/>
            <a:ext cx="4867849" cy="368458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Observe this in OUTLOOK.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3353088"/>
            <a:ext cx="4621540" cy="172531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595255" y="343939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556664" y="3096490"/>
            <a:ext cx="4187535" cy="2982191"/>
          </a:xfrm>
          <a:prstGeom prst="rightBrace">
            <a:avLst/>
          </a:prstGeom>
          <a:solidFill>
            <a:srgbClr val="FF0000">
              <a:alpha val="3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introductions:”</a:t>
            </a:r>
            <a:br>
              <a:rPr lang="en-US" dirty="0" smtClean="0"/>
            </a:br>
            <a:r>
              <a:rPr lang="en-US" b="1" dirty="0" smtClean="0"/>
              <a:t>MS </a:t>
            </a:r>
            <a:r>
              <a:rPr lang="en-US" b="1" dirty="0" err="1" smtClean="0"/>
              <a:t>Sharepoint</a:t>
            </a:r>
            <a:r>
              <a:rPr lang="en-US" b="1" dirty="0" smtClean="0"/>
              <a:t>  and MS Outlook…(calendars)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this from SharePoint…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339617"/>
            <a:ext cx="5157787" cy="201550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Observe the association with your own calendar in OUTLOOK.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534007"/>
            <a:ext cx="5183188" cy="1626723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364182" y="369916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334" y="3969506"/>
            <a:ext cx="2987299" cy="457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616" y="4990027"/>
            <a:ext cx="2792239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introductions:”</a:t>
            </a:r>
            <a:br>
              <a:rPr lang="en-US" dirty="0" smtClean="0"/>
            </a:br>
            <a:r>
              <a:rPr lang="en-US" b="1" dirty="0" smtClean="0"/>
              <a:t>MS </a:t>
            </a:r>
            <a:r>
              <a:rPr lang="en-US" b="1" dirty="0" err="1" smtClean="0"/>
              <a:t>Sharepoint</a:t>
            </a:r>
            <a:r>
              <a:rPr lang="en-US" b="1" dirty="0" smtClean="0"/>
              <a:t> and MS Outlook (Contacts)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this in SharePoint…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7918" y="2578823"/>
            <a:ext cx="4623955" cy="377678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Observe this in Outlook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56528" y="2888673"/>
            <a:ext cx="5098859" cy="3200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71900" y="3006726"/>
            <a:ext cx="978408" cy="6043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introductions:”</a:t>
            </a:r>
            <a:br>
              <a:rPr lang="en-US" dirty="0" smtClean="0"/>
            </a:br>
            <a:r>
              <a:rPr lang="en-US" b="1" dirty="0" smtClean="0"/>
              <a:t>MS Outlook and the WWW…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this in OUTLOOK…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Observe this </a:t>
            </a:r>
            <a:r>
              <a:rPr lang="en-US" dirty="0" err="1" smtClean="0"/>
              <a:t>WEBlink</a:t>
            </a:r>
            <a:r>
              <a:rPr lang="en-US" dirty="0" smtClean="0"/>
              <a:t> from OUTLOOK folders.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33057" y="3249994"/>
            <a:ext cx="4261473" cy="2194750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" y="2597727"/>
            <a:ext cx="59436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6"/>
          <p:cNvSpPr>
            <a:spLocks noChangeArrowheads="1"/>
          </p:cNvSpPr>
          <p:nvPr/>
        </p:nvSpPr>
        <p:spPr bwMode="auto">
          <a:xfrm>
            <a:off x="216188" y="2770765"/>
            <a:ext cx="847725" cy="498475"/>
          </a:xfrm>
          <a:prstGeom prst="rightArrow">
            <a:avLst>
              <a:gd name="adj1" fmla="val 50000"/>
              <a:gd name="adj2" fmla="val 4993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ight Arrow 7"/>
          <p:cNvSpPr>
            <a:spLocks noChangeArrowheads="1"/>
          </p:cNvSpPr>
          <p:nvPr/>
        </p:nvSpPr>
        <p:spPr bwMode="auto">
          <a:xfrm>
            <a:off x="2375188" y="2597727"/>
            <a:ext cx="334963" cy="5238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ight Arrow 12"/>
          <p:cNvSpPr>
            <a:spLocks noChangeArrowheads="1"/>
          </p:cNvSpPr>
          <p:nvPr/>
        </p:nvSpPr>
        <p:spPr bwMode="auto">
          <a:xfrm>
            <a:off x="1714788" y="5447290"/>
            <a:ext cx="1457325" cy="523875"/>
          </a:xfrm>
          <a:prstGeom prst="rightArrow">
            <a:avLst>
              <a:gd name="adj1" fmla="val 50000"/>
              <a:gd name="adj2" fmla="val 4994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&lt;click&gt; OK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ight Arrow 13"/>
          <p:cNvSpPr>
            <a:spLocks noChangeArrowheads="1"/>
          </p:cNvSpPr>
          <p:nvPr/>
        </p:nvSpPr>
        <p:spPr bwMode="auto">
          <a:xfrm rot="10800000" flipV="1">
            <a:off x="2635538" y="3491490"/>
            <a:ext cx="1438275" cy="542925"/>
          </a:xfrm>
          <a:prstGeom prst="rightArrow">
            <a:avLst>
              <a:gd name="adj1" fmla="val 50000"/>
              <a:gd name="adj2" fmla="val 5007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(give it a name)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5863" y="21405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5863" y="25977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10661073" y="370955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065818" y="4034416"/>
            <a:ext cx="3553691" cy="849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0037618" y="3886200"/>
            <a:ext cx="727364" cy="10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5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introductions:”</a:t>
            </a:r>
            <a:br>
              <a:rPr lang="en-US" dirty="0" smtClean="0"/>
            </a:br>
            <a:r>
              <a:rPr lang="en-US" b="1" dirty="0" smtClean="0"/>
              <a:t>MS Outlook signature block and </a:t>
            </a:r>
            <a:r>
              <a:rPr lang="en-US" b="1" dirty="0" err="1" smtClean="0"/>
              <a:t>milSuite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Signature block in OUTLOOK…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6117" y="2628900"/>
            <a:ext cx="4516971" cy="308938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…to your profile in </a:t>
            </a:r>
            <a:r>
              <a:rPr lang="en-US" dirty="0" err="1" smtClean="0"/>
              <a:t>milSuite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976453"/>
            <a:ext cx="5183188" cy="274183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57005" y="403167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193792" y="311438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“Affecting introductions:”</a:t>
            </a:r>
            <a:br>
              <a:rPr lang="en-US" dirty="0" smtClean="0"/>
            </a:br>
            <a:r>
              <a:rPr lang="en-US" b="1" dirty="0" smtClean="0"/>
              <a:t>MS Outlook and SMS…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259</Words>
  <Application>Microsoft Office PowerPoint</Application>
  <PresentationFormat>Widescreen</PresentationFormat>
  <Paragraphs>57</Paragraphs>
  <Slides>13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“Affecting Introductions”:  Tools to Tools…</vt:lpstr>
      <vt:lpstr>“Affecting introductions”: It is what I do…it’s my job.</vt:lpstr>
      <vt:lpstr>“Affecting introductions:” MS Outlook and MS Sharepoint (webparts)</vt:lpstr>
      <vt:lpstr>“Affecting introductions:” MS Sharepoint and MS Outlook (documents)</vt:lpstr>
      <vt:lpstr>“Affecting introductions:” MS Sharepoint  and MS Outlook…(calendars)</vt:lpstr>
      <vt:lpstr>“Affecting introductions:” MS Sharepoint and MS Outlook (Contacts)</vt:lpstr>
      <vt:lpstr>“Affecting introductions:” MS Outlook and the WWW…</vt:lpstr>
      <vt:lpstr>“Affecting introductions:” MS Outlook signature block and milSuite…</vt:lpstr>
      <vt:lpstr>“Affecting introductions:” MS Outlook and SMS…</vt:lpstr>
      <vt:lpstr>“Affecting introductions:” MS SharePoint and SMS…</vt:lpstr>
      <vt:lpstr>“Affecting introductions:” SMS and documentation in milSuite…</vt:lpstr>
      <vt:lpstr>“Affecting introductions:” milSuite and SMS…</vt:lpstr>
      <vt:lpstr>Questions?   Fragen?   Preguntas?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“Affecting Introductions”:  Tools to Tools…</dc:title>
  <dc:creator>guy buice</dc:creator>
  <cp:lastModifiedBy>McMahan, Curtis S CTR USA TRADOC</cp:lastModifiedBy>
  <cp:revision>36</cp:revision>
  <dcterms:created xsi:type="dcterms:W3CDTF">2015-09-16T23:53:11Z</dcterms:created>
  <dcterms:modified xsi:type="dcterms:W3CDTF">2016-03-08T12:52:18Z</dcterms:modified>
</cp:coreProperties>
</file>