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164" y="-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22EA6-2C2E-4017-8936-F0FFFBC589F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2E336-2B16-4916-BDC8-4E61105B1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9712" y="533400"/>
          <a:ext cx="6465888" cy="8305800"/>
        </p:xfrm>
        <a:graphic>
          <a:graphicData uri="http://schemas.openxmlformats.org/presentationml/2006/ole">
            <p:oleObj spid="_x0000_s1026" name="Worksheet" r:id="rId3" imgW="6219879" imgH="6867650" progId="Excel.Shee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71D4E98818A478A1449DCC6170861" ma:contentTypeVersion="0" ma:contentTypeDescription="Create a new document." ma:contentTypeScope="" ma:versionID="daa4ce9a8702eafef5d8981508cef8c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D3C6B59-890A-4A52-96A5-6F506ED914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D86BAE-A6DA-4F82-9689-B789BD19C7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112A012-69E1-4A06-A5B4-7BAD38EB2FE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Slide 1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jennifer.mcdonough</dc:creator>
  <cp:lastModifiedBy>Curtis.McMahan</cp:lastModifiedBy>
  <cp:revision>10</cp:revision>
  <dcterms:created xsi:type="dcterms:W3CDTF">2011-11-16T19:13:18Z</dcterms:created>
  <dcterms:modified xsi:type="dcterms:W3CDTF">2012-10-30T17:06:07Z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0x0101001E871D4E98818A478A1449DCC6170861</vt:lpwstr>
  </property>
</Properties>
</file>