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2164" y="-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22EA6-2C2E-4017-8936-F0FFFBC589F2}" type="datetimeFigureOut">
              <a:rPr lang="en-US" smtClean="0"/>
              <a:pPr/>
              <a:t>10/30/2012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2E336-2B16-4916-BDC8-4E61105B12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22EA6-2C2E-4017-8936-F0FFFBC589F2}" type="datetimeFigureOut">
              <a:rPr lang="en-US" smtClean="0"/>
              <a:pPr/>
              <a:t>10/30/2012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2E336-2B16-4916-BDC8-4E61105B12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22EA6-2C2E-4017-8936-F0FFFBC589F2}" type="datetimeFigureOut">
              <a:rPr lang="en-US" smtClean="0"/>
              <a:pPr/>
              <a:t>10/30/2012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2E336-2B16-4916-BDC8-4E61105B12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22EA6-2C2E-4017-8936-F0FFFBC589F2}" type="datetimeFigureOut">
              <a:rPr lang="en-US" smtClean="0"/>
              <a:pPr/>
              <a:t>10/30/2012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2E336-2B16-4916-BDC8-4E61105B12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22EA6-2C2E-4017-8936-F0FFFBC589F2}" type="datetimeFigureOut">
              <a:rPr lang="en-US" smtClean="0"/>
              <a:pPr/>
              <a:t>10/30/2012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2E336-2B16-4916-BDC8-4E61105B12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22EA6-2C2E-4017-8936-F0FFFBC589F2}" type="datetimeFigureOut">
              <a:rPr lang="en-US" smtClean="0"/>
              <a:pPr/>
              <a:t>10/30/2012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2E336-2B16-4916-BDC8-4E61105B12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22EA6-2C2E-4017-8936-F0FFFBC589F2}" type="datetimeFigureOut">
              <a:rPr lang="en-US" smtClean="0"/>
              <a:pPr/>
              <a:t>10/30/2012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2E336-2B16-4916-BDC8-4E61105B12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22EA6-2C2E-4017-8936-F0FFFBC589F2}" type="datetimeFigureOut">
              <a:rPr lang="en-US" smtClean="0"/>
              <a:pPr/>
              <a:t>10/30/2012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2E336-2B16-4916-BDC8-4E61105B12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22EA6-2C2E-4017-8936-F0FFFBC589F2}" type="datetimeFigureOut">
              <a:rPr lang="en-US" smtClean="0"/>
              <a:pPr/>
              <a:t>10/30/2012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2E336-2B16-4916-BDC8-4E61105B12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22EA6-2C2E-4017-8936-F0FFFBC589F2}" type="datetimeFigureOut">
              <a:rPr lang="en-US" smtClean="0"/>
              <a:pPr/>
              <a:t>10/30/2012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2E336-2B16-4916-BDC8-4E61105B12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22EA6-2C2E-4017-8936-F0FFFBC589F2}" type="datetimeFigureOut">
              <a:rPr lang="en-US" smtClean="0"/>
              <a:pPr/>
              <a:t>10/30/2012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2E336-2B16-4916-BDC8-4E61105B12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22EA6-2C2E-4017-8936-F0FFFBC589F2}" type="datetimeFigureOut">
              <a:rPr lang="en-US" smtClean="0"/>
              <a:pPr/>
              <a:t>10/30/2012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22E336-2B16-4916-BDC8-4E61105B12E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Worksheet1.xls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239712" y="533400"/>
          <a:ext cx="6465888" cy="8305800"/>
        </p:xfrm>
        <a:graphic>
          <a:graphicData uri="http://schemas.openxmlformats.org/presentationml/2006/ole">
            <p:oleObj spid="_x0000_s1026" name="Worksheet" r:id="rId3" imgW="6219879" imgH="6867650" progId="Excel.Sheet.12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E871D4E98818A478A1449DCC6170861" ma:contentTypeVersion="0" ma:contentTypeDescription="Create a new document." ma:contentTypeScope="" ma:versionID="daa4ce9a8702eafef5d8981508cef8c4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AD3C6B59-890A-4A52-96A5-6F506ED9143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DD86BAE-A6DA-4F82-9689-B789BD19C77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2112A012-69E1-4A06-A5B4-7BAD38EB2FED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Office Theme</vt:lpstr>
      <vt:lpstr>Worksheet</vt:lpstr>
      <vt:lpstr>Slide 1</vt:lpstr>
    </vt:vector>
  </TitlesOfParts>
  <Company>United States Army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jennifer.mcdonough</dc:creator>
  <cp:lastModifiedBy>Curtis.McMahan</cp:lastModifiedBy>
  <cp:revision>10</cp:revision>
  <dcterms:created xsi:type="dcterms:W3CDTF">2011-11-16T19:13:18Z</dcterms:created>
  <dcterms:modified xsi:type="dcterms:W3CDTF">2012-10-30T17:06:07Z</dcterms:modified>
  <cp:contentType>Document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0x0101001E871D4E98818A478A1449DCC6170861</vt:lpwstr>
  </property>
</Properties>
</file>