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37" autoAdjust="0"/>
  </p:normalViewPr>
  <p:slideViewPr>
    <p:cSldViewPr>
      <p:cViewPr varScale="1">
        <p:scale>
          <a:sx n="68" d="100"/>
          <a:sy n="68" d="100"/>
        </p:scale>
        <p:origin x="-126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BE812-BA6C-495E-B984-B55D1447BCF4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ECECCA-08D5-4A66-A082-2494C7655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E44221-2201-45ED-810E-3627789DF6B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Task Force Paladin</a:t>
            </a:r>
            <a:r>
              <a:rPr lang="en-US" baseline="0" dirty="0" smtClean="0"/>
              <a:t> Commanders rule for IED Confirmation: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Confirmation is used to </a:t>
            </a:r>
            <a:r>
              <a:rPr lang="en-US" dirty="0" smtClean="0">
                <a:solidFill>
                  <a:srgbClr val="FFFF00"/>
                </a:solidFill>
              </a:rPr>
              <a:t>determine</a:t>
            </a:r>
            <a:r>
              <a:rPr lang="en-US" dirty="0" smtClean="0">
                <a:solidFill>
                  <a:schemeClr val="bg1"/>
                </a:solidFill>
              </a:rPr>
              <a:t> the existence of a </a:t>
            </a:r>
            <a:r>
              <a:rPr lang="en-US" u="sng" dirty="0" smtClean="0">
                <a:solidFill>
                  <a:srgbClr val="FFFF00"/>
                </a:solidFill>
              </a:rPr>
              <a:t>threat</a:t>
            </a:r>
            <a:r>
              <a:rPr lang="en-US" dirty="0" smtClean="0">
                <a:solidFill>
                  <a:schemeClr val="bg1"/>
                </a:solidFill>
              </a:rPr>
              <a:t>, not the presence of an IED, after initial signs indicate that a threat might be present.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  </a:t>
            </a:r>
            <a:r>
              <a:rPr lang="en-US" b="1" u="sng" dirty="0" smtClean="0">
                <a:solidFill>
                  <a:schemeClr val="bg1"/>
                </a:solidFill>
              </a:rPr>
              <a:t>1+1 Rule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1 Strong Visual Indicator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1 Positive Hit On Detectors (Metal Detector, Goldie, TEDD, etc.)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OR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1 Danger Area (Culvert, Prior Blast Hole, etc.)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  Once the presence of a threat is confirmed, mark and call EOD.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Chem</a:t>
            </a:r>
            <a:r>
              <a:rPr lang="en-US" dirty="0" smtClean="0">
                <a:solidFill>
                  <a:schemeClr val="bg1"/>
                </a:solidFill>
              </a:rPr>
              <a:t> lights, Chalk, Engineer tape, Poker chips, Spray paint, Shaving Cream (glows in NVGs at night)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D1CBD0-8FE3-487C-9A83-DF36EA1C2B63}" type="datetimeFigureOut">
              <a:rPr lang="en-US" smtClean="0"/>
              <a:pPr/>
              <a:t>8/1/2012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4C4F275-0694-440E-9F5D-4935EC43F7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42250" y="219045"/>
            <a:ext cx="51860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tabLst>
                <a:tab pos="342900" algn="l"/>
              </a:tabLst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Confirmation of an IED</a:t>
            </a:r>
            <a:endPara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4850" y="1061852"/>
            <a:ext cx="79629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 Confirmation is used to </a:t>
            </a:r>
            <a:r>
              <a:rPr lang="en-US" dirty="0" smtClean="0">
                <a:solidFill>
                  <a:srgbClr val="FFFF00"/>
                </a:solidFill>
              </a:rPr>
              <a:t>determine</a:t>
            </a:r>
            <a:r>
              <a:rPr lang="en-US" dirty="0" smtClean="0">
                <a:solidFill>
                  <a:schemeClr val="bg1"/>
                </a:solidFill>
              </a:rPr>
              <a:t> the existence of a </a:t>
            </a:r>
            <a:r>
              <a:rPr lang="en-US" u="sng" dirty="0" smtClean="0">
                <a:solidFill>
                  <a:srgbClr val="FFFF00"/>
                </a:solidFill>
              </a:rPr>
              <a:t>threat</a:t>
            </a:r>
            <a:r>
              <a:rPr lang="en-US" dirty="0" smtClean="0">
                <a:solidFill>
                  <a:schemeClr val="bg1"/>
                </a:solidFill>
              </a:rPr>
              <a:t>, not the presence of an IED, after initial signs indicate that a threat might be present.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  </a:t>
            </a:r>
            <a:r>
              <a:rPr lang="en-US" b="1" u="sng" dirty="0" smtClean="0">
                <a:solidFill>
                  <a:schemeClr val="bg1"/>
                </a:solidFill>
              </a:rPr>
              <a:t>1+1 Rule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1 Strong Visual Indicator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1 Positive Hit On Detectors (Metal Detector, Goldie, TEDD, etc.)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OR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1 Danger Area (Culvert, Prior Blast Hole, etc.)</a:t>
            </a:r>
          </a:p>
          <a:p>
            <a:pPr lvl="1"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  Once the presence of a threat is confirmed, mark and call EOD.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Chem</a:t>
            </a:r>
            <a:r>
              <a:rPr lang="en-US" dirty="0" smtClean="0">
                <a:solidFill>
                  <a:schemeClr val="bg1"/>
                </a:solidFill>
              </a:rPr>
              <a:t> lights, Chalk, Engineer tape, Poker chips, Spray paint, Shaving Cream (glows in NVGs at night)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54F2896-228E-4829-89A4-B4C2CA1B026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228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Slide 1</vt:lpstr>
    </vt:vector>
  </TitlesOfParts>
  <Company>CENTCOM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kevin.f.burrel</dc:creator>
  <cp:lastModifiedBy>Curtis.McMahan</cp:lastModifiedBy>
  <cp:revision>1</cp:revision>
  <dcterms:created xsi:type="dcterms:W3CDTF">2012-07-31T15:20:45Z</dcterms:created>
  <dcterms:modified xsi:type="dcterms:W3CDTF">2012-08-01T12:32:30Z</dcterms:modified>
</cp:coreProperties>
</file>