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customXml/itemProps4.xml" ContentType="application/vnd.openxmlformats-officedocument.customXmlProperties+xml"/>
  <Override PartName="/customXml/itemProps5.xml" ContentType="application/vnd.openxmlformats-officedocument.customXml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sldIdLst>
    <p:sldId id="256" r:id="rId7"/>
  </p:sldIdLst>
  <p:sldSz cx="15544800" cy="10058400"/>
  <p:notesSz cx="9144000" cy="6858000"/>
  <p:defaultTextStyle>
    <a:defPPr>
      <a:defRPr lang="en-US"/>
    </a:defPPr>
    <a:lvl1pPr algn="l" defTabSz="1461942" rtl="0" fontAlgn="base">
      <a:spcBef>
        <a:spcPct val="0"/>
      </a:spcBef>
      <a:spcAft>
        <a:spcPct val="0"/>
      </a:spcAft>
      <a:defRPr sz="2900" kern="1200">
        <a:solidFill>
          <a:schemeClr val="tx1"/>
        </a:solidFill>
        <a:latin typeface="Arial" charset="0"/>
        <a:ea typeface="+mn-ea"/>
        <a:cs typeface="Arial" charset="0"/>
      </a:defRPr>
    </a:lvl1pPr>
    <a:lvl2pPr marL="730177" indent="-273022" algn="l" defTabSz="1461942" rtl="0" fontAlgn="base">
      <a:spcBef>
        <a:spcPct val="0"/>
      </a:spcBef>
      <a:spcAft>
        <a:spcPct val="0"/>
      </a:spcAft>
      <a:defRPr sz="2900" kern="1200">
        <a:solidFill>
          <a:schemeClr val="tx1"/>
        </a:solidFill>
        <a:latin typeface="Arial" charset="0"/>
        <a:ea typeface="+mn-ea"/>
        <a:cs typeface="Arial" charset="0"/>
      </a:defRPr>
    </a:lvl2pPr>
    <a:lvl3pPr marL="1461942" indent="-547633" algn="l" defTabSz="1461942" rtl="0" fontAlgn="base">
      <a:spcBef>
        <a:spcPct val="0"/>
      </a:spcBef>
      <a:spcAft>
        <a:spcPct val="0"/>
      </a:spcAft>
      <a:defRPr sz="2900" kern="1200">
        <a:solidFill>
          <a:schemeClr val="tx1"/>
        </a:solidFill>
        <a:latin typeface="Arial" charset="0"/>
        <a:ea typeface="+mn-ea"/>
        <a:cs typeface="Arial" charset="0"/>
      </a:defRPr>
    </a:lvl3pPr>
    <a:lvl4pPr marL="2193705" indent="-822243" algn="l" defTabSz="1461942" rtl="0" fontAlgn="base">
      <a:spcBef>
        <a:spcPct val="0"/>
      </a:spcBef>
      <a:spcAft>
        <a:spcPct val="0"/>
      </a:spcAft>
      <a:defRPr sz="2900" kern="1200">
        <a:solidFill>
          <a:schemeClr val="tx1"/>
        </a:solidFill>
        <a:latin typeface="Arial" charset="0"/>
        <a:ea typeface="+mn-ea"/>
        <a:cs typeface="Arial" charset="0"/>
      </a:defRPr>
    </a:lvl4pPr>
    <a:lvl5pPr marL="2925470" indent="-1096853" algn="l" defTabSz="1461942" rtl="0" fontAlgn="base">
      <a:spcBef>
        <a:spcPct val="0"/>
      </a:spcBef>
      <a:spcAft>
        <a:spcPct val="0"/>
      </a:spcAft>
      <a:defRPr sz="2900" kern="1200">
        <a:solidFill>
          <a:schemeClr val="tx1"/>
        </a:solidFill>
        <a:latin typeface="Arial" charset="0"/>
        <a:ea typeface="+mn-ea"/>
        <a:cs typeface="Arial" charset="0"/>
      </a:defRPr>
    </a:lvl5pPr>
    <a:lvl6pPr marL="2285771" algn="l" defTabSz="914308" rtl="0" eaLnBrk="1" latinLnBrk="0" hangingPunct="1">
      <a:defRPr sz="2900" kern="1200">
        <a:solidFill>
          <a:schemeClr val="tx1"/>
        </a:solidFill>
        <a:latin typeface="Arial" charset="0"/>
        <a:ea typeface="+mn-ea"/>
        <a:cs typeface="Arial" charset="0"/>
      </a:defRPr>
    </a:lvl6pPr>
    <a:lvl7pPr marL="2742925" algn="l" defTabSz="914308" rtl="0" eaLnBrk="1" latinLnBrk="0" hangingPunct="1">
      <a:defRPr sz="2900" kern="1200">
        <a:solidFill>
          <a:schemeClr val="tx1"/>
        </a:solidFill>
        <a:latin typeface="Arial" charset="0"/>
        <a:ea typeface="+mn-ea"/>
        <a:cs typeface="Arial" charset="0"/>
      </a:defRPr>
    </a:lvl7pPr>
    <a:lvl8pPr marL="3200080" algn="l" defTabSz="914308" rtl="0" eaLnBrk="1" latinLnBrk="0" hangingPunct="1">
      <a:defRPr sz="2900" kern="1200">
        <a:solidFill>
          <a:schemeClr val="tx1"/>
        </a:solidFill>
        <a:latin typeface="Arial" charset="0"/>
        <a:ea typeface="+mn-ea"/>
        <a:cs typeface="Arial" charset="0"/>
      </a:defRPr>
    </a:lvl8pPr>
    <a:lvl9pPr marL="3657234" algn="l" defTabSz="914308" rtl="0" eaLnBrk="1" latinLnBrk="0" hangingPunct="1">
      <a:defRPr sz="29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31"/>
    <a:srgbClr val="333C33"/>
    <a:srgbClr val="C1B5A4"/>
    <a:srgbClr val="717365"/>
    <a:srgbClr val="82786F"/>
    <a:srgbClr val="BDB1A6"/>
    <a:srgbClr val="D0EBB3"/>
    <a:srgbClr val="CCFFCC"/>
    <a:srgbClr val="4F731F"/>
    <a:srgbClr val="DFF1C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6441" autoAdjust="0"/>
  </p:normalViewPr>
  <p:slideViewPr>
    <p:cSldViewPr snapToGrid="0">
      <p:cViewPr>
        <p:scale>
          <a:sx n="80" d="100"/>
          <a:sy n="80" d="100"/>
        </p:scale>
        <p:origin x="-48" y="1984"/>
      </p:cViewPr>
      <p:guideLst>
        <p:guide orient="horz" pos="3168"/>
        <p:guide pos="4896"/>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ableStyles" Target="tableStyles.xml"/><Relationship Id="rId5" Type="http://schemas.openxmlformats.org/officeDocument/2006/relationships/customXml" Target="../customXml/item5.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860" y="3124624"/>
            <a:ext cx="1321308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2331720" y="5699760"/>
            <a:ext cx="10881360" cy="2570480"/>
          </a:xfrm>
        </p:spPr>
        <p:txBody>
          <a:bodyPr/>
          <a:lstStyle>
            <a:lvl1pPr marL="0" indent="0" algn="ctr">
              <a:buNone/>
              <a:defRPr>
                <a:solidFill>
                  <a:schemeClr val="tx1">
                    <a:tint val="75000"/>
                  </a:schemeClr>
                </a:solidFill>
              </a:defRPr>
            </a:lvl1pPr>
            <a:lvl2pPr marL="731447" indent="0" algn="ctr">
              <a:buNone/>
              <a:defRPr>
                <a:solidFill>
                  <a:schemeClr val="tx1">
                    <a:tint val="75000"/>
                  </a:schemeClr>
                </a:solidFill>
              </a:defRPr>
            </a:lvl2pPr>
            <a:lvl3pPr marL="1462893" indent="0" algn="ctr">
              <a:buNone/>
              <a:defRPr>
                <a:solidFill>
                  <a:schemeClr val="tx1">
                    <a:tint val="75000"/>
                  </a:schemeClr>
                </a:solidFill>
              </a:defRPr>
            </a:lvl3pPr>
            <a:lvl4pPr marL="2194340" indent="0" algn="ctr">
              <a:buNone/>
              <a:defRPr>
                <a:solidFill>
                  <a:schemeClr val="tx1">
                    <a:tint val="75000"/>
                  </a:schemeClr>
                </a:solidFill>
              </a:defRPr>
            </a:lvl4pPr>
            <a:lvl5pPr marL="2925786" indent="0" algn="ctr">
              <a:buNone/>
              <a:defRPr>
                <a:solidFill>
                  <a:schemeClr val="tx1">
                    <a:tint val="75000"/>
                  </a:schemeClr>
                </a:solidFill>
              </a:defRPr>
            </a:lvl5pPr>
            <a:lvl6pPr marL="3657234" indent="0" algn="ctr">
              <a:buNone/>
              <a:defRPr>
                <a:solidFill>
                  <a:schemeClr val="tx1">
                    <a:tint val="75000"/>
                  </a:schemeClr>
                </a:solidFill>
              </a:defRPr>
            </a:lvl6pPr>
            <a:lvl7pPr marL="4388681" indent="0" algn="ctr">
              <a:buNone/>
              <a:defRPr>
                <a:solidFill>
                  <a:schemeClr val="tx1">
                    <a:tint val="75000"/>
                  </a:schemeClr>
                </a:solidFill>
              </a:defRPr>
            </a:lvl7pPr>
            <a:lvl8pPr marL="5120127" indent="0" algn="ctr">
              <a:buNone/>
              <a:defRPr>
                <a:solidFill>
                  <a:schemeClr val="tx1">
                    <a:tint val="75000"/>
                  </a:schemeClr>
                </a:solidFill>
              </a:defRPr>
            </a:lvl8pPr>
            <a:lvl9pPr marL="585157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76A57FA-6514-48AD-A3A4-CE6488DFE125}" type="datetimeFigureOut">
              <a:rPr lang="en-US"/>
              <a:pPr>
                <a:defRPr/>
              </a:pPr>
              <a:t>7/10/2012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794ABD-D6AA-4FDC-9B1B-F6D88DD2600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721859A-14AF-47CF-960B-32968DFFC468}" type="datetimeFigureOut">
              <a:rPr lang="en-US"/>
              <a:pPr>
                <a:defRPr/>
              </a:pPr>
              <a:t>7/10/2012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CAEF7D-B68D-4EEE-B6A0-F662D4DAA7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269980" y="402804"/>
            <a:ext cx="3497580" cy="8582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7240" y="402804"/>
            <a:ext cx="10233660" cy="8582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50B722-95E0-4FCD-913C-F6D704D3010C}" type="datetimeFigureOut">
              <a:rPr lang="en-US"/>
              <a:pPr>
                <a:defRPr/>
              </a:pPr>
              <a:t>7/10/2012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C93F6A-76B7-4318-996C-C0F66D62FB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466656-C4C0-49C8-A781-06A0EE29949D}" type="datetimeFigureOut">
              <a:rPr lang="en-US"/>
              <a:pPr>
                <a:defRPr/>
              </a:pPr>
              <a:t>7/10/2012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CE1E995-6976-47CE-A6B2-48CDBDFC739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7933" y="6463455"/>
            <a:ext cx="13213080" cy="1997710"/>
          </a:xfrm>
        </p:spPr>
        <p:txBody>
          <a:bodyPr anchor="t"/>
          <a:lstStyle>
            <a:lvl1pPr algn="l">
              <a:defRPr sz="6400" b="1" cap="all"/>
            </a:lvl1pPr>
          </a:lstStyle>
          <a:p>
            <a:r>
              <a:rPr lang="en-US" smtClean="0"/>
              <a:t>Click to edit Master title style</a:t>
            </a:r>
            <a:endParaRPr lang="en-US"/>
          </a:p>
        </p:txBody>
      </p:sp>
      <p:sp>
        <p:nvSpPr>
          <p:cNvPr id="3" name="Text Placeholder 2"/>
          <p:cNvSpPr>
            <a:spLocks noGrp="1"/>
          </p:cNvSpPr>
          <p:nvPr>
            <p:ph type="body" idx="1"/>
          </p:nvPr>
        </p:nvSpPr>
        <p:spPr>
          <a:xfrm>
            <a:off x="1227933" y="4263180"/>
            <a:ext cx="13213080" cy="2200274"/>
          </a:xfrm>
        </p:spPr>
        <p:txBody>
          <a:bodyPr anchor="b"/>
          <a:lstStyle>
            <a:lvl1pPr marL="0" indent="0">
              <a:buNone/>
              <a:defRPr sz="3200">
                <a:solidFill>
                  <a:schemeClr val="tx1">
                    <a:tint val="75000"/>
                  </a:schemeClr>
                </a:solidFill>
              </a:defRPr>
            </a:lvl1pPr>
            <a:lvl2pPr marL="731447" indent="0">
              <a:buNone/>
              <a:defRPr sz="2900">
                <a:solidFill>
                  <a:schemeClr val="tx1">
                    <a:tint val="75000"/>
                  </a:schemeClr>
                </a:solidFill>
              </a:defRPr>
            </a:lvl2pPr>
            <a:lvl3pPr marL="1462893" indent="0">
              <a:buNone/>
              <a:defRPr sz="2600">
                <a:solidFill>
                  <a:schemeClr val="tx1">
                    <a:tint val="75000"/>
                  </a:schemeClr>
                </a:solidFill>
              </a:defRPr>
            </a:lvl3pPr>
            <a:lvl4pPr marL="2194340" indent="0">
              <a:buNone/>
              <a:defRPr sz="2200">
                <a:solidFill>
                  <a:schemeClr val="tx1">
                    <a:tint val="75000"/>
                  </a:schemeClr>
                </a:solidFill>
              </a:defRPr>
            </a:lvl4pPr>
            <a:lvl5pPr marL="2925786" indent="0">
              <a:buNone/>
              <a:defRPr sz="2200">
                <a:solidFill>
                  <a:schemeClr val="tx1">
                    <a:tint val="75000"/>
                  </a:schemeClr>
                </a:solidFill>
              </a:defRPr>
            </a:lvl5pPr>
            <a:lvl6pPr marL="3657234" indent="0">
              <a:buNone/>
              <a:defRPr sz="2200">
                <a:solidFill>
                  <a:schemeClr val="tx1">
                    <a:tint val="75000"/>
                  </a:schemeClr>
                </a:solidFill>
              </a:defRPr>
            </a:lvl6pPr>
            <a:lvl7pPr marL="4388681" indent="0">
              <a:buNone/>
              <a:defRPr sz="2200">
                <a:solidFill>
                  <a:schemeClr val="tx1">
                    <a:tint val="75000"/>
                  </a:schemeClr>
                </a:solidFill>
              </a:defRPr>
            </a:lvl7pPr>
            <a:lvl8pPr marL="5120127" indent="0">
              <a:buNone/>
              <a:defRPr sz="2200">
                <a:solidFill>
                  <a:schemeClr val="tx1">
                    <a:tint val="75000"/>
                  </a:schemeClr>
                </a:solidFill>
              </a:defRPr>
            </a:lvl8pPr>
            <a:lvl9pPr marL="5851574" indent="0">
              <a:buNone/>
              <a:defRPr sz="2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3541E91-815B-4414-AACD-E09B33A1AEA2}" type="datetimeFigureOut">
              <a:rPr lang="en-US"/>
              <a:pPr>
                <a:defRPr/>
              </a:pPr>
              <a:t>7/10/2012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D8EF32-CE5F-4890-BD4A-8CB713D3226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7240" y="2346962"/>
            <a:ext cx="6865620" cy="6638079"/>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901940" y="2346962"/>
            <a:ext cx="6865620" cy="6638079"/>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A1A6CA9-0172-467A-8BD5-C0C8FA15AFC2}" type="datetimeFigureOut">
              <a:rPr lang="en-US"/>
              <a:pPr>
                <a:defRPr/>
              </a:pPr>
              <a:t>7/10/2012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396E76-5B19-4385-A9E7-8DEE4736FF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77241" y="2251501"/>
            <a:ext cx="6868320" cy="938317"/>
          </a:xfrm>
        </p:spPr>
        <p:txBody>
          <a:bodyPr anchor="b"/>
          <a:lstStyle>
            <a:lvl1pPr marL="0" indent="0">
              <a:buNone/>
              <a:defRPr sz="3800" b="1"/>
            </a:lvl1pPr>
            <a:lvl2pPr marL="731447" indent="0">
              <a:buNone/>
              <a:defRPr sz="3200" b="1"/>
            </a:lvl2pPr>
            <a:lvl3pPr marL="1462893" indent="0">
              <a:buNone/>
              <a:defRPr sz="2900" b="1"/>
            </a:lvl3pPr>
            <a:lvl4pPr marL="2194340" indent="0">
              <a:buNone/>
              <a:defRPr sz="2600" b="1"/>
            </a:lvl4pPr>
            <a:lvl5pPr marL="2925786" indent="0">
              <a:buNone/>
              <a:defRPr sz="2600" b="1"/>
            </a:lvl5pPr>
            <a:lvl6pPr marL="3657234" indent="0">
              <a:buNone/>
              <a:defRPr sz="2600" b="1"/>
            </a:lvl6pPr>
            <a:lvl7pPr marL="4388681" indent="0">
              <a:buNone/>
              <a:defRPr sz="2600" b="1"/>
            </a:lvl7pPr>
            <a:lvl8pPr marL="5120127" indent="0">
              <a:buNone/>
              <a:defRPr sz="2600" b="1"/>
            </a:lvl8pPr>
            <a:lvl9pPr marL="5851574" indent="0">
              <a:buNone/>
              <a:defRPr sz="2600" b="1"/>
            </a:lvl9pPr>
          </a:lstStyle>
          <a:p>
            <a:pPr lvl="0"/>
            <a:r>
              <a:rPr lang="en-US" smtClean="0"/>
              <a:t>Click to edit Master text styles</a:t>
            </a:r>
          </a:p>
        </p:txBody>
      </p:sp>
      <p:sp>
        <p:nvSpPr>
          <p:cNvPr id="4" name="Content Placeholder 3"/>
          <p:cNvSpPr>
            <a:spLocks noGrp="1"/>
          </p:cNvSpPr>
          <p:nvPr>
            <p:ph sz="half" idx="2"/>
          </p:nvPr>
        </p:nvSpPr>
        <p:spPr>
          <a:xfrm>
            <a:off x="777241" y="3189818"/>
            <a:ext cx="6868320" cy="579522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896545" y="2251501"/>
            <a:ext cx="6871018" cy="938317"/>
          </a:xfrm>
        </p:spPr>
        <p:txBody>
          <a:bodyPr anchor="b"/>
          <a:lstStyle>
            <a:lvl1pPr marL="0" indent="0">
              <a:buNone/>
              <a:defRPr sz="3800" b="1"/>
            </a:lvl1pPr>
            <a:lvl2pPr marL="731447" indent="0">
              <a:buNone/>
              <a:defRPr sz="3200" b="1"/>
            </a:lvl2pPr>
            <a:lvl3pPr marL="1462893" indent="0">
              <a:buNone/>
              <a:defRPr sz="2900" b="1"/>
            </a:lvl3pPr>
            <a:lvl4pPr marL="2194340" indent="0">
              <a:buNone/>
              <a:defRPr sz="2600" b="1"/>
            </a:lvl4pPr>
            <a:lvl5pPr marL="2925786" indent="0">
              <a:buNone/>
              <a:defRPr sz="2600" b="1"/>
            </a:lvl5pPr>
            <a:lvl6pPr marL="3657234" indent="0">
              <a:buNone/>
              <a:defRPr sz="2600" b="1"/>
            </a:lvl6pPr>
            <a:lvl7pPr marL="4388681" indent="0">
              <a:buNone/>
              <a:defRPr sz="2600" b="1"/>
            </a:lvl7pPr>
            <a:lvl8pPr marL="5120127" indent="0">
              <a:buNone/>
              <a:defRPr sz="2600" b="1"/>
            </a:lvl8pPr>
            <a:lvl9pPr marL="5851574" indent="0">
              <a:buNone/>
              <a:defRPr sz="2600" b="1"/>
            </a:lvl9pPr>
          </a:lstStyle>
          <a:p>
            <a:pPr lvl="0"/>
            <a:r>
              <a:rPr lang="en-US" smtClean="0"/>
              <a:t>Click to edit Master text styles</a:t>
            </a:r>
          </a:p>
        </p:txBody>
      </p:sp>
      <p:sp>
        <p:nvSpPr>
          <p:cNvPr id="6" name="Content Placeholder 5"/>
          <p:cNvSpPr>
            <a:spLocks noGrp="1"/>
          </p:cNvSpPr>
          <p:nvPr>
            <p:ph sz="quarter" idx="4"/>
          </p:nvPr>
        </p:nvSpPr>
        <p:spPr>
          <a:xfrm>
            <a:off x="7896545" y="3189818"/>
            <a:ext cx="6871018" cy="579522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60B1F79-34B5-4095-867F-1D2FA8CC80EE}" type="datetimeFigureOut">
              <a:rPr lang="en-US"/>
              <a:pPr>
                <a:defRPr/>
              </a:pPr>
              <a:t>7/10/2012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0D6F1E1-D0C4-4A2C-8EAF-38ED87C03B6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5984D40-07E8-4838-8F16-40371361455E}" type="datetimeFigureOut">
              <a:rPr lang="en-US"/>
              <a:pPr>
                <a:defRPr/>
              </a:pPr>
              <a:t>7/10/2012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2764734-3946-4471-8858-C081EA21BA7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CDAB080-3BC8-4517-A5F6-E38E3E861000}" type="datetimeFigureOut">
              <a:rPr lang="en-US"/>
              <a:pPr>
                <a:defRPr/>
              </a:pPr>
              <a:t>7/10/2012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241DC7B-E020-48F0-AFEB-496E0E039E2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1" y="400473"/>
            <a:ext cx="5114132" cy="1704340"/>
          </a:xfrm>
        </p:spPr>
        <p:txBody>
          <a:bodyPr anchor="b"/>
          <a:lstStyle>
            <a:lvl1pPr algn="l">
              <a:defRPr sz="3200" b="1"/>
            </a:lvl1pPr>
          </a:lstStyle>
          <a:p>
            <a:r>
              <a:rPr lang="en-US" smtClean="0"/>
              <a:t>Click to edit Master title style</a:t>
            </a:r>
            <a:endParaRPr lang="en-US"/>
          </a:p>
        </p:txBody>
      </p:sp>
      <p:sp>
        <p:nvSpPr>
          <p:cNvPr id="3" name="Content Placeholder 2"/>
          <p:cNvSpPr>
            <a:spLocks noGrp="1"/>
          </p:cNvSpPr>
          <p:nvPr>
            <p:ph idx="1"/>
          </p:nvPr>
        </p:nvSpPr>
        <p:spPr>
          <a:xfrm>
            <a:off x="6077587" y="400474"/>
            <a:ext cx="8689975" cy="858456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77241" y="2104814"/>
            <a:ext cx="5114132" cy="6880226"/>
          </a:xfrm>
        </p:spPr>
        <p:txBody>
          <a:bodyPr/>
          <a:lstStyle>
            <a:lvl1pPr marL="0" indent="0">
              <a:buNone/>
              <a:defRPr sz="2200"/>
            </a:lvl1pPr>
            <a:lvl2pPr marL="731447" indent="0">
              <a:buNone/>
              <a:defRPr sz="1900"/>
            </a:lvl2pPr>
            <a:lvl3pPr marL="1462893" indent="0">
              <a:buNone/>
              <a:defRPr sz="1600"/>
            </a:lvl3pPr>
            <a:lvl4pPr marL="2194340" indent="0">
              <a:buNone/>
              <a:defRPr sz="1400"/>
            </a:lvl4pPr>
            <a:lvl5pPr marL="2925786" indent="0">
              <a:buNone/>
              <a:defRPr sz="1400"/>
            </a:lvl5pPr>
            <a:lvl6pPr marL="3657234" indent="0">
              <a:buNone/>
              <a:defRPr sz="1400"/>
            </a:lvl6pPr>
            <a:lvl7pPr marL="4388681" indent="0">
              <a:buNone/>
              <a:defRPr sz="1400"/>
            </a:lvl7pPr>
            <a:lvl8pPr marL="5120127" indent="0">
              <a:buNone/>
              <a:defRPr sz="1400"/>
            </a:lvl8pPr>
            <a:lvl9pPr marL="5851574" indent="0">
              <a:buNone/>
              <a:defRPr sz="14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7D02300-3134-4E5A-86E6-5673B03C45DA}" type="datetimeFigureOut">
              <a:rPr lang="en-US"/>
              <a:pPr>
                <a:defRPr/>
              </a:pPr>
              <a:t>7/10/2012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FE16014-44CF-4CB7-BED1-6493F77C4D7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6890" y="7040880"/>
            <a:ext cx="9326880" cy="831216"/>
          </a:xfrm>
        </p:spPr>
        <p:txBody>
          <a:bodyPr anchor="b"/>
          <a:lstStyle>
            <a:lvl1pPr algn="l">
              <a:defRPr sz="3200" b="1"/>
            </a:lvl1pPr>
          </a:lstStyle>
          <a:p>
            <a:r>
              <a:rPr lang="en-US" smtClean="0"/>
              <a:t>Click to edit Master title style</a:t>
            </a:r>
            <a:endParaRPr lang="en-US"/>
          </a:p>
        </p:txBody>
      </p:sp>
      <p:sp>
        <p:nvSpPr>
          <p:cNvPr id="3" name="Picture Placeholder 2"/>
          <p:cNvSpPr>
            <a:spLocks noGrp="1"/>
          </p:cNvSpPr>
          <p:nvPr>
            <p:ph type="pic" idx="1"/>
          </p:nvPr>
        </p:nvSpPr>
        <p:spPr>
          <a:xfrm>
            <a:off x="3046890" y="898737"/>
            <a:ext cx="9326880" cy="6035040"/>
          </a:xfrm>
        </p:spPr>
        <p:txBody>
          <a:bodyPr rtlCol="0">
            <a:normAutofit/>
          </a:bodyPr>
          <a:lstStyle>
            <a:lvl1pPr marL="0" indent="0">
              <a:buNone/>
              <a:defRPr sz="5100"/>
            </a:lvl1pPr>
            <a:lvl2pPr marL="731447" indent="0">
              <a:buNone/>
              <a:defRPr sz="4500"/>
            </a:lvl2pPr>
            <a:lvl3pPr marL="1462893" indent="0">
              <a:buNone/>
              <a:defRPr sz="3800"/>
            </a:lvl3pPr>
            <a:lvl4pPr marL="2194340" indent="0">
              <a:buNone/>
              <a:defRPr sz="3200"/>
            </a:lvl4pPr>
            <a:lvl5pPr marL="2925786" indent="0">
              <a:buNone/>
              <a:defRPr sz="3200"/>
            </a:lvl5pPr>
            <a:lvl6pPr marL="3657234" indent="0">
              <a:buNone/>
              <a:defRPr sz="3200"/>
            </a:lvl6pPr>
            <a:lvl7pPr marL="4388681" indent="0">
              <a:buNone/>
              <a:defRPr sz="3200"/>
            </a:lvl7pPr>
            <a:lvl8pPr marL="5120127" indent="0">
              <a:buNone/>
              <a:defRPr sz="3200"/>
            </a:lvl8pPr>
            <a:lvl9pPr marL="5851574" indent="0">
              <a:buNone/>
              <a:defRPr sz="3200"/>
            </a:lvl9pPr>
          </a:lstStyle>
          <a:p>
            <a:pPr lvl="0"/>
            <a:endParaRPr lang="en-US" noProof="0" smtClean="0"/>
          </a:p>
        </p:txBody>
      </p:sp>
      <p:sp>
        <p:nvSpPr>
          <p:cNvPr id="4" name="Text Placeholder 3"/>
          <p:cNvSpPr>
            <a:spLocks noGrp="1"/>
          </p:cNvSpPr>
          <p:nvPr>
            <p:ph type="body" sz="half" idx="2"/>
          </p:nvPr>
        </p:nvSpPr>
        <p:spPr>
          <a:xfrm>
            <a:off x="3046890" y="7872096"/>
            <a:ext cx="9326880" cy="1180464"/>
          </a:xfrm>
        </p:spPr>
        <p:txBody>
          <a:bodyPr/>
          <a:lstStyle>
            <a:lvl1pPr marL="0" indent="0">
              <a:buNone/>
              <a:defRPr sz="2200"/>
            </a:lvl1pPr>
            <a:lvl2pPr marL="731447" indent="0">
              <a:buNone/>
              <a:defRPr sz="1900"/>
            </a:lvl2pPr>
            <a:lvl3pPr marL="1462893" indent="0">
              <a:buNone/>
              <a:defRPr sz="1600"/>
            </a:lvl3pPr>
            <a:lvl4pPr marL="2194340" indent="0">
              <a:buNone/>
              <a:defRPr sz="1400"/>
            </a:lvl4pPr>
            <a:lvl5pPr marL="2925786" indent="0">
              <a:buNone/>
              <a:defRPr sz="1400"/>
            </a:lvl5pPr>
            <a:lvl6pPr marL="3657234" indent="0">
              <a:buNone/>
              <a:defRPr sz="1400"/>
            </a:lvl6pPr>
            <a:lvl7pPr marL="4388681" indent="0">
              <a:buNone/>
              <a:defRPr sz="1400"/>
            </a:lvl7pPr>
            <a:lvl8pPr marL="5120127" indent="0">
              <a:buNone/>
              <a:defRPr sz="1400"/>
            </a:lvl8pPr>
            <a:lvl9pPr marL="5851574" indent="0">
              <a:buNone/>
              <a:defRPr sz="14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CD3094-EA48-4709-BE55-F7C006E28E05}" type="datetimeFigureOut">
              <a:rPr lang="en-US"/>
              <a:pPr>
                <a:defRPr/>
              </a:pPr>
              <a:t>7/10/2012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25233B-1A64-49B9-8845-3BC8AD82AA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77875" y="403226"/>
            <a:ext cx="13989050" cy="1676400"/>
          </a:xfrm>
          <a:prstGeom prst="rect">
            <a:avLst/>
          </a:prstGeom>
          <a:noFill/>
          <a:ln w="9525">
            <a:noFill/>
            <a:miter lim="800000"/>
            <a:headEnd/>
            <a:tailEnd/>
          </a:ln>
        </p:spPr>
        <p:txBody>
          <a:bodyPr vert="horz" wrap="square" lIns="146290" tIns="73145" rIns="146290" bIns="73145"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777875" y="2346326"/>
            <a:ext cx="13989050" cy="6638925"/>
          </a:xfrm>
          <a:prstGeom prst="rect">
            <a:avLst/>
          </a:prstGeom>
          <a:noFill/>
          <a:ln w="9525">
            <a:noFill/>
            <a:miter lim="800000"/>
            <a:headEnd/>
            <a:tailEnd/>
          </a:ln>
        </p:spPr>
        <p:txBody>
          <a:bodyPr vert="horz" wrap="square" lIns="146290" tIns="73145" rIns="146290" bIns="731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77876" y="9323389"/>
            <a:ext cx="3625850" cy="534987"/>
          </a:xfrm>
          <a:prstGeom prst="rect">
            <a:avLst/>
          </a:prstGeom>
        </p:spPr>
        <p:txBody>
          <a:bodyPr vert="horz" lIns="146290" tIns="73145" rIns="146290" bIns="73145" rtlCol="0" anchor="ctr"/>
          <a:lstStyle>
            <a:lvl1pPr algn="l" defTabSz="1462893" fontAlgn="auto">
              <a:spcBef>
                <a:spcPts val="0"/>
              </a:spcBef>
              <a:spcAft>
                <a:spcPts val="0"/>
              </a:spcAft>
              <a:defRPr sz="1900">
                <a:solidFill>
                  <a:schemeClr val="tx1">
                    <a:tint val="75000"/>
                  </a:schemeClr>
                </a:solidFill>
                <a:latin typeface="+mn-lt"/>
                <a:cs typeface="+mn-cs"/>
              </a:defRPr>
            </a:lvl1pPr>
          </a:lstStyle>
          <a:p>
            <a:pPr>
              <a:defRPr/>
            </a:pPr>
            <a:fld id="{0382483A-13A9-4E7B-A177-1B626F4EB3DC}" type="datetimeFigureOut">
              <a:rPr lang="en-US"/>
              <a:pPr>
                <a:defRPr/>
              </a:pPr>
              <a:t>7/10/2012</a:t>
            </a:fld>
            <a:endParaRPr lang="en-US"/>
          </a:p>
        </p:txBody>
      </p:sp>
      <p:sp>
        <p:nvSpPr>
          <p:cNvPr id="5" name="Footer Placeholder 4"/>
          <p:cNvSpPr>
            <a:spLocks noGrp="1"/>
          </p:cNvSpPr>
          <p:nvPr>
            <p:ph type="ftr" sz="quarter" idx="3"/>
          </p:nvPr>
        </p:nvSpPr>
        <p:spPr>
          <a:xfrm>
            <a:off x="5311775" y="9323389"/>
            <a:ext cx="4921250" cy="534987"/>
          </a:xfrm>
          <a:prstGeom prst="rect">
            <a:avLst/>
          </a:prstGeom>
        </p:spPr>
        <p:txBody>
          <a:bodyPr vert="horz" lIns="146290" tIns="73145" rIns="146290" bIns="73145" rtlCol="0" anchor="ctr"/>
          <a:lstStyle>
            <a:lvl1pPr algn="ctr" defTabSz="1462893" fontAlgn="auto">
              <a:spcBef>
                <a:spcPts val="0"/>
              </a:spcBef>
              <a:spcAft>
                <a:spcPts val="0"/>
              </a:spcAft>
              <a:defRPr sz="19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11141075" y="9323389"/>
            <a:ext cx="3625850" cy="534987"/>
          </a:xfrm>
          <a:prstGeom prst="rect">
            <a:avLst/>
          </a:prstGeom>
        </p:spPr>
        <p:txBody>
          <a:bodyPr vert="horz" lIns="146290" tIns="73145" rIns="146290" bIns="73145" rtlCol="0" anchor="ctr"/>
          <a:lstStyle>
            <a:lvl1pPr algn="r" defTabSz="1462893" fontAlgn="auto">
              <a:spcBef>
                <a:spcPts val="0"/>
              </a:spcBef>
              <a:spcAft>
                <a:spcPts val="0"/>
              </a:spcAft>
              <a:defRPr sz="1900">
                <a:solidFill>
                  <a:schemeClr val="tx1">
                    <a:tint val="75000"/>
                  </a:schemeClr>
                </a:solidFill>
                <a:latin typeface="+mn-lt"/>
                <a:cs typeface="+mn-cs"/>
              </a:defRPr>
            </a:lvl1pPr>
          </a:lstStyle>
          <a:p>
            <a:pPr>
              <a:defRPr/>
            </a:pPr>
            <a:fld id="{A217213E-9E3F-4D35-9D38-5AB3EAE0A35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1942" rtl="0" eaLnBrk="0" fontAlgn="base" hangingPunct="0">
        <a:spcBef>
          <a:spcPct val="0"/>
        </a:spcBef>
        <a:spcAft>
          <a:spcPct val="0"/>
        </a:spcAft>
        <a:defRPr sz="7000" kern="1200">
          <a:solidFill>
            <a:schemeClr val="tx1"/>
          </a:solidFill>
          <a:latin typeface="+mj-lt"/>
          <a:ea typeface="+mj-ea"/>
          <a:cs typeface="+mj-cs"/>
        </a:defRPr>
      </a:lvl1pPr>
      <a:lvl2pPr algn="ctr" defTabSz="1461942" rtl="0" eaLnBrk="0" fontAlgn="base" hangingPunct="0">
        <a:spcBef>
          <a:spcPct val="0"/>
        </a:spcBef>
        <a:spcAft>
          <a:spcPct val="0"/>
        </a:spcAft>
        <a:defRPr sz="7000">
          <a:solidFill>
            <a:schemeClr val="tx1"/>
          </a:solidFill>
          <a:latin typeface="Calibri" pitchFamily="34" charset="0"/>
        </a:defRPr>
      </a:lvl2pPr>
      <a:lvl3pPr algn="ctr" defTabSz="1461942" rtl="0" eaLnBrk="0" fontAlgn="base" hangingPunct="0">
        <a:spcBef>
          <a:spcPct val="0"/>
        </a:spcBef>
        <a:spcAft>
          <a:spcPct val="0"/>
        </a:spcAft>
        <a:defRPr sz="7000">
          <a:solidFill>
            <a:schemeClr val="tx1"/>
          </a:solidFill>
          <a:latin typeface="Calibri" pitchFamily="34" charset="0"/>
        </a:defRPr>
      </a:lvl3pPr>
      <a:lvl4pPr algn="ctr" defTabSz="1461942" rtl="0" eaLnBrk="0" fontAlgn="base" hangingPunct="0">
        <a:spcBef>
          <a:spcPct val="0"/>
        </a:spcBef>
        <a:spcAft>
          <a:spcPct val="0"/>
        </a:spcAft>
        <a:defRPr sz="7000">
          <a:solidFill>
            <a:schemeClr val="tx1"/>
          </a:solidFill>
          <a:latin typeface="Calibri" pitchFamily="34" charset="0"/>
        </a:defRPr>
      </a:lvl4pPr>
      <a:lvl5pPr algn="ctr" defTabSz="1461942" rtl="0" eaLnBrk="0" fontAlgn="base" hangingPunct="0">
        <a:spcBef>
          <a:spcPct val="0"/>
        </a:spcBef>
        <a:spcAft>
          <a:spcPct val="0"/>
        </a:spcAft>
        <a:defRPr sz="7000">
          <a:solidFill>
            <a:schemeClr val="tx1"/>
          </a:solidFill>
          <a:latin typeface="Calibri" pitchFamily="34" charset="0"/>
        </a:defRPr>
      </a:lvl5pPr>
      <a:lvl6pPr marL="457154" algn="ctr" defTabSz="1461942" rtl="0" fontAlgn="base">
        <a:spcBef>
          <a:spcPct val="0"/>
        </a:spcBef>
        <a:spcAft>
          <a:spcPct val="0"/>
        </a:spcAft>
        <a:defRPr sz="7000">
          <a:solidFill>
            <a:schemeClr val="tx1"/>
          </a:solidFill>
          <a:latin typeface="Calibri" pitchFamily="34" charset="0"/>
        </a:defRPr>
      </a:lvl6pPr>
      <a:lvl7pPr marL="914308" algn="ctr" defTabSz="1461942" rtl="0" fontAlgn="base">
        <a:spcBef>
          <a:spcPct val="0"/>
        </a:spcBef>
        <a:spcAft>
          <a:spcPct val="0"/>
        </a:spcAft>
        <a:defRPr sz="7000">
          <a:solidFill>
            <a:schemeClr val="tx1"/>
          </a:solidFill>
          <a:latin typeface="Calibri" pitchFamily="34" charset="0"/>
        </a:defRPr>
      </a:lvl7pPr>
      <a:lvl8pPr marL="1371463" algn="ctr" defTabSz="1461942" rtl="0" fontAlgn="base">
        <a:spcBef>
          <a:spcPct val="0"/>
        </a:spcBef>
        <a:spcAft>
          <a:spcPct val="0"/>
        </a:spcAft>
        <a:defRPr sz="7000">
          <a:solidFill>
            <a:schemeClr val="tx1"/>
          </a:solidFill>
          <a:latin typeface="Calibri" pitchFamily="34" charset="0"/>
        </a:defRPr>
      </a:lvl8pPr>
      <a:lvl9pPr marL="1828617" algn="ctr" defTabSz="1461942" rtl="0" fontAlgn="base">
        <a:spcBef>
          <a:spcPct val="0"/>
        </a:spcBef>
        <a:spcAft>
          <a:spcPct val="0"/>
        </a:spcAft>
        <a:defRPr sz="7000">
          <a:solidFill>
            <a:schemeClr val="tx1"/>
          </a:solidFill>
          <a:latin typeface="Calibri" pitchFamily="34" charset="0"/>
        </a:defRPr>
      </a:lvl9pPr>
    </p:titleStyle>
    <p:bodyStyle>
      <a:lvl1pPr marL="547633" indent="-547633" algn="l" defTabSz="1461942" rtl="0" eaLnBrk="0" fontAlgn="base" hangingPunct="0">
        <a:spcBef>
          <a:spcPct val="20000"/>
        </a:spcBef>
        <a:spcAft>
          <a:spcPct val="0"/>
        </a:spcAft>
        <a:buFont typeface="Arial" charset="0"/>
        <a:buChar char="•"/>
        <a:defRPr sz="5100" kern="1200">
          <a:solidFill>
            <a:schemeClr val="tx1"/>
          </a:solidFill>
          <a:latin typeface="+mn-lt"/>
          <a:ea typeface="+mn-ea"/>
          <a:cs typeface="+mn-cs"/>
        </a:defRPr>
      </a:lvl1pPr>
      <a:lvl2pPr marL="1187331" indent="-457154" algn="l" defTabSz="1461942" rtl="0" eaLnBrk="0" fontAlgn="base" hangingPunct="0">
        <a:spcBef>
          <a:spcPct val="20000"/>
        </a:spcBef>
        <a:spcAft>
          <a:spcPct val="0"/>
        </a:spcAft>
        <a:buFont typeface="Arial" charset="0"/>
        <a:buChar char="–"/>
        <a:defRPr sz="4500" kern="1200">
          <a:solidFill>
            <a:schemeClr val="tx1"/>
          </a:solidFill>
          <a:latin typeface="+mn-lt"/>
          <a:ea typeface="+mn-ea"/>
          <a:cs typeface="+mn-cs"/>
        </a:defRPr>
      </a:lvl2pPr>
      <a:lvl3pPr marL="1828617" indent="-365089" algn="l" defTabSz="1461942" rtl="0" eaLnBrk="0" fontAlgn="base" hangingPunct="0">
        <a:spcBef>
          <a:spcPct val="20000"/>
        </a:spcBef>
        <a:spcAft>
          <a:spcPct val="0"/>
        </a:spcAft>
        <a:buFont typeface="Arial" charset="0"/>
        <a:buChar char="•"/>
        <a:defRPr sz="3800" kern="1200">
          <a:solidFill>
            <a:schemeClr val="tx1"/>
          </a:solidFill>
          <a:latin typeface="+mn-lt"/>
          <a:ea typeface="+mn-ea"/>
          <a:cs typeface="+mn-cs"/>
        </a:defRPr>
      </a:lvl3pPr>
      <a:lvl4pPr marL="2558794" indent="-365089" algn="l" defTabSz="1461942" rtl="0" eaLnBrk="0" fontAlgn="base" hangingPunct="0">
        <a:spcBef>
          <a:spcPct val="20000"/>
        </a:spcBef>
        <a:spcAft>
          <a:spcPct val="0"/>
        </a:spcAft>
        <a:buFont typeface="Arial" charset="0"/>
        <a:buChar char="–"/>
        <a:defRPr sz="3200" kern="1200">
          <a:solidFill>
            <a:schemeClr val="tx1"/>
          </a:solidFill>
          <a:latin typeface="+mn-lt"/>
          <a:ea typeface="+mn-ea"/>
          <a:cs typeface="+mn-cs"/>
        </a:defRPr>
      </a:lvl4pPr>
      <a:lvl5pPr marL="3290559" indent="-365089" algn="l" defTabSz="1461942" rtl="0" eaLnBrk="0" fontAlgn="base" hangingPunct="0">
        <a:spcBef>
          <a:spcPct val="20000"/>
        </a:spcBef>
        <a:spcAft>
          <a:spcPct val="0"/>
        </a:spcAft>
        <a:buFont typeface="Arial" charset="0"/>
        <a:buChar char="»"/>
        <a:defRPr sz="3200" kern="1200">
          <a:solidFill>
            <a:schemeClr val="tx1"/>
          </a:solidFill>
          <a:latin typeface="+mn-lt"/>
          <a:ea typeface="+mn-ea"/>
          <a:cs typeface="+mn-cs"/>
        </a:defRPr>
      </a:lvl5pPr>
      <a:lvl6pPr marL="4022957" indent="-365724" algn="l" defTabSz="1462893"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54403" indent="-365724" algn="l" defTabSz="1462893"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85850" indent="-365724" algn="l" defTabSz="1462893"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17296" indent="-365724" algn="l" defTabSz="1462893"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62893" rtl="0" eaLnBrk="1" latinLnBrk="0" hangingPunct="1">
        <a:defRPr sz="2900" kern="1200">
          <a:solidFill>
            <a:schemeClr val="tx1"/>
          </a:solidFill>
          <a:latin typeface="+mn-lt"/>
          <a:ea typeface="+mn-ea"/>
          <a:cs typeface="+mn-cs"/>
        </a:defRPr>
      </a:lvl1pPr>
      <a:lvl2pPr marL="731447" algn="l" defTabSz="1462893" rtl="0" eaLnBrk="1" latinLnBrk="0" hangingPunct="1">
        <a:defRPr sz="2900" kern="1200">
          <a:solidFill>
            <a:schemeClr val="tx1"/>
          </a:solidFill>
          <a:latin typeface="+mn-lt"/>
          <a:ea typeface="+mn-ea"/>
          <a:cs typeface="+mn-cs"/>
        </a:defRPr>
      </a:lvl2pPr>
      <a:lvl3pPr marL="1462893" algn="l" defTabSz="1462893" rtl="0" eaLnBrk="1" latinLnBrk="0" hangingPunct="1">
        <a:defRPr sz="2900" kern="1200">
          <a:solidFill>
            <a:schemeClr val="tx1"/>
          </a:solidFill>
          <a:latin typeface="+mn-lt"/>
          <a:ea typeface="+mn-ea"/>
          <a:cs typeface="+mn-cs"/>
        </a:defRPr>
      </a:lvl3pPr>
      <a:lvl4pPr marL="2194340" algn="l" defTabSz="1462893" rtl="0" eaLnBrk="1" latinLnBrk="0" hangingPunct="1">
        <a:defRPr sz="2900" kern="1200">
          <a:solidFill>
            <a:schemeClr val="tx1"/>
          </a:solidFill>
          <a:latin typeface="+mn-lt"/>
          <a:ea typeface="+mn-ea"/>
          <a:cs typeface="+mn-cs"/>
        </a:defRPr>
      </a:lvl4pPr>
      <a:lvl5pPr marL="2925786" algn="l" defTabSz="1462893" rtl="0" eaLnBrk="1" latinLnBrk="0" hangingPunct="1">
        <a:defRPr sz="2900" kern="1200">
          <a:solidFill>
            <a:schemeClr val="tx1"/>
          </a:solidFill>
          <a:latin typeface="+mn-lt"/>
          <a:ea typeface="+mn-ea"/>
          <a:cs typeface="+mn-cs"/>
        </a:defRPr>
      </a:lvl5pPr>
      <a:lvl6pPr marL="3657234" algn="l" defTabSz="1462893" rtl="0" eaLnBrk="1" latinLnBrk="0" hangingPunct="1">
        <a:defRPr sz="2900" kern="1200">
          <a:solidFill>
            <a:schemeClr val="tx1"/>
          </a:solidFill>
          <a:latin typeface="+mn-lt"/>
          <a:ea typeface="+mn-ea"/>
          <a:cs typeface="+mn-cs"/>
        </a:defRPr>
      </a:lvl6pPr>
      <a:lvl7pPr marL="4388681" algn="l" defTabSz="1462893" rtl="0" eaLnBrk="1" latinLnBrk="0" hangingPunct="1">
        <a:defRPr sz="2900" kern="1200">
          <a:solidFill>
            <a:schemeClr val="tx1"/>
          </a:solidFill>
          <a:latin typeface="+mn-lt"/>
          <a:ea typeface="+mn-ea"/>
          <a:cs typeface="+mn-cs"/>
        </a:defRPr>
      </a:lvl7pPr>
      <a:lvl8pPr marL="5120127" algn="l" defTabSz="1462893" rtl="0" eaLnBrk="1" latinLnBrk="0" hangingPunct="1">
        <a:defRPr sz="2900" kern="1200">
          <a:solidFill>
            <a:schemeClr val="tx1"/>
          </a:solidFill>
          <a:latin typeface="+mn-lt"/>
          <a:ea typeface="+mn-ea"/>
          <a:cs typeface="+mn-cs"/>
        </a:defRPr>
      </a:lvl8pPr>
      <a:lvl9pPr marL="5851574" algn="l" defTabSz="1462893"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hyperlink" Target="http://www.tioh.hqda.pentagon.mil/ImageProxy.ashx?n=1&amp;t=original&amp;id=5149" TargetMode="External"/><Relationship Id="rId18" Type="http://schemas.openxmlformats.org/officeDocument/2006/relationships/image" Target="../media/image15.jpeg"/><Relationship Id="rId26" Type="http://schemas.openxmlformats.org/officeDocument/2006/relationships/image" Target="../media/image23.png"/><Relationship Id="rId3" Type="http://schemas.openxmlformats.org/officeDocument/2006/relationships/image" Target="../media/image2.png"/><Relationship Id="rId21" Type="http://schemas.openxmlformats.org/officeDocument/2006/relationships/image" Target="../media/image18.gif"/><Relationship Id="rId7" Type="http://schemas.openxmlformats.org/officeDocument/2006/relationships/image" Target="../media/image5.jpeg"/><Relationship Id="rId12" Type="http://schemas.openxmlformats.org/officeDocument/2006/relationships/image" Target="../media/image10.png"/><Relationship Id="rId17" Type="http://schemas.openxmlformats.org/officeDocument/2006/relationships/image" Target="../media/image14.jpeg"/><Relationship Id="rId25" Type="http://schemas.openxmlformats.org/officeDocument/2006/relationships/image" Target="../media/image22.png"/><Relationship Id="rId2" Type="http://schemas.openxmlformats.org/officeDocument/2006/relationships/image" Target="../media/image1.jpeg"/><Relationship Id="rId16" Type="http://schemas.openxmlformats.org/officeDocument/2006/relationships/image" Target="../media/image13.png"/><Relationship Id="rId20"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24" Type="http://schemas.openxmlformats.org/officeDocument/2006/relationships/image" Target="../media/image21.png"/><Relationship Id="rId5" Type="http://schemas.openxmlformats.org/officeDocument/2006/relationships/hyperlink" Target="http://www.tioh.hqda.pentagon.mil/ImageProxy.ashx?n=1&amp;t=original&amp;id=5317" TargetMode="External"/><Relationship Id="rId15" Type="http://schemas.openxmlformats.org/officeDocument/2006/relationships/image" Target="../media/image12.png"/><Relationship Id="rId23" Type="http://schemas.openxmlformats.org/officeDocument/2006/relationships/image" Target="../media/image20.png"/><Relationship Id="rId10" Type="http://schemas.openxmlformats.org/officeDocument/2006/relationships/image" Target="../media/image8.png"/><Relationship Id="rId19" Type="http://schemas.openxmlformats.org/officeDocument/2006/relationships/image" Target="../media/image16.jpeg"/><Relationship Id="rId4" Type="http://schemas.openxmlformats.org/officeDocument/2006/relationships/image" Target="../media/image3.png"/><Relationship Id="rId9" Type="http://schemas.openxmlformats.org/officeDocument/2006/relationships/image" Target="../media/image7.jpeg"/><Relationship Id="rId14" Type="http://schemas.openxmlformats.org/officeDocument/2006/relationships/image" Target="../media/image11.jpeg"/><Relationship Id="rId22"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8" name="Picture 337" descr="xviii abc.jpg"/>
          <p:cNvPicPr>
            <a:picLocks noChangeAspect="1"/>
          </p:cNvPicPr>
          <p:nvPr/>
        </p:nvPicPr>
        <p:blipFill>
          <a:blip r:embed="rId2" cstate="print"/>
          <a:stretch>
            <a:fillRect/>
          </a:stretch>
        </p:blipFill>
        <p:spPr>
          <a:xfrm>
            <a:off x="6853231" y="1924051"/>
            <a:ext cx="428624" cy="428624"/>
          </a:xfrm>
          <a:prstGeom prst="rect">
            <a:avLst/>
          </a:prstGeom>
        </p:spPr>
      </p:pic>
      <p:cxnSp>
        <p:nvCxnSpPr>
          <p:cNvPr id="248" name="Straight Connector 247"/>
          <p:cNvCxnSpPr/>
          <p:nvPr/>
        </p:nvCxnSpPr>
        <p:spPr>
          <a:xfrm flipH="1">
            <a:off x="6537326" y="2184405"/>
            <a:ext cx="9525" cy="62865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7" name="Straight Connector 286"/>
          <p:cNvCxnSpPr/>
          <p:nvPr/>
        </p:nvCxnSpPr>
        <p:spPr>
          <a:xfrm>
            <a:off x="8543925" y="2301875"/>
            <a:ext cx="0" cy="365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5" name="Straight Connector 354"/>
          <p:cNvCxnSpPr/>
          <p:nvPr/>
        </p:nvCxnSpPr>
        <p:spPr>
          <a:xfrm>
            <a:off x="3929085" y="2225676"/>
            <a:ext cx="1587" cy="1189038"/>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36" name="Straight Connector 335"/>
          <p:cNvCxnSpPr/>
          <p:nvPr/>
        </p:nvCxnSpPr>
        <p:spPr>
          <a:xfrm>
            <a:off x="4991100" y="1552576"/>
            <a:ext cx="0" cy="11890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3" name="Straight Connector 332"/>
          <p:cNvCxnSpPr/>
          <p:nvPr/>
        </p:nvCxnSpPr>
        <p:spPr>
          <a:xfrm>
            <a:off x="5743575" y="2146297"/>
            <a:ext cx="1588" cy="4572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a:off x="3249614" y="2206623"/>
            <a:ext cx="1587" cy="45720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a:off x="6470650" y="1104900"/>
            <a:ext cx="1588"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7" name="Rectangle 66"/>
          <p:cNvSpPr>
            <a:spLocks noChangeArrowheads="1"/>
          </p:cNvSpPr>
          <p:nvPr/>
        </p:nvSpPr>
        <p:spPr bwMode="auto">
          <a:xfrm>
            <a:off x="5899151" y="1001714"/>
            <a:ext cx="1797050" cy="420687"/>
          </a:xfrm>
          <a:prstGeom prst="rect">
            <a:avLst/>
          </a:prstGeom>
          <a:solidFill>
            <a:srgbClr val="717365"/>
          </a:solidFill>
          <a:ln w="9525" algn="ctr">
            <a:solidFill>
              <a:srgbClr val="000000"/>
            </a:solidFill>
            <a:miter lim="800000"/>
            <a:headEnd/>
            <a:tailEnd/>
          </a:ln>
          <a:effectLst/>
        </p:spPr>
        <p:txBody>
          <a:bodyPr lIns="96591" tIns="48295" rIns="96591" bIns="48295">
            <a:spAutoFit/>
          </a:bodyPr>
          <a:lstStyle/>
          <a:p>
            <a:pPr algn="ctr" defTabSz="966691" fontAlgn="auto">
              <a:spcBef>
                <a:spcPts val="600"/>
              </a:spcBef>
              <a:spcAft>
                <a:spcPts val="0"/>
              </a:spcAft>
              <a:defRPr/>
            </a:pPr>
            <a:endParaRPr lang="en-US" sz="500" kern="0" dirty="0">
              <a:latin typeface="+mn-lt"/>
              <a:cs typeface="+mn-cs"/>
            </a:endParaRPr>
          </a:p>
          <a:p>
            <a:pPr algn="ctr" defTabSz="966691" fontAlgn="auto">
              <a:spcBef>
                <a:spcPts val="0"/>
              </a:spcBef>
              <a:spcAft>
                <a:spcPts val="0"/>
              </a:spcAft>
              <a:defRPr/>
            </a:pPr>
            <a:r>
              <a:rPr lang="en-US" sz="1600" kern="0" dirty="0">
                <a:solidFill>
                  <a:schemeClr val="bg1"/>
                </a:solidFill>
                <a:latin typeface="+mn-lt"/>
                <a:cs typeface="+mn-cs"/>
              </a:rPr>
              <a:t>CG FORSCOM</a:t>
            </a:r>
            <a:endParaRPr lang="en-US" sz="1200" kern="0" dirty="0">
              <a:solidFill>
                <a:schemeClr val="bg1"/>
              </a:solidFill>
              <a:latin typeface="+mn-lt"/>
              <a:cs typeface="+mn-cs"/>
            </a:endParaRPr>
          </a:p>
        </p:txBody>
      </p:sp>
      <p:sp>
        <p:nvSpPr>
          <p:cNvPr id="2059" name="Rectangle 149"/>
          <p:cNvSpPr>
            <a:spLocks noChangeArrowheads="1"/>
          </p:cNvSpPr>
          <p:nvPr/>
        </p:nvSpPr>
        <p:spPr bwMode="auto">
          <a:xfrm>
            <a:off x="3103564" y="1830388"/>
            <a:ext cx="960437" cy="543809"/>
          </a:xfrm>
          <a:prstGeom prst="rect">
            <a:avLst/>
          </a:prstGeom>
          <a:solidFill>
            <a:srgbClr val="717365"/>
          </a:solidFill>
          <a:ln w="9525" algn="ctr">
            <a:solidFill>
              <a:schemeClr val="tx1"/>
            </a:solidFill>
            <a:miter lim="800000"/>
            <a:headEnd/>
            <a:tailEnd/>
          </a:ln>
        </p:spPr>
        <p:txBody>
          <a:bodyPr lIns="96591" tIns="48295" rIns="96591" bIns="48295">
            <a:spAutoFit/>
          </a:bodyPr>
          <a:lstStyle/>
          <a:p>
            <a:pPr defTabSz="966691"/>
            <a:endParaRPr lang="en-US" dirty="0">
              <a:solidFill>
                <a:srgbClr val="FFFF66"/>
              </a:solidFill>
              <a:latin typeface="Calibri" pitchFamily="34" charset="0"/>
            </a:endParaRPr>
          </a:p>
        </p:txBody>
      </p:sp>
      <p:sp>
        <p:nvSpPr>
          <p:cNvPr id="2060" name="Rectangle 149"/>
          <p:cNvSpPr>
            <a:spLocks noChangeArrowheads="1"/>
          </p:cNvSpPr>
          <p:nvPr/>
        </p:nvSpPr>
        <p:spPr bwMode="auto">
          <a:xfrm>
            <a:off x="5618163" y="1885951"/>
            <a:ext cx="1249362" cy="482254"/>
          </a:xfrm>
          <a:prstGeom prst="rect">
            <a:avLst/>
          </a:prstGeom>
          <a:solidFill>
            <a:srgbClr val="717365"/>
          </a:solidFill>
          <a:ln w="9525" algn="ctr">
            <a:solidFill>
              <a:schemeClr val="tx1"/>
            </a:solidFill>
            <a:miter lim="800000"/>
            <a:headEnd/>
            <a:tailEnd/>
          </a:ln>
        </p:spPr>
        <p:txBody>
          <a:bodyPr wrap="square" lIns="96591" tIns="48295" rIns="96591" bIns="48295">
            <a:spAutoFit/>
          </a:bodyPr>
          <a:lstStyle/>
          <a:p>
            <a:pPr algn="ctr">
              <a:lnSpc>
                <a:spcPts val="1500"/>
              </a:lnSpc>
            </a:pPr>
            <a:r>
              <a:rPr lang="en-US" sz="1200" dirty="0">
                <a:solidFill>
                  <a:prstClr val="white"/>
                </a:solidFill>
              </a:rPr>
              <a:t>HQ, XVIII Airborne Corps</a:t>
            </a:r>
          </a:p>
        </p:txBody>
      </p:sp>
      <p:pic>
        <p:nvPicPr>
          <p:cNvPr id="2062" name="Picture 85" descr="III_Corps"/>
          <p:cNvPicPr>
            <a:picLocks noChangeAspect="1" noChangeArrowheads="1"/>
          </p:cNvPicPr>
          <p:nvPr/>
        </p:nvPicPr>
        <p:blipFill>
          <a:blip r:embed="rId3" cstate="print"/>
          <a:srcRect/>
          <a:stretch>
            <a:fillRect/>
          </a:stretch>
        </p:blipFill>
        <p:spPr bwMode="auto">
          <a:xfrm>
            <a:off x="4078288" y="1839913"/>
            <a:ext cx="423862" cy="404812"/>
          </a:xfrm>
          <a:prstGeom prst="rect">
            <a:avLst/>
          </a:prstGeom>
          <a:noFill/>
          <a:ln w="9525">
            <a:noFill/>
            <a:miter lim="800000"/>
            <a:headEnd/>
            <a:tailEnd/>
          </a:ln>
        </p:spPr>
      </p:pic>
      <p:sp>
        <p:nvSpPr>
          <p:cNvPr id="2064" name="TextBox 245"/>
          <p:cNvSpPr txBox="1">
            <a:spLocks noChangeArrowheads="1"/>
          </p:cNvSpPr>
          <p:nvPr/>
        </p:nvSpPr>
        <p:spPr bwMode="auto">
          <a:xfrm>
            <a:off x="3094038" y="1815921"/>
            <a:ext cx="990600" cy="461665"/>
          </a:xfrm>
          <a:prstGeom prst="rect">
            <a:avLst/>
          </a:prstGeom>
          <a:noFill/>
          <a:ln w="9525">
            <a:noFill/>
            <a:miter lim="800000"/>
            <a:headEnd/>
            <a:tailEnd/>
          </a:ln>
        </p:spPr>
        <p:txBody>
          <a:bodyPr wrap="square" lIns="91430" tIns="45715" rIns="91430" bIns="45715">
            <a:spAutoFit/>
          </a:bodyPr>
          <a:lstStyle/>
          <a:p>
            <a:pPr algn="ctr"/>
            <a:r>
              <a:rPr lang="en-US" sz="1200" dirty="0">
                <a:solidFill>
                  <a:schemeClr val="bg1"/>
                </a:solidFill>
              </a:rPr>
              <a:t>HQ, </a:t>
            </a:r>
          </a:p>
          <a:p>
            <a:pPr algn="ctr"/>
            <a:r>
              <a:rPr lang="en-US" sz="1200" dirty="0">
                <a:solidFill>
                  <a:schemeClr val="bg1"/>
                </a:solidFill>
              </a:rPr>
              <a:t>III Corps</a:t>
            </a:r>
          </a:p>
        </p:txBody>
      </p:sp>
      <p:pic>
        <p:nvPicPr>
          <p:cNvPr id="2065" name="Picture 126" descr="3ID Patch  2"/>
          <p:cNvPicPr>
            <a:picLocks noChangeAspect="1" noChangeArrowheads="1"/>
          </p:cNvPicPr>
          <p:nvPr/>
        </p:nvPicPr>
        <p:blipFill>
          <a:blip r:embed="rId4" cstate="print"/>
          <a:srcRect/>
          <a:stretch>
            <a:fillRect/>
          </a:stretch>
        </p:blipFill>
        <p:spPr bwMode="auto">
          <a:xfrm>
            <a:off x="3566366" y="2586862"/>
            <a:ext cx="299085" cy="361951"/>
          </a:xfrm>
          <a:prstGeom prst="rect">
            <a:avLst/>
          </a:prstGeom>
          <a:noFill/>
          <a:ln w="9525">
            <a:noFill/>
            <a:miter lim="800000"/>
            <a:headEnd/>
            <a:tailEnd/>
          </a:ln>
        </p:spPr>
      </p:pic>
      <p:sp>
        <p:nvSpPr>
          <p:cNvPr id="2068" name="Rectangle 149"/>
          <p:cNvSpPr>
            <a:spLocks noChangeArrowheads="1"/>
          </p:cNvSpPr>
          <p:nvPr/>
        </p:nvSpPr>
        <p:spPr bwMode="auto">
          <a:xfrm>
            <a:off x="7964489" y="1870075"/>
            <a:ext cx="1125537" cy="454025"/>
          </a:xfrm>
          <a:prstGeom prst="rect">
            <a:avLst/>
          </a:prstGeom>
          <a:solidFill>
            <a:srgbClr val="717365"/>
          </a:solidFill>
          <a:ln w="9525" algn="ctr">
            <a:solidFill>
              <a:schemeClr val="tx1"/>
            </a:solidFill>
            <a:miter lim="800000"/>
            <a:headEnd/>
            <a:tailEnd/>
          </a:ln>
        </p:spPr>
        <p:txBody>
          <a:bodyPr wrap="square" lIns="91430" tIns="91430" rIns="91430" bIns="91430" anchor="ctr" anchorCtr="1">
            <a:noAutofit/>
          </a:bodyPr>
          <a:lstStyle/>
          <a:p>
            <a:pPr algn="ctr">
              <a:lnSpc>
                <a:spcPts val="1100"/>
              </a:lnSpc>
            </a:pPr>
            <a:r>
              <a:rPr lang="en-US" sz="1200" dirty="0">
                <a:solidFill>
                  <a:prstClr val="white"/>
                </a:solidFill>
              </a:rPr>
              <a:t>First Army</a:t>
            </a:r>
          </a:p>
        </p:txBody>
      </p:sp>
      <p:pic>
        <p:nvPicPr>
          <p:cNvPr id="2070" name="Picture 4" descr="Heraldry Image - Shoulder Sleeve Insignia">
            <a:hlinkClick r:id="rId5"/>
          </p:cNvPr>
          <p:cNvPicPr>
            <a:picLocks noChangeAspect="1" noChangeArrowheads="1"/>
          </p:cNvPicPr>
          <p:nvPr/>
        </p:nvPicPr>
        <p:blipFill>
          <a:blip r:embed="rId6" cstate="print"/>
          <a:srcRect/>
          <a:stretch>
            <a:fillRect/>
          </a:stretch>
        </p:blipFill>
        <p:spPr bwMode="auto">
          <a:xfrm>
            <a:off x="9121775" y="1905000"/>
            <a:ext cx="307975" cy="394650"/>
          </a:xfrm>
          <a:prstGeom prst="rect">
            <a:avLst/>
          </a:prstGeom>
          <a:noFill/>
          <a:ln w="9525">
            <a:noFill/>
            <a:miter lim="800000"/>
            <a:headEnd/>
            <a:tailEnd/>
          </a:ln>
        </p:spPr>
      </p:pic>
      <p:cxnSp>
        <p:nvCxnSpPr>
          <p:cNvPr id="256" name="Straight Connector 255"/>
          <p:cNvCxnSpPr/>
          <p:nvPr/>
        </p:nvCxnSpPr>
        <p:spPr>
          <a:xfrm>
            <a:off x="3627438" y="1554163"/>
            <a:ext cx="1587" cy="92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a:off x="6196013" y="1565276"/>
            <a:ext cx="1587" cy="92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a:off x="8509000" y="1547814"/>
            <a:ext cx="1588" cy="92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075" name="Picture 152"/>
          <p:cNvPicPr>
            <a:picLocks noChangeAspect="1" noChangeArrowheads="1"/>
          </p:cNvPicPr>
          <p:nvPr/>
        </p:nvPicPr>
        <p:blipFill>
          <a:blip r:embed="rId7" cstate="print"/>
          <a:srcRect/>
          <a:stretch>
            <a:fillRect/>
          </a:stretch>
        </p:blipFill>
        <p:spPr bwMode="auto">
          <a:xfrm>
            <a:off x="6063963" y="2574329"/>
            <a:ext cx="227152" cy="222250"/>
          </a:xfrm>
          <a:prstGeom prst="rect">
            <a:avLst/>
          </a:prstGeom>
          <a:noFill/>
          <a:ln w="9525">
            <a:noFill/>
            <a:miter lim="800000"/>
            <a:headEnd/>
            <a:tailEnd/>
          </a:ln>
        </p:spPr>
      </p:pic>
      <p:grpSp>
        <p:nvGrpSpPr>
          <p:cNvPr id="2076" name="Group 253"/>
          <p:cNvGrpSpPr>
            <a:grpSpLocks/>
          </p:cNvGrpSpPr>
          <p:nvPr/>
        </p:nvGrpSpPr>
        <p:grpSpPr bwMode="auto">
          <a:xfrm>
            <a:off x="5959475" y="1717675"/>
            <a:ext cx="566738" cy="152400"/>
            <a:chOff x="3144855" y="2076679"/>
            <a:chExt cx="566657" cy="152850"/>
          </a:xfrm>
        </p:grpSpPr>
        <p:sp>
          <p:nvSpPr>
            <p:cNvPr id="307" name="AutoShape 188"/>
            <p:cNvSpPr>
              <a:spLocks noChangeArrowheads="1"/>
            </p:cNvSpPr>
            <p:nvPr/>
          </p:nvSpPr>
          <p:spPr bwMode="auto">
            <a:xfrm>
              <a:off x="3144855" y="2076679"/>
              <a:ext cx="176188"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08" name="AutoShape 188"/>
            <p:cNvSpPr>
              <a:spLocks noChangeArrowheads="1"/>
            </p:cNvSpPr>
            <p:nvPr/>
          </p:nvSpPr>
          <p:spPr bwMode="auto">
            <a:xfrm>
              <a:off x="3336916" y="2076679"/>
              <a:ext cx="176187"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09" name="AutoShape 188"/>
            <p:cNvSpPr>
              <a:spLocks noChangeArrowheads="1"/>
            </p:cNvSpPr>
            <p:nvPr/>
          </p:nvSpPr>
          <p:spPr bwMode="auto">
            <a:xfrm>
              <a:off x="3535324" y="2076679"/>
              <a:ext cx="176188"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grpSp>
        <p:nvGrpSpPr>
          <p:cNvPr id="2077" name="Group 254"/>
          <p:cNvGrpSpPr>
            <a:grpSpLocks/>
          </p:cNvGrpSpPr>
          <p:nvPr/>
        </p:nvGrpSpPr>
        <p:grpSpPr bwMode="auto">
          <a:xfrm>
            <a:off x="3305175" y="1662113"/>
            <a:ext cx="566738" cy="152400"/>
            <a:chOff x="3144855" y="2076679"/>
            <a:chExt cx="566657" cy="152850"/>
          </a:xfrm>
        </p:grpSpPr>
        <p:sp>
          <p:nvSpPr>
            <p:cNvPr id="304" name="AutoShape 188"/>
            <p:cNvSpPr>
              <a:spLocks noChangeArrowheads="1"/>
            </p:cNvSpPr>
            <p:nvPr/>
          </p:nvSpPr>
          <p:spPr bwMode="auto">
            <a:xfrm>
              <a:off x="3144855" y="2076679"/>
              <a:ext cx="176188"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05" name="AutoShape 188"/>
            <p:cNvSpPr>
              <a:spLocks noChangeArrowheads="1"/>
            </p:cNvSpPr>
            <p:nvPr/>
          </p:nvSpPr>
          <p:spPr bwMode="auto">
            <a:xfrm>
              <a:off x="3336916" y="2076679"/>
              <a:ext cx="176187"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06" name="AutoShape 188"/>
            <p:cNvSpPr>
              <a:spLocks noChangeArrowheads="1"/>
            </p:cNvSpPr>
            <p:nvPr/>
          </p:nvSpPr>
          <p:spPr bwMode="auto">
            <a:xfrm>
              <a:off x="3535324" y="2076679"/>
              <a:ext cx="176188"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grpSp>
        <p:nvGrpSpPr>
          <p:cNvPr id="2078" name="Group 156"/>
          <p:cNvGrpSpPr>
            <a:grpSpLocks/>
          </p:cNvGrpSpPr>
          <p:nvPr/>
        </p:nvGrpSpPr>
        <p:grpSpPr bwMode="auto">
          <a:xfrm>
            <a:off x="8228014" y="1701801"/>
            <a:ext cx="566737" cy="152400"/>
            <a:chOff x="3144855" y="2076679"/>
            <a:chExt cx="566657" cy="152850"/>
          </a:xfrm>
        </p:grpSpPr>
        <p:sp>
          <p:nvSpPr>
            <p:cNvPr id="298" name="AutoShape 188"/>
            <p:cNvSpPr>
              <a:spLocks noChangeArrowheads="1"/>
            </p:cNvSpPr>
            <p:nvPr/>
          </p:nvSpPr>
          <p:spPr bwMode="auto">
            <a:xfrm>
              <a:off x="3144855" y="2076679"/>
              <a:ext cx="176187"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299" name="AutoShape 188"/>
            <p:cNvSpPr>
              <a:spLocks noChangeArrowheads="1"/>
            </p:cNvSpPr>
            <p:nvPr/>
          </p:nvSpPr>
          <p:spPr bwMode="auto">
            <a:xfrm>
              <a:off x="3336915" y="2076679"/>
              <a:ext cx="176188"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00" name="AutoShape 188"/>
            <p:cNvSpPr>
              <a:spLocks noChangeArrowheads="1"/>
            </p:cNvSpPr>
            <p:nvPr/>
          </p:nvSpPr>
          <p:spPr bwMode="auto">
            <a:xfrm>
              <a:off x="3535325" y="2076679"/>
              <a:ext cx="176187"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sp>
        <p:nvSpPr>
          <p:cNvPr id="2079" name="Rectangle 149"/>
          <p:cNvSpPr>
            <a:spLocks noChangeArrowheads="1"/>
          </p:cNvSpPr>
          <p:nvPr/>
        </p:nvSpPr>
        <p:spPr bwMode="auto">
          <a:xfrm>
            <a:off x="8262592" y="2577687"/>
            <a:ext cx="1682750" cy="274320"/>
          </a:xfrm>
          <a:prstGeom prst="rect">
            <a:avLst/>
          </a:prstGeom>
          <a:solidFill>
            <a:srgbClr val="717365"/>
          </a:solidFill>
          <a:ln w="9525" algn="ctr">
            <a:solidFill>
              <a:schemeClr val="tx1"/>
            </a:solidFill>
            <a:miter lim="800000"/>
            <a:headEnd/>
            <a:tailEnd/>
          </a:ln>
        </p:spPr>
        <p:txBody>
          <a:bodyPr wrap="square" lIns="96591" tIns="48295" rIns="96591" bIns="48295">
            <a:spAutoFit/>
          </a:bodyPr>
          <a:lstStyle/>
          <a:p>
            <a:pPr defTabSz="966691"/>
            <a:endParaRPr lang="en-US" dirty="0">
              <a:solidFill>
                <a:srgbClr val="FFFF66"/>
              </a:solidFill>
              <a:latin typeface="Calibri" pitchFamily="34" charset="0"/>
            </a:endParaRPr>
          </a:p>
        </p:txBody>
      </p:sp>
      <p:sp>
        <p:nvSpPr>
          <p:cNvPr id="2080" name="TextBox 289"/>
          <p:cNvSpPr txBox="1">
            <a:spLocks noChangeArrowheads="1"/>
          </p:cNvSpPr>
          <p:nvPr/>
        </p:nvSpPr>
        <p:spPr bwMode="auto">
          <a:xfrm>
            <a:off x="8116888" y="2620895"/>
            <a:ext cx="1941512" cy="233363"/>
          </a:xfrm>
          <a:prstGeom prst="rect">
            <a:avLst/>
          </a:prstGeom>
          <a:noFill/>
          <a:ln w="9525">
            <a:noFill/>
            <a:miter lim="800000"/>
            <a:headEnd/>
            <a:tailEnd/>
          </a:ln>
        </p:spPr>
        <p:txBody>
          <a:bodyPr lIns="91430" tIns="45715" rIns="91430" bIns="45715">
            <a:spAutoFit/>
          </a:bodyPr>
          <a:lstStyle/>
          <a:p>
            <a:pPr algn="ctr">
              <a:lnSpc>
                <a:spcPts val="1100"/>
              </a:lnSpc>
            </a:pPr>
            <a:r>
              <a:rPr lang="en-US" sz="1200" dirty="0">
                <a:solidFill>
                  <a:schemeClr val="bg1"/>
                </a:solidFill>
              </a:rPr>
              <a:t>Division East</a:t>
            </a:r>
          </a:p>
        </p:txBody>
      </p:sp>
      <p:grpSp>
        <p:nvGrpSpPr>
          <p:cNvPr id="2081" name="Group 162"/>
          <p:cNvGrpSpPr>
            <a:grpSpLocks/>
          </p:cNvGrpSpPr>
          <p:nvPr/>
        </p:nvGrpSpPr>
        <p:grpSpPr bwMode="auto">
          <a:xfrm>
            <a:off x="8847138" y="2416176"/>
            <a:ext cx="360362" cy="155575"/>
            <a:chOff x="1885950" y="3598846"/>
            <a:chExt cx="360329" cy="155592"/>
          </a:xfrm>
        </p:grpSpPr>
        <p:sp>
          <p:nvSpPr>
            <p:cNvPr id="296" name="AutoShape 188"/>
            <p:cNvSpPr>
              <a:spLocks noChangeArrowheads="1"/>
            </p:cNvSpPr>
            <p:nvPr/>
          </p:nvSpPr>
          <p:spPr bwMode="auto">
            <a:xfrm>
              <a:off x="1885950" y="3602021"/>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297" name="AutoShape 188"/>
            <p:cNvSpPr>
              <a:spLocks noChangeArrowheads="1"/>
            </p:cNvSpPr>
            <p:nvPr/>
          </p:nvSpPr>
          <p:spPr bwMode="auto">
            <a:xfrm>
              <a:off x="2070083" y="3598846"/>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sp>
        <p:nvSpPr>
          <p:cNvPr id="2082" name="Rectangle 149"/>
          <p:cNvSpPr>
            <a:spLocks noChangeArrowheads="1"/>
          </p:cNvSpPr>
          <p:nvPr/>
        </p:nvSpPr>
        <p:spPr bwMode="auto">
          <a:xfrm>
            <a:off x="8648705" y="2844735"/>
            <a:ext cx="1682750" cy="274320"/>
          </a:xfrm>
          <a:prstGeom prst="rect">
            <a:avLst/>
          </a:prstGeom>
          <a:solidFill>
            <a:srgbClr val="717365"/>
          </a:solidFill>
          <a:ln w="9525" algn="ctr">
            <a:solidFill>
              <a:schemeClr val="tx1"/>
            </a:solidFill>
            <a:miter lim="800000"/>
            <a:headEnd/>
            <a:tailEnd/>
          </a:ln>
        </p:spPr>
        <p:txBody>
          <a:bodyPr wrap="square" lIns="96591" tIns="48295" rIns="96591" bIns="48295">
            <a:spAutoFit/>
          </a:bodyPr>
          <a:lstStyle/>
          <a:p>
            <a:pPr defTabSz="966691"/>
            <a:endParaRPr lang="en-US" dirty="0">
              <a:solidFill>
                <a:srgbClr val="FFFF66"/>
              </a:solidFill>
              <a:latin typeface="Calibri" pitchFamily="34" charset="0"/>
            </a:endParaRPr>
          </a:p>
        </p:txBody>
      </p:sp>
      <p:sp>
        <p:nvSpPr>
          <p:cNvPr id="2083" name="TextBox 292"/>
          <p:cNvSpPr txBox="1">
            <a:spLocks noChangeArrowheads="1"/>
          </p:cNvSpPr>
          <p:nvPr/>
        </p:nvSpPr>
        <p:spPr bwMode="auto">
          <a:xfrm>
            <a:off x="8666927" y="2862062"/>
            <a:ext cx="1689652" cy="238952"/>
          </a:xfrm>
          <a:prstGeom prst="rect">
            <a:avLst/>
          </a:prstGeom>
          <a:noFill/>
          <a:ln w="9525">
            <a:noFill/>
            <a:miter lim="800000"/>
            <a:headEnd/>
            <a:tailEnd/>
          </a:ln>
        </p:spPr>
        <p:txBody>
          <a:bodyPr wrap="square" lIns="91430" tIns="45715" rIns="91430" bIns="45715">
            <a:spAutoFit/>
          </a:bodyPr>
          <a:lstStyle/>
          <a:p>
            <a:pPr algn="ctr">
              <a:lnSpc>
                <a:spcPts val="1100"/>
              </a:lnSpc>
            </a:pPr>
            <a:r>
              <a:rPr lang="en-US" sz="1200" dirty="0">
                <a:solidFill>
                  <a:schemeClr val="bg1"/>
                </a:solidFill>
              </a:rPr>
              <a:t>Division West</a:t>
            </a:r>
          </a:p>
        </p:txBody>
      </p:sp>
      <p:sp>
        <p:nvSpPr>
          <p:cNvPr id="2084" name="Rectangle 149"/>
          <p:cNvSpPr>
            <a:spLocks noChangeArrowheads="1"/>
          </p:cNvSpPr>
          <p:nvPr/>
        </p:nvSpPr>
        <p:spPr bwMode="auto">
          <a:xfrm>
            <a:off x="2259013" y="2554289"/>
            <a:ext cx="1284288" cy="405320"/>
          </a:xfrm>
          <a:prstGeom prst="rect">
            <a:avLst/>
          </a:prstGeom>
          <a:solidFill>
            <a:srgbClr val="717365"/>
          </a:solidFill>
          <a:ln w="9525" algn="ctr">
            <a:solidFill>
              <a:schemeClr val="tx1"/>
            </a:solidFill>
            <a:miter lim="800000"/>
            <a:headEnd/>
            <a:tailEnd/>
          </a:ln>
        </p:spPr>
        <p:txBody>
          <a:bodyPr wrap="square" lIns="96591" tIns="48295" rIns="96591" bIns="48295">
            <a:spAutoFit/>
          </a:bodyPr>
          <a:lstStyle/>
          <a:p>
            <a:pPr algn="ctr">
              <a:lnSpc>
                <a:spcPts val="1200"/>
              </a:lnSpc>
            </a:pPr>
            <a:r>
              <a:rPr lang="en-US" sz="1200" dirty="0">
                <a:solidFill>
                  <a:prstClr val="white"/>
                </a:solidFill>
              </a:rPr>
              <a:t>HQ, 1</a:t>
            </a:r>
            <a:r>
              <a:rPr lang="en-US" sz="1200" baseline="30000" dirty="0">
                <a:solidFill>
                  <a:prstClr val="white"/>
                </a:solidFill>
              </a:rPr>
              <a:t>st</a:t>
            </a:r>
            <a:r>
              <a:rPr lang="en-US" sz="1200" dirty="0">
                <a:solidFill>
                  <a:prstClr val="white"/>
                </a:solidFill>
              </a:rPr>
              <a:t> Cavalry Division</a:t>
            </a:r>
          </a:p>
        </p:txBody>
      </p:sp>
      <p:sp>
        <p:nvSpPr>
          <p:cNvPr id="2086" name="Rectangle 149"/>
          <p:cNvSpPr>
            <a:spLocks noChangeArrowheads="1"/>
          </p:cNvSpPr>
          <p:nvPr/>
        </p:nvSpPr>
        <p:spPr bwMode="auto">
          <a:xfrm>
            <a:off x="14001751" y="1836738"/>
            <a:ext cx="1195388" cy="559208"/>
          </a:xfrm>
          <a:prstGeom prst="rect">
            <a:avLst/>
          </a:prstGeom>
          <a:solidFill>
            <a:srgbClr val="717365"/>
          </a:solidFill>
          <a:ln w="9525" algn="ctr">
            <a:solidFill>
              <a:schemeClr val="tx1"/>
            </a:solidFill>
            <a:miter lim="800000"/>
            <a:headEnd/>
            <a:tailEnd/>
          </a:ln>
        </p:spPr>
        <p:txBody>
          <a:bodyPr lIns="96591" tIns="48295" rIns="96591" bIns="48295">
            <a:spAutoFit/>
          </a:bodyPr>
          <a:lstStyle/>
          <a:p>
            <a:pPr algn="ctr">
              <a:lnSpc>
                <a:spcPts val="1200"/>
              </a:lnSpc>
            </a:pPr>
            <a:r>
              <a:rPr lang="en-US" sz="1200" dirty="0">
                <a:solidFill>
                  <a:prstClr val="white"/>
                </a:solidFill>
              </a:rPr>
              <a:t>Air Traffic </a:t>
            </a:r>
          </a:p>
          <a:p>
            <a:pPr algn="ctr">
              <a:lnSpc>
                <a:spcPts val="1200"/>
              </a:lnSpc>
            </a:pPr>
            <a:r>
              <a:rPr lang="en-US" sz="1200" dirty="0">
                <a:solidFill>
                  <a:prstClr val="white"/>
                </a:solidFill>
              </a:rPr>
              <a:t>Services Command</a:t>
            </a:r>
          </a:p>
        </p:txBody>
      </p:sp>
      <p:cxnSp>
        <p:nvCxnSpPr>
          <p:cNvPr id="390" name="Straight Connector 389"/>
          <p:cNvCxnSpPr/>
          <p:nvPr/>
        </p:nvCxnSpPr>
        <p:spPr>
          <a:xfrm>
            <a:off x="436564" y="1539875"/>
            <a:ext cx="14173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98" name="AutoShape 188"/>
          <p:cNvSpPr>
            <a:spLocks noChangeArrowheads="1"/>
          </p:cNvSpPr>
          <p:nvPr/>
        </p:nvSpPr>
        <p:spPr bwMode="auto">
          <a:xfrm>
            <a:off x="12007851" y="2124075"/>
            <a:ext cx="176213" cy="152400"/>
          </a:xfrm>
          <a:prstGeom prst="star5">
            <a:avLst/>
          </a:prstGeom>
          <a:solidFill>
            <a:srgbClr val="FFFF00"/>
          </a:solidFill>
          <a:ln w="9525">
            <a:solidFill>
              <a:srgbClr val="000000"/>
            </a:solidFill>
            <a:miter lim="800000"/>
            <a:headEnd/>
            <a:tailEnd/>
          </a:ln>
          <a:effectLst/>
        </p:spPr>
        <p:txBody>
          <a:bodyPr wrap="none" lIns="91430" tIns="45715" rIns="91430" bIns="45715"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2093" name="Rectangle 149"/>
          <p:cNvSpPr>
            <a:spLocks noChangeArrowheads="1"/>
          </p:cNvSpPr>
          <p:nvPr/>
        </p:nvSpPr>
        <p:spPr bwMode="auto">
          <a:xfrm>
            <a:off x="11485564" y="1824038"/>
            <a:ext cx="1882775" cy="466725"/>
          </a:xfrm>
          <a:prstGeom prst="rect">
            <a:avLst/>
          </a:prstGeom>
          <a:solidFill>
            <a:srgbClr val="717365"/>
          </a:solidFill>
          <a:ln w="9525" algn="ctr">
            <a:solidFill>
              <a:schemeClr val="tx1"/>
            </a:solidFill>
            <a:miter lim="800000"/>
            <a:headEnd/>
            <a:tailEnd/>
          </a:ln>
        </p:spPr>
        <p:txBody>
          <a:bodyPr lIns="96591" tIns="48295" rIns="96591" bIns="48295">
            <a:spAutoFit/>
          </a:bodyPr>
          <a:lstStyle/>
          <a:p>
            <a:pPr defTabSz="966691"/>
            <a:endParaRPr lang="en-US" sz="2400" dirty="0">
              <a:solidFill>
                <a:srgbClr val="FFFF66"/>
              </a:solidFill>
              <a:latin typeface="Calibri" pitchFamily="34" charset="0"/>
            </a:endParaRPr>
          </a:p>
        </p:txBody>
      </p:sp>
      <p:sp>
        <p:nvSpPr>
          <p:cNvPr id="2094" name="TextBox 399"/>
          <p:cNvSpPr txBox="1">
            <a:spLocks noChangeArrowheads="1"/>
          </p:cNvSpPr>
          <p:nvPr/>
        </p:nvSpPr>
        <p:spPr bwMode="auto">
          <a:xfrm>
            <a:off x="11406368" y="1858964"/>
            <a:ext cx="2085975" cy="381000"/>
          </a:xfrm>
          <a:prstGeom prst="rect">
            <a:avLst/>
          </a:prstGeom>
          <a:noFill/>
          <a:ln w="9525">
            <a:noFill/>
            <a:miter lim="800000"/>
            <a:headEnd/>
            <a:tailEnd/>
          </a:ln>
        </p:spPr>
        <p:txBody>
          <a:bodyPr lIns="91430" tIns="45715" rIns="91430" bIns="45715">
            <a:spAutoFit/>
          </a:bodyPr>
          <a:lstStyle/>
          <a:p>
            <a:pPr algn="ctr">
              <a:lnSpc>
                <a:spcPts val="1100"/>
              </a:lnSpc>
            </a:pPr>
            <a:r>
              <a:rPr lang="en-US" sz="1200" dirty="0">
                <a:solidFill>
                  <a:schemeClr val="bg1"/>
                </a:solidFill>
              </a:rPr>
              <a:t>32</a:t>
            </a:r>
            <a:r>
              <a:rPr lang="en-US" sz="1200" baseline="30000" dirty="0">
                <a:solidFill>
                  <a:schemeClr val="bg1"/>
                </a:solidFill>
              </a:rPr>
              <a:t>nd</a:t>
            </a:r>
            <a:r>
              <a:rPr lang="en-US" sz="1200" dirty="0">
                <a:solidFill>
                  <a:schemeClr val="bg1"/>
                </a:solidFill>
              </a:rPr>
              <a:t> Army Air and  Missile Defense Command</a:t>
            </a:r>
          </a:p>
        </p:txBody>
      </p:sp>
      <p:sp>
        <p:nvSpPr>
          <p:cNvPr id="403" name="AutoShape 188"/>
          <p:cNvSpPr>
            <a:spLocks noChangeArrowheads="1"/>
          </p:cNvSpPr>
          <p:nvPr/>
        </p:nvSpPr>
        <p:spPr bwMode="auto">
          <a:xfrm>
            <a:off x="12380914" y="1658940"/>
            <a:ext cx="176212" cy="152400"/>
          </a:xfrm>
          <a:prstGeom prst="star5">
            <a:avLst/>
          </a:prstGeom>
          <a:solidFill>
            <a:srgbClr val="FFD531"/>
          </a:solidFill>
          <a:ln w="9525">
            <a:solidFill>
              <a:srgbClr val="000000"/>
            </a:solidFill>
            <a:miter lim="800000"/>
            <a:headEnd/>
            <a:tailEnd/>
          </a:ln>
          <a:effectLst/>
        </p:spPr>
        <p:txBody>
          <a:bodyPr wrap="none" lIns="91430" tIns="45715" rIns="91430" bIns="45715"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cxnSp>
        <p:nvCxnSpPr>
          <p:cNvPr id="441" name="Straight Connector 440"/>
          <p:cNvCxnSpPr/>
          <p:nvPr/>
        </p:nvCxnSpPr>
        <p:spPr>
          <a:xfrm>
            <a:off x="12477750" y="1524001"/>
            <a:ext cx="0" cy="92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3" name="Group 342"/>
          <p:cNvGrpSpPr/>
          <p:nvPr/>
        </p:nvGrpSpPr>
        <p:grpSpPr>
          <a:xfrm>
            <a:off x="6342064" y="828676"/>
            <a:ext cx="865187" cy="163513"/>
            <a:chOff x="6342063" y="762000"/>
            <a:chExt cx="865187" cy="163513"/>
          </a:xfrm>
        </p:grpSpPr>
        <p:grpSp>
          <p:nvGrpSpPr>
            <p:cNvPr id="2099" name="Group 60"/>
            <p:cNvGrpSpPr>
              <a:grpSpLocks/>
            </p:cNvGrpSpPr>
            <p:nvPr/>
          </p:nvGrpSpPr>
          <p:grpSpPr bwMode="auto">
            <a:xfrm>
              <a:off x="6342063" y="762000"/>
              <a:ext cx="436562" cy="163513"/>
              <a:chOff x="2928" y="1680"/>
              <a:chExt cx="290" cy="131"/>
            </a:xfrm>
          </p:grpSpPr>
          <p:sp>
            <p:nvSpPr>
              <p:cNvPr id="370" name="AutoShape 61"/>
              <p:cNvSpPr>
                <a:spLocks noChangeAspect="1" noChangeArrowheads="1"/>
              </p:cNvSpPr>
              <p:nvPr/>
            </p:nvSpPr>
            <p:spPr bwMode="auto">
              <a:xfrm>
                <a:off x="2928" y="1680"/>
                <a:ext cx="149" cy="13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71" name="AutoShape 62"/>
              <p:cNvSpPr>
                <a:spLocks noChangeAspect="1" noChangeArrowheads="1"/>
              </p:cNvSpPr>
              <p:nvPr/>
            </p:nvSpPr>
            <p:spPr bwMode="auto">
              <a:xfrm>
                <a:off x="3074" y="1680"/>
                <a:ext cx="144" cy="131"/>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grpSp>
          <p:nvGrpSpPr>
            <p:cNvPr id="2100" name="Group 63"/>
            <p:cNvGrpSpPr>
              <a:grpSpLocks/>
            </p:cNvGrpSpPr>
            <p:nvPr/>
          </p:nvGrpSpPr>
          <p:grpSpPr bwMode="auto">
            <a:xfrm>
              <a:off x="6759575" y="762000"/>
              <a:ext cx="447675" cy="163513"/>
              <a:chOff x="2918" y="1680"/>
              <a:chExt cx="299" cy="131"/>
            </a:xfrm>
          </p:grpSpPr>
          <p:sp>
            <p:nvSpPr>
              <p:cNvPr id="368" name="AutoShape 64"/>
              <p:cNvSpPr>
                <a:spLocks noChangeAspect="1" noChangeArrowheads="1"/>
              </p:cNvSpPr>
              <p:nvPr/>
            </p:nvSpPr>
            <p:spPr bwMode="auto">
              <a:xfrm>
                <a:off x="2918" y="1680"/>
                <a:ext cx="150" cy="13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69" name="AutoShape 65"/>
              <p:cNvSpPr>
                <a:spLocks noChangeAspect="1" noChangeArrowheads="1"/>
              </p:cNvSpPr>
              <p:nvPr/>
            </p:nvSpPr>
            <p:spPr bwMode="auto">
              <a:xfrm>
                <a:off x="3068" y="1680"/>
                <a:ext cx="149" cy="131"/>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grpSp>
      <p:sp>
        <p:nvSpPr>
          <p:cNvPr id="2101" name="TextBox 596"/>
          <p:cNvSpPr txBox="1">
            <a:spLocks noChangeArrowheads="1"/>
          </p:cNvSpPr>
          <p:nvPr/>
        </p:nvSpPr>
        <p:spPr bwMode="auto">
          <a:xfrm>
            <a:off x="4648200" y="0"/>
            <a:ext cx="6144467" cy="711669"/>
          </a:xfrm>
          <a:prstGeom prst="rect">
            <a:avLst/>
          </a:prstGeom>
          <a:noFill/>
          <a:ln w="9525">
            <a:noFill/>
            <a:miter lim="800000"/>
            <a:headEnd/>
            <a:tailEnd/>
          </a:ln>
        </p:spPr>
        <p:txBody>
          <a:bodyPr wrap="none" lIns="91430" tIns="45715" rIns="91430" bIns="45715">
            <a:spAutoFit/>
          </a:bodyPr>
          <a:lstStyle/>
          <a:p>
            <a:r>
              <a:rPr lang="en-US" sz="4000" b="1" dirty="0">
                <a:latin typeface="Calibri" pitchFamily="34" charset="0"/>
              </a:rPr>
              <a:t>U.S. Army Forces Command</a:t>
            </a:r>
          </a:p>
        </p:txBody>
      </p:sp>
      <p:grpSp>
        <p:nvGrpSpPr>
          <p:cNvPr id="324" name="Group 323"/>
          <p:cNvGrpSpPr/>
          <p:nvPr/>
        </p:nvGrpSpPr>
        <p:grpSpPr>
          <a:xfrm>
            <a:off x="2720976" y="2382840"/>
            <a:ext cx="360363" cy="152400"/>
            <a:chOff x="2660650" y="2359025"/>
            <a:chExt cx="360363" cy="152400"/>
          </a:xfrm>
        </p:grpSpPr>
        <p:sp>
          <p:nvSpPr>
            <p:cNvPr id="496" name="AutoShape 188"/>
            <p:cNvSpPr>
              <a:spLocks noChangeArrowheads="1"/>
            </p:cNvSpPr>
            <p:nvPr/>
          </p:nvSpPr>
          <p:spPr bwMode="auto">
            <a:xfrm>
              <a:off x="2660650" y="2359025"/>
              <a:ext cx="176213" cy="15240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497" name="AutoShape 188"/>
            <p:cNvSpPr>
              <a:spLocks noChangeArrowheads="1"/>
            </p:cNvSpPr>
            <p:nvPr/>
          </p:nvSpPr>
          <p:spPr bwMode="auto">
            <a:xfrm>
              <a:off x="2844800" y="2359025"/>
              <a:ext cx="176213" cy="15240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sp>
        <p:nvSpPr>
          <p:cNvPr id="2104" name="Rectangle 241"/>
          <p:cNvSpPr>
            <a:spLocks noChangeArrowheads="1"/>
          </p:cNvSpPr>
          <p:nvPr/>
        </p:nvSpPr>
        <p:spPr bwMode="auto">
          <a:xfrm>
            <a:off x="76201" y="9055232"/>
            <a:ext cx="7391400" cy="861774"/>
          </a:xfrm>
          <a:prstGeom prst="rect">
            <a:avLst/>
          </a:prstGeom>
          <a:noFill/>
          <a:ln w="9525">
            <a:noFill/>
            <a:miter lim="800000"/>
            <a:headEnd/>
            <a:tailEnd/>
          </a:ln>
        </p:spPr>
        <p:txBody>
          <a:bodyPr lIns="91430" tIns="45715" rIns="91430" bIns="45715">
            <a:spAutoFit/>
          </a:bodyPr>
          <a:lstStyle/>
          <a:p>
            <a:pPr marL="112702" indent="-112702"/>
            <a:r>
              <a:rPr lang="en-US" sz="1000" dirty="0" smtClean="0">
                <a:solidFill>
                  <a:srgbClr val="FF0000"/>
                </a:solidFill>
              </a:rPr>
              <a:t>* </a:t>
            </a:r>
            <a:r>
              <a:rPr lang="en-US" sz="1000" dirty="0" smtClean="0"/>
              <a:t>Corps </a:t>
            </a:r>
            <a:r>
              <a:rPr lang="en-US" sz="1000" dirty="0"/>
              <a:t>Commanders are responsible for the training and readiness of selected modular Division HQs (only).  This command authority does not include subordinate modular units attached to the Division commander. Division commanders dual-</a:t>
            </a:r>
            <a:r>
              <a:rPr lang="en-US" sz="1000" dirty="0" err="1"/>
              <a:t>hatted</a:t>
            </a:r>
            <a:r>
              <a:rPr lang="en-US" sz="1000" dirty="0"/>
              <a:t> as Army Senior Commanders report direct to FORSCOM for all readiness issues concerning their attached subordinate units</a:t>
            </a:r>
            <a:r>
              <a:rPr lang="en-US" sz="1000" dirty="0" smtClean="0"/>
              <a:t>.</a:t>
            </a:r>
          </a:p>
          <a:p>
            <a:pPr marL="112702" indent="-112702"/>
            <a:r>
              <a:rPr lang="en-US" sz="1000" dirty="0" smtClean="0">
                <a:solidFill>
                  <a:srgbClr val="FF0000"/>
                </a:solidFill>
              </a:rPr>
              <a:t>** </a:t>
            </a:r>
            <a:r>
              <a:rPr lang="en-US" sz="1000" dirty="0"/>
              <a:t>The 13</a:t>
            </a:r>
            <a:r>
              <a:rPr lang="en-US" sz="1000" baseline="30000" dirty="0"/>
              <a:t>th</a:t>
            </a:r>
            <a:r>
              <a:rPr lang="en-US" sz="1000" dirty="0"/>
              <a:t> CAB activates at Fort Carson in 2013 and will bring the total number of CABs to 10</a:t>
            </a:r>
            <a:r>
              <a:rPr lang="en-US" sz="1000" dirty="0" smtClean="0"/>
              <a:t>.</a:t>
            </a:r>
          </a:p>
          <a:p>
            <a:r>
              <a:rPr lang="en-US" sz="1000" dirty="0" smtClean="0">
                <a:solidFill>
                  <a:srgbClr val="FF0000"/>
                </a:solidFill>
              </a:rPr>
              <a:t>** </a:t>
            </a:r>
            <a:r>
              <a:rPr lang="en-US" sz="1000" dirty="0" smtClean="0"/>
              <a:t>HQ, 7th Infantry Division will be activated in Oct 2012 as a non-deployable TDA headquarters with 250 personnel.</a:t>
            </a:r>
            <a:endParaRPr lang="en-US" sz="1000" dirty="0"/>
          </a:p>
        </p:txBody>
      </p:sp>
      <p:grpSp>
        <p:nvGrpSpPr>
          <p:cNvPr id="2105" name="Group 266"/>
          <p:cNvGrpSpPr>
            <a:grpSpLocks/>
          </p:cNvGrpSpPr>
          <p:nvPr/>
        </p:nvGrpSpPr>
        <p:grpSpPr bwMode="auto">
          <a:xfrm>
            <a:off x="12752388" y="228601"/>
            <a:ext cx="2487612" cy="981075"/>
            <a:chOff x="13487400" y="701040"/>
            <a:chExt cx="2486015" cy="981515"/>
          </a:xfrm>
        </p:grpSpPr>
        <p:grpSp>
          <p:nvGrpSpPr>
            <p:cNvPr id="2421" name="Group 261"/>
            <p:cNvGrpSpPr>
              <a:grpSpLocks/>
            </p:cNvGrpSpPr>
            <p:nvPr/>
          </p:nvGrpSpPr>
          <p:grpSpPr bwMode="auto">
            <a:xfrm>
              <a:off x="13563563" y="990600"/>
              <a:ext cx="2409852" cy="646621"/>
              <a:chOff x="12725363" y="990600"/>
              <a:chExt cx="2409852" cy="646621"/>
            </a:xfrm>
          </p:grpSpPr>
          <p:cxnSp>
            <p:nvCxnSpPr>
              <p:cNvPr id="249" name="Straight Connector 248"/>
              <p:cNvCxnSpPr/>
              <p:nvPr/>
            </p:nvCxnSpPr>
            <p:spPr>
              <a:xfrm flipH="1">
                <a:off x="12725351" y="1325208"/>
                <a:ext cx="274461"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flipH="1">
                <a:off x="12725351" y="1142563"/>
                <a:ext cx="274461" cy="0"/>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426" name="TextBox 259"/>
              <p:cNvSpPr txBox="1">
                <a:spLocks noChangeArrowheads="1"/>
              </p:cNvSpPr>
              <p:nvPr/>
            </p:nvSpPr>
            <p:spPr bwMode="auto">
              <a:xfrm>
                <a:off x="12954005" y="990600"/>
                <a:ext cx="2181210" cy="646621"/>
              </a:xfrm>
              <a:prstGeom prst="rect">
                <a:avLst/>
              </a:prstGeom>
              <a:noFill/>
              <a:ln w="9525">
                <a:noFill/>
                <a:miter lim="800000"/>
                <a:headEnd/>
                <a:tailEnd/>
              </a:ln>
            </p:spPr>
            <p:txBody>
              <a:bodyPr wrap="none">
                <a:spAutoFit/>
              </a:bodyPr>
              <a:lstStyle/>
              <a:p>
                <a:r>
                  <a:rPr lang="en-US" sz="1200" dirty="0"/>
                  <a:t>:  Assigned</a:t>
                </a:r>
              </a:p>
              <a:p>
                <a:r>
                  <a:rPr lang="en-US" sz="1200" dirty="0"/>
                  <a:t>:  Attached</a:t>
                </a:r>
              </a:p>
              <a:p>
                <a:r>
                  <a:rPr lang="en-US" sz="1200" dirty="0"/>
                  <a:t>:Training Readiness Authority</a:t>
                </a:r>
              </a:p>
            </p:txBody>
          </p:sp>
        </p:grpSp>
        <p:sp>
          <p:nvSpPr>
            <p:cNvPr id="2422" name="TextBox 262"/>
            <p:cNvSpPr txBox="1">
              <a:spLocks noChangeArrowheads="1"/>
            </p:cNvSpPr>
            <p:nvPr/>
          </p:nvSpPr>
          <p:spPr bwMode="auto">
            <a:xfrm>
              <a:off x="13487400" y="746760"/>
              <a:ext cx="780983" cy="307777"/>
            </a:xfrm>
            <a:prstGeom prst="rect">
              <a:avLst/>
            </a:prstGeom>
            <a:noFill/>
            <a:ln w="9525">
              <a:noFill/>
              <a:miter lim="800000"/>
              <a:headEnd/>
              <a:tailEnd/>
            </a:ln>
          </p:spPr>
          <p:txBody>
            <a:bodyPr wrap="none">
              <a:spAutoFit/>
            </a:bodyPr>
            <a:lstStyle/>
            <a:p>
              <a:r>
                <a:rPr lang="en-US" sz="1400" dirty="0"/>
                <a:t>Legend</a:t>
              </a:r>
            </a:p>
          </p:txBody>
        </p:sp>
        <p:sp>
          <p:nvSpPr>
            <p:cNvPr id="266" name="Rectangle 265"/>
            <p:cNvSpPr/>
            <p:nvPr/>
          </p:nvSpPr>
          <p:spPr>
            <a:xfrm>
              <a:off x="13487400" y="701040"/>
              <a:ext cx="2436835" cy="9815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106" name="Rectangle 149"/>
          <p:cNvSpPr>
            <a:spLocks noChangeArrowheads="1"/>
          </p:cNvSpPr>
          <p:nvPr/>
        </p:nvSpPr>
        <p:spPr bwMode="auto">
          <a:xfrm>
            <a:off x="9739313" y="1844676"/>
            <a:ext cx="1147762" cy="650875"/>
          </a:xfrm>
          <a:prstGeom prst="rect">
            <a:avLst/>
          </a:prstGeom>
          <a:solidFill>
            <a:srgbClr val="717365"/>
          </a:solidFill>
          <a:ln w="9525" algn="ctr">
            <a:solidFill>
              <a:schemeClr val="tx1"/>
            </a:solidFill>
            <a:miter lim="800000"/>
            <a:headEnd/>
            <a:tailEnd/>
          </a:ln>
        </p:spPr>
        <p:txBody>
          <a:bodyPr lIns="91430" tIns="91430" rIns="91430" bIns="91430">
            <a:noAutofit/>
          </a:bodyPr>
          <a:lstStyle/>
          <a:p>
            <a:pPr algn="ctr">
              <a:lnSpc>
                <a:spcPts val="1299"/>
              </a:lnSpc>
            </a:pPr>
            <a:r>
              <a:rPr lang="en-US" sz="1200" dirty="0">
                <a:solidFill>
                  <a:prstClr val="white"/>
                </a:solidFill>
              </a:rPr>
              <a:t>U.S. Army Reserve Command</a:t>
            </a:r>
          </a:p>
        </p:txBody>
      </p:sp>
      <p:cxnSp>
        <p:nvCxnSpPr>
          <p:cNvPr id="267" name="Straight Connector 266"/>
          <p:cNvCxnSpPr/>
          <p:nvPr/>
        </p:nvCxnSpPr>
        <p:spPr>
          <a:xfrm>
            <a:off x="10266364" y="1539876"/>
            <a:ext cx="1587" cy="92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09" name="Group 156"/>
          <p:cNvGrpSpPr>
            <a:grpSpLocks/>
          </p:cNvGrpSpPr>
          <p:nvPr/>
        </p:nvGrpSpPr>
        <p:grpSpPr bwMode="auto">
          <a:xfrm>
            <a:off x="10001250" y="1682752"/>
            <a:ext cx="566738" cy="152400"/>
            <a:chOff x="3144855" y="2076679"/>
            <a:chExt cx="566657" cy="152850"/>
          </a:xfrm>
        </p:grpSpPr>
        <p:sp>
          <p:nvSpPr>
            <p:cNvPr id="270" name="AutoShape 188"/>
            <p:cNvSpPr>
              <a:spLocks noChangeArrowheads="1"/>
            </p:cNvSpPr>
            <p:nvPr/>
          </p:nvSpPr>
          <p:spPr bwMode="auto">
            <a:xfrm>
              <a:off x="3144855" y="2076679"/>
              <a:ext cx="176188"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271" name="AutoShape 188"/>
            <p:cNvSpPr>
              <a:spLocks noChangeArrowheads="1"/>
            </p:cNvSpPr>
            <p:nvPr/>
          </p:nvSpPr>
          <p:spPr bwMode="auto">
            <a:xfrm>
              <a:off x="3336916" y="2076679"/>
              <a:ext cx="176187" cy="152850"/>
            </a:xfrm>
            <a:prstGeom prst="star5">
              <a:avLst/>
            </a:prstGeom>
            <a:solidFill>
              <a:srgbClr val="FFC000"/>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272" name="AutoShape 188"/>
            <p:cNvSpPr>
              <a:spLocks noChangeArrowheads="1"/>
            </p:cNvSpPr>
            <p:nvPr/>
          </p:nvSpPr>
          <p:spPr bwMode="auto">
            <a:xfrm>
              <a:off x="3535324" y="2076679"/>
              <a:ext cx="176188"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pic>
        <p:nvPicPr>
          <p:cNvPr id="2110" name="Picture 300" descr="http://cs.dogpile.com/ClickHandler.ashx?ap=1&amp;app=1&amp;c=info.dogpl.t2.8&amp;coi=372380&amp;cop=main-title&amp;ep=1&amp;euip=147.217.190.185&amp;fcoi=417&amp;fcop=topnav&amp;fpid=27&amp;npp=1&amp;p=0&amp;pp=0&amp;pvaid=bed441963a3643caa4b489630d30db81&amp;ru=http%3a%2f%2fupload.wikimedia.org%2fwikipedia%2fcommons%2f8%2f8e%2fUS_Army_Reserve_Command_SSI.jpg&amp;s=dogpile&amp;sid=794727687.2604668422726.1316718005&amp;vid=794727687.2604668422726.1314720698.7&amp;hash=D481BFFF4899F06E0A20D91DE69CD3E7"/>
          <p:cNvPicPr>
            <a:picLocks noChangeAspect="1" noChangeArrowheads="1"/>
          </p:cNvPicPr>
          <p:nvPr/>
        </p:nvPicPr>
        <p:blipFill>
          <a:blip r:embed="rId8" cstate="print"/>
          <a:srcRect/>
          <a:stretch>
            <a:fillRect/>
          </a:stretch>
        </p:blipFill>
        <p:spPr bwMode="auto">
          <a:xfrm>
            <a:off x="10910888" y="1920875"/>
            <a:ext cx="457200" cy="457200"/>
          </a:xfrm>
          <a:prstGeom prst="rect">
            <a:avLst/>
          </a:prstGeom>
          <a:noFill/>
          <a:ln w="9525">
            <a:noFill/>
            <a:miter lim="800000"/>
            <a:headEnd/>
            <a:tailEnd/>
          </a:ln>
        </p:spPr>
      </p:pic>
      <p:sp>
        <p:nvSpPr>
          <p:cNvPr id="2111" name="TextBox 318"/>
          <p:cNvSpPr txBox="1">
            <a:spLocks noChangeArrowheads="1"/>
          </p:cNvSpPr>
          <p:nvPr/>
        </p:nvSpPr>
        <p:spPr bwMode="auto">
          <a:xfrm>
            <a:off x="1922463" y="1577976"/>
            <a:ext cx="328612" cy="538163"/>
          </a:xfrm>
          <a:prstGeom prst="rect">
            <a:avLst/>
          </a:prstGeom>
          <a:noFill/>
          <a:ln w="9525">
            <a:noFill/>
            <a:miter lim="800000"/>
            <a:headEnd/>
            <a:tailEnd/>
          </a:ln>
        </p:spPr>
        <p:txBody>
          <a:bodyPr wrap="none" lIns="91430" tIns="45715" rIns="91430" bIns="45715">
            <a:spAutoFit/>
          </a:bodyPr>
          <a:lstStyle/>
          <a:p>
            <a:r>
              <a:rPr lang="en-US">
                <a:solidFill>
                  <a:srgbClr val="FF0000"/>
                </a:solidFill>
              </a:rPr>
              <a:t>*</a:t>
            </a:r>
          </a:p>
        </p:txBody>
      </p:sp>
      <p:sp>
        <p:nvSpPr>
          <p:cNvPr id="2112" name="TextBox 321"/>
          <p:cNvSpPr txBox="1">
            <a:spLocks noChangeArrowheads="1"/>
          </p:cNvSpPr>
          <p:nvPr/>
        </p:nvSpPr>
        <p:spPr bwMode="auto">
          <a:xfrm>
            <a:off x="3840164" y="1539875"/>
            <a:ext cx="396875" cy="533400"/>
          </a:xfrm>
          <a:prstGeom prst="rect">
            <a:avLst/>
          </a:prstGeom>
          <a:noFill/>
          <a:ln w="9525">
            <a:noFill/>
            <a:miter lim="800000"/>
            <a:headEnd/>
            <a:tailEnd/>
          </a:ln>
        </p:spPr>
        <p:txBody>
          <a:bodyPr lIns="91430" tIns="45715" rIns="91430" bIns="45715">
            <a:spAutoFit/>
          </a:bodyPr>
          <a:lstStyle/>
          <a:p>
            <a:r>
              <a:rPr lang="en-US">
                <a:solidFill>
                  <a:srgbClr val="FF0000"/>
                </a:solidFill>
              </a:rPr>
              <a:t>*</a:t>
            </a:r>
          </a:p>
        </p:txBody>
      </p:sp>
      <p:sp>
        <p:nvSpPr>
          <p:cNvPr id="2113" name="TextBox 325"/>
          <p:cNvSpPr txBox="1">
            <a:spLocks noChangeArrowheads="1"/>
          </p:cNvSpPr>
          <p:nvPr/>
        </p:nvSpPr>
        <p:spPr bwMode="auto">
          <a:xfrm>
            <a:off x="6432554" y="1549397"/>
            <a:ext cx="396875" cy="538163"/>
          </a:xfrm>
          <a:prstGeom prst="rect">
            <a:avLst/>
          </a:prstGeom>
          <a:noFill/>
          <a:ln w="9525">
            <a:noFill/>
            <a:miter lim="800000"/>
            <a:headEnd/>
            <a:tailEnd/>
          </a:ln>
        </p:spPr>
        <p:txBody>
          <a:bodyPr lIns="91430" tIns="45715" rIns="91430" bIns="45715">
            <a:spAutoFit/>
          </a:bodyPr>
          <a:lstStyle/>
          <a:p>
            <a:r>
              <a:rPr lang="en-US" dirty="0">
                <a:solidFill>
                  <a:srgbClr val="FF0000"/>
                </a:solidFill>
              </a:rPr>
              <a:t>*</a:t>
            </a:r>
          </a:p>
        </p:txBody>
      </p:sp>
      <p:cxnSp>
        <p:nvCxnSpPr>
          <p:cNvPr id="335" name="Straight Connector 334"/>
          <p:cNvCxnSpPr/>
          <p:nvPr/>
        </p:nvCxnSpPr>
        <p:spPr>
          <a:xfrm>
            <a:off x="447675" y="1539875"/>
            <a:ext cx="0" cy="11890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4" name="Straight Connector 333"/>
          <p:cNvCxnSpPr/>
          <p:nvPr/>
        </p:nvCxnSpPr>
        <p:spPr>
          <a:xfrm>
            <a:off x="1573214" y="2298700"/>
            <a:ext cx="1587" cy="4572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116" name="Rectangle 149"/>
          <p:cNvSpPr>
            <a:spLocks noChangeArrowheads="1"/>
          </p:cNvSpPr>
          <p:nvPr/>
        </p:nvSpPr>
        <p:spPr bwMode="auto">
          <a:xfrm>
            <a:off x="106363" y="2533651"/>
            <a:ext cx="1836737" cy="282209"/>
          </a:xfrm>
          <a:prstGeom prst="rect">
            <a:avLst/>
          </a:prstGeom>
          <a:solidFill>
            <a:srgbClr val="717365"/>
          </a:solidFill>
          <a:ln w="9525" algn="ctr">
            <a:solidFill>
              <a:schemeClr val="tx1"/>
            </a:solidFill>
            <a:miter lim="800000"/>
            <a:headEnd/>
            <a:tailEnd/>
          </a:ln>
        </p:spPr>
        <p:txBody>
          <a:bodyPr wrap="square" lIns="96591" tIns="48295" rIns="96591" bIns="48295">
            <a:spAutoFit/>
          </a:bodyPr>
          <a:lstStyle/>
          <a:p>
            <a:pPr lvl="0" algn="ctr"/>
            <a:r>
              <a:rPr lang="en-US" sz="1200" dirty="0">
                <a:solidFill>
                  <a:prstClr val="white"/>
                </a:solidFill>
              </a:rPr>
              <a:t>HQ, 1</a:t>
            </a:r>
            <a:r>
              <a:rPr lang="en-US" sz="1200" baseline="30000" dirty="0">
                <a:solidFill>
                  <a:prstClr val="white"/>
                </a:solidFill>
              </a:rPr>
              <a:t>st</a:t>
            </a:r>
            <a:r>
              <a:rPr lang="en-US" sz="1200" dirty="0">
                <a:solidFill>
                  <a:prstClr val="white"/>
                </a:solidFill>
              </a:rPr>
              <a:t> Infantry Division</a:t>
            </a:r>
          </a:p>
        </p:txBody>
      </p:sp>
      <p:pic>
        <p:nvPicPr>
          <p:cNvPr id="2117" name="Picture 155" descr="2ID Patch"/>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1957397" y="2503484"/>
            <a:ext cx="199717" cy="282575"/>
          </a:xfrm>
          <a:prstGeom prst="rect">
            <a:avLst/>
          </a:prstGeom>
          <a:noFill/>
          <a:ln w="9525">
            <a:noFill/>
            <a:miter lim="800000"/>
            <a:headEnd/>
            <a:tailEnd/>
          </a:ln>
        </p:spPr>
      </p:pic>
      <p:grpSp>
        <p:nvGrpSpPr>
          <p:cNvPr id="2119" name="Group 82"/>
          <p:cNvGrpSpPr>
            <a:grpSpLocks/>
          </p:cNvGrpSpPr>
          <p:nvPr/>
        </p:nvGrpSpPr>
        <p:grpSpPr bwMode="auto">
          <a:xfrm>
            <a:off x="736601" y="2365379"/>
            <a:ext cx="360363" cy="155575"/>
            <a:chOff x="1885950" y="3598846"/>
            <a:chExt cx="360329" cy="155592"/>
          </a:xfrm>
        </p:grpSpPr>
        <p:sp>
          <p:nvSpPr>
            <p:cNvPr id="322" name="AutoShape 188"/>
            <p:cNvSpPr>
              <a:spLocks noChangeArrowheads="1"/>
            </p:cNvSpPr>
            <p:nvPr/>
          </p:nvSpPr>
          <p:spPr bwMode="auto">
            <a:xfrm>
              <a:off x="1885950" y="3602021"/>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26" name="AutoShape 188"/>
            <p:cNvSpPr>
              <a:spLocks noChangeArrowheads="1"/>
            </p:cNvSpPr>
            <p:nvPr/>
          </p:nvSpPr>
          <p:spPr bwMode="auto">
            <a:xfrm>
              <a:off x="2070083" y="3598846"/>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sp>
        <p:nvSpPr>
          <p:cNvPr id="2120" name="Rectangle 149"/>
          <p:cNvSpPr>
            <a:spLocks noChangeArrowheads="1"/>
          </p:cNvSpPr>
          <p:nvPr/>
        </p:nvSpPr>
        <p:spPr bwMode="auto">
          <a:xfrm>
            <a:off x="365124" y="2793998"/>
            <a:ext cx="1844677" cy="282209"/>
          </a:xfrm>
          <a:prstGeom prst="rect">
            <a:avLst/>
          </a:prstGeom>
          <a:solidFill>
            <a:srgbClr val="717365"/>
          </a:solidFill>
          <a:ln w="9525" algn="ctr">
            <a:solidFill>
              <a:schemeClr val="tx1"/>
            </a:solidFill>
            <a:miter lim="800000"/>
            <a:headEnd/>
            <a:tailEnd/>
          </a:ln>
        </p:spPr>
        <p:txBody>
          <a:bodyPr wrap="square" lIns="96591" tIns="48295" rIns="96591" bIns="48295">
            <a:spAutoFit/>
          </a:bodyPr>
          <a:lstStyle/>
          <a:p>
            <a:pPr lvl="0" algn="ctr"/>
            <a:r>
              <a:rPr lang="en-US" sz="1200" dirty="0">
                <a:solidFill>
                  <a:prstClr val="white"/>
                </a:solidFill>
              </a:rPr>
              <a:t>HQ, 4</a:t>
            </a:r>
            <a:r>
              <a:rPr lang="en-US" sz="1200" baseline="30000" dirty="0">
                <a:solidFill>
                  <a:prstClr val="white"/>
                </a:solidFill>
              </a:rPr>
              <a:t>th</a:t>
            </a:r>
            <a:r>
              <a:rPr lang="en-US" sz="1200" dirty="0">
                <a:solidFill>
                  <a:prstClr val="white"/>
                </a:solidFill>
              </a:rPr>
              <a:t> Infantry Division</a:t>
            </a:r>
          </a:p>
        </p:txBody>
      </p:sp>
      <p:pic>
        <p:nvPicPr>
          <p:cNvPr id="2121" name="Picture 156" descr="SSI, 4th Infantry Division"/>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46038" y="2836854"/>
            <a:ext cx="303212" cy="312738"/>
          </a:xfrm>
          <a:prstGeom prst="rect">
            <a:avLst/>
          </a:prstGeom>
          <a:noFill/>
          <a:ln w="9525">
            <a:noFill/>
            <a:miter lim="800000"/>
            <a:headEnd/>
            <a:tailEnd/>
          </a:ln>
        </p:spPr>
      </p:pic>
      <p:sp>
        <p:nvSpPr>
          <p:cNvPr id="2123" name="Rectangle 149"/>
          <p:cNvSpPr>
            <a:spLocks noChangeArrowheads="1"/>
          </p:cNvSpPr>
          <p:nvPr/>
        </p:nvSpPr>
        <p:spPr bwMode="auto">
          <a:xfrm>
            <a:off x="4145456" y="2566771"/>
            <a:ext cx="1871662" cy="251432"/>
          </a:xfrm>
          <a:prstGeom prst="rect">
            <a:avLst/>
          </a:prstGeom>
          <a:solidFill>
            <a:srgbClr val="717365"/>
          </a:solidFill>
          <a:ln w="9525" algn="ctr">
            <a:solidFill>
              <a:schemeClr val="tx1"/>
            </a:solidFill>
            <a:miter lim="800000"/>
            <a:headEnd/>
            <a:tailEnd/>
          </a:ln>
        </p:spPr>
        <p:txBody>
          <a:bodyPr lIns="96591" tIns="48295" rIns="96591" bIns="48295">
            <a:spAutoFit/>
          </a:bodyPr>
          <a:lstStyle/>
          <a:p>
            <a:pPr algn="ctr">
              <a:lnSpc>
                <a:spcPts val="1200"/>
              </a:lnSpc>
            </a:pPr>
            <a:r>
              <a:rPr lang="en-US" sz="1200" dirty="0">
                <a:solidFill>
                  <a:prstClr val="white"/>
                </a:solidFill>
              </a:rPr>
              <a:t>HQ, 3</a:t>
            </a:r>
            <a:r>
              <a:rPr lang="en-US" sz="1200" baseline="30000" dirty="0">
                <a:solidFill>
                  <a:prstClr val="white"/>
                </a:solidFill>
              </a:rPr>
              <a:t>rd</a:t>
            </a:r>
            <a:r>
              <a:rPr lang="en-US" sz="1200" dirty="0">
                <a:solidFill>
                  <a:prstClr val="white"/>
                </a:solidFill>
              </a:rPr>
              <a:t> Infantry Division</a:t>
            </a:r>
          </a:p>
        </p:txBody>
      </p:sp>
      <p:sp>
        <p:nvSpPr>
          <p:cNvPr id="2126" name="TextBox 318"/>
          <p:cNvSpPr txBox="1">
            <a:spLocks noChangeArrowheads="1"/>
          </p:cNvSpPr>
          <p:nvPr/>
        </p:nvSpPr>
        <p:spPr bwMode="auto">
          <a:xfrm>
            <a:off x="4711701" y="2202221"/>
            <a:ext cx="328612" cy="538163"/>
          </a:xfrm>
          <a:prstGeom prst="rect">
            <a:avLst/>
          </a:prstGeom>
          <a:noFill/>
          <a:ln w="9525">
            <a:noFill/>
            <a:miter lim="800000"/>
            <a:headEnd/>
            <a:tailEnd/>
          </a:ln>
        </p:spPr>
        <p:txBody>
          <a:bodyPr wrap="none" lIns="91430" tIns="45715" rIns="91430" bIns="45715">
            <a:spAutoFit/>
          </a:bodyPr>
          <a:lstStyle/>
          <a:p>
            <a:r>
              <a:rPr lang="en-US" dirty="0">
                <a:solidFill>
                  <a:srgbClr val="FF0000"/>
                </a:solidFill>
              </a:rPr>
              <a:t>*</a:t>
            </a:r>
          </a:p>
        </p:txBody>
      </p:sp>
      <p:sp>
        <p:nvSpPr>
          <p:cNvPr id="2127" name="TextBox 318"/>
          <p:cNvSpPr txBox="1">
            <a:spLocks noChangeArrowheads="1"/>
          </p:cNvSpPr>
          <p:nvPr/>
        </p:nvSpPr>
        <p:spPr bwMode="auto">
          <a:xfrm>
            <a:off x="1041400" y="2225676"/>
            <a:ext cx="328613" cy="538163"/>
          </a:xfrm>
          <a:prstGeom prst="rect">
            <a:avLst/>
          </a:prstGeom>
          <a:noFill/>
          <a:ln w="9525">
            <a:noFill/>
            <a:miter lim="800000"/>
            <a:headEnd/>
            <a:tailEnd/>
          </a:ln>
        </p:spPr>
        <p:txBody>
          <a:bodyPr wrap="none" lIns="91430" tIns="45715" rIns="91430" bIns="45715">
            <a:spAutoFit/>
          </a:bodyPr>
          <a:lstStyle/>
          <a:p>
            <a:r>
              <a:rPr lang="en-US" dirty="0">
                <a:solidFill>
                  <a:srgbClr val="FF0000"/>
                </a:solidFill>
              </a:rPr>
              <a:t>*</a:t>
            </a:r>
          </a:p>
        </p:txBody>
      </p:sp>
      <p:grpSp>
        <p:nvGrpSpPr>
          <p:cNvPr id="2128" name="Group 82"/>
          <p:cNvGrpSpPr>
            <a:grpSpLocks/>
          </p:cNvGrpSpPr>
          <p:nvPr/>
        </p:nvGrpSpPr>
        <p:grpSpPr bwMode="auto">
          <a:xfrm>
            <a:off x="4506853" y="2408241"/>
            <a:ext cx="360362" cy="155575"/>
            <a:chOff x="1885950" y="3598846"/>
            <a:chExt cx="360329" cy="155592"/>
          </a:xfrm>
        </p:grpSpPr>
        <p:sp>
          <p:nvSpPr>
            <p:cNvPr id="346" name="AutoShape 188"/>
            <p:cNvSpPr>
              <a:spLocks noChangeArrowheads="1"/>
            </p:cNvSpPr>
            <p:nvPr/>
          </p:nvSpPr>
          <p:spPr bwMode="auto">
            <a:xfrm>
              <a:off x="1885950" y="3602021"/>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54" name="AutoShape 188"/>
            <p:cNvSpPr>
              <a:spLocks noChangeArrowheads="1"/>
            </p:cNvSpPr>
            <p:nvPr/>
          </p:nvSpPr>
          <p:spPr bwMode="auto">
            <a:xfrm>
              <a:off x="2070083" y="3598846"/>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sp>
        <p:nvSpPr>
          <p:cNvPr id="2129" name="Rectangle 149"/>
          <p:cNvSpPr>
            <a:spLocks noChangeArrowheads="1"/>
          </p:cNvSpPr>
          <p:nvPr/>
        </p:nvSpPr>
        <p:spPr bwMode="auto">
          <a:xfrm>
            <a:off x="1209675" y="1860551"/>
            <a:ext cx="960438" cy="543809"/>
          </a:xfrm>
          <a:prstGeom prst="rect">
            <a:avLst/>
          </a:prstGeom>
          <a:solidFill>
            <a:srgbClr val="717365"/>
          </a:solidFill>
          <a:ln w="9525" algn="ctr">
            <a:solidFill>
              <a:schemeClr val="tx1"/>
            </a:solidFill>
            <a:miter lim="800000"/>
            <a:headEnd/>
            <a:tailEnd/>
          </a:ln>
        </p:spPr>
        <p:txBody>
          <a:bodyPr lIns="96591" tIns="48295" rIns="96591" bIns="48295">
            <a:spAutoFit/>
          </a:bodyPr>
          <a:lstStyle/>
          <a:p>
            <a:pPr defTabSz="966691"/>
            <a:endParaRPr lang="en-US" dirty="0">
              <a:solidFill>
                <a:srgbClr val="FFFF66"/>
              </a:solidFill>
              <a:latin typeface="Calibri" pitchFamily="34" charset="0"/>
            </a:endParaRPr>
          </a:p>
        </p:txBody>
      </p:sp>
      <p:sp>
        <p:nvSpPr>
          <p:cNvPr id="2131" name="TextBox 243"/>
          <p:cNvSpPr txBox="1">
            <a:spLocks noChangeArrowheads="1"/>
          </p:cNvSpPr>
          <p:nvPr/>
        </p:nvSpPr>
        <p:spPr bwMode="auto">
          <a:xfrm>
            <a:off x="1236663" y="1938338"/>
            <a:ext cx="990600" cy="277812"/>
          </a:xfrm>
          <a:prstGeom prst="rect">
            <a:avLst/>
          </a:prstGeom>
          <a:noFill/>
          <a:ln w="9525">
            <a:noFill/>
            <a:miter lim="800000"/>
            <a:headEnd/>
            <a:tailEnd/>
          </a:ln>
        </p:spPr>
        <p:txBody>
          <a:bodyPr lIns="91430" tIns="45715" rIns="91430" bIns="45715">
            <a:spAutoFit/>
          </a:bodyPr>
          <a:lstStyle/>
          <a:p>
            <a:pPr algn="ctr"/>
            <a:r>
              <a:rPr lang="en-US" sz="1200" dirty="0">
                <a:solidFill>
                  <a:schemeClr val="bg1"/>
                </a:solidFill>
              </a:rPr>
              <a:t>HQ, I Corps</a:t>
            </a:r>
          </a:p>
        </p:txBody>
      </p:sp>
      <p:cxnSp>
        <p:nvCxnSpPr>
          <p:cNvPr id="255" name="Straight Connector 254"/>
          <p:cNvCxnSpPr/>
          <p:nvPr/>
        </p:nvCxnSpPr>
        <p:spPr>
          <a:xfrm>
            <a:off x="1693863" y="1565276"/>
            <a:ext cx="0" cy="92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33" name="Group 262"/>
          <p:cNvGrpSpPr>
            <a:grpSpLocks/>
          </p:cNvGrpSpPr>
          <p:nvPr/>
        </p:nvGrpSpPr>
        <p:grpSpPr bwMode="auto">
          <a:xfrm>
            <a:off x="1384300" y="1692275"/>
            <a:ext cx="566738" cy="152400"/>
            <a:chOff x="3144855" y="2076679"/>
            <a:chExt cx="566657" cy="152850"/>
          </a:xfrm>
        </p:grpSpPr>
        <p:sp>
          <p:nvSpPr>
            <p:cNvPr id="301" name="AutoShape 188"/>
            <p:cNvSpPr>
              <a:spLocks noChangeArrowheads="1"/>
            </p:cNvSpPr>
            <p:nvPr/>
          </p:nvSpPr>
          <p:spPr bwMode="auto">
            <a:xfrm>
              <a:off x="3144855" y="2076679"/>
              <a:ext cx="176188"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02" name="AutoShape 188"/>
            <p:cNvSpPr>
              <a:spLocks noChangeArrowheads="1"/>
            </p:cNvSpPr>
            <p:nvPr/>
          </p:nvSpPr>
          <p:spPr bwMode="auto">
            <a:xfrm>
              <a:off x="3336916" y="2076679"/>
              <a:ext cx="176187"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03" name="AutoShape 188"/>
            <p:cNvSpPr>
              <a:spLocks noChangeArrowheads="1"/>
            </p:cNvSpPr>
            <p:nvPr/>
          </p:nvSpPr>
          <p:spPr bwMode="auto">
            <a:xfrm>
              <a:off x="3535324" y="2076679"/>
              <a:ext cx="176188"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cxnSp>
        <p:nvCxnSpPr>
          <p:cNvPr id="363" name="Straight Connector 362"/>
          <p:cNvCxnSpPr/>
          <p:nvPr/>
        </p:nvCxnSpPr>
        <p:spPr bwMode="auto">
          <a:xfrm flipH="1">
            <a:off x="12831764" y="984250"/>
            <a:ext cx="274637" cy="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364" name="Table 363"/>
          <p:cNvGraphicFramePr>
            <a:graphicFrameLocks noGrp="1"/>
          </p:cNvGraphicFramePr>
          <p:nvPr/>
        </p:nvGraphicFramePr>
        <p:xfrm>
          <a:off x="533400" y="4158355"/>
          <a:ext cx="3429001" cy="2773680"/>
        </p:xfrm>
        <a:graphic>
          <a:graphicData uri="http://schemas.openxmlformats.org/drawingml/2006/table">
            <a:tbl>
              <a:tblPr firstRow="1" bandRow="1">
                <a:tableStyleId>{5C22544A-7EE6-4342-B048-85BDC9FD1C3A}</a:tableStyleId>
              </a:tblPr>
              <a:tblGrid>
                <a:gridCol w="2552663"/>
                <a:gridCol w="876338"/>
              </a:tblGrid>
              <a:tr h="274320">
                <a:tc>
                  <a:txBody>
                    <a:bodyPr/>
                    <a:lstStyle/>
                    <a:p>
                      <a:pPr algn="ctr"/>
                      <a:r>
                        <a:rPr lang="en-US" sz="1200" b="1" kern="1200" dirty="0" smtClean="0">
                          <a:solidFill>
                            <a:srgbClr val="FFD531"/>
                          </a:solidFill>
                          <a:latin typeface="+mn-lt"/>
                          <a:ea typeface="+mn-ea"/>
                          <a:cs typeface="+mn-cs"/>
                        </a:rPr>
                        <a:t>Brigades/Brigade Equivalents</a:t>
                      </a:r>
                      <a:endParaRPr lang="en-US" sz="1200" b="1" kern="1200" dirty="0">
                        <a:solidFill>
                          <a:srgbClr val="FFD53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C33"/>
                    </a:solidFill>
                  </a:tcPr>
                </a:tc>
                <a:tc>
                  <a:txBody>
                    <a:bodyPr/>
                    <a:lstStyle/>
                    <a:p>
                      <a:pPr algn="ctr"/>
                      <a:r>
                        <a:rPr lang="en-US" sz="1200" b="1" kern="1200" dirty="0" smtClean="0">
                          <a:solidFill>
                            <a:srgbClr val="FFD531"/>
                          </a:solidFill>
                          <a:latin typeface="+mn-lt"/>
                          <a:ea typeface="+mn-ea"/>
                          <a:cs typeface="+mn-cs"/>
                        </a:rPr>
                        <a:t>AC/USAR</a:t>
                      </a:r>
                      <a:endParaRPr lang="en-US" sz="1200" b="1" kern="1200" dirty="0">
                        <a:solidFill>
                          <a:srgbClr val="FFD53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C33"/>
                    </a:solidFill>
                  </a:tcPr>
                </a:tc>
              </a:tr>
              <a:tr h="274320">
                <a:tc>
                  <a:txBody>
                    <a:bodyPr/>
                    <a:lstStyle/>
                    <a:p>
                      <a:r>
                        <a:rPr lang="en-US" sz="1200" dirty="0" smtClean="0"/>
                        <a:t>Heavy Brigade Combat Team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t>14/0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r>
                        <a:rPr lang="en-US" sz="1200" dirty="0" smtClean="0"/>
                        <a:t>Infantry</a:t>
                      </a:r>
                      <a:r>
                        <a:rPr lang="en-US" sz="1200" baseline="0" dirty="0" smtClean="0"/>
                        <a:t> Brigade Combat Teams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c>
                  <a:txBody>
                    <a:bodyPr/>
                    <a:lstStyle/>
                    <a:p>
                      <a:pPr algn="ctr"/>
                      <a:r>
                        <a:rPr lang="en-US" sz="1200" dirty="0" smtClean="0"/>
                        <a:t>17/0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r>
              <a:tr h="274320">
                <a:tc>
                  <a:txBody>
                    <a:bodyPr/>
                    <a:lstStyle/>
                    <a:p>
                      <a:r>
                        <a:rPr lang="en-US" sz="1200" dirty="0" smtClean="0"/>
                        <a:t>Stryker Brigade Combat Teams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t>5/0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r>
                        <a:rPr lang="en-US" sz="1200" dirty="0" smtClean="0"/>
                        <a:t>Combat</a:t>
                      </a:r>
                      <a:r>
                        <a:rPr lang="en-US" sz="1200" baseline="0" dirty="0" smtClean="0"/>
                        <a:t> Aviation Brigade </a:t>
                      </a:r>
                      <a:r>
                        <a:rPr lang="en-US" sz="1200" baseline="0" dirty="0" smtClean="0">
                          <a:solidFill>
                            <a:srgbClr val="FF0000"/>
                          </a:solidFill>
                        </a:rPr>
                        <a:t>**</a:t>
                      </a:r>
                      <a:endParaRPr lang="en-US" sz="12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c>
                  <a:txBody>
                    <a:bodyPr/>
                    <a:lstStyle/>
                    <a:p>
                      <a:pPr algn="ctr"/>
                      <a:r>
                        <a:rPr lang="en-US" sz="1200" dirty="0" smtClean="0"/>
                        <a:t>9/0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r>
              <a:tr h="274320">
                <a:tc>
                  <a:txBody>
                    <a:bodyPr/>
                    <a:lstStyle/>
                    <a:p>
                      <a:r>
                        <a:rPr lang="en-US" sz="1200" dirty="0" smtClean="0"/>
                        <a:t>Fires Brigade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t>6/0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r>
                        <a:rPr lang="en-US" sz="1200" dirty="0" smtClean="0"/>
                        <a:t>Battlefield Surveillance Brigade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c>
                  <a:txBody>
                    <a:bodyPr/>
                    <a:lstStyle/>
                    <a:p>
                      <a:pPr algn="ctr"/>
                      <a:r>
                        <a:rPr lang="en-US" sz="1200" dirty="0" smtClean="0"/>
                        <a:t>3/0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r>
              <a:tr h="274320">
                <a:tc>
                  <a:txBody>
                    <a:bodyPr/>
                    <a:lstStyle/>
                    <a:p>
                      <a:r>
                        <a:rPr lang="en-US" sz="1200" dirty="0" smtClean="0"/>
                        <a:t>Sustainment Brigade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t>10/ 9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r>
                        <a:rPr lang="en-US" sz="1200" dirty="0" smtClean="0"/>
                        <a:t>Maneuver</a:t>
                      </a:r>
                      <a:r>
                        <a:rPr lang="en-US" sz="1200" baseline="0" dirty="0" smtClean="0"/>
                        <a:t> Enhancement Brigade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c>
                  <a:txBody>
                    <a:bodyPr/>
                    <a:lstStyle/>
                    <a:p>
                      <a:pPr algn="ctr"/>
                      <a:r>
                        <a:rPr lang="en-US" sz="1200" dirty="0" smtClean="0"/>
                        <a:t>2/3</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r>
              <a:tr h="304800">
                <a:tc>
                  <a:txBody>
                    <a:bodyPr/>
                    <a:lstStyle/>
                    <a:p>
                      <a:r>
                        <a:rPr lang="en-US" sz="1200" dirty="0" smtClean="0"/>
                        <a:t>Expeditionary</a:t>
                      </a:r>
                      <a:r>
                        <a:rPr lang="en-US" sz="1200" baseline="0" dirty="0" smtClean="0"/>
                        <a:t> Sustainment Command</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t>2/8</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365" name="Table 364"/>
          <p:cNvGraphicFramePr>
            <a:graphicFrameLocks noGrp="1"/>
          </p:cNvGraphicFramePr>
          <p:nvPr/>
        </p:nvGraphicFramePr>
        <p:xfrm>
          <a:off x="4495800" y="4158356"/>
          <a:ext cx="2895600" cy="2765640"/>
        </p:xfrm>
        <a:graphic>
          <a:graphicData uri="http://schemas.openxmlformats.org/drawingml/2006/table">
            <a:tbl>
              <a:tblPr firstRow="1" bandRow="1">
                <a:tableStyleId>{5C22544A-7EE6-4342-B048-85BDC9FD1C3A}</a:tableStyleId>
              </a:tblPr>
              <a:tblGrid>
                <a:gridCol w="2010833"/>
                <a:gridCol w="884767"/>
              </a:tblGrid>
              <a:tr h="457200">
                <a:tc>
                  <a:txBody>
                    <a:bodyPr/>
                    <a:lstStyle/>
                    <a:p>
                      <a:pPr algn="ctr"/>
                      <a:r>
                        <a:rPr lang="en-US" sz="1200" dirty="0" smtClean="0">
                          <a:solidFill>
                            <a:srgbClr val="FFD531"/>
                          </a:solidFill>
                        </a:rPr>
                        <a:t>Brigades/Brigade Equivalents</a:t>
                      </a:r>
                      <a:endParaRPr lang="en-US" sz="1200" dirty="0">
                        <a:solidFill>
                          <a:srgbClr val="FFD53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C33"/>
                    </a:solidFill>
                  </a:tcPr>
                </a:tc>
                <a:tc>
                  <a:txBody>
                    <a:bodyPr/>
                    <a:lstStyle/>
                    <a:p>
                      <a:pPr algn="ctr"/>
                      <a:r>
                        <a:rPr lang="en-US" sz="1200" dirty="0" smtClean="0">
                          <a:solidFill>
                            <a:srgbClr val="FFD531"/>
                          </a:solidFill>
                        </a:rPr>
                        <a:t>AC/USAR</a:t>
                      </a:r>
                      <a:endParaRPr lang="en-US" sz="1200" dirty="0">
                        <a:solidFill>
                          <a:srgbClr val="FFD53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C33"/>
                    </a:solidFill>
                  </a:tcPr>
                </a:tc>
              </a:tr>
              <a:tr h="297096">
                <a:tc>
                  <a:txBody>
                    <a:bodyPr/>
                    <a:lstStyle/>
                    <a:p>
                      <a:r>
                        <a:rPr lang="en-US" sz="1200" dirty="0" smtClean="0"/>
                        <a:t>Chemical Brigade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t>1/1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096">
                <a:tc>
                  <a:txBody>
                    <a:bodyPr/>
                    <a:lstStyle/>
                    <a:p>
                      <a:r>
                        <a:rPr lang="en-US" sz="1200" dirty="0" smtClean="0"/>
                        <a:t>Civil Affairs Brigade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c>
                  <a:txBody>
                    <a:bodyPr/>
                    <a:lstStyle/>
                    <a:p>
                      <a:pPr algn="ctr"/>
                      <a:r>
                        <a:rPr lang="en-US" sz="1200" dirty="0" smtClean="0"/>
                        <a:t>1/9</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r>
              <a:tr h="274320">
                <a:tc>
                  <a:txBody>
                    <a:bodyPr/>
                    <a:lstStyle/>
                    <a:p>
                      <a:r>
                        <a:rPr lang="en-US" sz="1200" dirty="0" smtClean="0"/>
                        <a:t>Engineer</a:t>
                      </a:r>
                      <a:r>
                        <a:rPr lang="en-US" sz="1200" baseline="0" dirty="0" smtClean="0"/>
                        <a:t> Brigade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t>3/4</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096">
                <a:tc>
                  <a:txBody>
                    <a:bodyPr/>
                    <a:lstStyle/>
                    <a:p>
                      <a:r>
                        <a:rPr lang="en-US" sz="1200" dirty="0" smtClean="0"/>
                        <a:t>Military Police Brigade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c>
                  <a:txBody>
                    <a:bodyPr/>
                    <a:lstStyle/>
                    <a:p>
                      <a:pPr algn="ctr"/>
                      <a:r>
                        <a:rPr lang="en-US" sz="1200" dirty="0" smtClean="0"/>
                        <a:t>3 /4                 </a:t>
                      </a:r>
                      <a:r>
                        <a:rPr lang="en-US" sz="1200" baseline="0" dirty="0" smtClean="0"/>
                        <a:t>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r>
              <a:tr h="274320">
                <a:tc>
                  <a:txBody>
                    <a:bodyPr/>
                    <a:lstStyle/>
                    <a:p>
                      <a:r>
                        <a:rPr lang="en-US" sz="1200" dirty="0" smtClean="0"/>
                        <a:t>Medical Brigade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t>3/10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096">
                <a:tc>
                  <a:txBody>
                    <a:bodyPr/>
                    <a:lstStyle/>
                    <a:p>
                      <a:r>
                        <a:rPr lang="en-US" sz="1200" dirty="0" smtClean="0"/>
                        <a:t>Ordinance Group</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c>
                  <a:txBody>
                    <a:bodyPr/>
                    <a:lstStyle/>
                    <a:p>
                      <a:pPr algn="ctr"/>
                      <a:r>
                        <a:rPr lang="en-US" sz="1200" dirty="0" smtClean="0"/>
                        <a:t>2/0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r>
              <a:tr h="297096">
                <a:tc>
                  <a:txBody>
                    <a:bodyPr/>
                    <a:lstStyle/>
                    <a:p>
                      <a:r>
                        <a:rPr lang="en-US" sz="1200" dirty="0" smtClean="0"/>
                        <a:t>Signal Brigade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t>2/2</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r>
                        <a:rPr lang="en-US" sz="1200" dirty="0" smtClean="0"/>
                        <a:t>Air Defense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c>
                  <a:txBody>
                    <a:bodyPr/>
                    <a:lstStyle/>
                    <a:p>
                      <a:pPr algn="ctr"/>
                      <a:r>
                        <a:rPr lang="en-US" sz="1200" dirty="0" smtClean="0"/>
                        <a:t> 4/0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1B5A4"/>
                    </a:solidFill>
                  </a:tcPr>
                </a:tc>
              </a:tr>
            </a:tbl>
          </a:graphicData>
        </a:graphic>
      </p:graphicFrame>
      <p:grpSp>
        <p:nvGrpSpPr>
          <p:cNvPr id="16" name="Group 464"/>
          <p:cNvGrpSpPr>
            <a:grpSpLocks/>
          </p:cNvGrpSpPr>
          <p:nvPr/>
        </p:nvGrpSpPr>
        <p:grpSpPr bwMode="auto">
          <a:xfrm>
            <a:off x="152400" y="5280719"/>
            <a:ext cx="333375" cy="228600"/>
            <a:chOff x="8410575" y="5314950"/>
            <a:chExt cx="333375" cy="247650"/>
          </a:xfrm>
          <a:solidFill>
            <a:srgbClr val="FFD531"/>
          </a:solidFill>
        </p:grpSpPr>
        <p:sp>
          <p:nvSpPr>
            <p:cNvPr id="377" name="Rectangle 376"/>
            <p:cNvSpPr/>
            <p:nvPr/>
          </p:nvSpPr>
          <p:spPr bwMode="auto">
            <a:xfrm>
              <a:off x="8410575" y="5314950"/>
              <a:ext cx="333375" cy="247650"/>
            </a:xfrm>
            <a:prstGeom prst="rect">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sp>
          <p:nvSpPr>
            <p:cNvPr id="378" name="Flowchart: Collate 377"/>
            <p:cNvSpPr/>
            <p:nvPr/>
          </p:nvSpPr>
          <p:spPr bwMode="auto">
            <a:xfrm rot="5400000">
              <a:off x="8495969" y="5315016"/>
              <a:ext cx="153061" cy="228600"/>
            </a:xfrm>
            <a:prstGeom prst="flowChartCollate">
              <a:avLst/>
            </a:prstGeom>
            <a:grpFill/>
            <a:ln w="12700" cap="flat" cmpd="sng" algn="ctr">
              <a:solidFill>
                <a:sysClr val="windowText" lastClr="000000"/>
              </a:solidFill>
              <a:prstDash val="solid"/>
            </a:ln>
            <a:effectLst/>
          </p:spPr>
          <p:txBody>
            <a:bodyPr anchor="ctr"/>
            <a:lstStyle/>
            <a:p>
              <a:pPr algn="ctr" fontAlgn="auto">
                <a:spcBef>
                  <a:spcPts val="0"/>
                </a:spcBef>
                <a:spcAft>
                  <a:spcPts val="0"/>
                </a:spcAft>
                <a:defRPr/>
              </a:pPr>
              <a:endParaRPr lang="en-US" kern="0" dirty="0">
                <a:solidFill>
                  <a:sysClr val="windowText" lastClr="000000"/>
                </a:solidFill>
                <a:latin typeface="Calibri"/>
              </a:endParaRPr>
            </a:p>
          </p:txBody>
        </p:sp>
      </p:grpSp>
      <p:sp>
        <p:nvSpPr>
          <p:cNvPr id="380" name="Rectangle 379"/>
          <p:cNvSpPr/>
          <p:nvPr/>
        </p:nvSpPr>
        <p:spPr bwMode="auto">
          <a:xfrm>
            <a:off x="152400" y="6393556"/>
            <a:ext cx="333375" cy="247650"/>
          </a:xfrm>
          <a:prstGeom prst="rect">
            <a:avLst/>
          </a:prstGeom>
          <a:solidFill>
            <a:srgbClr val="FFD531"/>
          </a:solid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r>
              <a:rPr lang="en-US" sz="800" kern="0" dirty="0">
                <a:solidFill>
                  <a:sysClr val="windowText" lastClr="000000"/>
                </a:solidFill>
                <a:latin typeface="Calibri"/>
              </a:rPr>
              <a:t>MEB</a:t>
            </a:r>
          </a:p>
        </p:txBody>
      </p:sp>
      <p:sp>
        <p:nvSpPr>
          <p:cNvPr id="383" name="Rectangle 382"/>
          <p:cNvSpPr/>
          <p:nvPr/>
        </p:nvSpPr>
        <p:spPr bwMode="auto">
          <a:xfrm>
            <a:off x="152400" y="6109393"/>
            <a:ext cx="333375" cy="247650"/>
          </a:xfrm>
          <a:prstGeom prst="rect">
            <a:avLst/>
          </a:prstGeom>
          <a:solidFill>
            <a:srgbClr val="FFD531"/>
          </a:solid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r>
              <a:rPr lang="en-US" sz="800" kern="0" dirty="0">
                <a:solidFill>
                  <a:sysClr val="windowText" lastClr="000000"/>
                </a:solidFill>
                <a:latin typeface="Calibri"/>
              </a:rPr>
              <a:t>SUST</a:t>
            </a:r>
          </a:p>
        </p:txBody>
      </p:sp>
      <p:sp>
        <p:nvSpPr>
          <p:cNvPr id="384" name="Rectangle 383"/>
          <p:cNvSpPr/>
          <p:nvPr/>
        </p:nvSpPr>
        <p:spPr bwMode="auto">
          <a:xfrm>
            <a:off x="4098926" y="5510906"/>
            <a:ext cx="333375" cy="247650"/>
          </a:xfrm>
          <a:prstGeom prst="rect">
            <a:avLst/>
          </a:prstGeom>
          <a:solidFill>
            <a:srgbClr val="FFD531"/>
          </a:solid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r>
              <a:rPr lang="en-US" sz="800" b="1" kern="0" dirty="0">
                <a:solidFill>
                  <a:sysClr val="windowText" lastClr="000000"/>
                </a:solidFill>
                <a:latin typeface="Calibri"/>
              </a:rPr>
              <a:t>MP</a:t>
            </a:r>
          </a:p>
        </p:txBody>
      </p:sp>
      <p:grpSp>
        <p:nvGrpSpPr>
          <p:cNvPr id="2207" name="Group 465"/>
          <p:cNvGrpSpPr>
            <a:grpSpLocks/>
          </p:cNvGrpSpPr>
          <p:nvPr/>
        </p:nvGrpSpPr>
        <p:grpSpPr bwMode="auto">
          <a:xfrm>
            <a:off x="4098926" y="5225155"/>
            <a:ext cx="333375" cy="247650"/>
            <a:chOff x="8105775" y="1428750"/>
            <a:chExt cx="333375" cy="247650"/>
          </a:xfrm>
          <a:solidFill>
            <a:srgbClr val="FFD531"/>
          </a:solidFill>
        </p:grpSpPr>
        <p:sp>
          <p:nvSpPr>
            <p:cNvPr id="386" name="Rectangle 385"/>
            <p:cNvSpPr/>
            <p:nvPr/>
          </p:nvSpPr>
          <p:spPr bwMode="auto">
            <a:xfrm>
              <a:off x="8105775" y="1428750"/>
              <a:ext cx="333375" cy="247650"/>
            </a:xfrm>
            <a:prstGeom prst="rect">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b="1" kern="0" dirty="0">
                <a:solidFill>
                  <a:sysClr val="windowText" lastClr="000000"/>
                </a:solidFill>
                <a:latin typeface="Calibri"/>
              </a:endParaRPr>
            </a:p>
          </p:txBody>
        </p:sp>
        <p:grpSp>
          <p:nvGrpSpPr>
            <p:cNvPr id="2406" name="Group 287"/>
            <p:cNvGrpSpPr>
              <a:grpSpLocks/>
            </p:cNvGrpSpPr>
            <p:nvPr/>
          </p:nvGrpSpPr>
          <p:grpSpPr bwMode="auto">
            <a:xfrm>
              <a:off x="8171688" y="1504950"/>
              <a:ext cx="192024" cy="91440"/>
              <a:chOff x="7315200" y="3648075"/>
              <a:chExt cx="192024" cy="91440"/>
            </a:xfrm>
            <a:grpFill/>
          </p:grpSpPr>
          <p:cxnSp>
            <p:nvCxnSpPr>
              <p:cNvPr id="2407" name="Straight Connector 82"/>
              <p:cNvCxnSpPr>
                <a:cxnSpLocks noChangeShapeType="1"/>
              </p:cNvCxnSpPr>
              <p:nvPr/>
            </p:nvCxnSpPr>
            <p:spPr bwMode="auto">
              <a:xfrm>
                <a:off x="7315200" y="3648075"/>
                <a:ext cx="192024" cy="0"/>
              </a:xfrm>
              <a:prstGeom prst="line">
                <a:avLst/>
              </a:prstGeom>
              <a:grpFill/>
              <a:ln w="28575" algn="ctr">
                <a:solidFill>
                  <a:srgbClr val="000000"/>
                </a:solidFill>
                <a:round/>
                <a:headEnd/>
                <a:tailEnd/>
              </a:ln>
            </p:spPr>
          </p:cxnSp>
          <p:cxnSp>
            <p:nvCxnSpPr>
              <p:cNvPr id="2408" name="Straight Connector 83"/>
              <p:cNvCxnSpPr>
                <a:cxnSpLocks noChangeShapeType="1"/>
              </p:cNvCxnSpPr>
              <p:nvPr/>
            </p:nvCxnSpPr>
            <p:spPr bwMode="auto">
              <a:xfrm rot="5400000">
                <a:off x="7279005" y="3693795"/>
                <a:ext cx="91440" cy="0"/>
              </a:xfrm>
              <a:prstGeom prst="line">
                <a:avLst/>
              </a:prstGeom>
              <a:grpFill/>
              <a:ln w="28575" algn="ctr">
                <a:solidFill>
                  <a:srgbClr val="000000"/>
                </a:solidFill>
                <a:round/>
                <a:headEnd/>
                <a:tailEnd/>
              </a:ln>
            </p:spPr>
          </p:cxnSp>
          <p:cxnSp>
            <p:nvCxnSpPr>
              <p:cNvPr id="2409" name="Straight Connector 84"/>
              <p:cNvCxnSpPr>
                <a:cxnSpLocks noChangeShapeType="1"/>
              </p:cNvCxnSpPr>
              <p:nvPr/>
            </p:nvCxnSpPr>
            <p:spPr bwMode="auto">
              <a:xfrm rot="5400000">
                <a:off x="7383018" y="3675507"/>
                <a:ext cx="54864" cy="0"/>
              </a:xfrm>
              <a:prstGeom prst="line">
                <a:avLst/>
              </a:prstGeom>
              <a:grpFill/>
              <a:ln w="28575" algn="ctr">
                <a:solidFill>
                  <a:srgbClr val="000000"/>
                </a:solidFill>
                <a:round/>
                <a:headEnd/>
                <a:tailEnd/>
              </a:ln>
            </p:spPr>
          </p:cxnSp>
          <p:cxnSp>
            <p:nvCxnSpPr>
              <p:cNvPr id="2410" name="Straight Connector 85"/>
              <p:cNvCxnSpPr>
                <a:cxnSpLocks noChangeShapeType="1"/>
              </p:cNvCxnSpPr>
              <p:nvPr/>
            </p:nvCxnSpPr>
            <p:spPr bwMode="auto">
              <a:xfrm rot="5400000">
                <a:off x="7450455" y="3693795"/>
                <a:ext cx="91440" cy="0"/>
              </a:xfrm>
              <a:prstGeom prst="line">
                <a:avLst/>
              </a:prstGeom>
              <a:grpFill/>
              <a:ln w="28575" algn="ctr">
                <a:solidFill>
                  <a:srgbClr val="000000"/>
                </a:solidFill>
                <a:round/>
                <a:headEnd/>
                <a:tailEnd/>
              </a:ln>
            </p:spPr>
          </p:cxnSp>
        </p:grpSp>
      </p:grpSp>
      <p:grpSp>
        <p:nvGrpSpPr>
          <p:cNvPr id="19" name="Group 333"/>
          <p:cNvGrpSpPr>
            <a:grpSpLocks/>
          </p:cNvGrpSpPr>
          <p:nvPr/>
        </p:nvGrpSpPr>
        <p:grpSpPr bwMode="auto">
          <a:xfrm>
            <a:off x="4098926" y="6371331"/>
            <a:ext cx="333375" cy="247650"/>
            <a:chOff x="6904185" y="3232150"/>
            <a:chExt cx="333375" cy="247650"/>
          </a:xfrm>
          <a:solidFill>
            <a:srgbClr val="FFD531"/>
          </a:solidFill>
        </p:grpSpPr>
        <p:sp>
          <p:nvSpPr>
            <p:cNvPr id="396" name="Rectangle 395"/>
            <p:cNvSpPr/>
            <p:nvPr/>
          </p:nvSpPr>
          <p:spPr bwMode="auto">
            <a:xfrm>
              <a:off x="6904185" y="3232150"/>
              <a:ext cx="333375" cy="247650"/>
            </a:xfrm>
            <a:prstGeom prst="rect">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pic>
          <p:nvPicPr>
            <p:cNvPr id="2414" name="Picture 2"/>
            <p:cNvPicPr>
              <a:picLocks noChangeAspect="1" noChangeArrowheads="1"/>
            </p:cNvPicPr>
            <p:nvPr/>
          </p:nvPicPr>
          <p:blipFill>
            <a:blip r:embed="rId11" cstate="print">
              <a:clrChange>
                <a:clrFrom>
                  <a:srgbClr val="66CCFF"/>
                </a:clrFrom>
                <a:clrTo>
                  <a:srgbClr val="66CCFF">
                    <a:alpha val="0"/>
                  </a:srgbClr>
                </a:clrTo>
              </a:clrChange>
            </a:blip>
            <a:srcRect/>
            <a:stretch>
              <a:fillRect/>
            </a:stretch>
          </p:blipFill>
          <p:spPr bwMode="auto">
            <a:xfrm>
              <a:off x="6921500" y="3244850"/>
              <a:ext cx="314325" cy="228600"/>
            </a:xfrm>
            <a:prstGeom prst="rect">
              <a:avLst/>
            </a:prstGeom>
            <a:grpFill/>
            <a:ln w="9525">
              <a:noFill/>
              <a:miter lim="800000"/>
              <a:headEnd/>
              <a:tailEnd/>
            </a:ln>
          </p:spPr>
        </p:pic>
      </p:grpSp>
      <p:sp>
        <p:nvSpPr>
          <p:cNvPr id="399" name="Rectangle 398"/>
          <p:cNvSpPr/>
          <p:nvPr/>
        </p:nvSpPr>
        <p:spPr bwMode="auto">
          <a:xfrm>
            <a:off x="4098926" y="5799831"/>
            <a:ext cx="333375" cy="247650"/>
          </a:xfrm>
          <a:prstGeom prst="rect">
            <a:avLst/>
          </a:prstGeom>
          <a:solidFill>
            <a:srgbClr val="FFD531"/>
          </a:solid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r>
              <a:rPr lang="en-US" sz="800" kern="0" dirty="0">
                <a:solidFill>
                  <a:sysClr val="windowText" lastClr="000000"/>
                </a:solidFill>
                <a:latin typeface="Calibri"/>
              </a:rPr>
              <a:t>MED</a:t>
            </a:r>
          </a:p>
        </p:txBody>
      </p:sp>
      <p:grpSp>
        <p:nvGrpSpPr>
          <p:cNvPr id="20" name="Group 68"/>
          <p:cNvGrpSpPr>
            <a:grpSpLocks/>
          </p:cNvGrpSpPr>
          <p:nvPr/>
        </p:nvGrpSpPr>
        <p:grpSpPr bwMode="auto">
          <a:xfrm>
            <a:off x="152400" y="5552181"/>
            <a:ext cx="333375" cy="228600"/>
            <a:chOff x="7496175" y="3333750"/>
            <a:chExt cx="333375" cy="247650"/>
          </a:xfrm>
          <a:solidFill>
            <a:srgbClr val="FFD531"/>
          </a:solidFill>
        </p:grpSpPr>
        <p:sp>
          <p:nvSpPr>
            <p:cNvPr id="401" name="Rectangle 400"/>
            <p:cNvSpPr/>
            <p:nvPr/>
          </p:nvSpPr>
          <p:spPr bwMode="auto">
            <a:xfrm>
              <a:off x="7496175" y="3333750"/>
              <a:ext cx="333375" cy="247650"/>
            </a:xfrm>
            <a:prstGeom prst="rect">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sp>
          <p:nvSpPr>
            <p:cNvPr id="405" name="Flowchart: Connector 404"/>
            <p:cNvSpPr/>
            <p:nvPr/>
          </p:nvSpPr>
          <p:spPr>
            <a:xfrm>
              <a:off x="7616825" y="3409421"/>
              <a:ext cx="82550" cy="82550"/>
            </a:xfrm>
            <a:prstGeom prst="flowChartConnector">
              <a:avLst/>
            </a:prstGeom>
            <a:grpFill/>
            <a:ln w="25400" cap="flat" cmpd="sng" algn="ctr">
              <a:solidFill>
                <a:sysClr val="windowText" lastClr="000000"/>
              </a:solidFill>
              <a:prstDash val="solid"/>
            </a:ln>
            <a:effectLst/>
          </p:spPr>
          <p:txBody>
            <a:bodyPr anchor="ctr"/>
            <a:lstStyle/>
            <a:p>
              <a:pPr algn="ctr" fontAlgn="auto">
                <a:spcBef>
                  <a:spcPts val="0"/>
                </a:spcBef>
                <a:spcAft>
                  <a:spcPts val="0"/>
                </a:spcAft>
                <a:defRPr/>
              </a:pPr>
              <a:endParaRPr lang="en-US" kern="0" dirty="0">
                <a:solidFill>
                  <a:sysClr val="window" lastClr="FFFFFF"/>
                </a:solidFill>
                <a:latin typeface="Calibri"/>
              </a:endParaRPr>
            </a:p>
          </p:txBody>
        </p:sp>
      </p:grpSp>
      <p:sp>
        <p:nvSpPr>
          <p:cNvPr id="406" name="Rectangle 405"/>
          <p:cNvSpPr/>
          <p:nvPr/>
        </p:nvSpPr>
        <p:spPr bwMode="auto">
          <a:xfrm>
            <a:off x="152400" y="5823644"/>
            <a:ext cx="333375" cy="239712"/>
          </a:xfrm>
          <a:prstGeom prst="rect">
            <a:avLst/>
          </a:prstGeom>
          <a:solidFill>
            <a:srgbClr val="FFD531"/>
          </a:solid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r>
              <a:rPr lang="en-US" sz="800" b="1" kern="0" dirty="0" err="1">
                <a:solidFill>
                  <a:sysClr val="windowText" lastClr="000000"/>
                </a:solidFill>
                <a:latin typeface="Calibri"/>
              </a:rPr>
              <a:t>BfSB</a:t>
            </a:r>
            <a:endParaRPr lang="en-US" sz="800" b="1" kern="0" dirty="0">
              <a:solidFill>
                <a:sysClr val="windowText" lastClr="000000"/>
              </a:solidFill>
              <a:latin typeface="Calibri"/>
            </a:endParaRPr>
          </a:p>
        </p:txBody>
      </p:sp>
      <p:sp>
        <p:nvSpPr>
          <p:cNvPr id="407" name="Rectangle 406"/>
          <p:cNvSpPr/>
          <p:nvPr/>
        </p:nvSpPr>
        <p:spPr bwMode="auto">
          <a:xfrm>
            <a:off x="152400" y="6672955"/>
            <a:ext cx="333375" cy="247650"/>
          </a:xfrm>
          <a:prstGeom prst="rect">
            <a:avLst/>
          </a:prstGeom>
          <a:solidFill>
            <a:srgbClr val="FFD531"/>
          </a:solid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r>
              <a:rPr lang="en-US" sz="800" kern="0" dirty="0">
                <a:solidFill>
                  <a:sysClr val="windowText" lastClr="000000"/>
                </a:solidFill>
                <a:latin typeface="Calibri"/>
              </a:rPr>
              <a:t>ESC</a:t>
            </a:r>
          </a:p>
        </p:txBody>
      </p:sp>
      <p:sp>
        <p:nvSpPr>
          <p:cNvPr id="408" name="Rectangle 407"/>
          <p:cNvSpPr/>
          <p:nvPr/>
        </p:nvSpPr>
        <p:spPr bwMode="auto">
          <a:xfrm>
            <a:off x="4102101" y="4934643"/>
            <a:ext cx="333375" cy="247650"/>
          </a:xfrm>
          <a:prstGeom prst="rect">
            <a:avLst/>
          </a:prstGeom>
          <a:solidFill>
            <a:srgbClr val="FFD531"/>
          </a:solid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r>
              <a:rPr lang="en-US" sz="800" kern="0" dirty="0">
                <a:solidFill>
                  <a:sysClr val="windowText" lastClr="000000"/>
                </a:solidFill>
                <a:latin typeface="Calibri"/>
              </a:rPr>
              <a:t>CA</a:t>
            </a:r>
          </a:p>
        </p:txBody>
      </p:sp>
      <p:grpSp>
        <p:nvGrpSpPr>
          <p:cNvPr id="21" name="Group 276"/>
          <p:cNvGrpSpPr>
            <a:grpSpLocks/>
          </p:cNvGrpSpPr>
          <p:nvPr/>
        </p:nvGrpSpPr>
        <p:grpSpPr bwMode="auto">
          <a:xfrm>
            <a:off x="152348" y="4734595"/>
            <a:ext cx="338328" cy="228601"/>
            <a:chOff x="4053840" y="1866551"/>
            <a:chExt cx="589123" cy="396595"/>
          </a:xfrm>
          <a:solidFill>
            <a:srgbClr val="FFD531"/>
          </a:solidFill>
        </p:grpSpPr>
        <p:sp>
          <p:nvSpPr>
            <p:cNvPr id="410" name="Rectangle 44"/>
            <p:cNvSpPr>
              <a:spLocks noChangeArrowheads="1"/>
            </p:cNvSpPr>
            <p:nvPr/>
          </p:nvSpPr>
          <p:spPr bwMode="auto">
            <a:xfrm>
              <a:off x="4057175" y="1867858"/>
              <a:ext cx="585788" cy="395288"/>
            </a:xfrm>
            <a:prstGeom prst="rect">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cxnSp>
          <p:nvCxnSpPr>
            <p:cNvPr id="411" name="Straight Connector 410"/>
            <p:cNvCxnSpPr/>
            <p:nvPr/>
          </p:nvCxnSpPr>
          <p:spPr>
            <a:xfrm flipV="1">
              <a:off x="4053840" y="1866551"/>
              <a:ext cx="586457" cy="388275"/>
            </a:xfrm>
            <a:prstGeom prst="line">
              <a:avLst/>
            </a:prstGeom>
            <a:grpFill/>
            <a:ln w="19050" cap="flat" cmpd="sng" algn="ctr">
              <a:solidFill>
                <a:sysClr val="windowText" lastClr="000000"/>
              </a:solidFill>
              <a:prstDash val="solid"/>
            </a:ln>
            <a:effectLst/>
          </p:spPr>
        </p:cxnSp>
        <p:cxnSp>
          <p:nvCxnSpPr>
            <p:cNvPr id="412" name="Straight Connector 411"/>
            <p:cNvCxnSpPr/>
            <p:nvPr/>
          </p:nvCxnSpPr>
          <p:spPr>
            <a:xfrm>
              <a:off x="4061837" y="1874871"/>
              <a:ext cx="578460" cy="379955"/>
            </a:xfrm>
            <a:prstGeom prst="line">
              <a:avLst/>
            </a:prstGeom>
            <a:grpFill/>
            <a:ln w="19050" cap="flat" cmpd="sng" algn="ctr">
              <a:solidFill>
                <a:sysClr val="windowText" lastClr="000000"/>
              </a:solidFill>
              <a:prstDash val="solid"/>
            </a:ln>
            <a:effectLst/>
          </p:spPr>
        </p:cxnSp>
      </p:grpSp>
      <p:grpSp>
        <p:nvGrpSpPr>
          <p:cNvPr id="22" name="Group 83"/>
          <p:cNvGrpSpPr>
            <a:grpSpLocks/>
          </p:cNvGrpSpPr>
          <p:nvPr/>
        </p:nvGrpSpPr>
        <p:grpSpPr bwMode="auto">
          <a:xfrm>
            <a:off x="152400" y="4431406"/>
            <a:ext cx="338328" cy="238343"/>
            <a:chOff x="4016375" y="2886380"/>
            <a:chExt cx="588961" cy="396947"/>
          </a:xfrm>
          <a:solidFill>
            <a:srgbClr val="FFD531"/>
          </a:solidFill>
        </p:grpSpPr>
        <p:grpSp>
          <p:nvGrpSpPr>
            <p:cNvPr id="23" name="Group 426"/>
            <p:cNvGrpSpPr>
              <a:grpSpLocks/>
            </p:cNvGrpSpPr>
            <p:nvPr/>
          </p:nvGrpSpPr>
          <p:grpSpPr bwMode="auto">
            <a:xfrm>
              <a:off x="4016375" y="2886380"/>
              <a:ext cx="588961" cy="396947"/>
              <a:chOff x="4053840" y="1866825"/>
              <a:chExt cx="589121" cy="396318"/>
            </a:xfrm>
            <a:grpFill/>
          </p:grpSpPr>
          <p:sp>
            <p:nvSpPr>
              <p:cNvPr id="416" name="Rectangle 44"/>
              <p:cNvSpPr>
                <a:spLocks noChangeArrowheads="1"/>
              </p:cNvSpPr>
              <p:nvPr/>
            </p:nvSpPr>
            <p:spPr bwMode="auto">
              <a:xfrm>
                <a:off x="4057173" y="1867855"/>
                <a:ext cx="585788" cy="395288"/>
              </a:xfrm>
              <a:prstGeom prst="rect">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cxnSp>
            <p:nvCxnSpPr>
              <p:cNvPr id="417" name="Straight Connector 416"/>
              <p:cNvCxnSpPr/>
              <p:nvPr/>
            </p:nvCxnSpPr>
            <p:spPr>
              <a:xfrm flipV="1">
                <a:off x="4053840" y="1866825"/>
                <a:ext cx="585338" cy="388233"/>
              </a:xfrm>
              <a:prstGeom prst="line">
                <a:avLst/>
              </a:prstGeom>
              <a:grpFill/>
              <a:ln w="19050" cap="flat" cmpd="sng" algn="ctr">
                <a:solidFill>
                  <a:sysClr val="windowText" lastClr="000000"/>
                </a:solidFill>
                <a:prstDash val="solid"/>
              </a:ln>
              <a:effectLst/>
            </p:spPr>
          </p:cxnSp>
          <p:cxnSp>
            <p:nvCxnSpPr>
              <p:cNvPr id="418" name="Straight Connector 417"/>
              <p:cNvCxnSpPr/>
              <p:nvPr/>
            </p:nvCxnSpPr>
            <p:spPr>
              <a:xfrm>
                <a:off x="4061409" y="1874913"/>
                <a:ext cx="577769" cy="380144"/>
              </a:xfrm>
              <a:prstGeom prst="line">
                <a:avLst/>
              </a:prstGeom>
              <a:grpFill/>
              <a:ln w="19050" cap="flat" cmpd="sng" algn="ctr">
                <a:solidFill>
                  <a:sysClr val="windowText" lastClr="000000"/>
                </a:solidFill>
                <a:prstDash val="solid"/>
              </a:ln>
              <a:effectLst/>
            </p:spPr>
          </p:cxnSp>
        </p:grpSp>
        <p:sp>
          <p:nvSpPr>
            <p:cNvPr id="415" name="Oval 414"/>
            <p:cNvSpPr/>
            <p:nvPr/>
          </p:nvSpPr>
          <p:spPr>
            <a:xfrm>
              <a:off x="4152580" y="2966042"/>
              <a:ext cx="305201" cy="228178"/>
            </a:xfrm>
            <a:prstGeom prst="ellipse">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grpSp>
      <p:grpSp>
        <p:nvGrpSpPr>
          <p:cNvPr id="24" name="Group 138"/>
          <p:cNvGrpSpPr>
            <a:grpSpLocks/>
          </p:cNvGrpSpPr>
          <p:nvPr/>
        </p:nvGrpSpPr>
        <p:grpSpPr bwMode="auto">
          <a:xfrm>
            <a:off x="136582" y="4996863"/>
            <a:ext cx="338328" cy="238343"/>
            <a:chOff x="2160" y="2723"/>
            <a:chExt cx="358" cy="304"/>
          </a:xfrm>
          <a:solidFill>
            <a:srgbClr val="FFD531"/>
          </a:solidFill>
        </p:grpSpPr>
        <p:sp>
          <p:nvSpPr>
            <p:cNvPr id="420" name="Rectangle 139"/>
            <p:cNvSpPr>
              <a:spLocks noChangeArrowheads="1"/>
            </p:cNvSpPr>
            <p:nvPr/>
          </p:nvSpPr>
          <p:spPr bwMode="auto">
            <a:xfrm>
              <a:off x="2168" y="2737"/>
              <a:ext cx="350" cy="288"/>
            </a:xfrm>
            <a:prstGeom prst="rect">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sp>
          <p:nvSpPr>
            <p:cNvPr id="421" name="Line 140"/>
            <p:cNvSpPr>
              <a:spLocks noChangeShapeType="1"/>
            </p:cNvSpPr>
            <p:nvPr/>
          </p:nvSpPr>
          <p:spPr bwMode="auto">
            <a:xfrm flipH="1">
              <a:off x="2164" y="2736"/>
              <a:ext cx="354" cy="291"/>
            </a:xfrm>
            <a:prstGeom prst="line">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sp>
          <p:nvSpPr>
            <p:cNvPr id="422" name="Line 141"/>
            <p:cNvSpPr>
              <a:spLocks noChangeShapeType="1"/>
            </p:cNvSpPr>
            <p:nvPr/>
          </p:nvSpPr>
          <p:spPr bwMode="auto">
            <a:xfrm>
              <a:off x="2160" y="2723"/>
              <a:ext cx="358" cy="304"/>
            </a:xfrm>
            <a:prstGeom prst="line">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sp>
          <p:nvSpPr>
            <p:cNvPr id="425" name="Oval 142"/>
            <p:cNvSpPr>
              <a:spLocks noChangeArrowheads="1"/>
            </p:cNvSpPr>
            <p:nvPr/>
          </p:nvSpPr>
          <p:spPr bwMode="auto">
            <a:xfrm>
              <a:off x="2211" y="2787"/>
              <a:ext cx="261" cy="169"/>
            </a:xfrm>
            <a:prstGeom prst="ellipse">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sp>
          <p:nvSpPr>
            <p:cNvPr id="426" name="Line 143"/>
            <p:cNvSpPr>
              <a:spLocks noChangeShapeType="1"/>
            </p:cNvSpPr>
            <p:nvPr/>
          </p:nvSpPr>
          <p:spPr bwMode="auto">
            <a:xfrm>
              <a:off x="2208" y="2736"/>
              <a:ext cx="1" cy="291"/>
            </a:xfrm>
            <a:prstGeom prst="line">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sp>
          <p:nvSpPr>
            <p:cNvPr id="427" name="Oval 144"/>
            <p:cNvSpPr>
              <a:spLocks noChangeArrowheads="1"/>
            </p:cNvSpPr>
            <p:nvPr/>
          </p:nvSpPr>
          <p:spPr bwMode="auto">
            <a:xfrm>
              <a:off x="2269" y="2968"/>
              <a:ext cx="26" cy="40"/>
            </a:xfrm>
            <a:prstGeom prst="ellipse">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sp>
          <p:nvSpPr>
            <p:cNvPr id="428" name="Oval 145"/>
            <p:cNvSpPr>
              <a:spLocks noChangeArrowheads="1"/>
            </p:cNvSpPr>
            <p:nvPr/>
          </p:nvSpPr>
          <p:spPr bwMode="auto">
            <a:xfrm>
              <a:off x="2328" y="2968"/>
              <a:ext cx="26" cy="40"/>
            </a:xfrm>
            <a:prstGeom prst="ellipse">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sp>
          <p:nvSpPr>
            <p:cNvPr id="429" name="Oval 146"/>
            <p:cNvSpPr>
              <a:spLocks noChangeArrowheads="1"/>
            </p:cNvSpPr>
            <p:nvPr/>
          </p:nvSpPr>
          <p:spPr bwMode="auto">
            <a:xfrm>
              <a:off x="2386" y="2968"/>
              <a:ext cx="28" cy="40"/>
            </a:xfrm>
            <a:prstGeom prst="ellipse">
              <a:avLst/>
            </a:prstGeom>
            <a:grp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grpSp>
      <p:sp>
        <p:nvSpPr>
          <p:cNvPr id="430" name="Rectangle 429"/>
          <p:cNvSpPr/>
          <p:nvPr/>
        </p:nvSpPr>
        <p:spPr bwMode="auto">
          <a:xfrm>
            <a:off x="4100513" y="6658669"/>
            <a:ext cx="333375" cy="247650"/>
          </a:xfrm>
          <a:prstGeom prst="rect">
            <a:avLst/>
          </a:prstGeom>
          <a:solidFill>
            <a:srgbClr val="FFD531"/>
          </a:solid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endParaRPr lang="en-US" sz="800" kern="0" dirty="0">
              <a:solidFill>
                <a:sysClr val="windowText" lastClr="000000"/>
              </a:solidFill>
              <a:latin typeface="Calibri"/>
            </a:endParaRPr>
          </a:p>
        </p:txBody>
      </p:sp>
      <p:sp>
        <p:nvSpPr>
          <p:cNvPr id="431" name="Arc 430"/>
          <p:cNvSpPr/>
          <p:nvPr/>
        </p:nvSpPr>
        <p:spPr bwMode="auto">
          <a:xfrm flipH="1">
            <a:off x="4114800" y="6780905"/>
            <a:ext cx="304800" cy="215900"/>
          </a:xfrm>
          <a:prstGeom prst="arc">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lIns="91430" tIns="45715" rIns="91430" bIns="45715" anchor="ctr"/>
          <a:lstStyle/>
          <a:p>
            <a:pPr algn="ctr">
              <a:defRPr/>
            </a:pPr>
            <a:endParaRPr lang="en-US"/>
          </a:p>
        </p:txBody>
      </p:sp>
      <p:sp>
        <p:nvSpPr>
          <p:cNvPr id="432" name="Arc 431"/>
          <p:cNvSpPr/>
          <p:nvPr/>
        </p:nvSpPr>
        <p:spPr bwMode="auto">
          <a:xfrm>
            <a:off x="4114800" y="6780906"/>
            <a:ext cx="304800" cy="228600"/>
          </a:xfrm>
          <a:prstGeom prst="arc">
            <a:avLst/>
          </a:prstGeom>
          <a:solidFill>
            <a:srgbClr val="FFD531"/>
          </a:solidFill>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lIns="91430" tIns="45715" rIns="91430" bIns="45715" anchor="ctr"/>
          <a:lstStyle/>
          <a:p>
            <a:pPr algn="ctr">
              <a:defRPr/>
            </a:pPr>
            <a:endParaRPr lang="en-US"/>
          </a:p>
        </p:txBody>
      </p:sp>
      <p:pic>
        <p:nvPicPr>
          <p:cNvPr id="2220" name="Picture 153"/>
          <p:cNvPicPr>
            <a:picLocks noChangeAspect="1" noChangeArrowheads="1"/>
          </p:cNvPicPr>
          <p:nvPr/>
        </p:nvPicPr>
        <p:blipFill>
          <a:blip r:embed="rId12" cstate="print">
            <a:clrChange>
              <a:clrFrom>
                <a:srgbClr val="FFFFFF"/>
              </a:clrFrom>
              <a:clrTo>
                <a:srgbClr val="FFFFFF">
                  <a:alpha val="0"/>
                </a:srgbClr>
              </a:clrTo>
            </a:clrChange>
          </a:blip>
          <a:srcRect/>
          <a:stretch>
            <a:fillRect/>
          </a:stretch>
        </p:blipFill>
        <p:spPr bwMode="auto">
          <a:xfrm>
            <a:off x="4319585" y="3808445"/>
            <a:ext cx="236175" cy="311129"/>
          </a:xfrm>
          <a:prstGeom prst="rect">
            <a:avLst/>
          </a:prstGeom>
          <a:noFill/>
          <a:ln w="9525">
            <a:noFill/>
            <a:miter lim="800000"/>
            <a:headEnd/>
            <a:tailEnd/>
          </a:ln>
        </p:spPr>
      </p:pic>
      <p:sp>
        <p:nvSpPr>
          <p:cNvPr id="2222" name="Rectangle 149"/>
          <p:cNvSpPr>
            <a:spLocks noChangeArrowheads="1"/>
          </p:cNvSpPr>
          <p:nvPr/>
        </p:nvSpPr>
        <p:spPr bwMode="auto">
          <a:xfrm>
            <a:off x="2389188" y="3421085"/>
            <a:ext cx="1997075" cy="369332"/>
          </a:xfrm>
          <a:prstGeom prst="rect">
            <a:avLst/>
          </a:prstGeom>
          <a:solidFill>
            <a:srgbClr val="717365"/>
          </a:solidFill>
          <a:ln w="9525" algn="ctr">
            <a:solidFill>
              <a:schemeClr val="tx1"/>
            </a:solidFill>
            <a:miter lim="800000"/>
            <a:headEnd/>
            <a:tailEnd/>
          </a:ln>
        </p:spPr>
        <p:txBody>
          <a:bodyPr wrap="square" lIns="91430" tIns="91430" rIns="91430" bIns="91430" anchor="ctr" anchorCtr="1">
            <a:spAutoFit/>
          </a:bodyPr>
          <a:lstStyle/>
          <a:p>
            <a:pPr algn="ctr"/>
            <a:r>
              <a:rPr lang="en-US" sz="1200" dirty="0" smtClean="0">
                <a:solidFill>
                  <a:schemeClr val="bg1"/>
                </a:solidFill>
              </a:rPr>
              <a:t>HQ, 1</a:t>
            </a:r>
            <a:r>
              <a:rPr lang="en-US" sz="1200" baseline="30000" dirty="0" smtClean="0">
                <a:solidFill>
                  <a:schemeClr val="bg1"/>
                </a:solidFill>
              </a:rPr>
              <a:t>st</a:t>
            </a:r>
            <a:r>
              <a:rPr lang="en-US" sz="1200" dirty="0" smtClean="0">
                <a:solidFill>
                  <a:schemeClr val="bg1"/>
                </a:solidFill>
              </a:rPr>
              <a:t> Armored Division</a:t>
            </a:r>
            <a:endParaRPr lang="en-US" sz="1200" dirty="0">
              <a:solidFill>
                <a:schemeClr val="bg1"/>
              </a:solidFill>
            </a:endParaRPr>
          </a:p>
        </p:txBody>
      </p:sp>
      <p:sp>
        <p:nvSpPr>
          <p:cNvPr id="2223" name="Rectangle 149"/>
          <p:cNvSpPr>
            <a:spLocks noChangeArrowheads="1"/>
          </p:cNvSpPr>
          <p:nvPr/>
        </p:nvSpPr>
        <p:spPr bwMode="auto">
          <a:xfrm>
            <a:off x="1268413" y="3744938"/>
            <a:ext cx="3035300" cy="338554"/>
          </a:xfrm>
          <a:prstGeom prst="rect">
            <a:avLst/>
          </a:prstGeom>
          <a:solidFill>
            <a:srgbClr val="717365"/>
          </a:solidFill>
          <a:ln w="9525" algn="ctr">
            <a:solidFill>
              <a:schemeClr val="tx1"/>
            </a:solidFill>
            <a:miter lim="800000"/>
            <a:headEnd/>
            <a:tailEnd/>
          </a:ln>
        </p:spPr>
        <p:txBody>
          <a:bodyPr lIns="91430" tIns="91430" rIns="91430" bIns="91430" anchor="ctr" anchorCtr="1">
            <a:spAutoFit/>
          </a:bodyPr>
          <a:lstStyle/>
          <a:p>
            <a:pPr algn="ctr">
              <a:lnSpc>
                <a:spcPts val="1200"/>
              </a:lnSpc>
            </a:pPr>
            <a:r>
              <a:rPr lang="en-US" sz="1200" dirty="0">
                <a:solidFill>
                  <a:prstClr val="white"/>
                </a:solidFill>
              </a:rPr>
              <a:t>HQ, 101</a:t>
            </a:r>
            <a:r>
              <a:rPr lang="en-US" sz="1200" baseline="30000" dirty="0">
                <a:solidFill>
                  <a:prstClr val="white"/>
                </a:solidFill>
              </a:rPr>
              <a:t>st</a:t>
            </a:r>
            <a:r>
              <a:rPr lang="en-US" sz="1200" dirty="0">
                <a:solidFill>
                  <a:prstClr val="white"/>
                </a:solidFill>
              </a:rPr>
              <a:t> Airborne Division (Air Assault)</a:t>
            </a:r>
          </a:p>
        </p:txBody>
      </p:sp>
      <p:sp>
        <p:nvSpPr>
          <p:cNvPr id="434" name="Rectangle 433"/>
          <p:cNvSpPr/>
          <p:nvPr/>
        </p:nvSpPr>
        <p:spPr>
          <a:xfrm>
            <a:off x="7805667" y="3695700"/>
            <a:ext cx="7391400" cy="6051192"/>
          </a:xfrm>
          <a:prstGeom prst="rect">
            <a:avLst/>
          </a:prstGeom>
          <a:solidFill>
            <a:srgbClr val="C1B5A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solidFill>
                <a:srgbClr val="C1B5A4"/>
              </a:solidFill>
            </a:endParaRPr>
          </a:p>
        </p:txBody>
      </p:sp>
      <p:sp>
        <p:nvSpPr>
          <p:cNvPr id="2227" name="TextBox 260"/>
          <p:cNvSpPr txBox="1">
            <a:spLocks noChangeArrowheads="1"/>
          </p:cNvSpPr>
          <p:nvPr/>
        </p:nvSpPr>
        <p:spPr bwMode="auto">
          <a:xfrm>
            <a:off x="10629900" y="3705226"/>
            <a:ext cx="2209800" cy="307975"/>
          </a:xfrm>
          <a:prstGeom prst="rect">
            <a:avLst/>
          </a:prstGeom>
          <a:noFill/>
          <a:ln w="9525">
            <a:noFill/>
            <a:miter lim="800000"/>
            <a:headEnd/>
            <a:tailEnd/>
          </a:ln>
        </p:spPr>
        <p:txBody>
          <a:bodyPr lIns="91430" tIns="45715" rIns="91430" bIns="45715">
            <a:spAutoFit/>
          </a:bodyPr>
          <a:lstStyle/>
          <a:p>
            <a:r>
              <a:rPr lang="en-US" sz="1400" b="1" dirty="0">
                <a:latin typeface="Calibri" pitchFamily="34" charset="0"/>
              </a:rPr>
              <a:t>HQ </a:t>
            </a:r>
            <a:r>
              <a:rPr lang="en-US" sz="1400" b="1" dirty="0" smtClean="0">
                <a:latin typeface="Calibri" pitchFamily="34" charset="0"/>
              </a:rPr>
              <a:t>FORSCOM </a:t>
            </a:r>
            <a:r>
              <a:rPr lang="en-US" sz="1400" b="1" dirty="0">
                <a:latin typeface="Calibri" pitchFamily="34" charset="0"/>
              </a:rPr>
              <a:t>Staff</a:t>
            </a:r>
          </a:p>
        </p:txBody>
      </p:sp>
      <p:cxnSp>
        <p:nvCxnSpPr>
          <p:cNvPr id="436" name="Straight Connector 435"/>
          <p:cNvCxnSpPr/>
          <p:nvPr/>
        </p:nvCxnSpPr>
        <p:spPr>
          <a:xfrm>
            <a:off x="12592050" y="7243763"/>
            <a:ext cx="155416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7" name="Straight Connector 436"/>
          <p:cNvCxnSpPr/>
          <p:nvPr/>
        </p:nvCxnSpPr>
        <p:spPr>
          <a:xfrm>
            <a:off x="9031288" y="4606925"/>
            <a:ext cx="521208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8" name="Rectangle 437"/>
          <p:cNvSpPr/>
          <p:nvPr/>
        </p:nvSpPr>
        <p:spPr>
          <a:xfrm>
            <a:off x="13735050" y="4432301"/>
            <a:ext cx="1219200" cy="38100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cxnSp>
        <p:nvCxnSpPr>
          <p:cNvPr id="439" name="Straight Arrow Connector 438"/>
          <p:cNvCxnSpPr/>
          <p:nvPr/>
        </p:nvCxnSpPr>
        <p:spPr>
          <a:xfrm>
            <a:off x="11369675" y="4600576"/>
            <a:ext cx="0" cy="4206875"/>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0" name="Rectangle 439"/>
          <p:cNvSpPr/>
          <p:nvPr/>
        </p:nvSpPr>
        <p:spPr>
          <a:xfrm>
            <a:off x="11588751" y="8215314"/>
            <a:ext cx="823913" cy="38100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lvl="0" algn="ctr"/>
            <a:r>
              <a:rPr lang="en-US" sz="1200" dirty="0">
                <a:solidFill>
                  <a:prstClr val="white"/>
                </a:solidFill>
                <a:latin typeface="Arial" charset="0"/>
                <a:cs typeface="Arial" charset="0"/>
              </a:rPr>
              <a:t>Public Affairs</a:t>
            </a:r>
          </a:p>
        </p:txBody>
      </p:sp>
      <p:sp>
        <p:nvSpPr>
          <p:cNvPr id="443" name="Rectangle 442"/>
          <p:cNvSpPr/>
          <p:nvPr/>
        </p:nvSpPr>
        <p:spPr>
          <a:xfrm>
            <a:off x="8008938" y="9015414"/>
            <a:ext cx="1079500" cy="465137"/>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2235" name="TextBox 327"/>
          <p:cNvSpPr txBox="1">
            <a:spLocks noChangeArrowheads="1"/>
          </p:cNvSpPr>
          <p:nvPr/>
        </p:nvSpPr>
        <p:spPr bwMode="auto">
          <a:xfrm>
            <a:off x="7937679" y="9017180"/>
            <a:ext cx="1219200" cy="460375"/>
          </a:xfrm>
          <a:prstGeom prst="rect">
            <a:avLst/>
          </a:prstGeom>
          <a:noFill/>
          <a:ln w="9525">
            <a:noFill/>
            <a:miter lim="800000"/>
            <a:headEnd/>
            <a:tailEnd/>
          </a:ln>
        </p:spPr>
        <p:txBody>
          <a:bodyPr lIns="91430" tIns="45715" rIns="91430" bIns="45715" anchor="ctr">
            <a:spAutoFit/>
          </a:bodyPr>
          <a:lstStyle/>
          <a:p>
            <a:pPr algn="ctr"/>
            <a:r>
              <a:rPr lang="en-US" sz="1200" dirty="0">
                <a:solidFill>
                  <a:schemeClr val="bg1"/>
                </a:solidFill>
              </a:rPr>
              <a:t>Deputy Chief of Staff, G-1</a:t>
            </a:r>
          </a:p>
        </p:txBody>
      </p:sp>
      <p:cxnSp>
        <p:nvCxnSpPr>
          <p:cNvPr id="447" name="Straight Connector 446"/>
          <p:cNvCxnSpPr/>
          <p:nvPr/>
        </p:nvCxnSpPr>
        <p:spPr>
          <a:xfrm>
            <a:off x="12896851" y="7624763"/>
            <a:ext cx="73183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4" name="Straight Connector 453"/>
          <p:cNvCxnSpPr/>
          <p:nvPr/>
        </p:nvCxnSpPr>
        <p:spPr>
          <a:xfrm>
            <a:off x="8493127" y="8804275"/>
            <a:ext cx="0" cy="203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3" name="Straight Connector 462"/>
          <p:cNvCxnSpPr/>
          <p:nvPr/>
        </p:nvCxnSpPr>
        <p:spPr>
          <a:xfrm>
            <a:off x="10872788" y="8818563"/>
            <a:ext cx="0" cy="3651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4" name="Straight Connector 463"/>
          <p:cNvCxnSpPr/>
          <p:nvPr/>
        </p:nvCxnSpPr>
        <p:spPr>
          <a:xfrm>
            <a:off x="12091988" y="8829675"/>
            <a:ext cx="0" cy="203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248" name="TextBox 313"/>
          <p:cNvSpPr txBox="1">
            <a:spLocks noChangeArrowheads="1"/>
          </p:cNvSpPr>
          <p:nvPr/>
        </p:nvSpPr>
        <p:spPr bwMode="auto">
          <a:xfrm>
            <a:off x="13658850" y="4461411"/>
            <a:ext cx="1371600" cy="400050"/>
          </a:xfrm>
          <a:prstGeom prst="rect">
            <a:avLst/>
          </a:prstGeom>
          <a:noFill/>
          <a:ln w="9525">
            <a:noFill/>
            <a:miter lim="800000"/>
            <a:headEnd/>
            <a:tailEnd/>
          </a:ln>
        </p:spPr>
        <p:txBody>
          <a:bodyPr lIns="91430" tIns="45715" rIns="91430" bIns="45715" anchor="ctr">
            <a:spAutoFit/>
          </a:bodyPr>
          <a:lstStyle/>
          <a:p>
            <a:pPr algn="ctr">
              <a:lnSpc>
                <a:spcPts val="1200"/>
              </a:lnSpc>
            </a:pPr>
            <a:r>
              <a:rPr lang="en-US" sz="1200" dirty="0">
                <a:solidFill>
                  <a:schemeClr val="bg1"/>
                </a:solidFill>
              </a:rPr>
              <a:t>Commander’s Initiatives Group</a:t>
            </a:r>
          </a:p>
        </p:txBody>
      </p:sp>
      <p:sp>
        <p:nvSpPr>
          <p:cNvPr id="2250" name="TextBox 310"/>
          <p:cNvSpPr txBox="1">
            <a:spLocks noChangeArrowheads="1"/>
          </p:cNvSpPr>
          <p:nvPr/>
        </p:nvSpPr>
        <p:spPr bwMode="auto">
          <a:xfrm>
            <a:off x="9715500" y="4388731"/>
            <a:ext cx="3581400" cy="369332"/>
          </a:xfrm>
          <a:prstGeom prst="rect">
            <a:avLst/>
          </a:prstGeom>
          <a:solidFill>
            <a:srgbClr val="717365"/>
          </a:solidFill>
          <a:ln w="9525">
            <a:solidFill>
              <a:schemeClr val="tx1"/>
            </a:solidFill>
            <a:miter lim="800000"/>
            <a:headEnd/>
            <a:tailEnd/>
          </a:ln>
        </p:spPr>
        <p:txBody>
          <a:bodyPr wrap="square" lIns="91430" tIns="91440" rIns="91430" bIns="91440" anchor="ctr">
            <a:spAutoFit/>
          </a:bodyPr>
          <a:lstStyle/>
          <a:p>
            <a:pPr algn="ctr"/>
            <a:r>
              <a:rPr lang="en-US" sz="1200" dirty="0">
                <a:solidFill>
                  <a:schemeClr val="bg1"/>
                </a:solidFill>
              </a:rPr>
              <a:t>CG FORSCOM</a:t>
            </a:r>
          </a:p>
        </p:txBody>
      </p:sp>
      <p:sp>
        <p:nvSpPr>
          <p:cNvPr id="476" name="Rectangle 475"/>
          <p:cNvSpPr/>
          <p:nvPr/>
        </p:nvSpPr>
        <p:spPr>
          <a:xfrm>
            <a:off x="9196388" y="9015414"/>
            <a:ext cx="1079500" cy="465137"/>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477" name="Rectangle 476"/>
          <p:cNvSpPr/>
          <p:nvPr/>
        </p:nvSpPr>
        <p:spPr>
          <a:xfrm>
            <a:off x="10367963" y="9015414"/>
            <a:ext cx="1079500" cy="58420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478" name="Rectangle 477"/>
          <p:cNvSpPr/>
          <p:nvPr/>
        </p:nvSpPr>
        <p:spPr>
          <a:xfrm>
            <a:off x="11541125" y="9015414"/>
            <a:ext cx="1079500" cy="465137"/>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2254" name="TextBox 448"/>
          <p:cNvSpPr txBox="1">
            <a:spLocks noChangeArrowheads="1"/>
          </p:cNvSpPr>
          <p:nvPr/>
        </p:nvSpPr>
        <p:spPr bwMode="auto">
          <a:xfrm>
            <a:off x="9158825" y="9017180"/>
            <a:ext cx="1219200" cy="460375"/>
          </a:xfrm>
          <a:prstGeom prst="rect">
            <a:avLst/>
          </a:prstGeom>
          <a:noFill/>
          <a:ln w="9525">
            <a:noFill/>
            <a:miter lim="800000"/>
            <a:headEnd/>
            <a:tailEnd/>
          </a:ln>
        </p:spPr>
        <p:txBody>
          <a:bodyPr lIns="91430" tIns="45715" rIns="91430" bIns="45715" anchor="ctr">
            <a:spAutoFit/>
          </a:bodyPr>
          <a:lstStyle/>
          <a:p>
            <a:pPr algn="ctr"/>
            <a:r>
              <a:rPr lang="en-US" sz="1200" dirty="0">
                <a:solidFill>
                  <a:schemeClr val="bg1"/>
                </a:solidFill>
              </a:rPr>
              <a:t>Deputy Chief of Staff, G-2</a:t>
            </a:r>
          </a:p>
        </p:txBody>
      </p:sp>
      <p:sp>
        <p:nvSpPr>
          <p:cNvPr id="2255" name="TextBox 450"/>
          <p:cNvSpPr txBox="1">
            <a:spLocks noChangeArrowheads="1"/>
          </p:cNvSpPr>
          <p:nvPr/>
        </p:nvSpPr>
        <p:spPr bwMode="auto">
          <a:xfrm>
            <a:off x="10305872" y="8961529"/>
            <a:ext cx="1219200" cy="646112"/>
          </a:xfrm>
          <a:prstGeom prst="rect">
            <a:avLst/>
          </a:prstGeom>
          <a:noFill/>
          <a:ln w="9525">
            <a:noFill/>
            <a:miter lim="800000"/>
            <a:headEnd/>
            <a:tailEnd/>
          </a:ln>
        </p:spPr>
        <p:txBody>
          <a:bodyPr lIns="91430" tIns="45715" rIns="91430" bIns="45715" anchor="ctr">
            <a:spAutoFit/>
          </a:bodyPr>
          <a:lstStyle/>
          <a:p>
            <a:pPr algn="ctr"/>
            <a:r>
              <a:rPr lang="en-US" sz="1200" dirty="0">
                <a:solidFill>
                  <a:schemeClr val="bg1"/>
                </a:solidFill>
              </a:rPr>
              <a:t>Deputy Chief of Staff,        G-3/5/7</a:t>
            </a:r>
          </a:p>
        </p:txBody>
      </p:sp>
      <p:sp>
        <p:nvSpPr>
          <p:cNvPr id="2256" name="TextBox 451"/>
          <p:cNvSpPr txBox="1">
            <a:spLocks noChangeArrowheads="1"/>
          </p:cNvSpPr>
          <p:nvPr/>
        </p:nvSpPr>
        <p:spPr bwMode="auto">
          <a:xfrm>
            <a:off x="11492271" y="9017179"/>
            <a:ext cx="1219200" cy="460375"/>
          </a:xfrm>
          <a:prstGeom prst="rect">
            <a:avLst/>
          </a:prstGeom>
          <a:noFill/>
          <a:ln w="9525">
            <a:noFill/>
            <a:miter lim="800000"/>
            <a:headEnd/>
            <a:tailEnd/>
          </a:ln>
        </p:spPr>
        <p:txBody>
          <a:bodyPr lIns="91430" tIns="45715" rIns="91430" bIns="45715" anchor="ctr">
            <a:spAutoFit/>
          </a:bodyPr>
          <a:lstStyle/>
          <a:p>
            <a:pPr algn="ctr"/>
            <a:r>
              <a:rPr lang="en-US" sz="1200" dirty="0">
                <a:solidFill>
                  <a:schemeClr val="bg1"/>
                </a:solidFill>
              </a:rPr>
              <a:t>Deputy Chief of Staff, G-4</a:t>
            </a:r>
          </a:p>
        </p:txBody>
      </p:sp>
      <p:sp>
        <p:nvSpPr>
          <p:cNvPr id="486" name="Rectangle 485"/>
          <p:cNvSpPr/>
          <p:nvPr/>
        </p:nvSpPr>
        <p:spPr>
          <a:xfrm>
            <a:off x="9020182" y="8213725"/>
            <a:ext cx="862013" cy="38100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lvl="0" algn="ctr"/>
            <a:r>
              <a:rPr lang="en-US" sz="1200" dirty="0">
                <a:solidFill>
                  <a:prstClr val="white"/>
                </a:solidFill>
                <a:latin typeface="Arial" charset="0"/>
                <a:cs typeface="Arial" charset="0"/>
              </a:rPr>
              <a:t>Inspector General</a:t>
            </a:r>
          </a:p>
        </p:txBody>
      </p:sp>
      <p:sp>
        <p:nvSpPr>
          <p:cNvPr id="495" name="Rectangle 494"/>
          <p:cNvSpPr/>
          <p:nvPr/>
        </p:nvSpPr>
        <p:spPr>
          <a:xfrm>
            <a:off x="10028238" y="8213726"/>
            <a:ext cx="1285584" cy="40005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2259" name="TextBox 321"/>
          <p:cNvSpPr txBox="1">
            <a:spLocks noChangeArrowheads="1"/>
          </p:cNvSpPr>
          <p:nvPr/>
        </p:nvSpPr>
        <p:spPr bwMode="auto">
          <a:xfrm>
            <a:off x="9922412" y="8208784"/>
            <a:ext cx="1524000" cy="461962"/>
          </a:xfrm>
          <a:prstGeom prst="rect">
            <a:avLst/>
          </a:prstGeom>
          <a:noFill/>
          <a:ln w="9525">
            <a:noFill/>
            <a:miter lim="800000"/>
            <a:headEnd/>
            <a:tailEnd/>
          </a:ln>
        </p:spPr>
        <p:txBody>
          <a:bodyPr lIns="91430" tIns="45715" rIns="91430" bIns="45715" anchor="ctr">
            <a:spAutoFit/>
          </a:bodyPr>
          <a:lstStyle/>
          <a:p>
            <a:pPr algn="ctr"/>
            <a:r>
              <a:rPr lang="en-US" sz="1200" dirty="0">
                <a:solidFill>
                  <a:schemeClr val="bg1"/>
                </a:solidFill>
              </a:rPr>
              <a:t>Staff Judge </a:t>
            </a:r>
            <a:r>
              <a:rPr lang="en-US" sz="1200">
                <a:solidFill>
                  <a:schemeClr val="bg1"/>
                </a:solidFill>
              </a:rPr>
              <a:t>Advocate </a:t>
            </a:r>
            <a:endParaRPr lang="en-US" sz="1200" dirty="0">
              <a:solidFill>
                <a:schemeClr val="bg1"/>
              </a:solidFill>
            </a:endParaRPr>
          </a:p>
        </p:txBody>
      </p:sp>
      <p:cxnSp>
        <p:nvCxnSpPr>
          <p:cNvPr id="502" name="Straight Connector 501"/>
          <p:cNvCxnSpPr/>
          <p:nvPr/>
        </p:nvCxnSpPr>
        <p:spPr>
          <a:xfrm>
            <a:off x="8609014" y="4989513"/>
            <a:ext cx="2743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3" name="Straight Connector 502"/>
          <p:cNvCxnSpPr/>
          <p:nvPr/>
        </p:nvCxnSpPr>
        <p:spPr>
          <a:xfrm>
            <a:off x="13215939" y="6710364"/>
            <a:ext cx="0" cy="914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4" name="Straight Connector 503"/>
          <p:cNvCxnSpPr/>
          <p:nvPr/>
        </p:nvCxnSpPr>
        <p:spPr>
          <a:xfrm>
            <a:off x="10306050" y="6732588"/>
            <a:ext cx="28346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5" name="Rectangle 504"/>
          <p:cNvSpPr/>
          <p:nvPr/>
        </p:nvSpPr>
        <p:spPr>
          <a:xfrm>
            <a:off x="13354050" y="7518400"/>
            <a:ext cx="1219200" cy="30480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lnSpc>
                <a:spcPts val="1200"/>
              </a:lnSpc>
            </a:pPr>
            <a:r>
              <a:rPr lang="en-US" sz="1200" dirty="0">
                <a:solidFill>
                  <a:prstClr val="white"/>
                </a:solidFill>
                <a:latin typeface="Arial" charset="0"/>
                <a:cs typeface="Arial" charset="0"/>
              </a:rPr>
              <a:t>Internal Review</a:t>
            </a:r>
          </a:p>
        </p:txBody>
      </p:sp>
      <p:cxnSp>
        <p:nvCxnSpPr>
          <p:cNvPr id="507" name="Straight Connector 506"/>
          <p:cNvCxnSpPr/>
          <p:nvPr/>
        </p:nvCxnSpPr>
        <p:spPr>
          <a:xfrm>
            <a:off x="8610600" y="4993482"/>
            <a:ext cx="0" cy="3657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8" name="Straight Connector 507"/>
          <p:cNvCxnSpPr/>
          <p:nvPr/>
        </p:nvCxnSpPr>
        <p:spPr>
          <a:xfrm>
            <a:off x="12250738" y="4962525"/>
            <a:ext cx="1587" cy="2032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342" name="Group 341"/>
          <p:cNvGrpSpPr/>
          <p:nvPr/>
        </p:nvGrpSpPr>
        <p:grpSpPr>
          <a:xfrm>
            <a:off x="10925176" y="4094163"/>
            <a:ext cx="906463" cy="163512"/>
            <a:chOff x="10963275" y="3979863"/>
            <a:chExt cx="906463" cy="163512"/>
          </a:xfrm>
        </p:grpSpPr>
        <p:grpSp>
          <p:nvGrpSpPr>
            <p:cNvPr id="2268" name="Group 60"/>
            <p:cNvGrpSpPr>
              <a:grpSpLocks/>
            </p:cNvGrpSpPr>
            <p:nvPr/>
          </p:nvGrpSpPr>
          <p:grpSpPr bwMode="auto">
            <a:xfrm>
              <a:off x="10963275" y="3979863"/>
              <a:ext cx="434975" cy="163512"/>
              <a:chOff x="2928" y="1680"/>
              <a:chExt cx="290" cy="131"/>
            </a:xfrm>
          </p:grpSpPr>
          <p:sp>
            <p:nvSpPr>
              <p:cNvPr id="510" name="AutoShape 61"/>
              <p:cNvSpPr>
                <a:spLocks noChangeAspect="1" noChangeArrowheads="1"/>
              </p:cNvSpPr>
              <p:nvPr/>
            </p:nvSpPr>
            <p:spPr bwMode="auto">
              <a:xfrm>
                <a:off x="2928" y="1680"/>
                <a:ext cx="149" cy="13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511" name="AutoShape 62"/>
              <p:cNvSpPr>
                <a:spLocks noChangeAspect="1" noChangeArrowheads="1"/>
              </p:cNvSpPr>
              <p:nvPr/>
            </p:nvSpPr>
            <p:spPr bwMode="auto">
              <a:xfrm>
                <a:off x="3073" y="1680"/>
                <a:ext cx="145" cy="131"/>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grpSp>
          <p:nvGrpSpPr>
            <p:cNvPr id="2269" name="Group 63"/>
            <p:cNvGrpSpPr>
              <a:grpSpLocks/>
            </p:cNvGrpSpPr>
            <p:nvPr/>
          </p:nvGrpSpPr>
          <p:grpSpPr bwMode="auto">
            <a:xfrm>
              <a:off x="11422063" y="3979863"/>
              <a:ext cx="447675" cy="163512"/>
              <a:chOff x="2918" y="1680"/>
              <a:chExt cx="299" cy="131"/>
            </a:xfrm>
          </p:grpSpPr>
          <p:sp>
            <p:nvSpPr>
              <p:cNvPr id="513" name="AutoShape 64"/>
              <p:cNvSpPr>
                <a:spLocks noChangeAspect="1" noChangeArrowheads="1"/>
              </p:cNvSpPr>
              <p:nvPr/>
            </p:nvSpPr>
            <p:spPr bwMode="auto">
              <a:xfrm>
                <a:off x="2918" y="1680"/>
                <a:ext cx="149" cy="13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514" name="AutoShape 65"/>
              <p:cNvSpPr>
                <a:spLocks noChangeAspect="1" noChangeArrowheads="1"/>
              </p:cNvSpPr>
              <p:nvPr/>
            </p:nvSpPr>
            <p:spPr bwMode="auto">
              <a:xfrm>
                <a:off x="3067" y="1680"/>
                <a:ext cx="150" cy="131"/>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grpSp>
      <p:cxnSp>
        <p:nvCxnSpPr>
          <p:cNvPr id="515" name="Straight Connector 514"/>
          <p:cNvCxnSpPr/>
          <p:nvPr/>
        </p:nvCxnSpPr>
        <p:spPr>
          <a:xfrm>
            <a:off x="9164639" y="7691438"/>
            <a:ext cx="21945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9" name="Straight Connector 518"/>
          <p:cNvCxnSpPr/>
          <p:nvPr/>
        </p:nvCxnSpPr>
        <p:spPr>
          <a:xfrm>
            <a:off x="11431589" y="4989513"/>
            <a:ext cx="82296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273" name="Group 266"/>
          <p:cNvGrpSpPr>
            <a:grpSpLocks/>
          </p:cNvGrpSpPr>
          <p:nvPr/>
        </p:nvGrpSpPr>
        <p:grpSpPr bwMode="auto">
          <a:xfrm>
            <a:off x="13087351" y="5324476"/>
            <a:ext cx="1908175" cy="785813"/>
            <a:chOff x="13487399" y="805088"/>
            <a:chExt cx="1907358" cy="785945"/>
          </a:xfrm>
        </p:grpSpPr>
        <p:sp>
          <p:nvSpPr>
            <p:cNvPr id="521" name="Rectangle 520"/>
            <p:cNvSpPr/>
            <p:nvPr/>
          </p:nvSpPr>
          <p:spPr>
            <a:xfrm>
              <a:off x="13487399" y="825729"/>
              <a:ext cx="1904184" cy="76212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2396" name="Group 261"/>
            <p:cNvGrpSpPr>
              <a:grpSpLocks/>
            </p:cNvGrpSpPr>
            <p:nvPr/>
          </p:nvGrpSpPr>
          <p:grpSpPr bwMode="auto">
            <a:xfrm>
              <a:off x="13563563" y="990600"/>
              <a:ext cx="1831194" cy="600433"/>
              <a:chOff x="12725363" y="990600"/>
              <a:chExt cx="1831194" cy="600433"/>
            </a:xfrm>
          </p:grpSpPr>
          <p:cxnSp>
            <p:nvCxnSpPr>
              <p:cNvPr id="524" name="Straight Connector 523"/>
              <p:cNvCxnSpPr/>
              <p:nvPr/>
            </p:nvCxnSpPr>
            <p:spPr>
              <a:xfrm flipH="1">
                <a:off x="12725366" y="1325875"/>
                <a:ext cx="27452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25" name="Straight Connector 524"/>
              <p:cNvCxnSpPr/>
              <p:nvPr/>
            </p:nvCxnSpPr>
            <p:spPr>
              <a:xfrm flipH="1">
                <a:off x="12725366" y="1143283"/>
                <a:ext cx="274520"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400" name="TextBox 259"/>
              <p:cNvSpPr txBox="1">
                <a:spLocks noChangeArrowheads="1"/>
              </p:cNvSpPr>
              <p:nvPr/>
            </p:nvSpPr>
            <p:spPr bwMode="auto">
              <a:xfrm>
                <a:off x="12954009" y="990600"/>
                <a:ext cx="1602548" cy="600433"/>
              </a:xfrm>
              <a:prstGeom prst="rect">
                <a:avLst/>
              </a:prstGeom>
              <a:noFill/>
              <a:ln w="9525">
                <a:noFill/>
                <a:miter lim="800000"/>
                <a:headEnd/>
                <a:tailEnd/>
              </a:ln>
            </p:spPr>
            <p:txBody>
              <a:bodyPr wrap="none">
                <a:spAutoFit/>
              </a:bodyPr>
              <a:lstStyle/>
              <a:p>
                <a:r>
                  <a:rPr lang="en-US" sz="1100" dirty="0"/>
                  <a:t>:  Chain of Supervision</a:t>
                </a:r>
              </a:p>
              <a:p>
                <a:r>
                  <a:rPr lang="en-US" sz="1100" dirty="0"/>
                  <a:t>:  Oversight</a:t>
                </a:r>
              </a:p>
              <a:p>
                <a:r>
                  <a:rPr lang="en-US" sz="1100" dirty="0"/>
                  <a:t>:  Coordination</a:t>
                </a:r>
              </a:p>
            </p:txBody>
          </p:sp>
        </p:grpSp>
        <p:sp>
          <p:nvSpPr>
            <p:cNvPr id="2397" name="TextBox 262"/>
            <p:cNvSpPr txBox="1">
              <a:spLocks noChangeArrowheads="1"/>
            </p:cNvSpPr>
            <p:nvPr/>
          </p:nvSpPr>
          <p:spPr bwMode="auto">
            <a:xfrm>
              <a:off x="13487399" y="805088"/>
              <a:ext cx="694085" cy="277123"/>
            </a:xfrm>
            <a:prstGeom prst="rect">
              <a:avLst/>
            </a:prstGeom>
            <a:noFill/>
            <a:ln w="9525">
              <a:noFill/>
              <a:miter lim="800000"/>
              <a:headEnd/>
              <a:tailEnd/>
            </a:ln>
          </p:spPr>
          <p:txBody>
            <a:bodyPr wrap="none">
              <a:spAutoFit/>
            </a:bodyPr>
            <a:lstStyle/>
            <a:p>
              <a:r>
                <a:rPr lang="en-US" sz="1200" dirty="0"/>
                <a:t>Legend</a:t>
              </a:r>
            </a:p>
          </p:txBody>
        </p:sp>
      </p:grpSp>
      <p:cxnSp>
        <p:nvCxnSpPr>
          <p:cNvPr id="535" name="Straight Connector 534"/>
          <p:cNvCxnSpPr/>
          <p:nvPr/>
        </p:nvCxnSpPr>
        <p:spPr>
          <a:xfrm>
            <a:off x="9477376" y="7980363"/>
            <a:ext cx="1928813"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11399839" y="7980363"/>
            <a:ext cx="23685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37" name="Rectangle 536"/>
          <p:cNvSpPr/>
          <p:nvPr/>
        </p:nvSpPr>
        <p:spPr>
          <a:xfrm>
            <a:off x="12495213" y="8226426"/>
            <a:ext cx="823912" cy="284163"/>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lvl="0" algn="ctr"/>
            <a:r>
              <a:rPr lang="en-US" sz="1200" dirty="0">
                <a:solidFill>
                  <a:prstClr val="white"/>
                </a:solidFill>
                <a:latin typeface="Arial" charset="0"/>
                <a:cs typeface="Arial" charset="0"/>
              </a:rPr>
              <a:t>Chaplain</a:t>
            </a:r>
          </a:p>
        </p:txBody>
      </p:sp>
      <p:sp>
        <p:nvSpPr>
          <p:cNvPr id="539" name="Rectangle 538"/>
          <p:cNvSpPr/>
          <p:nvPr/>
        </p:nvSpPr>
        <p:spPr>
          <a:xfrm>
            <a:off x="13401676" y="8226425"/>
            <a:ext cx="731838" cy="28575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2285" name="TextBox 361"/>
          <p:cNvSpPr txBox="1">
            <a:spLocks noChangeArrowheads="1"/>
          </p:cNvSpPr>
          <p:nvPr/>
        </p:nvSpPr>
        <p:spPr bwMode="auto">
          <a:xfrm>
            <a:off x="13364984" y="8229780"/>
            <a:ext cx="814387" cy="276225"/>
          </a:xfrm>
          <a:prstGeom prst="rect">
            <a:avLst/>
          </a:prstGeom>
          <a:noFill/>
          <a:ln w="9525">
            <a:noFill/>
            <a:miter lim="800000"/>
            <a:headEnd/>
            <a:tailEnd/>
          </a:ln>
        </p:spPr>
        <p:txBody>
          <a:bodyPr lIns="91430" tIns="45715" rIns="91430" bIns="45715" anchor="ctr">
            <a:spAutoFit/>
          </a:bodyPr>
          <a:lstStyle/>
          <a:p>
            <a:pPr algn="ctr"/>
            <a:r>
              <a:rPr lang="en-US" sz="1200" dirty="0">
                <a:solidFill>
                  <a:schemeClr val="bg1"/>
                </a:solidFill>
              </a:rPr>
              <a:t>Surgeon</a:t>
            </a:r>
          </a:p>
        </p:txBody>
      </p:sp>
      <p:sp>
        <p:nvSpPr>
          <p:cNvPr id="541" name="Rectangle 540"/>
          <p:cNvSpPr/>
          <p:nvPr/>
        </p:nvSpPr>
        <p:spPr>
          <a:xfrm>
            <a:off x="9639300" y="6626226"/>
            <a:ext cx="1219200" cy="38100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2287" name="TextBox 558"/>
          <p:cNvSpPr txBox="1">
            <a:spLocks noChangeArrowheads="1"/>
          </p:cNvSpPr>
          <p:nvPr/>
        </p:nvSpPr>
        <p:spPr bwMode="auto">
          <a:xfrm>
            <a:off x="9537879" y="6654621"/>
            <a:ext cx="1371600" cy="401638"/>
          </a:xfrm>
          <a:prstGeom prst="rect">
            <a:avLst/>
          </a:prstGeom>
          <a:noFill/>
          <a:ln w="9525">
            <a:noFill/>
            <a:miter lim="800000"/>
            <a:headEnd/>
            <a:tailEnd/>
          </a:ln>
        </p:spPr>
        <p:txBody>
          <a:bodyPr lIns="91430" tIns="45715" rIns="91430" bIns="45715" anchor="ctr">
            <a:spAutoFit/>
          </a:bodyPr>
          <a:lstStyle/>
          <a:p>
            <a:pPr algn="ctr">
              <a:lnSpc>
                <a:spcPts val="1200"/>
              </a:lnSpc>
            </a:pPr>
            <a:r>
              <a:rPr lang="en-US" sz="1200" dirty="0">
                <a:solidFill>
                  <a:schemeClr val="bg1"/>
                </a:solidFill>
              </a:rPr>
              <a:t>Secretary of the General Staff</a:t>
            </a:r>
          </a:p>
        </p:txBody>
      </p:sp>
      <p:sp>
        <p:nvSpPr>
          <p:cNvPr id="547" name="Rectangle 546"/>
          <p:cNvSpPr/>
          <p:nvPr/>
        </p:nvSpPr>
        <p:spPr bwMode="auto">
          <a:xfrm>
            <a:off x="12284076" y="7072314"/>
            <a:ext cx="796925" cy="242887"/>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2290" name="TextBox 338"/>
          <p:cNvSpPr txBox="1">
            <a:spLocks noChangeArrowheads="1"/>
          </p:cNvSpPr>
          <p:nvPr/>
        </p:nvSpPr>
        <p:spPr bwMode="auto">
          <a:xfrm>
            <a:off x="12363450" y="7054851"/>
            <a:ext cx="661988" cy="276225"/>
          </a:xfrm>
          <a:prstGeom prst="rect">
            <a:avLst/>
          </a:prstGeom>
          <a:noFill/>
          <a:ln w="9525">
            <a:noFill/>
            <a:miter lim="800000"/>
            <a:headEnd/>
            <a:tailEnd/>
          </a:ln>
        </p:spPr>
        <p:txBody>
          <a:bodyPr lIns="91430" tIns="45715" rIns="91430" bIns="45715" anchor="ctr">
            <a:spAutoFit/>
          </a:bodyPr>
          <a:lstStyle/>
          <a:p>
            <a:pPr algn="ctr"/>
            <a:r>
              <a:rPr lang="en-US" sz="1200" dirty="0">
                <a:solidFill>
                  <a:schemeClr val="bg1"/>
                </a:solidFill>
              </a:rPr>
              <a:t>History</a:t>
            </a:r>
          </a:p>
        </p:txBody>
      </p:sp>
      <p:sp>
        <p:nvSpPr>
          <p:cNvPr id="549" name="Rectangle 548"/>
          <p:cNvSpPr/>
          <p:nvPr/>
        </p:nvSpPr>
        <p:spPr>
          <a:xfrm>
            <a:off x="7991476" y="4432301"/>
            <a:ext cx="1247775" cy="38100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lnSpc>
                <a:spcPts val="1200"/>
              </a:lnSpc>
            </a:pPr>
            <a:r>
              <a:rPr lang="en-US" sz="1200" dirty="0">
                <a:solidFill>
                  <a:prstClr val="white"/>
                </a:solidFill>
                <a:latin typeface="Arial" charset="0"/>
                <a:cs typeface="Arial" charset="0"/>
              </a:rPr>
              <a:t>Command Sergeant Major</a:t>
            </a:r>
          </a:p>
        </p:txBody>
      </p:sp>
      <p:grpSp>
        <p:nvGrpSpPr>
          <p:cNvPr id="360" name="Group 359"/>
          <p:cNvGrpSpPr/>
          <p:nvPr/>
        </p:nvGrpSpPr>
        <p:grpSpPr>
          <a:xfrm>
            <a:off x="12087226" y="5094286"/>
            <a:ext cx="360363" cy="152400"/>
            <a:chOff x="12811125" y="5399086"/>
            <a:chExt cx="360363" cy="152400"/>
          </a:xfrm>
        </p:grpSpPr>
        <p:sp>
          <p:nvSpPr>
            <p:cNvPr id="559" name="AutoShape 188"/>
            <p:cNvSpPr>
              <a:spLocks noChangeArrowheads="1"/>
            </p:cNvSpPr>
            <p:nvPr/>
          </p:nvSpPr>
          <p:spPr bwMode="auto">
            <a:xfrm>
              <a:off x="12811125" y="5399086"/>
              <a:ext cx="176213" cy="15240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561" name="AutoShape 188"/>
            <p:cNvSpPr>
              <a:spLocks noChangeArrowheads="1"/>
            </p:cNvSpPr>
            <p:nvPr/>
          </p:nvSpPr>
          <p:spPr bwMode="auto">
            <a:xfrm>
              <a:off x="12995275" y="5399086"/>
              <a:ext cx="176213" cy="15240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cxnSp>
        <p:nvCxnSpPr>
          <p:cNvPr id="562" name="Straight Connector 561"/>
          <p:cNvCxnSpPr/>
          <p:nvPr/>
        </p:nvCxnSpPr>
        <p:spPr>
          <a:xfrm>
            <a:off x="10229850" y="6970712"/>
            <a:ext cx="0" cy="20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67" name="Rectangle 566"/>
          <p:cNvSpPr/>
          <p:nvPr/>
        </p:nvSpPr>
        <p:spPr bwMode="auto">
          <a:xfrm>
            <a:off x="9658350" y="7156450"/>
            <a:ext cx="1219200" cy="38100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lnSpc>
                <a:spcPts val="1200"/>
              </a:lnSpc>
            </a:pPr>
            <a:r>
              <a:rPr lang="en-US" sz="1100" dirty="0">
                <a:solidFill>
                  <a:prstClr val="white"/>
                </a:solidFill>
                <a:latin typeface="Arial" charset="0"/>
                <a:cs typeface="Arial" charset="0"/>
              </a:rPr>
              <a:t>Knowledge Management</a:t>
            </a:r>
          </a:p>
        </p:txBody>
      </p:sp>
      <p:sp>
        <p:nvSpPr>
          <p:cNvPr id="573" name="Rectangle 572"/>
          <p:cNvSpPr/>
          <p:nvPr/>
        </p:nvSpPr>
        <p:spPr>
          <a:xfrm>
            <a:off x="13354050" y="7091363"/>
            <a:ext cx="1219200" cy="30480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lnSpc>
                <a:spcPts val="1200"/>
              </a:lnSpc>
            </a:pPr>
            <a:r>
              <a:rPr lang="en-US" sz="1200" dirty="0">
                <a:solidFill>
                  <a:prstClr val="white"/>
                </a:solidFill>
                <a:latin typeface="Arial" charset="0"/>
                <a:cs typeface="Arial" charset="0"/>
              </a:rPr>
              <a:t>Protocol</a:t>
            </a:r>
          </a:p>
        </p:txBody>
      </p:sp>
      <p:sp>
        <p:nvSpPr>
          <p:cNvPr id="579" name="Rectangle 578"/>
          <p:cNvSpPr/>
          <p:nvPr/>
        </p:nvSpPr>
        <p:spPr bwMode="auto">
          <a:xfrm>
            <a:off x="12287250" y="7488239"/>
            <a:ext cx="796925" cy="242887"/>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2301" name="TextBox 338"/>
          <p:cNvSpPr txBox="1">
            <a:spLocks noChangeArrowheads="1"/>
          </p:cNvSpPr>
          <p:nvPr/>
        </p:nvSpPr>
        <p:spPr bwMode="auto">
          <a:xfrm>
            <a:off x="12363450" y="7467601"/>
            <a:ext cx="661988" cy="276225"/>
          </a:xfrm>
          <a:prstGeom prst="rect">
            <a:avLst/>
          </a:prstGeom>
          <a:noFill/>
          <a:ln w="9525">
            <a:noFill/>
            <a:miter lim="800000"/>
            <a:headEnd/>
            <a:tailEnd/>
          </a:ln>
        </p:spPr>
        <p:txBody>
          <a:bodyPr lIns="91430" tIns="45715" rIns="91430" bIns="45715" anchor="ctr">
            <a:spAutoFit/>
          </a:bodyPr>
          <a:lstStyle/>
          <a:p>
            <a:pPr algn="ctr"/>
            <a:r>
              <a:rPr lang="en-US" sz="1200" dirty="0">
                <a:solidFill>
                  <a:schemeClr val="bg1"/>
                </a:solidFill>
              </a:rPr>
              <a:t>STB</a:t>
            </a:r>
          </a:p>
        </p:txBody>
      </p:sp>
      <p:grpSp>
        <p:nvGrpSpPr>
          <p:cNvPr id="2304" name="Group 82"/>
          <p:cNvGrpSpPr>
            <a:grpSpLocks/>
          </p:cNvGrpSpPr>
          <p:nvPr/>
        </p:nvGrpSpPr>
        <p:grpSpPr bwMode="auto">
          <a:xfrm>
            <a:off x="10688639" y="8847139"/>
            <a:ext cx="360362" cy="155575"/>
            <a:chOff x="1885950" y="3598846"/>
            <a:chExt cx="360329" cy="155592"/>
          </a:xfrm>
        </p:grpSpPr>
        <p:sp>
          <p:nvSpPr>
            <p:cNvPr id="589" name="AutoShape 188"/>
            <p:cNvSpPr>
              <a:spLocks noChangeArrowheads="1"/>
            </p:cNvSpPr>
            <p:nvPr/>
          </p:nvSpPr>
          <p:spPr bwMode="auto">
            <a:xfrm>
              <a:off x="1885950" y="3602021"/>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590" name="AutoShape 188"/>
            <p:cNvSpPr>
              <a:spLocks noChangeArrowheads="1"/>
            </p:cNvSpPr>
            <p:nvPr/>
          </p:nvSpPr>
          <p:spPr bwMode="auto">
            <a:xfrm>
              <a:off x="2070083" y="3598846"/>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grpSp>
        <p:nvGrpSpPr>
          <p:cNvPr id="357" name="Group 356"/>
          <p:cNvGrpSpPr/>
          <p:nvPr/>
        </p:nvGrpSpPr>
        <p:grpSpPr>
          <a:xfrm>
            <a:off x="11907839" y="8855073"/>
            <a:ext cx="360362" cy="152400"/>
            <a:chOff x="11907839" y="8855073"/>
            <a:chExt cx="360362" cy="152400"/>
          </a:xfrm>
        </p:grpSpPr>
        <p:sp>
          <p:nvSpPr>
            <p:cNvPr id="592" name="AutoShape 188"/>
            <p:cNvSpPr>
              <a:spLocks noChangeArrowheads="1"/>
            </p:cNvSpPr>
            <p:nvPr/>
          </p:nvSpPr>
          <p:spPr bwMode="auto">
            <a:xfrm>
              <a:off x="11907839" y="8855073"/>
              <a:ext cx="176212" cy="15240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593" name="AutoShape 188"/>
            <p:cNvSpPr>
              <a:spLocks noChangeArrowheads="1"/>
            </p:cNvSpPr>
            <p:nvPr/>
          </p:nvSpPr>
          <p:spPr bwMode="auto">
            <a:xfrm>
              <a:off x="12091989" y="8855073"/>
              <a:ext cx="176212" cy="15240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sp>
        <p:nvSpPr>
          <p:cNvPr id="598" name="AutoShape 188"/>
          <p:cNvSpPr>
            <a:spLocks noChangeArrowheads="1"/>
          </p:cNvSpPr>
          <p:nvPr/>
        </p:nvSpPr>
        <p:spPr bwMode="auto">
          <a:xfrm>
            <a:off x="13666789" y="8062913"/>
            <a:ext cx="176212" cy="152400"/>
          </a:xfrm>
          <a:prstGeom prst="star5">
            <a:avLst/>
          </a:prstGeom>
          <a:solidFill>
            <a:srgbClr val="FFD531"/>
          </a:solidFill>
          <a:ln w="9525">
            <a:solidFill>
              <a:srgbClr val="000000"/>
            </a:solidFill>
            <a:miter lim="800000"/>
            <a:headEnd/>
            <a:tailEnd/>
          </a:ln>
          <a:effectLst/>
        </p:spPr>
        <p:txBody>
          <a:bodyPr wrap="none" lIns="91430" tIns="45715" rIns="91430" bIns="45715"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2315" name="TextBox 453"/>
          <p:cNvSpPr txBox="1">
            <a:spLocks noChangeArrowheads="1"/>
          </p:cNvSpPr>
          <p:nvPr/>
        </p:nvSpPr>
        <p:spPr bwMode="auto">
          <a:xfrm>
            <a:off x="13844588" y="9015414"/>
            <a:ext cx="1219200" cy="460375"/>
          </a:xfrm>
          <a:prstGeom prst="rect">
            <a:avLst/>
          </a:prstGeom>
          <a:noFill/>
          <a:ln w="9525">
            <a:noFill/>
            <a:miter lim="800000"/>
            <a:headEnd/>
            <a:tailEnd/>
          </a:ln>
        </p:spPr>
        <p:txBody>
          <a:bodyPr lIns="91430" tIns="45715" rIns="91430" bIns="45715" anchor="ctr">
            <a:spAutoFit/>
          </a:bodyPr>
          <a:lstStyle/>
          <a:p>
            <a:pPr algn="ctr"/>
            <a:r>
              <a:rPr lang="en-US" sz="1200" dirty="0"/>
              <a:t>Deputy Chief of Staff, G-8</a:t>
            </a:r>
          </a:p>
        </p:txBody>
      </p:sp>
      <p:sp>
        <p:nvSpPr>
          <p:cNvPr id="604" name="Rectangle 603"/>
          <p:cNvSpPr/>
          <p:nvPr/>
        </p:nvSpPr>
        <p:spPr>
          <a:xfrm>
            <a:off x="13903325" y="9015414"/>
            <a:ext cx="1079500" cy="465137"/>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605" name="Rectangle 604"/>
          <p:cNvSpPr/>
          <p:nvPr/>
        </p:nvSpPr>
        <p:spPr>
          <a:xfrm>
            <a:off x="12714288" y="9015414"/>
            <a:ext cx="1079500" cy="465137"/>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defTabSz="1462893" fontAlgn="auto">
              <a:spcBef>
                <a:spcPts val="0"/>
              </a:spcBef>
              <a:spcAft>
                <a:spcPts val="0"/>
              </a:spcAft>
              <a:defRPr/>
            </a:pPr>
            <a:endParaRPr lang="en-US" dirty="0"/>
          </a:p>
        </p:txBody>
      </p:sp>
      <p:sp>
        <p:nvSpPr>
          <p:cNvPr id="2318" name="TextBox 449"/>
          <p:cNvSpPr txBox="1">
            <a:spLocks noChangeArrowheads="1"/>
          </p:cNvSpPr>
          <p:nvPr/>
        </p:nvSpPr>
        <p:spPr bwMode="auto">
          <a:xfrm>
            <a:off x="12654142" y="9015593"/>
            <a:ext cx="1219200" cy="461962"/>
          </a:xfrm>
          <a:prstGeom prst="rect">
            <a:avLst/>
          </a:prstGeom>
          <a:noFill/>
          <a:ln w="9525">
            <a:noFill/>
            <a:miter lim="800000"/>
            <a:headEnd/>
            <a:tailEnd/>
          </a:ln>
        </p:spPr>
        <p:txBody>
          <a:bodyPr lIns="91430" tIns="45715" rIns="91430" bIns="45715" anchor="ctr">
            <a:spAutoFit/>
          </a:bodyPr>
          <a:lstStyle/>
          <a:p>
            <a:pPr algn="ctr"/>
            <a:r>
              <a:rPr lang="en-US" sz="1200" dirty="0">
                <a:solidFill>
                  <a:schemeClr val="bg1"/>
                </a:solidFill>
              </a:rPr>
              <a:t>Deputy Chief of Staff, G-6</a:t>
            </a:r>
          </a:p>
        </p:txBody>
      </p:sp>
      <p:sp>
        <p:nvSpPr>
          <p:cNvPr id="2319" name="TextBox 452"/>
          <p:cNvSpPr txBox="1">
            <a:spLocks noChangeArrowheads="1"/>
          </p:cNvSpPr>
          <p:nvPr/>
        </p:nvSpPr>
        <p:spPr bwMode="auto">
          <a:xfrm>
            <a:off x="13841593" y="9002715"/>
            <a:ext cx="1219200" cy="461962"/>
          </a:xfrm>
          <a:prstGeom prst="rect">
            <a:avLst/>
          </a:prstGeom>
          <a:noFill/>
          <a:ln w="9525">
            <a:noFill/>
            <a:miter lim="800000"/>
            <a:headEnd/>
            <a:tailEnd/>
          </a:ln>
        </p:spPr>
        <p:txBody>
          <a:bodyPr lIns="91430" tIns="45715" rIns="91430" bIns="45715" anchor="ctr">
            <a:spAutoFit/>
          </a:bodyPr>
          <a:lstStyle/>
          <a:p>
            <a:pPr algn="ctr"/>
            <a:r>
              <a:rPr lang="en-US" sz="1200" dirty="0">
                <a:solidFill>
                  <a:schemeClr val="bg1"/>
                </a:solidFill>
              </a:rPr>
              <a:t>Deputy Chief of Staff, G-8</a:t>
            </a:r>
          </a:p>
        </p:txBody>
      </p:sp>
      <p:sp>
        <p:nvSpPr>
          <p:cNvPr id="608" name="AutoShape 188"/>
          <p:cNvSpPr>
            <a:spLocks noChangeArrowheads="1"/>
          </p:cNvSpPr>
          <p:nvPr/>
        </p:nvSpPr>
        <p:spPr bwMode="auto">
          <a:xfrm>
            <a:off x="8399463" y="8851900"/>
            <a:ext cx="176212" cy="152400"/>
          </a:xfrm>
          <a:prstGeom prst="star5">
            <a:avLst/>
          </a:prstGeom>
          <a:solidFill>
            <a:srgbClr val="FFD531"/>
          </a:solidFill>
          <a:ln w="9525">
            <a:solidFill>
              <a:srgbClr val="000000"/>
            </a:solidFill>
            <a:miter lim="800000"/>
            <a:headEnd/>
            <a:tailEnd/>
          </a:ln>
          <a:effectLst/>
        </p:spPr>
        <p:txBody>
          <a:bodyPr wrap="none" lIns="91430" tIns="45715" rIns="91430" bIns="45715"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cxnSp>
        <p:nvCxnSpPr>
          <p:cNvPr id="609" name="Straight Connector 608"/>
          <p:cNvCxnSpPr/>
          <p:nvPr/>
        </p:nvCxnSpPr>
        <p:spPr>
          <a:xfrm>
            <a:off x="8478838" y="8815388"/>
            <a:ext cx="5943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61" name="Group 360"/>
          <p:cNvGrpSpPr/>
          <p:nvPr/>
        </p:nvGrpSpPr>
        <p:grpSpPr>
          <a:xfrm>
            <a:off x="8430418" y="5113337"/>
            <a:ext cx="360363" cy="152400"/>
            <a:chOff x="9572625" y="5399087"/>
            <a:chExt cx="360363" cy="152400"/>
          </a:xfrm>
        </p:grpSpPr>
        <p:sp>
          <p:nvSpPr>
            <p:cNvPr id="611" name="AutoShape 188"/>
            <p:cNvSpPr>
              <a:spLocks noChangeArrowheads="1"/>
            </p:cNvSpPr>
            <p:nvPr/>
          </p:nvSpPr>
          <p:spPr bwMode="auto">
            <a:xfrm>
              <a:off x="9572625" y="5399087"/>
              <a:ext cx="176213" cy="15240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612" name="AutoShape 188"/>
            <p:cNvSpPr>
              <a:spLocks noChangeArrowheads="1"/>
            </p:cNvSpPr>
            <p:nvPr/>
          </p:nvSpPr>
          <p:spPr bwMode="auto">
            <a:xfrm>
              <a:off x="9756775" y="5399087"/>
              <a:ext cx="176213" cy="15240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sp>
        <p:nvSpPr>
          <p:cNvPr id="2323" name="Rectangle 149"/>
          <p:cNvSpPr>
            <a:spLocks noChangeArrowheads="1"/>
          </p:cNvSpPr>
          <p:nvPr/>
        </p:nvSpPr>
        <p:spPr bwMode="auto">
          <a:xfrm>
            <a:off x="11615738" y="2225675"/>
            <a:ext cx="1828800" cy="466725"/>
          </a:xfrm>
          <a:prstGeom prst="rect">
            <a:avLst/>
          </a:prstGeom>
          <a:solidFill>
            <a:srgbClr val="717365"/>
          </a:solidFill>
          <a:ln w="9525" algn="ctr">
            <a:solidFill>
              <a:schemeClr val="tx1"/>
            </a:solidFill>
            <a:miter lim="800000"/>
            <a:headEnd/>
            <a:tailEnd/>
          </a:ln>
        </p:spPr>
        <p:txBody>
          <a:bodyPr lIns="96591" tIns="48295" rIns="96591" bIns="48295">
            <a:spAutoFit/>
          </a:bodyPr>
          <a:lstStyle/>
          <a:p>
            <a:pPr defTabSz="966691"/>
            <a:endParaRPr lang="en-US" sz="2400" dirty="0">
              <a:solidFill>
                <a:srgbClr val="FFFF66"/>
              </a:solidFill>
              <a:latin typeface="Calibri" pitchFamily="34" charset="0"/>
            </a:endParaRPr>
          </a:p>
        </p:txBody>
      </p:sp>
      <p:sp>
        <p:nvSpPr>
          <p:cNvPr id="2324" name="TextBox 382"/>
          <p:cNvSpPr txBox="1">
            <a:spLocks noChangeArrowheads="1"/>
          </p:cNvSpPr>
          <p:nvPr/>
        </p:nvSpPr>
        <p:spPr bwMode="auto">
          <a:xfrm>
            <a:off x="11540612" y="2278063"/>
            <a:ext cx="2057400" cy="374650"/>
          </a:xfrm>
          <a:prstGeom prst="rect">
            <a:avLst/>
          </a:prstGeom>
          <a:noFill/>
          <a:ln w="9525">
            <a:noFill/>
            <a:miter lim="800000"/>
            <a:headEnd/>
            <a:tailEnd/>
          </a:ln>
        </p:spPr>
        <p:txBody>
          <a:bodyPr lIns="91430" tIns="45715" rIns="91430" bIns="45715">
            <a:spAutoFit/>
          </a:bodyPr>
          <a:lstStyle/>
          <a:p>
            <a:pPr algn="ctr">
              <a:lnSpc>
                <a:spcPts val="1100"/>
              </a:lnSpc>
            </a:pPr>
            <a:r>
              <a:rPr lang="en-US" sz="1200" dirty="0">
                <a:solidFill>
                  <a:schemeClr val="bg1"/>
                </a:solidFill>
              </a:rPr>
              <a:t>20</a:t>
            </a:r>
            <a:r>
              <a:rPr lang="en-US" sz="1200" baseline="30000" dirty="0">
                <a:solidFill>
                  <a:schemeClr val="bg1"/>
                </a:solidFill>
              </a:rPr>
              <a:t>th</a:t>
            </a:r>
            <a:r>
              <a:rPr lang="en-US" sz="1200" dirty="0">
                <a:solidFill>
                  <a:schemeClr val="bg1"/>
                </a:solidFill>
              </a:rPr>
              <a:t> Support Command (CBRNE)</a:t>
            </a:r>
          </a:p>
        </p:txBody>
      </p:sp>
      <p:pic>
        <p:nvPicPr>
          <p:cNvPr id="2325" name="Picture 4" descr="Heraldry Image - Shoulder Sleeve Insignia">
            <a:hlinkClick r:id="rId13"/>
          </p:cNvPr>
          <p:cNvPicPr>
            <a:picLocks noChangeAspect="1" noChangeArrowheads="1"/>
          </p:cNvPicPr>
          <p:nvPr/>
        </p:nvPicPr>
        <p:blipFill>
          <a:blip r:embed="rId14" cstate="print"/>
          <a:srcRect/>
          <a:stretch>
            <a:fillRect/>
          </a:stretch>
        </p:blipFill>
        <p:spPr bwMode="auto">
          <a:xfrm>
            <a:off x="13663613" y="2632075"/>
            <a:ext cx="307975" cy="304800"/>
          </a:xfrm>
          <a:prstGeom prst="rect">
            <a:avLst/>
          </a:prstGeom>
          <a:noFill/>
          <a:ln w="9525">
            <a:noFill/>
            <a:miter lim="800000"/>
            <a:headEnd/>
            <a:tailEnd/>
          </a:ln>
        </p:spPr>
      </p:pic>
      <p:sp>
        <p:nvSpPr>
          <p:cNvPr id="2326" name="Rectangle 149"/>
          <p:cNvSpPr>
            <a:spLocks noChangeArrowheads="1"/>
          </p:cNvSpPr>
          <p:nvPr/>
        </p:nvSpPr>
        <p:spPr bwMode="auto">
          <a:xfrm>
            <a:off x="11739564" y="2609493"/>
            <a:ext cx="1857375" cy="374650"/>
          </a:xfrm>
          <a:prstGeom prst="rect">
            <a:avLst/>
          </a:prstGeom>
          <a:solidFill>
            <a:srgbClr val="717365"/>
          </a:solidFill>
          <a:ln w="9525" algn="ctr">
            <a:solidFill>
              <a:schemeClr val="tx1"/>
            </a:solidFill>
            <a:miter lim="800000"/>
            <a:headEnd/>
            <a:tailEnd/>
          </a:ln>
        </p:spPr>
        <p:txBody>
          <a:bodyPr lIns="96591" tIns="48295" rIns="96591" bIns="48295">
            <a:spAutoFit/>
          </a:bodyPr>
          <a:lstStyle/>
          <a:p>
            <a:pPr defTabSz="966691"/>
            <a:endParaRPr lang="en-US" sz="1800" dirty="0">
              <a:solidFill>
                <a:srgbClr val="FFFF66"/>
              </a:solidFill>
              <a:latin typeface="Calibri" pitchFamily="34" charset="0"/>
            </a:endParaRPr>
          </a:p>
        </p:txBody>
      </p:sp>
      <p:sp>
        <p:nvSpPr>
          <p:cNvPr id="2327" name="TextBox 378"/>
          <p:cNvSpPr txBox="1">
            <a:spLocks noChangeArrowheads="1"/>
          </p:cNvSpPr>
          <p:nvPr/>
        </p:nvSpPr>
        <p:spPr bwMode="auto">
          <a:xfrm>
            <a:off x="11642725" y="2638426"/>
            <a:ext cx="1981200" cy="271463"/>
          </a:xfrm>
          <a:prstGeom prst="rect">
            <a:avLst/>
          </a:prstGeom>
          <a:noFill/>
          <a:ln w="9525">
            <a:noFill/>
            <a:miter lim="800000"/>
            <a:headEnd/>
            <a:tailEnd/>
          </a:ln>
        </p:spPr>
        <p:txBody>
          <a:bodyPr lIns="91430" tIns="45715" rIns="91430" bIns="45715">
            <a:spAutoFit/>
          </a:bodyPr>
          <a:lstStyle/>
          <a:p>
            <a:pPr algn="ctr">
              <a:lnSpc>
                <a:spcPts val="1400"/>
              </a:lnSpc>
            </a:pPr>
            <a:r>
              <a:rPr lang="en-US" sz="1200" dirty="0">
                <a:solidFill>
                  <a:schemeClr val="bg1"/>
                </a:solidFill>
              </a:rPr>
              <a:t>National Training Center</a:t>
            </a:r>
          </a:p>
        </p:txBody>
      </p:sp>
      <p:sp>
        <p:nvSpPr>
          <p:cNvPr id="2329" name="Rectangle 149"/>
          <p:cNvSpPr>
            <a:spLocks noChangeArrowheads="1"/>
          </p:cNvSpPr>
          <p:nvPr/>
        </p:nvSpPr>
        <p:spPr bwMode="auto">
          <a:xfrm>
            <a:off x="11898314" y="2949575"/>
            <a:ext cx="1862137" cy="404813"/>
          </a:xfrm>
          <a:prstGeom prst="rect">
            <a:avLst/>
          </a:prstGeom>
          <a:solidFill>
            <a:srgbClr val="717365"/>
          </a:solidFill>
          <a:ln w="9525" algn="ctr">
            <a:solidFill>
              <a:schemeClr val="tx1"/>
            </a:solidFill>
            <a:miter lim="800000"/>
            <a:headEnd/>
            <a:tailEnd/>
          </a:ln>
        </p:spPr>
        <p:txBody>
          <a:bodyPr lIns="96591" tIns="48295" rIns="96591" bIns="48295">
            <a:spAutoFit/>
          </a:bodyPr>
          <a:lstStyle/>
          <a:p>
            <a:pPr defTabSz="966691"/>
            <a:endParaRPr lang="en-US" sz="2000" dirty="0">
              <a:solidFill>
                <a:srgbClr val="FFFF66"/>
              </a:solidFill>
              <a:latin typeface="Calibri" pitchFamily="34" charset="0"/>
            </a:endParaRPr>
          </a:p>
        </p:txBody>
      </p:sp>
      <p:sp>
        <p:nvSpPr>
          <p:cNvPr id="2330" name="TextBox 380"/>
          <p:cNvSpPr txBox="1">
            <a:spLocks noChangeArrowheads="1"/>
          </p:cNvSpPr>
          <p:nvPr/>
        </p:nvSpPr>
        <p:spPr bwMode="auto">
          <a:xfrm>
            <a:off x="11858804" y="2962454"/>
            <a:ext cx="2009775" cy="400050"/>
          </a:xfrm>
          <a:prstGeom prst="rect">
            <a:avLst/>
          </a:prstGeom>
          <a:noFill/>
          <a:ln w="9525">
            <a:noFill/>
            <a:miter lim="800000"/>
            <a:headEnd/>
            <a:tailEnd/>
          </a:ln>
        </p:spPr>
        <p:txBody>
          <a:bodyPr lIns="91430" tIns="45715" rIns="91430" bIns="45715">
            <a:spAutoFit/>
          </a:bodyPr>
          <a:lstStyle/>
          <a:p>
            <a:pPr algn="ctr">
              <a:lnSpc>
                <a:spcPts val="1200"/>
              </a:lnSpc>
            </a:pPr>
            <a:r>
              <a:rPr lang="en-US" sz="1200" dirty="0">
                <a:solidFill>
                  <a:schemeClr val="bg1"/>
                </a:solidFill>
              </a:rPr>
              <a:t>Joint Readiness Training Center</a:t>
            </a:r>
          </a:p>
        </p:txBody>
      </p:sp>
      <p:graphicFrame>
        <p:nvGraphicFramePr>
          <p:cNvPr id="318" name="Table 317"/>
          <p:cNvGraphicFramePr>
            <a:graphicFrameLocks noGrp="1"/>
          </p:cNvGraphicFramePr>
          <p:nvPr/>
        </p:nvGraphicFramePr>
        <p:xfrm>
          <a:off x="168275" y="6996268"/>
          <a:ext cx="7239000" cy="1478280"/>
        </p:xfrm>
        <a:graphic>
          <a:graphicData uri="http://schemas.openxmlformats.org/drawingml/2006/table">
            <a:tbl>
              <a:tblPr firstRow="1" bandRow="1">
                <a:tableStyleId>{5C22544A-7EE6-4342-B048-85BDC9FD1C3A}</a:tableStyleId>
              </a:tblPr>
              <a:tblGrid>
                <a:gridCol w="2362200"/>
                <a:gridCol w="1371600"/>
                <a:gridCol w="2133600"/>
                <a:gridCol w="1371600"/>
              </a:tblGrid>
              <a:tr h="274320">
                <a:tc>
                  <a:txBody>
                    <a:bodyPr/>
                    <a:lstStyle/>
                    <a:p>
                      <a:r>
                        <a:rPr lang="en-US" sz="1200" b="1" kern="1200" dirty="0" smtClean="0">
                          <a:solidFill>
                            <a:srgbClr val="FFD531"/>
                          </a:solidFill>
                          <a:latin typeface="+mn-lt"/>
                          <a:ea typeface="+mn-ea"/>
                          <a:cs typeface="+mn-cs"/>
                        </a:rPr>
                        <a:t>Military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C33"/>
                    </a:solidFill>
                  </a:tcPr>
                </a:tc>
                <a:tc>
                  <a:txBody>
                    <a:bodyPr/>
                    <a:lstStyle/>
                    <a:p>
                      <a:r>
                        <a:rPr lang="en-US" sz="1200" b="1" kern="1200" dirty="0" smtClean="0">
                          <a:solidFill>
                            <a:srgbClr val="FFD531"/>
                          </a:solidFill>
                          <a:latin typeface="+mn-lt"/>
                          <a:ea typeface="+mn-ea"/>
                          <a:cs typeface="+mn-cs"/>
                        </a:rPr>
                        <a:t>Active Army/USAR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C33"/>
                    </a:solidFill>
                  </a:tcPr>
                </a:tc>
                <a:tc>
                  <a:txBody>
                    <a:bodyPr/>
                    <a:lstStyle/>
                    <a:p>
                      <a:r>
                        <a:rPr lang="en-US" sz="1200" b="1" kern="1200" dirty="0" smtClean="0">
                          <a:solidFill>
                            <a:srgbClr val="FFD531"/>
                          </a:solidFill>
                          <a:latin typeface="+mn-lt"/>
                          <a:ea typeface="+mn-ea"/>
                          <a:cs typeface="+mn-cs"/>
                        </a:rPr>
                        <a:t>Civilians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C33"/>
                    </a:solidFill>
                  </a:tcPr>
                </a:tc>
                <a:tc>
                  <a:txBody>
                    <a:bodyPr/>
                    <a:lstStyle/>
                    <a:p>
                      <a:r>
                        <a:rPr lang="en-US" sz="1200" b="1" kern="1200" dirty="0" smtClean="0">
                          <a:solidFill>
                            <a:srgbClr val="FFD531"/>
                          </a:solidFill>
                          <a:latin typeface="+mn-lt"/>
                          <a:ea typeface="+mn-ea"/>
                          <a:cs typeface="+mn-cs"/>
                        </a:rPr>
                        <a:t>Active Army/USAR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C33"/>
                    </a:solidFill>
                  </a:tcPr>
                </a:tc>
              </a:tr>
              <a:tr h="259080">
                <a:tc>
                  <a:txBody>
                    <a:bodyPr/>
                    <a:lstStyle/>
                    <a:p>
                      <a:r>
                        <a:rPr lang="en-US" sz="1100" kern="1200" dirty="0" smtClean="0">
                          <a:solidFill>
                            <a:schemeClr val="dk1"/>
                          </a:solidFill>
                          <a:latin typeface="+mn-lt"/>
                          <a:ea typeface="+mn-ea"/>
                          <a:cs typeface="+mn-cs"/>
                        </a:rPr>
                        <a:t>Total Military Authorized by MTOE: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46304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251,382/141,295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46304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Calibri" pitchFamily="34" charset="0"/>
                        </a:rPr>
                        <a:t>Total Civilian Authorized by TDA:</a:t>
                      </a:r>
                      <a:endParaRPr lang="en-US" sz="11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463040" rtl="0" eaLnBrk="1" fontAlgn="auto" latinLnBrk="0" hangingPunct="1">
                        <a:lnSpc>
                          <a:spcPct val="100000"/>
                        </a:lnSpc>
                        <a:spcBef>
                          <a:spcPts val="0"/>
                        </a:spcBef>
                        <a:spcAft>
                          <a:spcPts val="0"/>
                        </a:spcAft>
                        <a:buClrTx/>
                        <a:buSzTx/>
                        <a:buFontTx/>
                        <a:buNone/>
                        <a:tabLst/>
                        <a:defRPr/>
                      </a:pPr>
                      <a:r>
                        <a:rPr lang="en-US" sz="1100" b="0" kern="1200" dirty="0" smtClean="0">
                          <a:solidFill>
                            <a:schemeClr val="tx1"/>
                          </a:solidFill>
                          <a:latin typeface="+mn-lt"/>
                          <a:ea typeface="+mn-ea"/>
                          <a:cs typeface="+mn-cs"/>
                        </a:rPr>
                        <a:t>2,313/10,191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6720">
                <a:tc>
                  <a:txBody>
                    <a:bodyPr/>
                    <a:lstStyle/>
                    <a:p>
                      <a:r>
                        <a:rPr lang="en-US" sz="1100" dirty="0" smtClean="0">
                          <a:latin typeface="+mn-lt"/>
                        </a:rPr>
                        <a:t>Total Military Authorized Augmentation </a:t>
                      </a:r>
                      <a:endParaRPr lang="en-US" sz="1100" b="1" kern="1200" dirty="0" smtClean="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latin typeface="+mn-lt"/>
                        </a:rPr>
                        <a:t>1,203/238</a:t>
                      </a:r>
                      <a:endParaRPr lang="en-US" sz="1100" b="1" kern="1200" dirty="0" smtClean="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46304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Calibri" pitchFamily="34" charset="0"/>
                        </a:rPr>
                        <a:t>Total Civilian Authorized Augmentation</a:t>
                      </a:r>
                      <a:endParaRPr lang="en-US" sz="11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463040" rtl="0" eaLnBrk="1" fontAlgn="auto" latinLnBrk="0" hangingPunct="1">
                        <a:lnSpc>
                          <a:spcPct val="100000"/>
                        </a:lnSpc>
                        <a:spcBef>
                          <a:spcPts val="0"/>
                        </a:spcBef>
                        <a:spcAft>
                          <a:spcPts val="0"/>
                        </a:spcAft>
                        <a:buClrTx/>
                        <a:buSzTx/>
                        <a:buFontTx/>
                        <a:buNone/>
                        <a:tabLst/>
                        <a:defRPr/>
                      </a:pPr>
                      <a:r>
                        <a:rPr lang="en-US" sz="1100" b="0" kern="1200" dirty="0" smtClean="0">
                          <a:solidFill>
                            <a:schemeClr val="tx1"/>
                          </a:solidFill>
                          <a:latin typeface="+mn-lt"/>
                          <a:ea typeface="+mn-ea"/>
                          <a:cs typeface="+mn-cs"/>
                        </a:rPr>
                        <a:t>707/0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9080">
                <a:tc>
                  <a:txBody>
                    <a:bodyPr/>
                    <a:lstStyle/>
                    <a:p>
                      <a:r>
                        <a:rPr lang="en-US" sz="1100" dirty="0" smtClean="0">
                          <a:latin typeface="+mn-lt"/>
                        </a:rPr>
                        <a:t>Total Military Authorized by TDA: </a:t>
                      </a:r>
                      <a:endParaRPr lang="en-US" sz="1100" b="1" kern="1200" dirty="0" smtClean="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463040" rtl="0" eaLnBrk="1" fontAlgn="auto" latinLnBrk="0" hangingPunct="1">
                        <a:lnSpc>
                          <a:spcPct val="100000"/>
                        </a:lnSpc>
                        <a:spcBef>
                          <a:spcPts val="0"/>
                        </a:spcBef>
                        <a:spcAft>
                          <a:spcPts val="0"/>
                        </a:spcAft>
                        <a:buClrTx/>
                        <a:buSzTx/>
                        <a:buFontTx/>
                        <a:buNone/>
                        <a:tabLst/>
                        <a:defRPr/>
                      </a:pPr>
                      <a:r>
                        <a:rPr lang="en-US" sz="1100" dirty="0" smtClean="0">
                          <a:latin typeface="+mn-lt"/>
                        </a:rPr>
                        <a:t>6,870/</a:t>
                      </a:r>
                      <a:r>
                        <a:rPr lang="en-US" sz="1100" dirty="0" smtClean="0">
                          <a:solidFill>
                            <a:schemeClr val="tx1"/>
                          </a:solidFill>
                          <a:latin typeface="+mn-lt"/>
                        </a:rPr>
                        <a:t>47,755</a:t>
                      </a:r>
                      <a:endParaRPr lang="en-US" sz="11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46304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Calibri" pitchFamily="34" charset="0"/>
                        </a:rPr>
                        <a:t>Total Civilian Authorized:</a:t>
                      </a:r>
                      <a:endParaRPr lang="en-US" sz="11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463040" rtl="0" eaLnBrk="1" fontAlgn="auto" latinLnBrk="0" hangingPunct="1">
                        <a:lnSpc>
                          <a:spcPct val="100000"/>
                        </a:lnSpc>
                        <a:spcBef>
                          <a:spcPts val="0"/>
                        </a:spcBef>
                        <a:spcAft>
                          <a:spcPts val="0"/>
                        </a:spcAft>
                        <a:buClrTx/>
                        <a:buSzTx/>
                        <a:buFontTx/>
                        <a:buNone/>
                        <a:tabLst/>
                        <a:defRPr/>
                      </a:pPr>
                      <a:r>
                        <a:rPr lang="en-US" sz="1100" b="0" kern="1200" dirty="0" smtClean="0">
                          <a:solidFill>
                            <a:schemeClr val="tx1"/>
                          </a:solidFill>
                          <a:latin typeface="+mn-lt"/>
                          <a:ea typeface="+mn-ea"/>
                          <a:cs typeface="+mn-cs"/>
                        </a:rPr>
                        <a:t>3,020/10,191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9080">
                <a:tc>
                  <a:txBody>
                    <a:bodyPr/>
                    <a:lstStyle/>
                    <a:p>
                      <a:r>
                        <a:rPr lang="en-US" sz="1100" kern="1200" dirty="0" smtClean="0">
                          <a:solidFill>
                            <a:schemeClr val="dk1"/>
                          </a:solidFill>
                          <a:latin typeface="+mn-lt"/>
                          <a:ea typeface="+mn-ea"/>
                          <a:cs typeface="+mn-cs"/>
                        </a:rPr>
                        <a:t>Total Military Authorized: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46304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259,455/189,288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b="1" kern="1200" dirty="0" smtClean="0">
                        <a:solidFill>
                          <a:srgbClr val="C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b="0" kern="1200" dirty="0" smtClean="0">
                        <a:solidFill>
                          <a:srgbClr val="C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316" name="Table 315"/>
          <p:cNvGraphicFramePr>
            <a:graphicFrameLocks noGrp="1"/>
          </p:cNvGraphicFramePr>
          <p:nvPr/>
        </p:nvGraphicFramePr>
        <p:xfrm>
          <a:off x="173217" y="8558011"/>
          <a:ext cx="7239000" cy="533400"/>
        </p:xfrm>
        <a:graphic>
          <a:graphicData uri="http://schemas.openxmlformats.org/drawingml/2006/table">
            <a:tbl>
              <a:tblPr firstRow="1" bandRow="1">
                <a:tableStyleId>{5C22544A-7EE6-4342-B048-85BDC9FD1C3A}</a:tableStyleId>
              </a:tblPr>
              <a:tblGrid>
                <a:gridCol w="5422754"/>
                <a:gridCol w="1816246"/>
              </a:tblGrid>
              <a:tr h="274320">
                <a:tc>
                  <a:txBody>
                    <a:bodyPr/>
                    <a:lstStyle/>
                    <a:p>
                      <a:pPr marL="0" marR="0" indent="0" algn="ctr" defTabSz="1463040" rtl="0" eaLnBrk="1" fontAlgn="auto" latinLnBrk="0" hangingPunct="1">
                        <a:lnSpc>
                          <a:spcPct val="100000"/>
                        </a:lnSpc>
                        <a:spcBef>
                          <a:spcPts val="0"/>
                        </a:spcBef>
                        <a:spcAft>
                          <a:spcPts val="0"/>
                        </a:spcAft>
                        <a:buClrTx/>
                        <a:buSzTx/>
                        <a:buFontTx/>
                        <a:buNone/>
                        <a:tabLst/>
                        <a:defRPr/>
                      </a:pPr>
                      <a:r>
                        <a:rPr lang="en-US" sz="1100" kern="1200" dirty="0" smtClean="0">
                          <a:solidFill>
                            <a:srgbClr val="FFD531"/>
                          </a:solidFill>
                          <a:latin typeface="+mn-lt"/>
                          <a:ea typeface="+mn-ea"/>
                          <a:cs typeface="+mn-cs"/>
                        </a:rPr>
                        <a:t>Mission Support Element (TDA)</a:t>
                      </a:r>
                      <a:endParaRPr lang="en-US" sz="1100" kern="1200" dirty="0">
                        <a:solidFill>
                          <a:srgbClr val="FFD53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C33"/>
                    </a:solidFill>
                  </a:tcPr>
                </a:tc>
                <a:tc>
                  <a:txBody>
                    <a:bodyPr/>
                    <a:lstStyle/>
                    <a:p>
                      <a:pPr marL="0" algn="ctr" defTabSz="1463040" rtl="0" eaLnBrk="1" latinLnBrk="0" hangingPunct="1"/>
                      <a:r>
                        <a:rPr lang="en-US" sz="1200" b="1" kern="1200" dirty="0" smtClean="0">
                          <a:solidFill>
                            <a:srgbClr val="FFD531"/>
                          </a:solidFill>
                          <a:latin typeface="+mn-lt"/>
                          <a:ea typeface="+mn-ea"/>
                          <a:cs typeface="+mn-cs"/>
                        </a:rPr>
                        <a:t>Number</a:t>
                      </a:r>
                      <a:endParaRPr lang="en-US" sz="1200" b="1" kern="1200" dirty="0">
                        <a:solidFill>
                          <a:srgbClr val="FFD53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C33"/>
                    </a:solidFill>
                  </a:tcPr>
                </a:tc>
              </a:tr>
              <a:tr h="259080">
                <a:tc>
                  <a:txBody>
                    <a:bodyPr/>
                    <a:lstStyle/>
                    <a:p>
                      <a:pPr algn="ctr"/>
                      <a:r>
                        <a:rPr lang="en-US" sz="1100" kern="1200" dirty="0" smtClean="0">
                          <a:solidFill>
                            <a:schemeClr val="dk1"/>
                          </a:solidFill>
                          <a:latin typeface="+mn-lt"/>
                          <a:ea typeface="+mn-ea"/>
                          <a:cs typeface="+mn-cs"/>
                        </a:rPr>
                        <a:t>Bliss, Bragg, Campbell, Carson, Drum, Hood, Lewis, Riley, Stewart </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800" dirty="0" smtClean="0">
                          <a:solidFill>
                            <a:schemeClr val="tx1"/>
                          </a:solidFill>
                          <a:latin typeface="Arial" pitchFamily="34" charset="0"/>
                          <a:cs typeface="Arial" pitchFamily="34" charset="0"/>
                        </a:rPr>
                        <a:t>9</a:t>
                      </a:r>
                      <a:endParaRPr lang="en-US" sz="8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17" name="Rectangle 316"/>
          <p:cNvSpPr/>
          <p:nvPr/>
        </p:nvSpPr>
        <p:spPr bwMode="auto">
          <a:xfrm>
            <a:off x="4098926" y="6088756"/>
            <a:ext cx="333375" cy="247650"/>
          </a:xfrm>
          <a:prstGeom prst="rect">
            <a:avLst/>
          </a:prstGeom>
          <a:solidFill>
            <a:srgbClr val="FFD531"/>
          </a:solid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r>
              <a:rPr lang="en-US" sz="800" kern="0" dirty="0">
                <a:solidFill>
                  <a:sysClr val="windowText" lastClr="000000"/>
                </a:solidFill>
                <a:latin typeface="Calibri"/>
              </a:rPr>
              <a:t>ORD</a:t>
            </a:r>
          </a:p>
        </p:txBody>
      </p:sp>
      <p:sp>
        <p:nvSpPr>
          <p:cNvPr id="319" name="Rectangle 318"/>
          <p:cNvSpPr/>
          <p:nvPr/>
        </p:nvSpPr>
        <p:spPr bwMode="auto">
          <a:xfrm>
            <a:off x="4098926" y="4644130"/>
            <a:ext cx="333375" cy="247650"/>
          </a:xfrm>
          <a:prstGeom prst="rect">
            <a:avLst/>
          </a:prstGeom>
          <a:solidFill>
            <a:srgbClr val="FFD531"/>
          </a:solidFill>
          <a:ln w="19050" cap="flat" cmpd="sng" algn="ctr">
            <a:solidFill>
              <a:sysClr val="windowText" lastClr="000000"/>
            </a:solidFill>
            <a:prstDash val="solid"/>
          </a:ln>
          <a:effectLst/>
        </p:spPr>
        <p:txBody>
          <a:bodyPr lIns="0" tIns="0" rIns="0" bIns="0" anchor="ctr"/>
          <a:lstStyle/>
          <a:p>
            <a:pPr algn="ctr" fontAlgn="auto">
              <a:spcBef>
                <a:spcPts val="0"/>
              </a:spcBef>
              <a:spcAft>
                <a:spcPts val="0"/>
              </a:spcAft>
              <a:defRPr/>
            </a:pPr>
            <a:r>
              <a:rPr lang="en-US" sz="800" kern="0" dirty="0">
                <a:solidFill>
                  <a:sysClr val="windowText" lastClr="000000"/>
                </a:solidFill>
                <a:latin typeface="Calibri"/>
              </a:rPr>
              <a:t>CHEM</a:t>
            </a:r>
          </a:p>
        </p:txBody>
      </p:sp>
      <p:grpSp>
        <p:nvGrpSpPr>
          <p:cNvPr id="2377" name="Group 82"/>
          <p:cNvGrpSpPr>
            <a:grpSpLocks/>
          </p:cNvGrpSpPr>
          <p:nvPr/>
        </p:nvGrpSpPr>
        <p:grpSpPr bwMode="auto">
          <a:xfrm>
            <a:off x="11160126" y="5918200"/>
            <a:ext cx="360363" cy="155575"/>
            <a:chOff x="1885950" y="3598846"/>
            <a:chExt cx="360329" cy="155592"/>
          </a:xfrm>
        </p:grpSpPr>
        <p:sp>
          <p:nvSpPr>
            <p:cNvPr id="321" name="AutoShape 188"/>
            <p:cNvSpPr>
              <a:spLocks noChangeArrowheads="1"/>
            </p:cNvSpPr>
            <p:nvPr/>
          </p:nvSpPr>
          <p:spPr bwMode="auto">
            <a:xfrm>
              <a:off x="1885950" y="3602021"/>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23" name="AutoShape 188"/>
            <p:cNvSpPr>
              <a:spLocks noChangeArrowheads="1"/>
            </p:cNvSpPr>
            <p:nvPr/>
          </p:nvSpPr>
          <p:spPr bwMode="auto">
            <a:xfrm>
              <a:off x="2070083" y="3598846"/>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sp>
        <p:nvSpPr>
          <p:cNvPr id="2057" name="Rectangle 149"/>
          <p:cNvSpPr>
            <a:spLocks noChangeArrowheads="1"/>
          </p:cNvSpPr>
          <p:nvPr/>
        </p:nvSpPr>
        <p:spPr bwMode="auto">
          <a:xfrm>
            <a:off x="6415092" y="2738457"/>
            <a:ext cx="1414463" cy="405320"/>
          </a:xfrm>
          <a:prstGeom prst="rect">
            <a:avLst/>
          </a:prstGeom>
          <a:solidFill>
            <a:srgbClr val="717365"/>
          </a:solidFill>
          <a:ln w="9525" algn="ctr">
            <a:solidFill>
              <a:schemeClr val="tx1"/>
            </a:solidFill>
            <a:miter lim="800000"/>
            <a:headEnd/>
            <a:tailEnd/>
          </a:ln>
        </p:spPr>
        <p:txBody>
          <a:bodyPr wrap="square" lIns="96591" tIns="48295" rIns="96591" bIns="48295">
            <a:spAutoFit/>
          </a:bodyPr>
          <a:lstStyle/>
          <a:p>
            <a:pPr algn="ctr">
              <a:lnSpc>
                <a:spcPts val="1200"/>
              </a:lnSpc>
            </a:pPr>
            <a:r>
              <a:rPr lang="en-US" sz="1200" dirty="0">
                <a:solidFill>
                  <a:prstClr val="white"/>
                </a:solidFill>
              </a:rPr>
              <a:t>HQ, </a:t>
            </a:r>
            <a:r>
              <a:rPr lang="en-US" sz="1200" dirty="0" smtClean="0">
                <a:solidFill>
                  <a:prstClr val="white"/>
                </a:solidFill>
              </a:rPr>
              <a:t>82</a:t>
            </a:r>
            <a:r>
              <a:rPr lang="en-US" sz="1200" baseline="30000" dirty="0" smtClean="0">
                <a:solidFill>
                  <a:prstClr val="white"/>
                </a:solidFill>
              </a:rPr>
              <a:t>nd</a:t>
            </a:r>
            <a:r>
              <a:rPr lang="en-US" sz="1200" dirty="0" smtClean="0">
                <a:solidFill>
                  <a:prstClr val="white"/>
                </a:solidFill>
              </a:rPr>
              <a:t> Airborne </a:t>
            </a:r>
            <a:r>
              <a:rPr lang="en-US" sz="1200" dirty="0">
                <a:solidFill>
                  <a:prstClr val="white"/>
                </a:solidFill>
              </a:rPr>
              <a:t/>
            </a:r>
            <a:br>
              <a:rPr lang="en-US" sz="1200" dirty="0">
                <a:solidFill>
                  <a:prstClr val="white"/>
                </a:solidFill>
              </a:rPr>
            </a:br>
            <a:r>
              <a:rPr lang="en-US" sz="1200" dirty="0">
                <a:solidFill>
                  <a:prstClr val="white"/>
                </a:solidFill>
              </a:rPr>
              <a:t>Division</a:t>
            </a:r>
          </a:p>
        </p:txBody>
      </p:sp>
      <p:grpSp>
        <p:nvGrpSpPr>
          <p:cNvPr id="2103" name="Group 82"/>
          <p:cNvGrpSpPr>
            <a:grpSpLocks/>
          </p:cNvGrpSpPr>
          <p:nvPr/>
        </p:nvGrpSpPr>
        <p:grpSpPr bwMode="auto">
          <a:xfrm>
            <a:off x="6942142" y="2579709"/>
            <a:ext cx="360363" cy="155575"/>
            <a:chOff x="1885950" y="3598846"/>
            <a:chExt cx="360329" cy="155592"/>
          </a:xfrm>
        </p:grpSpPr>
        <p:sp>
          <p:nvSpPr>
            <p:cNvPr id="499" name="AutoShape 188"/>
            <p:cNvSpPr>
              <a:spLocks noChangeArrowheads="1"/>
            </p:cNvSpPr>
            <p:nvPr/>
          </p:nvSpPr>
          <p:spPr bwMode="auto">
            <a:xfrm>
              <a:off x="1885950" y="3602021"/>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500" name="AutoShape 188"/>
            <p:cNvSpPr>
              <a:spLocks noChangeArrowheads="1"/>
            </p:cNvSpPr>
            <p:nvPr/>
          </p:nvSpPr>
          <p:spPr bwMode="auto">
            <a:xfrm>
              <a:off x="2070083" y="3598846"/>
              <a:ext cx="176196" cy="152417"/>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pic>
        <p:nvPicPr>
          <p:cNvPr id="320" name="Picture 319" descr="150px-82_Airborne_Patch_svg.png"/>
          <p:cNvPicPr>
            <a:picLocks noChangeAspect="1"/>
          </p:cNvPicPr>
          <p:nvPr/>
        </p:nvPicPr>
        <p:blipFill>
          <a:blip r:embed="rId15" cstate="print"/>
          <a:stretch>
            <a:fillRect/>
          </a:stretch>
        </p:blipFill>
        <p:spPr>
          <a:xfrm>
            <a:off x="7848583" y="2747986"/>
            <a:ext cx="264081" cy="371474"/>
          </a:xfrm>
          <a:prstGeom prst="rect">
            <a:avLst/>
          </a:prstGeom>
        </p:spPr>
      </p:pic>
      <p:pic>
        <p:nvPicPr>
          <p:cNvPr id="325" name="Picture 324" descr="1st armored division.bmp"/>
          <p:cNvPicPr>
            <a:picLocks noChangeAspect="1"/>
          </p:cNvPicPr>
          <p:nvPr/>
        </p:nvPicPr>
        <p:blipFill>
          <a:blip r:embed="rId16" cstate="print"/>
          <a:stretch>
            <a:fillRect/>
          </a:stretch>
        </p:blipFill>
        <p:spPr>
          <a:xfrm>
            <a:off x="4395799" y="3462352"/>
            <a:ext cx="309248" cy="285745"/>
          </a:xfrm>
          <a:prstGeom prst="rect">
            <a:avLst/>
          </a:prstGeom>
        </p:spPr>
      </p:pic>
      <p:grpSp>
        <p:nvGrpSpPr>
          <p:cNvPr id="327" name="Group 326"/>
          <p:cNvGrpSpPr/>
          <p:nvPr/>
        </p:nvGrpSpPr>
        <p:grpSpPr>
          <a:xfrm>
            <a:off x="3194051" y="3249615"/>
            <a:ext cx="360363" cy="152400"/>
            <a:chOff x="2660650" y="2359025"/>
            <a:chExt cx="360363" cy="152400"/>
          </a:xfrm>
        </p:grpSpPr>
        <p:sp>
          <p:nvSpPr>
            <p:cNvPr id="328" name="AutoShape 188"/>
            <p:cNvSpPr>
              <a:spLocks noChangeArrowheads="1"/>
            </p:cNvSpPr>
            <p:nvPr/>
          </p:nvSpPr>
          <p:spPr bwMode="auto">
            <a:xfrm>
              <a:off x="2660650" y="2359025"/>
              <a:ext cx="176213" cy="15240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329" name="AutoShape 188"/>
            <p:cNvSpPr>
              <a:spLocks noChangeArrowheads="1"/>
            </p:cNvSpPr>
            <p:nvPr/>
          </p:nvSpPr>
          <p:spPr bwMode="auto">
            <a:xfrm>
              <a:off x="2844800" y="2359025"/>
              <a:ext cx="176213" cy="15240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pic>
        <p:nvPicPr>
          <p:cNvPr id="330" name="Picture 329" descr="1st corps.jpg"/>
          <p:cNvPicPr>
            <a:picLocks noChangeAspect="1"/>
          </p:cNvPicPr>
          <p:nvPr/>
        </p:nvPicPr>
        <p:blipFill>
          <a:blip r:embed="rId17" cstate="print"/>
          <a:stretch>
            <a:fillRect/>
          </a:stretch>
        </p:blipFill>
        <p:spPr>
          <a:xfrm>
            <a:off x="2190750" y="1885951"/>
            <a:ext cx="390526" cy="390526"/>
          </a:xfrm>
          <a:prstGeom prst="rect">
            <a:avLst/>
          </a:prstGeom>
        </p:spPr>
      </p:pic>
      <p:pic>
        <p:nvPicPr>
          <p:cNvPr id="331" name="Picture 330" descr="10th%20Mountain%20Division%20Patch.jpg"/>
          <p:cNvPicPr>
            <a:picLocks noChangeAspect="1"/>
          </p:cNvPicPr>
          <p:nvPr/>
        </p:nvPicPr>
        <p:blipFill>
          <a:blip r:embed="rId18" cstate="print"/>
          <a:stretch>
            <a:fillRect/>
          </a:stretch>
        </p:blipFill>
        <p:spPr>
          <a:xfrm>
            <a:off x="4147774" y="2827394"/>
            <a:ext cx="200375" cy="267764"/>
          </a:xfrm>
          <a:prstGeom prst="rect">
            <a:avLst/>
          </a:prstGeom>
        </p:spPr>
      </p:pic>
      <p:pic>
        <p:nvPicPr>
          <p:cNvPr id="339" name="Picture 338" descr="HQJRTCandJRTCOpsGrpSSI.jpg"/>
          <p:cNvPicPr>
            <a:picLocks noChangeAspect="1"/>
          </p:cNvPicPr>
          <p:nvPr/>
        </p:nvPicPr>
        <p:blipFill>
          <a:blip r:embed="rId19" cstate="print"/>
          <a:stretch>
            <a:fillRect/>
          </a:stretch>
        </p:blipFill>
        <p:spPr>
          <a:xfrm>
            <a:off x="13816013" y="2981326"/>
            <a:ext cx="310491" cy="466725"/>
          </a:xfrm>
          <a:prstGeom prst="rect">
            <a:avLst/>
          </a:prstGeom>
        </p:spPr>
      </p:pic>
      <p:pic>
        <p:nvPicPr>
          <p:cNvPr id="344" name="Picture 343" descr="colonel insignia.png"/>
          <p:cNvPicPr>
            <a:picLocks noChangeAspect="1"/>
          </p:cNvPicPr>
          <p:nvPr/>
        </p:nvPicPr>
        <p:blipFill>
          <a:blip r:embed="rId20" cstate="print"/>
          <a:stretch>
            <a:fillRect/>
          </a:stretch>
        </p:blipFill>
        <p:spPr>
          <a:xfrm>
            <a:off x="14182720" y="4187951"/>
            <a:ext cx="361956" cy="184080"/>
          </a:xfrm>
          <a:prstGeom prst="rect">
            <a:avLst/>
          </a:prstGeom>
        </p:spPr>
      </p:pic>
      <p:pic>
        <p:nvPicPr>
          <p:cNvPr id="345" name="Picture 344" descr="colonel insignia.png"/>
          <p:cNvPicPr>
            <a:picLocks noChangeAspect="1"/>
          </p:cNvPicPr>
          <p:nvPr/>
        </p:nvPicPr>
        <p:blipFill>
          <a:blip r:embed="rId20" cstate="print"/>
          <a:stretch>
            <a:fillRect/>
          </a:stretch>
        </p:blipFill>
        <p:spPr>
          <a:xfrm>
            <a:off x="10067919" y="6483475"/>
            <a:ext cx="361956" cy="184080"/>
          </a:xfrm>
          <a:prstGeom prst="rect">
            <a:avLst/>
          </a:prstGeom>
        </p:spPr>
      </p:pic>
      <p:pic>
        <p:nvPicPr>
          <p:cNvPr id="352" name="Picture 351" descr="colonel insignia.png"/>
          <p:cNvPicPr>
            <a:picLocks noChangeAspect="1"/>
          </p:cNvPicPr>
          <p:nvPr/>
        </p:nvPicPr>
        <p:blipFill>
          <a:blip r:embed="rId20" cstate="print"/>
          <a:stretch>
            <a:fillRect/>
          </a:stretch>
        </p:blipFill>
        <p:spPr>
          <a:xfrm>
            <a:off x="9553569" y="8836151"/>
            <a:ext cx="361956" cy="184080"/>
          </a:xfrm>
          <a:prstGeom prst="rect">
            <a:avLst/>
          </a:prstGeom>
        </p:spPr>
      </p:pic>
      <p:pic>
        <p:nvPicPr>
          <p:cNvPr id="353" name="Picture 352" descr="senior_executive_service_seal_n10261.gif"/>
          <p:cNvPicPr>
            <a:picLocks noChangeAspect="1"/>
          </p:cNvPicPr>
          <p:nvPr/>
        </p:nvPicPr>
        <p:blipFill>
          <a:blip r:embed="rId21" cstate="print"/>
          <a:stretch>
            <a:fillRect/>
          </a:stretch>
        </p:blipFill>
        <p:spPr>
          <a:xfrm>
            <a:off x="14277977" y="8815389"/>
            <a:ext cx="228600" cy="228600"/>
          </a:xfrm>
          <a:prstGeom prst="rect">
            <a:avLst/>
          </a:prstGeom>
        </p:spPr>
      </p:pic>
      <p:pic>
        <p:nvPicPr>
          <p:cNvPr id="356" name="Picture 355" descr="senior_executive_service_seal_n10261.gif"/>
          <p:cNvPicPr>
            <a:picLocks noChangeAspect="1"/>
          </p:cNvPicPr>
          <p:nvPr/>
        </p:nvPicPr>
        <p:blipFill>
          <a:blip r:embed="rId21" cstate="print"/>
          <a:stretch>
            <a:fillRect/>
          </a:stretch>
        </p:blipFill>
        <p:spPr>
          <a:xfrm>
            <a:off x="13115926" y="8820153"/>
            <a:ext cx="228600" cy="228600"/>
          </a:xfrm>
          <a:prstGeom prst="rect">
            <a:avLst/>
          </a:prstGeom>
        </p:spPr>
      </p:pic>
      <p:pic>
        <p:nvPicPr>
          <p:cNvPr id="359" name="Picture 358" descr="csm.png"/>
          <p:cNvPicPr>
            <a:picLocks noChangeAspect="1"/>
          </p:cNvPicPr>
          <p:nvPr/>
        </p:nvPicPr>
        <p:blipFill>
          <a:blip r:embed="rId22" cstate="print"/>
          <a:stretch>
            <a:fillRect/>
          </a:stretch>
        </p:blipFill>
        <p:spPr>
          <a:xfrm>
            <a:off x="8547304" y="4100522"/>
            <a:ext cx="220789" cy="361949"/>
          </a:xfrm>
          <a:prstGeom prst="rect">
            <a:avLst/>
          </a:prstGeom>
        </p:spPr>
      </p:pic>
      <p:cxnSp>
        <p:nvCxnSpPr>
          <p:cNvPr id="527" name="Straight Connector 526"/>
          <p:cNvCxnSpPr/>
          <p:nvPr/>
        </p:nvCxnSpPr>
        <p:spPr>
          <a:xfrm>
            <a:off x="9130509" y="5558626"/>
            <a:ext cx="532605"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66" name="Straight Connector 365"/>
          <p:cNvCxnSpPr/>
          <p:nvPr/>
        </p:nvCxnSpPr>
        <p:spPr>
          <a:xfrm>
            <a:off x="10830721" y="5558626"/>
            <a:ext cx="914400"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33" name="Rectangle 532"/>
          <p:cNvSpPr/>
          <p:nvPr/>
        </p:nvSpPr>
        <p:spPr>
          <a:xfrm>
            <a:off x="11628439" y="5251450"/>
            <a:ext cx="1219200" cy="60960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64002" rIns="91430" bIns="45715" anchor="ctr"/>
          <a:lstStyle/>
          <a:p>
            <a:pPr algn="ctr">
              <a:lnSpc>
                <a:spcPts val="1200"/>
              </a:lnSpc>
            </a:pPr>
            <a:r>
              <a:rPr lang="en-US" sz="1200" dirty="0">
                <a:solidFill>
                  <a:prstClr val="white"/>
                </a:solidFill>
                <a:latin typeface="Arial" charset="0"/>
                <a:cs typeface="Arial" charset="0"/>
              </a:rPr>
              <a:t>Deputy Commanding General, USAR</a:t>
            </a:r>
          </a:p>
        </p:txBody>
      </p:sp>
      <p:sp>
        <p:nvSpPr>
          <p:cNvPr id="531" name="Rectangle 530"/>
          <p:cNvSpPr/>
          <p:nvPr/>
        </p:nvSpPr>
        <p:spPr>
          <a:xfrm>
            <a:off x="8008938" y="5251450"/>
            <a:ext cx="1219200" cy="692150"/>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118860" rIns="91430" bIns="91430" anchor="ctr"/>
          <a:lstStyle/>
          <a:p>
            <a:pPr algn="ctr">
              <a:lnSpc>
                <a:spcPts val="1200"/>
              </a:lnSpc>
            </a:pPr>
            <a:r>
              <a:rPr lang="en-US" sz="1200" dirty="0">
                <a:solidFill>
                  <a:prstClr val="white"/>
                </a:solidFill>
                <a:latin typeface="Arial" charset="0"/>
                <a:cs typeface="Arial" charset="0"/>
              </a:rPr>
              <a:t>Deputy Commanding General, ARNG</a:t>
            </a:r>
          </a:p>
        </p:txBody>
      </p:sp>
      <p:cxnSp>
        <p:nvCxnSpPr>
          <p:cNvPr id="372" name="Straight Connector 371"/>
          <p:cNvCxnSpPr/>
          <p:nvPr/>
        </p:nvCxnSpPr>
        <p:spPr>
          <a:xfrm>
            <a:off x="13754103" y="7974807"/>
            <a:ext cx="0" cy="83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2" name="Straight Connector 381"/>
          <p:cNvCxnSpPr/>
          <p:nvPr/>
        </p:nvCxnSpPr>
        <p:spPr>
          <a:xfrm>
            <a:off x="12911141" y="7970044"/>
            <a:ext cx="0" cy="83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51" name="Picture 350" descr="colonel insignia.png"/>
          <p:cNvPicPr>
            <a:picLocks noChangeAspect="1"/>
          </p:cNvPicPr>
          <p:nvPr/>
        </p:nvPicPr>
        <p:blipFill>
          <a:blip r:embed="rId20" cstate="print"/>
          <a:stretch>
            <a:fillRect/>
          </a:stretch>
        </p:blipFill>
        <p:spPr>
          <a:xfrm>
            <a:off x="12734919" y="8045576"/>
            <a:ext cx="361956" cy="184080"/>
          </a:xfrm>
          <a:prstGeom prst="rect">
            <a:avLst/>
          </a:prstGeom>
        </p:spPr>
      </p:pic>
      <p:cxnSp>
        <p:nvCxnSpPr>
          <p:cNvPr id="385" name="Straight Connector 384"/>
          <p:cNvCxnSpPr/>
          <p:nvPr/>
        </p:nvCxnSpPr>
        <p:spPr>
          <a:xfrm>
            <a:off x="12001504" y="7967662"/>
            <a:ext cx="0" cy="83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50" name="Picture 349" descr="colonel insignia.png"/>
          <p:cNvPicPr>
            <a:picLocks noChangeAspect="1"/>
          </p:cNvPicPr>
          <p:nvPr/>
        </p:nvPicPr>
        <p:blipFill>
          <a:blip r:embed="rId20" cstate="print"/>
          <a:stretch>
            <a:fillRect/>
          </a:stretch>
        </p:blipFill>
        <p:spPr>
          <a:xfrm>
            <a:off x="11820519" y="8026525"/>
            <a:ext cx="361956" cy="184080"/>
          </a:xfrm>
          <a:prstGeom prst="rect">
            <a:avLst/>
          </a:prstGeom>
        </p:spPr>
      </p:pic>
      <p:cxnSp>
        <p:nvCxnSpPr>
          <p:cNvPr id="387" name="Straight Connector 386"/>
          <p:cNvCxnSpPr/>
          <p:nvPr/>
        </p:nvCxnSpPr>
        <p:spPr>
          <a:xfrm>
            <a:off x="10634666" y="7974807"/>
            <a:ext cx="0" cy="83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49" name="Picture 348" descr="colonel insignia.png"/>
          <p:cNvPicPr>
            <a:picLocks noChangeAspect="1"/>
          </p:cNvPicPr>
          <p:nvPr/>
        </p:nvPicPr>
        <p:blipFill>
          <a:blip r:embed="rId20" cstate="print"/>
          <a:stretch>
            <a:fillRect/>
          </a:stretch>
        </p:blipFill>
        <p:spPr>
          <a:xfrm>
            <a:off x="10458444" y="8026526"/>
            <a:ext cx="361956" cy="184080"/>
          </a:xfrm>
          <a:prstGeom prst="rect">
            <a:avLst/>
          </a:prstGeom>
        </p:spPr>
      </p:pic>
      <p:cxnSp>
        <p:nvCxnSpPr>
          <p:cNvPr id="388" name="Straight Connector 387"/>
          <p:cNvCxnSpPr/>
          <p:nvPr/>
        </p:nvCxnSpPr>
        <p:spPr>
          <a:xfrm>
            <a:off x="9491673" y="7965281"/>
            <a:ext cx="0" cy="83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48" name="Picture 347" descr="colonel insignia.png"/>
          <p:cNvPicPr>
            <a:picLocks noChangeAspect="1"/>
          </p:cNvPicPr>
          <p:nvPr/>
        </p:nvPicPr>
        <p:blipFill>
          <a:blip r:embed="rId20" cstate="print"/>
          <a:stretch>
            <a:fillRect/>
          </a:stretch>
        </p:blipFill>
        <p:spPr>
          <a:xfrm>
            <a:off x="9315451" y="8021764"/>
            <a:ext cx="361956" cy="184080"/>
          </a:xfrm>
          <a:prstGeom prst="rect">
            <a:avLst/>
          </a:prstGeom>
        </p:spPr>
      </p:pic>
      <p:pic>
        <p:nvPicPr>
          <p:cNvPr id="392" name="Picture 391" descr="ATS Cmd.png"/>
          <p:cNvPicPr>
            <a:picLocks noChangeAspect="1"/>
          </p:cNvPicPr>
          <p:nvPr/>
        </p:nvPicPr>
        <p:blipFill>
          <a:blip r:embed="rId23" cstate="print"/>
          <a:stretch>
            <a:fillRect/>
          </a:stretch>
        </p:blipFill>
        <p:spPr>
          <a:xfrm>
            <a:off x="15230141" y="1917296"/>
            <a:ext cx="286084" cy="425856"/>
          </a:xfrm>
          <a:prstGeom prst="rect">
            <a:avLst/>
          </a:prstGeom>
        </p:spPr>
      </p:pic>
      <p:pic>
        <p:nvPicPr>
          <p:cNvPr id="393" name="Picture 392" descr="20th_support_cbrne_sticker-p217664348764029992qjcl_400.png"/>
          <p:cNvPicPr>
            <a:picLocks noChangeAspect="1"/>
          </p:cNvPicPr>
          <p:nvPr/>
        </p:nvPicPr>
        <p:blipFill>
          <a:blip r:embed="rId24" cstate="print"/>
          <a:stretch>
            <a:fillRect/>
          </a:stretch>
        </p:blipFill>
        <p:spPr>
          <a:xfrm>
            <a:off x="13486991" y="2209802"/>
            <a:ext cx="390936" cy="392248"/>
          </a:xfrm>
          <a:prstGeom prst="rect">
            <a:avLst/>
          </a:prstGeom>
        </p:spPr>
      </p:pic>
      <p:pic>
        <p:nvPicPr>
          <p:cNvPr id="341" name="Picture 340" descr="colonel insignia.png"/>
          <p:cNvPicPr>
            <a:picLocks noChangeAspect="1"/>
          </p:cNvPicPr>
          <p:nvPr/>
        </p:nvPicPr>
        <p:blipFill>
          <a:blip r:embed="rId20" cstate="print"/>
          <a:stretch>
            <a:fillRect/>
          </a:stretch>
        </p:blipFill>
        <p:spPr>
          <a:xfrm>
            <a:off x="14430370" y="1654300"/>
            <a:ext cx="361956" cy="184080"/>
          </a:xfrm>
          <a:prstGeom prst="rect">
            <a:avLst/>
          </a:prstGeom>
        </p:spPr>
      </p:pic>
      <p:cxnSp>
        <p:nvCxnSpPr>
          <p:cNvPr id="414" name="Straight Connector 413"/>
          <p:cNvCxnSpPr/>
          <p:nvPr/>
        </p:nvCxnSpPr>
        <p:spPr>
          <a:xfrm>
            <a:off x="14604206" y="1524001"/>
            <a:ext cx="0" cy="1143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423" name="Picture 422" descr="32aamdc_svg.png"/>
          <p:cNvPicPr>
            <a:picLocks noChangeAspect="1"/>
          </p:cNvPicPr>
          <p:nvPr/>
        </p:nvPicPr>
        <p:blipFill>
          <a:blip r:embed="rId25" cstate="print"/>
          <a:stretch>
            <a:fillRect/>
          </a:stretch>
        </p:blipFill>
        <p:spPr>
          <a:xfrm>
            <a:off x="13392150" y="1827214"/>
            <a:ext cx="295770" cy="388938"/>
          </a:xfrm>
          <a:prstGeom prst="rect">
            <a:avLst/>
          </a:prstGeom>
        </p:spPr>
      </p:pic>
      <p:sp>
        <p:nvSpPr>
          <p:cNvPr id="2074" name="Rectangle 149"/>
          <p:cNvSpPr>
            <a:spLocks noChangeArrowheads="1"/>
          </p:cNvSpPr>
          <p:nvPr/>
        </p:nvSpPr>
        <p:spPr bwMode="auto">
          <a:xfrm>
            <a:off x="4373987" y="2821212"/>
            <a:ext cx="2019299" cy="251432"/>
          </a:xfrm>
          <a:prstGeom prst="rect">
            <a:avLst/>
          </a:prstGeom>
          <a:solidFill>
            <a:srgbClr val="717365"/>
          </a:solidFill>
          <a:ln w="9525" algn="ctr">
            <a:solidFill>
              <a:schemeClr val="tx1"/>
            </a:solidFill>
            <a:miter lim="800000"/>
            <a:headEnd/>
            <a:tailEnd/>
          </a:ln>
        </p:spPr>
        <p:txBody>
          <a:bodyPr wrap="square" lIns="96591" tIns="48295" rIns="96591" bIns="48295">
            <a:spAutoFit/>
          </a:bodyPr>
          <a:lstStyle/>
          <a:p>
            <a:pPr algn="ctr">
              <a:lnSpc>
                <a:spcPts val="1200"/>
              </a:lnSpc>
            </a:pPr>
            <a:r>
              <a:rPr lang="en-US" sz="1200" dirty="0">
                <a:solidFill>
                  <a:prstClr val="white"/>
                </a:solidFill>
              </a:rPr>
              <a:t>HQ, 10</a:t>
            </a:r>
            <a:r>
              <a:rPr lang="en-US" sz="1200" baseline="30000" dirty="0">
                <a:solidFill>
                  <a:prstClr val="white"/>
                </a:solidFill>
              </a:rPr>
              <a:t>th</a:t>
            </a:r>
            <a:r>
              <a:rPr lang="en-US" sz="1200" dirty="0">
                <a:solidFill>
                  <a:prstClr val="white"/>
                </a:solidFill>
              </a:rPr>
              <a:t> Mountain Division</a:t>
            </a:r>
          </a:p>
        </p:txBody>
      </p:sp>
      <p:sp>
        <p:nvSpPr>
          <p:cNvPr id="310" name="Rectangle 149"/>
          <p:cNvSpPr>
            <a:spLocks noChangeArrowheads="1"/>
          </p:cNvSpPr>
          <p:nvPr/>
        </p:nvSpPr>
        <p:spPr bwMode="auto">
          <a:xfrm>
            <a:off x="517524" y="3075188"/>
            <a:ext cx="1844677" cy="282209"/>
          </a:xfrm>
          <a:prstGeom prst="rect">
            <a:avLst/>
          </a:prstGeom>
          <a:solidFill>
            <a:srgbClr val="717365"/>
          </a:solidFill>
          <a:ln w="9525" algn="ctr">
            <a:solidFill>
              <a:schemeClr val="tx1"/>
            </a:solidFill>
            <a:miter lim="800000"/>
            <a:headEnd/>
            <a:tailEnd/>
          </a:ln>
        </p:spPr>
        <p:txBody>
          <a:bodyPr wrap="square" lIns="96591" tIns="48295" rIns="96591" bIns="48295">
            <a:spAutoFit/>
          </a:bodyPr>
          <a:lstStyle/>
          <a:p>
            <a:pPr lvl="0" algn="ctr"/>
            <a:r>
              <a:rPr lang="en-US" sz="1200" dirty="0">
                <a:solidFill>
                  <a:prstClr val="white"/>
                </a:solidFill>
              </a:rPr>
              <a:t>HQ</a:t>
            </a:r>
            <a:r>
              <a:rPr lang="en-US" sz="1200" dirty="0" smtClean="0">
                <a:solidFill>
                  <a:prstClr val="white"/>
                </a:solidFill>
              </a:rPr>
              <a:t>, 7th </a:t>
            </a:r>
            <a:r>
              <a:rPr lang="en-US" sz="1200" dirty="0">
                <a:solidFill>
                  <a:prstClr val="white"/>
                </a:solidFill>
              </a:rPr>
              <a:t>Infantry Division</a:t>
            </a:r>
          </a:p>
        </p:txBody>
      </p:sp>
      <p:pic>
        <p:nvPicPr>
          <p:cNvPr id="311" name="Picture 310" descr="7th_ID_SSI_svg.png"/>
          <p:cNvPicPr>
            <a:picLocks noChangeAspect="1"/>
          </p:cNvPicPr>
          <p:nvPr/>
        </p:nvPicPr>
        <p:blipFill>
          <a:blip r:embed="rId26" cstate="print"/>
          <a:stretch>
            <a:fillRect/>
          </a:stretch>
        </p:blipFill>
        <p:spPr>
          <a:xfrm>
            <a:off x="2396812" y="3082045"/>
            <a:ext cx="274320" cy="275701"/>
          </a:xfrm>
          <a:prstGeom prst="rect">
            <a:avLst/>
          </a:prstGeom>
        </p:spPr>
      </p:pic>
      <p:sp>
        <p:nvSpPr>
          <p:cNvPr id="312" name="Rectangle 311"/>
          <p:cNvSpPr/>
          <p:nvPr/>
        </p:nvSpPr>
        <p:spPr>
          <a:xfrm>
            <a:off x="2556054" y="2905339"/>
            <a:ext cx="879247" cy="984885"/>
          </a:xfrm>
          <a:prstGeom prst="rect">
            <a:avLst/>
          </a:prstGeom>
        </p:spPr>
        <p:txBody>
          <a:bodyPr wrap="square" lIns="91430" tIns="45715" rIns="91430" bIns="45715">
            <a:spAutoFit/>
          </a:bodyPr>
          <a:lstStyle/>
          <a:p>
            <a:r>
              <a:rPr lang="en-US" dirty="0" smtClean="0">
                <a:solidFill>
                  <a:srgbClr val="FF0000"/>
                </a:solidFill>
              </a:rPr>
              <a:t>***</a:t>
            </a:r>
          </a:p>
          <a:p>
            <a:endParaRPr lang="en-US" dirty="0">
              <a:solidFill>
                <a:srgbClr val="FF0000"/>
              </a:solidFill>
            </a:endParaRPr>
          </a:p>
        </p:txBody>
      </p:sp>
      <p:cxnSp>
        <p:nvCxnSpPr>
          <p:cNvPr id="313" name="Straight Connector 312"/>
          <p:cNvCxnSpPr/>
          <p:nvPr/>
        </p:nvCxnSpPr>
        <p:spPr>
          <a:xfrm>
            <a:off x="10248900" y="4993482"/>
            <a:ext cx="0" cy="3657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293" name="Group 254"/>
          <p:cNvGrpSpPr>
            <a:grpSpLocks/>
          </p:cNvGrpSpPr>
          <p:nvPr/>
        </p:nvGrpSpPr>
        <p:grpSpPr bwMode="auto">
          <a:xfrm>
            <a:off x="9944099" y="5073650"/>
            <a:ext cx="566737" cy="152400"/>
            <a:chOff x="3144855" y="2076679"/>
            <a:chExt cx="566657" cy="152850"/>
          </a:xfrm>
        </p:grpSpPr>
        <p:sp>
          <p:nvSpPr>
            <p:cNvPr id="553" name="AutoShape 188"/>
            <p:cNvSpPr>
              <a:spLocks noChangeArrowheads="1"/>
            </p:cNvSpPr>
            <p:nvPr/>
          </p:nvSpPr>
          <p:spPr bwMode="auto">
            <a:xfrm>
              <a:off x="3144855" y="2076679"/>
              <a:ext cx="176187"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554" name="AutoShape 188"/>
            <p:cNvSpPr>
              <a:spLocks noChangeArrowheads="1"/>
            </p:cNvSpPr>
            <p:nvPr/>
          </p:nvSpPr>
          <p:spPr bwMode="auto">
            <a:xfrm>
              <a:off x="3336915" y="2076679"/>
              <a:ext cx="176188"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sp>
          <p:nvSpPr>
            <p:cNvPr id="555" name="AutoShape 188"/>
            <p:cNvSpPr>
              <a:spLocks noChangeArrowheads="1"/>
            </p:cNvSpPr>
            <p:nvPr/>
          </p:nvSpPr>
          <p:spPr bwMode="auto">
            <a:xfrm>
              <a:off x="3535325" y="2076679"/>
              <a:ext cx="176187" cy="152850"/>
            </a:xfrm>
            <a:prstGeom prst="star5">
              <a:avLst/>
            </a:prstGeom>
            <a:solidFill>
              <a:srgbClr val="FFD531"/>
            </a:solidFill>
            <a:ln w="9525">
              <a:solidFill>
                <a:srgbClr val="000000"/>
              </a:solidFill>
              <a:miter lim="800000"/>
              <a:headEnd/>
              <a:tailEnd/>
            </a:ln>
            <a:effectLst/>
          </p:spPr>
          <p:txBody>
            <a:bodyPr wrap="none" anchor="ctr"/>
            <a:lstStyle/>
            <a:p>
              <a:pPr defTabSz="914308" fontAlgn="auto">
                <a:spcBef>
                  <a:spcPts val="0"/>
                </a:spcBef>
                <a:spcAft>
                  <a:spcPts val="0"/>
                </a:spcAft>
                <a:defRPr/>
              </a:pPr>
              <a:endParaRPr lang="en-US" sz="1800" kern="0" dirty="0">
                <a:solidFill>
                  <a:sysClr val="windowText" lastClr="000000"/>
                </a:solidFill>
                <a:latin typeface="+mn-lt"/>
                <a:cs typeface="+mn-cs"/>
              </a:endParaRPr>
            </a:p>
          </p:txBody>
        </p:sp>
      </p:grpSp>
      <p:grpSp>
        <p:nvGrpSpPr>
          <p:cNvPr id="314" name="Group 287"/>
          <p:cNvGrpSpPr>
            <a:grpSpLocks/>
          </p:cNvGrpSpPr>
          <p:nvPr/>
        </p:nvGrpSpPr>
        <p:grpSpPr bwMode="auto">
          <a:xfrm>
            <a:off x="12534901" y="6531743"/>
            <a:ext cx="1371600" cy="400110"/>
            <a:chOff x="5105400" y="7392159"/>
            <a:chExt cx="1371600" cy="398588"/>
          </a:xfrm>
        </p:grpSpPr>
        <p:sp>
          <p:nvSpPr>
            <p:cNvPr id="315" name="Rectangle 314"/>
            <p:cNvSpPr/>
            <p:nvPr/>
          </p:nvSpPr>
          <p:spPr>
            <a:xfrm>
              <a:off x="5181600" y="7396145"/>
              <a:ext cx="1219200" cy="379551"/>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462893" fontAlgn="auto">
                <a:spcBef>
                  <a:spcPts val="0"/>
                </a:spcBef>
                <a:spcAft>
                  <a:spcPts val="0"/>
                </a:spcAft>
                <a:defRPr/>
              </a:pPr>
              <a:endParaRPr lang="en-US" dirty="0"/>
            </a:p>
          </p:txBody>
        </p:sp>
        <p:sp>
          <p:nvSpPr>
            <p:cNvPr id="332" name="TextBox 558"/>
            <p:cNvSpPr txBox="1">
              <a:spLocks noChangeArrowheads="1"/>
            </p:cNvSpPr>
            <p:nvPr/>
          </p:nvSpPr>
          <p:spPr bwMode="auto">
            <a:xfrm>
              <a:off x="5105400" y="7392159"/>
              <a:ext cx="1371600" cy="398588"/>
            </a:xfrm>
            <a:prstGeom prst="rect">
              <a:avLst/>
            </a:prstGeom>
            <a:noFill/>
            <a:ln w="9525">
              <a:noFill/>
              <a:miter lim="800000"/>
              <a:headEnd/>
              <a:tailEnd/>
            </a:ln>
          </p:spPr>
          <p:txBody>
            <a:bodyPr anchor="ctr">
              <a:spAutoFit/>
            </a:bodyPr>
            <a:lstStyle/>
            <a:p>
              <a:pPr algn="ctr">
                <a:lnSpc>
                  <a:spcPts val="1200"/>
                </a:lnSpc>
              </a:pPr>
              <a:r>
                <a:rPr lang="en-US" sz="1200" dirty="0" smtClean="0">
                  <a:solidFill>
                    <a:schemeClr val="bg1"/>
                  </a:solidFill>
                </a:rPr>
                <a:t>Deputy</a:t>
              </a:r>
            </a:p>
            <a:p>
              <a:pPr algn="ctr">
                <a:lnSpc>
                  <a:spcPts val="1200"/>
                </a:lnSpc>
              </a:pPr>
              <a:r>
                <a:rPr lang="en-US" sz="1200" dirty="0" smtClean="0">
                  <a:solidFill>
                    <a:schemeClr val="bg1"/>
                  </a:solidFill>
                </a:rPr>
                <a:t>Chief </a:t>
              </a:r>
              <a:r>
                <a:rPr lang="en-US" sz="1200" dirty="0">
                  <a:solidFill>
                    <a:schemeClr val="bg1"/>
                  </a:solidFill>
                </a:rPr>
                <a:t>of Staff</a:t>
              </a:r>
            </a:p>
          </p:txBody>
        </p:sp>
      </p:grpSp>
      <p:pic>
        <p:nvPicPr>
          <p:cNvPr id="337" name="Picture 336" descr="colonel insignia.png"/>
          <p:cNvPicPr>
            <a:picLocks noChangeAspect="1"/>
          </p:cNvPicPr>
          <p:nvPr/>
        </p:nvPicPr>
        <p:blipFill>
          <a:blip r:embed="rId20" cstate="print"/>
          <a:stretch>
            <a:fillRect/>
          </a:stretch>
        </p:blipFill>
        <p:spPr>
          <a:xfrm>
            <a:off x="13001619" y="6331075"/>
            <a:ext cx="361956" cy="184080"/>
          </a:xfrm>
          <a:prstGeom prst="rect">
            <a:avLst/>
          </a:prstGeom>
        </p:spPr>
      </p:pic>
      <p:cxnSp>
        <p:nvCxnSpPr>
          <p:cNvPr id="340" name="Straight Connector 339"/>
          <p:cNvCxnSpPr/>
          <p:nvPr/>
        </p:nvCxnSpPr>
        <p:spPr>
          <a:xfrm>
            <a:off x="8586789" y="5929314"/>
            <a:ext cx="0" cy="164592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18" name="TextBox 517"/>
          <p:cNvSpPr txBox="1"/>
          <p:nvPr/>
        </p:nvSpPr>
        <p:spPr bwMode="auto">
          <a:xfrm>
            <a:off x="7943851" y="7453314"/>
            <a:ext cx="1262063" cy="515937"/>
          </a:xfrm>
          <a:prstGeom prst="rect">
            <a:avLst/>
          </a:prstGeom>
          <a:solidFill>
            <a:srgbClr val="717365"/>
          </a:solidFill>
          <a:ln w="12700">
            <a:solidFill>
              <a:schemeClr val="tx1"/>
            </a:solidFill>
          </a:ln>
        </p:spPr>
        <p:txBody>
          <a:bodyPr lIns="91430" tIns="45715" rIns="91430" bIns="45715" anchor="ctr">
            <a:spAutoFit/>
          </a:bodyPr>
          <a:lstStyle/>
          <a:p>
            <a:pPr algn="ctr" defTabSz="1462893" fontAlgn="auto">
              <a:lnSpc>
                <a:spcPts val="1100"/>
              </a:lnSpc>
              <a:spcBef>
                <a:spcPts val="0"/>
              </a:spcBef>
              <a:spcAft>
                <a:spcPts val="0"/>
              </a:spcAft>
              <a:defRPr/>
            </a:pPr>
            <a:r>
              <a:rPr lang="en-US" sz="1100" dirty="0">
                <a:solidFill>
                  <a:schemeClr val="bg1"/>
                </a:solidFill>
                <a:latin typeface="Arial" pitchFamily="34" charset="0"/>
                <a:cs typeface="Arial" pitchFamily="34" charset="0"/>
              </a:rPr>
              <a:t>Assistant Chief of Staff for ARNG Affairs</a:t>
            </a:r>
          </a:p>
        </p:txBody>
      </p:sp>
      <p:pic>
        <p:nvPicPr>
          <p:cNvPr id="347" name="Picture 346" descr="colonel insignia.png"/>
          <p:cNvPicPr>
            <a:picLocks noChangeAspect="1"/>
          </p:cNvPicPr>
          <p:nvPr/>
        </p:nvPicPr>
        <p:blipFill>
          <a:blip r:embed="rId20" cstate="print"/>
          <a:stretch>
            <a:fillRect/>
          </a:stretch>
        </p:blipFill>
        <p:spPr>
          <a:xfrm>
            <a:off x="8401044" y="7197850"/>
            <a:ext cx="361956" cy="184080"/>
          </a:xfrm>
          <a:prstGeom prst="rect">
            <a:avLst/>
          </a:prstGeom>
        </p:spPr>
      </p:pic>
      <p:cxnSp>
        <p:nvCxnSpPr>
          <p:cNvPr id="358" name="Straight Connector 357"/>
          <p:cNvCxnSpPr/>
          <p:nvPr/>
        </p:nvCxnSpPr>
        <p:spPr>
          <a:xfrm>
            <a:off x="10197309" y="6244426"/>
            <a:ext cx="532605"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62" name="Straight Connector 361"/>
          <p:cNvCxnSpPr/>
          <p:nvPr/>
        </p:nvCxnSpPr>
        <p:spPr>
          <a:xfrm>
            <a:off x="10206039" y="5510214"/>
            <a:ext cx="0" cy="73152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288" name="Group 287"/>
          <p:cNvGrpSpPr>
            <a:grpSpLocks/>
          </p:cNvGrpSpPr>
          <p:nvPr/>
        </p:nvGrpSpPr>
        <p:grpSpPr bwMode="auto">
          <a:xfrm>
            <a:off x="10668001" y="6078538"/>
            <a:ext cx="1371600" cy="381000"/>
            <a:chOff x="5105400" y="7396145"/>
            <a:chExt cx="1371600" cy="379551"/>
          </a:xfrm>
        </p:grpSpPr>
        <p:sp>
          <p:nvSpPr>
            <p:cNvPr id="544" name="Rectangle 543"/>
            <p:cNvSpPr/>
            <p:nvPr/>
          </p:nvSpPr>
          <p:spPr>
            <a:xfrm>
              <a:off x="5181600" y="7396145"/>
              <a:ext cx="1219200" cy="379551"/>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462893" fontAlgn="auto">
                <a:spcBef>
                  <a:spcPts val="0"/>
                </a:spcBef>
                <a:spcAft>
                  <a:spcPts val="0"/>
                </a:spcAft>
                <a:defRPr/>
              </a:pPr>
              <a:endParaRPr lang="en-US" dirty="0"/>
            </a:p>
          </p:txBody>
        </p:sp>
        <p:sp>
          <p:nvSpPr>
            <p:cNvPr id="2394" name="TextBox 558"/>
            <p:cNvSpPr txBox="1">
              <a:spLocks noChangeArrowheads="1"/>
            </p:cNvSpPr>
            <p:nvPr/>
          </p:nvSpPr>
          <p:spPr bwMode="auto">
            <a:xfrm>
              <a:off x="5105400" y="7468812"/>
              <a:ext cx="1371600" cy="245284"/>
            </a:xfrm>
            <a:prstGeom prst="rect">
              <a:avLst/>
            </a:prstGeom>
            <a:noFill/>
            <a:ln w="9525">
              <a:noFill/>
              <a:miter lim="800000"/>
              <a:headEnd/>
              <a:tailEnd/>
            </a:ln>
          </p:spPr>
          <p:txBody>
            <a:bodyPr anchor="ctr">
              <a:spAutoFit/>
            </a:bodyPr>
            <a:lstStyle/>
            <a:p>
              <a:pPr algn="ctr">
                <a:lnSpc>
                  <a:spcPts val="1200"/>
                </a:lnSpc>
              </a:pPr>
              <a:r>
                <a:rPr lang="en-US" sz="1200" dirty="0">
                  <a:solidFill>
                    <a:schemeClr val="bg1"/>
                  </a:solidFill>
                </a:rPr>
                <a:t>Chief of Staff</a:t>
              </a:r>
            </a:p>
          </p:txBody>
        </p:sp>
      </p:grpSp>
      <p:sp>
        <p:nvSpPr>
          <p:cNvPr id="529" name="Rectangle 528"/>
          <p:cNvSpPr/>
          <p:nvPr/>
        </p:nvSpPr>
        <p:spPr bwMode="auto">
          <a:xfrm>
            <a:off x="9580563" y="5232401"/>
            <a:ext cx="1295400" cy="700088"/>
          </a:xfrm>
          <a:prstGeom prst="rect">
            <a:avLst/>
          </a:prstGeom>
          <a:solidFill>
            <a:srgbClr val="71736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lnSpc>
                <a:spcPts val="1200"/>
              </a:lnSpc>
              <a:defRPr/>
            </a:pPr>
            <a:r>
              <a:rPr lang="en-US" sz="1200" dirty="0">
                <a:solidFill>
                  <a:prstClr val="white"/>
                </a:solidFill>
                <a:latin typeface="Arial" charset="0"/>
                <a:cs typeface="Arial" charset="0"/>
              </a:rPr>
              <a:t>Deputy Commanding </a:t>
            </a:r>
            <a:r>
              <a:rPr lang="en-US" sz="1200" dirty="0" smtClean="0">
                <a:solidFill>
                  <a:prstClr val="white"/>
                </a:solidFill>
                <a:latin typeface="Arial" charset="0"/>
                <a:cs typeface="Arial" charset="0"/>
              </a:rPr>
              <a:t>General</a:t>
            </a:r>
            <a:endParaRPr lang="en-US" sz="1200" dirty="0">
              <a:solidFill>
                <a:prstClr val="white"/>
              </a:solidFill>
              <a:latin typeface="Arial" charset="0"/>
              <a:cs typeface="Arial" charset="0"/>
            </a:endParaRPr>
          </a:p>
        </p:txBody>
      </p:sp>
      <p:cxnSp>
        <p:nvCxnSpPr>
          <p:cNvPr id="367" name="Straight Connector 366"/>
          <p:cNvCxnSpPr/>
          <p:nvPr/>
        </p:nvCxnSpPr>
        <p:spPr bwMode="auto">
          <a:xfrm flipH="1">
            <a:off x="13173451" y="5997576"/>
            <a:ext cx="27463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documentManagement>
    <Category xmlns="55d40bfc-09b9-4ed8-810c-cae88701c13a" xsi:nil="true"/>
    <Comments xmlns="55d40bfc-09b9-4ed8-810c-cae88701c13a">FORSCOM organization Chart as approved by the DCG on 20 Jun 12.</Comments>
    <AxSourceListID xmlns="c78c88de-379c-4af0-ab7a-e365bbc26729" xsi:nil="true"/>
    <AxSourceItemID xmlns="c78c88de-379c-4af0-ab7a-e365bbc26729" xsi:nil="true"/>
  </documentManagement>
</p:properties>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568E5461BEF2FD45BAF7B18DDF027B49" ma:contentTypeVersion="12" ma:contentTypeDescription="Create a new document." ma:contentTypeScope="" ma:versionID="e13cd30064434f68078e07a7c2e02cea">
  <xsd:schema xmlns:xsd="http://www.w3.org/2001/XMLSchema" xmlns:xs="http://www.w3.org/2001/XMLSchema" xmlns:p="http://schemas.microsoft.com/office/2006/metadata/properties" xmlns:ns2="55d40bfc-09b9-4ed8-810c-cae88701c13a" xmlns:ns3="c78c88de-379c-4af0-ab7a-e365bbc26729" targetNamespace="http://schemas.microsoft.com/office/2006/metadata/properties" ma:root="true" ma:fieldsID="af450c52e41e4e445b323c22aea5757e" ns2:_="" ns3:_="">
    <xsd:import namespace="55d40bfc-09b9-4ed8-810c-cae88701c13a"/>
    <xsd:import namespace="c78c88de-379c-4af0-ab7a-e365bbc26729"/>
    <xsd:element name="properties">
      <xsd:complexType>
        <xsd:sequence>
          <xsd:element name="documentManagement">
            <xsd:complexType>
              <xsd:all>
                <xsd:element ref="ns2:Comments"/>
                <xsd:element ref="ns2:Category" minOccurs="0"/>
                <xsd:element ref="ns3:_dlc_DocId" minOccurs="0"/>
                <xsd:element ref="ns3:_dlc_DocIdUrl" minOccurs="0"/>
                <xsd:element ref="ns3:_dlc_DocIdPersistId" minOccurs="0"/>
                <xsd:element ref="ns3:AxSourceListID" minOccurs="0"/>
                <xsd:element ref="ns3:AxSourceItem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d40bfc-09b9-4ed8-810c-cae88701c13a" elementFormDefault="qualified">
    <xsd:import namespace="http://schemas.microsoft.com/office/2006/documentManagement/types"/>
    <xsd:import namespace="http://schemas.microsoft.com/office/infopath/2007/PartnerControls"/>
    <xsd:element name="Comments" ma:index="2" ma:displayName="Comments" ma:internalName="Comments">
      <xsd:simpleType>
        <xsd:restriction base="dms:Note">
          <xsd:maxLength value="255"/>
        </xsd:restriction>
      </xsd:simpleType>
    </xsd:element>
    <xsd:element name="Category" ma:index="3" nillable="true" ma:displayName="Category" ma:format="Dropdown" ma:internalName="Category">
      <xsd:simpleType>
        <xsd:restriction base="dms:Choice">
          <xsd:enumeration value="Read Ahead"/>
          <xsd:enumeration value="Required Reading"/>
          <xsd:enumeration value="Reference"/>
        </xsd:restriction>
      </xsd:simpleType>
    </xsd:element>
  </xsd:schema>
  <xsd:schema xmlns:xsd="http://www.w3.org/2001/XMLSchema" xmlns:xs="http://www.w3.org/2001/XMLSchema" xmlns:dms="http://schemas.microsoft.com/office/2006/documentManagement/types" xmlns:pc="http://schemas.microsoft.com/office/infopath/2007/PartnerControls" targetNamespace="c78c88de-379c-4af0-ab7a-e365bbc26729"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element name="AxSourceListID" ma:index="12" nillable="true" ma:displayName="AxSourceListID" ma:hidden="true" ma:internalName="AxSourceListID">
      <xsd:simpleType>
        <xsd:restriction base="dms:Unknown"/>
      </xsd:simpleType>
    </xsd:element>
    <xsd:element name="AxSourceItemID" ma:index="13" nillable="true" ma:displayName="AxSourceItemID" ma:hidden="true" ma:internalName="AxSourceItemID">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file>

<file path=customXml/itemProps1.xml><?xml version="1.0" encoding="utf-8"?>
<ds:datastoreItem xmlns:ds="http://schemas.openxmlformats.org/officeDocument/2006/customXml" ds:itemID="{17BCA4AE-E4B7-4D21-A81D-D6415DE7910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55d40bfc-09b9-4ed8-810c-cae88701c13a"/>
    <ds:schemaRef ds:uri="c78c88de-379c-4af0-ab7a-e365bbc26729"/>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18DBC9CD-C06C-430C-875A-C76169E69432}">
  <ds:schemaRefs>
    <ds:schemaRef ds:uri="http://schemas.microsoft.com/office/2006/metadata/longProperties"/>
  </ds:schemaRefs>
</ds:datastoreItem>
</file>

<file path=customXml/itemProps3.xml><?xml version="1.0" encoding="utf-8"?>
<ds:datastoreItem xmlns:ds="http://schemas.openxmlformats.org/officeDocument/2006/customXml" ds:itemID="{4F66B247-FC49-4466-B53A-AA019BCECA0C}">
  <ds:schemaRefs>
    <ds:schemaRef ds:uri="http://schemas.microsoft.com/sharepoint/v3/contenttype/forms"/>
  </ds:schemaRefs>
</ds:datastoreItem>
</file>

<file path=customXml/itemProps4.xml><?xml version="1.0" encoding="utf-8"?>
<ds:datastoreItem xmlns:ds="http://schemas.openxmlformats.org/officeDocument/2006/customXml" ds:itemID="{A924CC5E-8BE7-4561-ABEA-793A15304D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d40bfc-09b9-4ed8-810c-cae88701c13a"/>
    <ds:schemaRef ds:uri="c78c88de-379c-4af0-ab7a-e365bbc267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31D5C5B8-EFE4-4471-BC9D-479ABA4E996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1950</TotalTime>
  <Words>480</Words>
  <Application>Microsoft Office PowerPoint</Application>
  <PresentationFormat>Custom</PresentationFormat>
  <Paragraphs>141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FORSCOM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Annex A:  FORSCOM Organization Chart</dc:title>
  <dc:creator>paula.kuzma</dc:creator>
  <cp:lastModifiedBy>Curtis.McMahan</cp:lastModifiedBy>
  <cp:revision>195</cp:revision>
  <dcterms:created xsi:type="dcterms:W3CDTF">2010-09-28T16:51:19Z</dcterms:created>
  <dcterms:modified xsi:type="dcterms:W3CDTF">2012-07-10T11:54:10Z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0x010100568E5461BEF2FD45BAF7B18DDF027B49</vt:lpwstr>
  </property>
  <property fmtid="{D5CDD505-2E9C-101B-9397-08002B2CF9AE}" pid="3" name="ContentType">
    <vt:lpwstr>Document</vt:lpwstr>
  </property>
</Properties>
</file>