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3" r:id="rId2"/>
  </p:sldIdLst>
  <p:sldSz cx="9144000" cy="6858000" type="letter"/>
  <p:notesSz cx="7010400" cy="9296400"/>
  <p:defaultTextStyle>
    <a:defPPr>
      <a:defRPr lang="en-US"/>
    </a:defPPr>
    <a:lvl1pPr algn="l" defTabSz="971550" rtl="0" fontAlgn="base">
      <a:spcBef>
        <a:spcPct val="0"/>
      </a:spcBef>
      <a:spcAft>
        <a:spcPct val="0"/>
      </a:spcAft>
      <a:defRPr sz="1900" kern="1200">
        <a:solidFill>
          <a:schemeClr val="tx1"/>
        </a:solidFill>
        <a:latin typeface="Arial" charset="0"/>
        <a:ea typeface="+mn-ea"/>
        <a:cs typeface="Arial" charset="0"/>
      </a:defRPr>
    </a:lvl1pPr>
    <a:lvl2pPr marL="485775" indent="-28575" algn="l" defTabSz="971550" rtl="0" fontAlgn="base">
      <a:spcBef>
        <a:spcPct val="0"/>
      </a:spcBef>
      <a:spcAft>
        <a:spcPct val="0"/>
      </a:spcAft>
      <a:defRPr sz="1900" kern="1200">
        <a:solidFill>
          <a:schemeClr val="tx1"/>
        </a:solidFill>
        <a:latin typeface="Arial" charset="0"/>
        <a:ea typeface="+mn-ea"/>
        <a:cs typeface="Arial" charset="0"/>
      </a:defRPr>
    </a:lvl2pPr>
    <a:lvl3pPr marL="971550" indent="-57150" algn="l" defTabSz="971550" rtl="0" fontAlgn="base">
      <a:spcBef>
        <a:spcPct val="0"/>
      </a:spcBef>
      <a:spcAft>
        <a:spcPct val="0"/>
      </a:spcAft>
      <a:defRPr sz="1900" kern="1200">
        <a:solidFill>
          <a:schemeClr val="tx1"/>
        </a:solidFill>
        <a:latin typeface="Arial" charset="0"/>
        <a:ea typeface="+mn-ea"/>
        <a:cs typeface="Arial" charset="0"/>
      </a:defRPr>
    </a:lvl3pPr>
    <a:lvl4pPr marL="1457325" indent="-85725" algn="l" defTabSz="971550" rtl="0" fontAlgn="base">
      <a:spcBef>
        <a:spcPct val="0"/>
      </a:spcBef>
      <a:spcAft>
        <a:spcPct val="0"/>
      </a:spcAft>
      <a:defRPr sz="1900" kern="1200">
        <a:solidFill>
          <a:schemeClr val="tx1"/>
        </a:solidFill>
        <a:latin typeface="Arial" charset="0"/>
        <a:ea typeface="+mn-ea"/>
        <a:cs typeface="Arial" charset="0"/>
      </a:defRPr>
    </a:lvl4pPr>
    <a:lvl5pPr marL="1943100" indent="-114300" algn="l" defTabSz="971550"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89881" autoAdjust="0"/>
  </p:normalViewPr>
  <p:slideViewPr>
    <p:cSldViewPr>
      <p:cViewPr varScale="1">
        <p:scale>
          <a:sx n="62" d="100"/>
          <a:sy n="62" d="100"/>
        </p:scale>
        <p:origin x="-1228" y="-68"/>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98"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defTabSz="971824"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defTabSz="971824" fontAlgn="auto">
              <a:spcBef>
                <a:spcPts val="0"/>
              </a:spcBef>
              <a:spcAft>
                <a:spcPts val="0"/>
              </a:spcAft>
              <a:defRPr sz="1200">
                <a:latin typeface="+mn-lt"/>
                <a:cs typeface="+mn-cs"/>
              </a:defRPr>
            </a:lvl1pPr>
          </a:lstStyle>
          <a:p>
            <a:pPr>
              <a:defRPr/>
            </a:pPr>
            <a:fld id="{4756587A-4967-4E4F-B4ED-B85240AC820B}" type="datetimeFigureOut">
              <a:rPr lang="en-US"/>
              <a:pPr>
                <a:defRPr/>
              </a:pPr>
              <a:t>4/29/2013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defTabSz="971824"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defTabSz="971824" fontAlgn="auto">
              <a:spcBef>
                <a:spcPts val="0"/>
              </a:spcBef>
              <a:spcAft>
                <a:spcPts val="0"/>
              </a:spcAft>
              <a:defRPr sz="1200">
                <a:latin typeface="+mn-lt"/>
                <a:cs typeface="+mn-cs"/>
              </a:defRPr>
            </a:lvl1pPr>
          </a:lstStyle>
          <a:p>
            <a:pPr>
              <a:defRPr/>
            </a:pPr>
            <a:fld id="{DC7A154F-5D18-47C2-9A40-0BCCE9392C8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2" tIns="46586" rIns="93172" bIns="46586" rtlCol="0"/>
          <a:lstStyle>
            <a:lvl1pPr algn="l" defTabSz="971824"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2" tIns="46586" rIns="93172" bIns="46586" rtlCol="0"/>
          <a:lstStyle>
            <a:lvl1pPr algn="r" defTabSz="971824" fontAlgn="auto">
              <a:spcBef>
                <a:spcPts val="0"/>
              </a:spcBef>
              <a:spcAft>
                <a:spcPts val="0"/>
              </a:spcAft>
              <a:defRPr sz="1200">
                <a:latin typeface="+mn-lt"/>
                <a:cs typeface="+mn-cs"/>
              </a:defRPr>
            </a:lvl1pPr>
          </a:lstStyle>
          <a:p>
            <a:pPr>
              <a:defRPr/>
            </a:pPr>
            <a:fld id="{8618C072-46BA-4E0F-9037-EE4133F544D9}" type="datetimeFigureOut">
              <a:rPr lang="en-US"/>
              <a:pPr>
                <a:defRPr/>
              </a:pPr>
              <a:t>4/29/2013</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3172" tIns="46586" rIns="93172" bIns="46586"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2" tIns="46586" rIns="93172"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2" tIns="46586" rIns="93172" bIns="46586" rtlCol="0" anchor="b"/>
          <a:lstStyle>
            <a:lvl1pPr algn="l" defTabSz="971824"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2" tIns="46586" rIns="93172" bIns="46586" rtlCol="0" anchor="b"/>
          <a:lstStyle>
            <a:lvl1pPr algn="r" defTabSz="971824" fontAlgn="auto">
              <a:spcBef>
                <a:spcPts val="0"/>
              </a:spcBef>
              <a:spcAft>
                <a:spcPts val="0"/>
              </a:spcAft>
              <a:defRPr sz="1200">
                <a:latin typeface="+mn-lt"/>
                <a:cs typeface="+mn-cs"/>
              </a:defRPr>
            </a:lvl1pPr>
          </a:lstStyle>
          <a:p>
            <a:pPr>
              <a:defRPr/>
            </a:pPr>
            <a:fld id="{445F5179-4266-4012-A923-136AA35FC21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71550" rtl="0" eaLnBrk="0" fontAlgn="base" hangingPunct="0">
      <a:spcBef>
        <a:spcPct val="30000"/>
      </a:spcBef>
      <a:spcAft>
        <a:spcPct val="0"/>
      </a:spcAft>
      <a:defRPr sz="1300" kern="1200">
        <a:solidFill>
          <a:schemeClr val="tx1"/>
        </a:solidFill>
        <a:latin typeface="+mn-lt"/>
        <a:ea typeface="+mn-ea"/>
        <a:cs typeface="+mn-cs"/>
      </a:defRPr>
    </a:lvl1pPr>
    <a:lvl2pPr marL="485775" algn="l" defTabSz="971550" rtl="0" eaLnBrk="0" fontAlgn="base" hangingPunct="0">
      <a:spcBef>
        <a:spcPct val="30000"/>
      </a:spcBef>
      <a:spcAft>
        <a:spcPct val="0"/>
      </a:spcAft>
      <a:defRPr sz="1300" kern="1200">
        <a:solidFill>
          <a:schemeClr val="tx1"/>
        </a:solidFill>
        <a:latin typeface="+mn-lt"/>
        <a:ea typeface="+mn-ea"/>
        <a:cs typeface="+mn-cs"/>
      </a:defRPr>
    </a:lvl2pPr>
    <a:lvl3pPr marL="971550" algn="l" defTabSz="971550" rtl="0" eaLnBrk="0" fontAlgn="base" hangingPunct="0">
      <a:spcBef>
        <a:spcPct val="30000"/>
      </a:spcBef>
      <a:spcAft>
        <a:spcPct val="0"/>
      </a:spcAft>
      <a:defRPr sz="1300" kern="1200">
        <a:solidFill>
          <a:schemeClr val="tx1"/>
        </a:solidFill>
        <a:latin typeface="+mn-lt"/>
        <a:ea typeface="+mn-ea"/>
        <a:cs typeface="+mn-cs"/>
      </a:defRPr>
    </a:lvl3pPr>
    <a:lvl4pPr marL="1457325" algn="l" defTabSz="971550" rtl="0" eaLnBrk="0" fontAlgn="base" hangingPunct="0">
      <a:spcBef>
        <a:spcPct val="30000"/>
      </a:spcBef>
      <a:spcAft>
        <a:spcPct val="0"/>
      </a:spcAft>
      <a:defRPr sz="1300" kern="1200">
        <a:solidFill>
          <a:schemeClr val="tx1"/>
        </a:solidFill>
        <a:latin typeface="+mn-lt"/>
        <a:ea typeface="+mn-ea"/>
        <a:cs typeface="+mn-cs"/>
      </a:defRPr>
    </a:lvl4pPr>
    <a:lvl5pPr marL="1943100" algn="l" defTabSz="971550" rtl="0" eaLnBrk="0" fontAlgn="base" hangingPunct="0">
      <a:spcBef>
        <a:spcPct val="30000"/>
      </a:spcBef>
      <a:spcAft>
        <a:spcPct val="0"/>
      </a:spcAft>
      <a:defRPr sz="1300" kern="1200">
        <a:solidFill>
          <a:schemeClr val="tx1"/>
        </a:solidFill>
        <a:latin typeface="+mn-lt"/>
        <a:ea typeface="+mn-ea"/>
        <a:cs typeface="+mn-cs"/>
      </a:defRPr>
    </a:lvl5pPr>
    <a:lvl6pPr marL="2429561" algn="l" defTabSz="971824" rtl="0" eaLnBrk="1" latinLnBrk="0" hangingPunct="1">
      <a:defRPr sz="1300" kern="1200">
        <a:solidFill>
          <a:schemeClr val="tx1"/>
        </a:solidFill>
        <a:latin typeface="+mn-lt"/>
        <a:ea typeface="+mn-ea"/>
        <a:cs typeface="+mn-cs"/>
      </a:defRPr>
    </a:lvl6pPr>
    <a:lvl7pPr marL="2915473" algn="l" defTabSz="971824" rtl="0" eaLnBrk="1" latinLnBrk="0" hangingPunct="1">
      <a:defRPr sz="1300" kern="1200">
        <a:solidFill>
          <a:schemeClr val="tx1"/>
        </a:solidFill>
        <a:latin typeface="+mn-lt"/>
        <a:ea typeface="+mn-ea"/>
        <a:cs typeface="+mn-cs"/>
      </a:defRPr>
    </a:lvl7pPr>
    <a:lvl8pPr marL="3401385" algn="l" defTabSz="971824" rtl="0" eaLnBrk="1" latinLnBrk="0" hangingPunct="1">
      <a:defRPr sz="1300" kern="1200">
        <a:solidFill>
          <a:schemeClr val="tx1"/>
        </a:solidFill>
        <a:latin typeface="+mn-lt"/>
        <a:ea typeface="+mn-ea"/>
        <a:cs typeface="+mn-cs"/>
      </a:defRPr>
    </a:lvl8pPr>
    <a:lvl9pPr marL="3887297" algn="l" defTabSz="97182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665037"/>
          </a:xfrm>
          <a:prstGeom prst="rect">
            <a:avLst/>
          </a:prstGeom>
        </p:spPr>
        <p:txBody>
          <a:bodyPr/>
          <a:lstStyle>
            <a:lvl1pPr>
              <a:defRPr sz="3200"/>
            </a:lvl1pPr>
            <a:lvl2pPr>
              <a:defRPr sz="2800"/>
            </a:lvl2pPr>
            <a:lvl3pPr>
              <a:defRPr sz="24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a:xfrm>
            <a:off x="0" y="0"/>
            <a:ext cx="9144000" cy="791425"/>
          </a:xfrm>
          <a:prstGeom prst="rect">
            <a:avLst/>
          </a:prstGeom>
        </p:spPr>
        <p:txBody>
          <a:bodyPr>
            <a:noAutofit/>
          </a:bodyPr>
          <a:lstStyle>
            <a:lvl1pPr>
              <a:defRPr sz="3400"/>
            </a:lvl1pPr>
          </a:lstStyle>
          <a:p>
            <a:r>
              <a:rPr lang="en-US" dirty="0" smtClean="0"/>
              <a:t>Click to edit Master title style</a:t>
            </a:r>
            <a:endParaRPr lang="en-US" dirty="0"/>
          </a:p>
        </p:txBody>
      </p:sp>
      <p:sp>
        <p:nvSpPr>
          <p:cNvPr id="4" name="Slide Number Placeholder 18"/>
          <p:cNvSpPr>
            <a:spLocks noGrp="1"/>
          </p:cNvSpPr>
          <p:nvPr>
            <p:ph type="sldNum" sz="quarter" idx="10"/>
          </p:nvPr>
        </p:nvSpPr>
        <p:spPr/>
        <p:txBody>
          <a:bodyPr/>
          <a:lstStyle>
            <a:lvl1pPr>
              <a:defRPr/>
            </a:lvl1pPr>
          </a:lstStyle>
          <a:p>
            <a:pPr>
              <a:defRPr/>
            </a:pPr>
            <a:fld id="{EA89C8CA-972A-4334-BF49-AF5B90171B7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Army logo.jpg"/>
          <p:cNvPicPr>
            <a:picLocks noChangeAspect="1"/>
          </p:cNvPicPr>
          <p:nvPr userDrawn="1"/>
        </p:nvPicPr>
        <p:blipFill>
          <a:blip r:embed="rId3" cstate="email"/>
          <a:srcRect/>
          <a:stretch>
            <a:fillRect/>
          </a:stretch>
        </p:blipFill>
        <p:spPr bwMode="auto">
          <a:xfrm>
            <a:off x="49213" y="0"/>
            <a:ext cx="554037" cy="712788"/>
          </a:xfrm>
          <a:prstGeom prst="rect">
            <a:avLst/>
          </a:prstGeom>
          <a:noFill/>
          <a:ln w="9525">
            <a:noFill/>
            <a:miter lim="800000"/>
            <a:headEnd/>
            <a:tailEnd/>
          </a:ln>
        </p:spPr>
      </p:pic>
      <p:grpSp>
        <p:nvGrpSpPr>
          <p:cNvPr id="1027" name="Group 9"/>
          <p:cNvGrpSpPr>
            <a:grpSpLocks/>
          </p:cNvGrpSpPr>
          <p:nvPr userDrawn="1"/>
        </p:nvGrpSpPr>
        <p:grpSpPr bwMode="auto">
          <a:xfrm>
            <a:off x="0" y="635000"/>
            <a:ext cx="9144000" cy="200025"/>
            <a:chOff x="0" y="1021687"/>
            <a:chExt cx="9144000" cy="200055"/>
          </a:xfrm>
        </p:grpSpPr>
        <p:sp>
          <p:nvSpPr>
            <p:cNvPr id="11" name="Line 8"/>
            <p:cNvSpPr>
              <a:spLocks noChangeShapeType="1"/>
            </p:cNvSpPr>
            <p:nvPr/>
          </p:nvSpPr>
          <p:spPr bwMode="auto">
            <a:xfrm>
              <a:off x="0" y="1142355"/>
              <a:ext cx="9144000" cy="0"/>
            </a:xfrm>
            <a:prstGeom prst="line">
              <a:avLst/>
            </a:prstGeom>
            <a:noFill/>
            <a:ln w="76200">
              <a:solidFill>
                <a:srgbClr val="164592"/>
              </a:solidFill>
              <a:round/>
              <a:headEnd/>
              <a:tailEnd/>
            </a:ln>
            <a:effectLst/>
          </p:spPr>
          <p:txBody>
            <a:bodyPr/>
            <a:lstStyle/>
            <a:p>
              <a:pPr algn="r" defTabSz="971824" fontAlgn="auto">
                <a:spcBef>
                  <a:spcPts val="0"/>
                </a:spcBef>
                <a:spcAft>
                  <a:spcPts val="0"/>
                </a:spcAft>
                <a:defRPr/>
              </a:pPr>
              <a:endParaRPr lang="en-US" dirty="0">
                <a:solidFill>
                  <a:srgbClr val="000000"/>
                </a:solidFill>
                <a:cs typeface="+mn-cs"/>
              </a:endParaRPr>
            </a:p>
          </p:txBody>
        </p:sp>
        <p:sp>
          <p:nvSpPr>
            <p:cNvPr id="12" name="Rectangle 11"/>
            <p:cNvSpPr>
              <a:spLocks noChangeArrowheads="1"/>
            </p:cNvSpPr>
            <p:nvPr/>
          </p:nvSpPr>
          <p:spPr bwMode="auto">
            <a:xfrm>
              <a:off x="6858000" y="1021687"/>
              <a:ext cx="1981200" cy="200055"/>
            </a:xfrm>
            <a:prstGeom prst="rect">
              <a:avLst/>
            </a:prstGeom>
            <a:solidFill>
              <a:schemeClr val="bg1"/>
            </a:solidFill>
            <a:ln w="9525">
              <a:noFill/>
              <a:miter lim="800000"/>
              <a:headEnd/>
              <a:tailEnd/>
            </a:ln>
          </p:spPr>
          <p:txBody>
            <a:bodyPr lIns="0" tIns="0" rIns="0" bIns="0">
              <a:spAutoFit/>
            </a:bodyPr>
            <a:lstStyle/>
            <a:p>
              <a:pPr defTabSz="971824" fontAlgn="auto">
                <a:spcBef>
                  <a:spcPts val="0"/>
                </a:spcBef>
                <a:spcAft>
                  <a:spcPts val="0"/>
                </a:spcAft>
                <a:defRPr/>
              </a:pPr>
              <a:r>
                <a:rPr lang="en-US" sz="1300" b="1" i="1" dirty="0">
                  <a:solidFill>
                    <a:srgbClr val="000000"/>
                  </a:solidFill>
                  <a:cs typeface="+mn-cs"/>
                </a:rPr>
                <a:t>  </a:t>
              </a:r>
              <a:r>
                <a:rPr lang="en-US" sz="900" b="1" i="1" dirty="0">
                  <a:solidFill>
                    <a:srgbClr val="000000"/>
                  </a:solidFill>
                  <a:cs typeface="+mn-cs"/>
                </a:rPr>
                <a:t>Fort Benning, Home of the MCoE </a:t>
              </a:r>
              <a:endParaRPr lang="en-US" sz="900" dirty="0">
                <a:solidFill>
                  <a:srgbClr val="000000"/>
                </a:solidFill>
                <a:cs typeface="+mn-cs"/>
              </a:endParaRPr>
            </a:p>
          </p:txBody>
        </p:sp>
      </p:grpSp>
      <p:grpSp>
        <p:nvGrpSpPr>
          <p:cNvPr id="1028" name="Group 15"/>
          <p:cNvGrpSpPr>
            <a:grpSpLocks/>
          </p:cNvGrpSpPr>
          <p:nvPr userDrawn="1"/>
        </p:nvGrpSpPr>
        <p:grpSpPr bwMode="auto">
          <a:xfrm>
            <a:off x="8293100" y="9525"/>
            <a:ext cx="787400" cy="681038"/>
            <a:chOff x="8818284" y="9526"/>
            <a:chExt cx="850046" cy="708823"/>
          </a:xfrm>
        </p:grpSpPr>
        <p:pic>
          <p:nvPicPr>
            <p:cNvPr id="1032" name="Picture 7" descr="TRADOC Patch.png"/>
            <p:cNvPicPr>
              <a:picLocks noChangeAspect="1"/>
            </p:cNvPicPr>
            <p:nvPr userDrawn="1"/>
          </p:nvPicPr>
          <p:blipFill>
            <a:blip r:embed="rId4" cstate="email"/>
            <a:srcRect/>
            <a:stretch>
              <a:fillRect/>
            </a:stretch>
          </p:blipFill>
          <p:spPr bwMode="auto">
            <a:xfrm>
              <a:off x="8818284" y="157485"/>
              <a:ext cx="591977" cy="560864"/>
            </a:xfrm>
            <a:prstGeom prst="rect">
              <a:avLst/>
            </a:prstGeom>
            <a:noFill/>
            <a:ln w="9525">
              <a:noFill/>
              <a:miter lim="800000"/>
              <a:headEnd/>
              <a:tailEnd/>
            </a:ln>
          </p:spPr>
        </p:pic>
        <p:pic>
          <p:nvPicPr>
            <p:cNvPr id="1033" name="Picture 2" descr="C:\Users\Bryon.bonnell\Desktop\MCOE Logo- Drum.jpg"/>
            <p:cNvPicPr>
              <a:picLocks noChangeAspect="1" noChangeArrowheads="1"/>
            </p:cNvPicPr>
            <p:nvPr userDrawn="1"/>
          </p:nvPicPr>
          <p:blipFill>
            <a:blip r:embed="rId5" cstate="email">
              <a:clrChange>
                <a:clrFrom>
                  <a:srgbClr val="FFFFFF"/>
                </a:clrFrom>
                <a:clrTo>
                  <a:srgbClr val="FFFFFF">
                    <a:alpha val="0"/>
                  </a:srgbClr>
                </a:clrTo>
              </a:clrChange>
            </a:blip>
            <a:srcRect/>
            <a:stretch>
              <a:fillRect/>
            </a:stretch>
          </p:blipFill>
          <p:spPr bwMode="auto">
            <a:xfrm>
              <a:off x="9052719" y="9526"/>
              <a:ext cx="615611" cy="594875"/>
            </a:xfrm>
            <a:prstGeom prst="rect">
              <a:avLst/>
            </a:prstGeom>
            <a:noFill/>
            <a:ln w="9525">
              <a:noFill/>
              <a:miter lim="800000"/>
              <a:headEnd/>
              <a:tailEnd/>
            </a:ln>
          </p:spPr>
        </p:pic>
      </p:grpSp>
      <p:sp>
        <p:nvSpPr>
          <p:cNvPr id="14" name="Text Box 14"/>
          <p:cNvSpPr txBox="1">
            <a:spLocks noChangeArrowheads="1"/>
          </p:cNvSpPr>
          <p:nvPr userDrawn="1"/>
        </p:nvSpPr>
        <p:spPr bwMode="auto">
          <a:xfrm>
            <a:off x="-15875" y="6669088"/>
            <a:ext cx="6721475" cy="236537"/>
          </a:xfrm>
          <a:prstGeom prst="rect">
            <a:avLst/>
          </a:prstGeom>
          <a:noFill/>
          <a:ln w="9525">
            <a:noFill/>
            <a:miter lim="800000"/>
            <a:headEnd/>
            <a:tailEnd/>
          </a:ln>
          <a:effectLst/>
        </p:spPr>
        <p:txBody>
          <a:bodyPr lIns="97182" tIns="48591" rIns="97182" bIns="48591">
            <a:spAutoFit/>
          </a:bodyPr>
          <a:lstStyle/>
          <a:p>
            <a:pPr defTabSz="971824" eaLnBrk="0" fontAlgn="auto" hangingPunct="0">
              <a:spcBef>
                <a:spcPts val="0"/>
              </a:spcBef>
              <a:spcAft>
                <a:spcPts val="0"/>
              </a:spcAft>
              <a:defRPr/>
            </a:pPr>
            <a:r>
              <a:rPr lang="en-US" sz="900" b="1" i="1" dirty="0">
                <a:solidFill>
                  <a:srgbClr val="000000"/>
                </a:solidFill>
                <a:latin typeface="Arial" pitchFamily="34" charset="0"/>
                <a:cs typeface="Arial" pitchFamily="34" charset="0"/>
              </a:rPr>
              <a:t>Maneuver Center of Excellence - Team of Soldiers, Families, and Civilians from the Best Army in the World!</a:t>
            </a:r>
          </a:p>
        </p:txBody>
      </p:sp>
      <p:sp>
        <p:nvSpPr>
          <p:cNvPr id="1030" name="Title Placeholder 14"/>
          <p:cNvSpPr>
            <a:spLocks noGrp="1"/>
          </p:cNvSpPr>
          <p:nvPr>
            <p:ph type="title"/>
          </p:nvPr>
        </p:nvSpPr>
        <p:spPr bwMode="auto">
          <a:xfrm>
            <a:off x="409575" y="254952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 name="Slide Number Placeholder 18"/>
          <p:cNvSpPr>
            <a:spLocks noGrp="1"/>
          </p:cNvSpPr>
          <p:nvPr>
            <p:ph type="sldNum" sz="quarter" idx="4"/>
          </p:nvPr>
        </p:nvSpPr>
        <p:spPr>
          <a:xfrm>
            <a:off x="7010400" y="6629400"/>
            <a:ext cx="2133600" cy="228600"/>
          </a:xfrm>
          <a:prstGeom prst="rect">
            <a:avLst/>
          </a:prstGeom>
        </p:spPr>
        <p:txBody>
          <a:bodyPr vert="horz" lIns="91440" tIns="45720" rIns="91440" bIns="45720" rtlCol="0" anchor="ctr"/>
          <a:lstStyle>
            <a:lvl1pPr algn="r" defTabSz="971824" fontAlgn="auto">
              <a:spcBef>
                <a:spcPts val="0"/>
              </a:spcBef>
              <a:spcAft>
                <a:spcPts val="0"/>
              </a:spcAft>
              <a:defRPr sz="900">
                <a:solidFill>
                  <a:schemeClr val="tx1">
                    <a:tint val="75000"/>
                  </a:schemeClr>
                </a:solidFill>
                <a:latin typeface="+mn-lt"/>
                <a:cs typeface="+mn-cs"/>
              </a:defRPr>
            </a:lvl1pPr>
          </a:lstStyle>
          <a:p>
            <a:pPr>
              <a:defRPr/>
            </a:pPr>
            <a:fld id="{AD319343-CB7B-4067-82A9-69D6BDD1BB4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71550"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defTabSz="971550" rtl="0" eaLnBrk="0" fontAlgn="base" hangingPunct="0">
        <a:spcBef>
          <a:spcPct val="0"/>
        </a:spcBef>
        <a:spcAft>
          <a:spcPct val="0"/>
        </a:spcAft>
        <a:defRPr sz="3600">
          <a:solidFill>
            <a:schemeClr val="tx1"/>
          </a:solidFill>
          <a:latin typeface="Arial" charset="0"/>
          <a:cs typeface="Arial" charset="0"/>
        </a:defRPr>
      </a:lvl2pPr>
      <a:lvl3pPr algn="ctr" defTabSz="971550" rtl="0" eaLnBrk="0" fontAlgn="base" hangingPunct="0">
        <a:spcBef>
          <a:spcPct val="0"/>
        </a:spcBef>
        <a:spcAft>
          <a:spcPct val="0"/>
        </a:spcAft>
        <a:defRPr sz="3600">
          <a:solidFill>
            <a:schemeClr val="tx1"/>
          </a:solidFill>
          <a:latin typeface="Arial" charset="0"/>
          <a:cs typeface="Arial" charset="0"/>
        </a:defRPr>
      </a:lvl3pPr>
      <a:lvl4pPr algn="ctr" defTabSz="971550" rtl="0" eaLnBrk="0" fontAlgn="base" hangingPunct="0">
        <a:spcBef>
          <a:spcPct val="0"/>
        </a:spcBef>
        <a:spcAft>
          <a:spcPct val="0"/>
        </a:spcAft>
        <a:defRPr sz="3600">
          <a:solidFill>
            <a:schemeClr val="tx1"/>
          </a:solidFill>
          <a:latin typeface="Arial" charset="0"/>
          <a:cs typeface="Arial" charset="0"/>
        </a:defRPr>
      </a:lvl4pPr>
      <a:lvl5pPr algn="ctr" defTabSz="971550" rtl="0" eaLnBrk="0" fontAlgn="base" hangingPunct="0">
        <a:spcBef>
          <a:spcPct val="0"/>
        </a:spcBef>
        <a:spcAft>
          <a:spcPct val="0"/>
        </a:spcAft>
        <a:defRPr sz="3600">
          <a:solidFill>
            <a:schemeClr val="tx1"/>
          </a:solidFill>
          <a:latin typeface="Arial" charset="0"/>
          <a:cs typeface="Arial" charset="0"/>
        </a:defRPr>
      </a:lvl5pPr>
      <a:lvl6pPr marL="457200" algn="ctr" defTabSz="971550" rtl="0" fontAlgn="base">
        <a:spcBef>
          <a:spcPct val="0"/>
        </a:spcBef>
        <a:spcAft>
          <a:spcPct val="0"/>
        </a:spcAft>
        <a:defRPr sz="3600">
          <a:solidFill>
            <a:schemeClr val="tx1"/>
          </a:solidFill>
          <a:latin typeface="Arial" charset="0"/>
          <a:cs typeface="Arial" charset="0"/>
        </a:defRPr>
      </a:lvl6pPr>
      <a:lvl7pPr marL="914400" algn="ctr" defTabSz="971550" rtl="0" fontAlgn="base">
        <a:spcBef>
          <a:spcPct val="0"/>
        </a:spcBef>
        <a:spcAft>
          <a:spcPct val="0"/>
        </a:spcAft>
        <a:defRPr sz="3600">
          <a:solidFill>
            <a:schemeClr val="tx1"/>
          </a:solidFill>
          <a:latin typeface="Arial" charset="0"/>
          <a:cs typeface="Arial" charset="0"/>
        </a:defRPr>
      </a:lvl7pPr>
      <a:lvl8pPr marL="1371600" algn="ctr" defTabSz="971550" rtl="0" fontAlgn="base">
        <a:spcBef>
          <a:spcPct val="0"/>
        </a:spcBef>
        <a:spcAft>
          <a:spcPct val="0"/>
        </a:spcAft>
        <a:defRPr sz="3600">
          <a:solidFill>
            <a:schemeClr val="tx1"/>
          </a:solidFill>
          <a:latin typeface="Arial" charset="0"/>
          <a:cs typeface="Arial" charset="0"/>
        </a:defRPr>
      </a:lvl8pPr>
      <a:lvl9pPr marL="1828800" algn="ctr" defTabSz="971550" rtl="0" fontAlgn="base">
        <a:spcBef>
          <a:spcPct val="0"/>
        </a:spcBef>
        <a:spcAft>
          <a:spcPct val="0"/>
        </a:spcAft>
        <a:defRPr sz="3600">
          <a:solidFill>
            <a:schemeClr val="tx1"/>
          </a:solidFill>
          <a:latin typeface="Arial" charset="0"/>
          <a:cs typeface="Arial" charset="0"/>
        </a:defRPr>
      </a:lvl9pPr>
    </p:titleStyle>
    <p:bodyStyle>
      <a:lvl1pPr marL="363538" indent="-363538" algn="l" defTabSz="971550" rtl="0" eaLnBrk="0" fontAlgn="base" hangingPunct="0">
        <a:spcBef>
          <a:spcPct val="20000"/>
        </a:spcBef>
        <a:spcAft>
          <a:spcPct val="0"/>
        </a:spcAft>
        <a:buFont typeface="Arial" charset="0"/>
        <a:buChar char="•"/>
        <a:defRPr sz="3400" kern="1200">
          <a:solidFill>
            <a:schemeClr val="tx1"/>
          </a:solidFill>
          <a:latin typeface="Arial" pitchFamily="34" charset="0"/>
          <a:ea typeface="+mn-ea"/>
          <a:cs typeface="Arial" pitchFamily="34" charset="0"/>
        </a:defRPr>
      </a:lvl1pPr>
      <a:lvl2pPr marL="788988" indent="-303213" algn="l" defTabSz="971550" rtl="0" eaLnBrk="0" fontAlgn="base" hangingPunct="0">
        <a:spcBef>
          <a:spcPct val="20000"/>
        </a:spcBef>
        <a:spcAft>
          <a:spcPct val="0"/>
        </a:spcAft>
        <a:buFont typeface="Arial" charset="0"/>
        <a:buChar char="–"/>
        <a:defRPr sz="3000" kern="1200">
          <a:solidFill>
            <a:schemeClr val="tx1"/>
          </a:solidFill>
          <a:latin typeface="Arial" pitchFamily="34" charset="0"/>
          <a:ea typeface="+mn-ea"/>
          <a:cs typeface="Arial" pitchFamily="34" charset="0"/>
        </a:defRPr>
      </a:lvl2pPr>
      <a:lvl3pPr marL="1214438" indent="-242888" algn="l" defTabSz="971550" rtl="0" eaLnBrk="0" fontAlgn="base" hangingPunct="0">
        <a:spcBef>
          <a:spcPct val="20000"/>
        </a:spcBef>
        <a:spcAft>
          <a:spcPct val="0"/>
        </a:spcAft>
        <a:buFont typeface="Arial" charset="0"/>
        <a:buChar char="•"/>
        <a:defRPr sz="2600" kern="1200">
          <a:solidFill>
            <a:schemeClr val="tx1"/>
          </a:solidFill>
          <a:latin typeface="Arial" pitchFamily="34" charset="0"/>
          <a:ea typeface="+mn-ea"/>
          <a:cs typeface="Arial" pitchFamily="34" charset="0"/>
        </a:defRPr>
      </a:lvl3pPr>
      <a:lvl4pPr marL="1700213" indent="-242888" algn="l" defTabSz="971550" rtl="0" eaLnBrk="0" fontAlgn="base" hangingPunct="0">
        <a:spcBef>
          <a:spcPct val="20000"/>
        </a:spcBef>
        <a:spcAft>
          <a:spcPct val="0"/>
        </a:spcAft>
        <a:buFont typeface="Arial" charset="0"/>
        <a:buChar char="–"/>
        <a:defRPr sz="2100" kern="1200">
          <a:solidFill>
            <a:schemeClr val="tx1"/>
          </a:solidFill>
          <a:latin typeface="Arial" pitchFamily="34" charset="0"/>
          <a:ea typeface="+mn-ea"/>
          <a:cs typeface="Arial" pitchFamily="34" charset="0"/>
        </a:defRPr>
      </a:lvl4pPr>
      <a:lvl5pPr marL="2185988" indent="-242888" algn="l" defTabSz="971550" rtl="0" eaLnBrk="0" fontAlgn="base" hangingPunct="0">
        <a:spcBef>
          <a:spcPct val="20000"/>
        </a:spcBef>
        <a:spcAft>
          <a:spcPct val="0"/>
        </a:spcAft>
        <a:buFont typeface="Arial" charset="0"/>
        <a:buChar char="»"/>
        <a:defRPr sz="2100" kern="1200">
          <a:solidFill>
            <a:schemeClr val="tx1"/>
          </a:solidFill>
          <a:latin typeface="Arial" pitchFamily="34" charset="0"/>
          <a:ea typeface="+mn-ea"/>
          <a:cs typeface="Arial" pitchFamily="34" charset="0"/>
        </a:defRPr>
      </a:lvl5pPr>
      <a:lvl6pPr marL="2672517" indent="-242956" algn="l" defTabSz="971824"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58429" indent="-242956" algn="l" defTabSz="971824"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44341" indent="-242956" algn="l" defTabSz="971824"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30253" indent="-242956" algn="l" defTabSz="971824"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71824" rtl="0" eaLnBrk="1" latinLnBrk="0" hangingPunct="1">
        <a:defRPr sz="1900" kern="1200">
          <a:solidFill>
            <a:schemeClr val="tx1"/>
          </a:solidFill>
          <a:latin typeface="+mn-lt"/>
          <a:ea typeface="+mn-ea"/>
          <a:cs typeface="+mn-cs"/>
        </a:defRPr>
      </a:lvl1pPr>
      <a:lvl2pPr marL="485912" algn="l" defTabSz="971824" rtl="0" eaLnBrk="1" latinLnBrk="0" hangingPunct="1">
        <a:defRPr sz="1900" kern="1200">
          <a:solidFill>
            <a:schemeClr val="tx1"/>
          </a:solidFill>
          <a:latin typeface="+mn-lt"/>
          <a:ea typeface="+mn-ea"/>
          <a:cs typeface="+mn-cs"/>
        </a:defRPr>
      </a:lvl2pPr>
      <a:lvl3pPr marL="971824" algn="l" defTabSz="971824" rtl="0" eaLnBrk="1" latinLnBrk="0" hangingPunct="1">
        <a:defRPr sz="1900" kern="1200">
          <a:solidFill>
            <a:schemeClr val="tx1"/>
          </a:solidFill>
          <a:latin typeface="+mn-lt"/>
          <a:ea typeface="+mn-ea"/>
          <a:cs typeface="+mn-cs"/>
        </a:defRPr>
      </a:lvl3pPr>
      <a:lvl4pPr marL="1457736" algn="l" defTabSz="971824" rtl="0" eaLnBrk="1" latinLnBrk="0" hangingPunct="1">
        <a:defRPr sz="1900" kern="1200">
          <a:solidFill>
            <a:schemeClr val="tx1"/>
          </a:solidFill>
          <a:latin typeface="+mn-lt"/>
          <a:ea typeface="+mn-ea"/>
          <a:cs typeface="+mn-cs"/>
        </a:defRPr>
      </a:lvl4pPr>
      <a:lvl5pPr marL="1943649" algn="l" defTabSz="971824" rtl="0" eaLnBrk="1" latinLnBrk="0" hangingPunct="1">
        <a:defRPr sz="1900" kern="1200">
          <a:solidFill>
            <a:schemeClr val="tx1"/>
          </a:solidFill>
          <a:latin typeface="+mn-lt"/>
          <a:ea typeface="+mn-ea"/>
          <a:cs typeface="+mn-cs"/>
        </a:defRPr>
      </a:lvl5pPr>
      <a:lvl6pPr marL="2429561" algn="l" defTabSz="971824" rtl="0" eaLnBrk="1" latinLnBrk="0" hangingPunct="1">
        <a:defRPr sz="1900" kern="1200">
          <a:solidFill>
            <a:schemeClr val="tx1"/>
          </a:solidFill>
          <a:latin typeface="+mn-lt"/>
          <a:ea typeface="+mn-ea"/>
          <a:cs typeface="+mn-cs"/>
        </a:defRPr>
      </a:lvl6pPr>
      <a:lvl7pPr marL="2915473" algn="l" defTabSz="971824" rtl="0" eaLnBrk="1" latinLnBrk="0" hangingPunct="1">
        <a:defRPr sz="1900" kern="1200">
          <a:solidFill>
            <a:schemeClr val="tx1"/>
          </a:solidFill>
          <a:latin typeface="+mn-lt"/>
          <a:ea typeface="+mn-ea"/>
          <a:cs typeface="+mn-cs"/>
        </a:defRPr>
      </a:lvl7pPr>
      <a:lvl8pPr marL="3401385" algn="l" defTabSz="971824" rtl="0" eaLnBrk="1" latinLnBrk="0" hangingPunct="1">
        <a:defRPr sz="1900" kern="1200">
          <a:solidFill>
            <a:schemeClr val="tx1"/>
          </a:solidFill>
          <a:latin typeface="+mn-lt"/>
          <a:ea typeface="+mn-ea"/>
          <a:cs typeface="+mn-cs"/>
        </a:defRPr>
      </a:lvl8pPr>
      <a:lvl9pPr marL="3887297" algn="l" defTabSz="97182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fld id="{E09C67EB-35EA-4364-B8AE-27F383230FA9}" type="slidenum">
              <a:rPr lang="en-US"/>
              <a:pPr>
                <a:defRPr/>
              </a:pPr>
              <a:t>1</a:t>
            </a:fld>
            <a:endParaRPr lang="en-US" dirty="0"/>
          </a:p>
        </p:txBody>
      </p:sp>
      <p:sp>
        <p:nvSpPr>
          <p:cNvPr id="2051" name="Rectangle 2"/>
          <p:cNvSpPr>
            <a:spLocks noChangeArrowheads="1"/>
          </p:cNvSpPr>
          <p:nvPr/>
        </p:nvSpPr>
        <p:spPr bwMode="auto">
          <a:xfrm>
            <a:off x="152400" y="914400"/>
            <a:ext cx="8839200" cy="5638800"/>
          </a:xfrm>
          <a:prstGeom prst="rect">
            <a:avLst/>
          </a:prstGeom>
          <a:noFill/>
          <a:ln w="28575">
            <a:solidFill>
              <a:srgbClr val="FF0000"/>
            </a:solidFill>
            <a:miter lim="800000"/>
            <a:headEnd/>
            <a:tailEnd/>
          </a:ln>
        </p:spPr>
        <p:txBody>
          <a:bodyPr wrap="none" anchor="ctr"/>
          <a:lstStyle/>
          <a:p>
            <a:endParaRPr lang="en-US">
              <a:latin typeface="Times New Roman" pitchFamily="18" charset="0"/>
            </a:endParaRPr>
          </a:p>
        </p:txBody>
      </p:sp>
      <p:sp>
        <p:nvSpPr>
          <p:cNvPr id="5" name="TextBox 4"/>
          <p:cNvSpPr txBox="1"/>
          <p:nvPr/>
        </p:nvSpPr>
        <p:spPr>
          <a:xfrm>
            <a:off x="685800" y="130175"/>
            <a:ext cx="7543800" cy="708025"/>
          </a:xfrm>
          <a:prstGeom prst="rect">
            <a:avLst/>
          </a:prstGeom>
          <a:noFill/>
        </p:spPr>
        <p:txBody>
          <a:bodyPr>
            <a:spAutoFit/>
          </a:bodyPr>
          <a:lstStyle/>
          <a:p>
            <a:pPr algn="ctr" defTabSz="971824" fontAlgn="auto">
              <a:spcBef>
                <a:spcPts val="0"/>
              </a:spcBef>
              <a:spcAft>
                <a:spcPts val="0"/>
              </a:spcAft>
              <a:defRPr/>
            </a:pPr>
            <a:r>
              <a:rPr lang="en-US" sz="4000" dirty="0">
                <a:latin typeface="+mj-lt"/>
                <a:cs typeface="+mn-cs"/>
              </a:rPr>
              <a:t>MCoE Safety Alert</a:t>
            </a:r>
          </a:p>
        </p:txBody>
      </p:sp>
      <p:pic>
        <p:nvPicPr>
          <p:cNvPr id="2053" name="Picture 2" descr="D:\B 5 15 Bradley Rollover 22 Apr 2013\DSC02357.JPG"/>
          <p:cNvPicPr>
            <a:picLocks noChangeAspect="1" noChangeArrowheads="1"/>
          </p:cNvPicPr>
          <p:nvPr/>
        </p:nvPicPr>
        <p:blipFill>
          <a:blip r:embed="rId2" cstate="email"/>
          <a:srcRect/>
          <a:stretch>
            <a:fillRect/>
          </a:stretch>
        </p:blipFill>
        <p:spPr bwMode="auto">
          <a:xfrm>
            <a:off x="4248150" y="3306763"/>
            <a:ext cx="4648200" cy="2971800"/>
          </a:xfrm>
          <a:prstGeom prst="rect">
            <a:avLst/>
          </a:prstGeom>
          <a:noFill/>
          <a:ln w="9525">
            <a:solidFill>
              <a:schemeClr val="tx1"/>
            </a:solidFill>
            <a:miter lim="800000"/>
            <a:headEnd/>
            <a:tailEnd/>
          </a:ln>
        </p:spPr>
      </p:pic>
      <p:sp>
        <p:nvSpPr>
          <p:cNvPr id="7" name="Rectangle 11"/>
          <p:cNvSpPr>
            <a:spLocks noChangeArrowheads="1"/>
          </p:cNvSpPr>
          <p:nvPr/>
        </p:nvSpPr>
        <p:spPr bwMode="auto">
          <a:xfrm>
            <a:off x="265113" y="1046163"/>
            <a:ext cx="8610600" cy="2286000"/>
          </a:xfrm>
          <a:prstGeom prst="rect">
            <a:avLst/>
          </a:prstGeom>
          <a:noFill/>
          <a:ln w="9525">
            <a:noFill/>
            <a:miter lim="800000"/>
            <a:headEnd/>
            <a:tailEnd/>
          </a:ln>
        </p:spPr>
        <p:txBody>
          <a:bodyPr/>
          <a:lstStyle/>
          <a:p>
            <a:pPr marL="114300" indent="-114300" defTabSz="971824" fontAlgn="auto">
              <a:spcBef>
                <a:spcPct val="20000"/>
              </a:spcBef>
              <a:spcAft>
                <a:spcPts val="0"/>
              </a:spcAft>
              <a:buSzPts val="3200"/>
              <a:buFont typeface="Arial" pitchFamily="34" charset="0"/>
              <a:buNone/>
              <a:defRPr/>
            </a:pPr>
            <a:r>
              <a:rPr lang="en-US" altLang="ko-KR" sz="1200" b="1" u="sng" dirty="0">
                <a:solidFill>
                  <a:srgbClr val="000000"/>
                </a:solidFill>
                <a:latin typeface="Arial" pitchFamily="34" charset="0"/>
                <a:cs typeface="+mn-cs"/>
              </a:rPr>
              <a:t>Facts</a:t>
            </a:r>
            <a:r>
              <a:rPr lang="en-US" altLang="ko-KR" sz="1200" b="1" dirty="0">
                <a:solidFill>
                  <a:srgbClr val="000000"/>
                </a:solidFill>
                <a:latin typeface="Arial" pitchFamily="34" charset="0"/>
                <a:cs typeface="+mn-cs"/>
              </a:rPr>
              <a:t>:</a:t>
            </a:r>
          </a:p>
          <a:p>
            <a:pPr marL="114300" indent="-114300" defTabSz="971824" fontAlgn="auto">
              <a:spcBef>
                <a:spcPct val="20000"/>
              </a:spcBef>
              <a:spcAft>
                <a:spcPts val="0"/>
              </a:spcAft>
              <a:buSzPts val="3200"/>
              <a:buFont typeface="Arial" pitchFamily="34" charset="0"/>
              <a:buNone/>
              <a:defRPr/>
            </a:pPr>
            <a:r>
              <a:rPr lang="en-US" altLang="ko-KR" sz="1200" dirty="0">
                <a:solidFill>
                  <a:srgbClr val="000000"/>
                </a:solidFill>
                <a:latin typeface="Arial" pitchFamily="34" charset="0"/>
                <a:cs typeface="+mn-cs"/>
              </a:rPr>
              <a:t>   At approximately 221005APR13, while conducting Bradley M3A3 CFV (Combat Fighting Vehicle) Advanced Drivers training in the vicinity of TTB Falcon (Loraine and Buena Vista roads), a rollover occurred. The driver was preparing to negotiate  90-degree turn at the bottom of a down hill slope. The Bradley driver caught the inner left side of the concrete pad while transitioning from crush and run gravel to concrete. The driver lost control and rolled the Bradley, 270-degrees, landing the M3A3 onto its left side. Soldiers were evacuated by EMS and taken as ambulatory patients to Martin Army Community Hospital for care. The vehicle commander (Cadre) sustained a sprained neck and bruised knee. The driver and gunner (OSUT trainees) were evaluated, cleared, and returned to duty. </a:t>
            </a:r>
          </a:p>
          <a:p>
            <a:pPr defTabSz="971824" fontAlgn="auto">
              <a:spcBef>
                <a:spcPct val="20000"/>
              </a:spcBef>
              <a:spcAft>
                <a:spcPts val="0"/>
              </a:spcAft>
              <a:buSzPts val="3200"/>
              <a:buFont typeface="Arial" pitchFamily="34" charset="0"/>
              <a:buNone/>
              <a:defRPr/>
            </a:pPr>
            <a:endParaRPr lang="en-US" altLang="ko-KR" sz="600" dirty="0">
              <a:solidFill>
                <a:srgbClr val="000000"/>
              </a:solidFill>
              <a:latin typeface="Arial" pitchFamily="34" charset="0"/>
              <a:cs typeface="Arial" pitchFamily="34" charset="0"/>
            </a:endParaRPr>
          </a:p>
          <a:p>
            <a:pPr defTabSz="971824" fontAlgn="auto">
              <a:spcBef>
                <a:spcPct val="20000"/>
              </a:spcBef>
              <a:spcAft>
                <a:spcPts val="0"/>
              </a:spcAft>
              <a:buSzPts val="3200"/>
              <a:defRPr/>
            </a:pPr>
            <a:endParaRPr lang="en-US" sz="1100" dirty="0">
              <a:latin typeface="Arial" pitchFamily="34" charset="0"/>
              <a:cs typeface="Arial" pitchFamily="34" charset="0"/>
            </a:endParaRPr>
          </a:p>
          <a:p>
            <a:pPr marL="114300" indent="-114300" defTabSz="971824" fontAlgn="auto">
              <a:spcBef>
                <a:spcPct val="20000"/>
              </a:spcBef>
              <a:spcAft>
                <a:spcPts val="0"/>
              </a:spcAft>
              <a:buSzPts val="3200"/>
              <a:defRPr/>
            </a:pPr>
            <a:endParaRPr lang="en-US" sz="1100" dirty="0">
              <a:latin typeface="Arial" pitchFamily="34" charset="0"/>
              <a:cs typeface="Arial" pitchFamily="34" charset="0"/>
            </a:endParaRPr>
          </a:p>
          <a:p>
            <a:pPr marL="114300" indent="-114300" defTabSz="971824" fontAlgn="auto">
              <a:spcBef>
                <a:spcPct val="20000"/>
              </a:spcBef>
              <a:spcAft>
                <a:spcPts val="0"/>
              </a:spcAft>
              <a:buSzPts val="3200"/>
              <a:defRPr/>
            </a:pPr>
            <a:endParaRPr lang="en-US" sz="1100" dirty="0">
              <a:latin typeface="Arial" pitchFamily="34" charset="0"/>
              <a:cs typeface="Arial" pitchFamily="34" charset="0"/>
            </a:endParaRPr>
          </a:p>
          <a:p>
            <a:pPr marL="114300" indent="-114300" defTabSz="971824" fontAlgn="auto">
              <a:spcBef>
                <a:spcPct val="20000"/>
              </a:spcBef>
              <a:spcAft>
                <a:spcPts val="0"/>
              </a:spcAft>
              <a:buSzPts val="3200"/>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r>
              <a:rPr lang="en-US" sz="1100" dirty="0">
                <a:latin typeface="Arial" pitchFamily="34" charset="0"/>
                <a:cs typeface="Arial" pitchFamily="34" charset="0"/>
              </a:rPr>
              <a:t> </a:t>
            </a: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r>
              <a:rPr lang="en-US" sz="1100" dirty="0">
                <a:latin typeface="Arial" pitchFamily="34" charset="0"/>
                <a:cs typeface="Arial" pitchFamily="34" charset="0"/>
              </a:rPr>
              <a:t>   </a:t>
            </a: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marL="114300" indent="-114300" defTabSz="971824" fontAlgn="auto">
              <a:spcBef>
                <a:spcPct val="20000"/>
              </a:spcBef>
              <a:spcAft>
                <a:spcPts val="0"/>
              </a:spcAft>
              <a:buSzPts val="3200"/>
              <a:buFont typeface="Arial" pitchFamily="34" charset="0"/>
              <a:buNone/>
              <a:defRPr/>
            </a:pPr>
            <a:endParaRPr lang="en-US" sz="1100" dirty="0">
              <a:latin typeface="Arial" pitchFamily="34" charset="0"/>
              <a:cs typeface="Arial" pitchFamily="34" charset="0"/>
            </a:endParaRPr>
          </a:p>
          <a:p>
            <a:pPr marL="114300" indent="-114300" defTabSz="971824" fontAlgn="auto">
              <a:spcBef>
                <a:spcPct val="20000"/>
              </a:spcBef>
              <a:spcAft>
                <a:spcPts val="0"/>
              </a:spcAft>
              <a:buSzPts val="3200"/>
              <a:defRPr/>
            </a:pPr>
            <a:endParaRPr lang="en-US" sz="1100" dirty="0">
              <a:latin typeface="Arial" pitchFamily="34" charset="0"/>
              <a:cs typeface="Arial" pitchFamily="34" charset="0"/>
            </a:endParaRPr>
          </a:p>
          <a:p>
            <a:pPr marL="114300" indent="-114300" defTabSz="971824" fontAlgn="auto">
              <a:spcBef>
                <a:spcPct val="20000"/>
              </a:spcBef>
              <a:spcAft>
                <a:spcPts val="0"/>
              </a:spcAft>
              <a:buSzPts val="3200"/>
              <a:defRPr/>
            </a:pPr>
            <a:endParaRPr lang="en-US" sz="1100" dirty="0">
              <a:latin typeface="Arial" pitchFamily="34" charset="0"/>
              <a:cs typeface="Arial" pitchFamily="34" charset="0"/>
            </a:endParaRPr>
          </a:p>
          <a:p>
            <a:pPr marL="114300" indent="-114300" defTabSz="971824" fontAlgn="auto">
              <a:lnSpc>
                <a:spcPct val="80000"/>
              </a:lnSpc>
              <a:spcBef>
                <a:spcPct val="20000"/>
              </a:spcBef>
              <a:spcAft>
                <a:spcPts val="0"/>
              </a:spcAft>
              <a:buSzPts val="3200"/>
              <a:buFont typeface="Arial" pitchFamily="34" charset="0"/>
              <a:buNone/>
              <a:defRPr/>
            </a:pPr>
            <a:endParaRPr lang="en-US" altLang="ko-KR" sz="1200" dirty="0">
              <a:solidFill>
                <a:srgbClr val="000000"/>
              </a:solidFill>
              <a:latin typeface="Arial" pitchFamily="34" charset="0"/>
              <a:cs typeface="+mn-cs"/>
            </a:endParaRPr>
          </a:p>
          <a:p>
            <a:pPr marL="114300" indent="-114300" defTabSz="971824" fontAlgn="auto">
              <a:lnSpc>
                <a:spcPct val="80000"/>
              </a:lnSpc>
              <a:spcBef>
                <a:spcPct val="20000"/>
              </a:spcBef>
              <a:spcAft>
                <a:spcPts val="0"/>
              </a:spcAft>
              <a:buSzPts val="3200"/>
              <a:buFont typeface="Arial" pitchFamily="34" charset="0"/>
              <a:buNone/>
              <a:defRPr/>
            </a:pPr>
            <a:endParaRPr lang="en-US" altLang="ko-KR" sz="1200" dirty="0">
              <a:solidFill>
                <a:srgbClr val="000000"/>
              </a:solidFill>
              <a:latin typeface="Arial" pitchFamily="34" charset="0"/>
              <a:cs typeface="+mn-cs"/>
            </a:endParaRPr>
          </a:p>
          <a:p>
            <a:pPr marL="114300" indent="-114300" defTabSz="971824" fontAlgn="auto">
              <a:lnSpc>
                <a:spcPct val="80000"/>
              </a:lnSpc>
              <a:spcBef>
                <a:spcPct val="20000"/>
              </a:spcBef>
              <a:spcAft>
                <a:spcPts val="0"/>
              </a:spcAft>
              <a:buSzPts val="3200"/>
              <a:buFont typeface="Arial" pitchFamily="34" charset="0"/>
              <a:buNone/>
              <a:defRPr/>
            </a:pPr>
            <a:endParaRPr lang="en-US" altLang="ko-KR" sz="800" dirty="0">
              <a:solidFill>
                <a:srgbClr val="000000"/>
              </a:solidFill>
              <a:latin typeface="Arial" pitchFamily="34" charset="0"/>
              <a:cs typeface="+mn-cs"/>
            </a:endParaRPr>
          </a:p>
        </p:txBody>
      </p:sp>
      <p:sp>
        <p:nvSpPr>
          <p:cNvPr id="8" name="Text Box 19"/>
          <p:cNvSpPr txBox="1">
            <a:spLocks noChangeArrowheads="1"/>
          </p:cNvSpPr>
          <p:nvPr/>
        </p:nvSpPr>
        <p:spPr bwMode="auto">
          <a:xfrm>
            <a:off x="228600" y="2743200"/>
            <a:ext cx="4114800" cy="3814763"/>
          </a:xfrm>
          <a:prstGeom prst="rect">
            <a:avLst/>
          </a:prstGeom>
          <a:noFill/>
          <a:ln w="9525">
            <a:noFill/>
            <a:miter lim="800000"/>
            <a:headEnd/>
            <a:tailEnd/>
          </a:ln>
        </p:spPr>
        <p:txBody>
          <a:bodyPr>
            <a:spAutoFit/>
          </a:bodyPr>
          <a:lstStyle/>
          <a:p>
            <a:pPr marL="177800" indent="-177800" defTabSz="971824" fontAlgn="auto">
              <a:spcBef>
                <a:spcPct val="50000"/>
              </a:spcBef>
              <a:spcAft>
                <a:spcPts val="0"/>
              </a:spcAft>
              <a:defRPr/>
            </a:pPr>
            <a:endParaRPr lang="en-US" sz="1200" dirty="0">
              <a:latin typeface="+mj-lt"/>
              <a:cs typeface="+mn-cs"/>
            </a:endParaRPr>
          </a:p>
          <a:p>
            <a:pPr marL="177800" indent="-177800" defTabSz="971824" fontAlgn="auto">
              <a:spcBef>
                <a:spcPct val="30000"/>
              </a:spcBef>
              <a:spcAft>
                <a:spcPts val="0"/>
              </a:spcAft>
              <a:defRPr/>
            </a:pPr>
            <a:r>
              <a:rPr lang="en-US" sz="1200" b="1" u="sng" dirty="0">
                <a:latin typeface="+mj-lt"/>
                <a:cs typeface="+mn-cs"/>
              </a:rPr>
              <a:t>Soldiers:</a:t>
            </a:r>
            <a:r>
              <a:rPr lang="en-US" sz="1200" u="sng" dirty="0">
                <a:latin typeface="+mj-lt"/>
                <a:cs typeface="+mn-cs"/>
              </a:rPr>
              <a:t> </a:t>
            </a:r>
          </a:p>
          <a:p>
            <a:pPr marL="177800" indent="-177800" defTabSz="971824" fontAlgn="auto">
              <a:spcBef>
                <a:spcPct val="30000"/>
              </a:spcBef>
              <a:spcAft>
                <a:spcPts val="0"/>
              </a:spcAft>
              <a:buFont typeface="Wingdings" pitchFamily="2" charset="2"/>
              <a:buChar char="§"/>
              <a:defRPr/>
            </a:pPr>
            <a:r>
              <a:rPr lang="en-US" sz="1050" dirty="0">
                <a:latin typeface="+mj-lt"/>
                <a:ea typeface="Arial" charset="0"/>
              </a:rPr>
              <a:t>Ensure adherence of commands at all times</a:t>
            </a:r>
          </a:p>
          <a:p>
            <a:pPr marL="177800" indent="-177800" defTabSz="971824" fontAlgn="auto">
              <a:spcBef>
                <a:spcPct val="20000"/>
              </a:spcBef>
              <a:spcAft>
                <a:spcPts val="0"/>
              </a:spcAft>
              <a:buFont typeface="Wingdings" pitchFamily="2" charset="2"/>
              <a:buChar char="§"/>
              <a:defRPr/>
            </a:pPr>
            <a:r>
              <a:rPr lang="en-US" sz="1050" dirty="0">
                <a:solidFill>
                  <a:srgbClr val="000000"/>
                </a:solidFill>
                <a:latin typeface="+mj-lt"/>
                <a:ea typeface="굴림" pitchFamily="34" charset="-127"/>
                <a:cs typeface="+mn-cs"/>
              </a:rPr>
              <a:t>Compliance of daily vehicle PMCS conducted prior to each training event</a:t>
            </a:r>
            <a:endParaRPr lang="en-US" sz="1050" dirty="0">
              <a:latin typeface="+mj-lt"/>
              <a:cs typeface="+mn-cs"/>
            </a:endParaRPr>
          </a:p>
          <a:p>
            <a:pPr marL="177800" indent="-177800" defTabSz="971824" fontAlgn="auto">
              <a:spcBef>
                <a:spcPct val="30000"/>
              </a:spcBef>
              <a:spcAft>
                <a:spcPts val="0"/>
              </a:spcAft>
              <a:defRPr/>
            </a:pPr>
            <a:r>
              <a:rPr lang="en-US" sz="1200" b="1" u="sng" dirty="0">
                <a:latin typeface="+mj-lt"/>
                <a:cs typeface="+mn-cs"/>
              </a:rPr>
              <a:t>Leaders:</a:t>
            </a:r>
          </a:p>
          <a:p>
            <a:pPr marL="177800" indent="-177800" defTabSz="971824" fontAlgn="auto">
              <a:spcBef>
                <a:spcPct val="30000"/>
              </a:spcBef>
              <a:spcAft>
                <a:spcPts val="0"/>
              </a:spcAft>
              <a:buFont typeface="Wingdings" pitchFamily="2" charset="2"/>
              <a:buChar char="§"/>
              <a:defRPr/>
            </a:pPr>
            <a:r>
              <a:rPr lang="en-US" sz="1050" dirty="0">
                <a:latin typeface="+mj-lt"/>
                <a:ea typeface="Arial" charset="0"/>
              </a:rPr>
              <a:t>Establish internal communication at all times </a:t>
            </a:r>
          </a:p>
          <a:p>
            <a:pPr marL="663712" lvl="1" indent="-177800" defTabSz="971824" fontAlgn="auto">
              <a:spcBef>
                <a:spcPct val="30000"/>
              </a:spcBef>
              <a:spcAft>
                <a:spcPts val="0"/>
              </a:spcAft>
              <a:defRPr/>
            </a:pPr>
            <a:r>
              <a:rPr lang="en-US" sz="1050" dirty="0">
                <a:latin typeface="+mj-lt"/>
                <a:ea typeface="Arial" charset="0"/>
              </a:rPr>
              <a:t>- Lost communication; stop vehicle and re-establish</a:t>
            </a:r>
          </a:p>
          <a:p>
            <a:pPr marL="177800" indent="-177800" defTabSz="971824" fontAlgn="auto">
              <a:spcBef>
                <a:spcPct val="30000"/>
              </a:spcBef>
              <a:spcAft>
                <a:spcPts val="0"/>
              </a:spcAft>
              <a:buFont typeface="Wingdings" pitchFamily="2" charset="2"/>
              <a:buChar char="§"/>
              <a:defRPr/>
            </a:pPr>
            <a:r>
              <a:rPr lang="en-US" sz="1050" dirty="0">
                <a:latin typeface="+mj-lt"/>
                <a:ea typeface="Arial" charset="0"/>
              </a:rPr>
              <a:t>Ensure range speed limits are adhered and speed reduced for hazard mitigation</a:t>
            </a:r>
          </a:p>
          <a:p>
            <a:pPr marL="177800" indent="-177800" defTabSz="971824" fontAlgn="auto">
              <a:spcBef>
                <a:spcPct val="30000"/>
              </a:spcBef>
              <a:spcAft>
                <a:spcPts val="0"/>
              </a:spcAft>
              <a:buFont typeface="Wingdings" pitchFamily="2" charset="2"/>
              <a:buChar char="§"/>
              <a:defRPr/>
            </a:pPr>
            <a:r>
              <a:rPr lang="en-US" sz="1050" dirty="0">
                <a:latin typeface="+mj-lt"/>
                <a:ea typeface="Arial" charset="0"/>
              </a:rPr>
              <a:t>Enforce consistent adherence of all standards</a:t>
            </a:r>
          </a:p>
          <a:p>
            <a:pPr marL="177800" indent="-177800" defTabSz="971824" fontAlgn="auto">
              <a:spcBef>
                <a:spcPct val="30000"/>
              </a:spcBef>
              <a:spcAft>
                <a:spcPts val="0"/>
              </a:spcAft>
              <a:buFont typeface="Wingdings" pitchFamily="2" charset="2"/>
              <a:buChar char="§"/>
              <a:defRPr/>
            </a:pPr>
            <a:r>
              <a:rPr lang="en-US" sz="1050" dirty="0">
                <a:latin typeface="+mj-lt"/>
                <a:ea typeface="Arial" charset="0"/>
              </a:rPr>
              <a:t>Maintain rehearsals of crew rollover and evacuation drills prior to training</a:t>
            </a:r>
          </a:p>
          <a:p>
            <a:pPr marL="177800" indent="-177800" defTabSz="971824" fontAlgn="auto">
              <a:spcBef>
                <a:spcPct val="20000"/>
              </a:spcBef>
              <a:spcAft>
                <a:spcPts val="0"/>
              </a:spcAft>
              <a:defRPr/>
            </a:pPr>
            <a:r>
              <a:rPr lang="en-US" sz="1200" b="1" u="sng" dirty="0">
                <a:latin typeface="+mj-lt"/>
                <a:cs typeface="+mn-cs"/>
              </a:rPr>
              <a:t>Commanders:</a:t>
            </a:r>
            <a:endParaRPr lang="en-US" sz="1200" u="sng" dirty="0">
              <a:latin typeface="+mj-lt"/>
              <a:cs typeface="+mn-cs"/>
            </a:endParaRPr>
          </a:p>
          <a:p>
            <a:pPr marL="173736" lvl="1" indent="-171450" defTabSz="971824" fontAlgn="auto">
              <a:spcBef>
                <a:spcPct val="20000"/>
              </a:spcBef>
              <a:spcAft>
                <a:spcPts val="600"/>
              </a:spcAft>
              <a:buFont typeface="Wingdings" pitchFamily="2" charset="2"/>
              <a:buChar char="§"/>
              <a:defRPr/>
            </a:pPr>
            <a:r>
              <a:rPr lang="en-US" sz="1050" dirty="0">
                <a:latin typeface="+mj-lt"/>
                <a:cs typeface="+mn-cs"/>
              </a:rPr>
              <a:t>Ensure Daily Risk Assessments are conducted prior to and throughout training to include AAR</a:t>
            </a:r>
          </a:p>
          <a:p>
            <a:pPr marL="173736" lvl="1" indent="-171450" defTabSz="971824" fontAlgn="auto">
              <a:spcBef>
                <a:spcPct val="20000"/>
              </a:spcBef>
              <a:spcAft>
                <a:spcPts val="600"/>
              </a:spcAft>
              <a:buFont typeface="Wingdings" pitchFamily="2" charset="2"/>
              <a:buChar char="§"/>
              <a:defRPr/>
            </a:pPr>
            <a:r>
              <a:rPr lang="en-US" sz="1050" dirty="0">
                <a:latin typeface="+mj-lt"/>
                <a:cs typeface="+mn-cs"/>
              </a:rPr>
              <a:t> Review of Risk Management  Plan prior to training</a:t>
            </a:r>
          </a:p>
          <a:p>
            <a:pPr marL="173736" lvl="1" indent="-171450" defTabSz="971824" fontAlgn="auto">
              <a:spcBef>
                <a:spcPct val="20000"/>
              </a:spcBef>
              <a:spcAft>
                <a:spcPts val="600"/>
              </a:spcAft>
              <a:buFont typeface="Wingdings" pitchFamily="2" charset="2"/>
              <a:buChar char="§"/>
              <a:defRPr/>
            </a:pPr>
            <a:r>
              <a:rPr lang="en-US" sz="1050" dirty="0">
                <a:latin typeface="+mj-lt"/>
                <a:cs typeface="+mn-cs"/>
              </a:rPr>
              <a:t>Monitor driver selection process</a:t>
            </a:r>
          </a:p>
        </p:txBody>
      </p:sp>
      <p:sp>
        <p:nvSpPr>
          <p:cNvPr id="9" name="TextBox 8"/>
          <p:cNvSpPr txBox="1"/>
          <p:nvPr/>
        </p:nvSpPr>
        <p:spPr>
          <a:xfrm>
            <a:off x="238125" y="2695575"/>
            <a:ext cx="6707188" cy="276225"/>
          </a:xfrm>
          <a:prstGeom prst="rect">
            <a:avLst/>
          </a:prstGeom>
          <a:noFill/>
        </p:spPr>
        <p:txBody>
          <a:bodyPr wrap="none">
            <a:spAutoFit/>
          </a:bodyPr>
          <a:lstStyle/>
          <a:p>
            <a:pPr defTabSz="971824" fontAlgn="auto">
              <a:spcBef>
                <a:spcPts val="0"/>
              </a:spcBef>
              <a:spcAft>
                <a:spcPts val="0"/>
              </a:spcAft>
              <a:defRPr/>
            </a:pPr>
            <a:r>
              <a:rPr lang="en-US" sz="1200" b="1" u="sng" dirty="0">
                <a:latin typeface="+mj-lt"/>
                <a:cs typeface="+mn-cs"/>
              </a:rPr>
              <a:t>For further prevention Commanders, Leaders, and Soldiers must adhere to the following: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1477</TotalTime>
  <Words>260</Words>
  <Application>Microsoft Office PowerPoint</Application>
  <PresentationFormat>Letter Paper (8.5x11 in)</PresentationFormat>
  <Paragraphs>43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 C. Honeycutt</dc:creator>
  <cp:lastModifiedBy>Curtis.McMahan</cp:lastModifiedBy>
  <cp:revision>182</cp:revision>
  <dcterms:created xsi:type="dcterms:W3CDTF">2012-06-28T21:42:02Z</dcterms:created>
  <dcterms:modified xsi:type="dcterms:W3CDTF">2013-04-29T12:17:08Z</dcterms:modified>
</cp:coreProperties>
</file>