
<file path=[Content_Types].xml><?xml version="1.0" encoding="utf-8"?>
<Types xmlns="http://schemas.openxmlformats.org/package/2006/content-types"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3891" r:id="rId2"/>
  </p:sldIdLst>
  <p:sldSz cx="9509125" cy="6858000"/>
  <p:notesSz cx="92964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accent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b="1" kern="1200">
        <a:solidFill>
          <a:schemeClr val="accent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3300"/>
    <a:srgbClr val="04F6FC"/>
    <a:srgbClr val="D22EB3"/>
    <a:srgbClr val="FFFF99"/>
    <a:srgbClr val="009900"/>
    <a:srgbClr val="00FF00"/>
    <a:srgbClr val="C00000"/>
    <a:srgbClr val="66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11" autoAdjust="0"/>
    <p:restoredTop sz="96481" autoAdjust="0"/>
  </p:normalViewPr>
  <p:slideViewPr>
    <p:cSldViewPr snapToGrid="0">
      <p:cViewPr varScale="1">
        <p:scale>
          <a:sx n="67" d="100"/>
          <a:sy n="67" d="100"/>
        </p:scale>
        <p:origin x="-1124" y="-68"/>
      </p:cViewPr>
      <p:guideLst>
        <p:guide orient="horz" pos="1013"/>
        <p:guide pos="5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584" y="-72"/>
      </p:cViewPr>
      <p:guideLst>
        <p:guide orient="horz" pos="2160"/>
        <p:guide pos="292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t" anchorCtr="0" compatLnSpc="1">
            <a:prstTxWarp prst="textNoShape">
              <a:avLst/>
            </a:prstTxWarp>
          </a:bodyPr>
          <a:lstStyle>
            <a:lvl1pPr algn="l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7325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t" anchorCtr="0" compatLnSpc="1">
            <a:prstTxWarp prst="textNoShape">
              <a:avLst/>
            </a:prstTxWarp>
          </a:bodyPr>
          <a:lstStyle>
            <a:lvl1pPr algn="r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b" anchorCtr="0" compatLnSpc="1">
            <a:prstTxWarp prst="textNoShape">
              <a:avLst/>
            </a:prstTxWarp>
          </a:bodyPr>
          <a:lstStyle>
            <a:lvl1pPr algn="l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9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7325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b" anchorCtr="0" compatLnSpc="1">
            <a:prstTxWarp prst="textNoShape">
              <a:avLst/>
            </a:prstTxWarp>
          </a:bodyPr>
          <a:lstStyle>
            <a:lvl1pPr algn="r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F9C68249-B3DA-4B1E-B4BD-2F1CB53063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t" anchorCtr="0" compatLnSpc="1">
            <a:prstTxWarp prst="textNoShape">
              <a:avLst/>
            </a:prstTxWarp>
          </a:bodyPr>
          <a:lstStyle>
            <a:lvl1pPr algn="l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7325" y="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t" anchorCtr="0" compatLnSpc="1">
            <a:prstTxWarp prst="textNoShape">
              <a:avLst/>
            </a:prstTxWarp>
          </a:bodyPr>
          <a:lstStyle>
            <a:lvl1pPr algn="r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8613" y="514350"/>
            <a:ext cx="3567112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9838" y="3257550"/>
            <a:ext cx="6816725" cy="308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b" anchorCtr="0" compatLnSpc="1">
            <a:prstTxWarp prst="textNoShape">
              <a:avLst/>
            </a:prstTxWarp>
          </a:bodyPr>
          <a:lstStyle>
            <a:lvl1pPr algn="l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r>
              <a:rPr lang="en-US"/>
              <a:t>1</a:t>
            </a:r>
            <a:r>
              <a:rPr lang="en-US" baseline="30000"/>
              <a:t>st</a:t>
            </a:r>
            <a:r>
              <a:rPr lang="en-US"/>
              <a:t> QTR FY11 Quarterly Training Brief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7325" y="6515100"/>
            <a:ext cx="402907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1" tIns="46550" rIns="93101" bIns="46550" numCol="1" anchor="b" anchorCtr="0" compatLnSpc="1">
            <a:prstTxWarp prst="textNoShape">
              <a:avLst/>
            </a:prstTxWarp>
          </a:bodyPr>
          <a:lstStyle>
            <a:lvl1pPr algn="r" defTabSz="931587" eaLnBrk="0" hangingPunct="0">
              <a:defRPr sz="12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DD015400-2934-4FEE-8861-FFD5A25FF2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 defTabSz="930275">
              <a:defRPr/>
            </a:pPr>
            <a:fld id="{73277346-6029-4558-8EB8-FA4E3D97B83D}" type="slidenum">
              <a:rPr lang="en-US" smtClean="0"/>
              <a:pPr defTabSz="930275">
                <a:defRPr/>
              </a:pPr>
              <a:t>1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4013" y="528638"/>
            <a:ext cx="3538537" cy="2551112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30350" y="3325813"/>
            <a:ext cx="6197600" cy="3082925"/>
          </a:xfrm>
          <a:noFill/>
          <a:ln/>
        </p:spPr>
        <p:txBody>
          <a:bodyPr lIns="88786" tIns="44397" rIns="88786" bIns="44397"/>
          <a:lstStyle/>
          <a:p>
            <a:pPr defTabSz="436563" eaLnBrk="1" hangingPunct="1"/>
            <a:endParaRPr lang="en-US" sz="1700" b="1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509125" cy="1003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14325" y="1243013"/>
            <a:ext cx="8953501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28600" indent="-228600">
              <a:spcBef>
                <a:spcPts val="600"/>
              </a:spcBef>
              <a:buFont typeface="Arial" pitchFamily="34" charset="0"/>
              <a:buChar char="•"/>
              <a:defRPr sz="2000" b="0"/>
            </a:lvl1pPr>
            <a:lvl2pPr marL="685800" indent="-228600">
              <a:spcBef>
                <a:spcPts val="600"/>
              </a:spcBef>
              <a:buFont typeface="Arial" pitchFamily="34" charset="0"/>
              <a:buChar char="•"/>
              <a:defRPr/>
            </a:lvl2pPr>
            <a:lvl3pPr marL="1143000" indent="-228600">
              <a:spcBef>
                <a:spcPts val="600"/>
              </a:spcBef>
              <a:buFont typeface="Wingdings" pitchFamily="2" charset="2"/>
              <a:buChar char="Ø"/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5F24D8-6913-4A2D-9BB8-51313AC74C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14325" y="1243013"/>
            <a:ext cx="8953501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28600" indent="-228600">
              <a:spcBef>
                <a:spcPts val="600"/>
              </a:spcBef>
              <a:buFont typeface="Arial" pitchFamily="34" charset="0"/>
              <a:buChar char="•"/>
              <a:defRPr sz="2000" b="0"/>
            </a:lvl1pPr>
            <a:lvl2pPr marL="685800" indent="-228600">
              <a:spcBef>
                <a:spcPts val="600"/>
              </a:spcBef>
              <a:buFont typeface="Arial" pitchFamily="34" charset="0"/>
              <a:buChar char="•"/>
              <a:defRPr/>
            </a:lvl2pPr>
            <a:lvl3pPr marL="1143000" indent="-228600">
              <a:spcBef>
                <a:spcPts val="600"/>
              </a:spcBef>
              <a:buFont typeface="Wingdings" pitchFamily="2" charset="2"/>
              <a:buChar char="Ø"/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81D85D-1BDE-448C-BBDA-C224CFB3D41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2"/>
          <p:cNvSpPr>
            <a:spLocks noGrp="1" noChangeArrowheads="1"/>
          </p:cNvSpPr>
          <p:nvPr>
            <p:ph idx="1"/>
          </p:nvPr>
        </p:nvSpPr>
        <p:spPr bwMode="auto">
          <a:xfrm>
            <a:off x="314325" y="1243013"/>
            <a:ext cx="8953501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marL="228600" indent="-228600">
              <a:spcBef>
                <a:spcPts val="600"/>
              </a:spcBef>
              <a:buFont typeface="Arial" pitchFamily="34" charset="0"/>
              <a:buChar char="•"/>
              <a:defRPr sz="2000" b="0"/>
            </a:lvl1pPr>
            <a:lvl2pPr marL="685800" indent="-228600">
              <a:spcBef>
                <a:spcPts val="600"/>
              </a:spcBef>
              <a:buFont typeface="Arial" pitchFamily="34" charset="0"/>
              <a:buChar char="•"/>
              <a:defRPr/>
            </a:lvl2pPr>
            <a:lvl3pPr marL="1143000" indent="-228600">
              <a:spcBef>
                <a:spcPts val="600"/>
              </a:spcBef>
              <a:buFont typeface="Wingdings" pitchFamily="2" charset="2"/>
              <a:buChar char="Ø"/>
              <a:defRPr sz="16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26D8D-6332-41A7-AAF0-C22A180947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1"/>
          <p:cNvSpPr>
            <a:spLocks noChangeArrowheads="1"/>
          </p:cNvSpPr>
          <p:nvPr userDrawn="1"/>
        </p:nvSpPr>
        <p:spPr bwMode="auto">
          <a:xfrm>
            <a:off x="79375" y="76200"/>
            <a:ext cx="9350375" cy="6705600"/>
          </a:xfrm>
          <a:prstGeom prst="roundRect">
            <a:avLst>
              <a:gd name="adj" fmla="val 4977"/>
            </a:avLst>
          </a:prstGeom>
          <a:noFill/>
          <a:ln w="25400">
            <a:solidFill>
              <a:srgbClr val="114FFB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14" descr="2ID-SSIa"/>
          <p:cNvPicPr>
            <a:picLocks noChangeAspect="1" noChangeArrowheads="1"/>
          </p:cNvPicPr>
          <p:nvPr userDrawn="1"/>
        </p:nvPicPr>
        <p:blipFill>
          <a:blip r:embed="rId2" cstate="print"/>
          <a:srcRect l="-902"/>
          <a:stretch>
            <a:fillRect/>
          </a:stretch>
        </p:blipFill>
        <p:spPr bwMode="auto">
          <a:xfrm>
            <a:off x="0" y="0"/>
            <a:ext cx="60166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5" descr="2ID-DUIa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29675" y="0"/>
            <a:ext cx="67945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AutoShape 13"/>
          <p:cNvSpPr>
            <a:spLocks noChangeArrowheads="1"/>
          </p:cNvSpPr>
          <p:nvPr userDrawn="1"/>
        </p:nvSpPr>
        <p:spPr bwMode="auto">
          <a:xfrm>
            <a:off x="6561138" y="6624638"/>
            <a:ext cx="1033462" cy="233362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5400">
            <a:solidFill>
              <a:srgbClr val="114FFB"/>
            </a:solidFill>
            <a:round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FIGHT TONIGHT</a:t>
            </a:r>
          </a:p>
        </p:txBody>
      </p:sp>
      <p:sp>
        <p:nvSpPr>
          <p:cNvPr id="8" name="AutoShape 13"/>
          <p:cNvSpPr>
            <a:spLocks noChangeArrowheads="1"/>
          </p:cNvSpPr>
          <p:nvPr userDrawn="1"/>
        </p:nvSpPr>
        <p:spPr bwMode="auto">
          <a:xfrm>
            <a:off x="1663700" y="6624638"/>
            <a:ext cx="992188" cy="233362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25400">
            <a:solidFill>
              <a:srgbClr val="114FFB"/>
            </a:solidFill>
            <a:round/>
            <a:headEnd/>
            <a:tailEnd/>
          </a:ln>
          <a:effectLst/>
        </p:spPr>
        <p:txBody>
          <a:bodyPr wrap="none" lIns="92075" tIns="46038" rIns="92075" bIns="46038">
            <a:spAutoFit/>
          </a:bodyPr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" i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2ID WARRIORS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4386263" y="6651625"/>
            <a:ext cx="623887" cy="20637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dirty="0">
                <a:solidFill>
                  <a:srgbClr val="FF0000"/>
                </a:solidFill>
                <a:cs typeface="Arial" pitchFamily="34" charset="0"/>
              </a:rPr>
              <a:t>FOUO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4325" y="1243013"/>
            <a:ext cx="8953500" cy="519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4746245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055100" y="6526213"/>
            <a:ext cx="43815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b="1" i="0">
                <a:solidFill>
                  <a:schemeClr val="tx1"/>
                </a:solidFill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F979231-D33B-45EA-966F-08D12CBE07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9509125" cy="100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cxnSp>
        <p:nvCxnSpPr>
          <p:cNvPr id="1029" name="Straight Connector 13"/>
          <p:cNvCxnSpPr>
            <a:cxnSpLocks noChangeShapeType="1"/>
          </p:cNvCxnSpPr>
          <p:nvPr userDrawn="1"/>
        </p:nvCxnSpPr>
        <p:spPr bwMode="auto">
          <a:xfrm rot="10800000">
            <a:off x="0" y="6680200"/>
            <a:ext cx="8890000" cy="1588"/>
          </a:xfrm>
          <a:prstGeom prst="line">
            <a:avLst/>
          </a:prstGeom>
          <a:noFill/>
          <a:ln w="76200" cmpd="dbl" algn="ctr">
            <a:solidFill>
              <a:schemeClr val="tx1"/>
            </a:solidFill>
            <a:round/>
            <a:headEnd/>
            <a:tailEnd/>
          </a:ln>
        </p:spPr>
      </p:cxnSp>
      <p:pic>
        <p:nvPicPr>
          <p:cNvPr id="1030" name="Picture 4" descr="IRNHSE"/>
          <p:cNvPicPr>
            <a:picLocks noChangeAspect="1" noChangeArrowheads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0"/>
            <a:ext cx="8413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allons"/>
          <p:cNvPicPr>
            <a:picLocks noChangeAspect="1" noChangeArrowheads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813800" y="0"/>
            <a:ext cx="647700" cy="105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6896" r:id="rId1"/>
    <p:sldLayoutId id="2147486897" r:id="rId2"/>
    <p:sldLayoutId id="2147486898" r:id="rId3"/>
    <p:sldLayoutId id="2147486899" r:id="rId4"/>
  </p:sldLayoutIdLst>
  <p:transition>
    <p:fade thruBlk="1"/>
  </p:transition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 i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 i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 i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 i="1">
          <a:solidFill>
            <a:schemeClr val="accent2"/>
          </a:solidFill>
          <a:latin typeface="Arial" charset="0"/>
        </a:defRPr>
      </a:lvl9pPr>
    </p:titleStyle>
    <p:bodyStyle>
      <a:lvl1pPr marL="228600" indent="-2286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spcBef>
          <a:spcPts val="600"/>
        </a:spcBef>
        <a:spcAft>
          <a:spcPct val="0"/>
        </a:spcAft>
        <a:buFont typeface="Arial" charset="0"/>
        <a:buChar char="•"/>
        <a:defRPr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ts val="600"/>
        </a:spcBef>
        <a:spcAft>
          <a:spcPct val="0"/>
        </a:spcAft>
        <a:buFont typeface="Wingdings" pitchFamily="2" charset="2"/>
        <a:buChar char="Ø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ct val="110000"/>
        </a:lnSpc>
        <a:spcBef>
          <a:spcPct val="3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lnSpc>
          <a:spcPct val="110000"/>
        </a:lnSpc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110000"/>
        </a:lnSpc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110000"/>
        </a:lnSpc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110000"/>
        </a:lnSpc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110000"/>
        </a:lnSpc>
        <a:spcBef>
          <a:spcPct val="30000"/>
        </a:spcBef>
        <a:spcAft>
          <a:spcPct val="0"/>
        </a:spcAft>
        <a:buChar char="»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EDE7D72-D194-4055-83DC-DC4E48ED4E24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82561" y="1286656"/>
          <a:ext cx="9144003" cy="5186560"/>
        </p:xfrm>
        <a:graphic>
          <a:graphicData uri="http://schemas.openxmlformats.org/drawingml/2006/table">
            <a:tbl>
              <a:tblPr/>
              <a:tblGrid>
                <a:gridCol w="588354"/>
                <a:gridCol w="588354"/>
                <a:gridCol w="588354"/>
                <a:gridCol w="588354"/>
                <a:gridCol w="588354"/>
                <a:gridCol w="588354"/>
                <a:gridCol w="588354"/>
                <a:gridCol w="686413"/>
                <a:gridCol w="588354"/>
                <a:gridCol w="588354"/>
                <a:gridCol w="588354"/>
                <a:gridCol w="588354"/>
                <a:gridCol w="702428"/>
                <a:gridCol w="694914"/>
                <a:gridCol w="588354"/>
              </a:tblGrid>
              <a:tr h="4513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VEHICLE</a:t>
                      </a: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2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3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4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5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6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DAY TOTAL</a:t>
                      </a: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1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2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3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ENG 4</a:t>
                      </a:r>
                      <a:endParaRPr lang="en-US" sz="100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NIGHT TOTAL</a:t>
                      </a: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>
                          <a:solidFill>
                            <a:schemeClr val="tx1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</a:t>
                      </a:r>
                      <a:endParaRPr lang="en-US" sz="11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D6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67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66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509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393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902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8/10 (S)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D5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28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34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362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343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705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D11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38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61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84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384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739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D12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29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56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466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377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843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8/10 (S)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D13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76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534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5/6</a:t>
                      </a: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396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930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9/10 (D)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D14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64</a:t>
                      </a:r>
                      <a:endParaRPr lang="en-US" sz="105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98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60</a:t>
                      </a:r>
                      <a:endParaRPr lang="en-US" sz="105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100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94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99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Calibri" pitchFamily="34" charset="0"/>
                        </a:rPr>
                        <a:t>515</a:t>
                      </a:r>
                    </a:p>
                    <a:p>
                      <a:pPr algn="ctr"/>
                      <a:r>
                        <a:rPr lang="en-US" sz="1050" b="1" dirty="0" smtClean="0">
                          <a:latin typeface="Calibri" pitchFamily="34" charset="0"/>
                        </a:rPr>
                        <a:t>4/6</a:t>
                      </a:r>
                      <a:endParaRPr lang="en-US" sz="1050" b="1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26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93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289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804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Q2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D21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90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50</a:t>
                      </a:r>
                      <a:endParaRPr lang="en-US" sz="105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74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100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67</a:t>
                      </a:r>
                      <a:endParaRPr lang="en-US" sz="1050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latin typeface="Calibri" pitchFamily="34" charset="0"/>
                        </a:rPr>
                        <a:t>91</a:t>
                      </a:r>
                      <a:endParaRPr lang="en-US" sz="1050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 smtClean="0">
                          <a:latin typeface="Calibri" pitchFamily="34" charset="0"/>
                        </a:rPr>
                        <a:t>472</a:t>
                      </a:r>
                    </a:p>
                    <a:p>
                      <a:pPr algn="ctr"/>
                      <a:r>
                        <a:rPr lang="en-US" sz="1050" b="1" dirty="0" smtClean="0">
                          <a:latin typeface="Calibri" pitchFamily="34" charset="0"/>
                        </a:rPr>
                        <a:t>4/6</a:t>
                      </a:r>
                      <a:endParaRPr lang="en-US" sz="1050" b="1" dirty="0"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96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 pitchFamily="34" charset="0"/>
                        </a:rPr>
                        <a:t>66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332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3/4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804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D23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40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59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476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392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868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8/10 (S)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D31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22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88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62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414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96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386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800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8/10 (S)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D34</a:t>
                      </a:r>
                      <a:endParaRPr lang="en-US" sz="1050" b="1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57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92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418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39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309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757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Q1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047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C24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30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49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450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4/6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0</a:t>
                      </a:r>
                      <a:endParaRPr lang="en-US" sz="1050" b="0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100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270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3/4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850</a:t>
                      </a:r>
                    </a:p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7/10</a:t>
                      </a:r>
                      <a:endParaRPr lang="en-US" sz="105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Q2</a:t>
                      </a:r>
                      <a:endParaRPr lang="en-US" sz="105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550" marR="6550" marT="6550" marB="0" anchor="ctr" anchorCtr="1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057275" y="942975"/>
            <a:ext cx="1590675" cy="33813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en-US" sz="1600" dirty="0"/>
              <a:t>GT </a:t>
            </a:r>
            <a:r>
              <a:rPr lang="en-US" sz="1600" dirty="0" smtClean="0"/>
              <a:t>VI  </a:t>
            </a:r>
            <a:endParaRPr lang="en-US" sz="1600" dirty="0"/>
          </a:p>
        </p:txBody>
      </p:sp>
      <p:cxnSp>
        <p:nvCxnSpPr>
          <p:cNvPr id="13559" name="Straight Connector 11"/>
          <p:cNvCxnSpPr>
            <a:cxnSpLocks noChangeShapeType="1"/>
          </p:cNvCxnSpPr>
          <p:nvPr/>
        </p:nvCxnSpPr>
        <p:spPr bwMode="auto">
          <a:xfrm flipV="1">
            <a:off x="828675" y="1238250"/>
            <a:ext cx="1238250" cy="0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sp>
        <p:nvSpPr>
          <p:cNvPr id="7" name="TextBox 6"/>
          <p:cNvSpPr txBox="1"/>
          <p:nvPr/>
        </p:nvSpPr>
        <p:spPr>
          <a:xfrm>
            <a:off x="0" y="0"/>
            <a:ext cx="95091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Gunnery Score Tracker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DEATH DEALER</a:t>
            </a:r>
            <a:endParaRPr lang="en-US" sz="2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54353</TotalTime>
  <Words>249</Words>
  <Application>Microsoft Office PowerPoint</Application>
  <PresentationFormat>Custom</PresentationFormat>
  <Paragraphs>218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11-06 Gun Brief</dc:title>
  <dc:subject>Gunnery Execution Brief</dc:subject>
  <dc:creator>CPT FOX, AMOS C.</dc:creator>
  <cp:lastModifiedBy>Curtis.McMahan</cp:lastModifiedBy>
  <cp:revision>4315</cp:revision>
  <cp:lastPrinted>2002-03-12T17:43:48Z</cp:lastPrinted>
  <dcterms:created xsi:type="dcterms:W3CDTF">2000-07-31T05:57:50Z</dcterms:created>
  <dcterms:modified xsi:type="dcterms:W3CDTF">2012-10-19T12:42:10Z</dcterms:modified>
</cp:coreProperties>
</file>