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2F3"/>
    <a:srgbClr val="EAF0E8"/>
    <a:srgbClr val="FAFE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1E26F8-9222-4056-9C50-DFBCD18D9042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45241EC-21FF-4111-99EE-B1C10B903978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1</a:t>
          </a:r>
          <a:endParaRPr lang="en-US" sz="800" dirty="0">
            <a:effectLst/>
            <a:latin typeface="+mn-lt"/>
          </a:endParaRPr>
        </a:p>
      </dgm:t>
    </dgm:pt>
    <dgm:pt modelId="{B1E3BDFB-1218-409D-9FAB-6252BD776558}" type="parTrans" cxnId="{FA35F028-AD73-4161-AA10-64515E05F6E8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07F6D8-EC79-4C11-BC8D-9B80F431A81E}" type="sibTrans" cxnId="{FA35F028-AD73-4161-AA10-64515E05F6E8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30C3C2-93B9-46A2-9EE2-D99DF4D5916F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2</a:t>
          </a:r>
          <a:endParaRPr lang="en-US" sz="800" dirty="0">
            <a:effectLst/>
            <a:latin typeface="+mn-lt"/>
          </a:endParaRPr>
        </a:p>
      </dgm:t>
    </dgm:pt>
    <dgm:pt modelId="{FB33E4C0-DA5A-48A3-BB32-351EFDF1899D}" type="parTrans" cxnId="{14CC42D9-64C3-4387-A650-945DBD233B04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98095B-016B-4844-86C2-8C6047DFB185}" type="sibTrans" cxnId="{14CC42D9-64C3-4387-A650-945DBD233B04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4FE3A2-C7EE-49D8-A0C4-118C50E2E640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3 </a:t>
          </a:r>
          <a:endParaRPr lang="en-US" sz="800" dirty="0">
            <a:effectLst/>
            <a:latin typeface="+mn-lt"/>
          </a:endParaRPr>
        </a:p>
      </dgm:t>
    </dgm:pt>
    <dgm:pt modelId="{071A06C2-BFE4-40F0-9EBE-17D5EE076370}" type="parTrans" cxnId="{B8BB29CB-BB11-4906-B122-F9E3F665A1CD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2522AE-91C7-4324-8B4A-6F328568A647}" type="sibTrans" cxnId="{B8BB29CB-BB11-4906-B122-F9E3F665A1CD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3E0651-75D4-45BA-A5A8-C4ABA8E2ABB3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4</a:t>
          </a:r>
          <a:endParaRPr lang="en-US" sz="800" dirty="0">
            <a:effectLst/>
            <a:latin typeface="+mn-lt"/>
          </a:endParaRPr>
        </a:p>
      </dgm:t>
    </dgm:pt>
    <dgm:pt modelId="{640CB347-CC00-4D8F-AE4E-1913CB7038AC}" type="parTrans" cxnId="{C7B9BBD2-F415-48DE-83DC-1800F224F16E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845436-31EA-4888-AEB4-EEBF8FCF445C}" type="sibTrans" cxnId="{C7B9BBD2-F415-48DE-83DC-1800F224F16E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95C5AC-D853-4F47-A1F4-E97723D81336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5</a:t>
          </a:r>
          <a:endParaRPr lang="en-US" sz="800" dirty="0">
            <a:effectLst/>
            <a:latin typeface="+mn-lt"/>
          </a:endParaRPr>
        </a:p>
      </dgm:t>
    </dgm:pt>
    <dgm:pt modelId="{29EE6B4A-A520-4332-881C-5A0EB3DB23ED}" type="parTrans" cxnId="{241E073B-63D9-469A-9FFD-7D5CFF370ED0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90FD51-B053-416C-87A4-D06DA0644C98}" type="sibTrans" cxnId="{241E073B-63D9-469A-9FFD-7D5CFF370ED0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C2A298-EAC6-428E-A246-79DBE58C7F67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6</a:t>
          </a:r>
          <a:endParaRPr lang="en-US" sz="800" dirty="0">
            <a:effectLst/>
            <a:latin typeface="+mn-lt"/>
          </a:endParaRPr>
        </a:p>
      </dgm:t>
    </dgm:pt>
    <dgm:pt modelId="{C03149E3-19E8-401A-9A8E-2264D411E91E}" type="parTrans" cxnId="{C0E5F526-84C2-422E-B497-ED57701D1C23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AE90A5-B917-417E-9DC8-3FE788BEB1F4}" type="sibTrans" cxnId="{C0E5F526-84C2-422E-B497-ED57701D1C23}">
      <dgm:prSet/>
      <dgm:spPr/>
      <dgm:t>
        <a:bodyPr/>
        <a:lstStyle/>
        <a:p>
          <a:endParaRPr lang="en-US" sz="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6EDECD-EED9-4238-9EF7-C9C7455222C3}">
      <dgm:prSet phldrT="[Text]" custT="1"/>
      <dgm:spPr/>
      <dgm:t>
        <a:bodyPr/>
        <a:lstStyle/>
        <a:p>
          <a:r>
            <a:rPr lang="en-US" sz="800" dirty="0" smtClean="0">
              <a:effectLst/>
              <a:latin typeface="+mn-lt"/>
            </a:rPr>
            <a:t>7</a:t>
          </a:r>
          <a:endParaRPr lang="en-US" sz="800" dirty="0">
            <a:effectLst/>
            <a:latin typeface="+mn-lt"/>
          </a:endParaRPr>
        </a:p>
      </dgm:t>
    </dgm:pt>
    <dgm:pt modelId="{F50B4324-70C9-4D15-B39F-4A3FC35519F0}" type="parTrans" cxnId="{1BD21A9B-F1CD-4901-A34B-AD4747201E91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C8B423-F3ED-4F2F-BE9F-B2F7E63E2C32}" type="sibTrans" cxnId="{1BD21A9B-F1CD-4901-A34B-AD4747201E91}">
      <dgm:prSet/>
      <dgm:spPr/>
      <dgm:t>
        <a:bodyPr/>
        <a:lstStyle/>
        <a:p>
          <a:endParaRPr lang="en-US" sz="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0E8B04-D28E-4AC1-9AB9-9FFE88643071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 Identify Key Leader or Entity</a:t>
          </a:r>
          <a:endParaRPr lang="en-US" sz="800" dirty="0">
            <a:effectLst/>
            <a:latin typeface="+mn-lt"/>
          </a:endParaRPr>
        </a:p>
      </dgm:t>
    </dgm:pt>
    <dgm:pt modelId="{061C304E-BD4D-43D8-A652-E26B5F674ABD}" type="parTrans" cxnId="{E0724694-A555-472D-81D1-A8C725D05E7B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60D751-17A3-4896-AF97-F445AE55B661}" type="sibTrans" cxnId="{E0724694-A555-472D-81D1-A8C725D05E7B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BF95EC-F709-48D1-ACAA-8C377510FA30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Reengage</a:t>
          </a:r>
          <a:endParaRPr lang="en-US" sz="800" dirty="0">
            <a:effectLst/>
            <a:latin typeface="+mn-lt"/>
          </a:endParaRPr>
        </a:p>
      </dgm:t>
    </dgm:pt>
    <dgm:pt modelId="{B966DE82-79C3-42A1-A567-A49C575966E7}" type="parTrans" cxnId="{AEE02488-2EEB-4837-AA08-73963416175C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3FDE7B-A970-481C-B10D-924DDA106CD3}" type="sibTrans" cxnId="{AEE02488-2EEB-4837-AA08-73963416175C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756D66-5BC4-41EA-9DE5-C418CABC5069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Debrief/Report</a:t>
          </a:r>
          <a:endParaRPr lang="en-US" sz="800" dirty="0">
            <a:effectLst/>
            <a:latin typeface="+mn-lt"/>
          </a:endParaRPr>
        </a:p>
      </dgm:t>
    </dgm:pt>
    <dgm:pt modelId="{0FBD2F50-E485-4AE8-9E21-DEBABC348302}" type="parTrans" cxnId="{F553F14D-4906-421B-8A4D-FCD5D5E5F53A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F5FB1-5412-4047-9A04-1EBA399E3ED3}" type="sibTrans" cxnId="{F553F14D-4906-421B-8A4D-FCD5D5E5F53A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01343C-6747-45ED-89AD-5BEF756C97EF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Execute</a:t>
          </a:r>
          <a:endParaRPr lang="en-US" sz="800" dirty="0">
            <a:effectLst/>
            <a:latin typeface="+mn-lt"/>
          </a:endParaRPr>
        </a:p>
      </dgm:t>
    </dgm:pt>
    <dgm:pt modelId="{5A3F1DC5-B0D5-44FE-ACB6-B7DDA6758C13}" type="parTrans" cxnId="{12396538-C986-4833-8F0E-8206CE1DB00C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38E3D5-CE84-41C0-8464-B4A0D97854A8}" type="sibTrans" cxnId="{12396538-C986-4833-8F0E-8206CE1DB00C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7ECFA9-2CDA-4A2F-996C-1B312608C4AD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 Intelligence Preparation of the Environment</a:t>
          </a:r>
          <a:endParaRPr lang="en-US" sz="800" dirty="0">
            <a:effectLst/>
            <a:latin typeface="+mn-lt"/>
          </a:endParaRPr>
        </a:p>
      </dgm:t>
    </dgm:pt>
    <dgm:pt modelId="{287B0D52-29F7-4DF9-9774-CD6006E6A1EC}" type="parTrans" cxnId="{5B10B6B9-5F17-4AFE-A6E3-63A648B29C27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9BA905-7A3C-48E2-BE1C-FD85C69135F8}" type="sibTrans" cxnId="{5B10B6B9-5F17-4AFE-A6E3-63A648B29C27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51D915-2BF2-4493-B726-BB2AD5B505CA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Prepare</a:t>
          </a:r>
          <a:endParaRPr lang="en-US" sz="800" dirty="0">
            <a:effectLst/>
            <a:latin typeface="+mn-lt"/>
          </a:endParaRPr>
        </a:p>
      </dgm:t>
    </dgm:pt>
    <dgm:pt modelId="{C94A3A08-D80E-4B4A-9B17-93847DFE6CFB}" type="parTrans" cxnId="{06841D73-1AB6-4EAE-8A78-B776FB9368F0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854999-C722-4D1F-AF51-B3867A103532}" type="sibTrans" cxnId="{06841D73-1AB6-4EAE-8A78-B776FB9368F0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4B2487-7231-450F-A639-F2DE0019252D}">
      <dgm:prSet phldrT="[Text]" custT="1"/>
      <dgm:spPr/>
      <dgm:t>
        <a:bodyPr/>
        <a:lstStyle/>
        <a:p>
          <a:r>
            <a:rPr lang="en-US" sz="800" b="1" dirty="0" smtClean="0">
              <a:effectLst/>
              <a:latin typeface="+mn-lt"/>
              <a:cs typeface="Times New Roman" pitchFamily="18" charset="0"/>
            </a:rPr>
            <a:t>Identify Desired Effects</a:t>
          </a:r>
          <a:endParaRPr lang="en-US" sz="800" dirty="0">
            <a:effectLst/>
            <a:latin typeface="+mn-lt"/>
          </a:endParaRPr>
        </a:p>
      </dgm:t>
    </dgm:pt>
    <dgm:pt modelId="{2B612271-9316-4ECA-B8AD-4B3E4F3F5C07}" type="sibTrans" cxnId="{FEE44D0E-BD32-43E1-ADAE-F97439F51E0F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F26B33-BB31-46A4-9F13-98120E5F7812}" type="parTrans" cxnId="{FEE44D0E-BD32-43E1-ADAE-F97439F51E0F}">
      <dgm:prSet/>
      <dgm:spPr/>
      <dgm:t>
        <a:bodyPr/>
        <a:lstStyle/>
        <a:p>
          <a:endParaRPr lang="en-US" sz="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AA2A8D-CD4F-4F82-BF21-35D4BC2EE1EC}" type="pres">
      <dgm:prSet presAssocID="{131E26F8-9222-4056-9C50-DFBCD18D90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81D97-5339-4E52-AE61-531F54A02F09}" type="pres">
      <dgm:prSet presAssocID="{B45241EC-21FF-4111-99EE-B1C10B903978}" presName="node" presStyleLbl="node1" presStyleIdx="0" presStyleCnt="7" custScaleX="133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09F31-84AB-431A-B7AD-0E44B62FED20}" type="pres">
      <dgm:prSet presAssocID="{B45241EC-21FF-4111-99EE-B1C10B903978}" presName="spNode" presStyleCnt="0"/>
      <dgm:spPr/>
      <dgm:t>
        <a:bodyPr/>
        <a:lstStyle/>
        <a:p>
          <a:endParaRPr lang="en-US"/>
        </a:p>
      </dgm:t>
    </dgm:pt>
    <dgm:pt modelId="{77FF0550-75A9-4525-BD22-C3328D3264C7}" type="pres">
      <dgm:prSet presAssocID="{D207F6D8-EC79-4C11-BC8D-9B80F431A81E}" presName="sibTrans" presStyleLbl="sibTrans1D1" presStyleIdx="0" presStyleCnt="7"/>
      <dgm:spPr/>
      <dgm:t>
        <a:bodyPr/>
        <a:lstStyle/>
        <a:p>
          <a:endParaRPr lang="en-US"/>
        </a:p>
      </dgm:t>
    </dgm:pt>
    <dgm:pt modelId="{81B3AE2E-EE5D-465D-AE31-9CB09DE57AA5}" type="pres">
      <dgm:prSet presAssocID="{5A30C3C2-93B9-46A2-9EE2-D99DF4D5916F}" presName="node" presStyleLbl="node1" presStyleIdx="1" presStyleCnt="7" custScaleX="188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163DE-B045-4C48-92C4-5E69F421E60E}" type="pres">
      <dgm:prSet presAssocID="{5A30C3C2-93B9-46A2-9EE2-D99DF4D5916F}" presName="spNode" presStyleCnt="0"/>
      <dgm:spPr/>
      <dgm:t>
        <a:bodyPr/>
        <a:lstStyle/>
        <a:p>
          <a:endParaRPr lang="en-US"/>
        </a:p>
      </dgm:t>
    </dgm:pt>
    <dgm:pt modelId="{8B325BB4-C1BD-4F7A-8BFD-53F59CAF8F36}" type="pres">
      <dgm:prSet presAssocID="{8698095B-016B-4844-86C2-8C6047DFB185}" presName="sibTrans" presStyleLbl="sibTrans1D1" presStyleIdx="1" presStyleCnt="7"/>
      <dgm:spPr/>
      <dgm:t>
        <a:bodyPr/>
        <a:lstStyle/>
        <a:p>
          <a:endParaRPr lang="en-US"/>
        </a:p>
      </dgm:t>
    </dgm:pt>
    <dgm:pt modelId="{7BBAA020-40D1-4B06-A5C7-26870B6DB1E5}" type="pres">
      <dgm:prSet presAssocID="{C84FE3A2-C7EE-49D8-A0C4-118C50E2E640}" presName="node" presStyleLbl="node1" presStyleIdx="2" presStyleCnt="7" custScaleX="167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B4759-E5EB-498E-B22F-56FFC17D8ABE}" type="pres">
      <dgm:prSet presAssocID="{C84FE3A2-C7EE-49D8-A0C4-118C50E2E640}" presName="spNode" presStyleCnt="0"/>
      <dgm:spPr/>
      <dgm:t>
        <a:bodyPr/>
        <a:lstStyle/>
        <a:p>
          <a:endParaRPr lang="en-US"/>
        </a:p>
      </dgm:t>
    </dgm:pt>
    <dgm:pt modelId="{167406FA-FF96-4672-B222-35BE6FF6B817}" type="pres">
      <dgm:prSet presAssocID="{F72522AE-91C7-4324-8B4A-6F328568A647}" presName="sibTrans" presStyleLbl="sibTrans1D1" presStyleIdx="2" presStyleCnt="7"/>
      <dgm:spPr/>
      <dgm:t>
        <a:bodyPr/>
        <a:lstStyle/>
        <a:p>
          <a:endParaRPr lang="en-US"/>
        </a:p>
      </dgm:t>
    </dgm:pt>
    <dgm:pt modelId="{BF1446E9-3C74-4846-A249-52F27894E922}" type="pres">
      <dgm:prSet presAssocID="{043E0651-75D4-45BA-A5A8-C4ABA8E2ABB3}" presName="node" presStyleLbl="node1" presStyleIdx="3" presStyleCnt="7" custScaleX="117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BFD8F3-41FC-4CA3-A183-55CE0984FD5B}" type="pres">
      <dgm:prSet presAssocID="{043E0651-75D4-45BA-A5A8-C4ABA8E2ABB3}" presName="spNode" presStyleCnt="0"/>
      <dgm:spPr/>
      <dgm:t>
        <a:bodyPr/>
        <a:lstStyle/>
        <a:p>
          <a:endParaRPr lang="en-US"/>
        </a:p>
      </dgm:t>
    </dgm:pt>
    <dgm:pt modelId="{BFF3F071-D2EC-4CC4-A141-56319ADAA636}" type="pres">
      <dgm:prSet presAssocID="{CE845436-31EA-4888-AEB4-EEBF8FCF445C}" presName="sibTrans" presStyleLbl="sibTrans1D1" presStyleIdx="3" presStyleCnt="7"/>
      <dgm:spPr/>
      <dgm:t>
        <a:bodyPr/>
        <a:lstStyle/>
        <a:p>
          <a:endParaRPr lang="en-US"/>
        </a:p>
      </dgm:t>
    </dgm:pt>
    <dgm:pt modelId="{E78D519A-6015-4D6E-B2FC-B606B9A273DF}" type="pres">
      <dgm:prSet presAssocID="{ED95C5AC-D853-4F47-A1F4-E97723D81336}" presName="node" presStyleLbl="node1" presStyleIdx="4" presStyleCnt="7" custScaleX="120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029C4-1F52-4572-9F8D-D4846A0D0422}" type="pres">
      <dgm:prSet presAssocID="{ED95C5AC-D853-4F47-A1F4-E97723D81336}" presName="spNode" presStyleCnt="0"/>
      <dgm:spPr/>
      <dgm:t>
        <a:bodyPr/>
        <a:lstStyle/>
        <a:p>
          <a:endParaRPr lang="en-US"/>
        </a:p>
      </dgm:t>
    </dgm:pt>
    <dgm:pt modelId="{6CC6CF91-2526-4927-A1BF-52216DE821BD}" type="pres">
      <dgm:prSet presAssocID="{8990FD51-B053-416C-87A4-D06DA0644C98}" presName="sibTrans" presStyleLbl="sibTrans1D1" presStyleIdx="4" presStyleCnt="7"/>
      <dgm:spPr/>
      <dgm:t>
        <a:bodyPr/>
        <a:lstStyle/>
        <a:p>
          <a:endParaRPr lang="en-US"/>
        </a:p>
      </dgm:t>
    </dgm:pt>
    <dgm:pt modelId="{E1832529-F8E1-4EDE-BADF-375C03B7BC44}" type="pres">
      <dgm:prSet presAssocID="{72C2A298-EAC6-428E-A246-79DBE58C7F67}" presName="node" presStyleLbl="node1" presStyleIdx="5" presStyleCnt="7" custScaleX="157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616AF-720D-4990-99D2-363B7F11BB9A}" type="pres">
      <dgm:prSet presAssocID="{72C2A298-EAC6-428E-A246-79DBE58C7F67}" presName="spNode" presStyleCnt="0"/>
      <dgm:spPr/>
      <dgm:t>
        <a:bodyPr/>
        <a:lstStyle/>
        <a:p>
          <a:endParaRPr lang="en-US"/>
        </a:p>
      </dgm:t>
    </dgm:pt>
    <dgm:pt modelId="{3AFF4AF8-395B-41ED-BFCF-463A239D872F}" type="pres">
      <dgm:prSet presAssocID="{F0AE90A5-B917-417E-9DC8-3FE788BEB1F4}" presName="sibTrans" presStyleLbl="sibTrans1D1" presStyleIdx="5" presStyleCnt="7"/>
      <dgm:spPr/>
      <dgm:t>
        <a:bodyPr/>
        <a:lstStyle/>
        <a:p>
          <a:endParaRPr lang="en-US"/>
        </a:p>
      </dgm:t>
    </dgm:pt>
    <dgm:pt modelId="{9D740C07-E610-42F2-8A84-8DA93806BBC9}" type="pres">
      <dgm:prSet presAssocID="{C46EDECD-EED9-4238-9EF7-C9C7455222C3}" presName="node" presStyleLbl="node1" presStyleIdx="6" presStyleCnt="7" custScaleX="178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74C2C-DF42-43F7-8375-3EAFCEFD348F}" type="pres">
      <dgm:prSet presAssocID="{C46EDECD-EED9-4238-9EF7-C9C7455222C3}" presName="spNode" presStyleCnt="0"/>
      <dgm:spPr/>
      <dgm:t>
        <a:bodyPr/>
        <a:lstStyle/>
        <a:p>
          <a:endParaRPr lang="en-US"/>
        </a:p>
      </dgm:t>
    </dgm:pt>
    <dgm:pt modelId="{194F8C7F-51AD-4843-84AA-4C8E04D1A11E}" type="pres">
      <dgm:prSet presAssocID="{C2C8B423-F3ED-4F2F-BE9F-B2F7E63E2C32}" presName="sibTrans" presStyleLbl="sibTrans1D1" presStyleIdx="6" presStyleCnt="7"/>
      <dgm:spPr/>
      <dgm:t>
        <a:bodyPr/>
        <a:lstStyle/>
        <a:p>
          <a:endParaRPr lang="en-US"/>
        </a:p>
      </dgm:t>
    </dgm:pt>
  </dgm:ptLst>
  <dgm:cxnLst>
    <dgm:cxn modelId="{E0724694-A555-472D-81D1-A8C725D05E7B}" srcId="{B45241EC-21FF-4111-99EE-B1C10B903978}" destId="{C30E8B04-D28E-4AC1-9AB9-9FFE88643071}" srcOrd="0" destOrd="0" parTransId="{061C304E-BD4D-43D8-A652-E26B5F674ABD}" sibTransId="{7D60D751-17A3-4896-AF97-F445AE55B661}"/>
    <dgm:cxn modelId="{BC5CAF90-630C-4067-9D1D-2AFD0733AAE0}" type="presOf" srcId="{72C2A298-EAC6-428E-A246-79DBE58C7F67}" destId="{E1832529-F8E1-4EDE-BADF-375C03B7BC44}" srcOrd="0" destOrd="0" presId="urn:microsoft.com/office/officeart/2005/8/layout/cycle5"/>
    <dgm:cxn modelId="{2888FC33-98B9-4F8D-9720-0ADA84DD41BE}" type="presOf" srcId="{5A30C3C2-93B9-46A2-9EE2-D99DF4D5916F}" destId="{81B3AE2E-EE5D-465D-AE31-9CB09DE57AA5}" srcOrd="0" destOrd="0" presId="urn:microsoft.com/office/officeart/2005/8/layout/cycle5"/>
    <dgm:cxn modelId="{F553F14D-4906-421B-8A4D-FCD5D5E5F53A}" srcId="{72C2A298-EAC6-428E-A246-79DBE58C7F67}" destId="{01756D66-5BC4-41EA-9DE5-C418CABC5069}" srcOrd="0" destOrd="0" parTransId="{0FBD2F50-E485-4AE8-9E21-DEBABC348302}" sibTransId="{F61F5FB1-5412-4047-9A04-1EBA399E3ED3}"/>
    <dgm:cxn modelId="{454695F0-173B-47EF-A3CC-125764A630C3}" type="presOf" srcId="{E8BF95EC-F709-48D1-ACAA-8C377510FA30}" destId="{9D740C07-E610-42F2-8A84-8DA93806BBC9}" srcOrd="0" destOrd="1" presId="urn:microsoft.com/office/officeart/2005/8/layout/cycle5"/>
    <dgm:cxn modelId="{241E073B-63D9-469A-9FFD-7D5CFF370ED0}" srcId="{131E26F8-9222-4056-9C50-DFBCD18D9042}" destId="{ED95C5AC-D853-4F47-A1F4-E97723D81336}" srcOrd="4" destOrd="0" parTransId="{29EE6B4A-A520-4332-881C-5A0EB3DB23ED}" sibTransId="{8990FD51-B053-416C-87A4-D06DA0644C98}"/>
    <dgm:cxn modelId="{C0E5F526-84C2-422E-B497-ED57701D1C23}" srcId="{131E26F8-9222-4056-9C50-DFBCD18D9042}" destId="{72C2A298-EAC6-428E-A246-79DBE58C7F67}" srcOrd="5" destOrd="0" parTransId="{C03149E3-19E8-401A-9A8E-2264D411E91E}" sibTransId="{F0AE90A5-B917-417E-9DC8-3FE788BEB1F4}"/>
    <dgm:cxn modelId="{1BD21A9B-F1CD-4901-A34B-AD4747201E91}" srcId="{131E26F8-9222-4056-9C50-DFBCD18D9042}" destId="{C46EDECD-EED9-4238-9EF7-C9C7455222C3}" srcOrd="6" destOrd="0" parTransId="{F50B4324-70C9-4D15-B39F-4A3FC35519F0}" sibTransId="{C2C8B423-F3ED-4F2F-BE9F-B2F7E63E2C32}"/>
    <dgm:cxn modelId="{E8A21EB7-600A-4AB3-B0A9-7B104A52C69D}" type="presOf" srcId="{B45241EC-21FF-4111-99EE-B1C10B903978}" destId="{19681D97-5339-4E52-AE61-531F54A02F09}" srcOrd="0" destOrd="0" presId="urn:microsoft.com/office/officeart/2005/8/layout/cycle5"/>
    <dgm:cxn modelId="{168C6406-9AD2-4A56-B9B2-E8F919481410}" type="presOf" srcId="{F0AE90A5-B917-417E-9DC8-3FE788BEB1F4}" destId="{3AFF4AF8-395B-41ED-BFCF-463A239D872F}" srcOrd="0" destOrd="0" presId="urn:microsoft.com/office/officeart/2005/8/layout/cycle5"/>
    <dgm:cxn modelId="{BDEBB433-BB88-4829-8100-243B9145A3ED}" type="presOf" srcId="{043E0651-75D4-45BA-A5A8-C4ABA8E2ABB3}" destId="{BF1446E9-3C74-4846-A249-52F27894E922}" srcOrd="0" destOrd="0" presId="urn:microsoft.com/office/officeart/2005/8/layout/cycle5"/>
    <dgm:cxn modelId="{C7B9BBD2-F415-48DE-83DC-1800F224F16E}" srcId="{131E26F8-9222-4056-9C50-DFBCD18D9042}" destId="{043E0651-75D4-45BA-A5A8-C4ABA8E2ABB3}" srcOrd="3" destOrd="0" parTransId="{640CB347-CC00-4D8F-AE4E-1913CB7038AC}" sibTransId="{CE845436-31EA-4888-AEB4-EEBF8FCF445C}"/>
    <dgm:cxn modelId="{06841D73-1AB6-4EAE-8A78-B776FB9368F0}" srcId="{043E0651-75D4-45BA-A5A8-C4ABA8E2ABB3}" destId="{0451D915-2BF2-4493-B726-BB2AD5B505CA}" srcOrd="0" destOrd="0" parTransId="{C94A3A08-D80E-4B4A-9B17-93847DFE6CFB}" sibTransId="{55854999-C722-4D1F-AF51-B3867A103532}"/>
    <dgm:cxn modelId="{ADEC9B06-78ED-4EE9-A454-B4329D98BD04}" type="presOf" srcId="{D207F6D8-EC79-4C11-BC8D-9B80F431A81E}" destId="{77FF0550-75A9-4525-BD22-C3328D3264C7}" srcOrd="0" destOrd="0" presId="urn:microsoft.com/office/officeart/2005/8/layout/cycle5"/>
    <dgm:cxn modelId="{0720B2E2-AC40-4717-B0C4-9343C006CDB5}" type="presOf" srcId="{374B2487-7231-450F-A639-F2DE0019252D}" destId="{7BBAA020-40D1-4B06-A5C7-26870B6DB1E5}" srcOrd="0" destOrd="1" presId="urn:microsoft.com/office/officeart/2005/8/layout/cycle5"/>
    <dgm:cxn modelId="{5B10B6B9-5F17-4AFE-A6E3-63A648B29C27}" srcId="{5A30C3C2-93B9-46A2-9EE2-D99DF4D5916F}" destId="{9D7ECFA9-2CDA-4A2F-996C-1B312608C4AD}" srcOrd="0" destOrd="0" parTransId="{287B0D52-29F7-4DF9-9774-CD6006E6A1EC}" sibTransId="{409BA905-7A3C-48E2-BE1C-FD85C69135F8}"/>
    <dgm:cxn modelId="{B8BB29CB-BB11-4906-B122-F9E3F665A1CD}" srcId="{131E26F8-9222-4056-9C50-DFBCD18D9042}" destId="{C84FE3A2-C7EE-49D8-A0C4-118C50E2E640}" srcOrd="2" destOrd="0" parTransId="{071A06C2-BFE4-40F0-9EBE-17D5EE076370}" sibTransId="{F72522AE-91C7-4324-8B4A-6F328568A647}"/>
    <dgm:cxn modelId="{12396538-C986-4833-8F0E-8206CE1DB00C}" srcId="{ED95C5AC-D853-4F47-A1F4-E97723D81336}" destId="{B201343C-6747-45ED-89AD-5BEF756C97EF}" srcOrd="0" destOrd="0" parTransId="{5A3F1DC5-B0D5-44FE-ACB6-B7DDA6758C13}" sibTransId="{D538E3D5-CE84-41C0-8464-B4A0D97854A8}"/>
    <dgm:cxn modelId="{4804EDF5-200E-4EF7-A6FD-40863F9673F5}" type="presOf" srcId="{C46EDECD-EED9-4238-9EF7-C9C7455222C3}" destId="{9D740C07-E610-42F2-8A84-8DA93806BBC9}" srcOrd="0" destOrd="0" presId="urn:microsoft.com/office/officeart/2005/8/layout/cycle5"/>
    <dgm:cxn modelId="{C66C8260-79BB-4404-B461-971101C3F628}" type="presOf" srcId="{8698095B-016B-4844-86C2-8C6047DFB185}" destId="{8B325BB4-C1BD-4F7A-8BFD-53F59CAF8F36}" srcOrd="0" destOrd="0" presId="urn:microsoft.com/office/officeart/2005/8/layout/cycle5"/>
    <dgm:cxn modelId="{C9072C67-DF8D-456C-A73E-B542C185F96F}" type="presOf" srcId="{01756D66-5BC4-41EA-9DE5-C418CABC5069}" destId="{E1832529-F8E1-4EDE-BADF-375C03B7BC44}" srcOrd="0" destOrd="1" presId="urn:microsoft.com/office/officeart/2005/8/layout/cycle5"/>
    <dgm:cxn modelId="{AEE02488-2EEB-4837-AA08-73963416175C}" srcId="{C46EDECD-EED9-4238-9EF7-C9C7455222C3}" destId="{E8BF95EC-F709-48D1-ACAA-8C377510FA30}" srcOrd="0" destOrd="0" parTransId="{B966DE82-79C3-42A1-A567-A49C575966E7}" sibTransId="{F53FDE7B-A970-481C-B10D-924DDA106CD3}"/>
    <dgm:cxn modelId="{3AA01E06-2691-4EA8-8F0F-D61860430D55}" type="presOf" srcId="{B201343C-6747-45ED-89AD-5BEF756C97EF}" destId="{E78D519A-6015-4D6E-B2FC-B606B9A273DF}" srcOrd="0" destOrd="1" presId="urn:microsoft.com/office/officeart/2005/8/layout/cycle5"/>
    <dgm:cxn modelId="{D44A0586-AF34-450E-A907-12E6C57DA5B7}" type="presOf" srcId="{C2C8B423-F3ED-4F2F-BE9F-B2F7E63E2C32}" destId="{194F8C7F-51AD-4843-84AA-4C8E04D1A11E}" srcOrd="0" destOrd="0" presId="urn:microsoft.com/office/officeart/2005/8/layout/cycle5"/>
    <dgm:cxn modelId="{26D60E4D-4922-4F46-BAF3-788DE7DA1329}" type="presOf" srcId="{C30E8B04-D28E-4AC1-9AB9-9FFE88643071}" destId="{19681D97-5339-4E52-AE61-531F54A02F09}" srcOrd="0" destOrd="1" presId="urn:microsoft.com/office/officeart/2005/8/layout/cycle5"/>
    <dgm:cxn modelId="{993726AD-CD58-4F45-A6C5-D5AEF2A82FD2}" type="presOf" srcId="{131E26F8-9222-4056-9C50-DFBCD18D9042}" destId="{F8AA2A8D-CD4F-4F82-BF21-35D4BC2EE1EC}" srcOrd="0" destOrd="0" presId="urn:microsoft.com/office/officeart/2005/8/layout/cycle5"/>
    <dgm:cxn modelId="{D5CF75B5-7E61-4AC5-828A-DEDCA1B847FE}" type="presOf" srcId="{ED95C5AC-D853-4F47-A1F4-E97723D81336}" destId="{E78D519A-6015-4D6E-B2FC-B606B9A273DF}" srcOrd="0" destOrd="0" presId="urn:microsoft.com/office/officeart/2005/8/layout/cycle5"/>
    <dgm:cxn modelId="{84FBD6B5-44B2-433D-ABC7-2397A843E33F}" type="presOf" srcId="{C84FE3A2-C7EE-49D8-A0C4-118C50E2E640}" destId="{7BBAA020-40D1-4B06-A5C7-26870B6DB1E5}" srcOrd="0" destOrd="0" presId="urn:microsoft.com/office/officeart/2005/8/layout/cycle5"/>
    <dgm:cxn modelId="{FA35F028-AD73-4161-AA10-64515E05F6E8}" srcId="{131E26F8-9222-4056-9C50-DFBCD18D9042}" destId="{B45241EC-21FF-4111-99EE-B1C10B903978}" srcOrd="0" destOrd="0" parTransId="{B1E3BDFB-1218-409D-9FAB-6252BD776558}" sibTransId="{D207F6D8-EC79-4C11-BC8D-9B80F431A81E}"/>
    <dgm:cxn modelId="{FEE44D0E-BD32-43E1-ADAE-F97439F51E0F}" srcId="{C84FE3A2-C7EE-49D8-A0C4-118C50E2E640}" destId="{374B2487-7231-450F-A639-F2DE0019252D}" srcOrd="0" destOrd="0" parTransId="{90F26B33-BB31-46A4-9F13-98120E5F7812}" sibTransId="{2B612271-9316-4ECA-B8AD-4B3E4F3F5C07}"/>
    <dgm:cxn modelId="{8534C0C3-25EC-4238-AF89-077B2D3EC2F2}" type="presOf" srcId="{8990FD51-B053-416C-87A4-D06DA0644C98}" destId="{6CC6CF91-2526-4927-A1BF-52216DE821BD}" srcOrd="0" destOrd="0" presId="urn:microsoft.com/office/officeart/2005/8/layout/cycle5"/>
    <dgm:cxn modelId="{1A40D2C8-5532-45FF-8234-3DB7FED93095}" type="presOf" srcId="{0451D915-2BF2-4493-B726-BB2AD5B505CA}" destId="{BF1446E9-3C74-4846-A249-52F27894E922}" srcOrd="0" destOrd="1" presId="urn:microsoft.com/office/officeart/2005/8/layout/cycle5"/>
    <dgm:cxn modelId="{3A5AF6E8-C661-4DFD-ABC8-E700342708C9}" type="presOf" srcId="{CE845436-31EA-4888-AEB4-EEBF8FCF445C}" destId="{BFF3F071-D2EC-4CC4-A141-56319ADAA636}" srcOrd="0" destOrd="0" presId="urn:microsoft.com/office/officeart/2005/8/layout/cycle5"/>
    <dgm:cxn modelId="{19D7EF54-FD0F-45BB-9E51-B6D206DEA8E7}" type="presOf" srcId="{9D7ECFA9-2CDA-4A2F-996C-1B312608C4AD}" destId="{81B3AE2E-EE5D-465D-AE31-9CB09DE57AA5}" srcOrd="0" destOrd="1" presId="urn:microsoft.com/office/officeart/2005/8/layout/cycle5"/>
    <dgm:cxn modelId="{14CC42D9-64C3-4387-A650-945DBD233B04}" srcId="{131E26F8-9222-4056-9C50-DFBCD18D9042}" destId="{5A30C3C2-93B9-46A2-9EE2-D99DF4D5916F}" srcOrd="1" destOrd="0" parTransId="{FB33E4C0-DA5A-48A3-BB32-351EFDF1899D}" sibTransId="{8698095B-016B-4844-86C2-8C6047DFB185}"/>
    <dgm:cxn modelId="{C4C9272E-496F-4E81-8E64-742A3857E873}" type="presOf" srcId="{F72522AE-91C7-4324-8B4A-6F328568A647}" destId="{167406FA-FF96-4672-B222-35BE6FF6B817}" srcOrd="0" destOrd="0" presId="urn:microsoft.com/office/officeart/2005/8/layout/cycle5"/>
    <dgm:cxn modelId="{51D1C41B-440B-47F2-BE70-1A0927AD16BF}" type="presParOf" srcId="{F8AA2A8D-CD4F-4F82-BF21-35D4BC2EE1EC}" destId="{19681D97-5339-4E52-AE61-531F54A02F09}" srcOrd="0" destOrd="0" presId="urn:microsoft.com/office/officeart/2005/8/layout/cycle5"/>
    <dgm:cxn modelId="{63E3DB2D-310C-4EE4-AC39-D8F31ACD6332}" type="presParOf" srcId="{F8AA2A8D-CD4F-4F82-BF21-35D4BC2EE1EC}" destId="{00709F31-84AB-431A-B7AD-0E44B62FED20}" srcOrd="1" destOrd="0" presId="urn:microsoft.com/office/officeart/2005/8/layout/cycle5"/>
    <dgm:cxn modelId="{A5AAAD10-7556-44EA-BFCA-352115DFED31}" type="presParOf" srcId="{F8AA2A8D-CD4F-4F82-BF21-35D4BC2EE1EC}" destId="{77FF0550-75A9-4525-BD22-C3328D3264C7}" srcOrd="2" destOrd="0" presId="urn:microsoft.com/office/officeart/2005/8/layout/cycle5"/>
    <dgm:cxn modelId="{AE018576-F7D3-4BDA-B548-C3667158FEA1}" type="presParOf" srcId="{F8AA2A8D-CD4F-4F82-BF21-35D4BC2EE1EC}" destId="{81B3AE2E-EE5D-465D-AE31-9CB09DE57AA5}" srcOrd="3" destOrd="0" presId="urn:microsoft.com/office/officeart/2005/8/layout/cycle5"/>
    <dgm:cxn modelId="{A71CFFD7-0E50-4797-8CE0-89C8BEA2EF85}" type="presParOf" srcId="{F8AA2A8D-CD4F-4F82-BF21-35D4BC2EE1EC}" destId="{D04163DE-B045-4C48-92C4-5E69F421E60E}" srcOrd="4" destOrd="0" presId="urn:microsoft.com/office/officeart/2005/8/layout/cycle5"/>
    <dgm:cxn modelId="{39E3964E-6D8B-4C0A-A3D5-93A648735FB1}" type="presParOf" srcId="{F8AA2A8D-CD4F-4F82-BF21-35D4BC2EE1EC}" destId="{8B325BB4-C1BD-4F7A-8BFD-53F59CAF8F36}" srcOrd="5" destOrd="0" presId="urn:microsoft.com/office/officeart/2005/8/layout/cycle5"/>
    <dgm:cxn modelId="{4B41045E-35E2-47F6-9676-A7584252918C}" type="presParOf" srcId="{F8AA2A8D-CD4F-4F82-BF21-35D4BC2EE1EC}" destId="{7BBAA020-40D1-4B06-A5C7-26870B6DB1E5}" srcOrd="6" destOrd="0" presId="urn:microsoft.com/office/officeart/2005/8/layout/cycle5"/>
    <dgm:cxn modelId="{5E6FB54C-73F4-490A-9877-D7746B69D303}" type="presParOf" srcId="{F8AA2A8D-CD4F-4F82-BF21-35D4BC2EE1EC}" destId="{3ABB4759-E5EB-498E-B22F-56FFC17D8ABE}" srcOrd="7" destOrd="0" presId="urn:microsoft.com/office/officeart/2005/8/layout/cycle5"/>
    <dgm:cxn modelId="{E2AC9AFA-C9FB-45FF-89F6-CA7FF751224A}" type="presParOf" srcId="{F8AA2A8D-CD4F-4F82-BF21-35D4BC2EE1EC}" destId="{167406FA-FF96-4672-B222-35BE6FF6B817}" srcOrd="8" destOrd="0" presId="urn:microsoft.com/office/officeart/2005/8/layout/cycle5"/>
    <dgm:cxn modelId="{98440E24-39A2-4544-9EB8-E485B5ABA84C}" type="presParOf" srcId="{F8AA2A8D-CD4F-4F82-BF21-35D4BC2EE1EC}" destId="{BF1446E9-3C74-4846-A249-52F27894E922}" srcOrd="9" destOrd="0" presId="urn:microsoft.com/office/officeart/2005/8/layout/cycle5"/>
    <dgm:cxn modelId="{8B42F44B-8498-4BFA-808E-623E5AAD8745}" type="presParOf" srcId="{F8AA2A8D-CD4F-4F82-BF21-35D4BC2EE1EC}" destId="{F9BFD8F3-41FC-4CA3-A183-55CE0984FD5B}" srcOrd="10" destOrd="0" presId="urn:microsoft.com/office/officeart/2005/8/layout/cycle5"/>
    <dgm:cxn modelId="{73C450E3-87F7-4F89-A0C6-1E9285EA8F98}" type="presParOf" srcId="{F8AA2A8D-CD4F-4F82-BF21-35D4BC2EE1EC}" destId="{BFF3F071-D2EC-4CC4-A141-56319ADAA636}" srcOrd="11" destOrd="0" presId="urn:microsoft.com/office/officeart/2005/8/layout/cycle5"/>
    <dgm:cxn modelId="{35259D19-A78F-420F-BDD5-D792503CA948}" type="presParOf" srcId="{F8AA2A8D-CD4F-4F82-BF21-35D4BC2EE1EC}" destId="{E78D519A-6015-4D6E-B2FC-B606B9A273DF}" srcOrd="12" destOrd="0" presId="urn:microsoft.com/office/officeart/2005/8/layout/cycle5"/>
    <dgm:cxn modelId="{7B154B12-DE35-4692-9CE7-8619B68C9B5A}" type="presParOf" srcId="{F8AA2A8D-CD4F-4F82-BF21-35D4BC2EE1EC}" destId="{58B029C4-1F52-4572-9F8D-D4846A0D0422}" srcOrd="13" destOrd="0" presId="urn:microsoft.com/office/officeart/2005/8/layout/cycle5"/>
    <dgm:cxn modelId="{B770091F-4B60-44E1-B372-92185E3C8DCA}" type="presParOf" srcId="{F8AA2A8D-CD4F-4F82-BF21-35D4BC2EE1EC}" destId="{6CC6CF91-2526-4927-A1BF-52216DE821BD}" srcOrd="14" destOrd="0" presId="urn:microsoft.com/office/officeart/2005/8/layout/cycle5"/>
    <dgm:cxn modelId="{7E863CDF-9266-4312-9E19-2C41F0DB8070}" type="presParOf" srcId="{F8AA2A8D-CD4F-4F82-BF21-35D4BC2EE1EC}" destId="{E1832529-F8E1-4EDE-BADF-375C03B7BC44}" srcOrd="15" destOrd="0" presId="urn:microsoft.com/office/officeart/2005/8/layout/cycle5"/>
    <dgm:cxn modelId="{83AB8953-6FCA-40F2-A7B4-3595E33DB3A9}" type="presParOf" srcId="{F8AA2A8D-CD4F-4F82-BF21-35D4BC2EE1EC}" destId="{129616AF-720D-4990-99D2-363B7F11BB9A}" srcOrd="16" destOrd="0" presId="urn:microsoft.com/office/officeart/2005/8/layout/cycle5"/>
    <dgm:cxn modelId="{41093FD4-4724-4DC1-8EFC-02768BBC932F}" type="presParOf" srcId="{F8AA2A8D-CD4F-4F82-BF21-35D4BC2EE1EC}" destId="{3AFF4AF8-395B-41ED-BFCF-463A239D872F}" srcOrd="17" destOrd="0" presId="urn:microsoft.com/office/officeart/2005/8/layout/cycle5"/>
    <dgm:cxn modelId="{BB1761F4-8048-48D2-B546-D1D9AAB562BF}" type="presParOf" srcId="{F8AA2A8D-CD4F-4F82-BF21-35D4BC2EE1EC}" destId="{9D740C07-E610-42F2-8A84-8DA93806BBC9}" srcOrd="18" destOrd="0" presId="urn:microsoft.com/office/officeart/2005/8/layout/cycle5"/>
    <dgm:cxn modelId="{878C509A-D3FA-4227-AFE5-CD82368BB4C5}" type="presParOf" srcId="{F8AA2A8D-CD4F-4F82-BF21-35D4BC2EE1EC}" destId="{87F74C2C-DF42-43F7-8375-3EAFCEFD348F}" srcOrd="19" destOrd="0" presId="urn:microsoft.com/office/officeart/2005/8/layout/cycle5"/>
    <dgm:cxn modelId="{8103BCA1-2BA2-443A-8300-94CB014BAB33}" type="presParOf" srcId="{F8AA2A8D-CD4F-4F82-BF21-35D4BC2EE1EC}" destId="{194F8C7F-51AD-4843-84AA-4C8E04D1A11E}" srcOrd="20" destOrd="0" presId="urn:microsoft.com/office/officeart/2005/8/layout/cycle5"/>
  </dgm:cxnLst>
  <dgm:bg>
    <a:noFill/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681D97-5339-4E52-AE61-531F54A02F09}">
      <dsp:nvSpPr>
        <dsp:cNvPr id="0" name=""/>
        <dsp:cNvSpPr/>
      </dsp:nvSpPr>
      <dsp:spPr>
        <a:xfrm>
          <a:off x="2209798" y="1174"/>
          <a:ext cx="954331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1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 Identify Key Leader or Entity</a:t>
          </a:r>
          <a:endParaRPr lang="en-US" sz="800" kern="1200" dirty="0">
            <a:effectLst/>
            <a:latin typeface="+mn-lt"/>
          </a:endParaRPr>
        </a:p>
      </dsp:txBody>
      <dsp:txXfrm>
        <a:off x="2209798" y="1174"/>
        <a:ext cx="954331" cy="465335"/>
      </dsp:txXfrm>
    </dsp:sp>
    <dsp:sp modelId="{77FF0550-75A9-4525-BD22-C3328D3264C7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1875413" y="117008"/>
              </a:moveTo>
              <a:arcTo wR="1329943" hR="1329943" stAng="17652839" swAng="577006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3AE2E-EE5D-465D-AE31-9CB09DE57AA5}">
      <dsp:nvSpPr>
        <dsp:cNvPr id="0" name=""/>
        <dsp:cNvSpPr/>
      </dsp:nvSpPr>
      <dsp:spPr>
        <a:xfrm>
          <a:off x="3052048" y="501911"/>
          <a:ext cx="1349415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2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 Intelligence Preparation of the Environment</a:t>
          </a:r>
          <a:endParaRPr lang="en-US" sz="800" kern="1200" dirty="0">
            <a:effectLst/>
            <a:latin typeface="+mn-lt"/>
          </a:endParaRPr>
        </a:p>
      </dsp:txBody>
      <dsp:txXfrm>
        <a:off x="3052048" y="501911"/>
        <a:ext cx="1349415" cy="465335"/>
      </dsp:txXfrm>
    </dsp:sp>
    <dsp:sp modelId="{8B325BB4-C1BD-4F7A-8BFD-53F59CAF8F36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2572885" y="856824"/>
              </a:moveTo>
              <a:arcTo wR="1329943" hR="1329943" stAng="20349659" swAng="1065277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AA020-40D1-4B06-A5C7-26870B6DB1E5}">
      <dsp:nvSpPr>
        <dsp:cNvPr id="0" name=""/>
        <dsp:cNvSpPr/>
      </dsp:nvSpPr>
      <dsp:spPr>
        <a:xfrm>
          <a:off x="3383287" y="1627057"/>
          <a:ext cx="1200550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3 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Identify Desired Effects</a:t>
          </a:r>
          <a:endParaRPr lang="en-US" sz="800" kern="1200" dirty="0">
            <a:effectLst/>
            <a:latin typeface="+mn-lt"/>
          </a:endParaRPr>
        </a:p>
      </dsp:txBody>
      <dsp:txXfrm>
        <a:off x="3383287" y="1627057"/>
        <a:ext cx="1200550" cy="465335"/>
      </dsp:txXfrm>
    </dsp:sp>
    <dsp:sp modelId="{167406FA-FF96-4672-B222-35BE6FF6B817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2504045" y="1954628"/>
              </a:moveTo>
              <a:arcTo wR="1329943" hR="1329943" stAng="1680921" swAng="836593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446E9-3C74-4846-A249-52F27894E922}">
      <dsp:nvSpPr>
        <dsp:cNvPr id="0" name=""/>
        <dsp:cNvSpPr/>
      </dsp:nvSpPr>
      <dsp:spPr>
        <a:xfrm>
          <a:off x="2843581" y="2529354"/>
          <a:ext cx="840846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4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Prepare</a:t>
          </a:r>
          <a:endParaRPr lang="en-US" sz="800" kern="1200" dirty="0">
            <a:effectLst/>
            <a:latin typeface="+mn-lt"/>
          </a:endParaRPr>
        </a:p>
      </dsp:txBody>
      <dsp:txXfrm>
        <a:off x="2843581" y="2529354"/>
        <a:ext cx="840846" cy="465335"/>
      </dsp:txXfrm>
    </dsp:sp>
    <dsp:sp modelId="{BFF3F071-D2EC-4CC4-A141-56319ADAA636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1426408" y="2656382"/>
              </a:moveTo>
              <a:arcTo wR="1329943" hR="1329943" stAng="5150428" swAng="470311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D519A-6015-4D6E-B2FC-B606B9A273DF}">
      <dsp:nvSpPr>
        <dsp:cNvPr id="0" name=""/>
        <dsp:cNvSpPr/>
      </dsp:nvSpPr>
      <dsp:spPr>
        <a:xfrm>
          <a:off x="1678418" y="2529354"/>
          <a:ext cx="863010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5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Execute</a:t>
          </a:r>
          <a:endParaRPr lang="en-US" sz="800" kern="1200" dirty="0">
            <a:effectLst/>
            <a:latin typeface="+mn-lt"/>
          </a:endParaRPr>
        </a:p>
      </dsp:txBody>
      <dsp:txXfrm>
        <a:off x="1678418" y="2529354"/>
        <a:ext cx="863010" cy="465335"/>
      </dsp:txXfrm>
    </dsp:sp>
    <dsp:sp modelId="{6CC6CF91-2526-4927-A1BF-52216DE821BD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340959" y="2219133"/>
              </a:moveTo>
              <a:arcTo wR="1329943" hR="1329943" stAng="8282485" swAng="836593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32529-F8E1-4EDE-BADF-375C03B7BC44}">
      <dsp:nvSpPr>
        <dsp:cNvPr id="0" name=""/>
        <dsp:cNvSpPr/>
      </dsp:nvSpPr>
      <dsp:spPr>
        <a:xfrm>
          <a:off x="826361" y="1627057"/>
          <a:ext cx="1128008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6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Debrief/Report</a:t>
          </a:r>
          <a:endParaRPr lang="en-US" sz="800" kern="1200" dirty="0">
            <a:effectLst/>
            <a:latin typeface="+mn-lt"/>
          </a:endParaRPr>
        </a:p>
      </dsp:txBody>
      <dsp:txXfrm>
        <a:off x="826361" y="1627057"/>
        <a:ext cx="1128008" cy="465335"/>
      </dsp:txXfrm>
    </dsp:sp>
    <dsp:sp modelId="{3AFF4AF8-395B-41ED-BFCF-463A239D872F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1926" y="1258382"/>
              </a:moveTo>
              <a:arcTo wR="1329943" hR="1329943" stAng="10985064" swAng="1065277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40C07-E610-42F2-8A84-8DA93806BBC9}">
      <dsp:nvSpPr>
        <dsp:cNvPr id="0" name=""/>
        <dsp:cNvSpPr/>
      </dsp:nvSpPr>
      <dsp:spPr>
        <a:xfrm>
          <a:off x="1008346" y="501911"/>
          <a:ext cx="1277653" cy="4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effectLst/>
              <a:latin typeface="+mn-lt"/>
            </a:rPr>
            <a:t>7</a:t>
          </a:r>
          <a:endParaRPr lang="en-US" sz="800" kern="1200" dirty="0">
            <a:effectLst/>
            <a:latin typeface="+mn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effectLst/>
              <a:latin typeface="+mn-lt"/>
              <a:cs typeface="Times New Roman" pitchFamily="18" charset="0"/>
            </a:rPr>
            <a:t>Reengage</a:t>
          </a:r>
          <a:endParaRPr lang="en-US" sz="800" kern="1200" dirty="0">
            <a:effectLst/>
            <a:latin typeface="+mn-lt"/>
          </a:endParaRPr>
        </a:p>
      </dsp:txBody>
      <dsp:txXfrm>
        <a:off x="1008346" y="501911"/>
        <a:ext cx="1277653" cy="465335"/>
      </dsp:txXfrm>
    </dsp:sp>
    <dsp:sp modelId="{194F8C7F-51AD-4843-84AA-4C8E04D1A11E}">
      <dsp:nvSpPr>
        <dsp:cNvPr id="0" name=""/>
        <dsp:cNvSpPr/>
      </dsp:nvSpPr>
      <dsp:spPr>
        <a:xfrm>
          <a:off x="1357021" y="233841"/>
          <a:ext cx="2659886" cy="2659886"/>
        </a:xfrm>
        <a:custGeom>
          <a:avLst/>
          <a:gdLst/>
          <a:ahLst/>
          <a:cxnLst/>
          <a:rect l="0" t="0" r="0" b="0"/>
          <a:pathLst>
            <a:path>
              <a:moveTo>
                <a:pt x="589508" y="225178"/>
              </a:moveTo>
              <a:arcTo wR="1329943" hR="1329943" stAng="14170155" swAng="577006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rtc-polk.army.mil/Transition_team/162nd_INF_BD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ll.army.mi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0" y="3505200"/>
            <a:ext cx="2286000" cy="3352800"/>
            <a:chOff x="0" y="3581400"/>
            <a:chExt cx="2286000" cy="3352800"/>
          </a:xfrm>
          <a:solidFill>
            <a:schemeClr val="bg2">
              <a:lumMod val="90000"/>
            </a:schemeClr>
          </a:solidFill>
        </p:grpSpPr>
        <p:sp>
          <p:nvSpPr>
            <p:cNvPr id="31" name="Round Same Side Corner Rectangle 30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Identify Key Leader</a:t>
              </a:r>
              <a:endParaRPr lang="en-US" sz="1600" dirty="0"/>
            </a:p>
          </p:txBody>
        </p:sp>
        <p:sp>
          <p:nvSpPr>
            <p:cNvPr id="33" name="Teardrop 32"/>
            <p:cNvSpPr/>
            <p:nvPr/>
          </p:nvSpPr>
          <p:spPr>
            <a:xfrm>
              <a:off x="1752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1</a:t>
              </a:r>
              <a:endParaRPr lang="en-US" sz="28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6000" y="3505200"/>
            <a:ext cx="4572000" cy="3352800"/>
            <a:chOff x="0" y="3581400"/>
            <a:chExt cx="4572000" cy="33528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5" name="Round Same Side Corner Rectangle 34"/>
            <p:cNvSpPr/>
            <p:nvPr/>
          </p:nvSpPr>
          <p:spPr>
            <a:xfrm>
              <a:off x="0" y="3581400"/>
              <a:ext cx="4572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0" y="6629400"/>
              <a:ext cx="4572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Intelligence Preparation Of The Environment</a:t>
              </a:r>
              <a:endParaRPr lang="en-US" sz="1600" dirty="0"/>
            </a:p>
          </p:txBody>
        </p:sp>
        <p:sp>
          <p:nvSpPr>
            <p:cNvPr id="37" name="Teardrop 36"/>
            <p:cNvSpPr/>
            <p:nvPr/>
          </p:nvSpPr>
          <p:spPr>
            <a:xfrm>
              <a:off x="4038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2</a:t>
              </a:r>
              <a:endParaRPr lang="en-US" sz="28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858000" y="3505200"/>
            <a:ext cx="2286000" cy="3352800"/>
            <a:chOff x="0" y="3581400"/>
            <a:chExt cx="2286000" cy="33528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9" name="Round Same Side Corner Rectangle 38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Identify Effects</a:t>
              </a:r>
              <a:endParaRPr lang="en-US" sz="1600" dirty="0"/>
            </a:p>
          </p:txBody>
        </p:sp>
        <p:sp>
          <p:nvSpPr>
            <p:cNvPr id="41" name="Teardrop 40"/>
            <p:cNvSpPr/>
            <p:nvPr/>
          </p:nvSpPr>
          <p:spPr>
            <a:xfrm>
              <a:off x="1752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3</a:t>
              </a:r>
              <a:endParaRPr lang="en-US" sz="28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858000" y="0"/>
            <a:ext cx="2286000" cy="3352800"/>
            <a:chOff x="0" y="3581400"/>
            <a:chExt cx="2286000" cy="3352800"/>
          </a:xfrm>
        </p:grpSpPr>
        <p:sp>
          <p:nvSpPr>
            <p:cNvPr id="47" name="Round Same Side Corner Rectangle 46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Communication</a:t>
              </a:r>
              <a:endParaRPr lang="en-US" sz="16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286000" y="0"/>
            <a:ext cx="4572000" cy="3352800"/>
            <a:chOff x="0" y="3581400"/>
            <a:chExt cx="2286000" cy="3352800"/>
          </a:xfrm>
        </p:grpSpPr>
        <p:sp>
          <p:nvSpPr>
            <p:cNvPr id="51" name="Round Same Side Corner Rectangle 50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Process For Conducting KLE</a:t>
              </a:r>
              <a:endParaRPr lang="en-US" sz="1600" dirty="0"/>
            </a:p>
          </p:txBody>
        </p:sp>
      </p:grpSp>
      <p:sp>
        <p:nvSpPr>
          <p:cNvPr id="55" name="Oval 54"/>
          <p:cNvSpPr/>
          <p:nvPr/>
        </p:nvSpPr>
        <p:spPr>
          <a:xfrm>
            <a:off x="3743325" y="866775"/>
            <a:ext cx="1676400" cy="16002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20999997" lon="0" rev="0"/>
            </a:camera>
            <a:lightRig rig="threePt" dir="t">
              <a:rot lat="0" lon="0" rev="1200000"/>
            </a:lightRig>
          </a:scene3d>
          <a:sp3d extrusionH="76200">
            <a:bevelT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KLE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Is a Cyclical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Process.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54" name="Diagram 53"/>
          <p:cNvGraphicFramePr/>
          <p:nvPr/>
        </p:nvGraphicFramePr>
        <p:xfrm>
          <a:off x="1905000" y="38100"/>
          <a:ext cx="5410200" cy="2995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858000" y="228600"/>
            <a:ext cx="228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u="sng" dirty="0" smtClean="0">
                <a:cs typeface="Times New Roman" pitchFamily="18" charset="0"/>
              </a:rPr>
              <a:t>Dialog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More free flowing than the other types.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Learning process.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Suspend all assumptions.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Views are presented to discover and learn not to attack and defend.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Explore issues. 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Richer grasp of all parties involved 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Total end state focus, yet the conclusion or goals are a </a:t>
            </a:r>
            <a:r>
              <a:rPr lang="en-US" sz="800" dirty="0">
                <a:cs typeface="Times New Roman" pitchFamily="18" charset="0"/>
              </a:rPr>
              <a:t>b</a:t>
            </a:r>
            <a:r>
              <a:rPr lang="en-US" sz="800" dirty="0" smtClean="0">
                <a:cs typeface="Times New Roman" pitchFamily="18" charset="0"/>
              </a:rPr>
              <a:t>y product.</a:t>
            </a:r>
            <a:endParaRPr lang="en-US" sz="800" dirty="0"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858000" y="16002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u="sng" dirty="0" smtClean="0">
                <a:cs typeface="Times New Roman" pitchFamily="18" charset="0"/>
              </a:rPr>
              <a:t>Discussion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Analyze and dissect.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Main course of action is to make decisions. </a:t>
            </a:r>
          </a:p>
          <a:p>
            <a:pPr>
              <a:buFont typeface="Arial" pitchFamily="34" charset="0"/>
              <a:buChar char="•"/>
            </a:pPr>
            <a:r>
              <a:rPr lang="en-US" sz="800" dirty="0">
                <a:cs typeface="Times New Roman" pitchFamily="18" charset="0"/>
              </a:rPr>
              <a:t> </a:t>
            </a:r>
            <a:r>
              <a:rPr lang="en-US" sz="800" dirty="0" smtClean="0">
                <a:cs typeface="Times New Roman" pitchFamily="18" charset="0"/>
              </a:rPr>
              <a:t>Views are defended.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>
                <a:cs typeface="Times New Roman" pitchFamily="18" charset="0"/>
              </a:rPr>
              <a:t> </a:t>
            </a:r>
            <a:r>
              <a:rPr lang="en-US" sz="800" dirty="0" smtClean="0">
                <a:cs typeface="Times New Roman" pitchFamily="18" charset="0"/>
              </a:rPr>
              <a:t>Unlike a dialog we seek a more pinpointed conclusion.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>
                <a:cs typeface="Times New Roman" pitchFamily="18" charset="0"/>
              </a:rPr>
              <a:t> Can turn into a </a:t>
            </a:r>
            <a:r>
              <a:rPr lang="en-US" sz="800" u="sng" dirty="0" smtClean="0">
                <a:cs typeface="Times New Roman" pitchFamily="18" charset="0"/>
              </a:rPr>
              <a:t>negotiation</a:t>
            </a:r>
            <a:r>
              <a:rPr lang="en-US" sz="800" dirty="0" smtClean="0">
                <a:cs typeface="Times New Roman" pitchFamily="18" charset="0"/>
              </a:rPr>
              <a:t>.</a:t>
            </a:r>
          </a:p>
          <a:p>
            <a:r>
              <a:rPr lang="en-US" sz="800" dirty="0" smtClean="0">
                <a:solidFill>
                  <a:srgbClr val="C00000"/>
                </a:solidFill>
                <a:cs typeface="Times New Roman" pitchFamily="18" charset="0"/>
              </a:rPr>
              <a:t>(Influencing is providing motivation to reach Zone Of Possible Agreement)</a:t>
            </a:r>
            <a:endParaRPr lang="en-US" sz="8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58" name="Round Same Side Corner Rectangle 57"/>
          <p:cNvSpPr/>
          <p:nvPr/>
        </p:nvSpPr>
        <p:spPr>
          <a:xfrm>
            <a:off x="0" y="0"/>
            <a:ext cx="2286000" cy="3352800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0" y="4038600"/>
            <a:ext cx="22860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Discern key leader’s agenda, motivation, and interests 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Confirm/deny key leader’s capability in relation to desired effects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Ethnicity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Tribal background and perspective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Religious background 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Political affiliation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Associations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 Resources</a:t>
            </a:r>
          </a:p>
          <a:p>
            <a:pPr marL="117475" lvl="1"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Social network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286000" y="3886200"/>
            <a:ext cx="4572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 Information operations vulnerabilities assessment.</a:t>
            </a:r>
          </a:p>
          <a:p>
            <a:pPr marL="174625" lvl="1">
              <a:buFont typeface="Arial" pitchFamily="34" charset="0"/>
              <a:buChar char="•"/>
            </a:pPr>
            <a:r>
              <a:rPr lang="en-US" sz="1400" dirty="0" smtClean="0"/>
              <a:t>Adversary IO vulnerabilities.</a:t>
            </a:r>
          </a:p>
          <a:p>
            <a:pPr marL="174625" lvl="1">
              <a:buFont typeface="Arial" pitchFamily="34" charset="0"/>
              <a:buChar char="•"/>
            </a:pPr>
            <a:r>
              <a:rPr lang="en-US" sz="1400" dirty="0" smtClean="0"/>
              <a:t>Friendly vulnerabilities to</a:t>
            </a:r>
          </a:p>
          <a:p>
            <a:pPr marL="174625" lvl="1"/>
            <a:r>
              <a:rPr lang="en-US" sz="1400" dirty="0" smtClean="0"/>
              <a:t>adversary IO efforts.</a:t>
            </a:r>
            <a:endParaRPr lang="en-US" sz="14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 Review previous post engagement reports, if available.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 Use forward-thinking options to build on prior engagements.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Leverage other collection assets. 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</a:rPr>
              <a:t>(KLEs Prior can be used to find this information also)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cs typeface="Times New Roman" pitchFamily="18" charset="0"/>
              </a:rPr>
              <a:t>Develop contingencies and counters to unfavorable responses.</a:t>
            </a:r>
            <a:endParaRPr lang="en-US" sz="14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92069" y="4105072"/>
            <a:ext cx="21659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What can we share based off the assessment of our counterparts OPSEC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858000" y="3686175"/>
            <a:ext cx="2286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Identify what you want to achieve.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Identify supporting objectives.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Identify preliminary conditions required to achieve the desired effect(s).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Predetermine what you are able to offer in order to get what you want.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Identify the probability of a favorable response to the request/desired effect.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Develop the Zone of Possible Agreement (ZOPA) and Best Alternative To a Negotiated Agreement (BATNA). </a:t>
            </a:r>
            <a:r>
              <a:rPr lang="en-US" sz="1000" dirty="0" smtClean="0">
                <a:solidFill>
                  <a:srgbClr val="C00000"/>
                </a:solidFill>
                <a:cs typeface="Times New Roman" pitchFamily="18" charset="0"/>
              </a:rPr>
              <a:t>(Area of compromise)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cs typeface="Times New Roman" pitchFamily="18" charset="0"/>
              </a:rPr>
              <a:t> Consider utilizing other enablers.  </a:t>
            </a:r>
            <a:r>
              <a:rPr lang="en-US" sz="1000" dirty="0" smtClean="0">
                <a:solidFill>
                  <a:srgbClr val="C00000"/>
                </a:solidFill>
                <a:cs typeface="Times New Roman" pitchFamily="18" charset="0"/>
              </a:rPr>
              <a:t>(Your Intel support or logistics for example)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cs typeface="Times New Roman" pitchFamily="18" charset="0"/>
            </a:endParaRPr>
          </a:p>
        </p:txBody>
      </p:sp>
      <p:pic>
        <p:nvPicPr>
          <p:cNvPr id="66" name="Picture 8" descr="X:\162nd\03_Battalion Folders\2nd_Bn\Cmd Grp\CSM\Crest\162 Crest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84594" y="2694442"/>
            <a:ext cx="592813" cy="685803"/>
          </a:xfrm>
          <a:prstGeom prst="rect">
            <a:avLst/>
          </a:prstGeom>
          <a:noFill/>
        </p:spPr>
      </p:pic>
      <p:sp>
        <p:nvSpPr>
          <p:cNvPr id="67" name="TextBox 66"/>
          <p:cNvSpPr txBox="1"/>
          <p:nvPr/>
        </p:nvSpPr>
        <p:spPr>
          <a:xfrm rot="16200000">
            <a:off x="76200" y="1436013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Leader Engagements</a:t>
            </a:r>
          </a:p>
          <a:p>
            <a:r>
              <a:rPr lang="en-US" sz="1600" b="1" dirty="0" smtClean="0"/>
              <a:t>162</a:t>
            </a:r>
            <a:r>
              <a:rPr lang="en-US" sz="1600" b="1" baseline="30000" dirty="0" smtClean="0"/>
              <a:t>nd</a:t>
            </a:r>
            <a:r>
              <a:rPr lang="en-US" sz="1600" b="1" dirty="0" smtClean="0"/>
              <a:t> Infantry Brigade</a:t>
            </a:r>
          </a:p>
          <a:p>
            <a:r>
              <a:rPr lang="en-US" sz="1600" b="1" dirty="0" smtClean="0"/>
              <a:t>Pocket Guide</a:t>
            </a:r>
            <a:endParaRPr lang="en-US" sz="1600" b="1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/>
          <a:srcRect l="25000" t="50000" r="50000" b="2232"/>
          <a:stretch>
            <a:fillRect/>
          </a:stretch>
        </p:blipFill>
        <p:spPr bwMode="auto">
          <a:xfrm>
            <a:off x="2286000" y="3596640"/>
            <a:ext cx="2286000" cy="3261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0" y="0"/>
            <a:ext cx="2286000" cy="3352800"/>
            <a:chOff x="0" y="3581400"/>
            <a:chExt cx="2286000" cy="3352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" name="Round Same Side Corner Rectangle 5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PREPARE</a:t>
              </a:r>
              <a:endParaRPr lang="en-US" sz="1600" dirty="0"/>
            </a:p>
          </p:txBody>
        </p:sp>
        <p:sp>
          <p:nvSpPr>
            <p:cNvPr id="8" name="Teardrop 7"/>
            <p:cNvSpPr/>
            <p:nvPr/>
          </p:nvSpPr>
          <p:spPr>
            <a:xfrm>
              <a:off x="1752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4</a:t>
              </a:r>
              <a:endParaRPr lang="en-US" sz="28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86000" y="0"/>
            <a:ext cx="6858000" cy="3352800"/>
            <a:chOff x="0" y="3581400"/>
            <a:chExt cx="6858000" cy="3352800"/>
          </a:xfrm>
          <a:solidFill>
            <a:srgbClr val="FAFEC6"/>
          </a:solidFill>
        </p:grpSpPr>
        <p:sp>
          <p:nvSpPr>
            <p:cNvPr id="10" name="Round Same Side Corner Rectangle 9"/>
            <p:cNvSpPr/>
            <p:nvPr/>
          </p:nvSpPr>
          <p:spPr>
            <a:xfrm>
              <a:off x="0" y="3581400"/>
              <a:ext cx="6858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629400"/>
              <a:ext cx="6858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EXECUTE</a:t>
              </a:r>
              <a:endParaRPr lang="en-US" sz="1600" dirty="0"/>
            </a:p>
          </p:txBody>
        </p:sp>
        <p:sp>
          <p:nvSpPr>
            <p:cNvPr id="12" name="Teardrop 11"/>
            <p:cNvSpPr/>
            <p:nvPr/>
          </p:nvSpPr>
          <p:spPr>
            <a:xfrm>
              <a:off x="6324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5</a:t>
              </a:r>
              <a:endParaRPr lang="en-US" sz="28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0" y="3505200"/>
            <a:ext cx="2286000" cy="3352800"/>
            <a:chOff x="0" y="3581400"/>
            <a:chExt cx="2286000" cy="3352800"/>
          </a:xfrm>
          <a:solidFill>
            <a:srgbClr val="EAF0E8"/>
          </a:solidFill>
        </p:grpSpPr>
        <p:sp>
          <p:nvSpPr>
            <p:cNvPr id="14" name="Round Same Side Corner Rectangle 13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629400"/>
              <a:ext cx="19050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DEBRIEF/ REPORT</a:t>
              </a:r>
              <a:endParaRPr lang="en-US" sz="1600" dirty="0"/>
            </a:p>
          </p:txBody>
        </p:sp>
        <p:sp>
          <p:nvSpPr>
            <p:cNvPr id="16" name="Teardrop 15"/>
            <p:cNvSpPr/>
            <p:nvPr/>
          </p:nvSpPr>
          <p:spPr>
            <a:xfrm>
              <a:off x="1752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6</a:t>
              </a:r>
              <a:endParaRPr lang="en-US" sz="28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72000" y="3505200"/>
            <a:ext cx="2286000" cy="3352800"/>
            <a:chOff x="0" y="3581400"/>
            <a:chExt cx="2286000" cy="3352800"/>
          </a:xfrm>
          <a:solidFill>
            <a:srgbClr val="E5F2F3"/>
          </a:solidFill>
        </p:grpSpPr>
        <p:sp>
          <p:nvSpPr>
            <p:cNvPr id="18" name="Round Same Side Corner Rectangle 17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629400"/>
              <a:ext cx="2133600" cy="304800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REENGAGE</a:t>
              </a:r>
              <a:endParaRPr lang="en-US" sz="1600" dirty="0"/>
            </a:p>
          </p:txBody>
        </p:sp>
        <p:sp>
          <p:nvSpPr>
            <p:cNvPr id="20" name="Teardrop 19"/>
            <p:cNvSpPr/>
            <p:nvPr/>
          </p:nvSpPr>
          <p:spPr>
            <a:xfrm>
              <a:off x="1752600" y="6324600"/>
              <a:ext cx="533400" cy="609600"/>
            </a:xfrm>
            <a:prstGeom prst="teardrop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7</a:t>
              </a:r>
              <a:endParaRPr lang="en-US" sz="28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58000" y="3505200"/>
            <a:ext cx="2286000" cy="3352800"/>
            <a:chOff x="0" y="3581400"/>
            <a:chExt cx="2286000" cy="3352800"/>
          </a:xfrm>
        </p:grpSpPr>
        <p:sp>
          <p:nvSpPr>
            <p:cNvPr id="22" name="Round Same Side Corner Rectangle 21"/>
            <p:cNvSpPr/>
            <p:nvPr/>
          </p:nvSpPr>
          <p:spPr>
            <a:xfrm>
              <a:off x="0" y="3581400"/>
              <a:ext cx="2286000" cy="3276600"/>
            </a:xfrm>
            <a:prstGeom prst="round2SameRect">
              <a:avLst>
                <a:gd name="adj1" fmla="val 10000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0" y="6629400"/>
              <a:ext cx="2286000" cy="304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600" dirty="0" smtClean="0"/>
                <a:t>            REFERENCES</a:t>
              </a:r>
              <a:endParaRPr lang="en-US" sz="16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38400" y="0"/>
            <a:ext cx="1849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en-US" sz="1400" dirty="0" smtClean="0">
                <a:cs typeface="Times New Roman" pitchFamily="18" charset="0"/>
              </a:rPr>
              <a:t>Pre-Engagement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400" dirty="0" smtClean="0">
                <a:cs typeface="Times New Roman" pitchFamily="18" charset="0"/>
              </a:rPr>
              <a:t>Greeting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400" dirty="0" smtClean="0">
                <a:cs typeface="Times New Roman" pitchFamily="18" charset="0"/>
              </a:rPr>
              <a:t>Execution</a:t>
            </a:r>
          </a:p>
          <a:p>
            <a:pPr marL="285750" indent="-285750">
              <a:buFont typeface="+mj-lt"/>
              <a:buAutoNum type="arabicPeriod"/>
            </a:pPr>
            <a:r>
              <a:rPr lang="en-US" sz="1400" dirty="0" smtClean="0">
                <a:cs typeface="Times New Roman" pitchFamily="18" charset="0"/>
              </a:rPr>
              <a:t>Closing</a:t>
            </a:r>
            <a:endParaRPr lang="en-US" sz="1400" dirty="0"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10400" y="4248150"/>
            <a:ext cx="1981200" cy="4095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200" u="sng" dirty="0" smtClean="0">
                <a:solidFill>
                  <a:sysClr val="windowText" lastClr="000000"/>
                </a:solidFill>
              </a:rPr>
              <a:t>Measuring success</a:t>
            </a:r>
            <a:endParaRPr lang="en-US" sz="1200" u="sng" dirty="0">
              <a:solidFill>
                <a:sysClr val="windowText" lastClr="000000"/>
              </a:solidFill>
            </a:endParaRPr>
          </a:p>
        </p:txBody>
      </p:sp>
      <p:sp>
        <p:nvSpPr>
          <p:cNvPr id="32" name="Flowchart: Document 31"/>
          <p:cNvSpPr/>
          <p:nvPr/>
        </p:nvSpPr>
        <p:spPr>
          <a:xfrm>
            <a:off x="7010400" y="3552825"/>
            <a:ext cx="1981200" cy="914400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953503" y="3505200"/>
            <a:ext cx="21142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Level of local cooperation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Economic development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Local participation in projects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Security improvements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0"/>
            <a:ext cx="2209800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atin typeface="Arial" pitchFamily="34" charset="0"/>
                <a:cs typeface="Arial" pitchFamily="34" charset="0"/>
              </a:rPr>
              <a:t>1 Pre-engagement</a:t>
            </a:r>
          </a:p>
          <a:p>
            <a:pPr>
              <a:buFont typeface="Arial" pitchFamily="34" charset="0"/>
              <a:buChar char="•"/>
            </a:pPr>
            <a:r>
              <a:rPr lang="en-US" sz="1050" dirty="0" smtClean="0">
                <a:cs typeface="Times New Roman" pitchFamily="18" charset="0"/>
              </a:rPr>
              <a:t>Discuss Team objectives and  desired effects.  </a:t>
            </a:r>
          </a:p>
          <a:p>
            <a:pPr>
              <a:buFont typeface="Arial" pitchFamily="34" charset="0"/>
              <a:buChar char="•"/>
            </a:pPr>
            <a:r>
              <a:rPr lang="en-US" sz="1050" dirty="0" smtClean="0">
                <a:cs typeface="Times New Roman" pitchFamily="18" charset="0"/>
              </a:rPr>
              <a:t>Discuss techniques of influence, rapport building, and resistance-based techniques to be used. </a:t>
            </a:r>
          </a:p>
          <a:p>
            <a:pPr>
              <a:buFont typeface="Arial" pitchFamily="34" charset="0"/>
              <a:buChar char="•"/>
            </a:pPr>
            <a:r>
              <a:rPr lang="en-US" sz="1050" dirty="0" smtClean="0">
                <a:cs typeface="Times New Roman" pitchFamily="18" charset="0"/>
              </a:rPr>
              <a:t>Practice social/cultural nuances. </a:t>
            </a:r>
          </a:p>
          <a:p>
            <a:pPr>
              <a:buFont typeface="Arial" pitchFamily="34" charset="0"/>
              <a:buChar char="•"/>
            </a:pPr>
            <a:r>
              <a:rPr lang="en-US" sz="1050" dirty="0" smtClean="0">
                <a:cs typeface="Times New Roman" pitchFamily="18" charset="0"/>
              </a:rPr>
              <a:t>Rehearse closing plan.</a:t>
            </a:r>
            <a:endParaRPr lang="en-US" sz="1050" dirty="0" smtClean="0">
              <a:cs typeface="Arial" pitchFamily="34" charset="0"/>
            </a:endParaRPr>
          </a:p>
          <a:p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14800" y="1447800"/>
            <a:ext cx="2057400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atin typeface="Arial" pitchFamily="34" charset="0"/>
                <a:cs typeface="Arial" pitchFamily="34" charset="0"/>
              </a:rPr>
              <a:t>2 Greeting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Demonstrate respect</a:t>
            </a: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Use language skills during greeting.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Demonstrate professional greeting.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Perform rapport building techniques.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Look for behavioral cues</a:t>
            </a:r>
            <a:endParaRPr 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72200" y="0"/>
            <a:ext cx="2514600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atin typeface="Arial" pitchFamily="34" charset="0"/>
                <a:cs typeface="Arial" pitchFamily="34" charset="0"/>
              </a:rPr>
              <a:t>3 Execution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Use language skills.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Enable interpreter.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Identify HN counterpart issues through learning by listening.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Advise and assist, in order to develop solutions, plans, courses of action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50" dirty="0" smtClean="0"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uild relationship to further enable HN counterpart.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72200" y="16764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latin typeface="Arial" pitchFamily="34" charset="0"/>
                <a:cs typeface="Arial" pitchFamily="34" charset="0"/>
              </a:rPr>
              <a:t>4 Closing</a:t>
            </a:r>
          </a:p>
          <a:p>
            <a:pPr>
              <a:buFont typeface="Arial" pitchFamily="34" charset="0"/>
              <a:buChar char="•"/>
            </a:pPr>
            <a:r>
              <a:rPr lang="en-US" sz="1050" dirty="0" smtClean="0">
                <a:cs typeface="Arial" pitchFamily="34" charset="0"/>
              </a:rPr>
              <a:t>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Recap engagement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Follow-on KLE planned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Use culturally specific customs and courtesies</a:t>
            </a:r>
          </a:p>
          <a:p>
            <a:pPr lvl="0">
              <a:buFont typeface="Arial" pitchFamily="34" charset="0"/>
              <a:buChar char="•"/>
            </a:pPr>
            <a:r>
              <a:rPr lang="en-US" sz="1100" dirty="0" smtClean="0"/>
              <a:t> Sustain relationship.</a:t>
            </a:r>
          </a:p>
          <a:p>
            <a:pPr lvl="0">
              <a:buFont typeface="Arial" pitchFamily="34" charset="0"/>
              <a:buChar char="•"/>
            </a:pPr>
            <a:r>
              <a:rPr lang="en-US" sz="1100" dirty="0" smtClean="0"/>
              <a:t> Establish follow-up meeting if required</a:t>
            </a:r>
            <a:r>
              <a:rPr lang="en-US" sz="1050" dirty="0" smtClean="0"/>
              <a:t>.</a:t>
            </a:r>
          </a:p>
          <a:p>
            <a:endParaRPr lang="en-US" sz="800" b="1" dirty="0" smtClean="0">
              <a:cs typeface="Arial" pitchFamily="34" charset="0"/>
            </a:endParaRPr>
          </a:p>
          <a:p>
            <a:endParaRPr lang="en-US" sz="700" b="1" dirty="0" smtClean="0">
              <a:cs typeface="Arial" pitchFamily="34" charset="0"/>
            </a:endParaRPr>
          </a:p>
          <a:p>
            <a:endParaRPr lang="en-US" sz="600" b="1" dirty="0" smtClean="0"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3733800"/>
            <a:ext cx="2286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</a:t>
            </a:r>
            <a:r>
              <a:rPr lang="en-US" sz="1100" dirty="0" smtClean="0">
                <a:cs typeface="Times New Roman" pitchFamily="18" charset="0"/>
              </a:rPr>
              <a:t>Conduct post-KLE debrief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Submit post-KLE report in accordance with unit’s Standing Operating Procedures.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Input relevant key leader information into designated databases for future use. </a:t>
            </a:r>
            <a:r>
              <a:rPr lang="en-US" sz="1100" dirty="0" smtClean="0">
                <a:solidFill>
                  <a:srgbClr val="C00000"/>
                </a:solidFill>
                <a:cs typeface="Times New Roman" pitchFamily="18" charset="0"/>
              </a:rPr>
              <a:t>(IE: TIGR, CIDNE, C-POF, Blue Force Tracker)</a:t>
            </a:r>
            <a:endParaRPr lang="en-US" sz="11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Establish Battalion and Company systems of record for        </a:t>
            </a:r>
          </a:p>
          <a:p>
            <a:r>
              <a:rPr lang="en-US" sz="1100" dirty="0" smtClean="0">
                <a:cs typeface="Times New Roman" pitchFamily="18" charset="0"/>
              </a:rPr>
              <a:t>  continuity and  uniformity.</a:t>
            </a:r>
            <a:endParaRPr lang="en-US" sz="1100" dirty="0"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95800" y="3505201"/>
            <a:ext cx="2362200" cy="3113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 Reengagement equals effective KLE.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Sustain/maintain relationship.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Provide method for key leader’s to contact you between KLEs.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Make maximum use of Commander’s Emergency Response Program   (CERP) and Civil–Military Cooperation (</a:t>
            </a:r>
            <a:r>
              <a:rPr lang="en-US" sz="1100" dirty="0" err="1" smtClean="0">
                <a:cs typeface="Times New Roman" pitchFamily="18" charset="0"/>
              </a:rPr>
              <a:t>CiMiC</a:t>
            </a:r>
            <a:r>
              <a:rPr lang="en-US" sz="1100" dirty="0" smtClean="0">
                <a:cs typeface="Times New Roman" pitchFamily="18" charset="0"/>
              </a:rPr>
              <a:t>) to meet commitments.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Review previous KLE reports and agreements before the next KLE.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100" dirty="0" smtClean="0">
                <a:cs typeface="Times New Roman" pitchFamily="18" charset="0"/>
              </a:rPr>
              <a:t>Monitor key leader development.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1100" dirty="0"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228600"/>
            <a:ext cx="22098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Determine goals </a:t>
            </a:r>
            <a:r>
              <a:rPr lang="en-US" sz="1200" dirty="0" smtClean="0">
                <a:solidFill>
                  <a:srgbClr val="C00000"/>
                </a:solidFill>
                <a:cs typeface="Times New Roman" pitchFamily="18" charset="0"/>
              </a:rPr>
              <a:t>(based off phase of operations or effects to previous engagement).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Task organize in logistics, ops, </a:t>
            </a:r>
            <a:r>
              <a:rPr lang="en-US" sz="1200" dirty="0" err="1" smtClean="0">
                <a:cs typeface="Times New Roman" pitchFamily="18" charset="0"/>
              </a:rPr>
              <a:t>intel</a:t>
            </a:r>
            <a:r>
              <a:rPr lang="en-US" sz="1200" dirty="0" smtClean="0">
                <a:cs typeface="Times New Roman" pitchFamily="18" charset="0"/>
              </a:rPr>
              <a:t>, etc. and then discuss points of interest.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 Discuss common terms, use of acronyms with interpreter.</a:t>
            </a:r>
          </a:p>
          <a:p>
            <a:pPr lvl="0">
              <a:buFont typeface="Arial" pitchFamily="34" charset="0"/>
              <a:buChar char="•"/>
            </a:pPr>
            <a:r>
              <a:rPr lang="en-US" sz="1200" dirty="0" smtClean="0">
                <a:cs typeface="Times New Roman" pitchFamily="18" charset="0"/>
              </a:rPr>
              <a:t> Determine best closing plan </a:t>
            </a:r>
            <a:r>
              <a:rPr lang="en-US" sz="1200" dirty="0" smtClean="0">
                <a:solidFill>
                  <a:srgbClr val="C00000"/>
                </a:solidFill>
                <a:cs typeface="Times New Roman" pitchFamily="18" charset="0"/>
              </a:rPr>
              <a:t>(even a possible out</a:t>
            </a:r>
            <a:r>
              <a:rPr lang="en-US" sz="1400" dirty="0" smtClean="0">
                <a:solidFill>
                  <a:srgbClr val="C00000"/>
                </a:solidFill>
                <a:cs typeface="Times New Roman" pitchFamily="18" charset="0"/>
              </a:rPr>
              <a:t>).</a:t>
            </a:r>
            <a:r>
              <a:rPr lang="en-US" sz="1400" dirty="0" smtClean="0">
                <a:cs typeface="Times New Roman" pitchFamily="18" charset="0"/>
              </a:rPr>
              <a:t> </a:t>
            </a:r>
            <a:endParaRPr lang="en-US" sz="140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010400" y="4648200"/>
            <a:ext cx="2133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/>
              <a:t>Reference </a:t>
            </a:r>
          </a:p>
          <a:p>
            <a:r>
              <a:rPr lang="en-US" sz="800" b="1" dirty="0" smtClean="0"/>
              <a:t>FM 3-07.1 </a:t>
            </a:r>
            <a:r>
              <a:rPr lang="en-US" sz="800" dirty="0" smtClean="0"/>
              <a:t>Foreign Security Force Assistance</a:t>
            </a:r>
          </a:p>
          <a:p>
            <a:r>
              <a:rPr lang="en-US" sz="800" b="1" dirty="0" smtClean="0"/>
              <a:t>TC 31-73 </a:t>
            </a:r>
            <a:r>
              <a:rPr lang="en-US" sz="800" dirty="0" smtClean="0"/>
              <a:t>Special Force Advisor Guide</a:t>
            </a:r>
          </a:p>
          <a:p>
            <a:r>
              <a:rPr lang="en-US" sz="800" b="1" dirty="0" smtClean="0"/>
              <a:t>FM 3-13 </a:t>
            </a:r>
            <a:r>
              <a:rPr lang="en-US" sz="800" dirty="0" smtClean="0"/>
              <a:t>Information Operations </a:t>
            </a:r>
          </a:p>
          <a:p>
            <a:r>
              <a:rPr lang="en-US" sz="800" dirty="0" smtClean="0"/>
              <a:t>Leadership Development And Education For Sustained Peace </a:t>
            </a:r>
            <a:r>
              <a:rPr lang="en-US" sz="800" b="1" dirty="0" smtClean="0"/>
              <a:t>(LDESP) </a:t>
            </a:r>
          </a:p>
          <a:p>
            <a:endParaRPr lang="en-US" sz="800" b="1" dirty="0" smtClean="0"/>
          </a:p>
          <a:p>
            <a:r>
              <a:rPr lang="en-US" sz="800" b="1" dirty="0" smtClean="0"/>
              <a:t>NIPRNET Sources</a:t>
            </a:r>
          </a:p>
          <a:p>
            <a:r>
              <a:rPr lang="en-US" sz="800" b="1" dirty="0" smtClean="0"/>
              <a:t>162</a:t>
            </a:r>
            <a:r>
              <a:rPr lang="en-US" sz="800" b="1" baseline="30000" dirty="0" smtClean="0"/>
              <a:t>ND</a:t>
            </a:r>
            <a:r>
              <a:rPr lang="en-US" sz="800" b="1" dirty="0" smtClean="0"/>
              <a:t> Infantry Brigade Website</a:t>
            </a:r>
          </a:p>
          <a:p>
            <a:r>
              <a:rPr lang="en-US" sz="800" dirty="0" smtClean="0">
                <a:hlinkClick r:id="rId3"/>
              </a:rPr>
              <a:t>http://www.jrtc-polk.army.mil/Transition_team/162nd_INF_BDE.html</a:t>
            </a:r>
            <a:endParaRPr lang="en-US" sz="800" dirty="0" smtClean="0"/>
          </a:p>
          <a:p>
            <a:r>
              <a:rPr lang="en-US" sz="800" b="1" dirty="0" smtClean="0"/>
              <a:t>Center for Army Lessons Learned</a:t>
            </a:r>
          </a:p>
          <a:p>
            <a:r>
              <a:rPr lang="en-US" sz="800" b="1" dirty="0" smtClean="0">
                <a:hlinkClick r:id="rId4"/>
              </a:rPr>
              <a:t>http://call.army.mil/</a:t>
            </a:r>
            <a:endParaRPr lang="en-US" sz="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1 xmlns="c090fc03-b6f8-422f-89c7-1265ea74e481">Key leader Engagement Pocket Guide for the 162nd Inafantry Brigade </Description1>
    <ALLIS_x0020_Worthy xmlns="c090fc03-b6f8-422f-89c7-1265ea74e481">No</ALLIS_x0020_Worthy>
    <Contract xmlns="c090fc03-b6f8-422f-89c7-1265ea74e481">OPS</Contract>
    <Posted_x0020_Date xmlns="c090fc03-b6f8-422f-89c7-1265ea74e481">2012-05-30T05:00:00+00:00</Posted_x0020_Date>
    <Posted_x0020_to_x0020_ALLIS xmlns="c090fc03-b6f8-422f-89c7-1265ea74e481">No</Posted_x0020_to_x0020_ALLIS>
    <_dlc_DocId xmlns="cc12c896-ed95-4968-96cc-9e0ca82e0877">3Y3UXDDPWQ2Z-270-3281</_dlc_DocId>
    <_dlc_DocIdUrl xmlns="cc12c896-ed95-4968-96cc-9e0ca82e0877">
      <Url>https://combinedarmscenter.army.mil/orgs/call/CI/ops/L2I2/_layouts/DocIdRedir.aspx?ID=3Y3UXDDPWQ2Z-270-3281</Url>
      <Description>3Y3UXDDPWQ2Z-270-3281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NO Observation Report" ma:contentTypeID="0x0101005766952A705BA448B781C7C1C66E316800A2C95210C100E14A850C2DF6A7E63A70" ma:contentTypeVersion="29" ma:contentTypeDescription="" ma:contentTypeScope="" ma:versionID="9b9cbfd9daa624abfb46e17648acadcf">
  <xsd:schema xmlns:xsd="http://www.w3.org/2001/XMLSchema" xmlns:xs="http://www.w3.org/2001/XMLSchema" xmlns:p="http://schemas.microsoft.com/office/2006/metadata/properties" xmlns:ns2="c090fc03-b6f8-422f-89c7-1265ea74e481" xmlns:ns3="cc12c896-ed95-4968-96cc-9e0ca82e0877" targetNamespace="http://schemas.microsoft.com/office/2006/metadata/properties" ma:root="true" ma:fieldsID="a2bfba44fcbec88db407bcbda4d8172b" ns2:_="" ns3:_="">
    <xsd:import namespace="c090fc03-b6f8-422f-89c7-1265ea74e481"/>
    <xsd:import namespace="cc12c896-ed95-4968-96cc-9e0ca82e0877"/>
    <xsd:element name="properties">
      <xsd:complexType>
        <xsd:sequence>
          <xsd:element name="documentManagement">
            <xsd:complexType>
              <xsd:all>
                <xsd:element ref="ns2:Posted_x0020_Date"/>
                <xsd:element ref="ns2:Contract"/>
                <xsd:element ref="ns3:_dlc_DocId" minOccurs="0"/>
                <xsd:element ref="ns3:_dlc_DocIdUrl" minOccurs="0"/>
                <xsd:element ref="ns3:_dlc_DocIdPersistId" minOccurs="0"/>
                <xsd:element ref="ns2:Description1"/>
                <xsd:element ref="ns2:ALLIS_x0020_Worthy"/>
                <xsd:element ref="ns2:Posted_x0020_to_x0020_ALLI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0fc03-b6f8-422f-89c7-1265ea74e481" elementFormDefault="qualified">
    <xsd:import namespace="http://schemas.microsoft.com/office/2006/documentManagement/types"/>
    <xsd:import namespace="http://schemas.microsoft.com/office/infopath/2007/PartnerControls"/>
    <xsd:element name="Posted_x0020_Date" ma:index="8" ma:displayName="Date Posted" ma:default="[today]" ma:format="DateOnly" ma:indexed="true" ma:internalName="Posted_x0020_Date" ma:readOnly="false">
      <xsd:simpleType>
        <xsd:restriction base="dms:DateTime"/>
      </xsd:simpleType>
    </xsd:element>
    <xsd:element name="Contract" ma:index="9" ma:displayName="LNO Type" ma:format="RadioButtons" ma:internalName="Contract" ma:readOnly="false">
      <xsd:simpleType>
        <xsd:restriction base="dms:Choice">
          <xsd:enumeration value="OPS"/>
          <xsd:enumeration value="PME"/>
          <xsd:enumeration value="TOD"/>
          <xsd:enumeration value="Deployed LNO"/>
          <xsd:enumeration value="Other"/>
        </xsd:restriction>
      </xsd:simpleType>
    </xsd:element>
    <xsd:element name="Description1" ma:index="13" ma:displayName="Description" ma:description="Please include your description and &quot;Key Insights&quot;. Note any DOTMPLF that applies." ma:internalName="Description1" ma:readOnly="false">
      <xsd:simpleType>
        <xsd:restriction base="dms:Note">
          <xsd:maxLength value="255"/>
        </xsd:restriction>
      </xsd:simpleType>
    </xsd:element>
    <xsd:element name="ALLIS_x0020_Worthy" ma:index="14" ma:displayName="ALLIS Worthy" ma:default="No" ma:format="RadioButtons" ma:internalName="ALLIS_x0020_Worthy">
      <xsd:simpleType>
        <xsd:restriction base="dms:Choice">
          <xsd:enumeration value="No"/>
          <xsd:enumeration value="Yes"/>
        </xsd:restriction>
      </xsd:simpleType>
    </xsd:element>
    <xsd:element name="Posted_x0020_to_x0020_ALLIS" ma:index="15" ma:displayName="Posted to ALLIS" ma:default="No" ma:format="RadioButtons" ma:internalName="Posted_x0020_to_x0020_ALLIS">
      <xsd:simpleType>
        <xsd:restriction base="dms:Choice">
          <xsd:enumeration value="No"/>
          <xsd:enumeration value="Y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2c896-ed95-4968-96cc-9e0ca82e087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B6290DF-589B-42A7-8578-6EAD57F660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AEDE64-6454-4D8A-A113-DAFC82DC031F}">
  <ds:schemaRefs>
    <ds:schemaRef ds:uri="http://schemas.microsoft.com/office/2006/metadata/properties"/>
    <ds:schemaRef ds:uri="http://schemas.microsoft.com/office/infopath/2007/PartnerControls"/>
    <ds:schemaRef ds:uri="c090fc03-b6f8-422f-89c7-1265ea74e481"/>
    <ds:schemaRef ds:uri="cc12c896-ed95-4968-96cc-9e0ca82e0877"/>
  </ds:schemaRefs>
</ds:datastoreItem>
</file>

<file path=customXml/itemProps3.xml><?xml version="1.0" encoding="utf-8"?>
<ds:datastoreItem xmlns:ds="http://schemas.openxmlformats.org/officeDocument/2006/customXml" ds:itemID="{DF798468-F6B4-432A-8E74-0B5377B59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90fc03-b6f8-422f-89c7-1265ea74e481"/>
    <ds:schemaRef ds:uri="cc12c896-ed95-4968-96cc-9e0ca82e08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CF8B435-1A23-4EE6-B23B-8DFA4BE84C9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754</Words>
  <Application>Microsoft Office PowerPoint</Application>
  <PresentationFormat>On-screen Show (4:3)</PresentationFormat>
  <Paragraphs>136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leader Engagements Pocket Guide</dc:title>
  <dc:creator>Graves, Michael K SSG MIL USA</dc:creator>
  <cp:lastModifiedBy>Curtis.McMahan</cp:lastModifiedBy>
  <cp:revision>43</cp:revision>
  <dcterms:created xsi:type="dcterms:W3CDTF">2006-08-16T00:00:00Z</dcterms:created>
  <dcterms:modified xsi:type="dcterms:W3CDTF">2012-05-31T11:37:01Z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0x0101005766952A705BA448B781C7C1C66E316800A2C95210C100E14A850C2DF6A7E63A70</vt:lpwstr>
  </property>
  <property fmtid="{D5CDD505-2E9C-101B-9397-08002B2CF9AE}" pid="3" name="_dlc_DocIdItemGuid">
    <vt:lpwstr>adde9b26-d2af-41a5-8d1a-72248934a910</vt:lpwstr>
  </property>
</Properties>
</file>