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727" autoAdjust="0"/>
  </p:normalViewPr>
  <p:slideViewPr>
    <p:cSldViewPr>
      <p:cViewPr varScale="1">
        <p:scale>
          <a:sx n="104" d="100"/>
          <a:sy n="104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CD-116A-4C5E-8D97-F78671EBF1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F189-960F-4378-824E-B7C00DDB5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27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CD-116A-4C5E-8D97-F78671EBF1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F189-960F-4378-824E-B7C00DDB5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42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CD-116A-4C5E-8D97-F78671EBF1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F189-960F-4378-824E-B7C00DDB5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26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CD-116A-4C5E-8D97-F78671EBF1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F189-960F-4378-824E-B7C00DDB5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89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CD-116A-4C5E-8D97-F78671EBF1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F189-960F-4378-824E-B7C00DDB5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97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CD-116A-4C5E-8D97-F78671EBF1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F189-960F-4378-824E-B7C00DDB5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38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CD-116A-4C5E-8D97-F78671EBF1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F189-960F-4378-824E-B7C00DDB5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67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CD-116A-4C5E-8D97-F78671EBF1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F189-960F-4378-824E-B7C00DDB5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95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CD-116A-4C5E-8D97-F78671EBF1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F189-960F-4378-824E-B7C00DDB5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66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CD-116A-4C5E-8D97-F78671EBF1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F189-960F-4378-824E-B7C00DDB5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57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07CD-116A-4C5E-8D97-F78671EBF1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F189-960F-4378-824E-B7C00DDB5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68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B07CD-116A-4C5E-8D97-F78671EBF1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0F189-960F-4378-824E-B7C00DDB5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77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4" t="11441" r="12738" b="6249"/>
          <a:stretch/>
        </p:blipFill>
        <p:spPr bwMode="auto">
          <a:xfrm>
            <a:off x="0" y="457200"/>
            <a:ext cx="9144000" cy="602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81000" y="2438400"/>
            <a:ext cx="2514600" cy="2743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057400"/>
            <a:ext cx="178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FOB North Fort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29200" y="44196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4019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OBJ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0"/>
            <a:ext cx="555254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TASK: conduct clearance of compound</a:t>
            </a:r>
          </a:p>
          <a:p>
            <a:r>
              <a:rPr lang="en-US" sz="2400" b="1" dirty="0" smtClean="0"/>
              <a:t>PURPOSE: in order to facilitate a KLE……….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408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4" t="11441" r="12738" b="6249"/>
          <a:stretch/>
        </p:blipFill>
        <p:spPr bwMode="auto">
          <a:xfrm>
            <a:off x="28903" y="363274"/>
            <a:ext cx="9144000" cy="602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1801504" y="600501"/>
            <a:ext cx="3658715" cy="4353636"/>
          </a:xfrm>
          <a:custGeom>
            <a:avLst/>
            <a:gdLst>
              <a:gd name="connsiteX0" fmla="*/ 27296 w 3658715"/>
              <a:gd name="connsiteY0" fmla="*/ 3179929 h 4353636"/>
              <a:gd name="connsiteX1" fmla="*/ 13648 w 3658715"/>
              <a:gd name="connsiteY1" fmla="*/ 3111690 h 4353636"/>
              <a:gd name="connsiteX2" fmla="*/ 0 w 3658715"/>
              <a:gd name="connsiteY2" fmla="*/ 3070747 h 4353636"/>
              <a:gd name="connsiteX3" fmla="*/ 13648 w 3658715"/>
              <a:gd name="connsiteY3" fmla="*/ 2593075 h 4353636"/>
              <a:gd name="connsiteX4" fmla="*/ 27296 w 3658715"/>
              <a:gd name="connsiteY4" fmla="*/ 2552132 h 4353636"/>
              <a:gd name="connsiteX5" fmla="*/ 54592 w 3658715"/>
              <a:gd name="connsiteY5" fmla="*/ 2511189 h 4353636"/>
              <a:gd name="connsiteX6" fmla="*/ 95535 w 3658715"/>
              <a:gd name="connsiteY6" fmla="*/ 2429302 h 4353636"/>
              <a:gd name="connsiteX7" fmla="*/ 122830 w 3658715"/>
              <a:gd name="connsiteY7" fmla="*/ 2347415 h 4353636"/>
              <a:gd name="connsiteX8" fmla="*/ 150126 w 3658715"/>
              <a:gd name="connsiteY8" fmla="*/ 2306472 h 4353636"/>
              <a:gd name="connsiteX9" fmla="*/ 177421 w 3658715"/>
              <a:gd name="connsiteY9" fmla="*/ 2224586 h 4353636"/>
              <a:gd name="connsiteX10" fmla="*/ 191069 w 3658715"/>
              <a:gd name="connsiteY10" fmla="*/ 2183642 h 4353636"/>
              <a:gd name="connsiteX11" fmla="*/ 204717 w 3658715"/>
              <a:gd name="connsiteY11" fmla="*/ 2142699 h 4353636"/>
              <a:gd name="connsiteX12" fmla="*/ 259308 w 3658715"/>
              <a:gd name="connsiteY12" fmla="*/ 2060812 h 4353636"/>
              <a:gd name="connsiteX13" fmla="*/ 272956 w 3658715"/>
              <a:gd name="connsiteY13" fmla="*/ 2019869 h 4353636"/>
              <a:gd name="connsiteX14" fmla="*/ 300251 w 3658715"/>
              <a:gd name="connsiteY14" fmla="*/ 1978926 h 4353636"/>
              <a:gd name="connsiteX15" fmla="*/ 327547 w 3658715"/>
              <a:gd name="connsiteY15" fmla="*/ 1897039 h 4353636"/>
              <a:gd name="connsiteX16" fmla="*/ 341195 w 3658715"/>
              <a:gd name="connsiteY16" fmla="*/ 1856096 h 4353636"/>
              <a:gd name="connsiteX17" fmla="*/ 368490 w 3658715"/>
              <a:gd name="connsiteY17" fmla="*/ 1815153 h 4353636"/>
              <a:gd name="connsiteX18" fmla="*/ 395786 w 3658715"/>
              <a:gd name="connsiteY18" fmla="*/ 1733266 h 4353636"/>
              <a:gd name="connsiteX19" fmla="*/ 423081 w 3658715"/>
              <a:gd name="connsiteY19" fmla="*/ 1651380 h 4353636"/>
              <a:gd name="connsiteX20" fmla="*/ 450377 w 3658715"/>
              <a:gd name="connsiteY20" fmla="*/ 1569493 h 4353636"/>
              <a:gd name="connsiteX21" fmla="*/ 464024 w 3658715"/>
              <a:gd name="connsiteY21" fmla="*/ 1528550 h 4353636"/>
              <a:gd name="connsiteX22" fmla="*/ 477672 w 3658715"/>
              <a:gd name="connsiteY22" fmla="*/ 1460311 h 4353636"/>
              <a:gd name="connsiteX23" fmla="*/ 504968 w 3658715"/>
              <a:gd name="connsiteY23" fmla="*/ 1378424 h 4353636"/>
              <a:gd name="connsiteX24" fmla="*/ 545911 w 3658715"/>
              <a:gd name="connsiteY24" fmla="*/ 1201003 h 4353636"/>
              <a:gd name="connsiteX25" fmla="*/ 586854 w 3658715"/>
              <a:gd name="connsiteY25" fmla="*/ 1119117 h 4353636"/>
              <a:gd name="connsiteX26" fmla="*/ 627797 w 3658715"/>
              <a:gd name="connsiteY26" fmla="*/ 1091821 h 4353636"/>
              <a:gd name="connsiteX27" fmla="*/ 696036 w 3658715"/>
              <a:gd name="connsiteY27" fmla="*/ 968992 h 4353636"/>
              <a:gd name="connsiteX28" fmla="*/ 750627 w 3658715"/>
              <a:gd name="connsiteY28" fmla="*/ 887105 h 4353636"/>
              <a:gd name="connsiteX29" fmla="*/ 777923 w 3658715"/>
              <a:gd name="connsiteY29" fmla="*/ 846162 h 4353636"/>
              <a:gd name="connsiteX30" fmla="*/ 818866 w 3658715"/>
              <a:gd name="connsiteY30" fmla="*/ 818866 h 4353636"/>
              <a:gd name="connsiteX31" fmla="*/ 846162 w 3658715"/>
              <a:gd name="connsiteY31" fmla="*/ 777923 h 4353636"/>
              <a:gd name="connsiteX32" fmla="*/ 859809 w 3658715"/>
              <a:gd name="connsiteY32" fmla="*/ 736980 h 4353636"/>
              <a:gd name="connsiteX33" fmla="*/ 900753 w 3658715"/>
              <a:gd name="connsiteY33" fmla="*/ 709684 h 4353636"/>
              <a:gd name="connsiteX34" fmla="*/ 968992 w 3658715"/>
              <a:gd name="connsiteY34" fmla="*/ 586854 h 4353636"/>
              <a:gd name="connsiteX35" fmla="*/ 1009935 w 3658715"/>
              <a:gd name="connsiteY35" fmla="*/ 559559 h 4353636"/>
              <a:gd name="connsiteX36" fmla="*/ 1050878 w 3658715"/>
              <a:gd name="connsiteY36" fmla="*/ 477672 h 4353636"/>
              <a:gd name="connsiteX37" fmla="*/ 1064526 w 3658715"/>
              <a:gd name="connsiteY37" fmla="*/ 436729 h 4353636"/>
              <a:gd name="connsiteX38" fmla="*/ 1119117 w 3658715"/>
              <a:gd name="connsiteY38" fmla="*/ 354842 h 4353636"/>
              <a:gd name="connsiteX39" fmla="*/ 1187356 w 3658715"/>
              <a:gd name="connsiteY39" fmla="*/ 286603 h 4353636"/>
              <a:gd name="connsiteX40" fmla="*/ 1228299 w 3658715"/>
              <a:gd name="connsiteY40" fmla="*/ 272956 h 4353636"/>
              <a:gd name="connsiteX41" fmla="*/ 1351129 w 3658715"/>
              <a:gd name="connsiteY41" fmla="*/ 218365 h 4353636"/>
              <a:gd name="connsiteX42" fmla="*/ 1392072 w 3658715"/>
              <a:gd name="connsiteY42" fmla="*/ 204717 h 4353636"/>
              <a:gd name="connsiteX43" fmla="*/ 1419368 w 3658715"/>
              <a:gd name="connsiteY43" fmla="*/ 163774 h 4353636"/>
              <a:gd name="connsiteX44" fmla="*/ 1460311 w 3658715"/>
              <a:gd name="connsiteY44" fmla="*/ 150126 h 4353636"/>
              <a:gd name="connsiteX45" fmla="*/ 1583141 w 3658715"/>
              <a:gd name="connsiteY45" fmla="*/ 95535 h 4353636"/>
              <a:gd name="connsiteX46" fmla="*/ 1665027 w 3658715"/>
              <a:gd name="connsiteY46" fmla="*/ 54592 h 4353636"/>
              <a:gd name="connsiteX47" fmla="*/ 1815153 w 3658715"/>
              <a:gd name="connsiteY47" fmla="*/ 13648 h 4353636"/>
              <a:gd name="connsiteX48" fmla="*/ 1869744 w 3658715"/>
              <a:gd name="connsiteY48" fmla="*/ 0 h 4353636"/>
              <a:gd name="connsiteX49" fmla="*/ 2183642 w 3658715"/>
              <a:gd name="connsiteY49" fmla="*/ 13648 h 4353636"/>
              <a:gd name="connsiteX50" fmla="*/ 2210938 w 3658715"/>
              <a:gd name="connsiteY50" fmla="*/ 54592 h 4353636"/>
              <a:gd name="connsiteX51" fmla="*/ 2142699 w 3658715"/>
              <a:gd name="connsiteY51" fmla="*/ 109183 h 4353636"/>
              <a:gd name="connsiteX52" fmla="*/ 2101756 w 3658715"/>
              <a:gd name="connsiteY52" fmla="*/ 150126 h 4353636"/>
              <a:gd name="connsiteX53" fmla="*/ 2088108 w 3658715"/>
              <a:gd name="connsiteY53" fmla="*/ 191069 h 4353636"/>
              <a:gd name="connsiteX54" fmla="*/ 2047165 w 3658715"/>
              <a:gd name="connsiteY54" fmla="*/ 218365 h 4353636"/>
              <a:gd name="connsiteX55" fmla="*/ 2060812 w 3658715"/>
              <a:gd name="connsiteY55" fmla="*/ 313899 h 4353636"/>
              <a:gd name="connsiteX56" fmla="*/ 2101756 w 3658715"/>
              <a:gd name="connsiteY56" fmla="*/ 327547 h 4353636"/>
              <a:gd name="connsiteX57" fmla="*/ 2115403 w 3658715"/>
              <a:gd name="connsiteY57" fmla="*/ 368490 h 4353636"/>
              <a:gd name="connsiteX58" fmla="*/ 2183642 w 3658715"/>
              <a:gd name="connsiteY58" fmla="*/ 436729 h 4353636"/>
              <a:gd name="connsiteX59" fmla="*/ 2238233 w 3658715"/>
              <a:gd name="connsiteY59" fmla="*/ 518615 h 4353636"/>
              <a:gd name="connsiteX60" fmla="*/ 2265529 w 3658715"/>
              <a:gd name="connsiteY60" fmla="*/ 600502 h 4353636"/>
              <a:gd name="connsiteX61" fmla="*/ 2292824 w 3658715"/>
              <a:gd name="connsiteY61" fmla="*/ 641445 h 4353636"/>
              <a:gd name="connsiteX62" fmla="*/ 2361063 w 3658715"/>
              <a:gd name="connsiteY62" fmla="*/ 750627 h 4353636"/>
              <a:gd name="connsiteX63" fmla="*/ 2402006 w 3658715"/>
              <a:gd name="connsiteY63" fmla="*/ 832514 h 4353636"/>
              <a:gd name="connsiteX64" fmla="*/ 2442950 w 3658715"/>
              <a:gd name="connsiteY64" fmla="*/ 859809 h 4353636"/>
              <a:gd name="connsiteX65" fmla="*/ 2470245 w 3658715"/>
              <a:gd name="connsiteY65" fmla="*/ 900753 h 4353636"/>
              <a:gd name="connsiteX66" fmla="*/ 2552132 w 3658715"/>
              <a:gd name="connsiteY66" fmla="*/ 928048 h 4353636"/>
              <a:gd name="connsiteX67" fmla="*/ 2647666 w 3658715"/>
              <a:gd name="connsiteY67" fmla="*/ 1037230 h 4353636"/>
              <a:gd name="connsiteX68" fmla="*/ 2674962 w 3658715"/>
              <a:gd name="connsiteY68" fmla="*/ 1119117 h 4353636"/>
              <a:gd name="connsiteX69" fmla="*/ 2688609 w 3658715"/>
              <a:gd name="connsiteY69" fmla="*/ 1160060 h 4353636"/>
              <a:gd name="connsiteX70" fmla="*/ 2688609 w 3658715"/>
              <a:gd name="connsiteY70" fmla="*/ 1583141 h 4353636"/>
              <a:gd name="connsiteX71" fmla="*/ 2702257 w 3658715"/>
              <a:gd name="connsiteY71" fmla="*/ 1624084 h 4353636"/>
              <a:gd name="connsiteX72" fmla="*/ 2879678 w 3658715"/>
              <a:gd name="connsiteY72" fmla="*/ 2019869 h 4353636"/>
              <a:gd name="connsiteX73" fmla="*/ 2906974 w 3658715"/>
              <a:gd name="connsiteY73" fmla="*/ 2060812 h 4353636"/>
              <a:gd name="connsiteX74" fmla="*/ 2920621 w 3658715"/>
              <a:gd name="connsiteY74" fmla="*/ 2101756 h 4353636"/>
              <a:gd name="connsiteX75" fmla="*/ 2975212 w 3658715"/>
              <a:gd name="connsiteY75" fmla="*/ 2183642 h 4353636"/>
              <a:gd name="connsiteX76" fmla="*/ 3002508 w 3658715"/>
              <a:gd name="connsiteY76" fmla="*/ 2265529 h 4353636"/>
              <a:gd name="connsiteX77" fmla="*/ 3029803 w 3658715"/>
              <a:gd name="connsiteY77" fmla="*/ 2306472 h 4353636"/>
              <a:gd name="connsiteX78" fmla="*/ 3057099 w 3658715"/>
              <a:gd name="connsiteY78" fmla="*/ 2388359 h 4353636"/>
              <a:gd name="connsiteX79" fmla="*/ 3070747 w 3658715"/>
              <a:gd name="connsiteY79" fmla="*/ 2429302 h 4353636"/>
              <a:gd name="connsiteX80" fmla="*/ 3098042 w 3658715"/>
              <a:gd name="connsiteY80" fmla="*/ 2470245 h 4353636"/>
              <a:gd name="connsiteX81" fmla="*/ 3125338 w 3658715"/>
              <a:gd name="connsiteY81" fmla="*/ 2552132 h 4353636"/>
              <a:gd name="connsiteX82" fmla="*/ 3152633 w 3658715"/>
              <a:gd name="connsiteY82" fmla="*/ 2634018 h 4353636"/>
              <a:gd name="connsiteX83" fmla="*/ 3166281 w 3658715"/>
              <a:gd name="connsiteY83" fmla="*/ 2674962 h 4353636"/>
              <a:gd name="connsiteX84" fmla="*/ 3193577 w 3658715"/>
              <a:gd name="connsiteY84" fmla="*/ 2715905 h 4353636"/>
              <a:gd name="connsiteX85" fmla="*/ 3248168 w 3658715"/>
              <a:gd name="connsiteY85" fmla="*/ 2784144 h 4353636"/>
              <a:gd name="connsiteX86" fmla="*/ 3316406 w 3658715"/>
              <a:gd name="connsiteY86" fmla="*/ 2838735 h 4353636"/>
              <a:gd name="connsiteX87" fmla="*/ 3343702 w 3658715"/>
              <a:gd name="connsiteY87" fmla="*/ 2879678 h 4353636"/>
              <a:gd name="connsiteX88" fmla="*/ 3425589 w 3658715"/>
              <a:gd name="connsiteY88" fmla="*/ 2906974 h 4353636"/>
              <a:gd name="connsiteX89" fmla="*/ 3452884 w 3658715"/>
              <a:gd name="connsiteY89" fmla="*/ 2947917 h 4353636"/>
              <a:gd name="connsiteX90" fmla="*/ 3480180 w 3658715"/>
              <a:gd name="connsiteY90" fmla="*/ 3029803 h 4353636"/>
              <a:gd name="connsiteX91" fmla="*/ 3452884 w 3658715"/>
              <a:gd name="connsiteY91" fmla="*/ 3370998 h 4353636"/>
              <a:gd name="connsiteX92" fmla="*/ 3411941 w 3658715"/>
              <a:gd name="connsiteY92" fmla="*/ 3493827 h 4353636"/>
              <a:gd name="connsiteX93" fmla="*/ 3398293 w 3658715"/>
              <a:gd name="connsiteY93" fmla="*/ 3534771 h 4353636"/>
              <a:gd name="connsiteX94" fmla="*/ 3425589 w 3658715"/>
              <a:gd name="connsiteY94" fmla="*/ 3698544 h 4353636"/>
              <a:gd name="connsiteX95" fmla="*/ 3480180 w 3658715"/>
              <a:gd name="connsiteY95" fmla="*/ 3780430 h 4353636"/>
              <a:gd name="connsiteX96" fmla="*/ 3548418 w 3658715"/>
              <a:gd name="connsiteY96" fmla="*/ 3903260 h 4353636"/>
              <a:gd name="connsiteX97" fmla="*/ 3575714 w 3658715"/>
              <a:gd name="connsiteY97" fmla="*/ 3944203 h 4353636"/>
              <a:gd name="connsiteX98" fmla="*/ 3603009 w 3658715"/>
              <a:gd name="connsiteY98" fmla="*/ 3985147 h 4353636"/>
              <a:gd name="connsiteX99" fmla="*/ 3643953 w 3658715"/>
              <a:gd name="connsiteY99" fmla="*/ 4012442 h 4353636"/>
              <a:gd name="connsiteX100" fmla="*/ 3643953 w 3658715"/>
              <a:gd name="connsiteY100" fmla="*/ 4094329 h 4353636"/>
              <a:gd name="connsiteX101" fmla="*/ 3562066 w 3658715"/>
              <a:gd name="connsiteY101" fmla="*/ 4121624 h 4353636"/>
              <a:gd name="connsiteX102" fmla="*/ 3480180 w 3658715"/>
              <a:gd name="connsiteY102" fmla="*/ 4162568 h 4353636"/>
              <a:gd name="connsiteX103" fmla="*/ 3439236 w 3658715"/>
              <a:gd name="connsiteY103" fmla="*/ 4176215 h 4353636"/>
              <a:gd name="connsiteX104" fmla="*/ 3357350 w 3658715"/>
              <a:gd name="connsiteY104" fmla="*/ 4230806 h 4353636"/>
              <a:gd name="connsiteX105" fmla="*/ 3302759 w 3658715"/>
              <a:gd name="connsiteY105" fmla="*/ 4299045 h 4353636"/>
              <a:gd name="connsiteX106" fmla="*/ 3289111 w 3658715"/>
              <a:gd name="connsiteY106" fmla="*/ 4339989 h 4353636"/>
              <a:gd name="connsiteX107" fmla="*/ 3248168 w 3658715"/>
              <a:gd name="connsiteY107" fmla="*/ 4353636 h 4353636"/>
              <a:gd name="connsiteX108" fmla="*/ 3098042 w 3658715"/>
              <a:gd name="connsiteY108" fmla="*/ 4339989 h 4353636"/>
              <a:gd name="connsiteX109" fmla="*/ 2975212 w 3658715"/>
              <a:gd name="connsiteY109" fmla="*/ 4285398 h 4353636"/>
              <a:gd name="connsiteX110" fmla="*/ 2852383 w 3658715"/>
              <a:gd name="connsiteY110" fmla="*/ 4244454 h 4353636"/>
              <a:gd name="connsiteX111" fmla="*/ 2811439 w 3658715"/>
              <a:gd name="connsiteY111" fmla="*/ 4230806 h 4353636"/>
              <a:gd name="connsiteX112" fmla="*/ 2743200 w 3658715"/>
              <a:gd name="connsiteY112" fmla="*/ 4217159 h 4353636"/>
              <a:gd name="connsiteX113" fmla="*/ 2661314 w 3658715"/>
              <a:gd name="connsiteY113" fmla="*/ 4189863 h 4353636"/>
              <a:gd name="connsiteX114" fmla="*/ 2620371 w 3658715"/>
              <a:gd name="connsiteY114" fmla="*/ 4176215 h 4353636"/>
              <a:gd name="connsiteX115" fmla="*/ 2511189 w 3658715"/>
              <a:gd name="connsiteY115" fmla="*/ 4148920 h 4353636"/>
              <a:gd name="connsiteX116" fmla="*/ 2470245 w 3658715"/>
              <a:gd name="connsiteY116" fmla="*/ 4121624 h 4353636"/>
              <a:gd name="connsiteX117" fmla="*/ 2429302 w 3658715"/>
              <a:gd name="connsiteY117" fmla="*/ 4039738 h 4353636"/>
              <a:gd name="connsiteX118" fmla="*/ 2402006 w 3658715"/>
              <a:gd name="connsiteY118" fmla="*/ 3957851 h 4353636"/>
              <a:gd name="connsiteX119" fmla="*/ 2388359 w 3658715"/>
              <a:gd name="connsiteY119" fmla="*/ 3916908 h 4353636"/>
              <a:gd name="connsiteX120" fmla="*/ 2347415 w 3658715"/>
              <a:gd name="connsiteY120" fmla="*/ 3889612 h 4353636"/>
              <a:gd name="connsiteX121" fmla="*/ 2238233 w 3658715"/>
              <a:gd name="connsiteY121" fmla="*/ 3794078 h 4353636"/>
              <a:gd name="connsiteX122" fmla="*/ 2197290 w 3658715"/>
              <a:gd name="connsiteY122" fmla="*/ 3766783 h 4353636"/>
              <a:gd name="connsiteX123" fmla="*/ 2169995 w 3658715"/>
              <a:gd name="connsiteY123" fmla="*/ 3725839 h 4353636"/>
              <a:gd name="connsiteX124" fmla="*/ 2129051 w 3658715"/>
              <a:gd name="connsiteY124" fmla="*/ 3712192 h 4353636"/>
              <a:gd name="connsiteX125" fmla="*/ 1937983 w 3658715"/>
              <a:gd name="connsiteY125" fmla="*/ 3725839 h 4353636"/>
              <a:gd name="connsiteX126" fmla="*/ 1774209 w 3658715"/>
              <a:gd name="connsiteY126" fmla="*/ 3807726 h 4353636"/>
              <a:gd name="connsiteX127" fmla="*/ 1733266 w 3658715"/>
              <a:gd name="connsiteY127" fmla="*/ 3821374 h 4353636"/>
              <a:gd name="connsiteX128" fmla="*/ 1173708 w 3658715"/>
              <a:gd name="connsiteY128" fmla="*/ 3807726 h 4353636"/>
              <a:gd name="connsiteX129" fmla="*/ 1009935 w 3658715"/>
              <a:gd name="connsiteY129" fmla="*/ 3766783 h 4353636"/>
              <a:gd name="connsiteX130" fmla="*/ 968992 w 3658715"/>
              <a:gd name="connsiteY130" fmla="*/ 3753135 h 4353636"/>
              <a:gd name="connsiteX131" fmla="*/ 887105 w 3658715"/>
              <a:gd name="connsiteY131" fmla="*/ 3725839 h 4353636"/>
              <a:gd name="connsiteX132" fmla="*/ 846162 w 3658715"/>
              <a:gd name="connsiteY132" fmla="*/ 3698544 h 4353636"/>
              <a:gd name="connsiteX133" fmla="*/ 750627 w 3658715"/>
              <a:gd name="connsiteY133" fmla="*/ 3684896 h 4353636"/>
              <a:gd name="connsiteX134" fmla="*/ 627797 w 3658715"/>
              <a:gd name="connsiteY134" fmla="*/ 3643953 h 4353636"/>
              <a:gd name="connsiteX135" fmla="*/ 586854 w 3658715"/>
              <a:gd name="connsiteY135" fmla="*/ 3630305 h 4353636"/>
              <a:gd name="connsiteX136" fmla="*/ 545911 w 3658715"/>
              <a:gd name="connsiteY136" fmla="*/ 3589362 h 4353636"/>
              <a:gd name="connsiteX137" fmla="*/ 464024 w 3658715"/>
              <a:gd name="connsiteY137" fmla="*/ 3562066 h 4353636"/>
              <a:gd name="connsiteX138" fmla="*/ 395786 w 3658715"/>
              <a:gd name="connsiteY138" fmla="*/ 3507475 h 4353636"/>
              <a:gd name="connsiteX139" fmla="*/ 368490 w 3658715"/>
              <a:gd name="connsiteY139" fmla="*/ 3466532 h 4353636"/>
              <a:gd name="connsiteX140" fmla="*/ 286603 w 3658715"/>
              <a:gd name="connsiteY140" fmla="*/ 3411941 h 4353636"/>
              <a:gd name="connsiteX141" fmla="*/ 204717 w 3658715"/>
              <a:gd name="connsiteY141" fmla="*/ 3357350 h 4353636"/>
              <a:gd name="connsiteX142" fmla="*/ 163774 w 3658715"/>
              <a:gd name="connsiteY142" fmla="*/ 3330054 h 4353636"/>
              <a:gd name="connsiteX143" fmla="*/ 81887 w 3658715"/>
              <a:gd name="connsiteY143" fmla="*/ 3289111 h 4353636"/>
              <a:gd name="connsiteX144" fmla="*/ 40944 w 3658715"/>
              <a:gd name="connsiteY144" fmla="*/ 3275463 h 4353636"/>
              <a:gd name="connsiteX145" fmla="*/ 13648 w 3658715"/>
              <a:gd name="connsiteY145" fmla="*/ 3261815 h 4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3658715" h="4353636">
                <a:moveTo>
                  <a:pt x="27296" y="3179929"/>
                </a:moveTo>
                <a:cubicBezTo>
                  <a:pt x="22747" y="3157183"/>
                  <a:pt x="19274" y="3134194"/>
                  <a:pt x="13648" y="3111690"/>
                </a:cubicBezTo>
                <a:cubicBezTo>
                  <a:pt x="10159" y="3097734"/>
                  <a:pt x="0" y="3085133"/>
                  <a:pt x="0" y="3070747"/>
                </a:cubicBezTo>
                <a:cubicBezTo>
                  <a:pt x="0" y="2911458"/>
                  <a:pt x="5276" y="2752144"/>
                  <a:pt x="13648" y="2593075"/>
                </a:cubicBezTo>
                <a:cubicBezTo>
                  <a:pt x="14404" y="2578709"/>
                  <a:pt x="20862" y="2564999"/>
                  <a:pt x="27296" y="2552132"/>
                </a:cubicBezTo>
                <a:cubicBezTo>
                  <a:pt x="34632" y="2537461"/>
                  <a:pt x="45493" y="2524837"/>
                  <a:pt x="54592" y="2511189"/>
                </a:cubicBezTo>
                <a:cubicBezTo>
                  <a:pt x="104358" y="2361880"/>
                  <a:pt x="24991" y="2588027"/>
                  <a:pt x="95535" y="2429302"/>
                </a:cubicBezTo>
                <a:cubicBezTo>
                  <a:pt x="107220" y="2403010"/>
                  <a:pt x="106870" y="2371355"/>
                  <a:pt x="122830" y="2347415"/>
                </a:cubicBezTo>
                <a:cubicBezTo>
                  <a:pt x="131929" y="2333767"/>
                  <a:pt x="143464" y="2321461"/>
                  <a:pt x="150126" y="2306472"/>
                </a:cubicBezTo>
                <a:cubicBezTo>
                  <a:pt x="161811" y="2280180"/>
                  <a:pt x="168323" y="2251881"/>
                  <a:pt x="177421" y="2224586"/>
                </a:cubicBezTo>
                <a:lnTo>
                  <a:pt x="191069" y="2183642"/>
                </a:lnTo>
                <a:cubicBezTo>
                  <a:pt x="195618" y="2169994"/>
                  <a:pt x="196737" y="2154669"/>
                  <a:pt x="204717" y="2142699"/>
                </a:cubicBezTo>
                <a:cubicBezTo>
                  <a:pt x="222914" y="2115403"/>
                  <a:pt x="248934" y="2091934"/>
                  <a:pt x="259308" y="2060812"/>
                </a:cubicBezTo>
                <a:cubicBezTo>
                  <a:pt x="263857" y="2047164"/>
                  <a:pt x="266522" y="2032736"/>
                  <a:pt x="272956" y="2019869"/>
                </a:cubicBezTo>
                <a:cubicBezTo>
                  <a:pt x="280291" y="2005198"/>
                  <a:pt x="293589" y="1993915"/>
                  <a:pt x="300251" y="1978926"/>
                </a:cubicBezTo>
                <a:cubicBezTo>
                  <a:pt x="311936" y="1952634"/>
                  <a:pt x="318448" y="1924335"/>
                  <a:pt x="327547" y="1897039"/>
                </a:cubicBezTo>
                <a:cubicBezTo>
                  <a:pt x="332096" y="1883391"/>
                  <a:pt x="333215" y="1868066"/>
                  <a:pt x="341195" y="1856096"/>
                </a:cubicBezTo>
                <a:cubicBezTo>
                  <a:pt x="350293" y="1842448"/>
                  <a:pt x="361828" y="1830142"/>
                  <a:pt x="368490" y="1815153"/>
                </a:cubicBezTo>
                <a:cubicBezTo>
                  <a:pt x="380175" y="1788861"/>
                  <a:pt x="386688" y="1760562"/>
                  <a:pt x="395786" y="1733266"/>
                </a:cubicBezTo>
                <a:lnTo>
                  <a:pt x="423081" y="1651380"/>
                </a:lnTo>
                <a:lnTo>
                  <a:pt x="450377" y="1569493"/>
                </a:lnTo>
                <a:cubicBezTo>
                  <a:pt x="454926" y="1555845"/>
                  <a:pt x="461203" y="1542656"/>
                  <a:pt x="464024" y="1528550"/>
                </a:cubicBezTo>
                <a:cubicBezTo>
                  <a:pt x="468573" y="1505804"/>
                  <a:pt x="471568" y="1482690"/>
                  <a:pt x="477672" y="1460311"/>
                </a:cubicBezTo>
                <a:cubicBezTo>
                  <a:pt x="485243" y="1432553"/>
                  <a:pt x="504968" y="1378424"/>
                  <a:pt x="504968" y="1378424"/>
                </a:cubicBezTo>
                <a:cubicBezTo>
                  <a:pt x="522684" y="1254408"/>
                  <a:pt x="508443" y="1313406"/>
                  <a:pt x="545911" y="1201003"/>
                </a:cubicBezTo>
                <a:cubicBezTo>
                  <a:pt x="557011" y="1167704"/>
                  <a:pt x="560398" y="1145573"/>
                  <a:pt x="586854" y="1119117"/>
                </a:cubicBezTo>
                <a:cubicBezTo>
                  <a:pt x="598452" y="1107519"/>
                  <a:pt x="614149" y="1100920"/>
                  <a:pt x="627797" y="1091821"/>
                </a:cubicBezTo>
                <a:cubicBezTo>
                  <a:pt x="651819" y="1019756"/>
                  <a:pt x="633465" y="1062848"/>
                  <a:pt x="696036" y="968992"/>
                </a:cubicBezTo>
                <a:lnTo>
                  <a:pt x="750627" y="887105"/>
                </a:lnTo>
                <a:cubicBezTo>
                  <a:pt x="759726" y="873457"/>
                  <a:pt x="764275" y="855261"/>
                  <a:pt x="777923" y="846162"/>
                </a:cubicBezTo>
                <a:lnTo>
                  <a:pt x="818866" y="818866"/>
                </a:lnTo>
                <a:cubicBezTo>
                  <a:pt x="827965" y="805218"/>
                  <a:pt x="838827" y="792594"/>
                  <a:pt x="846162" y="777923"/>
                </a:cubicBezTo>
                <a:cubicBezTo>
                  <a:pt x="852596" y="765056"/>
                  <a:pt x="850822" y="748213"/>
                  <a:pt x="859809" y="736980"/>
                </a:cubicBezTo>
                <a:cubicBezTo>
                  <a:pt x="870056" y="724172"/>
                  <a:pt x="887105" y="718783"/>
                  <a:pt x="900753" y="709684"/>
                </a:cubicBezTo>
                <a:cubicBezTo>
                  <a:pt x="914975" y="667017"/>
                  <a:pt x="928765" y="613671"/>
                  <a:pt x="968992" y="586854"/>
                </a:cubicBezTo>
                <a:lnTo>
                  <a:pt x="1009935" y="559559"/>
                </a:lnTo>
                <a:cubicBezTo>
                  <a:pt x="1044239" y="456647"/>
                  <a:pt x="997966" y="583496"/>
                  <a:pt x="1050878" y="477672"/>
                </a:cubicBezTo>
                <a:cubicBezTo>
                  <a:pt x="1057312" y="464805"/>
                  <a:pt x="1057540" y="449305"/>
                  <a:pt x="1064526" y="436729"/>
                </a:cubicBezTo>
                <a:cubicBezTo>
                  <a:pt x="1080458" y="408052"/>
                  <a:pt x="1100920" y="382138"/>
                  <a:pt x="1119117" y="354842"/>
                </a:cubicBezTo>
                <a:cubicBezTo>
                  <a:pt x="1146412" y="313899"/>
                  <a:pt x="1141863" y="309349"/>
                  <a:pt x="1187356" y="286603"/>
                </a:cubicBezTo>
                <a:cubicBezTo>
                  <a:pt x="1200223" y="280170"/>
                  <a:pt x="1214651" y="277505"/>
                  <a:pt x="1228299" y="272956"/>
                </a:cubicBezTo>
                <a:cubicBezTo>
                  <a:pt x="1293183" y="229699"/>
                  <a:pt x="1253680" y="250848"/>
                  <a:pt x="1351129" y="218365"/>
                </a:cubicBezTo>
                <a:lnTo>
                  <a:pt x="1392072" y="204717"/>
                </a:lnTo>
                <a:cubicBezTo>
                  <a:pt x="1401171" y="191069"/>
                  <a:pt x="1406560" y="174021"/>
                  <a:pt x="1419368" y="163774"/>
                </a:cubicBezTo>
                <a:cubicBezTo>
                  <a:pt x="1430602" y="154787"/>
                  <a:pt x="1447444" y="156560"/>
                  <a:pt x="1460311" y="150126"/>
                </a:cubicBezTo>
                <a:cubicBezTo>
                  <a:pt x="1590074" y="85243"/>
                  <a:pt x="1371885" y="165953"/>
                  <a:pt x="1583141" y="95535"/>
                </a:cubicBezTo>
                <a:cubicBezTo>
                  <a:pt x="1732450" y="45766"/>
                  <a:pt x="1506300" y="125137"/>
                  <a:pt x="1665027" y="54592"/>
                </a:cubicBezTo>
                <a:cubicBezTo>
                  <a:pt x="1728939" y="26187"/>
                  <a:pt x="1750934" y="27919"/>
                  <a:pt x="1815153" y="13648"/>
                </a:cubicBezTo>
                <a:cubicBezTo>
                  <a:pt x="1833463" y="9579"/>
                  <a:pt x="1851547" y="4549"/>
                  <a:pt x="1869744" y="0"/>
                </a:cubicBezTo>
                <a:cubicBezTo>
                  <a:pt x="1974377" y="4549"/>
                  <a:pt x="2080226" y="-2899"/>
                  <a:pt x="2183642" y="13648"/>
                </a:cubicBezTo>
                <a:cubicBezTo>
                  <a:pt x="2199839" y="16240"/>
                  <a:pt x="2210938" y="38189"/>
                  <a:pt x="2210938" y="54592"/>
                </a:cubicBezTo>
                <a:cubicBezTo>
                  <a:pt x="2210938" y="95746"/>
                  <a:pt x="2168264" y="100661"/>
                  <a:pt x="2142699" y="109183"/>
                </a:cubicBezTo>
                <a:cubicBezTo>
                  <a:pt x="2129051" y="122831"/>
                  <a:pt x="2112462" y="134067"/>
                  <a:pt x="2101756" y="150126"/>
                </a:cubicBezTo>
                <a:cubicBezTo>
                  <a:pt x="2093776" y="162096"/>
                  <a:pt x="2097095" y="179835"/>
                  <a:pt x="2088108" y="191069"/>
                </a:cubicBezTo>
                <a:cubicBezTo>
                  <a:pt x="2077861" y="203877"/>
                  <a:pt x="2060813" y="209266"/>
                  <a:pt x="2047165" y="218365"/>
                </a:cubicBezTo>
                <a:cubicBezTo>
                  <a:pt x="2051714" y="250210"/>
                  <a:pt x="2046426" y="285127"/>
                  <a:pt x="2060812" y="313899"/>
                </a:cubicBezTo>
                <a:cubicBezTo>
                  <a:pt x="2067246" y="326766"/>
                  <a:pt x="2091583" y="317374"/>
                  <a:pt x="2101756" y="327547"/>
                </a:cubicBezTo>
                <a:cubicBezTo>
                  <a:pt x="2111928" y="337719"/>
                  <a:pt x="2108969" y="355623"/>
                  <a:pt x="2115403" y="368490"/>
                </a:cubicBezTo>
                <a:cubicBezTo>
                  <a:pt x="2138148" y="413981"/>
                  <a:pt x="2142701" y="409434"/>
                  <a:pt x="2183642" y="436729"/>
                </a:cubicBezTo>
                <a:cubicBezTo>
                  <a:pt x="2201839" y="464024"/>
                  <a:pt x="2227859" y="487494"/>
                  <a:pt x="2238233" y="518615"/>
                </a:cubicBezTo>
                <a:cubicBezTo>
                  <a:pt x="2247332" y="545911"/>
                  <a:pt x="2249569" y="576562"/>
                  <a:pt x="2265529" y="600502"/>
                </a:cubicBezTo>
                <a:cubicBezTo>
                  <a:pt x="2274627" y="614150"/>
                  <a:pt x="2286162" y="626456"/>
                  <a:pt x="2292824" y="641445"/>
                </a:cubicBezTo>
                <a:cubicBezTo>
                  <a:pt x="2340693" y="749150"/>
                  <a:pt x="2287409" y="701525"/>
                  <a:pt x="2361063" y="750627"/>
                </a:cubicBezTo>
                <a:cubicBezTo>
                  <a:pt x="2372163" y="783926"/>
                  <a:pt x="2375550" y="806059"/>
                  <a:pt x="2402006" y="832514"/>
                </a:cubicBezTo>
                <a:cubicBezTo>
                  <a:pt x="2413605" y="844112"/>
                  <a:pt x="2429302" y="850711"/>
                  <a:pt x="2442950" y="859809"/>
                </a:cubicBezTo>
                <a:cubicBezTo>
                  <a:pt x="2452048" y="873457"/>
                  <a:pt x="2456336" y="892060"/>
                  <a:pt x="2470245" y="900753"/>
                </a:cubicBezTo>
                <a:cubicBezTo>
                  <a:pt x="2494644" y="916002"/>
                  <a:pt x="2552132" y="928048"/>
                  <a:pt x="2552132" y="928048"/>
                </a:cubicBezTo>
                <a:cubicBezTo>
                  <a:pt x="2615821" y="1023583"/>
                  <a:pt x="2579427" y="991738"/>
                  <a:pt x="2647666" y="1037230"/>
                </a:cubicBezTo>
                <a:lnTo>
                  <a:pt x="2674962" y="1119117"/>
                </a:lnTo>
                <a:lnTo>
                  <a:pt x="2688609" y="1160060"/>
                </a:lnTo>
                <a:cubicBezTo>
                  <a:pt x="2676229" y="1370537"/>
                  <a:pt x="2665309" y="1385083"/>
                  <a:pt x="2688609" y="1583141"/>
                </a:cubicBezTo>
                <a:cubicBezTo>
                  <a:pt x="2690290" y="1597428"/>
                  <a:pt x="2697708" y="1610436"/>
                  <a:pt x="2702257" y="1624084"/>
                </a:cubicBezTo>
                <a:cubicBezTo>
                  <a:pt x="2722801" y="2199308"/>
                  <a:pt x="2586762" y="1936179"/>
                  <a:pt x="2879678" y="2019869"/>
                </a:cubicBezTo>
                <a:cubicBezTo>
                  <a:pt x="2895449" y="2024375"/>
                  <a:pt x="2897875" y="2047164"/>
                  <a:pt x="2906974" y="2060812"/>
                </a:cubicBezTo>
                <a:cubicBezTo>
                  <a:pt x="2911523" y="2074460"/>
                  <a:pt x="2913635" y="2089180"/>
                  <a:pt x="2920621" y="2101756"/>
                </a:cubicBezTo>
                <a:cubicBezTo>
                  <a:pt x="2936552" y="2130433"/>
                  <a:pt x="2964838" y="2152521"/>
                  <a:pt x="2975212" y="2183642"/>
                </a:cubicBezTo>
                <a:cubicBezTo>
                  <a:pt x="2984311" y="2210938"/>
                  <a:pt x="2986548" y="2241589"/>
                  <a:pt x="3002508" y="2265529"/>
                </a:cubicBezTo>
                <a:cubicBezTo>
                  <a:pt x="3011606" y="2279177"/>
                  <a:pt x="3023141" y="2291483"/>
                  <a:pt x="3029803" y="2306472"/>
                </a:cubicBezTo>
                <a:cubicBezTo>
                  <a:pt x="3041488" y="2332764"/>
                  <a:pt x="3048000" y="2361063"/>
                  <a:pt x="3057099" y="2388359"/>
                </a:cubicBezTo>
                <a:cubicBezTo>
                  <a:pt x="3061648" y="2402007"/>
                  <a:pt x="3062767" y="2417332"/>
                  <a:pt x="3070747" y="2429302"/>
                </a:cubicBezTo>
                <a:cubicBezTo>
                  <a:pt x="3079845" y="2442950"/>
                  <a:pt x="3091380" y="2455256"/>
                  <a:pt x="3098042" y="2470245"/>
                </a:cubicBezTo>
                <a:cubicBezTo>
                  <a:pt x="3109727" y="2496537"/>
                  <a:pt x="3116239" y="2524836"/>
                  <a:pt x="3125338" y="2552132"/>
                </a:cubicBezTo>
                <a:lnTo>
                  <a:pt x="3152633" y="2634018"/>
                </a:lnTo>
                <a:cubicBezTo>
                  <a:pt x="3157182" y="2647666"/>
                  <a:pt x="3158301" y="2662992"/>
                  <a:pt x="3166281" y="2674962"/>
                </a:cubicBezTo>
                <a:lnTo>
                  <a:pt x="3193577" y="2715905"/>
                </a:lnTo>
                <a:cubicBezTo>
                  <a:pt x="3220145" y="2795612"/>
                  <a:pt x="3186436" y="2722412"/>
                  <a:pt x="3248168" y="2784144"/>
                </a:cubicBezTo>
                <a:cubicBezTo>
                  <a:pt x="3309900" y="2845876"/>
                  <a:pt x="3236698" y="2812165"/>
                  <a:pt x="3316406" y="2838735"/>
                </a:cubicBezTo>
                <a:cubicBezTo>
                  <a:pt x="3325505" y="2852383"/>
                  <a:pt x="3329793" y="2870985"/>
                  <a:pt x="3343702" y="2879678"/>
                </a:cubicBezTo>
                <a:cubicBezTo>
                  <a:pt x="3368101" y="2894927"/>
                  <a:pt x="3425589" y="2906974"/>
                  <a:pt x="3425589" y="2906974"/>
                </a:cubicBezTo>
                <a:cubicBezTo>
                  <a:pt x="3434687" y="2920622"/>
                  <a:pt x="3446222" y="2932928"/>
                  <a:pt x="3452884" y="2947917"/>
                </a:cubicBezTo>
                <a:cubicBezTo>
                  <a:pt x="3464569" y="2974209"/>
                  <a:pt x="3480180" y="3029803"/>
                  <a:pt x="3480180" y="3029803"/>
                </a:cubicBezTo>
                <a:cubicBezTo>
                  <a:pt x="3477307" y="3081524"/>
                  <a:pt x="3473204" y="3282942"/>
                  <a:pt x="3452884" y="3370998"/>
                </a:cubicBezTo>
                <a:cubicBezTo>
                  <a:pt x="3452881" y="3371011"/>
                  <a:pt x="3418767" y="3473349"/>
                  <a:pt x="3411941" y="3493827"/>
                </a:cubicBezTo>
                <a:lnTo>
                  <a:pt x="3398293" y="3534771"/>
                </a:lnTo>
                <a:cubicBezTo>
                  <a:pt x="3400799" y="3557322"/>
                  <a:pt x="3403360" y="3658532"/>
                  <a:pt x="3425589" y="3698544"/>
                </a:cubicBezTo>
                <a:cubicBezTo>
                  <a:pt x="3441521" y="3727221"/>
                  <a:pt x="3480180" y="3780430"/>
                  <a:pt x="3480180" y="3780430"/>
                </a:cubicBezTo>
                <a:cubicBezTo>
                  <a:pt x="3504200" y="3852495"/>
                  <a:pt x="3485847" y="3809405"/>
                  <a:pt x="3548418" y="3903260"/>
                </a:cubicBezTo>
                <a:lnTo>
                  <a:pt x="3575714" y="3944203"/>
                </a:lnTo>
                <a:cubicBezTo>
                  <a:pt x="3584813" y="3957851"/>
                  <a:pt x="3589361" y="3976049"/>
                  <a:pt x="3603009" y="3985147"/>
                </a:cubicBezTo>
                <a:lnTo>
                  <a:pt x="3643953" y="4012442"/>
                </a:lnTo>
                <a:cubicBezTo>
                  <a:pt x="3650951" y="4033437"/>
                  <a:pt x="3673347" y="4073334"/>
                  <a:pt x="3643953" y="4094329"/>
                </a:cubicBezTo>
                <a:cubicBezTo>
                  <a:pt x="3620540" y="4111052"/>
                  <a:pt x="3589362" y="4112526"/>
                  <a:pt x="3562066" y="4121624"/>
                </a:cubicBezTo>
                <a:cubicBezTo>
                  <a:pt x="3459151" y="4155929"/>
                  <a:pt x="3586009" y="4109654"/>
                  <a:pt x="3480180" y="4162568"/>
                </a:cubicBezTo>
                <a:cubicBezTo>
                  <a:pt x="3467313" y="4169002"/>
                  <a:pt x="3452884" y="4171666"/>
                  <a:pt x="3439236" y="4176215"/>
                </a:cubicBezTo>
                <a:cubicBezTo>
                  <a:pt x="3411941" y="4194412"/>
                  <a:pt x="3367724" y="4199684"/>
                  <a:pt x="3357350" y="4230806"/>
                </a:cubicBezTo>
                <a:cubicBezTo>
                  <a:pt x="3338515" y="4287311"/>
                  <a:pt x="3355672" y="4263770"/>
                  <a:pt x="3302759" y="4299045"/>
                </a:cubicBezTo>
                <a:cubicBezTo>
                  <a:pt x="3298210" y="4312693"/>
                  <a:pt x="3299284" y="4329816"/>
                  <a:pt x="3289111" y="4339989"/>
                </a:cubicBezTo>
                <a:cubicBezTo>
                  <a:pt x="3278939" y="4350161"/>
                  <a:pt x="3262554" y="4353636"/>
                  <a:pt x="3248168" y="4353636"/>
                </a:cubicBezTo>
                <a:cubicBezTo>
                  <a:pt x="3197920" y="4353636"/>
                  <a:pt x="3148084" y="4344538"/>
                  <a:pt x="3098042" y="4339989"/>
                </a:cubicBezTo>
                <a:cubicBezTo>
                  <a:pt x="3033158" y="4296732"/>
                  <a:pt x="3072661" y="4317881"/>
                  <a:pt x="2975212" y="4285398"/>
                </a:cubicBezTo>
                <a:lnTo>
                  <a:pt x="2852383" y="4244454"/>
                </a:lnTo>
                <a:cubicBezTo>
                  <a:pt x="2838735" y="4239905"/>
                  <a:pt x="2825546" y="4233627"/>
                  <a:pt x="2811439" y="4230806"/>
                </a:cubicBezTo>
                <a:cubicBezTo>
                  <a:pt x="2788693" y="4226257"/>
                  <a:pt x="2765579" y="4223262"/>
                  <a:pt x="2743200" y="4217159"/>
                </a:cubicBezTo>
                <a:cubicBezTo>
                  <a:pt x="2715442" y="4209589"/>
                  <a:pt x="2688609" y="4198962"/>
                  <a:pt x="2661314" y="4189863"/>
                </a:cubicBezTo>
                <a:cubicBezTo>
                  <a:pt x="2647666" y="4185314"/>
                  <a:pt x="2634478" y="4179036"/>
                  <a:pt x="2620371" y="4176215"/>
                </a:cubicBezTo>
                <a:cubicBezTo>
                  <a:pt x="2594412" y="4171024"/>
                  <a:pt x="2539169" y="4162910"/>
                  <a:pt x="2511189" y="4148920"/>
                </a:cubicBezTo>
                <a:cubicBezTo>
                  <a:pt x="2496518" y="4141584"/>
                  <a:pt x="2483893" y="4130723"/>
                  <a:pt x="2470245" y="4121624"/>
                </a:cubicBezTo>
                <a:cubicBezTo>
                  <a:pt x="2420469" y="3972300"/>
                  <a:pt x="2499855" y="4198482"/>
                  <a:pt x="2429302" y="4039738"/>
                </a:cubicBezTo>
                <a:cubicBezTo>
                  <a:pt x="2417617" y="4013446"/>
                  <a:pt x="2411104" y="3985147"/>
                  <a:pt x="2402006" y="3957851"/>
                </a:cubicBezTo>
                <a:cubicBezTo>
                  <a:pt x="2397457" y="3944203"/>
                  <a:pt x="2400329" y="3924888"/>
                  <a:pt x="2388359" y="3916908"/>
                </a:cubicBezTo>
                <a:lnTo>
                  <a:pt x="2347415" y="3889612"/>
                </a:lnTo>
                <a:cubicBezTo>
                  <a:pt x="2301923" y="3821373"/>
                  <a:pt x="2333767" y="3857767"/>
                  <a:pt x="2238233" y="3794078"/>
                </a:cubicBezTo>
                <a:lnTo>
                  <a:pt x="2197290" y="3766783"/>
                </a:lnTo>
                <a:cubicBezTo>
                  <a:pt x="2188192" y="3753135"/>
                  <a:pt x="2182803" y="3736086"/>
                  <a:pt x="2169995" y="3725839"/>
                </a:cubicBezTo>
                <a:cubicBezTo>
                  <a:pt x="2158761" y="3716852"/>
                  <a:pt x="2143437" y="3712192"/>
                  <a:pt x="2129051" y="3712192"/>
                </a:cubicBezTo>
                <a:cubicBezTo>
                  <a:pt x="2065199" y="3712192"/>
                  <a:pt x="2001672" y="3721290"/>
                  <a:pt x="1937983" y="3725839"/>
                </a:cubicBezTo>
                <a:cubicBezTo>
                  <a:pt x="1832156" y="3796390"/>
                  <a:pt x="1887218" y="3770056"/>
                  <a:pt x="1774209" y="3807726"/>
                </a:cubicBezTo>
                <a:lnTo>
                  <a:pt x="1733266" y="3821374"/>
                </a:lnTo>
                <a:lnTo>
                  <a:pt x="1173708" y="3807726"/>
                </a:lnTo>
                <a:cubicBezTo>
                  <a:pt x="1110508" y="3805037"/>
                  <a:pt x="1069136" y="3786517"/>
                  <a:pt x="1009935" y="3766783"/>
                </a:cubicBezTo>
                <a:lnTo>
                  <a:pt x="968992" y="3753135"/>
                </a:lnTo>
                <a:cubicBezTo>
                  <a:pt x="968991" y="3753135"/>
                  <a:pt x="887106" y="3725840"/>
                  <a:pt x="887105" y="3725839"/>
                </a:cubicBezTo>
                <a:cubicBezTo>
                  <a:pt x="873457" y="3716741"/>
                  <a:pt x="861873" y="3703257"/>
                  <a:pt x="846162" y="3698544"/>
                </a:cubicBezTo>
                <a:cubicBezTo>
                  <a:pt x="815350" y="3689301"/>
                  <a:pt x="782472" y="3689445"/>
                  <a:pt x="750627" y="3684896"/>
                </a:cubicBezTo>
                <a:lnTo>
                  <a:pt x="627797" y="3643953"/>
                </a:lnTo>
                <a:lnTo>
                  <a:pt x="586854" y="3630305"/>
                </a:lnTo>
                <a:cubicBezTo>
                  <a:pt x="573206" y="3616657"/>
                  <a:pt x="562783" y="3598735"/>
                  <a:pt x="545911" y="3589362"/>
                </a:cubicBezTo>
                <a:cubicBezTo>
                  <a:pt x="520760" y="3575389"/>
                  <a:pt x="464024" y="3562066"/>
                  <a:pt x="464024" y="3562066"/>
                </a:cubicBezTo>
                <a:cubicBezTo>
                  <a:pt x="385802" y="3444732"/>
                  <a:pt x="489957" y="3582811"/>
                  <a:pt x="395786" y="3507475"/>
                </a:cubicBezTo>
                <a:cubicBezTo>
                  <a:pt x="382978" y="3497228"/>
                  <a:pt x="380834" y="3477333"/>
                  <a:pt x="368490" y="3466532"/>
                </a:cubicBezTo>
                <a:cubicBezTo>
                  <a:pt x="343801" y="3444930"/>
                  <a:pt x="313899" y="3430138"/>
                  <a:pt x="286603" y="3411941"/>
                </a:cubicBezTo>
                <a:lnTo>
                  <a:pt x="204717" y="3357350"/>
                </a:lnTo>
                <a:cubicBezTo>
                  <a:pt x="191069" y="3348251"/>
                  <a:pt x="179335" y="3335241"/>
                  <a:pt x="163774" y="3330054"/>
                </a:cubicBezTo>
                <a:cubicBezTo>
                  <a:pt x="60862" y="3295750"/>
                  <a:pt x="187711" y="3342023"/>
                  <a:pt x="81887" y="3289111"/>
                </a:cubicBezTo>
                <a:cubicBezTo>
                  <a:pt x="69020" y="3282677"/>
                  <a:pt x="54301" y="3280806"/>
                  <a:pt x="40944" y="3275463"/>
                </a:cubicBezTo>
                <a:cubicBezTo>
                  <a:pt x="31499" y="3271685"/>
                  <a:pt x="22747" y="3266364"/>
                  <a:pt x="13648" y="3261815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46913" y="1555845"/>
            <a:ext cx="5991370" cy="3562065"/>
          </a:xfrm>
          <a:custGeom>
            <a:avLst/>
            <a:gdLst>
              <a:gd name="connsiteX0" fmla="*/ 81887 w 5991370"/>
              <a:gd name="connsiteY0" fmla="*/ 2265528 h 3562065"/>
              <a:gd name="connsiteX1" fmla="*/ 232012 w 5991370"/>
              <a:gd name="connsiteY1" fmla="*/ 2347415 h 3562065"/>
              <a:gd name="connsiteX2" fmla="*/ 272956 w 5991370"/>
              <a:gd name="connsiteY2" fmla="*/ 2361062 h 3562065"/>
              <a:gd name="connsiteX3" fmla="*/ 354842 w 5991370"/>
              <a:gd name="connsiteY3" fmla="*/ 2415654 h 3562065"/>
              <a:gd name="connsiteX4" fmla="*/ 423081 w 5991370"/>
              <a:gd name="connsiteY4" fmla="*/ 2470245 h 3562065"/>
              <a:gd name="connsiteX5" fmla="*/ 477672 w 5991370"/>
              <a:gd name="connsiteY5" fmla="*/ 2538483 h 3562065"/>
              <a:gd name="connsiteX6" fmla="*/ 545911 w 5991370"/>
              <a:gd name="connsiteY6" fmla="*/ 2661313 h 3562065"/>
              <a:gd name="connsiteX7" fmla="*/ 627797 w 5991370"/>
              <a:gd name="connsiteY7" fmla="*/ 2715904 h 3562065"/>
              <a:gd name="connsiteX8" fmla="*/ 764275 w 5991370"/>
              <a:gd name="connsiteY8" fmla="*/ 2756848 h 3562065"/>
              <a:gd name="connsiteX9" fmla="*/ 846162 w 5991370"/>
              <a:gd name="connsiteY9" fmla="*/ 2770495 h 3562065"/>
              <a:gd name="connsiteX10" fmla="*/ 968991 w 5991370"/>
              <a:gd name="connsiteY10" fmla="*/ 2797791 h 3562065"/>
              <a:gd name="connsiteX11" fmla="*/ 1050878 w 5991370"/>
              <a:gd name="connsiteY11" fmla="*/ 2825086 h 3562065"/>
              <a:gd name="connsiteX12" fmla="*/ 1091821 w 5991370"/>
              <a:gd name="connsiteY12" fmla="*/ 2852382 h 3562065"/>
              <a:gd name="connsiteX13" fmla="*/ 1269242 w 5991370"/>
              <a:gd name="connsiteY13" fmla="*/ 2879677 h 3562065"/>
              <a:gd name="connsiteX14" fmla="*/ 1924335 w 5991370"/>
              <a:gd name="connsiteY14" fmla="*/ 2866030 h 3562065"/>
              <a:gd name="connsiteX15" fmla="*/ 1965278 w 5991370"/>
              <a:gd name="connsiteY15" fmla="*/ 2838734 h 3562065"/>
              <a:gd name="connsiteX16" fmla="*/ 2006221 w 5991370"/>
              <a:gd name="connsiteY16" fmla="*/ 2825086 h 3562065"/>
              <a:gd name="connsiteX17" fmla="*/ 2088108 w 5991370"/>
              <a:gd name="connsiteY17" fmla="*/ 2770495 h 3562065"/>
              <a:gd name="connsiteX18" fmla="*/ 2183642 w 5991370"/>
              <a:gd name="connsiteY18" fmla="*/ 2743200 h 3562065"/>
              <a:gd name="connsiteX19" fmla="*/ 2224586 w 5991370"/>
              <a:gd name="connsiteY19" fmla="*/ 2661313 h 3562065"/>
              <a:gd name="connsiteX20" fmla="*/ 2251881 w 5991370"/>
              <a:gd name="connsiteY20" fmla="*/ 2579427 h 3562065"/>
              <a:gd name="connsiteX21" fmla="*/ 2306472 w 5991370"/>
              <a:gd name="connsiteY21" fmla="*/ 2483892 h 3562065"/>
              <a:gd name="connsiteX22" fmla="*/ 2388359 w 5991370"/>
              <a:gd name="connsiteY22" fmla="*/ 2402006 h 3562065"/>
              <a:gd name="connsiteX23" fmla="*/ 2470245 w 5991370"/>
              <a:gd name="connsiteY23" fmla="*/ 2347415 h 3562065"/>
              <a:gd name="connsiteX24" fmla="*/ 2483893 w 5991370"/>
              <a:gd name="connsiteY24" fmla="*/ 2306471 h 3562065"/>
              <a:gd name="connsiteX25" fmla="*/ 2565780 w 5991370"/>
              <a:gd name="connsiteY25" fmla="*/ 2238233 h 3562065"/>
              <a:gd name="connsiteX26" fmla="*/ 2593075 w 5991370"/>
              <a:gd name="connsiteY26" fmla="*/ 2197289 h 3562065"/>
              <a:gd name="connsiteX27" fmla="*/ 2634018 w 5991370"/>
              <a:gd name="connsiteY27" fmla="*/ 2169994 h 3562065"/>
              <a:gd name="connsiteX28" fmla="*/ 2661314 w 5991370"/>
              <a:gd name="connsiteY28" fmla="*/ 2088107 h 3562065"/>
              <a:gd name="connsiteX29" fmla="*/ 2729553 w 5991370"/>
              <a:gd name="connsiteY29" fmla="*/ 2006221 h 3562065"/>
              <a:gd name="connsiteX30" fmla="*/ 2756848 w 5991370"/>
              <a:gd name="connsiteY30" fmla="*/ 1965277 h 3562065"/>
              <a:gd name="connsiteX31" fmla="*/ 2797791 w 5991370"/>
              <a:gd name="connsiteY31" fmla="*/ 1951630 h 3562065"/>
              <a:gd name="connsiteX32" fmla="*/ 2838735 w 5991370"/>
              <a:gd name="connsiteY32" fmla="*/ 1924334 h 3562065"/>
              <a:gd name="connsiteX33" fmla="*/ 3002508 w 5991370"/>
              <a:gd name="connsiteY33" fmla="*/ 1897039 h 3562065"/>
              <a:gd name="connsiteX34" fmla="*/ 3070747 w 5991370"/>
              <a:gd name="connsiteY34" fmla="*/ 1883391 h 3562065"/>
              <a:gd name="connsiteX35" fmla="*/ 3179929 w 5991370"/>
              <a:gd name="connsiteY35" fmla="*/ 1869743 h 3562065"/>
              <a:gd name="connsiteX36" fmla="*/ 3370997 w 5991370"/>
              <a:gd name="connsiteY36" fmla="*/ 1883391 h 3562065"/>
              <a:gd name="connsiteX37" fmla="*/ 3411941 w 5991370"/>
              <a:gd name="connsiteY37" fmla="*/ 1897039 h 3562065"/>
              <a:gd name="connsiteX38" fmla="*/ 3439236 w 5991370"/>
              <a:gd name="connsiteY38" fmla="*/ 1937982 h 3562065"/>
              <a:gd name="connsiteX39" fmla="*/ 3712191 w 5991370"/>
              <a:gd name="connsiteY39" fmla="*/ 1924334 h 3562065"/>
              <a:gd name="connsiteX40" fmla="*/ 3889612 w 5991370"/>
              <a:gd name="connsiteY40" fmla="*/ 1897039 h 3562065"/>
              <a:gd name="connsiteX41" fmla="*/ 4039738 w 5991370"/>
              <a:gd name="connsiteY41" fmla="*/ 1883391 h 3562065"/>
              <a:gd name="connsiteX42" fmla="*/ 4080681 w 5991370"/>
              <a:gd name="connsiteY42" fmla="*/ 1869743 h 3562065"/>
              <a:gd name="connsiteX43" fmla="*/ 4121624 w 5991370"/>
              <a:gd name="connsiteY43" fmla="*/ 1842448 h 3562065"/>
              <a:gd name="connsiteX44" fmla="*/ 4162568 w 5991370"/>
              <a:gd name="connsiteY44" fmla="*/ 1856095 h 3562065"/>
              <a:gd name="connsiteX45" fmla="*/ 4258102 w 5991370"/>
              <a:gd name="connsiteY45" fmla="*/ 1869743 h 3562065"/>
              <a:gd name="connsiteX46" fmla="*/ 4339988 w 5991370"/>
              <a:gd name="connsiteY46" fmla="*/ 1897039 h 3562065"/>
              <a:gd name="connsiteX47" fmla="*/ 4462818 w 5991370"/>
              <a:gd name="connsiteY47" fmla="*/ 1965277 h 3562065"/>
              <a:gd name="connsiteX48" fmla="*/ 4858603 w 5991370"/>
              <a:gd name="connsiteY48" fmla="*/ 1951630 h 3562065"/>
              <a:gd name="connsiteX49" fmla="*/ 4940490 w 5991370"/>
              <a:gd name="connsiteY49" fmla="*/ 1897039 h 3562065"/>
              <a:gd name="connsiteX50" fmla="*/ 4995081 w 5991370"/>
              <a:gd name="connsiteY50" fmla="*/ 1815152 h 3562065"/>
              <a:gd name="connsiteX51" fmla="*/ 5063320 w 5991370"/>
              <a:gd name="connsiteY51" fmla="*/ 1733265 h 3562065"/>
              <a:gd name="connsiteX52" fmla="*/ 5076968 w 5991370"/>
              <a:gd name="connsiteY52" fmla="*/ 1692322 h 3562065"/>
              <a:gd name="connsiteX53" fmla="*/ 5104263 w 5991370"/>
              <a:gd name="connsiteY53" fmla="*/ 1651379 h 3562065"/>
              <a:gd name="connsiteX54" fmla="*/ 5131559 w 5991370"/>
              <a:gd name="connsiteY54" fmla="*/ 1596788 h 3562065"/>
              <a:gd name="connsiteX55" fmla="*/ 5186150 w 5991370"/>
              <a:gd name="connsiteY55" fmla="*/ 1514901 h 3562065"/>
              <a:gd name="connsiteX56" fmla="*/ 5213445 w 5991370"/>
              <a:gd name="connsiteY56" fmla="*/ 1473958 h 3562065"/>
              <a:gd name="connsiteX57" fmla="*/ 5254388 w 5991370"/>
              <a:gd name="connsiteY57" fmla="*/ 1433015 h 3562065"/>
              <a:gd name="connsiteX58" fmla="*/ 5363571 w 5991370"/>
              <a:gd name="connsiteY58" fmla="*/ 1446662 h 3562065"/>
              <a:gd name="connsiteX59" fmla="*/ 5390866 w 5991370"/>
              <a:gd name="connsiteY59" fmla="*/ 1487606 h 3562065"/>
              <a:gd name="connsiteX60" fmla="*/ 5486400 w 5991370"/>
              <a:gd name="connsiteY60" fmla="*/ 1473958 h 3562065"/>
              <a:gd name="connsiteX61" fmla="*/ 5527344 w 5991370"/>
              <a:gd name="connsiteY61" fmla="*/ 1446662 h 3562065"/>
              <a:gd name="connsiteX62" fmla="*/ 5650174 w 5991370"/>
              <a:gd name="connsiteY62" fmla="*/ 1419367 h 3562065"/>
              <a:gd name="connsiteX63" fmla="*/ 5977720 w 5991370"/>
              <a:gd name="connsiteY63" fmla="*/ 1433015 h 3562065"/>
              <a:gd name="connsiteX64" fmla="*/ 5991368 w 5991370"/>
              <a:gd name="connsiteY64" fmla="*/ 1473958 h 3562065"/>
              <a:gd name="connsiteX65" fmla="*/ 5977720 w 5991370"/>
              <a:gd name="connsiteY65" fmla="*/ 1583140 h 3562065"/>
              <a:gd name="connsiteX66" fmla="*/ 5923129 w 5991370"/>
              <a:gd name="connsiteY66" fmla="*/ 1705970 h 3562065"/>
              <a:gd name="connsiteX67" fmla="*/ 5882186 w 5991370"/>
              <a:gd name="connsiteY67" fmla="*/ 1787856 h 3562065"/>
              <a:gd name="connsiteX68" fmla="*/ 5868538 w 5991370"/>
              <a:gd name="connsiteY68" fmla="*/ 2893325 h 3562065"/>
              <a:gd name="connsiteX69" fmla="*/ 5882186 w 5991370"/>
              <a:gd name="connsiteY69" fmla="*/ 2934268 h 3562065"/>
              <a:gd name="connsiteX70" fmla="*/ 5868538 w 5991370"/>
              <a:gd name="connsiteY70" fmla="*/ 3193576 h 3562065"/>
              <a:gd name="connsiteX71" fmla="*/ 5718412 w 5991370"/>
              <a:gd name="connsiteY71" fmla="*/ 3166280 h 3562065"/>
              <a:gd name="connsiteX72" fmla="*/ 5677469 w 5991370"/>
              <a:gd name="connsiteY72" fmla="*/ 3138985 h 3562065"/>
              <a:gd name="connsiteX73" fmla="*/ 5663821 w 5991370"/>
              <a:gd name="connsiteY73" fmla="*/ 3098042 h 3562065"/>
              <a:gd name="connsiteX74" fmla="*/ 5622878 w 5991370"/>
              <a:gd name="connsiteY74" fmla="*/ 3084394 h 3562065"/>
              <a:gd name="connsiteX75" fmla="*/ 5595583 w 5991370"/>
              <a:gd name="connsiteY75" fmla="*/ 3002507 h 3562065"/>
              <a:gd name="connsiteX76" fmla="*/ 5513696 w 5991370"/>
              <a:gd name="connsiteY76" fmla="*/ 2961564 h 3562065"/>
              <a:gd name="connsiteX77" fmla="*/ 5431809 w 5991370"/>
              <a:gd name="connsiteY77" fmla="*/ 2920621 h 3562065"/>
              <a:gd name="connsiteX78" fmla="*/ 5308980 w 5991370"/>
              <a:gd name="connsiteY78" fmla="*/ 2961564 h 3562065"/>
              <a:gd name="connsiteX79" fmla="*/ 5268036 w 5991370"/>
              <a:gd name="connsiteY79" fmla="*/ 2975212 h 3562065"/>
              <a:gd name="connsiteX80" fmla="*/ 5227093 w 5991370"/>
              <a:gd name="connsiteY80" fmla="*/ 3002507 h 3562065"/>
              <a:gd name="connsiteX81" fmla="*/ 5186150 w 5991370"/>
              <a:gd name="connsiteY81" fmla="*/ 3016155 h 3562065"/>
              <a:gd name="connsiteX82" fmla="*/ 5063320 w 5991370"/>
              <a:gd name="connsiteY82" fmla="*/ 3084394 h 3562065"/>
              <a:gd name="connsiteX83" fmla="*/ 4981433 w 5991370"/>
              <a:gd name="connsiteY83" fmla="*/ 3166280 h 3562065"/>
              <a:gd name="connsiteX84" fmla="*/ 4899547 w 5991370"/>
              <a:gd name="connsiteY84" fmla="*/ 3193576 h 3562065"/>
              <a:gd name="connsiteX85" fmla="*/ 4735774 w 5991370"/>
              <a:gd name="connsiteY85" fmla="*/ 3275462 h 3562065"/>
              <a:gd name="connsiteX86" fmla="*/ 4558353 w 5991370"/>
              <a:gd name="connsiteY86" fmla="*/ 3289110 h 3562065"/>
              <a:gd name="connsiteX87" fmla="*/ 4476466 w 5991370"/>
              <a:gd name="connsiteY87" fmla="*/ 3316406 h 3562065"/>
              <a:gd name="connsiteX88" fmla="*/ 4353636 w 5991370"/>
              <a:gd name="connsiteY88" fmla="*/ 3398292 h 3562065"/>
              <a:gd name="connsiteX89" fmla="*/ 4312693 w 5991370"/>
              <a:gd name="connsiteY89" fmla="*/ 3425588 h 3562065"/>
              <a:gd name="connsiteX90" fmla="*/ 4230806 w 5991370"/>
              <a:gd name="connsiteY90" fmla="*/ 3452883 h 3562065"/>
              <a:gd name="connsiteX91" fmla="*/ 4189863 w 5991370"/>
              <a:gd name="connsiteY91" fmla="*/ 3480179 h 3562065"/>
              <a:gd name="connsiteX92" fmla="*/ 4162568 w 5991370"/>
              <a:gd name="connsiteY92" fmla="*/ 3521122 h 3562065"/>
              <a:gd name="connsiteX93" fmla="*/ 4121624 w 5991370"/>
              <a:gd name="connsiteY93" fmla="*/ 3534770 h 3562065"/>
              <a:gd name="connsiteX94" fmla="*/ 4080681 w 5991370"/>
              <a:gd name="connsiteY94" fmla="*/ 3562065 h 3562065"/>
              <a:gd name="connsiteX95" fmla="*/ 3971499 w 5991370"/>
              <a:gd name="connsiteY95" fmla="*/ 3548418 h 3562065"/>
              <a:gd name="connsiteX96" fmla="*/ 3930556 w 5991370"/>
              <a:gd name="connsiteY96" fmla="*/ 3534770 h 3562065"/>
              <a:gd name="connsiteX97" fmla="*/ 3916908 w 5991370"/>
              <a:gd name="connsiteY97" fmla="*/ 3493827 h 3562065"/>
              <a:gd name="connsiteX98" fmla="*/ 3835021 w 5991370"/>
              <a:gd name="connsiteY98" fmla="*/ 3466531 h 3562065"/>
              <a:gd name="connsiteX99" fmla="*/ 3712191 w 5991370"/>
              <a:gd name="connsiteY99" fmla="*/ 3384645 h 3562065"/>
              <a:gd name="connsiteX100" fmla="*/ 3671248 w 5991370"/>
              <a:gd name="connsiteY100" fmla="*/ 3357349 h 3562065"/>
              <a:gd name="connsiteX101" fmla="*/ 3630305 w 5991370"/>
              <a:gd name="connsiteY101" fmla="*/ 3152633 h 3562065"/>
              <a:gd name="connsiteX102" fmla="*/ 3603009 w 5991370"/>
              <a:gd name="connsiteY102" fmla="*/ 2988859 h 3562065"/>
              <a:gd name="connsiteX103" fmla="*/ 3548418 w 5991370"/>
              <a:gd name="connsiteY103" fmla="*/ 2906973 h 3562065"/>
              <a:gd name="connsiteX104" fmla="*/ 3507475 w 5991370"/>
              <a:gd name="connsiteY104" fmla="*/ 2879677 h 3562065"/>
              <a:gd name="connsiteX105" fmla="*/ 3466532 w 5991370"/>
              <a:gd name="connsiteY105" fmla="*/ 2797791 h 3562065"/>
              <a:gd name="connsiteX106" fmla="*/ 3493827 w 5991370"/>
              <a:gd name="connsiteY106" fmla="*/ 2715904 h 3562065"/>
              <a:gd name="connsiteX107" fmla="*/ 3507475 w 5991370"/>
              <a:gd name="connsiteY107" fmla="*/ 2674961 h 3562065"/>
              <a:gd name="connsiteX108" fmla="*/ 3521123 w 5991370"/>
              <a:gd name="connsiteY108" fmla="*/ 2552131 h 3562065"/>
              <a:gd name="connsiteX109" fmla="*/ 3548418 w 5991370"/>
              <a:gd name="connsiteY109" fmla="*/ 2470245 h 3562065"/>
              <a:gd name="connsiteX110" fmla="*/ 3521123 w 5991370"/>
              <a:gd name="connsiteY110" fmla="*/ 2197289 h 3562065"/>
              <a:gd name="connsiteX111" fmla="*/ 3507475 w 5991370"/>
              <a:gd name="connsiteY111" fmla="*/ 2156346 h 3562065"/>
              <a:gd name="connsiteX112" fmla="*/ 3439236 w 5991370"/>
              <a:gd name="connsiteY112" fmla="*/ 1965277 h 3562065"/>
              <a:gd name="connsiteX113" fmla="*/ 3370997 w 5991370"/>
              <a:gd name="connsiteY113" fmla="*/ 1910686 h 3562065"/>
              <a:gd name="connsiteX114" fmla="*/ 3330054 w 5991370"/>
              <a:gd name="connsiteY114" fmla="*/ 1869743 h 3562065"/>
              <a:gd name="connsiteX115" fmla="*/ 3248168 w 5991370"/>
              <a:gd name="connsiteY115" fmla="*/ 1815152 h 3562065"/>
              <a:gd name="connsiteX116" fmla="*/ 3220872 w 5991370"/>
              <a:gd name="connsiteY116" fmla="*/ 1733265 h 3562065"/>
              <a:gd name="connsiteX117" fmla="*/ 3207224 w 5991370"/>
              <a:gd name="connsiteY117" fmla="*/ 1692322 h 3562065"/>
              <a:gd name="connsiteX118" fmla="*/ 3138986 w 5991370"/>
              <a:gd name="connsiteY118" fmla="*/ 1610436 h 3562065"/>
              <a:gd name="connsiteX119" fmla="*/ 3098042 w 5991370"/>
              <a:gd name="connsiteY119" fmla="*/ 1569492 h 3562065"/>
              <a:gd name="connsiteX120" fmla="*/ 3084394 w 5991370"/>
              <a:gd name="connsiteY120" fmla="*/ 1528549 h 3562065"/>
              <a:gd name="connsiteX121" fmla="*/ 3057099 w 5991370"/>
              <a:gd name="connsiteY121" fmla="*/ 1487606 h 3562065"/>
              <a:gd name="connsiteX122" fmla="*/ 3043451 w 5991370"/>
              <a:gd name="connsiteY122" fmla="*/ 1433015 h 3562065"/>
              <a:gd name="connsiteX123" fmla="*/ 3016156 w 5991370"/>
              <a:gd name="connsiteY123" fmla="*/ 1351128 h 3562065"/>
              <a:gd name="connsiteX124" fmla="*/ 3002508 w 5991370"/>
              <a:gd name="connsiteY124" fmla="*/ 1310185 h 3562065"/>
              <a:gd name="connsiteX125" fmla="*/ 2975212 w 5991370"/>
              <a:gd name="connsiteY125" fmla="*/ 1269242 h 3562065"/>
              <a:gd name="connsiteX126" fmla="*/ 2934269 w 5991370"/>
              <a:gd name="connsiteY126" fmla="*/ 1146412 h 3562065"/>
              <a:gd name="connsiteX127" fmla="*/ 2920621 w 5991370"/>
              <a:gd name="connsiteY127" fmla="*/ 1105468 h 3562065"/>
              <a:gd name="connsiteX128" fmla="*/ 2879678 w 5991370"/>
              <a:gd name="connsiteY128" fmla="*/ 1078173 h 3562065"/>
              <a:gd name="connsiteX129" fmla="*/ 2770496 w 5991370"/>
              <a:gd name="connsiteY129" fmla="*/ 1091821 h 3562065"/>
              <a:gd name="connsiteX130" fmla="*/ 2756848 w 5991370"/>
              <a:gd name="connsiteY130" fmla="*/ 1282889 h 3562065"/>
              <a:gd name="connsiteX131" fmla="*/ 2688609 w 5991370"/>
              <a:gd name="connsiteY131" fmla="*/ 1433015 h 3562065"/>
              <a:gd name="connsiteX132" fmla="*/ 2647666 w 5991370"/>
              <a:gd name="connsiteY132" fmla="*/ 1460310 h 3562065"/>
              <a:gd name="connsiteX133" fmla="*/ 2552132 w 5991370"/>
              <a:gd name="connsiteY133" fmla="*/ 1569492 h 3562065"/>
              <a:gd name="connsiteX134" fmla="*/ 2470245 w 5991370"/>
              <a:gd name="connsiteY134" fmla="*/ 1596788 h 3562065"/>
              <a:gd name="connsiteX135" fmla="*/ 2388359 w 5991370"/>
              <a:gd name="connsiteY135" fmla="*/ 1651379 h 3562065"/>
              <a:gd name="connsiteX136" fmla="*/ 2347415 w 5991370"/>
              <a:gd name="connsiteY136" fmla="*/ 1678674 h 3562065"/>
              <a:gd name="connsiteX137" fmla="*/ 2292824 w 5991370"/>
              <a:gd name="connsiteY137" fmla="*/ 1692322 h 3562065"/>
              <a:gd name="connsiteX138" fmla="*/ 2210938 w 5991370"/>
              <a:gd name="connsiteY138" fmla="*/ 1705970 h 3562065"/>
              <a:gd name="connsiteX139" fmla="*/ 2129051 w 5991370"/>
              <a:gd name="connsiteY139" fmla="*/ 1733265 h 3562065"/>
              <a:gd name="connsiteX140" fmla="*/ 1992574 w 5991370"/>
              <a:gd name="connsiteY140" fmla="*/ 1746913 h 3562065"/>
              <a:gd name="connsiteX141" fmla="*/ 1910687 w 5991370"/>
              <a:gd name="connsiteY141" fmla="*/ 1774209 h 3562065"/>
              <a:gd name="connsiteX142" fmla="*/ 1869744 w 5991370"/>
              <a:gd name="connsiteY142" fmla="*/ 1787856 h 3562065"/>
              <a:gd name="connsiteX143" fmla="*/ 1596788 w 5991370"/>
              <a:gd name="connsiteY143" fmla="*/ 1815152 h 3562065"/>
              <a:gd name="connsiteX144" fmla="*/ 1555845 w 5991370"/>
              <a:gd name="connsiteY144" fmla="*/ 1842448 h 3562065"/>
              <a:gd name="connsiteX145" fmla="*/ 1433015 w 5991370"/>
              <a:gd name="connsiteY145" fmla="*/ 1869743 h 3562065"/>
              <a:gd name="connsiteX146" fmla="*/ 1405720 w 5991370"/>
              <a:gd name="connsiteY146" fmla="*/ 1678674 h 3562065"/>
              <a:gd name="connsiteX147" fmla="*/ 1378424 w 5991370"/>
              <a:gd name="connsiteY147" fmla="*/ 1596788 h 3562065"/>
              <a:gd name="connsiteX148" fmla="*/ 1364777 w 5991370"/>
              <a:gd name="connsiteY148" fmla="*/ 1392071 h 3562065"/>
              <a:gd name="connsiteX149" fmla="*/ 1323833 w 5991370"/>
              <a:gd name="connsiteY149" fmla="*/ 1364776 h 3562065"/>
              <a:gd name="connsiteX150" fmla="*/ 1296538 w 5991370"/>
              <a:gd name="connsiteY150" fmla="*/ 1323833 h 3562065"/>
              <a:gd name="connsiteX151" fmla="*/ 1282890 w 5991370"/>
              <a:gd name="connsiteY151" fmla="*/ 1282889 h 3562065"/>
              <a:gd name="connsiteX152" fmla="*/ 1201003 w 5991370"/>
              <a:gd name="connsiteY152" fmla="*/ 1255594 h 3562065"/>
              <a:gd name="connsiteX153" fmla="*/ 1160060 w 5991370"/>
              <a:gd name="connsiteY153" fmla="*/ 1228298 h 3562065"/>
              <a:gd name="connsiteX154" fmla="*/ 1160060 w 5991370"/>
              <a:gd name="connsiteY154" fmla="*/ 873456 h 3562065"/>
              <a:gd name="connsiteX155" fmla="*/ 1119117 w 5991370"/>
              <a:gd name="connsiteY155" fmla="*/ 723331 h 3562065"/>
              <a:gd name="connsiteX156" fmla="*/ 1078174 w 5991370"/>
              <a:gd name="connsiteY156" fmla="*/ 600501 h 3562065"/>
              <a:gd name="connsiteX157" fmla="*/ 1064526 w 5991370"/>
              <a:gd name="connsiteY157" fmla="*/ 559558 h 3562065"/>
              <a:gd name="connsiteX158" fmla="*/ 982639 w 5991370"/>
              <a:gd name="connsiteY158" fmla="*/ 518615 h 3562065"/>
              <a:gd name="connsiteX159" fmla="*/ 968991 w 5991370"/>
              <a:gd name="connsiteY159" fmla="*/ 204716 h 3562065"/>
              <a:gd name="connsiteX160" fmla="*/ 955344 w 5991370"/>
              <a:gd name="connsiteY160" fmla="*/ 122830 h 3562065"/>
              <a:gd name="connsiteX161" fmla="*/ 900753 w 5991370"/>
              <a:gd name="connsiteY161" fmla="*/ 109182 h 3562065"/>
              <a:gd name="connsiteX162" fmla="*/ 873457 w 5991370"/>
              <a:gd name="connsiteY162" fmla="*/ 68239 h 3562065"/>
              <a:gd name="connsiteX163" fmla="*/ 859809 w 5991370"/>
              <a:gd name="connsiteY163" fmla="*/ 13648 h 3562065"/>
              <a:gd name="connsiteX164" fmla="*/ 818866 w 5991370"/>
              <a:gd name="connsiteY164" fmla="*/ 0 h 3562065"/>
              <a:gd name="connsiteX165" fmla="*/ 723332 w 5991370"/>
              <a:gd name="connsiteY165" fmla="*/ 109182 h 3562065"/>
              <a:gd name="connsiteX166" fmla="*/ 696036 w 5991370"/>
              <a:gd name="connsiteY166" fmla="*/ 150125 h 3562065"/>
              <a:gd name="connsiteX167" fmla="*/ 668741 w 5991370"/>
              <a:gd name="connsiteY167" fmla="*/ 232012 h 3562065"/>
              <a:gd name="connsiteX168" fmla="*/ 614150 w 5991370"/>
              <a:gd name="connsiteY168" fmla="*/ 313898 h 3562065"/>
              <a:gd name="connsiteX169" fmla="*/ 586854 w 5991370"/>
              <a:gd name="connsiteY169" fmla="*/ 354842 h 3562065"/>
              <a:gd name="connsiteX170" fmla="*/ 559559 w 5991370"/>
              <a:gd name="connsiteY170" fmla="*/ 450376 h 3562065"/>
              <a:gd name="connsiteX171" fmla="*/ 532263 w 5991370"/>
              <a:gd name="connsiteY171" fmla="*/ 532262 h 3562065"/>
              <a:gd name="connsiteX172" fmla="*/ 491320 w 5991370"/>
              <a:gd name="connsiteY172" fmla="*/ 655092 h 3562065"/>
              <a:gd name="connsiteX173" fmla="*/ 477672 w 5991370"/>
              <a:gd name="connsiteY173" fmla="*/ 696036 h 3562065"/>
              <a:gd name="connsiteX174" fmla="*/ 464024 w 5991370"/>
              <a:gd name="connsiteY174" fmla="*/ 736979 h 3562065"/>
              <a:gd name="connsiteX175" fmla="*/ 450377 w 5991370"/>
              <a:gd name="connsiteY175" fmla="*/ 805218 h 3562065"/>
              <a:gd name="connsiteX176" fmla="*/ 423081 w 5991370"/>
              <a:gd name="connsiteY176" fmla="*/ 887104 h 3562065"/>
              <a:gd name="connsiteX177" fmla="*/ 382138 w 5991370"/>
              <a:gd name="connsiteY177" fmla="*/ 914400 h 3562065"/>
              <a:gd name="connsiteX178" fmla="*/ 368490 w 5991370"/>
              <a:gd name="connsiteY178" fmla="*/ 955343 h 3562065"/>
              <a:gd name="connsiteX179" fmla="*/ 313899 w 5991370"/>
              <a:gd name="connsiteY179" fmla="*/ 1037230 h 3562065"/>
              <a:gd name="connsiteX180" fmla="*/ 286603 w 5991370"/>
              <a:gd name="connsiteY180" fmla="*/ 1132764 h 3562065"/>
              <a:gd name="connsiteX181" fmla="*/ 245660 w 5991370"/>
              <a:gd name="connsiteY181" fmla="*/ 1255594 h 3562065"/>
              <a:gd name="connsiteX182" fmla="*/ 232012 w 5991370"/>
              <a:gd name="connsiteY182" fmla="*/ 1296537 h 3562065"/>
              <a:gd name="connsiteX183" fmla="*/ 218365 w 5991370"/>
              <a:gd name="connsiteY183" fmla="*/ 1337480 h 3562065"/>
              <a:gd name="connsiteX184" fmla="*/ 191069 w 5991370"/>
              <a:gd name="connsiteY184" fmla="*/ 1392071 h 3562065"/>
              <a:gd name="connsiteX185" fmla="*/ 136478 w 5991370"/>
              <a:gd name="connsiteY185" fmla="*/ 1473958 h 3562065"/>
              <a:gd name="connsiteX186" fmla="*/ 95535 w 5991370"/>
              <a:gd name="connsiteY186" fmla="*/ 1501254 h 3562065"/>
              <a:gd name="connsiteX187" fmla="*/ 68239 w 5991370"/>
              <a:gd name="connsiteY187" fmla="*/ 1801504 h 3562065"/>
              <a:gd name="connsiteX188" fmla="*/ 54591 w 5991370"/>
              <a:gd name="connsiteY188" fmla="*/ 1842448 h 3562065"/>
              <a:gd name="connsiteX189" fmla="*/ 13648 w 5991370"/>
              <a:gd name="connsiteY189" fmla="*/ 1992573 h 3562065"/>
              <a:gd name="connsiteX190" fmla="*/ 0 w 5991370"/>
              <a:gd name="connsiteY190" fmla="*/ 2033516 h 3562065"/>
              <a:gd name="connsiteX191" fmla="*/ 13648 w 5991370"/>
              <a:gd name="connsiteY191" fmla="*/ 2238233 h 3562065"/>
              <a:gd name="connsiteX192" fmla="*/ 27296 w 5991370"/>
              <a:gd name="connsiteY192" fmla="*/ 2306471 h 356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991370" h="3562065">
                <a:moveTo>
                  <a:pt x="81887" y="2265528"/>
                </a:moveTo>
                <a:cubicBezTo>
                  <a:pt x="172591" y="2338091"/>
                  <a:pt x="122494" y="2310909"/>
                  <a:pt x="232012" y="2347415"/>
                </a:cubicBezTo>
                <a:lnTo>
                  <a:pt x="272956" y="2361062"/>
                </a:lnTo>
                <a:cubicBezTo>
                  <a:pt x="300251" y="2379259"/>
                  <a:pt x="336645" y="2388359"/>
                  <a:pt x="354842" y="2415654"/>
                </a:cubicBezTo>
                <a:cubicBezTo>
                  <a:pt x="390118" y="2468567"/>
                  <a:pt x="366577" y="2451410"/>
                  <a:pt x="423081" y="2470245"/>
                </a:cubicBezTo>
                <a:cubicBezTo>
                  <a:pt x="457386" y="2573159"/>
                  <a:pt x="407120" y="2450293"/>
                  <a:pt x="477672" y="2538483"/>
                </a:cubicBezTo>
                <a:cubicBezTo>
                  <a:pt x="534560" y="2609593"/>
                  <a:pt x="408395" y="2569635"/>
                  <a:pt x="545911" y="2661313"/>
                </a:cubicBezTo>
                <a:cubicBezTo>
                  <a:pt x="573206" y="2679510"/>
                  <a:pt x="596676" y="2705530"/>
                  <a:pt x="627797" y="2715904"/>
                </a:cubicBezTo>
                <a:cubicBezTo>
                  <a:pt x="680014" y="2733310"/>
                  <a:pt x="712714" y="2746536"/>
                  <a:pt x="764275" y="2756848"/>
                </a:cubicBezTo>
                <a:cubicBezTo>
                  <a:pt x="791410" y="2762275"/>
                  <a:pt x="818936" y="2765545"/>
                  <a:pt x="846162" y="2770495"/>
                </a:cubicBezTo>
                <a:cubicBezTo>
                  <a:pt x="879128" y="2776489"/>
                  <a:pt x="935291" y="2787681"/>
                  <a:pt x="968991" y="2797791"/>
                </a:cubicBezTo>
                <a:cubicBezTo>
                  <a:pt x="996550" y="2806059"/>
                  <a:pt x="1050878" y="2825086"/>
                  <a:pt x="1050878" y="2825086"/>
                </a:cubicBezTo>
                <a:cubicBezTo>
                  <a:pt x="1064526" y="2834185"/>
                  <a:pt x="1077150" y="2845046"/>
                  <a:pt x="1091821" y="2852382"/>
                </a:cubicBezTo>
                <a:cubicBezTo>
                  <a:pt x="1141006" y="2876975"/>
                  <a:pt x="1230100" y="2875763"/>
                  <a:pt x="1269242" y="2879677"/>
                </a:cubicBezTo>
                <a:cubicBezTo>
                  <a:pt x="1487606" y="2875128"/>
                  <a:pt x="1706300" y="2878855"/>
                  <a:pt x="1924335" y="2866030"/>
                </a:cubicBezTo>
                <a:cubicBezTo>
                  <a:pt x="1940709" y="2865067"/>
                  <a:pt x="1950607" y="2846070"/>
                  <a:pt x="1965278" y="2838734"/>
                </a:cubicBezTo>
                <a:cubicBezTo>
                  <a:pt x="1978145" y="2832300"/>
                  <a:pt x="1993645" y="2832072"/>
                  <a:pt x="2006221" y="2825086"/>
                </a:cubicBezTo>
                <a:cubicBezTo>
                  <a:pt x="2034898" y="2809154"/>
                  <a:pt x="2056282" y="2778451"/>
                  <a:pt x="2088108" y="2770495"/>
                </a:cubicBezTo>
                <a:cubicBezTo>
                  <a:pt x="2156655" y="2753359"/>
                  <a:pt x="2124905" y="2762780"/>
                  <a:pt x="2183642" y="2743200"/>
                </a:cubicBezTo>
                <a:cubicBezTo>
                  <a:pt x="2233417" y="2593875"/>
                  <a:pt x="2154033" y="2820056"/>
                  <a:pt x="2224586" y="2661313"/>
                </a:cubicBezTo>
                <a:cubicBezTo>
                  <a:pt x="2236271" y="2635021"/>
                  <a:pt x="2239014" y="2605161"/>
                  <a:pt x="2251881" y="2579427"/>
                </a:cubicBezTo>
                <a:cubicBezTo>
                  <a:pt x="2266001" y="2551188"/>
                  <a:pt x="2284429" y="2508690"/>
                  <a:pt x="2306472" y="2483892"/>
                </a:cubicBezTo>
                <a:cubicBezTo>
                  <a:pt x="2332118" y="2455041"/>
                  <a:pt x="2356241" y="2423418"/>
                  <a:pt x="2388359" y="2402006"/>
                </a:cubicBezTo>
                <a:lnTo>
                  <a:pt x="2470245" y="2347415"/>
                </a:lnTo>
                <a:cubicBezTo>
                  <a:pt x="2474794" y="2333767"/>
                  <a:pt x="2475913" y="2318441"/>
                  <a:pt x="2483893" y="2306471"/>
                </a:cubicBezTo>
                <a:cubicBezTo>
                  <a:pt x="2504910" y="2274945"/>
                  <a:pt x="2535567" y="2258374"/>
                  <a:pt x="2565780" y="2238233"/>
                </a:cubicBezTo>
                <a:cubicBezTo>
                  <a:pt x="2574878" y="2224585"/>
                  <a:pt x="2581477" y="2208888"/>
                  <a:pt x="2593075" y="2197289"/>
                </a:cubicBezTo>
                <a:cubicBezTo>
                  <a:pt x="2604673" y="2185691"/>
                  <a:pt x="2625325" y="2183903"/>
                  <a:pt x="2634018" y="2169994"/>
                </a:cubicBezTo>
                <a:cubicBezTo>
                  <a:pt x="2649267" y="2145595"/>
                  <a:pt x="2645354" y="2112047"/>
                  <a:pt x="2661314" y="2088107"/>
                </a:cubicBezTo>
                <a:cubicBezTo>
                  <a:pt x="2729086" y="1986448"/>
                  <a:pt x="2641979" y="2111310"/>
                  <a:pt x="2729553" y="2006221"/>
                </a:cubicBezTo>
                <a:cubicBezTo>
                  <a:pt x="2740054" y="1993620"/>
                  <a:pt x="2744040" y="1975524"/>
                  <a:pt x="2756848" y="1965277"/>
                </a:cubicBezTo>
                <a:cubicBezTo>
                  <a:pt x="2768081" y="1956290"/>
                  <a:pt x="2784143" y="1956179"/>
                  <a:pt x="2797791" y="1951630"/>
                </a:cubicBezTo>
                <a:cubicBezTo>
                  <a:pt x="2811439" y="1942531"/>
                  <a:pt x="2824064" y="1931670"/>
                  <a:pt x="2838735" y="1924334"/>
                </a:cubicBezTo>
                <a:cubicBezTo>
                  <a:pt x="2885673" y="1900865"/>
                  <a:pt x="2960125" y="1903094"/>
                  <a:pt x="3002508" y="1897039"/>
                </a:cubicBezTo>
                <a:cubicBezTo>
                  <a:pt x="3025472" y="1893759"/>
                  <a:pt x="3047820" y="1886918"/>
                  <a:pt x="3070747" y="1883391"/>
                </a:cubicBezTo>
                <a:cubicBezTo>
                  <a:pt x="3106998" y="1877814"/>
                  <a:pt x="3143535" y="1874292"/>
                  <a:pt x="3179929" y="1869743"/>
                </a:cubicBezTo>
                <a:cubicBezTo>
                  <a:pt x="3243618" y="1874292"/>
                  <a:pt x="3307583" y="1875930"/>
                  <a:pt x="3370997" y="1883391"/>
                </a:cubicBezTo>
                <a:cubicBezTo>
                  <a:pt x="3385285" y="1885072"/>
                  <a:pt x="3400707" y="1888052"/>
                  <a:pt x="3411941" y="1897039"/>
                </a:cubicBezTo>
                <a:cubicBezTo>
                  <a:pt x="3424749" y="1907285"/>
                  <a:pt x="3430138" y="1924334"/>
                  <a:pt x="3439236" y="1937982"/>
                </a:cubicBezTo>
                <a:cubicBezTo>
                  <a:pt x="3530221" y="1933433"/>
                  <a:pt x="3621324" y="1930825"/>
                  <a:pt x="3712191" y="1924334"/>
                </a:cubicBezTo>
                <a:cubicBezTo>
                  <a:pt x="3942846" y="1907858"/>
                  <a:pt x="3723142" y="1917847"/>
                  <a:pt x="3889612" y="1897039"/>
                </a:cubicBezTo>
                <a:cubicBezTo>
                  <a:pt x="3939472" y="1890807"/>
                  <a:pt x="3989696" y="1887940"/>
                  <a:pt x="4039738" y="1883391"/>
                </a:cubicBezTo>
                <a:cubicBezTo>
                  <a:pt x="4053386" y="1878842"/>
                  <a:pt x="4067814" y="1876177"/>
                  <a:pt x="4080681" y="1869743"/>
                </a:cubicBezTo>
                <a:cubicBezTo>
                  <a:pt x="4095352" y="1862408"/>
                  <a:pt x="4105445" y="1845145"/>
                  <a:pt x="4121624" y="1842448"/>
                </a:cubicBezTo>
                <a:cubicBezTo>
                  <a:pt x="4135814" y="1840083"/>
                  <a:pt x="4148461" y="1853274"/>
                  <a:pt x="4162568" y="1856095"/>
                </a:cubicBezTo>
                <a:cubicBezTo>
                  <a:pt x="4194111" y="1862404"/>
                  <a:pt x="4226257" y="1865194"/>
                  <a:pt x="4258102" y="1869743"/>
                </a:cubicBezTo>
                <a:cubicBezTo>
                  <a:pt x="4285397" y="1878842"/>
                  <a:pt x="4316048" y="1881079"/>
                  <a:pt x="4339988" y="1897039"/>
                </a:cubicBezTo>
                <a:cubicBezTo>
                  <a:pt x="4433845" y="1959610"/>
                  <a:pt x="4390753" y="1941257"/>
                  <a:pt x="4462818" y="1965277"/>
                </a:cubicBezTo>
                <a:cubicBezTo>
                  <a:pt x="4594746" y="1960728"/>
                  <a:pt x="4727923" y="1970298"/>
                  <a:pt x="4858603" y="1951630"/>
                </a:cubicBezTo>
                <a:cubicBezTo>
                  <a:pt x="4891079" y="1946991"/>
                  <a:pt x="4940490" y="1897039"/>
                  <a:pt x="4940490" y="1897039"/>
                </a:cubicBezTo>
                <a:cubicBezTo>
                  <a:pt x="4958687" y="1869743"/>
                  <a:pt x="4971884" y="1838349"/>
                  <a:pt x="4995081" y="1815152"/>
                </a:cubicBezTo>
                <a:cubicBezTo>
                  <a:pt x="5025265" y="1784968"/>
                  <a:pt x="5044318" y="1771268"/>
                  <a:pt x="5063320" y="1733265"/>
                </a:cubicBezTo>
                <a:cubicBezTo>
                  <a:pt x="5069754" y="1720398"/>
                  <a:pt x="5070534" y="1705189"/>
                  <a:pt x="5076968" y="1692322"/>
                </a:cubicBezTo>
                <a:cubicBezTo>
                  <a:pt x="5084303" y="1677651"/>
                  <a:pt x="5096125" y="1665620"/>
                  <a:pt x="5104263" y="1651379"/>
                </a:cubicBezTo>
                <a:cubicBezTo>
                  <a:pt x="5114357" y="1633715"/>
                  <a:pt x="5121092" y="1614234"/>
                  <a:pt x="5131559" y="1596788"/>
                </a:cubicBezTo>
                <a:cubicBezTo>
                  <a:pt x="5148437" y="1568658"/>
                  <a:pt x="5167953" y="1542197"/>
                  <a:pt x="5186150" y="1514901"/>
                </a:cubicBezTo>
                <a:cubicBezTo>
                  <a:pt x="5195248" y="1501253"/>
                  <a:pt x="5201847" y="1485556"/>
                  <a:pt x="5213445" y="1473958"/>
                </a:cubicBezTo>
                <a:lnTo>
                  <a:pt x="5254388" y="1433015"/>
                </a:lnTo>
                <a:cubicBezTo>
                  <a:pt x="5290782" y="1437564"/>
                  <a:pt x="5329517" y="1433040"/>
                  <a:pt x="5363571" y="1446662"/>
                </a:cubicBezTo>
                <a:cubicBezTo>
                  <a:pt x="5378801" y="1452754"/>
                  <a:pt x="5374854" y="1484048"/>
                  <a:pt x="5390866" y="1487606"/>
                </a:cubicBezTo>
                <a:cubicBezTo>
                  <a:pt x="5422268" y="1494584"/>
                  <a:pt x="5454555" y="1478507"/>
                  <a:pt x="5486400" y="1473958"/>
                </a:cubicBezTo>
                <a:cubicBezTo>
                  <a:pt x="5500048" y="1464859"/>
                  <a:pt x="5512267" y="1453123"/>
                  <a:pt x="5527344" y="1446662"/>
                </a:cubicBezTo>
                <a:cubicBezTo>
                  <a:pt x="5544204" y="1439437"/>
                  <a:pt x="5638036" y="1421795"/>
                  <a:pt x="5650174" y="1419367"/>
                </a:cubicBezTo>
                <a:cubicBezTo>
                  <a:pt x="5759356" y="1423916"/>
                  <a:pt x="5869816" y="1415750"/>
                  <a:pt x="5977720" y="1433015"/>
                </a:cubicBezTo>
                <a:cubicBezTo>
                  <a:pt x="5991925" y="1435288"/>
                  <a:pt x="5991368" y="1459572"/>
                  <a:pt x="5991368" y="1473958"/>
                </a:cubicBezTo>
                <a:cubicBezTo>
                  <a:pt x="5991368" y="1510635"/>
                  <a:pt x="5985405" y="1547277"/>
                  <a:pt x="5977720" y="1583140"/>
                </a:cubicBezTo>
                <a:cubicBezTo>
                  <a:pt x="5951313" y="1706373"/>
                  <a:pt x="5962920" y="1626387"/>
                  <a:pt x="5923129" y="1705970"/>
                </a:cubicBezTo>
                <a:cubicBezTo>
                  <a:pt x="5866625" y="1818977"/>
                  <a:pt x="5960409" y="1670519"/>
                  <a:pt x="5882186" y="1787856"/>
                </a:cubicBezTo>
                <a:cubicBezTo>
                  <a:pt x="5854297" y="2359563"/>
                  <a:pt x="5842155" y="2326111"/>
                  <a:pt x="5868538" y="2893325"/>
                </a:cubicBezTo>
                <a:cubicBezTo>
                  <a:pt x="5869206" y="2907695"/>
                  <a:pt x="5877637" y="2920620"/>
                  <a:pt x="5882186" y="2934268"/>
                </a:cubicBezTo>
                <a:cubicBezTo>
                  <a:pt x="5877637" y="3020704"/>
                  <a:pt x="5907247" y="3116158"/>
                  <a:pt x="5868538" y="3193576"/>
                </a:cubicBezTo>
                <a:cubicBezTo>
                  <a:pt x="5862892" y="3204867"/>
                  <a:pt x="5747941" y="3181044"/>
                  <a:pt x="5718412" y="3166280"/>
                </a:cubicBezTo>
                <a:cubicBezTo>
                  <a:pt x="5703741" y="3158945"/>
                  <a:pt x="5691117" y="3148083"/>
                  <a:pt x="5677469" y="3138985"/>
                </a:cubicBezTo>
                <a:cubicBezTo>
                  <a:pt x="5672920" y="3125337"/>
                  <a:pt x="5673993" y="3108214"/>
                  <a:pt x="5663821" y="3098042"/>
                </a:cubicBezTo>
                <a:cubicBezTo>
                  <a:pt x="5653649" y="3087870"/>
                  <a:pt x="5631240" y="3096100"/>
                  <a:pt x="5622878" y="3084394"/>
                </a:cubicBezTo>
                <a:cubicBezTo>
                  <a:pt x="5606155" y="3060981"/>
                  <a:pt x="5619523" y="3018466"/>
                  <a:pt x="5595583" y="3002507"/>
                </a:cubicBezTo>
                <a:cubicBezTo>
                  <a:pt x="5478228" y="2924273"/>
                  <a:pt x="5626718" y="3018076"/>
                  <a:pt x="5513696" y="2961564"/>
                </a:cubicBezTo>
                <a:cubicBezTo>
                  <a:pt x="5407881" y="2908655"/>
                  <a:pt x="5534713" y="2954920"/>
                  <a:pt x="5431809" y="2920621"/>
                </a:cubicBezTo>
                <a:lnTo>
                  <a:pt x="5308980" y="2961564"/>
                </a:lnTo>
                <a:cubicBezTo>
                  <a:pt x="5295332" y="2966113"/>
                  <a:pt x="5280006" y="2967232"/>
                  <a:pt x="5268036" y="2975212"/>
                </a:cubicBezTo>
                <a:cubicBezTo>
                  <a:pt x="5254388" y="2984310"/>
                  <a:pt x="5241764" y="2995172"/>
                  <a:pt x="5227093" y="3002507"/>
                </a:cubicBezTo>
                <a:cubicBezTo>
                  <a:pt x="5214226" y="3008941"/>
                  <a:pt x="5198726" y="3009169"/>
                  <a:pt x="5186150" y="3016155"/>
                </a:cubicBezTo>
                <a:cubicBezTo>
                  <a:pt x="5045365" y="3094369"/>
                  <a:pt x="5155964" y="3053512"/>
                  <a:pt x="5063320" y="3084394"/>
                </a:cubicBezTo>
                <a:cubicBezTo>
                  <a:pt x="5036024" y="3111689"/>
                  <a:pt x="5018054" y="3154073"/>
                  <a:pt x="4981433" y="3166280"/>
                </a:cubicBezTo>
                <a:cubicBezTo>
                  <a:pt x="4954138" y="3175379"/>
                  <a:pt x="4923487" y="3177616"/>
                  <a:pt x="4899547" y="3193576"/>
                </a:cubicBezTo>
                <a:cubicBezTo>
                  <a:pt x="4849742" y="3226779"/>
                  <a:pt x="4799649" y="3270548"/>
                  <a:pt x="4735774" y="3275462"/>
                </a:cubicBezTo>
                <a:lnTo>
                  <a:pt x="4558353" y="3289110"/>
                </a:lnTo>
                <a:cubicBezTo>
                  <a:pt x="4531057" y="3298209"/>
                  <a:pt x="4500406" y="3300446"/>
                  <a:pt x="4476466" y="3316406"/>
                </a:cubicBezTo>
                <a:lnTo>
                  <a:pt x="4353636" y="3398292"/>
                </a:lnTo>
                <a:cubicBezTo>
                  <a:pt x="4339988" y="3407390"/>
                  <a:pt x="4328254" y="3420401"/>
                  <a:pt x="4312693" y="3425588"/>
                </a:cubicBezTo>
                <a:lnTo>
                  <a:pt x="4230806" y="3452883"/>
                </a:lnTo>
                <a:cubicBezTo>
                  <a:pt x="4217158" y="3461982"/>
                  <a:pt x="4201461" y="3468581"/>
                  <a:pt x="4189863" y="3480179"/>
                </a:cubicBezTo>
                <a:cubicBezTo>
                  <a:pt x="4178265" y="3491777"/>
                  <a:pt x="4175376" y="3510876"/>
                  <a:pt x="4162568" y="3521122"/>
                </a:cubicBezTo>
                <a:cubicBezTo>
                  <a:pt x="4151334" y="3530109"/>
                  <a:pt x="4134491" y="3528336"/>
                  <a:pt x="4121624" y="3534770"/>
                </a:cubicBezTo>
                <a:cubicBezTo>
                  <a:pt x="4106953" y="3542105"/>
                  <a:pt x="4094329" y="3552967"/>
                  <a:pt x="4080681" y="3562065"/>
                </a:cubicBezTo>
                <a:cubicBezTo>
                  <a:pt x="4044287" y="3557516"/>
                  <a:pt x="4007585" y="3554979"/>
                  <a:pt x="3971499" y="3548418"/>
                </a:cubicBezTo>
                <a:cubicBezTo>
                  <a:pt x="3957345" y="3545845"/>
                  <a:pt x="3940728" y="3544942"/>
                  <a:pt x="3930556" y="3534770"/>
                </a:cubicBezTo>
                <a:cubicBezTo>
                  <a:pt x="3920384" y="3524598"/>
                  <a:pt x="3928614" y="3502189"/>
                  <a:pt x="3916908" y="3493827"/>
                </a:cubicBezTo>
                <a:cubicBezTo>
                  <a:pt x="3893495" y="3477104"/>
                  <a:pt x="3858961" y="3482491"/>
                  <a:pt x="3835021" y="3466531"/>
                </a:cubicBezTo>
                <a:lnTo>
                  <a:pt x="3712191" y="3384645"/>
                </a:lnTo>
                <a:lnTo>
                  <a:pt x="3671248" y="3357349"/>
                </a:lnTo>
                <a:cubicBezTo>
                  <a:pt x="3641677" y="3239064"/>
                  <a:pt x="3644520" y="3266349"/>
                  <a:pt x="3630305" y="3152633"/>
                </a:cubicBezTo>
                <a:cubicBezTo>
                  <a:pt x="3627395" y="3129355"/>
                  <a:pt x="3625379" y="3029125"/>
                  <a:pt x="3603009" y="2988859"/>
                </a:cubicBezTo>
                <a:cubicBezTo>
                  <a:pt x="3587077" y="2960182"/>
                  <a:pt x="3575713" y="2925170"/>
                  <a:pt x="3548418" y="2906973"/>
                </a:cubicBezTo>
                <a:lnTo>
                  <a:pt x="3507475" y="2879677"/>
                </a:lnTo>
                <a:cubicBezTo>
                  <a:pt x="3496743" y="2863578"/>
                  <a:pt x="3463842" y="2822006"/>
                  <a:pt x="3466532" y="2797791"/>
                </a:cubicBezTo>
                <a:cubicBezTo>
                  <a:pt x="3469709" y="2769195"/>
                  <a:pt x="3484729" y="2743200"/>
                  <a:pt x="3493827" y="2715904"/>
                </a:cubicBezTo>
                <a:lnTo>
                  <a:pt x="3507475" y="2674961"/>
                </a:lnTo>
                <a:cubicBezTo>
                  <a:pt x="3512024" y="2634018"/>
                  <a:pt x="3513044" y="2592526"/>
                  <a:pt x="3521123" y="2552131"/>
                </a:cubicBezTo>
                <a:cubicBezTo>
                  <a:pt x="3526766" y="2523918"/>
                  <a:pt x="3548418" y="2470245"/>
                  <a:pt x="3548418" y="2470245"/>
                </a:cubicBezTo>
                <a:cubicBezTo>
                  <a:pt x="3542461" y="2392802"/>
                  <a:pt x="3537651" y="2279927"/>
                  <a:pt x="3521123" y="2197289"/>
                </a:cubicBezTo>
                <a:cubicBezTo>
                  <a:pt x="3518302" y="2183182"/>
                  <a:pt x="3512024" y="2169994"/>
                  <a:pt x="3507475" y="2156346"/>
                </a:cubicBezTo>
                <a:cubicBezTo>
                  <a:pt x="3477483" y="1976393"/>
                  <a:pt x="3526229" y="2023272"/>
                  <a:pt x="3439236" y="1965277"/>
                </a:cubicBezTo>
                <a:cubicBezTo>
                  <a:pt x="3378193" y="1873711"/>
                  <a:pt x="3450103" y="1963423"/>
                  <a:pt x="3370997" y="1910686"/>
                </a:cubicBezTo>
                <a:cubicBezTo>
                  <a:pt x="3354938" y="1899980"/>
                  <a:pt x="3345289" y="1881593"/>
                  <a:pt x="3330054" y="1869743"/>
                </a:cubicBezTo>
                <a:cubicBezTo>
                  <a:pt x="3304159" y="1849603"/>
                  <a:pt x="3248168" y="1815152"/>
                  <a:pt x="3248168" y="1815152"/>
                </a:cubicBezTo>
                <a:lnTo>
                  <a:pt x="3220872" y="1733265"/>
                </a:lnTo>
                <a:cubicBezTo>
                  <a:pt x="3216323" y="1719617"/>
                  <a:pt x="3217396" y="1702494"/>
                  <a:pt x="3207224" y="1692322"/>
                </a:cubicBezTo>
                <a:cubicBezTo>
                  <a:pt x="3087607" y="1572705"/>
                  <a:pt x="3233991" y="1724442"/>
                  <a:pt x="3138986" y="1610436"/>
                </a:cubicBezTo>
                <a:cubicBezTo>
                  <a:pt x="3126630" y="1595608"/>
                  <a:pt x="3111690" y="1583140"/>
                  <a:pt x="3098042" y="1569492"/>
                </a:cubicBezTo>
                <a:cubicBezTo>
                  <a:pt x="3093493" y="1555844"/>
                  <a:pt x="3090828" y="1541416"/>
                  <a:pt x="3084394" y="1528549"/>
                </a:cubicBezTo>
                <a:cubicBezTo>
                  <a:pt x="3077059" y="1513878"/>
                  <a:pt x="3063560" y="1502682"/>
                  <a:pt x="3057099" y="1487606"/>
                </a:cubicBezTo>
                <a:cubicBezTo>
                  <a:pt x="3049710" y="1470366"/>
                  <a:pt x="3048841" y="1450981"/>
                  <a:pt x="3043451" y="1433015"/>
                </a:cubicBezTo>
                <a:cubicBezTo>
                  <a:pt x="3035183" y="1405456"/>
                  <a:pt x="3025254" y="1378424"/>
                  <a:pt x="3016156" y="1351128"/>
                </a:cubicBezTo>
                <a:cubicBezTo>
                  <a:pt x="3011607" y="1337480"/>
                  <a:pt x="3010488" y="1322155"/>
                  <a:pt x="3002508" y="1310185"/>
                </a:cubicBezTo>
                <a:lnTo>
                  <a:pt x="2975212" y="1269242"/>
                </a:lnTo>
                <a:lnTo>
                  <a:pt x="2934269" y="1146412"/>
                </a:lnTo>
                <a:cubicBezTo>
                  <a:pt x="2929720" y="1132764"/>
                  <a:pt x="2932591" y="1113448"/>
                  <a:pt x="2920621" y="1105468"/>
                </a:cubicBezTo>
                <a:lnTo>
                  <a:pt x="2879678" y="1078173"/>
                </a:lnTo>
                <a:cubicBezTo>
                  <a:pt x="2843284" y="1082722"/>
                  <a:pt x="2789366" y="1060371"/>
                  <a:pt x="2770496" y="1091821"/>
                </a:cubicBezTo>
                <a:cubicBezTo>
                  <a:pt x="2737645" y="1146573"/>
                  <a:pt x="2763532" y="1219388"/>
                  <a:pt x="2756848" y="1282889"/>
                </a:cubicBezTo>
                <a:cubicBezTo>
                  <a:pt x="2751497" y="1333725"/>
                  <a:pt x="2735235" y="1401931"/>
                  <a:pt x="2688609" y="1433015"/>
                </a:cubicBezTo>
                <a:lnTo>
                  <a:pt x="2647666" y="1460310"/>
                </a:lnTo>
                <a:cubicBezTo>
                  <a:pt x="2612708" y="1512747"/>
                  <a:pt x="2606005" y="1545548"/>
                  <a:pt x="2552132" y="1569492"/>
                </a:cubicBezTo>
                <a:cubicBezTo>
                  <a:pt x="2525840" y="1581177"/>
                  <a:pt x="2494185" y="1580828"/>
                  <a:pt x="2470245" y="1596788"/>
                </a:cubicBezTo>
                <a:lnTo>
                  <a:pt x="2388359" y="1651379"/>
                </a:lnTo>
                <a:cubicBezTo>
                  <a:pt x="2374711" y="1660478"/>
                  <a:pt x="2363328" y="1674696"/>
                  <a:pt x="2347415" y="1678674"/>
                </a:cubicBezTo>
                <a:cubicBezTo>
                  <a:pt x="2329218" y="1683223"/>
                  <a:pt x="2311217" y="1688643"/>
                  <a:pt x="2292824" y="1692322"/>
                </a:cubicBezTo>
                <a:cubicBezTo>
                  <a:pt x="2265690" y="1697749"/>
                  <a:pt x="2237784" y="1699259"/>
                  <a:pt x="2210938" y="1705970"/>
                </a:cubicBezTo>
                <a:cubicBezTo>
                  <a:pt x="2183025" y="1712948"/>
                  <a:pt x="2157680" y="1730402"/>
                  <a:pt x="2129051" y="1733265"/>
                </a:cubicBezTo>
                <a:lnTo>
                  <a:pt x="1992574" y="1746913"/>
                </a:lnTo>
                <a:lnTo>
                  <a:pt x="1910687" y="1774209"/>
                </a:lnTo>
                <a:cubicBezTo>
                  <a:pt x="1897039" y="1778758"/>
                  <a:pt x="1883934" y="1785491"/>
                  <a:pt x="1869744" y="1787856"/>
                </a:cubicBezTo>
                <a:cubicBezTo>
                  <a:pt x="1724874" y="1812001"/>
                  <a:pt x="1815459" y="1799532"/>
                  <a:pt x="1596788" y="1815152"/>
                </a:cubicBezTo>
                <a:cubicBezTo>
                  <a:pt x="1583140" y="1824251"/>
                  <a:pt x="1570516" y="1835113"/>
                  <a:pt x="1555845" y="1842448"/>
                </a:cubicBezTo>
                <a:cubicBezTo>
                  <a:pt x="1522251" y="1859245"/>
                  <a:pt x="1464458" y="1864502"/>
                  <a:pt x="1433015" y="1869743"/>
                </a:cubicBezTo>
                <a:cubicBezTo>
                  <a:pt x="1423531" y="1774894"/>
                  <a:pt x="1427983" y="1752884"/>
                  <a:pt x="1405720" y="1678674"/>
                </a:cubicBezTo>
                <a:cubicBezTo>
                  <a:pt x="1397452" y="1651116"/>
                  <a:pt x="1378424" y="1596788"/>
                  <a:pt x="1378424" y="1596788"/>
                </a:cubicBezTo>
                <a:cubicBezTo>
                  <a:pt x="1373875" y="1528549"/>
                  <a:pt x="1380441" y="1458643"/>
                  <a:pt x="1364777" y="1392071"/>
                </a:cubicBezTo>
                <a:cubicBezTo>
                  <a:pt x="1361020" y="1376104"/>
                  <a:pt x="1335432" y="1376374"/>
                  <a:pt x="1323833" y="1364776"/>
                </a:cubicBezTo>
                <a:cubicBezTo>
                  <a:pt x="1312235" y="1353178"/>
                  <a:pt x="1303873" y="1338504"/>
                  <a:pt x="1296538" y="1323833"/>
                </a:cubicBezTo>
                <a:cubicBezTo>
                  <a:pt x="1290104" y="1310966"/>
                  <a:pt x="1294597" y="1291251"/>
                  <a:pt x="1282890" y="1282889"/>
                </a:cubicBezTo>
                <a:cubicBezTo>
                  <a:pt x="1259477" y="1266166"/>
                  <a:pt x="1201003" y="1255594"/>
                  <a:pt x="1201003" y="1255594"/>
                </a:cubicBezTo>
                <a:cubicBezTo>
                  <a:pt x="1187355" y="1246495"/>
                  <a:pt x="1165665" y="1243713"/>
                  <a:pt x="1160060" y="1228298"/>
                </a:cubicBezTo>
                <a:cubicBezTo>
                  <a:pt x="1130830" y="1147916"/>
                  <a:pt x="1157206" y="921966"/>
                  <a:pt x="1160060" y="873456"/>
                </a:cubicBezTo>
                <a:cubicBezTo>
                  <a:pt x="1130483" y="636844"/>
                  <a:pt x="1172970" y="844501"/>
                  <a:pt x="1119117" y="723331"/>
                </a:cubicBezTo>
                <a:cubicBezTo>
                  <a:pt x="1119102" y="723297"/>
                  <a:pt x="1085003" y="620990"/>
                  <a:pt x="1078174" y="600501"/>
                </a:cubicBezTo>
                <a:cubicBezTo>
                  <a:pt x="1073625" y="586853"/>
                  <a:pt x="1076496" y="567538"/>
                  <a:pt x="1064526" y="559558"/>
                </a:cubicBezTo>
                <a:cubicBezTo>
                  <a:pt x="1011613" y="524282"/>
                  <a:pt x="1039144" y="537449"/>
                  <a:pt x="982639" y="518615"/>
                </a:cubicBezTo>
                <a:cubicBezTo>
                  <a:pt x="902208" y="397964"/>
                  <a:pt x="968991" y="515753"/>
                  <a:pt x="968991" y="204716"/>
                </a:cubicBezTo>
                <a:cubicBezTo>
                  <a:pt x="968991" y="177044"/>
                  <a:pt x="971428" y="145348"/>
                  <a:pt x="955344" y="122830"/>
                </a:cubicBezTo>
                <a:cubicBezTo>
                  <a:pt x="944442" y="107567"/>
                  <a:pt x="918950" y="113731"/>
                  <a:pt x="900753" y="109182"/>
                </a:cubicBezTo>
                <a:cubicBezTo>
                  <a:pt x="891654" y="95534"/>
                  <a:pt x="879918" y="83315"/>
                  <a:pt x="873457" y="68239"/>
                </a:cubicBezTo>
                <a:cubicBezTo>
                  <a:pt x="866068" y="50999"/>
                  <a:pt x="871526" y="28295"/>
                  <a:pt x="859809" y="13648"/>
                </a:cubicBezTo>
                <a:cubicBezTo>
                  <a:pt x="850822" y="2414"/>
                  <a:pt x="832514" y="4549"/>
                  <a:pt x="818866" y="0"/>
                </a:cubicBezTo>
                <a:cubicBezTo>
                  <a:pt x="750627" y="45492"/>
                  <a:pt x="787023" y="13647"/>
                  <a:pt x="723332" y="109182"/>
                </a:cubicBezTo>
                <a:cubicBezTo>
                  <a:pt x="714233" y="122830"/>
                  <a:pt x="701223" y="134564"/>
                  <a:pt x="696036" y="150125"/>
                </a:cubicBezTo>
                <a:cubicBezTo>
                  <a:pt x="686938" y="177421"/>
                  <a:pt x="684701" y="208072"/>
                  <a:pt x="668741" y="232012"/>
                </a:cubicBezTo>
                <a:lnTo>
                  <a:pt x="614150" y="313898"/>
                </a:lnTo>
                <a:cubicBezTo>
                  <a:pt x="605051" y="327546"/>
                  <a:pt x="592041" y="339281"/>
                  <a:pt x="586854" y="354842"/>
                </a:cubicBezTo>
                <a:cubicBezTo>
                  <a:pt x="540987" y="492439"/>
                  <a:pt x="610969" y="279008"/>
                  <a:pt x="559559" y="450376"/>
                </a:cubicBezTo>
                <a:cubicBezTo>
                  <a:pt x="551291" y="477934"/>
                  <a:pt x="541362" y="504967"/>
                  <a:pt x="532263" y="532262"/>
                </a:cubicBezTo>
                <a:lnTo>
                  <a:pt x="491320" y="655092"/>
                </a:lnTo>
                <a:lnTo>
                  <a:pt x="477672" y="696036"/>
                </a:lnTo>
                <a:cubicBezTo>
                  <a:pt x="473123" y="709684"/>
                  <a:pt x="466845" y="722872"/>
                  <a:pt x="464024" y="736979"/>
                </a:cubicBezTo>
                <a:cubicBezTo>
                  <a:pt x="459475" y="759725"/>
                  <a:pt x="456480" y="782839"/>
                  <a:pt x="450377" y="805218"/>
                </a:cubicBezTo>
                <a:cubicBezTo>
                  <a:pt x="442807" y="832976"/>
                  <a:pt x="447020" y="871144"/>
                  <a:pt x="423081" y="887104"/>
                </a:cubicBezTo>
                <a:lnTo>
                  <a:pt x="382138" y="914400"/>
                </a:lnTo>
                <a:cubicBezTo>
                  <a:pt x="377589" y="928048"/>
                  <a:pt x="375476" y="942767"/>
                  <a:pt x="368490" y="955343"/>
                </a:cubicBezTo>
                <a:cubicBezTo>
                  <a:pt x="352558" y="984020"/>
                  <a:pt x="324273" y="1006108"/>
                  <a:pt x="313899" y="1037230"/>
                </a:cubicBezTo>
                <a:cubicBezTo>
                  <a:pt x="268045" y="1174789"/>
                  <a:pt x="337998" y="961445"/>
                  <a:pt x="286603" y="1132764"/>
                </a:cubicBezTo>
                <a:cubicBezTo>
                  <a:pt x="286589" y="1132811"/>
                  <a:pt x="252492" y="1235099"/>
                  <a:pt x="245660" y="1255594"/>
                </a:cubicBezTo>
                <a:lnTo>
                  <a:pt x="232012" y="1296537"/>
                </a:lnTo>
                <a:cubicBezTo>
                  <a:pt x="227463" y="1310185"/>
                  <a:pt x="224799" y="1324613"/>
                  <a:pt x="218365" y="1337480"/>
                </a:cubicBezTo>
                <a:cubicBezTo>
                  <a:pt x="209266" y="1355677"/>
                  <a:pt x="201536" y="1374625"/>
                  <a:pt x="191069" y="1392071"/>
                </a:cubicBezTo>
                <a:cubicBezTo>
                  <a:pt x="174191" y="1420201"/>
                  <a:pt x="163773" y="1455761"/>
                  <a:pt x="136478" y="1473958"/>
                </a:cubicBezTo>
                <a:lnTo>
                  <a:pt x="95535" y="1501254"/>
                </a:lnTo>
                <a:cubicBezTo>
                  <a:pt x="58119" y="1650913"/>
                  <a:pt x="99876" y="1469326"/>
                  <a:pt x="68239" y="1801504"/>
                </a:cubicBezTo>
                <a:cubicBezTo>
                  <a:pt x="66875" y="1815825"/>
                  <a:pt x="58080" y="1828491"/>
                  <a:pt x="54591" y="1842448"/>
                </a:cubicBezTo>
                <a:cubicBezTo>
                  <a:pt x="16012" y="1996767"/>
                  <a:pt x="72206" y="1816903"/>
                  <a:pt x="13648" y="1992573"/>
                </a:cubicBezTo>
                <a:lnTo>
                  <a:pt x="0" y="2033516"/>
                </a:lnTo>
                <a:cubicBezTo>
                  <a:pt x="4549" y="2101755"/>
                  <a:pt x="6095" y="2170261"/>
                  <a:pt x="13648" y="2238233"/>
                </a:cubicBezTo>
                <a:cubicBezTo>
                  <a:pt x="30173" y="2386957"/>
                  <a:pt x="27296" y="2202083"/>
                  <a:pt x="27296" y="230647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74209" y="3493827"/>
            <a:ext cx="191121" cy="300251"/>
          </a:xfrm>
          <a:custGeom>
            <a:avLst/>
            <a:gdLst>
              <a:gd name="connsiteX0" fmla="*/ 0 w 191121"/>
              <a:gd name="connsiteY0" fmla="*/ 300251 h 300251"/>
              <a:gd name="connsiteX1" fmla="*/ 27295 w 191121"/>
              <a:gd name="connsiteY1" fmla="*/ 191069 h 300251"/>
              <a:gd name="connsiteX2" fmla="*/ 81887 w 191121"/>
              <a:gd name="connsiteY2" fmla="*/ 109182 h 300251"/>
              <a:gd name="connsiteX3" fmla="*/ 163773 w 191121"/>
              <a:gd name="connsiteY3" fmla="*/ 54591 h 300251"/>
              <a:gd name="connsiteX4" fmla="*/ 191069 w 191121"/>
              <a:gd name="connsiteY4" fmla="*/ 0 h 3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1" h="300251">
                <a:moveTo>
                  <a:pt x="0" y="300251"/>
                </a:moveTo>
                <a:cubicBezTo>
                  <a:pt x="3780" y="281351"/>
                  <a:pt x="14182" y="214672"/>
                  <a:pt x="27295" y="191069"/>
                </a:cubicBezTo>
                <a:cubicBezTo>
                  <a:pt x="43227" y="162392"/>
                  <a:pt x="54591" y="127379"/>
                  <a:pt x="81887" y="109182"/>
                </a:cubicBezTo>
                <a:lnTo>
                  <a:pt x="163773" y="54591"/>
                </a:lnTo>
                <a:cubicBezTo>
                  <a:pt x="193593" y="9863"/>
                  <a:pt x="191069" y="30051"/>
                  <a:pt x="19106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787821" y="3043451"/>
            <a:ext cx="3562101" cy="2610996"/>
          </a:xfrm>
          <a:custGeom>
            <a:avLst/>
            <a:gdLst>
              <a:gd name="connsiteX0" fmla="*/ 13683 w 3562101"/>
              <a:gd name="connsiteY0" fmla="*/ 750627 h 2610996"/>
              <a:gd name="connsiteX1" fmla="*/ 81922 w 3562101"/>
              <a:gd name="connsiteY1" fmla="*/ 600501 h 2610996"/>
              <a:gd name="connsiteX2" fmla="*/ 95570 w 3562101"/>
              <a:gd name="connsiteY2" fmla="*/ 559558 h 2610996"/>
              <a:gd name="connsiteX3" fmla="*/ 109218 w 3562101"/>
              <a:gd name="connsiteY3" fmla="*/ 518615 h 2610996"/>
              <a:gd name="connsiteX4" fmla="*/ 136513 w 3562101"/>
              <a:gd name="connsiteY4" fmla="*/ 477671 h 2610996"/>
              <a:gd name="connsiteX5" fmla="*/ 163809 w 3562101"/>
              <a:gd name="connsiteY5" fmla="*/ 395785 h 2610996"/>
              <a:gd name="connsiteX6" fmla="*/ 177457 w 3562101"/>
              <a:gd name="connsiteY6" fmla="*/ 354842 h 2610996"/>
              <a:gd name="connsiteX7" fmla="*/ 218400 w 3562101"/>
              <a:gd name="connsiteY7" fmla="*/ 327546 h 2610996"/>
              <a:gd name="connsiteX8" fmla="*/ 272991 w 3562101"/>
              <a:gd name="connsiteY8" fmla="*/ 259307 h 2610996"/>
              <a:gd name="connsiteX9" fmla="*/ 286639 w 3562101"/>
              <a:gd name="connsiteY9" fmla="*/ 218364 h 2610996"/>
              <a:gd name="connsiteX10" fmla="*/ 368525 w 3562101"/>
              <a:gd name="connsiteY10" fmla="*/ 191068 h 2610996"/>
              <a:gd name="connsiteX11" fmla="*/ 409469 w 3562101"/>
              <a:gd name="connsiteY11" fmla="*/ 163773 h 2610996"/>
              <a:gd name="connsiteX12" fmla="*/ 532298 w 3562101"/>
              <a:gd name="connsiteY12" fmla="*/ 122830 h 2610996"/>
              <a:gd name="connsiteX13" fmla="*/ 573242 w 3562101"/>
              <a:gd name="connsiteY13" fmla="*/ 109182 h 2610996"/>
              <a:gd name="connsiteX14" fmla="*/ 832549 w 3562101"/>
              <a:gd name="connsiteY14" fmla="*/ 163773 h 2610996"/>
              <a:gd name="connsiteX15" fmla="*/ 859845 w 3562101"/>
              <a:gd name="connsiteY15" fmla="*/ 204716 h 2610996"/>
              <a:gd name="connsiteX16" fmla="*/ 873492 w 3562101"/>
              <a:gd name="connsiteY16" fmla="*/ 286603 h 2610996"/>
              <a:gd name="connsiteX17" fmla="*/ 887140 w 3562101"/>
              <a:gd name="connsiteY17" fmla="*/ 327546 h 2610996"/>
              <a:gd name="connsiteX18" fmla="*/ 941731 w 3562101"/>
              <a:gd name="connsiteY18" fmla="*/ 409433 h 2610996"/>
              <a:gd name="connsiteX19" fmla="*/ 1009970 w 3562101"/>
              <a:gd name="connsiteY19" fmla="*/ 477671 h 2610996"/>
              <a:gd name="connsiteX20" fmla="*/ 1078209 w 3562101"/>
              <a:gd name="connsiteY20" fmla="*/ 491319 h 2610996"/>
              <a:gd name="connsiteX21" fmla="*/ 1228334 w 3562101"/>
              <a:gd name="connsiteY21" fmla="*/ 504967 h 2610996"/>
              <a:gd name="connsiteX22" fmla="*/ 1433051 w 3562101"/>
              <a:gd name="connsiteY22" fmla="*/ 573206 h 2610996"/>
              <a:gd name="connsiteX23" fmla="*/ 1514937 w 3562101"/>
              <a:gd name="connsiteY23" fmla="*/ 600501 h 2610996"/>
              <a:gd name="connsiteX24" fmla="*/ 1555880 w 3562101"/>
              <a:gd name="connsiteY24" fmla="*/ 614149 h 2610996"/>
              <a:gd name="connsiteX25" fmla="*/ 1787892 w 3562101"/>
              <a:gd name="connsiteY25" fmla="*/ 600501 h 2610996"/>
              <a:gd name="connsiteX26" fmla="*/ 1869779 w 3562101"/>
              <a:gd name="connsiteY26" fmla="*/ 559558 h 2610996"/>
              <a:gd name="connsiteX27" fmla="*/ 1910722 w 3562101"/>
              <a:gd name="connsiteY27" fmla="*/ 545910 h 2610996"/>
              <a:gd name="connsiteX28" fmla="*/ 1992609 w 3562101"/>
              <a:gd name="connsiteY28" fmla="*/ 504967 h 2610996"/>
              <a:gd name="connsiteX29" fmla="*/ 2060848 w 3562101"/>
              <a:gd name="connsiteY29" fmla="*/ 450376 h 2610996"/>
              <a:gd name="connsiteX30" fmla="*/ 2156382 w 3562101"/>
              <a:gd name="connsiteY30" fmla="*/ 327546 h 2610996"/>
              <a:gd name="connsiteX31" fmla="*/ 2197325 w 3562101"/>
              <a:gd name="connsiteY31" fmla="*/ 245659 h 2610996"/>
              <a:gd name="connsiteX32" fmla="*/ 2224621 w 3562101"/>
              <a:gd name="connsiteY32" fmla="*/ 163773 h 2610996"/>
              <a:gd name="connsiteX33" fmla="*/ 2238269 w 3562101"/>
              <a:gd name="connsiteY33" fmla="*/ 122830 h 2610996"/>
              <a:gd name="connsiteX34" fmla="*/ 2279212 w 3562101"/>
              <a:gd name="connsiteY34" fmla="*/ 95534 h 2610996"/>
              <a:gd name="connsiteX35" fmla="*/ 2361098 w 3562101"/>
              <a:gd name="connsiteY35" fmla="*/ 13648 h 2610996"/>
              <a:gd name="connsiteX36" fmla="*/ 2402042 w 3562101"/>
              <a:gd name="connsiteY36" fmla="*/ 0 h 2610996"/>
              <a:gd name="connsiteX37" fmla="*/ 2552167 w 3562101"/>
              <a:gd name="connsiteY37" fmla="*/ 13648 h 2610996"/>
              <a:gd name="connsiteX38" fmla="*/ 2634054 w 3562101"/>
              <a:gd name="connsiteY38" fmla="*/ 40943 h 2610996"/>
              <a:gd name="connsiteX39" fmla="*/ 2674997 w 3562101"/>
              <a:gd name="connsiteY39" fmla="*/ 68239 h 2610996"/>
              <a:gd name="connsiteX40" fmla="*/ 2702292 w 3562101"/>
              <a:gd name="connsiteY40" fmla="*/ 109182 h 2610996"/>
              <a:gd name="connsiteX41" fmla="*/ 2784179 w 3562101"/>
              <a:gd name="connsiteY41" fmla="*/ 136477 h 2610996"/>
              <a:gd name="connsiteX42" fmla="*/ 2825122 w 3562101"/>
              <a:gd name="connsiteY42" fmla="*/ 150125 h 2610996"/>
              <a:gd name="connsiteX43" fmla="*/ 2866066 w 3562101"/>
              <a:gd name="connsiteY43" fmla="*/ 163773 h 2610996"/>
              <a:gd name="connsiteX44" fmla="*/ 2947952 w 3562101"/>
              <a:gd name="connsiteY44" fmla="*/ 218364 h 2610996"/>
              <a:gd name="connsiteX45" fmla="*/ 2988895 w 3562101"/>
              <a:gd name="connsiteY45" fmla="*/ 300250 h 2610996"/>
              <a:gd name="connsiteX46" fmla="*/ 3029839 w 3562101"/>
              <a:gd name="connsiteY46" fmla="*/ 313898 h 2610996"/>
              <a:gd name="connsiteX47" fmla="*/ 3084430 w 3562101"/>
              <a:gd name="connsiteY47" fmla="*/ 382137 h 2610996"/>
              <a:gd name="connsiteX48" fmla="*/ 3125373 w 3562101"/>
              <a:gd name="connsiteY48" fmla="*/ 409433 h 2610996"/>
              <a:gd name="connsiteX49" fmla="*/ 3152669 w 3562101"/>
              <a:gd name="connsiteY49" fmla="*/ 491319 h 2610996"/>
              <a:gd name="connsiteX50" fmla="*/ 3193612 w 3562101"/>
              <a:gd name="connsiteY50" fmla="*/ 573206 h 2610996"/>
              <a:gd name="connsiteX51" fmla="*/ 3234555 w 3562101"/>
              <a:gd name="connsiteY51" fmla="*/ 723331 h 2610996"/>
              <a:gd name="connsiteX52" fmla="*/ 3248203 w 3562101"/>
              <a:gd name="connsiteY52" fmla="*/ 764274 h 2610996"/>
              <a:gd name="connsiteX53" fmla="*/ 3261851 w 3562101"/>
              <a:gd name="connsiteY53" fmla="*/ 805218 h 2610996"/>
              <a:gd name="connsiteX54" fmla="*/ 3302794 w 3562101"/>
              <a:gd name="connsiteY54" fmla="*/ 887104 h 2610996"/>
              <a:gd name="connsiteX55" fmla="*/ 3316442 w 3562101"/>
              <a:gd name="connsiteY55" fmla="*/ 1378424 h 2610996"/>
              <a:gd name="connsiteX56" fmla="*/ 3343737 w 3562101"/>
              <a:gd name="connsiteY56" fmla="*/ 1460310 h 2610996"/>
              <a:gd name="connsiteX57" fmla="*/ 3384680 w 3562101"/>
              <a:gd name="connsiteY57" fmla="*/ 1542197 h 2610996"/>
              <a:gd name="connsiteX58" fmla="*/ 3425624 w 3562101"/>
              <a:gd name="connsiteY58" fmla="*/ 1555845 h 2610996"/>
              <a:gd name="connsiteX59" fmla="*/ 3562101 w 3562101"/>
              <a:gd name="connsiteY59" fmla="*/ 1624083 h 2610996"/>
              <a:gd name="connsiteX60" fmla="*/ 3275498 w 3562101"/>
              <a:gd name="connsiteY60" fmla="*/ 1637731 h 2610996"/>
              <a:gd name="connsiteX61" fmla="*/ 3193612 w 3562101"/>
              <a:gd name="connsiteY61" fmla="*/ 1692322 h 2610996"/>
              <a:gd name="connsiteX62" fmla="*/ 3152669 w 3562101"/>
              <a:gd name="connsiteY62" fmla="*/ 1719618 h 2610996"/>
              <a:gd name="connsiteX63" fmla="*/ 3070782 w 3562101"/>
              <a:gd name="connsiteY63" fmla="*/ 1842448 h 2610996"/>
              <a:gd name="connsiteX64" fmla="*/ 3043486 w 3562101"/>
              <a:gd name="connsiteY64" fmla="*/ 1883391 h 2610996"/>
              <a:gd name="connsiteX65" fmla="*/ 3029839 w 3562101"/>
              <a:gd name="connsiteY65" fmla="*/ 1924334 h 2610996"/>
              <a:gd name="connsiteX66" fmla="*/ 2975248 w 3562101"/>
              <a:gd name="connsiteY66" fmla="*/ 2006221 h 2610996"/>
              <a:gd name="connsiteX67" fmla="*/ 2934304 w 3562101"/>
              <a:gd name="connsiteY67" fmla="*/ 2088107 h 2610996"/>
              <a:gd name="connsiteX68" fmla="*/ 2879713 w 3562101"/>
              <a:gd name="connsiteY68" fmla="*/ 2210937 h 2610996"/>
              <a:gd name="connsiteX69" fmla="*/ 2838770 w 3562101"/>
              <a:gd name="connsiteY69" fmla="*/ 2238233 h 2610996"/>
              <a:gd name="connsiteX70" fmla="*/ 2770531 w 3562101"/>
              <a:gd name="connsiteY70" fmla="*/ 2361062 h 2610996"/>
              <a:gd name="connsiteX71" fmla="*/ 2743236 w 3562101"/>
              <a:gd name="connsiteY71" fmla="*/ 2402006 h 2610996"/>
              <a:gd name="connsiteX72" fmla="*/ 2661349 w 3562101"/>
              <a:gd name="connsiteY72" fmla="*/ 2456597 h 2610996"/>
              <a:gd name="connsiteX73" fmla="*/ 2620406 w 3562101"/>
              <a:gd name="connsiteY73" fmla="*/ 2483892 h 2610996"/>
              <a:gd name="connsiteX74" fmla="*/ 2538519 w 3562101"/>
              <a:gd name="connsiteY74" fmla="*/ 2511188 h 2610996"/>
              <a:gd name="connsiteX75" fmla="*/ 2497576 w 3562101"/>
              <a:gd name="connsiteY75" fmla="*/ 2524836 h 2610996"/>
              <a:gd name="connsiteX76" fmla="*/ 2388394 w 3562101"/>
              <a:gd name="connsiteY76" fmla="*/ 2538483 h 2610996"/>
              <a:gd name="connsiteX77" fmla="*/ 2238269 w 3562101"/>
              <a:gd name="connsiteY77" fmla="*/ 2579427 h 2610996"/>
              <a:gd name="connsiteX78" fmla="*/ 2183678 w 3562101"/>
              <a:gd name="connsiteY78" fmla="*/ 2593074 h 2610996"/>
              <a:gd name="connsiteX79" fmla="*/ 2074495 w 3562101"/>
              <a:gd name="connsiteY79" fmla="*/ 2606722 h 2610996"/>
              <a:gd name="connsiteX80" fmla="*/ 1460346 w 3562101"/>
              <a:gd name="connsiteY80" fmla="*/ 2579427 h 2610996"/>
              <a:gd name="connsiteX81" fmla="*/ 1378460 w 3562101"/>
              <a:gd name="connsiteY81" fmla="*/ 2552131 h 2610996"/>
              <a:gd name="connsiteX82" fmla="*/ 1337516 w 3562101"/>
              <a:gd name="connsiteY82" fmla="*/ 2538483 h 2610996"/>
              <a:gd name="connsiteX83" fmla="*/ 1132800 w 3562101"/>
              <a:gd name="connsiteY83" fmla="*/ 2402006 h 2610996"/>
              <a:gd name="connsiteX84" fmla="*/ 1091857 w 3562101"/>
              <a:gd name="connsiteY84" fmla="*/ 2374710 h 2610996"/>
              <a:gd name="connsiteX85" fmla="*/ 1009970 w 3562101"/>
              <a:gd name="connsiteY85" fmla="*/ 2347415 h 2610996"/>
              <a:gd name="connsiteX86" fmla="*/ 887140 w 3562101"/>
              <a:gd name="connsiteY86" fmla="*/ 2251880 h 2610996"/>
              <a:gd name="connsiteX87" fmla="*/ 846197 w 3562101"/>
              <a:gd name="connsiteY87" fmla="*/ 2224585 h 2610996"/>
              <a:gd name="connsiteX88" fmla="*/ 805254 w 3562101"/>
              <a:gd name="connsiteY88" fmla="*/ 2142698 h 2610996"/>
              <a:gd name="connsiteX89" fmla="*/ 777958 w 3562101"/>
              <a:gd name="connsiteY89" fmla="*/ 2060812 h 2610996"/>
              <a:gd name="connsiteX90" fmla="*/ 750663 w 3562101"/>
              <a:gd name="connsiteY90" fmla="*/ 2019868 h 2610996"/>
              <a:gd name="connsiteX91" fmla="*/ 696072 w 3562101"/>
              <a:gd name="connsiteY91" fmla="*/ 1897039 h 2610996"/>
              <a:gd name="connsiteX92" fmla="*/ 655128 w 3562101"/>
              <a:gd name="connsiteY92" fmla="*/ 1869743 h 2610996"/>
              <a:gd name="connsiteX93" fmla="*/ 641480 w 3562101"/>
              <a:gd name="connsiteY93" fmla="*/ 1828800 h 2610996"/>
              <a:gd name="connsiteX94" fmla="*/ 600537 w 3562101"/>
              <a:gd name="connsiteY94" fmla="*/ 1746913 h 2610996"/>
              <a:gd name="connsiteX95" fmla="*/ 559594 w 3562101"/>
              <a:gd name="connsiteY95" fmla="*/ 1610436 h 2610996"/>
              <a:gd name="connsiteX96" fmla="*/ 545946 w 3562101"/>
              <a:gd name="connsiteY96" fmla="*/ 1569492 h 2610996"/>
              <a:gd name="connsiteX97" fmla="*/ 491355 w 3562101"/>
              <a:gd name="connsiteY97" fmla="*/ 1487606 h 2610996"/>
              <a:gd name="connsiteX98" fmla="*/ 409469 w 3562101"/>
              <a:gd name="connsiteY98" fmla="*/ 1405719 h 2610996"/>
              <a:gd name="connsiteX99" fmla="*/ 354878 w 3562101"/>
              <a:gd name="connsiteY99" fmla="*/ 1351128 h 2610996"/>
              <a:gd name="connsiteX100" fmla="*/ 286639 w 3562101"/>
              <a:gd name="connsiteY100" fmla="*/ 1296537 h 2610996"/>
              <a:gd name="connsiteX101" fmla="*/ 272991 w 3562101"/>
              <a:gd name="connsiteY101" fmla="*/ 1255594 h 2610996"/>
              <a:gd name="connsiteX102" fmla="*/ 191104 w 3562101"/>
              <a:gd name="connsiteY102" fmla="*/ 1132764 h 2610996"/>
              <a:gd name="connsiteX103" fmla="*/ 136513 w 3562101"/>
              <a:gd name="connsiteY103" fmla="*/ 1050877 h 2610996"/>
              <a:gd name="connsiteX104" fmla="*/ 109218 w 3562101"/>
              <a:gd name="connsiteY104" fmla="*/ 1009934 h 2610996"/>
              <a:gd name="connsiteX105" fmla="*/ 68275 w 3562101"/>
              <a:gd name="connsiteY105" fmla="*/ 982639 h 2610996"/>
              <a:gd name="connsiteX106" fmla="*/ 13683 w 3562101"/>
              <a:gd name="connsiteY106" fmla="*/ 859809 h 2610996"/>
              <a:gd name="connsiteX107" fmla="*/ 36 w 3562101"/>
              <a:gd name="connsiteY107" fmla="*/ 805218 h 261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3562101" h="2610996">
                <a:moveTo>
                  <a:pt x="13683" y="750627"/>
                </a:moveTo>
                <a:cubicBezTo>
                  <a:pt x="69431" y="657714"/>
                  <a:pt x="46237" y="707556"/>
                  <a:pt x="81922" y="600501"/>
                </a:cubicBezTo>
                <a:lnTo>
                  <a:pt x="95570" y="559558"/>
                </a:lnTo>
                <a:cubicBezTo>
                  <a:pt x="100119" y="545910"/>
                  <a:pt x="101238" y="530585"/>
                  <a:pt x="109218" y="518615"/>
                </a:cubicBezTo>
                <a:cubicBezTo>
                  <a:pt x="118316" y="504967"/>
                  <a:pt x="129851" y="492660"/>
                  <a:pt x="136513" y="477671"/>
                </a:cubicBezTo>
                <a:cubicBezTo>
                  <a:pt x="148198" y="451379"/>
                  <a:pt x="154710" y="423080"/>
                  <a:pt x="163809" y="395785"/>
                </a:cubicBezTo>
                <a:cubicBezTo>
                  <a:pt x="168358" y="382137"/>
                  <a:pt x="165487" y="362822"/>
                  <a:pt x="177457" y="354842"/>
                </a:cubicBezTo>
                <a:lnTo>
                  <a:pt x="218400" y="327546"/>
                </a:lnTo>
                <a:cubicBezTo>
                  <a:pt x="252705" y="224635"/>
                  <a:pt x="202440" y="347496"/>
                  <a:pt x="272991" y="259307"/>
                </a:cubicBezTo>
                <a:cubicBezTo>
                  <a:pt x="281978" y="248073"/>
                  <a:pt x="274933" y="226726"/>
                  <a:pt x="286639" y="218364"/>
                </a:cubicBezTo>
                <a:cubicBezTo>
                  <a:pt x="310052" y="201641"/>
                  <a:pt x="344585" y="207027"/>
                  <a:pt x="368525" y="191068"/>
                </a:cubicBezTo>
                <a:cubicBezTo>
                  <a:pt x="382173" y="181970"/>
                  <a:pt x="394480" y="170435"/>
                  <a:pt x="409469" y="163773"/>
                </a:cubicBezTo>
                <a:cubicBezTo>
                  <a:pt x="409493" y="163762"/>
                  <a:pt x="511814" y="129658"/>
                  <a:pt x="532298" y="122830"/>
                </a:cubicBezTo>
                <a:lnTo>
                  <a:pt x="573242" y="109182"/>
                </a:lnTo>
                <a:cubicBezTo>
                  <a:pt x="949318" y="130076"/>
                  <a:pt x="772609" y="43895"/>
                  <a:pt x="832549" y="163773"/>
                </a:cubicBezTo>
                <a:cubicBezTo>
                  <a:pt x="839885" y="178444"/>
                  <a:pt x="850746" y="191068"/>
                  <a:pt x="859845" y="204716"/>
                </a:cubicBezTo>
                <a:cubicBezTo>
                  <a:pt x="837916" y="270500"/>
                  <a:pt x="841745" y="223107"/>
                  <a:pt x="873492" y="286603"/>
                </a:cubicBezTo>
                <a:cubicBezTo>
                  <a:pt x="879926" y="299470"/>
                  <a:pt x="880154" y="314970"/>
                  <a:pt x="887140" y="327546"/>
                </a:cubicBezTo>
                <a:cubicBezTo>
                  <a:pt x="903072" y="356223"/>
                  <a:pt x="923534" y="382137"/>
                  <a:pt x="941731" y="409433"/>
                </a:cubicBezTo>
                <a:cubicBezTo>
                  <a:pt x="963971" y="442794"/>
                  <a:pt x="969533" y="462507"/>
                  <a:pt x="1009970" y="477671"/>
                </a:cubicBezTo>
                <a:cubicBezTo>
                  <a:pt x="1031690" y="485816"/>
                  <a:pt x="1055191" y="488442"/>
                  <a:pt x="1078209" y="491319"/>
                </a:cubicBezTo>
                <a:cubicBezTo>
                  <a:pt x="1128069" y="497552"/>
                  <a:pt x="1178292" y="500418"/>
                  <a:pt x="1228334" y="504967"/>
                </a:cubicBezTo>
                <a:lnTo>
                  <a:pt x="1433051" y="573206"/>
                </a:lnTo>
                <a:lnTo>
                  <a:pt x="1514937" y="600501"/>
                </a:lnTo>
                <a:lnTo>
                  <a:pt x="1555880" y="614149"/>
                </a:lnTo>
                <a:cubicBezTo>
                  <a:pt x="1633217" y="609600"/>
                  <a:pt x="1710805" y="608210"/>
                  <a:pt x="1787892" y="600501"/>
                </a:cubicBezTo>
                <a:cubicBezTo>
                  <a:pt x="1830772" y="596213"/>
                  <a:pt x="1832400" y="578248"/>
                  <a:pt x="1869779" y="559558"/>
                </a:cubicBezTo>
                <a:cubicBezTo>
                  <a:pt x="1882646" y="553124"/>
                  <a:pt x="1897855" y="552344"/>
                  <a:pt x="1910722" y="545910"/>
                </a:cubicBezTo>
                <a:cubicBezTo>
                  <a:pt x="2016549" y="492997"/>
                  <a:pt x="1889698" y="539271"/>
                  <a:pt x="1992609" y="504967"/>
                </a:cubicBezTo>
                <a:cubicBezTo>
                  <a:pt x="2053652" y="413401"/>
                  <a:pt x="1981742" y="503113"/>
                  <a:pt x="2060848" y="450376"/>
                </a:cubicBezTo>
                <a:cubicBezTo>
                  <a:pt x="2091129" y="430189"/>
                  <a:pt x="2148635" y="350786"/>
                  <a:pt x="2156382" y="327546"/>
                </a:cubicBezTo>
                <a:cubicBezTo>
                  <a:pt x="2206156" y="178228"/>
                  <a:pt x="2126774" y="404398"/>
                  <a:pt x="2197325" y="245659"/>
                </a:cubicBezTo>
                <a:cubicBezTo>
                  <a:pt x="2209010" y="219367"/>
                  <a:pt x="2215522" y="191068"/>
                  <a:pt x="2224621" y="163773"/>
                </a:cubicBezTo>
                <a:cubicBezTo>
                  <a:pt x="2229170" y="150125"/>
                  <a:pt x="2226299" y="130810"/>
                  <a:pt x="2238269" y="122830"/>
                </a:cubicBezTo>
                <a:cubicBezTo>
                  <a:pt x="2251917" y="113731"/>
                  <a:pt x="2266953" y="106431"/>
                  <a:pt x="2279212" y="95534"/>
                </a:cubicBezTo>
                <a:cubicBezTo>
                  <a:pt x="2308063" y="69889"/>
                  <a:pt x="2324477" y="25855"/>
                  <a:pt x="2361098" y="13648"/>
                </a:cubicBezTo>
                <a:lnTo>
                  <a:pt x="2402042" y="0"/>
                </a:lnTo>
                <a:cubicBezTo>
                  <a:pt x="2452084" y="4549"/>
                  <a:pt x="2502684" y="4916"/>
                  <a:pt x="2552167" y="13648"/>
                </a:cubicBezTo>
                <a:cubicBezTo>
                  <a:pt x="2580501" y="18648"/>
                  <a:pt x="2634054" y="40943"/>
                  <a:pt x="2634054" y="40943"/>
                </a:cubicBezTo>
                <a:cubicBezTo>
                  <a:pt x="2647702" y="50042"/>
                  <a:pt x="2663399" y="56641"/>
                  <a:pt x="2674997" y="68239"/>
                </a:cubicBezTo>
                <a:cubicBezTo>
                  <a:pt x="2686595" y="79837"/>
                  <a:pt x="2688383" y="100489"/>
                  <a:pt x="2702292" y="109182"/>
                </a:cubicBezTo>
                <a:cubicBezTo>
                  <a:pt x="2726691" y="124431"/>
                  <a:pt x="2756883" y="127379"/>
                  <a:pt x="2784179" y="136477"/>
                </a:cubicBezTo>
                <a:lnTo>
                  <a:pt x="2825122" y="150125"/>
                </a:lnTo>
                <a:cubicBezTo>
                  <a:pt x="2838770" y="154674"/>
                  <a:pt x="2854096" y="155793"/>
                  <a:pt x="2866066" y="163773"/>
                </a:cubicBezTo>
                <a:lnTo>
                  <a:pt x="2947952" y="218364"/>
                </a:lnTo>
                <a:cubicBezTo>
                  <a:pt x="2956942" y="245335"/>
                  <a:pt x="2964845" y="281010"/>
                  <a:pt x="2988895" y="300250"/>
                </a:cubicBezTo>
                <a:cubicBezTo>
                  <a:pt x="3000129" y="309237"/>
                  <a:pt x="3016191" y="309349"/>
                  <a:pt x="3029839" y="313898"/>
                </a:cubicBezTo>
                <a:cubicBezTo>
                  <a:pt x="3147176" y="392125"/>
                  <a:pt x="3009091" y="287963"/>
                  <a:pt x="3084430" y="382137"/>
                </a:cubicBezTo>
                <a:cubicBezTo>
                  <a:pt x="3094677" y="394945"/>
                  <a:pt x="3111725" y="400334"/>
                  <a:pt x="3125373" y="409433"/>
                </a:cubicBezTo>
                <a:cubicBezTo>
                  <a:pt x="3134472" y="436728"/>
                  <a:pt x="3136709" y="467379"/>
                  <a:pt x="3152669" y="491319"/>
                </a:cubicBezTo>
                <a:cubicBezTo>
                  <a:pt x="3179354" y="531347"/>
                  <a:pt x="3182311" y="528002"/>
                  <a:pt x="3193612" y="573206"/>
                </a:cubicBezTo>
                <a:cubicBezTo>
                  <a:pt x="3232192" y="727526"/>
                  <a:pt x="3175999" y="547663"/>
                  <a:pt x="3234555" y="723331"/>
                </a:cubicBezTo>
                <a:lnTo>
                  <a:pt x="3248203" y="764274"/>
                </a:lnTo>
                <a:cubicBezTo>
                  <a:pt x="3252752" y="777922"/>
                  <a:pt x="3253871" y="793248"/>
                  <a:pt x="3261851" y="805218"/>
                </a:cubicBezTo>
                <a:cubicBezTo>
                  <a:pt x="3297126" y="858131"/>
                  <a:pt x="3283959" y="830600"/>
                  <a:pt x="3302794" y="887104"/>
                </a:cubicBezTo>
                <a:cubicBezTo>
                  <a:pt x="3307343" y="1050877"/>
                  <a:pt x="3304769" y="1215004"/>
                  <a:pt x="3316442" y="1378424"/>
                </a:cubicBezTo>
                <a:cubicBezTo>
                  <a:pt x="3318492" y="1407123"/>
                  <a:pt x="3334639" y="1433015"/>
                  <a:pt x="3343737" y="1460310"/>
                </a:cubicBezTo>
                <a:cubicBezTo>
                  <a:pt x="3352727" y="1487280"/>
                  <a:pt x="3360631" y="1522957"/>
                  <a:pt x="3384680" y="1542197"/>
                </a:cubicBezTo>
                <a:cubicBezTo>
                  <a:pt x="3395914" y="1551184"/>
                  <a:pt x="3413048" y="1548858"/>
                  <a:pt x="3425624" y="1555845"/>
                </a:cubicBezTo>
                <a:cubicBezTo>
                  <a:pt x="3558568" y="1629703"/>
                  <a:pt x="3455414" y="1597413"/>
                  <a:pt x="3562101" y="1624083"/>
                </a:cubicBezTo>
                <a:cubicBezTo>
                  <a:pt x="3466567" y="1628632"/>
                  <a:pt x="3369542" y="1620315"/>
                  <a:pt x="3275498" y="1637731"/>
                </a:cubicBezTo>
                <a:cubicBezTo>
                  <a:pt x="3243241" y="1643704"/>
                  <a:pt x="3220907" y="1674125"/>
                  <a:pt x="3193612" y="1692322"/>
                </a:cubicBezTo>
                <a:lnTo>
                  <a:pt x="3152669" y="1719618"/>
                </a:lnTo>
                <a:lnTo>
                  <a:pt x="3070782" y="1842448"/>
                </a:lnTo>
                <a:lnTo>
                  <a:pt x="3043486" y="1883391"/>
                </a:lnTo>
                <a:cubicBezTo>
                  <a:pt x="3038937" y="1897039"/>
                  <a:pt x="3036825" y="1911758"/>
                  <a:pt x="3029839" y="1924334"/>
                </a:cubicBezTo>
                <a:cubicBezTo>
                  <a:pt x="3013908" y="1953011"/>
                  <a:pt x="2985622" y="1975099"/>
                  <a:pt x="2975248" y="2006221"/>
                </a:cubicBezTo>
                <a:cubicBezTo>
                  <a:pt x="2956413" y="2062725"/>
                  <a:pt x="2969580" y="2035194"/>
                  <a:pt x="2934304" y="2088107"/>
                </a:cubicBezTo>
                <a:cubicBezTo>
                  <a:pt x="2920789" y="2128652"/>
                  <a:pt x="2912156" y="2178494"/>
                  <a:pt x="2879713" y="2210937"/>
                </a:cubicBezTo>
                <a:cubicBezTo>
                  <a:pt x="2868115" y="2222535"/>
                  <a:pt x="2852418" y="2229134"/>
                  <a:pt x="2838770" y="2238233"/>
                </a:cubicBezTo>
                <a:cubicBezTo>
                  <a:pt x="2814748" y="2310299"/>
                  <a:pt x="2833103" y="2267204"/>
                  <a:pt x="2770531" y="2361062"/>
                </a:cubicBezTo>
                <a:cubicBezTo>
                  <a:pt x="2761432" y="2374710"/>
                  <a:pt x="2756884" y="2392907"/>
                  <a:pt x="2743236" y="2402006"/>
                </a:cubicBezTo>
                <a:lnTo>
                  <a:pt x="2661349" y="2456597"/>
                </a:lnTo>
                <a:cubicBezTo>
                  <a:pt x="2647701" y="2465695"/>
                  <a:pt x="2635967" y="2478705"/>
                  <a:pt x="2620406" y="2483892"/>
                </a:cubicBezTo>
                <a:lnTo>
                  <a:pt x="2538519" y="2511188"/>
                </a:lnTo>
                <a:cubicBezTo>
                  <a:pt x="2524871" y="2515737"/>
                  <a:pt x="2511851" y="2523052"/>
                  <a:pt x="2497576" y="2524836"/>
                </a:cubicBezTo>
                <a:lnTo>
                  <a:pt x="2388394" y="2538483"/>
                </a:lnTo>
                <a:cubicBezTo>
                  <a:pt x="2260585" y="2581087"/>
                  <a:pt x="2354002" y="2553709"/>
                  <a:pt x="2238269" y="2579427"/>
                </a:cubicBezTo>
                <a:cubicBezTo>
                  <a:pt x="2219959" y="2583496"/>
                  <a:pt x="2202180" y="2589990"/>
                  <a:pt x="2183678" y="2593074"/>
                </a:cubicBezTo>
                <a:cubicBezTo>
                  <a:pt x="2147499" y="2599104"/>
                  <a:pt x="2110889" y="2602173"/>
                  <a:pt x="2074495" y="2606722"/>
                </a:cubicBezTo>
                <a:cubicBezTo>
                  <a:pt x="2073884" y="2606707"/>
                  <a:pt x="1634632" y="2626959"/>
                  <a:pt x="1460346" y="2579427"/>
                </a:cubicBezTo>
                <a:cubicBezTo>
                  <a:pt x="1432588" y="2571857"/>
                  <a:pt x="1405755" y="2561230"/>
                  <a:pt x="1378460" y="2552131"/>
                </a:cubicBezTo>
                <a:cubicBezTo>
                  <a:pt x="1364812" y="2547582"/>
                  <a:pt x="1349486" y="2546463"/>
                  <a:pt x="1337516" y="2538483"/>
                </a:cubicBezTo>
                <a:lnTo>
                  <a:pt x="1132800" y="2402006"/>
                </a:lnTo>
                <a:cubicBezTo>
                  <a:pt x="1119152" y="2392907"/>
                  <a:pt x="1107418" y="2379897"/>
                  <a:pt x="1091857" y="2374710"/>
                </a:cubicBezTo>
                <a:lnTo>
                  <a:pt x="1009970" y="2347415"/>
                </a:lnTo>
                <a:cubicBezTo>
                  <a:pt x="945831" y="2283274"/>
                  <a:pt x="985086" y="2317177"/>
                  <a:pt x="887140" y="2251880"/>
                </a:cubicBezTo>
                <a:lnTo>
                  <a:pt x="846197" y="2224585"/>
                </a:lnTo>
                <a:cubicBezTo>
                  <a:pt x="796423" y="2075267"/>
                  <a:pt x="875805" y="2301437"/>
                  <a:pt x="805254" y="2142698"/>
                </a:cubicBezTo>
                <a:cubicBezTo>
                  <a:pt x="793569" y="2116406"/>
                  <a:pt x="793917" y="2084752"/>
                  <a:pt x="777958" y="2060812"/>
                </a:cubicBezTo>
                <a:cubicBezTo>
                  <a:pt x="768860" y="2047164"/>
                  <a:pt x="757325" y="2034857"/>
                  <a:pt x="750663" y="2019868"/>
                </a:cubicBezTo>
                <a:cubicBezTo>
                  <a:pt x="729043" y="1971223"/>
                  <a:pt x="733134" y="1934101"/>
                  <a:pt x="696072" y="1897039"/>
                </a:cubicBezTo>
                <a:cubicBezTo>
                  <a:pt x="684473" y="1885440"/>
                  <a:pt x="668776" y="1878842"/>
                  <a:pt x="655128" y="1869743"/>
                </a:cubicBezTo>
                <a:cubicBezTo>
                  <a:pt x="650579" y="1856095"/>
                  <a:pt x="647914" y="1841667"/>
                  <a:pt x="641480" y="1828800"/>
                </a:cubicBezTo>
                <a:cubicBezTo>
                  <a:pt x="601606" y="1749051"/>
                  <a:pt x="623406" y="1826952"/>
                  <a:pt x="600537" y="1746913"/>
                </a:cubicBezTo>
                <a:cubicBezTo>
                  <a:pt x="559281" y="1602520"/>
                  <a:pt x="624465" y="1805050"/>
                  <a:pt x="559594" y="1610436"/>
                </a:cubicBezTo>
                <a:cubicBezTo>
                  <a:pt x="555045" y="1596788"/>
                  <a:pt x="553926" y="1581462"/>
                  <a:pt x="545946" y="1569492"/>
                </a:cubicBezTo>
                <a:cubicBezTo>
                  <a:pt x="527749" y="1542197"/>
                  <a:pt x="514551" y="1510803"/>
                  <a:pt x="491355" y="1487606"/>
                </a:cubicBezTo>
                <a:lnTo>
                  <a:pt x="409469" y="1405719"/>
                </a:lnTo>
                <a:cubicBezTo>
                  <a:pt x="379692" y="1316389"/>
                  <a:pt x="421049" y="1404064"/>
                  <a:pt x="354878" y="1351128"/>
                </a:cubicBezTo>
                <a:cubicBezTo>
                  <a:pt x="266689" y="1280577"/>
                  <a:pt x="389550" y="1330842"/>
                  <a:pt x="286639" y="1296537"/>
                </a:cubicBezTo>
                <a:cubicBezTo>
                  <a:pt x="282090" y="1282889"/>
                  <a:pt x="279977" y="1268170"/>
                  <a:pt x="272991" y="1255594"/>
                </a:cubicBezTo>
                <a:cubicBezTo>
                  <a:pt x="272979" y="1255572"/>
                  <a:pt x="204759" y="1153246"/>
                  <a:pt x="191104" y="1132764"/>
                </a:cubicBezTo>
                <a:lnTo>
                  <a:pt x="136513" y="1050877"/>
                </a:lnTo>
                <a:cubicBezTo>
                  <a:pt x="127415" y="1037229"/>
                  <a:pt x="122866" y="1019032"/>
                  <a:pt x="109218" y="1009934"/>
                </a:cubicBezTo>
                <a:lnTo>
                  <a:pt x="68275" y="982639"/>
                </a:lnTo>
                <a:cubicBezTo>
                  <a:pt x="35792" y="885191"/>
                  <a:pt x="56939" y="924692"/>
                  <a:pt x="13683" y="859809"/>
                </a:cubicBezTo>
                <a:cubicBezTo>
                  <a:pt x="-1402" y="814549"/>
                  <a:pt x="36" y="833251"/>
                  <a:pt x="36" y="80521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746913" y="600501"/>
            <a:ext cx="4599296" cy="6769290"/>
          </a:xfrm>
          <a:custGeom>
            <a:avLst/>
            <a:gdLst>
              <a:gd name="connsiteX0" fmla="*/ 0 w 4599296"/>
              <a:gd name="connsiteY0" fmla="*/ 3234520 h 6769290"/>
              <a:gd name="connsiteX1" fmla="*/ 150126 w 4599296"/>
              <a:gd name="connsiteY1" fmla="*/ 3289111 h 6769290"/>
              <a:gd name="connsiteX2" fmla="*/ 191069 w 4599296"/>
              <a:gd name="connsiteY2" fmla="*/ 3302759 h 6769290"/>
              <a:gd name="connsiteX3" fmla="*/ 286603 w 4599296"/>
              <a:gd name="connsiteY3" fmla="*/ 3343702 h 6769290"/>
              <a:gd name="connsiteX4" fmla="*/ 327547 w 4599296"/>
              <a:gd name="connsiteY4" fmla="*/ 3384645 h 6769290"/>
              <a:gd name="connsiteX5" fmla="*/ 368490 w 4599296"/>
              <a:gd name="connsiteY5" fmla="*/ 3411941 h 6769290"/>
              <a:gd name="connsiteX6" fmla="*/ 450377 w 4599296"/>
              <a:gd name="connsiteY6" fmla="*/ 3480180 h 6769290"/>
              <a:gd name="connsiteX7" fmla="*/ 477672 w 4599296"/>
              <a:gd name="connsiteY7" fmla="*/ 3521123 h 6769290"/>
              <a:gd name="connsiteX8" fmla="*/ 518615 w 4599296"/>
              <a:gd name="connsiteY8" fmla="*/ 3548418 h 6769290"/>
              <a:gd name="connsiteX9" fmla="*/ 532263 w 4599296"/>
              <a:gd name="connsiteY9" fmla="*/ 3589362 h 6769290"/>
              <a:gd name="connsiteX10" fmla="*/ 559559 w 4599296"/>
              <a:gd name="connsiteY10" fmla="*/ 3630305 h 6769290"/>
              <a:gd name="connsiteX11" fmla="*/ 559559 w 4599296"/>
              <a:gd name="connsiteY11" fmla="*/ 3985147 h 6769290"/>
              <a:gd name="connsiteX12" fmla="*/ 532263 w 4599296"/>
              <a:gd name="connsiteY12" fmla="*/ 4067033 h 6769290"/>
              <a:gd name="connsiteX13" fmla="*/ 518615 w 4599296"/>
              <a:gd name="connsiteY13" fmla="*/ 4107977 h 6769290"/>
              <a:gd name="connsiteX14" fmla="*/ 491320 w 4599296"/>
              <a:gd name="connsiteY14" fmla="*/ 4148920 h 6769290"/>
              <a:gd name="connsiteX15" fmla="*/ 504968 w 4599296"/>
              <a:gd name="connsiteY15" fmla="*/ 4353636 h 6769290"/>
              <a:gd name="connsiteX16" fmla="*/ 532263 w 4599296"/>
              <a:gd name="connsiteY16" fmla="*/ 4435523 h 6769290"/>
              <a:gd name="connsiteX17" fmla="*/ 573206 w 4599296"/>
              <a:gd name="connsiteY17" fmla="*/ 4476466 h 6769290"/>
              <a:gd name="connsiteX18" fmla="*/ 586854 w 4599296"/>
              <a:gd name="connsiteY18" fmla="*/ 4517409 h 6769290"/>
              <a:gd name="connsiteX19" fmla="*/ 614150 w 4599296"/>
              <a:gd name="connsiteY19" fmla="*/ 4558353 h 6769290"/>
              <a:gd name="connsiteX20" fmla="*/ 668741 w 4599296"/>
              <a:gd name="connsiteY20" fmla="*/ 4681183 h 6769290"/>
              <a:gd name="connsiteX21" fmla="*/ 696036 w 4599296"/>
              <a:gd name="connsiteY21" fmla="*/ 4763069 h 6769290"/>
              <a:gd name="connsiteX22" fmla="*/ 709684 w 4599296"/>
              <a:gd name="connsiteY22" fmla="*/ 4804012 h 6769290"/>
              <a:gd name="connsiteX23" fmla="*/ 723332 w 4599296"/>
              <a:gd name="connsiteY23" fmla="*/ 4858603 h 6769290"/>
              <a:gd name="connsiteX24" fmla="*/ 777923 w 4599296"/>
              <a:gd name="connsiteY24" fmla="*/ 4967786 h 6769290"/>
              <a:gd name="connsiteX25" fmla="*/ 791571 w 4599296"/>
              <a:gd name="connsiteY25" fmla="*/ 5008729 h 6769290"/>
              <a:gd name="connsiteX26" fmla="*/ 777923 w 4599296"/>
              <a:gd name="connsiteY26" fmla="*/ 5882186 h 6769290"/>
              <a:gd name="connsiteX27" fmla="*/ 791571 w 4599296"/>
              <a:gd name="connsiteY27" fmla="*/ 6018663 h 6769290"/>
              <a:gd name="connsiteX28" fmla="*/ 832514 w 4599296"/>
              <a:gd name="connsiteY28" fmla="*/ 6141493 h 6769290"/>
              <a:gd name="connsiteX29" fmla="*/ 846162 w 4599296"/>
              <a:gd name="connsiteY29" fmla="*/ 6182436 h 6769290"/>
              <a:gd name="connsiteX30" fmla="*/ 873457 w 4599296"/>
              <a:gd name="connsiteY30" fmla="*/ 6237027 h 6769290"/>
              <a:gd name="connsiteX31" fmla="*/ 914400 w 4599296"/>
              <a:gd name="connsiteY31" fmla="*/ 6414448 h 6769290"/>
              <a:gd name="connsiteX32" fmla="*/ 928048 w 4599296"/>
              <a:gd name="connsiteY32" fmla="*/ 6482687 h 6769290"/>
              <a:gd name="connsiteX33" fmla="*/ 1037230 w 4599296"/>
              <a:gd name="connsiteY33" fmla="*/ 6550926 h 6769290"/>
              <a:gd name="connsiteX34" fmla="*/ 1078174 w 4599296"/>
              <a:gd name="connsiteY34" fmla="*/ 6578221 h 6769290"/>
              <a:gd name="connsiteX35" fmla="*/ 1160060 w 4599296"/>
              <a:gd name="connsiteY35" fmla="*/ 6605517 h 6769290"/>
              <a:gd name="connsiteX36" fmla="*/ 1241947 w 4599296"/>
              <a:gd name="connsiteY36" fmla="*/ 6632812 h 6769290"/>
              <a:gd name="connsiteX37" fmla="*/ 1405720 w 4599296"/>
              <a:gd name="connsiteY37" fmla="*/ 6660108 h 6769290"/>
              <a:gd name="connsiteX38" fmla="*/ 1514902 w 4599296"/>
              <a:gd name="connsiteY38" fmla="*/ 6701051 h 6769290"/>
              <a:gd name="connsiteX39" fmla="*/ 1569493 w 4599296"/>
              <a:gd name="connsiteY39" fmla="*/ 6714699 h 6769290"/>
              <a:gd name="connsiteX40" fmla="*/ 2033517 w 4599296"/>
              <a:gd name="connsiteY40" fmla="*/ 6728347 h 6769290"/>
              <a:gd name="connsiteX41" fmla="*/ 2101756 w 4599296"/>
              <a:gd name="connsiteY41" fmla="*/ 6741995 h 6769290"/>
              <a:gd name="connsiteX42" fmla="*/ 2142699 w 4599296"/>
              <a:gd name="connsiteY42" fmla="*/ 6755642 h 6769290"/>
              <a:gd name="connsiteX43" fmla="*/ 2197290 w 4599296"/>
              <a:gd name="connsiteY43" fmla="*/ 6769290 h 6769290"/>
              <a:gd name="connsiteX44" fmla="*/ 2647666 w 4599296"/>
              <a:gd name="connsiteY44" fmla="*/ 6741995 h 6769290"/>
              <a:gd name="connsiteX45" fmla="*/ 2729553 w 4599296"/>
              <a:gd name="connsiteY45" fmla="*/ 6714699 h 6769290"/>
              <a:gd name="connsiteX46" fmla="*/ 2797791 w 4599296"/>
              <a:gd name="connsiteY46" fmla="*/ 6701051 h 6769290"/>
              <a:gd name="connsiteX47" fmla="*/ 2975212 w 4599296"/>
              <a:gd name="connsiteY47" fmla="*/ 6660108 h 6769290"/>
              <a:gd name="connsiteX48" fmla="*/ 3070747 w 4599296"/>
              <a:gd name="connsiteY48" fmla="*/ 6619165 h 6769290"/>
              <a:gd name="connsiteX49" fmla="*/ 3193577 w 4599296"/>
              <a:gd name="connsiteY49" fmla="*/ 6564574 h 6769290"/>
              <a:gd name="connsiteX50" fmla="*/ 3275463 w 4599296"/>
              <a:gd name="connsiteY50" fmla="*/ 6537278 h 6769290"/>
              <a:gd name="connsiteX51" fmla="*/ 3357350 w 4599296"/>
              <a:gd name="connsiteY51" fmla="*/ 6482687 h 6769290"/>
              <a:gd name="connsiteX52" fmla="*/ 3452884 w 4599296"/>
              <a:gd name="connsiteY52" fmla="*/ 6455392 h 6769290"/>
              <a:gd name="connsiteX53" fmla="*/ 3534771 w 4599296"/>
              <a:gd name="connsiteY53" fmla="*/ 6428096 h 6769290"/>
              <a:gd name="connsiteX54" fmla="*/ 3575714 w 4599296"/>
              <a:gd name="connsiteY54" fmla="*/ 6414448 h 6769290"/>
              <a:gd name="connsiteX55" fmla="*/ 3616657 w 4599296"/>
              <a:gd name="connsiteY55" fmla="*/ 6400800 h 6769290"/>
              <a:gd name="connsiteX56" fmla="*/ 3671248 w 4599296"/>
              <a:gd name="connsiteY56" fmla="*/ 6373505 h 6769290"/>
              <a:gd name="connsiteX57" fmla="*/ 3712191 w 4599296"/>
              <a:gd name="connsiteY57" fmla="*/ 6359857 h 6769290"/>
              <a:gd name="connsiteX58" fmla="*/ 3753135 w 4599296"/>
              <a:gd name="connsiteY58" fmla="*/ 6332562 h 6769290"/>
              <a:gd name="connsiteX59" fmla="*/ 3821374 w 4599296"/>
              <a:gd name="connsiteY59" fmla="*/ 6318914 h 6769290"/>
              <a:gd name="connsiteX60" fmla="*/ 3862317 w 4599296"/>
              <a:gd name="connsiteY60" fmla="*/ 6291618 h 6769290"/>
              <a:gd name="connsiteX61" fmla="*/ 3998794 w 4599296"/>
              <a:gd name="connsiteY61" fmla="*/ 6250675 h 6769290"/>
              <a:gd name="connsiteX62" fmla="*/ 4053386 w 4599296"/>
              <a:gd name="connsiteY62" fmla="*/ 6223380 h 6769290"/>
              <a:gd name="connsiteX63" fmla="*/ 4094329 w 4599296"/>
              <a:gd name="connsiteY63" fmla="*/ 6209732 h 6769290"/>
              <a:gd name="connsiteX64" fmla="*/ 4121624 w 4599296"/>
              <a:gd name="connsiteY64" fmla="*/ 6168789 h 6769290"/>
              <a:gd name="connsiteX65" fmla="*/ 4162568 w 4599296"/>
              <a:gd name="connsiteY65" fmla="*/ 6141493 h 6769290"/>
              <a:gd name="connsiteX66" fmla="*/ 4176215 w 4599296"/>
              <a:gd name="connsiteY66" fmla="*/ 6100550 h 6769290"/>
              <a:gd name="connsiteX67" fmla="*/ 4217159 w 4599296"/>
              <a:gd name="connsiteY67" fmla="*/ 6059606 h 6769290"/>
              <a:gd name="connsiteX68" fmla="*/ 4271750 w 4599296"/>
              <a:gd name="connsiteY68" fmla="*/ 5936777 h 6769290"/>
              <a:gd name="connsiteX69" fmla="*/ 4299045 w 4599296"/>
              <a:gd name="connsiteY69" fmla="*/ 5854890 h 6769290"/>
              <a:gd name="connsiteX70" fmla="*/ 4312693 w 4599296"/>
              <a:gd name="connsiteY70" fmla="*/ 5813947 h 6769290"/>
              <a:gd name="connsiteX71" fmla="*/ 4339988 w 4599296"/>
              <a:gd name="connsiteY71" fmla="*/ 5718412 h 6769290"/>
              <a:gd name="connsiteX72" fmla="*/ 4353636 w 4599296"/>
              <a:gd name="connsiteY72" fmla="*/ 5295332 h 6769290"/>
              <a:gd name="connsiteX73" fmla="*/ 4367284 w 4599296"/>
              <a:gd name="connsiteY73" fmla="*/ 5254389 h 6769290"/>
              <a:gd name="connsiteX74" fmla="*/ 4421875 w 4599296"/>
              <a:gd name="connsiteY74" fmla="*/ 5172502 h 6769290"/>
              <a:gd name="connsiteX75" fmla="*/ 4449171 w 4599296"/>
              <a:gd name="connsiteY75" fmla="*/ 5131559 h 6769290"/>
              <a:gd name="connsiteX76" fmla="*/ 4476466 w 4599296"/>
              <a:gd name="connsiteY76" fmla="*/ 5090615 h 6769290"/>
              <a:gd name="connsiteX77" fmla="*/ 4517409 w 4599296"/>
              <a:gd name="connsiteY77" fmla="*/ 5063320 h 6769290"/>
              <a:gd name="connsiteX78" fmla="*/ 4544705 w 4599296"/>
              <a:gd name="connsiteY78" fmla="*/ 5022377 h 6769290"/>
              <a:gd name="connsiteX79" fmla="*/ 4585648 w 4599296"/>
              <a:gd name="connsiteY79" fmla="*/ 4981433 h 6769290"/>
              <a:gd name="connsiteX80" fmla="*/ 4599296 w 4599296"/>
              <a:gd name="connsiteY80" fmla="*/ 4940490 h 6769290"/>
              <a:gd name="connsiteX81" fmla="*/ 4585648 w 4599296"/>
              <a:gd name="connsiteY81" fmla="*/ 4858603 h 6769290"/>
              <a:gd name="connsiteX82" fmla="*/ 4517409 w 4599296"/>
              <a:gd name="connsiteY82" fmla="*/ 4776717 h 6769290"/>
              <a:gd name="connsiteX83" fmla="*/ 4435523 w 4599296"/>
              <a:gd name="connsiteY83" fmla="*/ 4722126 h 6769290"/>
              <a:gd name="connsiteX84" fmla="*/ 4408227 w 4599296"/>
              <a:gd name="connsiteY84" fmla="*/ 4640239 h 6769290"/>
              <a:gd name="connsiteX85" fmla="*/ 4380932 w 4599296"/>
              <a:gd name="connsiteY85" fmla="*/ 4599296 h 6769290"/>
              <a:gd name="connsiteX86" fmla="*/ 4353636 w 4599296"/>
              <a:gd name="connsiteY86" fmla="*/ 4517409 h 6769290"/>
              <a:gd name="connsiteX87" fmla="*/ 4312693 w 4599296"/>
              <a:gd name="connsiteY87" fmla="*/ 4394580 h 6769290"/>
              <a:gd name="connsiteX88" fmla="*/ 4299045 w 4599296"/>
              <a:gd name="connsiteY88" fmla="*/ 4353636 h 6769290"/>
              <a:gd name="connsiteX89" fmla="*/ 4258102 w 4599296"/>
              <a:gd name="connsiteY89" fmla="*/ 4244454 h 6769290"/>
              <a:gd name="connsiteX90" fmla="*/ 4217159 w 4599296"/>
              <a:gd name="connsiteY90" fmla="*/ 4217159 h 6769290"/>
              <a:gd name="connsiteX91" fmla="*/ 4148920 w 4599296"/>
              <a:gd name="connsiteY91" fmla="*/ 4135272 h 6769290"/>
              <a:gd name="connsiteX92" fmla="*/ 4067033 w 4599296"/>
              <a:gd name="connsiteY92" fmla="*/ 4012442 h 6769290"/>
              <a:gd name="connsiteX93" fmla="*/ 4039738 w 4599296"/>
              <a:gd name="connsiteY93" fmla="*/ 3971499 h 6769290"/>
              <a:gd name="connsiteX94" fmla="*/ 3971499 w 4599296"/>
              <a:gd name="connsiteY94" fmla="*/ 3889612 h 6769290"/>
              <a:gd name="connsiteX95" fmla="*/ 3889612 w 4599296"/>
              <a:gd name="connsiteY95" fmla="*/ 3903260 h 6769290"/>
              <a:gd name="connsiteX96" fmla="*/ 3766783 w 4599296"/>
              <a:gd name="connsiteY96" fmla="*/ 3998795 h 6769290"/>
              <a:gd name="connsiteX97" fmla="*/ 3725839 w 4599296"/>
              <a:gd name="connsiteY97" fmla="*/ 4012442 h 6769290"/>
              <a:gd name="connsiteX98" fmla="*/ 3643953 w 4599296"/>
              <a:gd name="connsiteY98" fmla="*/ 4067033 h 6769290"/>
              <a:gd name="connsiteX99" fmla="*/ 3603009 w 4599296"/>
              <a:gd name="connsiteY99" fmla="*/ 4094329 h 6769290"/>
              <a:gd name="connsiteX100" fmla="*/ 3575714 w 4599296"/>
              <a:gd name="connsiteY100" fmla="*/ 4053386 h 6769290"/>
              <a:gd name="connsiteX101" fmla="*/ 3603009 w 4599296"/>
              <a:gd name="connsiteY101" fmla="*/ 3971499 h 6769290"/>
              <a:gd name="connsiteX102" fmla="*/ 3589362 w 4599296"/>
              <a:gd name="connsiteY102" fmla="*/ 3875965 h 6769290"/>
              <a:gd name="connsiteX103" fmla="*/ 3493827 w 4599296"/>
              <a:gd name="connsiteY103" fmla="*/ 3753135 h 6769290"/>
              <a:gd name="connsiteX104" fmla="*/ 3452884 w 4599296"/>
              <a:gd name="connsiteY104" fmla="*/ 3725839 h 6769290"/>
              <a:gd name="connsiteX105" fmla="*/ 3466532 w 4599296"/>
              <a:gd name="connsiteY105" fmla="*/ 3603009 h 6769290"/>
              <a:gd name="connsiteX106" fmla="*/ 3493827 w 4599296"/>
              <a:gd name="connsiteY106" fmla="*/ 3521123 h 6769290"/>
              <a:gd name="connsiteX107" fmla="*/ 3507475 w 4599296"/>
              <a:gd name="connsiteY107" fmla="*/ 3466532 h 6769290"/>
              <a:gd name="connsiteX108" fmla="*/ 3534771 w 4599296"/>
              <a:gd name="connsiteY108" fmla="*/ 3316406 h 6769290"/>
              <a:gd name="connsiteX109" fmla="*/ 3507475 w 4599296"/>
              <a:gd name="connsiteY109" fmla="*/ 2934269 h 6769290"/>
              <a:gd name="connsiteX110" fmla="*/ 3493827 w 4599296"/>
              <a:gd name="connsiteY110" fmla="*/ 2893326 h 6769290"/>
              <a:gd name="connsiteX111" fmla="*/ 3398293 w 4599296"/>
              <a:gd name="connsiteY111" fmla="*/ 2770496 h 6769290"/>
              <a:gd name="connsiteX112" fmla="*/ 3316406 w 4599296"/>
              <a:gd name="connsiteY112" fmla="*/ 2743200 h 6769290"/>
              <a:gd name="connsiteX113" fmla="*/ 3234520 w 4599296"/>
              <a:gd name="connsiteY113" fmla="*/ 2688609 h 6769290"/>
              <a:gd name="connsiteX114" fmla="*/ 3207224 w 4599296"/>
              <a:gd name="connsiteY114" fmla="*/ 2606723 h 6769290"/>
              <a:gd name="connsiteX115" fmla="*/ 3193577 w 4599296"/>
              <a:gd name="connsiteY115" fmla="*/ 2565780 h 6769290"/>
              <a:gd name="connsiteX116" fmla="*/ 3138986 w 4599296"/>
              <a:gd name="connsiteY116" fmla="*/ 2483893 h 6769290"/>
              <a:gd name="connsiteX117" fmla="*/ 3111690 w 4599296"/>
              <a:gd name="connsiteY117" fmla="*/ 2442950 h 6769290"/>
              <a:gd name="connsiteX118" fmla="*/ 3070747 w 4599296"/>
              <a:gd name="connsiteY118" fmla="*/ 2402006 h 6769290"/>
              <a:gd name="connsiteX119" fmla="*/ 3043451 w 4599296"/>
              <a:gd name="connsiteY119" fmla="*/ 2292824 h 6769290"/>
              <a:gd name="connsiteX120" fmla="*/ 3029803 w 4599296"/>
              <a:gd name="connsiteY120" fmla="*/ 2251881 h 6769290"/>
              <a:gd name="connsiteX121" fmla="*/ 3002508 w 4599296"/>
              <a:gd name="connsiteY121" fmla="*/ 2142699 h 6769290"/>
              <a:gd name="connsiteX122" fmla="*/ 2975212 w 4599296"/>
              <a:gd name="connsiteY122" fmla="*/ 2101756 h 6769290"/>
              <a:gd name="connsiteX123" fmla="*/ 2961565 w 4599296"/>
              <a:gd name="connsiteY123" fmla="*/ 2060812 h 6769290"/>
              <a:gd name="connsiteX124" fmla="*/ 2893326 w 4599296"/>
              <a:gd name="connsiteY124" fmla="*/ 1992574 h 6769290"/>
              <a:gd name="connsiteX125" fmla="*/ 2811439 w 4599296"/>
              <a:gd name="connsiteY125" fmla="*/ 1965278 h 6769290"/>
              <a:gd name="connsiteX126" fmla="*/ 2756848 w 4599296"/>
              <a:gd name="connsiteY126" fmla="*/ 1842448 h 6769290"/>
              <a:gd name="connsiteX127" fmla="*/ 2743200 w 4599296"/>
              <a:gd name="connsiteY127" fmla="*/ 1801505 h 6769290"/>
              <a:gd name="connsiteX128" fmla="*/ 2743200 w 4599296"/>
              <a:gd name="connsiteY128" fmla="*/ 1160060 h 6769290"/>
              <a:gd name="connsiteX129" fmla="*/ 2729553 w 4599296"/>
              <a:gd name="connsiteY129" fmla="*/ 1105469 h 6769290"/>
              <a:gd name="connsiteX130" fmla="*/ 2715905 w 4599296"/>
              <a:gd name="connsiteY130" fmla="*/ 996287 h 6769290"/>
              <a:gd name="connsiteX131" fmla="*/ 2661314 w 4599296"/>
              <a:gd name="connsiteY131" fmla="*/ 914400 h 6769290"/>
              <a:gd name="connsiteX132" fmla="*/ 2620371 w 4599296"/>
              <a:gd name="connsiteY132" fmla="*/ 887105 h 6769290"/>
              <a:gd name="connsiteX133" fmla="*/ 2538484 w 4599296"/>
              <a:gd name="connsiteY133" fmla="*/ 859809 h 6769290"/>
              <a:gd name="connsiteX134" fmla="*/ 2483893 w 4599296"/>
              <a:gd name="connsiteY134" fmla="*/ 777923 h 6769290"/>
              <a:gd name="connsiteX135" fmla="*/ 2456597 w 4599296"/>
              <a:gd name="connsiteY135" fmla="*/ 736980 h 6769290"/>
              <a:gd name="connsiteX136" fmla="*/ 2415654 w 4599296"/>
              <a:gd name="connsiteY136" fmla="*/ 696036 h 6769290"/>
              <a:gd name="connsiteX137" fmla="*/ 2361063 w 4599296"/>
              <a:gd name="connsiteY137" fmla="*/ 627798 h 6769290"/>
              <a:gd name="connsiteX138" fmla="*/ 2347415 w 4599296"/>
              <a:gd name="connsiteY138" fmla="*/ 586854 h 6769290"/>
              <a:gd name="connsiteX139" fmla="*/ 2320120 w 4599296"/>
              <a:gd name="connsiteY139" fmla="*/ 545911 h 6769290"/>
              <a:gd name="connsiteX140" fmla="*/ 2292824 w 4599296"/>
              <a:gd name="connsiteY140" fmla="*/ 464024 h 6769290"/>
              <a:gd name="connsiteX141" fmla="*/ 2279177 w 4599296"/>
              <a:gd name="connsiteY141" fmla="*/ 423081 h 6769290"/>
              <a:gd name="connsiteX142" fmla="*/ 2197290 w 4599296"/>
              <a:gd name="connsiteY142" fmla="*/ 300251 h 6769290"/>
              <a:gd name="connsiteX143" fmla="*/ 2169994 w 4599296"/>
              <a:gd name="connsiteY143" fmla="*/ 259308 h 6769290"/>
              <a:gd name="connsiteX144" fmla="*/ 2169994 w 4599296"/>
              <a:gd name="connsiteY144" fmla="*/ 136478 h 6769290"/>
              <a:gd name="connsiteX145" fmla="*/ 2210938 w 4599296"/>
              <a:gd name="connsiteY145" fmla="*/ 95535 h 6769290"/>
              <a:gd name="connsiteX146" fmla="*/ 2197290 w 4599296"/>
              <a:gd name="connsiteY146" fmla="*/ 54592 h 6769290"/>
              <a:gd name="connsiteX147" fmla="*/ 2115403 w 4599296"/>
              <a:gd name="connsiteY147" fmla="*/ 27296 h 6769290"/>
              <a:gd name="connsiteX148" fmla="*/ 2006221 w 4599296"/>
              <a:gd name="connsiteY148" fmla="*/ 0 h 6769290"/>
              <a:gd name="connsiteX149" fmla="*/ 1746914 w 4599296"/>
              <a:gd name="connsiteY149" fmla="*/ 13648 h 6769290"/>
              <a:gd name="connsiteX150" fmla="*/ 1705971 w 4599296"/>
              <a:gd name="connsiteY150" fmla="*/ 40944 h 6769290"/>
              <a:gd name="connsiteX151" fmla="*/ 1624084 w 4599296"/>
              <a:gd name="connsiteY151" fmla="*/ 68239 h 6769290"/>
              <a:gd name="connsiteX152" fmla="*/ 1583141 w 4599296"/>
              <a:gd name="connsiteY152" fmla="*/ 81887 h 6769290"/>
              <a:gd name="connsiteX153" fmla="*/ 1542197 w 4599296"/>
              <a:gd name="connsiteY153" fmla="*/ 95535 h 6769290"/>
              <a:gd name="connsiteX154" fmla="*/ 1501254 w 4599296"/>
              <a:gd name="connsiteY154" fmla="*/ 122830 h 6769290"/>
              <a:gd name="connsiteX155" fmla="*/ 1378424 w 4599296"/>
              <a:gd name="connsiteY155" fmla="*/ 218365 h 6769290"/>
              <a:gd name="connsiteX156" fmla="*/ 1296538 w 4599296"/>
              <a:gd name="connsiteY156" fmla="*/ 245660 h 6769290"/>
              <a:gd name="connsiteX157" fmla="*/ 1173708 w 4599296"/>
              <a:gd name="connsiteY157" fmla="*/ 327547 h 6769290"/>
              <a:gd name="connsiteX158" fmla="*/ 1091821 w 4599296"/>
              <a:gd name="connsiteY158" fmla="*/ 382138 h 6769290"/>
              <a:gd name="connsiteX159" fmla="*/ 1009935 w 4599296"/>
              <a:gd name="connsiteY159" fmla="*/ 464024 h 6769290"/>
              <a:gd name="connsiteX160" fmla="*/ 955344 w 4599296"/>
              <a:gd name="connsiteY160" fmla="*/ 545911 h 6769290"/>
              <a:gd name="connsiteX161" fmla="*/ 928048 w 4599296"/>
              <a:gd name="connsiteY161" fmla="*/ 586854 h 6769290"/>
              <a:gd name="connsiteX162" fmla="*/ 887105 w 4599296"/>
              <a:gd name="connsiteY162" fmla="*/ 627798 h 6769290"/>
              <a:gd name="connsiteX163" fmla="*/ 832514 w 4599296"/>
              <a:gd name="connsiteY163" fmla="*/ 709684 h 6769290"/>
              <a:gd name="connsiteX164" fmla="*/ 764275 w 4599296"/>
              <a:gd name="connsiteY164" fmla="*/ 791571 h 6769290"/>
              <a:gd name="connsiteX165" fmla="*/ 736980 w 4599296"/>
              <a:gd name="connsiteY165" fmla="*/ 873457 h 6769290"/>
              <a:gd name="connsiteX166" fmla="*/ 709684 w 4599296"/>
              <a:gd name="connsiteY166" fmla="*/ 955344 h 6769290"/>
              <a:gd name="connsiteX167" fmla="*/ 668741 w 4599296"/>
              <a:gd name="connsiteY167" fmla="*/ 1091821 h 6769290"/>
              <a:gd name="connsiteX168" fmla="*/ 641445 w 4599296"/>
              <a:gd name="connsiteY168" fmla="*/ 1173708 h 6769290"/>
              <a:gd name="connsiteX169" fmla="*/ 600502 w 4599296"/>
              <a:gd name="connsiteY169" fmla="*/ 1214651 h 6769290"/>
              <a:gd name="connsiteX170" fmla="*/ 559559 w 4599296"/>
              <a:gd name="connsiteY170" fmla="*/ 1310186 h 6769290"/>
              <a:gd name="connsiteX171" fmla="*/ 532263 w 4599296"/>
              <a:gd name="connsiteY171" fmla="*/ 1392072 h 6769290"/>
              <a:gd name="connsiteX172" fmla="*/ 518615 w 4599296"/>
              <a:gd name="connsiteY172" fmla="*/ 1433015 h 6769290"/>
              <a:gd name="connsiteX173" fmla="*/ 491320 w 4599296"/>
              <a:gd name="connsiteY173" fmla="*/ 1473959 h 6769290"/>
              <a:gd name="connsiteX174" fmla="*/ 464024 w 4599296"/>
              <a:gd name="connsiteY174" fmla="*/ 1555845 h 6769290"/>
              <a:gd name="connsiteX175" fmla="*/ 436729 w 4599296"/>
              <a:gd name="connsiteY175" fmla="*/ 1637732 h 6769290"/>
              <a:gd name="connsiteX176" fmla="*/ 423081 w 4599296"/>
              <a:gd name="connsiteY176" fmla="*/ 1678675 h 6769290"/>
              <a:gd name="connsiteX177" fmla="*/ 395786 w 4599296"/>
              <a:gd name="connsiteY177" fmla="*/ 1774209 h 6769290"/>
              <a:gd name="connsiteX178" fmla="*/ 382138 w 4599296"/>
              <a:gd name="connsiteY178" fmla="*/ 1869744 h 6769290"/>
              <a:gd name="connsiteX179" fmla="*/ 341194 w 4599296"/>
              <a:gd name="connsiteY179" fmla="*/ 2033517 h 6769290"/>
              <a:gd name="connsiteX180" fmla="*/ 286603 w 4599296"/>
              <a:gd name="connsiteY180" fmla="*/ 2142699 h 6769290"/>
              <a:gd name="connsiteX181" fmla="*/ 218365 w 4599296"/>
              <a:gd name="connsiteY181" fmla="*/ 2224586 h 6769290"/>
              <a:gd name="connsiteX182" fmla="*/ 177421 w 4599296"/>
              <a:gd name="connsiteY182" fmla="*/ 2265529 h 6769290"/>
              <a:gd name="connsiteX183" fmla="*/ 122830 w 4599296"/>
              <a:gd name="connsiteY183" fmla="*/ 2347415 h 6769290"/>
              <a:gd name="connsiteX184" fmla="*/ 109183 w 4599296"/>
              <a:gd name="connsiteY184" fmla="*/ 2388359 h 6769290"/>
              <a:gd name="connsiteX185" fmla="*/ 81887 w 4599296"/>
              <a:gd name="connsiteY185" fmla="*/ 2593075 h 6769290"/>
              <a:gd name="connsiteX186" fmla="*/ 54591 w 4599296"/>
              <a:gd name="connsiteY186" fmla="*/ 2634018 h 6769290"/>
              <a:gd name="connsiteX187" fmla="*/ 40944 w 4599296"/>
              <a:gd name="connsiteY187" fmla="*/ 2674962 h 6769290"/>
              <a:gd name="connsiteX188" fmla="*/ 0 w 4599296"/>
              <a:gd name="connsiteY188" fmla="*/ 3234520 h 676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599296" h="6769290">
                <a:moveTo>
                  <a:pt x="0" y="3234520"/>
                </a:moveTo>
                <a:cubicBezTo>
                  <a:pt x="94955" y="3272501"/>
                  <a:pt x="44996" y="3254067"/>
                  <a:pt x="150126" y="3289111"/>
                </a:cubicBezTo>
                <a:lnTo>
                  <a:pt x="191069" y="3302759"/>
                </a:lnTo>
                <a:cubicBezTo>
                  <a:pt x="224486" y="3313898"/>
                  <a:pt x="257085" y="3322618"/>
                  <a:pt x="286603" y="3343702"/>
                </a:cubicBezTo>
                <a:cubicBezTo>
                  <a:pt x="302309" y="3354920"/>
                  <a:pt x="312720" y="3372289"/>
                  <a:pt x="327547" y="3384645"/>
                </a:cubicBezTo>
                <a:cubicBezTo>
                  <a:pt x="340148" y="3395146"/>
                  <a:pt x="355889" y="3401440"/>
                  <a:pt x="368490" y="3411941"/>
                </a:cubicBezTo>
                <a:cubicBezTo>
                  <a:pt x="473568" y="3499507"/>
                  <a:pt x="348725" y="3412412"/>
                  <a:pt x="450377" y="3480180"/>
                </a:cubicBezTo>
                <a:cubicBezTo>
                  <a:pt x="459475" y="3493828"/>
                  <a:pt x="466074" y="3509525"/>
                  <a:pt x="477672" y="3521123"/>
                </a:cubicBezTo>
                <a:cubicBezTo>
                  <a:pt x="489270" y="3532721"/>
                  <a:pt x="508369" y="3535610"/>
                  <a:pt x="518615" y="3548418"/>
                </a:cubicBezTo>
                <a:cubicBezTo>
                  <a:pt x="527602" y="3559652"/>
                  <a:pt x="525829" y="3576495"/>
                  <a:pt x="532263" y="3589362"/>
                </a:cubicBezTo>
                <a:cubicBezTo>
                  <a:pt x="539599" y="3604033"/>
                  <a:pt x="550460" y="3616657"/>
                  <a:pt x="559559" y="3630305"/>
                </a:cubicBezTo>
                <a:cubicBezTo>
                  <a:pt x="581481" y="3783764"/>
                  <a:pt x="585567" y="3768412"/>
                  <a:pt x="559559" y="3985147"/>
                </a:cubicBezTo>
                <a:cubicBezTo>
                  <a:pt x="556131" y="4013714"/>
                  <a:pt x="541362" y="4039738"/>
                  <a:pt x="532263" y="4067033"/>
                </a:cubicBezTo>
                <a:cubicBezTo>
                  <a:pt x="527714" y="4080681"/>
                  <a:pt x="526595" y="4096007"/>
                  <a:pt x="518615" y="4107977"/>
                </a:cubicBezTo>
                <a:lnTo>
                  <a:pt x="491320" y="4148920"/>
                </a:lnTo>
                <a:cubicBezTo>
                  <a:pt x="495869" y="4217159"/>
                  <a:pt x="495296" y="4285933"/>
                  <a:pt x="504968" y="4353636"/>
                </a:cubicBezTo>
                <a:cubicBezTo>
                  <a:pt x="509037" y="4382119"/>
                  <a:pt x="511918" y="4415178"/>
                  <a:pt x="532263" y="4435523"/>
                </a:cubicBezTo>
                <a:lnTo>
                  <a:pt x="573206" y="4476466"/>
                </a:lnTo>
                <a:cubicBezTo>
                  <a:pt x="577755" y="4490114"/>
                  <a:pt x="580420" y="4504542"/>
                  <a:pt x="586854" y="4517409"/>
                </a:cubicBezTo>
                <a:cubicBezTo>
                  <a:pt x="594190" y="4532080"/>
                  <a:pt x="607488" y="4543364"/>
                  <a:pt x="614150" y="4558353"/>
                </a:cubicBezTo>
                <a:cubicBezTo>
                  <a:pt x="679115" y="4704525"/>
                  <a:pt x="606967" y="4588521"/>
                  <a:pt x="668741" y="4681183"/>
                </a:cubicBezTo>
                <a:lnTo>
                  <a:pt x="696036" y="4763069"/>
                </a:lnTo>
                <a:cubicBezTo>
                  <a:pt x="700585" y="4776717"/>
                  <a:pt x="706195" y="4790056"/>
                  <a:pt x="709684" y="4804012"/>
                </a:cubicBezTo>
                <a:cubicBezTo>
                  <a:pt x="714233" y="4822209"/>
                  <a:pt x="716118" y="4841289"/>
                  <a:pt x="723332" y="4858603"/>
                </a:cubicBezTo>
                <a:cubicBezTo>
                  <a:pt x="738982" y="4896163"/>
                  <a:pt x="765055" y="4929184"/>
                  <a:pt x="777923" y="4967786"/>
                </a:cubicBezTo>
                <a:lnTo>
                  <a:pt x="791571" y="5008729"/>
                </a:lnTo>
                <a:cubicBezTo>
                  <a:pt x="753157" y="5469693"/>
                  <a:pt x="754894" y="5306464"/>
                  <a:pt x="777923" y="5882186"/>
                </a:cubicBezTo>
                <a:cubicBezTo>
                  <a:pt x="779750" y="5927869"/>
                  <a:pt x="782152" y="5973924"/>
                  <a:pt x="791571" y="6018663"/>
                </a:cubicBezTo>
                <a:cubicBezTo>
                  <a:pt x="800462" y="6060895"/>
                  <a:pt x="818866" y="6100550"/>
                  <a:pt x="832514" y="6141493"/>
                </a:cubicBezTo>
                <a:cubicBezTo>
                  <a:pt x="837063" y="6155141"/>
                  <a:pt x="839729" y="6169569"/>
                  <a:pt x="846162" y="6182436"/>
                </a:cubicBezTo>
                <a:cubicBezTo>
                  <a:pt x="855260" y="6200633"/>
                  <a:pt x="865443" y="6218327"/>
                  <a:pt x="873457" y="6237027"/>
                </a:cubicBezTo>
                <a:cubicBezTo>
                  <a:pt x="894697" y="6286587"/>
                  <a:pt x="907113" y="6378012"/>
                  <a:pt x="914400" y="6414448"/>
                </a:cubicBezTo>
                <a:cubicBezTo>
                  <a:pt x="918949" y="6437194"/>
                  <a:pt x="908747" y="6469820"/>
                  <a:pt x="928048" y="6482687"/>
                </a:cubicBezTo>
                <a:cubicBezTo>
                  <a:pt x="1021568" y="6545035"/>
                  <a:pt x="905591" y="6468653"/>
                  <a:pt x="1037230" y="6550926"/>
                </a:cubicBezTo>
                <a:cubicBezTo>
                  <a:pt x="1051140" y="6559619"/>
                  <a:pt x="1063185" y="6571559"/>
                  <a:pt x="1078174" y="6578221"/>
                </a:cubicBezTo>
                <a:cubicBezTo>
                  <a:pt x="1104466" y="6589906"/>
                  <a:pt x="1132765" y="6596418"/>
                  <a:pt x="1160060" y="6605517"/>
                </a:cubicBezTo>
                <a:cubicBezTo>
                  <a:pt x="1160073" y="6605521"/>
                  <a:pt x="1241934" y="6632809"/>
                  <a:pt x="1241947" y="6632812"/>
                </a:cubicBezTo>
                <a:cubicBezTo>
                  <a:pt x="1341729" y="6652769"/>
                  <a:pt x="1287222" y="6643179"/>
                  <a:pt x="1405720" y="6660108"/>
                </a:cubicBezTo>
                <a:cubicBezTo>
                  <a:pt x="1441765" y="6674526"/>
                  <a:pt x="1477466" y="6690355"/>
                  <a:pt x="1514902" y="6701051"/>
                </a:cubicBezTo>
                <a:cubicBezTo>
                  <a:pt x="1532937" y="6706204"/>
                  <a:pt x="1550762" y="6713713"/>
                  <a:pt x="1569493" y="6714699"/>
                </a:cubicBezTo>
                <a:cubicBezTo>
                  <a:pt x="1724021" y="6722832"/>
                  <a:pt x="1878842" y="6723798"/>
                  <a:pt x="2033517" y="6728347"/>
                </a:cubicBezTo>
                <a:cubicBezTo>
                  <a:pt x="2056263" y="6732896"/>
                  <a:pt x="2079252" y="6736369"/>
                  <a:pt x="2101756" y="6741995"/>
                </a:cubicBezTo>
                <a:cubicBezTo>
                  <a:pt x="2115712" y="6745484"/>
                  <a:pt x="2128867" y="6751690"/>
                  <a:pt x="2142699" y="6755642"/>
                </a:cubicBezTo>
                <a:cubicBezTo>
                  <a:pt x="2160734" y="6760795"/>
                  <a:pt x="2179093" y="6764741"/>
                  <a:pt x="2197290" y="6769290"/>
                </a:cubicBezTo>
                <a:lnTo>
                  <a:pt x="2647666" y="6741995"/>
                </a:lnTo>
                <a:cubicBezTo>
                  <a:pt x="2676149" y="6737926"/>
                  <a:pt x="2701795" y="6722270"/>
                  <a:pt x="2729553" y="6714699"/>
                </a:cubicBezTo>
                <a:cubicBezTo>
                  <a:pt x="2751932" y="6708595"/>
                  <a:pt x="2775412" y="6707154"/>
                  <a:pt x="2797791" y="6701051"/>
                </a:cubicBezTo>
                <a:cubicBezTo>
                  <a:pt x="2962646" y="6656091"/>
                  <a:pt x="2792553" y="6686203"/>
                  <a:pt x="2975212" y="6660108"/>
                </a:cubicBezTo>
                <a:cubicBezTo>
                  <a:pt x="3047179" y="6612130"/>
                  <a:pt x="2982615" y="6648542"/>
                  <a:pt x="3070747" y="6619165"/>
                </a:cubicBezTo>
                <a:cubicBezTo>
                  <a:pt x="3208902" y="6573114"/>
                  <a:pt x="3074699" y="6612126"/>
                  <a:pt x="3193577" y="6564574"/>
                </a:cubicBezTo>
                <a:cubicBezTo>
                  <a:pt x="3220291" y="6553888"/>
                  <a:pt x="3251523" y="6553238"/>
                  <a:pt x="3275463" y="6537278"/>
                </a:cubicBezTo>
                <a:cubicBezTo>
                  <a:pt x="3302759" y="6519081"/>
                  <a:pt x="3326228" y="6493061"/>
                  <a:pt x="3357350" y="6482687"/>
                </a:cubicBezTo>
                <a:cubicBezTo>
                  <a:pt x="3494938" y="6436823"/>
                  <a:pt x="3281527" y="6506799"/>
                  <a:pt x="3452884" y="6455392"/>
                </a:cubicBezTo>
                <a:cubicBezTo>
                  <a:pt x="3480443" y="6447124"/>
                  <a:pt x="3507475" y="6437195"/>
                  <a:pt x="3534771" y="6428096"/>
                </a:cubicBezTo>
                <a:lnTo>
                  <a:pt x="3575714" y="6414448"/>
                </a:lnTo>
                <a:cubicBezTo>
                  <a:pt x="3589362" y="6409899"/>
                  <a:pt x="3603790" y="6407233"/>
                  <a:pt x="3616657" y="6400800"/>
                </a:cubicBezTo>
                <a:cubicBezTo>
                  <a:pt x="3634854" y="6391702"/>
                  <a:pt x="3652548" y="6381519"/>
                  <a:pt x="3671248" y="6373505"/>
                </a:cubicBezTo>
                <a:cubicBezTo>
                  <a:pt x="3684471" y="6367838"/>
                  <a:pt x="3699324" y="6366291"/>
                  <a:pt x="3712191" y="6359857"/>
                </a:cubicBezTo>
                <a:cubicBezTo>
                  <a:pt x="3726862" y="6352522"/>
                  <a:pt x="3737777" y="6338321"/>
                  <a:pt x="3753135" y="6332562"/>
                </a:cubicBezTo>
                <a:cubicBezTo>
                  <a:pt x="3774855" y="6324417"/>
                  <a:pt x="3798628" y="6323463"/>
                  <a:pt x="3821374" y="6318914"/>
                </a:cubicBezTo>
                <a:cubicBezTo>
                  <a:pt x="3835022" y="6309815"/>
                  <a:pt x="3847328" y="6298280"/>
                  <a:pt x="3862317" y="6291618"/>
                </a:cubicBezTo>
                <a:cubicBezTo>
                  <a:pt x="4030269" y="6216972"/>
                  <a:pt x="3871783" y="6298304"/>
                  <a:pt x="3998794" y="6250675"/>
                </a:cubicBezTo>
                <a:cubicBezTo>
                  <a:pt x="4017844" y="6243531"/>
                  <a:pt x="4034686" y="6231394"/>
                  <a:pt x="4053386" y="6223380"/>
                </a:cubicBezTo>
                <a:cubicBezTo>
                  <a:pt x="4066609" y="6217713"/>
                  <a:pt x="4080681" y="6214281"/>
                  <a:pt x="4094329" y="6209732"/>
                </a:cubicBezTo>
                <a:cubicBezTo>
                  <a:pt x="4103427" y="6196084"/>
                  <a:pt x="4110026" y="6180387"/>
                  <a:pt x="4121624" y="6168789"/>
                </a:cubicBezTo>
                <a:cubicBezTo>
                  <a:pt x="4133223" y="6157190"/>
                  <a:pt x="4152321" y="6154301"/>
                  <a:pt x="4162568" y="6141493"/>
                </a:cubicBezTo>
                <a:cubicBezTo>
                  <a:pt x="4171555" y="6130260"/>
                  <a:pt x="4168235" y="6112520"/>
                  <a:pt x="4176215" y="6100550"/>
                </a:cubicBezTo>
                <a:cubicBezTo>
                  <a:pt x="4186921" y="6084490"/>
                  <a:pt x="4203511" y="6073254"/>
                  <a:pt x="4217159" y="6059606"/>
                </a:cubicBezTo>
                <a:cubicBezTo>
                  <a:pt x="4249641" y="5962159"/>
                  <a:pt x="4228494" y="6001659"/>
                  <a:pt x="4271750" y="5936777"/>
                </a:cubicBezTo>
                <a:lnTo>
                  <a:pt x="4299045" y="5854890"/>
                </a:lnTo>
                <a:cubicBezTo>
                  <a:pt x="4303594" y="5841242"/>
                  <a:pt x="4309204" y="5827903"/>
                  <a:pt x="4312693" y="5813947"/>
                </a:cubicBezTo>
                <a:cubicBezTo>
                  <a:pt x="4329830" y="5745399"/>
                  <a:pt x="4320410" y="5777151"/>
                  <a:pt x="4339988" y="5718412"/>
                </a:cubicBezTo>
                <a:cubicBezTo>
                  <a:pt x="4344537" y="5577385"/>
                  <a:pt x="4345350" y="5436189"/>
                  <a:pt x="4353636" y="5295332"/>
                </a:cubicBezTo>
                <a:cubicBezTo>
                  <a:pt x="4354481" y="5280971"/>
                  <a:pt x="4360298" y="5266965"/>
                  <a:pt x="4367284" y="5254389"/>
                </a:cubicBezTo>
                <a:cubicBezTo>
                  <a:pt x="4383216" y="5225712"/>
                  <a:pt x="4403678" y="5199798"/>
                  <a:pt x="4421875" y="5172502"/>
                </a:cubicBezTo>
                <a:lnTo>
                  <a:pt x="4449171" y="5131559"/>
                </a:lnTo>
                <a:cubicBezTo>
                  <a:pt x="4458270" y="5117911"/>
                  <a:pt x="4462818" y="5099713"/>
                  <a:pt x="4476466" y="5090615"/>
                </a:cubicBezTo>
                <a:lnTo>
                  <a:pt x="4517409" y="5063320"/>
                </a:lnTo>
                <a:cubicBezTo>
                  <a:pt x="4526508" y="5049672"/>
                  <a:pt x="4534204" y="5034978"/>
                  <a:pt x="4544705" y="5022377"/>
                </a:cubicBezTo>
                <a:cubicBezTo>
                  <a:pt x="4557061" y="5007550"/>
                  <a:pt x="4574942" y="4997492"/>
                  <a:pt x="4585648" y="4981433"/>
                </a:cubicBezTo>
                <a:cubicBezTo>
                  <a:pt x="4593628" y="4969463"/>
                  <a:pt x="4594747" y="4954138"/>
                  <a:pt x="4599296" y="4940490"/>
                </a:cubicBezTo>
                <a:cubicBezTo>
                  <a:pt x="4594747" y="4913194"/>
                  <a:pt x="4594399" y="4884855"/>
                  <a:pt x="4585648" y="4858603"/>
                </a:cubicBezTo>
                <a:cubicBezTo>
                  <a:pt x="4577762" y="4834945"/>
                  <a:pt x="4534514" y="4790021"/>
                  <a:pt x="4517409" y="4776717"/>
                </a:cubicBezTo>
                <a:cubicBezTo>
                  <a:pt x="4491514" y="4756577"/>
                  <a:pt x="4435523" y="4722126"/>
                  <a:pt x="4435523" y="4722126"/>
                </a:cubicBezTo>
                <a:cubicBezTo>
                  <a:pt x="4426424" y="4694830"/>
                  <a:pt x="4424187" y="4664179"/>
                  <a:pt x="4408227" y="4640239"/>
                </a:cubicBezTo>
                <a:cubicBezTo>
                  <a:pt x="4399129" y="4626591"/>
                  <a:pt x="4387594" y="4614285"/>
                  <a:pt x="4380932" y="4599296"/>
                </a:cubicBezTo>
                <a:cubicBezTo>
                  <a:pt x="4369247" y="4573004"/>
                  <a:pt x="4362735" y="4544705"/>
                  <a:pt x="4353636" y="4517409"/>
                </a:cubicBezTo>
                <a:lnTo>
                  <a:pt x="4312693" y="4394580"/>
                </a:lnTo>
                <a:cubicBezTo>
                  <a:pt x="4308144" y="4380932"/>
                  <a:pt x="4301866" y="4367743"/>
                  <a:pt x="4299045" y="4353636"/>
                </a:cubicBezTo>
                <a:cubicBezTo>
                  <a:pt x="4289280" y="4304815"/>
                  <a:pt x="4293243" y="4279595"/>
                  <a:pt x="4258102" y="4244454"/>
                </a:cubicBezTo>
                <a:cubicBezTo>
                  <a:pt x="4246504" y="4232856"/>
                  <a:pt x="4230807" y="4226257"/>
                  <a:pt x="4217159" y="4217159"/>
                </a:cubicBezTo>
                <a:cubicBezTo>
                  <a:pt x="4119622" y="4070853"/>
                  <a:pt x="4271514" y="4292893"/>
                  <a:pt x="4148920" y="4135272"/>
                </a:cubicBezTo>
                <a:cubicBezTo>
                  <a:pt x="4148918" y="4135270"/>
                  <a:pt x="4080681" y="4032914"/>
                  <a:pt x="4067033" y="4012442"/>
                </a:cubicBezTo>
                <a:cubicBezTo>
                  <a:pt x="4057935" y="3998794"/>
                  <a:pt x="4051336" y="3983097"/>
                  <a:pt x="4039738" y="3971499"/>
                </a:cubicBezTo>
                <a:cubicBezTo>
                  <a:pt x="3987195" y="3918958"/>
                  <a:pt x="4009500" y="3946616"/>
                  <a:pt x="3971499" y="3889612"/>
                </a:cubicBezTo>
                <a:cubicBezTo>
                  <a:pt x="3944203" y="3894161"/>
                  <a:pt x="3915156" y="3892617"/>
                  <a:pt x="3889612" y="3903260"/>
                </a:cubicBezTo>
                <a:cubicBezTo>
                  <a:pt x="3744246" y="3963829"/>
                  <a:pt x="3858822" y="3937436"/>
                  <a:pt x="3766783" y="3998795"/>
                </a:cubicBezTo>
                <a:cubicBezTo>
                  <a:pt x="3754813" y="4006775"/>
                  <a:pt x="3739487" y="4007893"/>
                  <a:pt x="3725839" y="4012442"/>
                </a:cubicBezTo>
                <a:lnTo>
                  <a:pt x="3643953" y="4067033"/>
                </a:lnTo>
                <a:lnTo>
                  <a:pt x="3603009" y="4094329"/>
                </a:lnTo>
                <a:cubicBezTo>
                  <a:pt x="3593911" y="4080681"/>
                  <a:pt x="3575714" y="4069788"/>
                  <a:pt x="3575714" y="4053386"/>
                </a:cubicBezTo>
                <a:cubicBezTo>
                  <a:pt x="3575714" y="4024614"/>
                  <a:pt x="3603009" y="3971499"/>
                  <a:pt x="3603009" y="3971499"/>
                </a:cubicBezTo>
                <a:cubicBezTo>
                  <a:pt x="3598460" y="3939654"/>
                  <a:pt x="3600909" y="3905989"/>
                  <a:pt x="3589362" y="3875965"/>
                </a:cubicBezTo>
                <a:cubicBezTo>
                  <a:pt x="3575005" y="3838636"/>
                  <a:pt x="3527998" y="3781610"/>
                  <a:pt x="3493827" y="3753135"/>
                </a:cubicBezTo>
                <a:cubicBezTo>
                  <a:pt x="3481226" y="3742634"/>
                  <a:pt x="3466532" y="3734938"/>
                  <a:pt x="3452884" y="3725839"/>
                </a:cubicBezTo>
                <a:cubicBezTo>
                  <a:pt x="3457433" y="3684896"/>
                  <a:pt x="3458453" y="3643404"/>
                  <a:pt x="3466532" y="3603009"/>
                </a:cubicBezTo>
                <a:cubicBezTo>
                  <a:pt x="3472175" y="3574796"/>
                  <a:pt x="3486849" y="3549036"/>
                  <a:pt x="3493827" y="3521123"/>
                </a:cubicBezTo>
                <a:cubicBezTo>
                  <a:pt x="3498376" y="3502926"/>
                  <a:pt x="3503406" y="3484842"/>
                  <a:pt x="3507475" y="3466532"/>
                </a:cubicBezTo>
                <a:cubicBezTo>
                  <a:pt x="3520192" y="3409308"/>
                  <a:pt x="3524894" y="3375664"/>
                  <a:pt x="3534771" y="3316406"/>
                </a:cubicBezTo>
                <a:cubicBezTo>
                  <a:pt x="3526048" y="3107049"/>
                  <a:pt x="3546648" y="3071370"/>
                  <a:pt x="3507475" y="2934269"/>
                </a:cubicBezTo>
                <a:cubicBezTo>
                  <a:pt x="3503523" y="2920437"/>
                  <a:pt x="3500813" y="2905902"/>
                  <a:pt x="3493827" y="2893326"/>
                </a:cubicBezTo>
                <a:cubicBezTo>
                  <a:pt x="3483206" y="2874207"/>
                  <a:pt x="3430265" y="2788258"/>
                  <a:pt x="3398293" y="2770496"/>
                </a:cubicBezTo>
                <a:cubicBezTo>
                  <a:pt x="3373142" y="2756523"/>
                  <a:pt x="3340346" y="2759160"/>
                  <a:pt x="3316406" y="2743200"/>
                </a:cubicBezTo>
                <a:lnTo>
                  <a:pt x="3234520" y="2688609"/>
                </a:lnTo>
                <a:lnTo>
                  <a:pt x="3207224" y="2606723"/>
                </a:lnTo>
                <a:cubicBezTo>
                  <a:pt x="3202675" y="2593075"/>
                  <a:pt x="3201557" y="2577750"/>
                  <a:pt x="3193577" y="2565780"/>
                </a:cubicBezTo>
                <a:lnTo>
                  <a:pt x="3138986" y="2483893"/>
                </a:lnTo>
                <a:cubicBezTo>
                  <a:pt x="3129887" y="2470245"/>
                  <a:pt x="3123288" y="2454549"/>
                  <a:pt x="3111690" y="2442950"/>
                </a:cubicBezTo>
                <a:lnTo>
                  <a:pt x="3070747" y="2402006"/>
                </a:lnTo>
                <a:cubicBezTo>
                  <a:pt x="3039550" y="2308416"/>
                  <a:pt x="3076390" y="2424576"/>
                  <a:pt x="3043451" y="2292824"/>
                </a:cubicBezTo>
                <a:cubicBezTo>
                  <a:pt x="3039962" y="2278868"/>
                  <a:pt x="3033292" y="2265837"/>
                  <a:pt x="3029803" y="2251881"/>
                </a:cubicBezTo>
                <a:cubicBezTo>
                  <a:pt x="3022016" y="2220731"/>
                  <a:pt x="3018108" y="2173898"/>
                  <a:pt x="3002508" y="2142699"/>
                </a:cubicBezTo>
                <a:cubicBezTo>
                  <a:pt x="2995172" y="2128028"/>
                  <a:pt x="2984311" y="2115404"/>
                  <a:pt x="2975212" y="2101756"/>
                </a:cubicBezTo>
                <a:cubicBezTo>
                  <a:pt x="2970663" y="2088108"/>
                  <a:pt x="2967999" y="2073679"/>
                  <a:pt x="2961565" y="2060812"/>
                </a:cubicBezTo>
                <a:cubicBezTo>
                  <a:pt x="2944668" y="2027018"/>
                  <a:pt x="2928419" y="2008171"/>
                  <a:pt x="2893326" y="1992574"/>
                </a:cubicBezTo>
                <a:cubicBezTo>
                  <a:pt x="2867034" y="1980889"/>
                  <a:pt x="2811439" y="1965278"/>
                  <a:pt x="2811439" y="1965278"/>
                </a:cubicBezTo>
                <a:cubicBezTo>
                  <a:pt x="2768184" y="1900395"/>
                  <a:pt x="2789331" y="1939896"/>
                  <a:pt x="2756848" y="1842448"/>
                </a:cubicBezTo>
                <a:lnTo>
                  <a:pt x="2743200" y="1801505"/>
                </a:lnTo>
                <a:cubicBezTo>
                  <a:pt x="2762317" y="1495631"/>
                  <a:pt x="2765646" y="1552881"/>
                  <a:pt x="2743200" y="1160060"/>
                </a:cubicBezTo>
                <a:cubicBezTo>
                  <a:pt x="2742130" y="1141334"/>
                  <a:pt x="2732637" y="1123971"/>
                  <a:pt x="2729553" y="1105469"/>
                </a:cubicBezTo>
                <a:cubicBezTo>
                  <a:pt x="2723523" y="1069291"/>
                  <a:pt x="2722466" y="1032373"/>
                  <a:pt x="2715905" y="996287"/>
                </a:cubicBezTo>
                <a:cubicBezTo>
                  <a:pt x="2708096" y="953336"/>
                  <a:pt x="2696407" y="943644"/>
                  <a:pt x="2661314" y="914400"/>
                </a:cubicBezTo>
                <a:cubicBezTo>
                  <a:pt x="2648713" y="903899"/>
                  <a:pt x="2635360" y="893767"/>
                  <a:pt x="2620371" y="887105"/>
                </a:cubicBezTo>
                <a:cubicBezTo>
                  <a:pt x="2594079" y="875420"/>
                  <a:pt x="2538484" y="859809"/>
                  <a:pt x="2538484" y="859809"/>
                </a:cubicBezTo>
                <a:lnTo>
                  <a:pt x="2483893" y="777923"/>
                </a:lnTo>
                <a:cubicBezTo>
                  <a:pt x="2474794" y="764275"/>
                  <a:pt x="2468195" y="748579"/>
                  <a:pt x="2456597" y="736980"/>
                </a:cubicBezTo>
                <a:lnTo>
                  <a:pt x="2415654" y="696036"/>
                </a:lnTo>
                <a:cubicBezTo>
                  <a:pt x="2381349" y="593122"/>
                  <a:pt x="2431615" y="715988"/>
                  <a:pt x="2361063" y="627798"/>
                </a:cubicBezTo>
                <a:cubicBezTo>
                  <a:pt x="2352076" y="616564"/>
                  <a:pt x="2353849" y="599721"/>
                  <a:pt x="2347415" y="586854"/>
                </a:cubicBezTo>
                <a:cubicBezTo>
                  <a:pt x="2340080" y="572183"/>
                  <a:pt x="2326782" y="560900"/>
                  <a:pt x="2320120" y="545911"/>
                </a:cubicBezTo>
                <a:cubicBezTo>
                  <a:pt x="2308435" y="519619"/>
                  <a:pt x="2301922" y="491320"/>
                  <a:pt x="2292824" y="464024"/>
                </a:cubicBezTo>
                <a:cubicBezTo>
                  <a:pt x="2288275" y="450376"/>
                  <a:pt x="2287157" y="435051"/>
                  <a:pt x="2279177" y="423081"/>
                </a:cubicBezTo>
                <a:lnTo>
                  <a:pt x="2197290" y="300251"/>
                </a:lnTo>
                <a:lnTo>
                  <a:pt x="2169994" y="259308"/>
                </a:lnTo>
                <a:cubicBezTo>
                  <a:pt x="2153543" y="209952"/>
                  <a:pt x="2142544" y="198240"/>
                  <a:pt x="2169994" y="136478"/>
                </a:cubicBezTo>
                <a:cubicBezTo>
                  <a:pt x="2177833" y="118841"/>
                  <a:pt x="2197290" y="109183"/>
                  <a:pt x="2210938" y="95535"/>
                </a:cubicBezTo>
                <a:cubicBezTo>
                  <a:pt x="2206389" y="81887"/>
                  <a:pt x="2208996" y="62954"/>
                  <a:pt x="2197290" y="54592"/>
                </a:cubicBezTo>
                <a:cubicBezTo>
                  <a:pt x="2173877" y="37869"/>
                  <a:pt x="2142699" y="36395"/>
                  <a:pt x="2115403" y="27296"/>
                </a:cubicBezTo>
                <a:cubicBezTo>
                  <a:pt x="2052452" y="6312"/>
                  <a:pt x="2088569" y="16470"/>
                  <a:pt x="2006221" y="0"/>
                </a:cubicBezTo>
                <a:cubicBezTo>
                  <a:pt x="1919785" y="4549"/>
                  <a:pt x="1832676" y="1953"/>
                  <a:pt x="1746914" y="13648"/>
                </a:cubicBezTo>
                <a:cubicBezTo>
                  <a:pt x="1730662" y="15864"/>
                  <a:pt x="1720960" y="34282"/>
                  <a:pt x="1705971" y="40944"/>
                </a:cubicBezTo>
                <a:cubicBezTo>
                  <a:pt x="1679679" y="52629"/>
                  <a:pt x="1651380" y="59141"/>
                  <a:pt x="1624084" y="68239"/>
                </a:cubicBezTo>
                <a:lnTo>
                  <a:pt x="1583141" y="81887"/>
                </a:lnTo>
                <a:cubicBezTo>
                  <a:pt x="1569493" y="86436"/>
                  <a:pt x="1554167" y="87555"/>
                  <a:pt x="1542197" y="95535"/>
                </a:cubicBezTo>
                <a:cubicBezTo>
                  <a:pt x="1528549" y="104633"/>
                  <a:pt x="1513855" y="112329"/>
                  <a:pt x="1501254" y="122830"/>
                </a:cubicBezTo>
                <a:cubicBezTo>
                  <a:pt x="1454150" y="162084"/>
                  <a:pt x="1447416" y="195368"/>
                  <a:pt x="1378424" y="218365"/>
                </a:cubicBezTo>
                <a:cubicBezTo>
                  <a:pt x="1351129" y="227463"/>
                  <a:pt x="1320478" y="229700"/>
                  <a:pt x="1296538" y="245660"/>
                </a:cubicBezTo>
                <a:lnTo>
                  <a:pt x="1173708" y="327547"/>
                </a:lnTo>
                <a:cubicBezTo>
                  <a:pt x="1173706" y="327549"/>
                  <a:pt x="1091822" y="382137"/>
                  <a:pt x="1091821" y="382138"/>
                </a:cubicBezTo>
                <a:cubicBezTo>
                  <a:pt x="1064526" y="409433"/>
                  <a:pt x="1031347" y="431906"/>
                  <a:pt x="1009935" y="464024"/>
                </a:cubicBezTo>
                <a:lnTo>
                  <a:pt x="955344" y="545911"/>
                </a:lnTo>
                <a:cubicBezTo>
                  <a:pt x="946245" y="559559"/>
                  <a:pt x="939646" y="575255"/>
                  <a:pt x="928048" y="586854"/>
                </a:cubicBezTo>
                <a:cubicBezTo>
                  <a:pt x="914400" y="600502"/>
                  <a:pt x="898955" y="612563"/>
                  <a:pt x="887105" y="627798"/>
                </a:cubicBezTo>
                <a:cubicBezTo>
                  <a:pt x="866965" y="653693"/>
                  <a:pt x="855711" y="686487"/>
                  <a:pt x="832514" y="709684"/>
                </a:cubicBezTo>
                <a:cubicBezTo>
                  <a:pt x="806802" y="735396"/>
                  <a:pt x="779476" y="757369"/>
                  <a:pt x="764275" y="791571"/>
                </a:cubicBezTo>
                <a:cubicBezTo>
                  <a:pt x="752590" y="817863"/>
                  <a:pt x="746078" y="846162"/>
                  <a:pt x="736980" y="873457"/>
                </a:cubicBezTo>
                <a:lnTo>
                  <a:pt x="709684" y="955344"/>
                </a:lnTo>
                <a:cubicBezTo>
                  <a:pt x="689058" y="1037847"/>
                  <a:pt x="701967" y="992142"/>
                  <a:pt x="668741" y="1091821"/>
                </a:cubicBezTo>
                <a:lnTo>
                  <a:pt x="641445" y="1173708"/>
                </a:lnTo>
                <a:lnTo>
                  <a:pt x="600502" y="1214651"/>
                </a:lnTo>
                <a:cubicBezTo>
                  <a:pt x="564400" y="1359056"/>
                  <a:pt x="613415" y="1189010"/>
                  <a:pt x="559559" y="1310186"/>
                </a:cubicBezTo>
                <a:cubicBezTo>
                  <a:pt x="547874" y="1336478"/>
                  <a:pt x="541362" y="1364777"/>
                  <a:pt x="532263" y="1392072"/>
                </a:cubicBezTo>
                <a:cubicBezTo>
                  <a:pt x="527714" y="1405720"/>
                  <a:pt x="526595" y="1421045"/>
                  <a:pt x="518615" y="1433015"/>
                </a:cubicBezTo>
                <a:cubicBezTo>
                  <a:pt x="509517" y="1446663"/>
                  <a:pt x="497982" y="1458970"/>
                  <a:pt x="491320" y="1473959"/>
                </a:cubicBezTo>
                <a:cubicBezTo>
                  <a:pt x="479635" y="1500251"/>
                  <a:pt x="473122" y="1528550"/>
                  <a:pt x="464024" y="1555845"/>
                </a:cubicBezTo>
                <a:lnTo>
                  <a:pt x="436729" y="1637732"/>
                </a:lnTo>
                <a:cubicBezTo>
                  <a:pt x="432180" y="1651380"/>
                  <a:pt x="426570" y="1664719"/>
                  <a:pt x="423081" y="1678675"/>
                </a:cubicBezTo>
                <a:cubicBezTo>
                  <a:pt x="405944" y="1747222"/>
                  <a:pt x="415364" y="1715471"/>
                  <a:pt x="395786" y="1774209"/>
                </a:cubicBezTo>
                <a:cubicBezTo>
                  <a:pt x="391237" y="1806054"/>
                  <a:pt x="387030" y="1837950"/>
                  <a:pt x="382138" y="1869744"/>
                </a:cubicBezTo>
                <a:cubicBezTo>
                  <a:pt x="373506" y="1925851"/>
                  <a:pt x="367107" y="1981691"/>
                  <a:pt x="341194" y="2033517"/>
                </a:cubicBezTo>
                <a:cubicBezTo>
                  <a:pt x="322997" y="2069911"/>
                  <a:pt x="315375" y="2113927"/>
                  <a:pt x="286603" y="2142699"/>
                </a:cubicBezTo>
                <a:cubicBezTo>
                  <a:pt x="166979" y="2262323"/>
                  <a:pt x="313376" y="2110572"/>
                  <a:pt x="218365" y="2224586"/>
                </a:cubicBezTo>
                <a:cubicBezTo>
                  <a:pt x="206009" y="2239413"/>
                  <a:pt x="191069" y="2251881"/>
                  <a:pt x="177421" y="2265529"/>
                </a:cubicBezTo>
                <a:cubicBezTo>
                  <a:pt x="144971" y="2362883"/>
                  <a:pt x="190985" y="2245182"/>
                  <a:pt x="122830" y="2347415"/>
                </a:cubicBezTo>
                <a:cubicBezTo>
                  <a:pt x="114850" y="2359385"/>
                  <a:pt x="113732" y="2374711"/>
                  <a:pt x="109183" y="2388359"/>
                </a:cubicBezTo>
                <a:cubicBezTo>
                  <a:pt x="106134" y="2424949"/>
                  <a:pt x="109761" y="2537328"/>
                  <a:pt x="81887" y="2593075"/>
                </a:cubicBezTo>
                <a:cubicBezTo>
                  <a:pt x="74551" y="2607746"/>
                  <a:pt x="63690" y="2620370"/>
                  <a:pt x="54591" y="2634018"/>
                </a:cubicBezTo>
                <a:cubicBezTo>
                  <a:pt x="50042" y="2647666"/>
                  <a:pt x="44729" y="2661083"/>
                  <a:pt x="40944" y="2674962"/>
                </a:cubicBezTo>
                <a:cubicBezTo>
                  <a:pt x="-21660" y="2904512"/>
                  <a:pt x="13648" y="2827582"/>
                  <a:pt x="0" y="3234520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746835" y="682388"/>
            <a:ext cx="4873144" cy="4299045"/>
          </a:xfrm>
          <a:custGeom>
            <a:avLst/>
            <a:gdLst>
              <a:gd name="connsiteX0" fmla="*/ 78 w 4873144"/>
              <a:gd name="connsiteY0" fmla="*/ 3125337 h 4299045"/>
              <a:gd name="connsiteX1" fmla="*/ 68317 w 4873144"/>
              <a:gd name="connsiteY1" fmla="*/ 3152633 h 4299045"/>
              <a:gd name="connsiteX2" fmla="*/ 150204 w 4873144"/>
              <a:gd name="connsiteY2" fmla="*/ 3179928 h 4299045"/>
              <a:gd name="connsiteX3" fmla="*/ 191147 w 4873144"/>
              <a:gd name="connsiteY3" fmla="*/ 3193576 h 4299045"/>
              <a:gd name="connsiteX4" fmla="*/ 273034 w 4873144"/>
              <a:gd name="connsiteY4" fmla="*/ 3220872 h 4299045"/>
              <a:gd name="connsiteX5" fmla="*/ 313977 w 4873144"/>
              <a:gd name="connsiteY5" fmla="*/ 3234519 h 4299045"/>
              <a:gd name="connsiteX6" fmla="*/ 354920 w 4873144"/>
              <a:gd name="connsiteY6" fmla="*/ 3275463 h 4299045"/>
              <a:gd name="connsiteX7" fmla="*/ 382216 w 4873144"/>
              <a:gd name="connsiteY7" fmla="*/ 3316406 h 4299045"/>
              <a:gd name="connsiteX8" fmla="*/ 464102 w 4873144"/>
              <a:gd name="connsiteY8" fmla="*/ 3370997 h 4299045"/>
              <a:gd name="connsiteX9" fmla="*/ 505046 w 4873144"/>
              <a:gd name="connsiteY9" fmla="*/ 3411940 h 4299045"/>
              <a:gd name="connsiteX10" fmla="*/ 559637 w 4873144"/>
              <a:gd name="connsiteY10" fmla="*/ 3507475 h 4299045"/>
              <a:gd name="connsiteX11" fmla="*/ 600580 w 4873144"/>
              <a:gd name="connsiteY11" fmla="*/ 3548418 h 4299045"/>
              <a:gd name="connsiteX12" fmla="*/ 737058 w 4873144"/>
              <a:gd name="connsiteY12" fmla="*/ 3575713 h 4299045"/>
              <a:gd name="connsiteX13" fmla="*/ 791649 w 4873144"/>
              <a:gd name="connsiteY13" fmla="*/ 3589361 h 4299045"/>
              <a:gd name="connsiteX14" fmla="*/ 873535 w 4873144"/>
              <a:gd name="connsiteY14" fmla="*/ 3630305 h 4299045"/>
              <a:gd name="connsiteX15" fmla="*/ 955422 w 4873144"/>
              <a:gd name="connsiteY15" fmla="*/ 3657600 h 4299045"/>
              <a:gd name="connsiteX16" fmla="*/ 996365 w 4873144"/>
              <a:gd name="connsiteY16" fmla="*/ 3671248 h 4299045"/>
              <a:gd name="connsiteX17" fmla="*/ 1037308 w 4873144"/>
              <a:gd name="connsiteY17" fmla="*/ 3684896 h 4299045"/>
              <a:gd name="connsiteX18" fmla="*/ 1187434 w 4873144"/>
              <a:gd name="connsiteY18" fmla="*/ 3698543 h 4299045"/>
              <a:gd name="connsiteX19" fmla="*/ 1474037 w 4873144"/>
              <a:gd name="connsiteY19" fmla="*/ 3684896 h 4299045"/>
              <a:gd name="connsiteX20" fmla="*/ 2019947 w 4873144"/>
              <a:gd name="connsiteY20" fmla="*/ 3657600 h 4299045"/>
              <a:gd name="connsiteX21" fmla="*/ 2101834 w 4873144"/>
              <a:gd name="connsiteY21" fmla="*/ 3630305 h 4299045"/>
              <a:gd name="connsiteX22" fmla="*/ 2197368 w 4873144"/>
              <a:gd name="connsiteY22" fmla="*/ 3643952 h 4299045"/>
              <a:gd name="connsiteX23" fmla="*/ 2292902 w 4873144"/>
              <a:gd name="connsiteY23" fmla="*/ 3766782 h 4299045"/>
              <a:gd name="connsiteX24" fmla="*/ 2347493 w 4873144"/>
              <a:gd name="connsiteY24" fmla="*/ 3807725 h 4299045"/>
              <a:gd name="connsiteX25" fmla="*/ 2402084 w 4873144"/>
              <a:gd name="connsiteY25" fmla="*/ 3903260 h 4299045"/>
              <a:gd name="connsiteX26" fmla="*/ 2443028 w 4873144"/>
              <a:gd name="connsiteY26" fmla="*/ 3944203 h 4299045"/>
              <a:gd name="connsiteX27" fmla="*/ 2483971 w 4873144"/>
              <a:gd name="connsiteY27" fmla="*/ 4026090 h 4299045"/>
              <a:gd name="connsiteX28" fmla="*/ 2606801 w 4873144"/>
              <a:gd name="connsiteY28" fmla="*/ 4121624 h 4299045"/>
              <a:gd name="connsiteX29" fmla="*/ 2866108 w 4873144"/>
              <a:gd name="connsiteY29" fmla="*/ 4162567 h 4299045"/>
              <a:gd name="connsiteX30" fmla="*/ 2988938 w 4873144"/>
              <a:gd name="connsiteY30" fmla="*/ 4203511 h 4299045"/>
              <a:gd name="connsiteX31" fmla="*/ 3029881 w 4873144"/>
              <a:gd name="connsiteY31" fmla="*/ 4217158 h 4299045"/>
              <a:gd name="connsiteX32" fmla="*/ 3070825 w 4873144"/>
              <a:gd name="connsiteY32" fmla="*/ 4230806 h 4299045"/>
              <a:gd name="connsiteX33" fmla="*/ 3166359 w 4873144"/>
              <a:gd name="connsiteY33" fmla="*/ 4244454 h 4299045"/>
              <a:gd name="connsiteX34" fmla="*/ 3289189 w 4873144"/>
              <a:gd name="connsiteY34" fmla="*/ 4285397 h 4299045"/>
              <a:gd name="connsiteX35" fmla="*/ 3330132 w 4873144"/>
              <a:gd name="connsiteY35" fmla="*/ 4299045 h 4299045"/>
              <a:gd name="connsiteX36" fmla="*/ 3452962 w 4873144"/>
              <a:gd name="connsiteY36" fmla="*/ 4285397 h 4299045"/>
              <a:gd name="connsiteX37" fmla="*/ 3480258 w 4873144"/>
              <a:gd name="connsiteY37" fmla="*/ 4244454 h 4299045"/>
              <a:gd name="connsiteX38" fmla="*/ 3507553 w 4873144"/>
              <a:gd name="connsiteY38" fmla="*/ 4162567 h 4299045"/>
              <a:gd name="connsiteX39" fmla="*/ 3548496 w 4873144"/>
              <a:gd name="connsiteY39" fmla="*/ 4080681 h 4299045"/>
              <a:gd name="connsiteX40" fmla="*/ 3603087 w 4873144"/>
              <a:gd name="connsiteY40" fmla="*/ 4067033 h 4299045"/>
              <a:gd name="connsiteX41" fmla="*/ 3725917 w 4873144"/>
              <a:gd name="connsiteY41" fmla="*/ 4012442 h 4299045"/>
              <a:gd name="connsiteX42" fmla="*/ 3753213 w 4873144"/>
              <a:gd name="connsiteY42" fmla="*/ 3971499 h 4299045"/>
              <a:gd name="connsiteX43" fmla="*/ 3835099 w 4873144"/>
              <a:gd name="connsiteY43" fmla="*/ 3916908 h 4299045"/>
              <a:gd name="connsiteX44" fmla="*/ 3848747 w 4873144"/>
              <a:gd name="connsiteY44" fmla="*/ 3875964 h 4299045"/>
              <a:gd name="connsiteX45" fmla="*/ 3876043 w 4873144"/>
              <a:gd name="connsiteY45" fmla="*/ 3712191 h 4299045"/>
              <a:gd name="connsiteX46" fmla="*/ 3930634 w 4873144"/>
              <a:gd name="connsiteY46" fmla="*/ 3548418 h 4299045"/>
              <a:gd name="connsiteX47" fmla="*/ 3998872 w 4873144"/>
              <a:gd name="connsiteY47" fmla="*/ 3425588 h 4299045"/>
              <a:gd name="connsiteX48" fmla="*/ 4080759 w 4873144"/>
              <a:gd name="connsiteY48" fmla="*/ 3370997 h 4299045"/>
              <a:gd name="connsiteX49" fmla="*/ 4162646 w 4873144"/>
              <a:gd name="connsiteY49" fmla="*/ 3316406 h 4299045"/>
              <a:gd name="connsiteX50" fmla="*/ 4217237 w 4873144"/>
              <a:gd name="connsiteY50" fmla="*/ 3220872 h 4299045"/>
              <a:gd name="connsiteX51" fmla="*/ 4258180 w 4873144"/>
              <a:gd name="connsiteY51" fmla="*/ 3207224 h 4299045"/>
              <a:gd name="connsiteX52" fmla="*/ 4299123 w 4873144"/>
              <a:gd name="connsiteY52" fmla="*/ 3125337 h 4299045"/>
              <a:gd name="connsiteX53" fmla="*/ 4326419 w 4873144"/>
              <a:gd name="connsiteY53" fmla="*/ 3084394 h 4299045"/>
              <a:gd name="connsiteX54" fmla="*/ 4394658 w 4873144"/>
              <a:gd name="connsiteY54" fmla="*/ 2975212 h 4299045"/>
              <a:gd name="connsiteX55" fmla="*/ 4408305 w 4873144"/>
              <a:gd name="connsiteY55" fmla="*/ 2934269 h 4299045"/>
              <a:gd name="connsiteX56" fmla="*/ 4449249 w 4873144"/>
              <a:gd name="connsiteY56" fmla="*/ 2920621 h 4299045"/>
              <a:gd name="connsiteX57" fmla="*/ 4531135 w 4873144"/>
              <a:gd name="connsiteY57" fmla="*/ 2866030 h 4299045"/>
              <a:gd name="connsiteX58" fmla="*/ 4572078 w 4873144"/>
              <a:gd name="connsiteY58" fmla="*/ 2825087 h 4299045"/>
              <a:gd name="connsiteX59" fmla="*/ 4653965 w 4873144"/>
              <a:gd name="connsiteY59" fmla="*/ 2797791 h 4299045"/>
              <a:gd name="connsiteX60" fmla="*/ 4708556 w 4873144"/>
              <a:gd name="connsiteY60" fmla="*/ 2784143 h 4299045"/>
              <a:gd name="connsiteX61" fmla="*/ 4790443 w 4873144"/>
              <a:gd name="connsiteY61" fmla="*/ 2756848 h 4299045"/>
              <a:gd name="connsiteX62" fmla="*/ 4817738 w 4873144"/>
              <a:gd name="connsiteY62" fmla="*/ 2715905 h 4299045"/>
              <a:gd name="connsiteX63" fmla="*/ 4858681 w 4873144"/>
              <a:gd name="connsiteY63" fmla="*/ 2674961 h 4299045"/>
              <a:gd name="connsiteX64" fmla="*/ 4872329 w 4873144"/>
              <a:gd name="connsiteY64" fmla="*/ 2634018 h 4299045"/>
              <a:gd name="connsiteX65" fmla="*/ 4858681 w 4873144"/>
              <a:gd name="connsiteY65" fmla="*/ 2388358 h 4299045"/>
              <a:gd name="connsiteX66" fmla="*/ 4776795 w 4873144"/>
              <a:gd name="connsiteY66" fmla="*/ 2333767 h 4299045"/>
              <a:gd name="connsiteX67" fmla="*/ 4694908 w 4873144"/>
              <a:gd name="connsiteY67" fmla="*/ 2265528 h 4299045"/>
              <a:gd name="connsiteX68" fmla="*/ 4640317 w 4873144"/>
              <a:gd name="connsiteY68" fmla="*/ 2183642 h 4299045"/>
              <a:gd name="connsiteX69" fmla="*/ 4599374 w 4873144"/>
              <a:gd name="connsiteY69" fmla="*/ 2047164 h 4299045"/>
              <a:gd name="connsiteX70" fmla="*/ 4572078 w 4873144"/>
              <a:gd name="connsiteY70" fmla="*/ 2006221 h 4299045"/>
              <a:gd name="connsiteX71" fmla="*/ 4517487 w 4873144"/>
              <a:gd name="connsiteY71" fmla="*/ 1869743 h 4299045"/>
              <a:gd name="connsiteX72" fmla="*/ 4490192 w 4873144"/>
              <a:gd name="connsiteY72" fmla="*/ 1774209 h 4299045"/>
              <a:gd name="connsiteX73" fmla="*/ 4476544 w 4873144"/>
              <a:gd name="connsiteY73" fmla="*/ 1719618 h 4299045"/>
              <a:gd name="connsiteX74" fmla="*/ 4449249 w 4873144"/>
              <a:gd name="connsiteY74" fmla="*/ 1637731 h 4299045"/>
              <a:gd name="connsiteX75" fmla="*/ 4435601 w 4873144"/>
              <a:gd name="connsiteY75" fmla="*/ 1596788 h 4299045"/>
              <a:gd name="connsiteX76" fmla="*/ 4408305 w 4873144"/>
              <a:gd name="connsiteY76" fmla="*/ 1419367 h 4299045"/>
              <a:gd name="connsiteX77" fmla="*/ 4381010 w 4873144"/>
              <a:gd name="connsiteY77" fmla="*/ 1296537 h 4299045"/>
              <a:gd name="connsiteX78" fmla="*/ 4312771 w 4873144"/>
              <a:gd name="connsiteY78" fmla="*/ 1228299 h 4299045"/>
              <a:gd name="connsiteX79" fmla="*/ 4230884 w 4873144"/>
              <a:gd name="connsiteY79" fmla="*/ 1160060 h 4299045"/>
              <a:gd name="connsiteX80" fmla="*/ 4203589 w 4873144"/>
              <a:gd name="connsiteY80" fmla="*/ 1119116 h 4299045"/>
              <a:gd name="connsiteX81" fmla="*/ 4148998 w 4873144"/>
              <a:gd name="connsiteY81" fmla="*/ 1009934 h 4299045"/>
              <a:gd name="connsiteX82" fmla="*/ 4108055 w 4873144"/>
              <a:gd name="connsiteY82" fmla="*/ 777922 h 4299045"/>
              <a:gd name="connsiteX83" fmla="*/ 4094407 w 4873144"/>
              <a:gd name="connsiteY83" fmla="*/ 668740 h 4299045"/>
              <a:gd name="connsiteX84" fmla="*/ 4080759 w 4873144"/>
              <a:gd name="connsiteY84" fmla="*/ 586854 h 4299045"/>
              <a:gd name="connsiteX85" fmla="*/ 4067111 w 4873144"/>
              <a:gd name="connsiteY85" fmla="*/ 286603 h 4299045"/>
              <a:gd name="connsiteX86" fmla="*/ 3985225 w 4873144"/>
              <a:gd name="connsiteY86" fmla="*/ 245660 h 4299045"/>
              <a:gd name="connsiteX87" fmla="*/ 3944281 w 4873144"/>
              <a:gd name="connsiteY87" fmla="*/ 218364 h 4299045"/>
              <a:gd name="connsiteX88" fmla="*/ 3766861 w 4873144"/>
              <a:gd name="connsiteY88" fmla="*/ 177421 h 4299045"/>
              <a:gd name="connsiteX89" fmla="*/ 3603087 w 4873144"/>
              <a:gd name="connsiteY89" fmla="*/ 204716 h 4299045"/>
              <a:gd name="connsiteX90" fmla="*/ 3521201 w 4873144"/>
              <a:gd name="connsiteY90" fmla="*/ 232012 h 4299045"/>
              <a:gd name="connsiteX91" fmla="*/ 3439314 w 4873144"/>
              <a:gd name="connsiteY91" fmla="*/ 259308 h 4299045"/>
              <a:gd name="connsiteX92" fmla="*/ 3343780 w 4873144"/>
              <a:gd name="connsiteY92" fmla="*/ 286603 h 4299045"/>
              <a:gd name="connsiteX93" fmla="*/ 3125416 w 4873144"/>
              <a:gd name="connsiteY93" fmla="*/ 300251 h 4299045"/>
              <a:gd name="connsiteX94" fmla="*/ 2729631 w 4873144"/>
              <a:gd name="connsiteY94" fmla="*/ 272955 h 4299045"/>
              <a:gd name="connsiteX95" fmla="*/ 2675040 w 4873144"/>
              <a:gd name="connsiteY95" fmla="*/ 245660 h 4299045"/>
              <a:gd name="connsiteX96" fmla="*/ 2538562 w 4873144"/>
              <a:gd name="connsiteY96" fmla="*/ 109182 h 4299045"/>
              <a:gd name="connsiteX97" fmla="*/ 2456675 w 4873144"/>
              <a:gd name="connsiteY97" fmla="*/ 81887 h 4299045"/>
              <a:gd name="connsiteX98" fmla="*/ 2415732 w 4873144"/>
              <a:gd name="connsiteY98" fmla="*/ 68239 h 4299045"/>
              <a:gd name="connsiteX99" fmla="*/ 2251959 w 4873144"/>
              <a:gd name="connsiteY99" fmla="*/ 0 h 4299045"/>
              <a:gd name="connsiteX100" fmla="*/ 2170072 w 4873144"/>
              <a:gd name="connsiteY100" fmla="*/ 13648 h 4299045"/>
              <a:gd name="connsiteX101" fmla="*/ 2129129 w 4873144"/>
              <a:gd name="connsiteY101" fmla="*/ 109182 h 4299045"/>
              <a:gd name="connsiteX102" fmla="*/ 2101834 w 4873144"/>
              <a:gd name="connsiteY102" fmla="*/ 191069 h 4299045"/>
              <a:gd name="connsiteX103" fmla="*/ 2088186 w 4873144"/>
              <a:gd name="connsiteY103" fmla="*/ 232012 h 4299045"/>
              <a:gd name="connsiteX104" fmla="*/ 2129129 w 4873144"/>
              <a:gd name="connsiteY104" fmla="*/ 245660 h 4299045"/>
              <a:gd name="connsiteX105" fmla="*/ 2211016 w 4873144"/>
              <a:gd name="connsiteY105" fmla="*/ 409433 h 4299045"/>
              <a:gd name="connsiteX106" fmla="*/ 2292902 w 4873144"/>
              <a:gd name="connsiteY106" fmla="*/ 532263 h 4299045"/>
              <a:gd name="connsiteX107" fmla="*/ 2320198 w 4873144"/>
              <a:gd name="connsiteY107" fmla="*/ 573206 h 4299045"/>
              <a:gd name="connsiteX108" fmla="*/ 2361141 w 4873144"/>
              <a:gd name="connsiteY108" fmla="*/ 600502 h 4299045"/>
              <a:gd name="connsiteX109" fmla="*/ 2429380 w 4873144"/>
              <a:gd name="connsiteY109" fmla="*/ 723331 h 4299045"/>
              <a:gd name="connsiteX110" fmla="*/ 2456675 w 4873144"/>
              <a:gd name="connsiteY110" fmla="*/ 764275 h 4299045"/>
              <a:gd name="connsiteX111" fmla="*/ 2511266 w 4873144"/>
              <a:gd name="connsiteY111" fmla="*/ 887105 h 4299045"/>
              <a:gd name="connsiteX112" fmla="*/ 2565858 w 4873144"/>
              <a:gd name="connsiteY112" fmla="*/ 914400 h 4299045"/>
              <a:gd name="connsiteX113" fmla="*/ 2606801 w 4873144"/>
              <a:gd name="connsiteY113" fmla="*/ 941696 h 4299045"/>
              <a:gd name="connsiteX114" fmla="*/ 2634096 w 4873144"/>
              <a:gd name="connsiteY114" fmla="*/ 982639 h 4299045"/>
              <a:gd name="connsiteX115" fmla="*/ 2661392 w 4873144"/>
              <a:gd name="connsiteY115" fmla="*/ 1064525 h 4299045"/>
              <a:gd name="connsiteX116" fmla="*/ 2715983 w 4873144"/>
              <a:gd name="connsiteY116" fmla="*/ 1187355 h 4299045"/>
              <a:gd name="connsiteX117" fmla="*/ 2729631 w 4873144"/>
              <a:gd name="connsiteY117" fmla="*/ 1228299 h 4299045"/>
              <a:gd name="connsiteX118" fmla="*/ 2743278 w 4873144"/>
              <a:gd name="connsiteY118" fmla="*/ 1269242 h 4299045"/>
              <a:gd name="connsiteX119" fmla="*/ 2756926 w 4873144"/>
              <a:gd name="connsiteY119" fmla="*/ 1760561 h 4299045"/>
              <a:gd name="connsiteX120" fmla="*/ 2784222 w 4873144"/>
              <a:gd name="connsiteY120" fmla="*/ 1883391 h 4299045"/>
              <a:gd name="connsiteX121" fmla="*/ 2811517 w 4873144"/>
              <a:gd name="connsiteY121" fmla="*/ 1965278 h 4299045"/>
              <a:gd name="connsiteX122" fmla="*/ 2784222 w 4873144"/>
              <a:gd name="connsiteY122" fmla="*/ 2156346 h 4299045"/>
              <a:gd name="connsiteX123" fmla="*/ 2756926 w 4873144"/>
              <a:gd name="connsiteY123" fmla="*/ 2197290 h 4299045"/>
              <a:gd name="connsiteX124" fmla="*/ 2715983 w 4873144"/>
              <a:gd name="connsiteY124" fmla="*/ 2279176 h 4299045"/>
              <a:gd name="connsiteX125" fmla="*/ 2675040 w 4873144"/>
              <a:gd name="connsiteY125" fmla="*/ 2306472 h 4299045"/>
              <a:gd name="connsiteX126" fmla="*/ 2634096 w 4873144"/>
              <a:gd name="connsiteY126" fmla="*/ 2388358 h 4299045"/>
              <a:gd name="connsiteX127" fmla="*/ 2593153 w 4873144"/>
              <a:gd name="connsiteY127" fmla="*/ 2402006 h 4299045"/>
              <a:gd name="connsiteX128" fmla="*/ 2511266 w 4873144"/>
              <a:gd name="connsiteY128" fmla="*/ 2456597 h 4299045"/>
              <a:gd name="connsiteX129" fmla="*/ 2443028 w 4873144"/>
              <a:gd name="connsiteY129" fmla="*/ 2511188 h 4299045"/>
              <a:gd name="connsiteX130" fmla="*/ 2402084 w 4873144"/>
              <a:gd name="connsiteY130" fmla="*/ 2538484 h 4299045"/>
              <a:gd name="connsiteX131" fmla="*/ 2047243 w 4873144"/>
              <a:gd name="connsiteY131" fmla="*/ 2579427 h 4299045"/>
              <a:gd name="connsiteX132" fmla="*/ 1828878 w 4873144"/>
              <a:gd name="connsiteY132" fmla="*/ 2606722 h 4299045"/>
              <a:gd name="connsiteX133" fmla="*/ 1678753 w 4873144"/>
              <a:gd name="connsiteY133" fmla="*/ 2647666 h 4299045"/>
              <a:gd name="connsiteX134" fmla="*/ 1596866 w 4873144"/>
              <a:gd name="connsiteY134" fmla="*/ 2674961 h 4299045"/>
              <a:gd name="connsiteX135" fmla="*/ 1555923 w 4873144"/>
              <a:gd name="connsiteY135" fmla="*/ 2688609 h 4299045"/>
              <a:gd name="connsiteX136" fmla="*/ 1514980 w 4873144"/>
              <a:gd name="connsiteY136" fmla="*/ 2702257 h 4299045"/>
              <a:gd name="connsiteX137" fmla="*/ 1474037 w 4873144"/>
              <a:gd name="connsiteY137" fmla="*/ 2729552 h 4299045"/>
              <a:gd name="connsiteX138" fmla="*/ 1392150 w 4873144"/>
              <a:gd name="connsiteY138" fmla="*/ 2756848 h 4299045"/>
              <a:gd name="connsiteX139" fmla="*/ 1337559 w 4873144"/>
              <a:gd name="connsiteY139" fmla="*/ 2838734 h 4299045"/>
              <a:gd name="connsiteX140" fmla="*/ 1296616 w 4873144"/>
              <a:gd name="connsiteY140" fmla="*/ 2947916 h 4299045"/>
              <a:gd name="connsiteX141" fmla="*/ 1282968 w 4873144"/>
              <a:gd name="connsiteY141" fmla="*/ 2988860 h 4299045"/>
              <a:gd name="connsiteX142" fmla="*/ 1242025 w 4873144"/>
              <a:gd name="connsiteY142" fmla="*/ 3002508 h 4299045"/>
              <a:gd name="connsiteX143" fmla="*/ 1105547 w 4873144"/>
              <a:gd name="connsiteY143" fmla="*/ 2988860 h 4299045"/>
              <a:gd name="connsiteX144" fmla="*/ 1023661 w 4873144"/>
              <a:gd name="connsiteY144" fmla="*/ 2961564 h 4299045"/>
              <a:gd name="connsiteX145" fmla="*/ 982717 w 4873144"/>
              <a:gd name="connsiteY145" fmla="*/ 2947916 h 4299045"/>
              <a:gd name="connsiteX146" fmla="*/ 805296 w 4873144"/>
              <a:gd name="connsiteY146" fmla="*/ 3002508 h 4299045"/>
              <a:gd name="connsiteX147" fmla="*/ 750705 w 4873144"/>
              <a:gd name="connsiteY147" fmla="*/ 3084394 h 4299045"/>
              <a:gd name="connsiteX148" fmla="*/ 723410 w 4873144"/>
              <a:gd name="connsiteY148" fmla="*/ 3166281 h 4299045"/>
              <a:gd name="connsiteX149" fmla="*/ 696114 w 4873144"/>
              <a:gd name="connsiteY149" fmla="*/ 3207224 h 4299045"/>
              <a:gd name="connsiteX150" fmla="*/ 682466 w 4873144"/>
              <a:gd name="connsiteY150" fmla="*/ 3248167 h 4299045"/>
              <a:gd name="connsiteX151" fmla="*/ 655171 w 4873144"/>
              <a:gd name="connsiteY151" fmla="*/ 3289111 h 4299045"/>
              <a:gd name="connsiteX152" fmla="*/ 627875 w 4873144"/>
              <a:gd name="connsiteY152" fmla="*/ 3370997 h 4299045"/>
              <a:gd name="connsiteX153" fmla="*/ 614228 w 4873144"/>
              <a:gd name="connsiteY153" fmla="*/ 3411940 h 4299045"/>
              <a:gd name="connsiteX154" fmla="*/ 586932 w 4873144"/>
              <a:gd name="connsiteY154" fmla="*/ 3452884 h 4299045"/>
              <a:gd name="connsiteX155" fmla="*/ 450455 w 4873144"/>
              <a:gd name="connsiteY155" fmla="*/ 3439236 h 4299045"/>
              <a:gd name="connsiteX156" fmla="*/ 409511 w 4873144"/>
              <a:gd name="connsiteY156" fmla="*/ 3411940 h 4299045"/>
              <a:gd name="connsiteX157" fmla="*/ 327625 w 4873144"/>
              <a:gd name="connsiteY157" fmla="*/ 3316406 h 4299045"/>
              <a:gd name="connsiteX158" fmla="*/ 245738 w 4873144"/>
              <a:gd name="connsiteY158" fmla="*/ 3261815 h 4299045"/>
              <a:gd name="connsiteX159" fmla="*/ 204795 w 4873144"/>
              <a:gd name="connsiteY159" fmla="*/ 3234519 h 4299045"/>
              <a:gd name="connsiteX160" fmla="*/ 163852 w 4873144"/>
              <a:gd name="connsiteY160" fmla="*/ 3207224 h 4299045"/>
              <a:gd name="connsiteX161" fmla="*/ 136556 w 4873144"/>
              <a:gd name="connsiteY161" fmla="*/ 3166281 h 4299045"/>
              <a:gd name="connsiteX162" fmla="*/ 81965 w 4873144"/>
              <a:gd name="connsiteY162" fmla="*/ 3152633 h 4299045"/>
              <a:gd name="connsiteX163" fmla="*/ 78 w 4873144"/>
              <a:gd name="connsiteY163" fmla="*/ 3125337 h 42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873144" h="4299045">
                <a:moveTo>
                  <a:pt x="78" y="3125337"/>
                </a:moveTo>
                <a:cubicBezTo>
                  <a:pt x="-2197" y="3125337"/>
                  <a:pt x="45293" y="3144261"/>
                  <a:pt x="68317" y="3152633"/>
                </a:cubicBezTo>
                <a:cubicBezTo>
                  <a:pt x="95357" y="3162466"/>
                  <a:pt x="122908" y="3170830"/>
                  <a:pt x="150204" y="3179928"/>
                </a:cubicBezTo>
                <a:lnTo>
                  <a:pt x="191147" y="3193576"/>
                </a:lnTo>
                <a:lnTo>
                  <a:pt x="273034" y="3220872"/>
                </a:lnTo>
                <a:lnTo>
                  <a:pt x="313977" y="3234519"/>
                </a:lnTo>
                <a:cubicBezTo>
                  <a:pt x="327625" y="3248167"/>
                  <a:pt x="342564" y="3260636"/>
                  <a:pt x="354920" y="3275463"/>
                </a:cubicBezTo>
                <a:cubicBezTo>
                  <a:pt x="365421" y="3288064"/>
                  <a:pt x="369872" y="3305605"/>
                  <a:pt x="382216" y="3316406"/>
                </a:cubicBezTo>
                <a:cubicBezTo>
                  <a:pt x="406904" y="3338008"/>
                  <a:pt x="440905" y="3347801"/>
                  <a:pt x="464102" y="3370997"/>
                </a:cubicBezTo>
                <a:lnTo>
                  <a:pt x="505046" y="3411940"/>
                </a:lnTo>
                <a:cubicBezTo>
                  <a:pt x="521732" y="3445314"/>
                  <a:pt x="535523" y="3478538"/>
                  <a:pt x="559637" y="3507475"/>
                </a:cubicBezTo>
                <a:cubicBezTo>
                  <a:pt x="571993" y="3522302"/>
                  <a:pt x="582566" y="3541490"/>
                  <a:pt x="600580" y="3548418"/>
                </a:cubicBezTo>
                <a:cubicBezTo>
                  <a:pt x="643881" y="3565072"/>
                  <a:pt x="692050" y="3564461"/>
                  <a:pt x="737058" y="3575713"/>
                </a:cubicBezTo>
                <a:cubicBezTo>
                  <a:pt x="755255" y="3580262"/>
                  <a:pt x="773614" y="3584208"/>
                  <a:pt x="791649" y="3589361"/>
                </a:cubicBezTo>
                <a:cubicBezTo>
                  <a:pt x="896178" y="3619227"/>
                  <a:pt x="765865" y="3582452"/>
                  <a:pt x="873535" y="3630305"/>
                </a:cubicBezTo>
                <a:cubicBezTo>
                  <a:pt x="899827" y="3641990"/>
                  <a:pt x="928126" y="3648502"/>
                  <a:pt x="955422" y="3657600"/>
                </a:cubicBezTo>
                <a:lnTo>
                  <a:pt x="996365" y="3671248"/>
                </a:lnTo>
                <a:cubicBezTo>
                  <a:pt x="1010013" y="3675797"/>
                  <a:pt x="1022981" y="3683594"/>
                  <a:pt x="1037308" y="3684896"/>
                </a:cubicBezTo>
                <a:lnTo>
                  <a:pt x="1187434" y="3698543"/>
                </a:lnTo>
                <a:lnTo>
                  <a:pt x="1474037" y="3684896"/>
                </a:lnTo>
                <a:cubicBezTo>
                  <a:pt x="1987266" y="3665888"/>
                  <a:pt x="1769153" y="3693428"/>
                  <a:pt x="2019947" y="3657600"/>
                </a:cubicBezTo>
                <a:cubicBezTo>
                  <a:pt x="2047243" y="3648502"/>
                  <a:pt x="2073147" y="3632512"/>
                  <a:pt x="2101834" y="3630305"/>
                </a:cubicBezTo>
                <a:cubicBezTo>
                  <a:pt x="2133907" y="3627838"/>
                  <a:pt x="2167501" y="3632005"/>
                  <a:pt x="2197368" y="3643952"/>
                </a:cubicBezTo>
                <a:cubicBezTo>
                  <a:pt x="2233873" y="3658554"/>
                  <a:pt x="2274573" y="3753036"/>
                  <a:pt x="2292902" y="3766782"/>
                </a:cubicBezTo>
                <a:lnTo>
                  <a:pt x="2347493" y="3807725"/>
                </a:lnTo>
                <a:cubicBezTo>
                  <a:pt x="2364176" y="3841090"/>
                  <a:pt x="2377975" y="3874329"/>
                  <a:pt x="2402084" y="3903260"/>
                </a:cubicBezTo>
                <a:cubicBezTo>
                  <a:pt x="2414440" y="3918087"/>
                  <a:pt x="2430672" y="3929376"/>
                  <a:pt x="2443028" y="3944203"/>
                </a:cubicBezTo>
                <a:cubicBezTo>
                  <a:pt x="2550391" y="4073038"/>
                  <a:pt x="2401909" y="3902996"/>
                  <a:pt x="2483971" y="4026090"/>
                </a:cubicBezTo>
                <a:cubicBezTo>
                  <a:pt x="2504158" y="4056370"/>
                  <a:pt x="2583561" y="4113878"/>
                  <a:pt x="2606801" y="4121624"/>
                </a:cubicBezTo>
                <a:cubicBezTo>
                  <a:pt x="2744958" y="4167676"/>
                  <a:pt x="2660000" y="4146712"/>
                  <a:pt x="2866108" y="4162567"/>
                </a:cubicBezTo>
                <a:lnTo>
                  <a:pt x="2988938" y="4203511"/>
                </a:lnTo>
                <a:lnTo>
                  <a:pt x="3029881" y="4217158"/>
                </a:lnTo>
                <a:cubicBezTo>
                  <a:pt x="3043529" y="4221707"/>
                  <a:pt x="3056583" y="4228771"/>
                  <a:pt x="3070825" y="4230806"/>
                </a:cubicBezTo>
                <a:lnTo>
                  <a:pt x="3166359" y="4244454"/>
                </a:lnTo>
                <a:lnTo>
                  <a:pt x="3289189" y="4285397"/>
                </a:lnTo>
                <a:lnTo>
                  <a:pt x="3330132" y="4299045"/>
                </a:lnTo>
                <a:cubicBezTo>
                  <a:pt x="3371075" y="4294496"/>
                  <a:pt x="3414247" y="4299475"/>
                  <a:pt x="3452962" y="4285397"/>
                </a:cubicBezTo>
                <a:cubicBezTo>
                  <a:pt x="3468377" y="4279792"/>
                  <a:pt x="3473596" y="4259443"/>
                  <a:pt x="3480258" y="4244454"/>
                </a:cubicBezTo>
                <a:cubicBezTo>
                  <a:pt x="3491943" y="4218162"/>
                  <a:pt x="3498455" y="4189863"/>
                  <a:pt x="3507553" y="4162567"/>
                </a:cubicBezTo>
                <a:cubicBezTo>
                  <a:pt x="3515338" y="4139213"/>
                  <a:pt x="3525820" y="4095798"/>
                  <a:pt x="3548496" y="4080681"/>
                </a:cubicBezTo>
                <a:cubicBezTo>
                  <a:pt x="3564103" y="4070276"/>
                  <a:pt x="3585121" y="4072423"/>
                  <a:pt x="3603087" y="4067033"/>
                </a:cubicBezTo>
                <a:cubicBezTo>
                  <a:pt x="3691676" y="4040456"/>
                  <a:pt x="3666084" y="4052330"/>
                  <a:pt x="3725917" y="4012442"/>
                </a:cubicBezTo>
                <a:cubicBezTo>
                  <a:pt x="3735016" y="3998794"/>
                  <a:pt x="3740869" y="3982300"/>
                  <a:pt x="3753213" y="3971499"/>
                </a:cubicBezTo>
                <a:cubicBezTo>
                  <a:pt x="3777901" y="3949897"/>
                  <a:pt x="3835099" y="3916908"/>
                  <a:pt x="3835099" y="3916908"/>
                </a:cubicBezTo>
                <a:cubicBezTo>
                  <a:pt x="3839648" y="3903260"/>
                  <a:pt x="3845926" y="3890071"/>
                  <a:pt x="3848747" y="3875964"/>
                </a:cubicBezTo>
                <a:cubicBezTo>
                  <a:pt x="3859601" y="3821695"/>
                  <a:pt x="3858542" y="3764695"/>
                  <a:pt x="3876043" y="3712191"/>
                </a:cubicBezTo>
                <a:lnTo>
                  <a:pt x="3930634" y="3548418"/>
                </a:lnTo>
                <a:cubicBezTo>
                  <a:pt x="3944856" y="3505751"/>
                  <a:pt x="3958645" y="3452406"/>
                  <a:pt x="3998872" y="3425588"/>
                </a:cubicBezTo>
                <a:cubicBezTo>
                  <a:pt x="4026168" y="3407391"/>
                  <a:pt x="4057562" y="3394194"/>
                  <a:pt x="4080759" y="3370997"/>
                </a:cubicBezTo>
                <a:cubicBezTo>
                  <a:pt x="4131875" y="3319881"/>
                  <a:pt x="4103392" y="3336157"/>
                  <a:pt x="4162646" y="3316406"/>
                </a:cubicBezTo>
                <a:cubicBezTo>
                  <a:pt x="4176251" y="3275589"/>
                  <a:pt x="4179101" y="3252652"/>
                  <a:pt x="4217237" y="3220872"/>
                </a:cubicBezTo>
                <a:cubicBezTo>
                  <a:pt x="4228289" y="3211662"/>
                  <a:pt x="4244532" y="3211773"/>
                  <a:pt x="4258180" y="3207224"/>
                </a:cubicBezTo>
                <a:cubicBezTo>
                  <a:pt x="4336409" y="3089880"/>
                  <a:pt x="4242614" y="3238353"/>
                  <a:pt x="4299123" y="3125337"/>
                </a:cubicBezTo>
                <a:cubicBezTo>
                  <a:pt x="4306459" y="3110666"/>
                  <a:pt x="4317320" y="3098042"/>
                  <a:pt x="4326419" y="3084394"/>
                </a:cubicBezTo>
                <a:cubicBezTo>
                  <a:pt x="4358901" y="2986947"/>
                  <a:pt x="4329774" y="3018468"/>
                  <a:pt x="4394658" y="2975212"/>
                </a:cubicBezTo>
                <a:cubicBezTo>
                  <a:pt x="4399207" y="2961564"/>
                  <a:pt x="4398133" y="2944441"/>
                  <a:pt x="4408305" y="2934269"/>
                </a:cubicBezTo>
                <a:cubicBezTo>
                  <a:pt x="4418478" y="2924096"/>
                  <a:pt x="4436673" y="2927608"/>
                  <a:pt x="4449249" y="2920621"/>
                </a:cubicBezTo>
                <a:cubicBezTo>
                  <a:pt x="4477926" y="2904689"/>
                  <a:pt x="4507938" y="2889227"/>
                  <a:pt x="4531135" y="2866030"/>
                </a:cubicBezTo>
                <a:cubicBezTo>
                  <a:pt x="4544783" y="2852382"/>
                  <a:pt x="4555206" y="2834460"/>
                  <a:pt x="4572078" y="2825087"/>
                </a:cubicBezTo>
                <a:cubicBezTo>
                  <a:pt x="4597229" y="2811114"/>
                  <a:pt x="4626052" y="2804769"/>
                  <a:pt x="4653965" y="2797791"/>
                </a:cubicBezTo>
                <a:cubicBezTo>
                  <a:pt x="4672162" y="2793242"/>
                  <a:pt x="4690590" y="2789533"/>
                  <a:pt x="4708556" y="2784143"/>
                </a:cubicBezTo>
                <a:cubicBezTo>
                  <a:pt x="4736115" y="2775875"/>
                  <a:pt x="4790443" y="2756848"/>
                  <a:pt x="4790443" y="2756848"/>
                </a:cubicBezTo>
                <a:cubicBezTo>
                  <a:pt x="4799541" y="2743200"/>
                  <a:pt x="4807238" y="2728506"/>
                  <a:pt x="4817738" y="2715905"/>
                </a:cubicBezTo>
                <a:cubicBezTo>
                  <a:pt x="4830094" y="2701077"/>
                  <a:pt x="4847975" y="2691020"/>
                  <a:pt x="4858681" y="2674961"/>
                </a:cubicBezTo>
                <a:cubicBezTo>
                  <a:pt x="4866661" y="2662991"/>
                  <a:pt x="4867780" y="2647666"/>
                  <a:pt x="4872329" y="2634018"/>
                </a:cubicBezTo>
                <a:cubicBezTo>
                  <a:pt x="4867780" y="2552131"/>
                  <a:pt x="4883548" y="2466510"/>
                  <a:pt x="4858681" y="2388358"/>
                </a:cubicBezTo>
                <a:cubicBezTo>
                  <a:pt x="4848734" y="2357097"/>
                  <a:pt x="4804090" y="2351964"/>
                  <a:pt x="4776795" y="2333767"/>
                </a:cubicBezTo>
                <a:cubicBezTo>
                  <a:pt x="4719791" y="2295764"/>
                  <a:pt x="4747452" y="2318072"/>
                  <a:pt x="4694908" y="2265528"/>
                </a:cubicBezTo>
                <a:cubicBezTo>
                  <a:pt x="4649761" y="2130080"/>
                  <a:pt x="4725508" y="2336985"/>
                  <a:pt x="4640317" y="2183642"/>
                </a:cubicBezTo>
                <a:cubicBezTo>
                  <a:pt x="4582981" y="2080437"/>
                  <a:pt x="4635718" y="2131965"/>
                  <a:pt x="4599374" y="2047164"/>
                </a:cubicBezTo>
                <a:cubicBezTo>
                  <a:pt x="4592913" y="2032088"/>
                  <a:pt x="4581177" y="2019869"/>
                  <a:pt x="4572078" y="2006221"/>
                </a:cubicBezTo>
                <a:cubicBezTo>
                  <a:pt x="4538350" y="1905033"/>
                  <a:pt x="4557650" y="1950068"/>
                  <a:pt x="4517487" y="1869743"/>
                </a:cubicBezTo>
                <a:cubicBezTo>
                  <a:pt x="4474837" y="1699135"/>
                  <a:pt x="4529340" y="1911223"/>
                  <a:pt x="4490192" y="1774209"/>
                </a:cubicBezTo>
                <a:cubicBezTo>
                  <a:pt x="4485039" y="1756174"/>
                  <a:pt x="4481934" y="1737584"/>
                  <a:pt x="4476544" y="1719618"/>
                </a:cubicBezTo>
                <a:cubicBezTo>
                  <a:pt x="4468276" y="1692059"/>
                  <a:pt x="4458347" y="1665027"/>
                  <a:pt x="4449249" y="1637731"/>
                </a:cubicBezTo>
                <a:cubicBezTo>
                  <a:pt x="4444700" y="1624083"/>
                  <a:pt x="4437966" y="1610978"/>
                  <a:pt x="4435601" y="1596788"/>
                </a:cubicBezTo>
                <a:cubicBezTo>
                  <a:pt x="4401572" y="1392620"/>
                  <a:pt x="4443411" y="1647561"/>
                  <a:pt x="4408305" y="1419367"/>
                </a:cubicBezTo>
                <a:cubicBezTo>
                  <a:pt x="4403645" y="1389080"/>
                  <a:pt x="4397507" y="1329530"/>
                  <a:pt x="4381010" y="1296537"/>
                </a:cubicBezTo>
                <a:cubicBezTo>
                  <a:pt x="4352414" y="1239346"/>
                  <a:pt x="4359563" y="1267293"/>
                  <a:pt x="4312771" y="1228299"/>
                </a:cubicBezTo>
                <a:cubicBezTo>
                  <a:pt x="4207694" y="1140734"/>
                  <a:pt x="4332535" y="1227825"/>
                  <a:pt x="4230884" y="1160060"/>
                </a:cubicBezTo>
                <a:cubicBezTo>
                  <a:pt x="4221786" y="1146412"/>
                  <a:pt x="4211443" y="1133516"/>
                  <a:pt x="4203589" y="1119116"/>
                </a:cubicBezTo>
                <a:cubicBezTo>
                  <a:pt x="4184105" y="1083395"/>
                  <a:pt x="4148998" y="1009934"/>
                  <a:pt x="4148998" y="1009934"/>
                </a:cubicBezTo>
                <a:cubicBezTo>
                  <a:pt x="4119667" y="804624"/>
                  <a:pt x="4142045" y="879901"/>
                  <a:pt x="4108055" y="777922"/>
                </a:cubicBezTo>
                <a:cubicBezTo>
                  <a:pt x="4103506" y="741528"/>
                  <a:pt x="4099594" y="705049"/>
                  <a:pt x="4094407" y="668740"/>
                </a:cubicBezTo>
                <a:cubicBezTo>
                  <a:pt x="4090494" y="641346"/>
                  <a:pt x="4082731" y="614456"/>
                  <a:pt x="4080759" y="586854"/>
                </a:cubicBezTo>
                <a:cubicBezTo>
                  <a:pt x="4073621" y="486922"/>
                  <a:pt x="4083582" y="385427"/>
                  <a:pt x="4067111" y="286603"/>
                </a:cubicBezTo>
                <a:cubicBezTo>
                  <a:pt x="4063556" y="265270"/>
                  <a:pt x="3998439" y="252267"/>
                  <a:pt x="3985225" y="245660"/>
                </a:cubicBezTo>
                <a:cubicBezTo>
                  <a:pt x="3970554" y="238324"/>
                  <a:pt x="3959270" y="225026"/>
                  <a:pt x="3944281" y="218364"/>
                </a:cubicBezTo>
                <a:cubicBezTo>
                  <a:pt x="3873291" y="186813"/>
                  <a:pt x="3844576" y="188523"/>
                  <a:pt x="3766861" y="177421"/>
                </a:cubicBezTo>
                <a:cubicBezTo>
                  <a:pt x="3689458" y="187096"/>
                  <a:pt x="3667490" y="185395"/>
                  <a:pt x="3603087" y="204716"/>
                </a:cubicBezTo>
                <a:cubicBezTo>
                  <a:pt x="3575529" y="212984"/>
                  <a:pt x="3548496" y="222913"/>
                  <a:pt x="3521201" y="232012"/>
                </a:cubicBezTo>
                <a:lnTo>
                  <a:pt x="3439314" y="259308"/>
                </a:lnTo>
                <a:cubicBezTo>
                  <a:pt x="3414377" y="267620"/>
                  <a:pt x="3368256" y="284155"/>
                  <a:pt x="3343780" y="286603"/>
                </a:cubicBezTo>
                <a:cubicBezTo>
                  <a:pt x="3271212" y="293860"/>
                  <a:pt x="3198204" y="295702"/>
                  <a:pt x="3125416" y="300251"/>
                </a:cubicBezTo>
                <a:cubicBezTo>
                  <a:pt x="3063979" y="297888"/>
                  <a:pt x="2845461" y="322596"/>
                  <a:pt x="2729631" y="272955"/>
                </a:cubicBezTo>
                <a:cubicBezTo>
                  <a:pt x="2710931" y="264941"/>
                  <a:pt x="2693237" y="254758"/>
                  <a:pt x="2675040" y="245660"/>
                </a:cubicBezTo>
                <a:cubicBezTo>
                  <a:pt x="2633447" y="183270"/>
                  <a:pt x="2616550" y="135177"/>
                  <a:pt x="2538562" y="109182"/>
                </a:cubicBezTo>
                <a:lnTo>
                  <a:pt x="2456675" y="81887"/>
                </a:lnTo>
                <a:cubicBezTo>
                  <a:pt x="2443027" y="77338"/>
                  <a:pt x="2427702" y="76219"/>
                  <a:pt x="2415732" y="68239"/>
                </a:cubicBezTo>
                <a:cubicBezTo>
                  <a:pt x="2310821" y="-1702"/>
                  <a:pt x="2366205" y="19041"/>
                  <a:pt x="2251959" y="0"/>
                </a:cubicBezTo>
                <a:cubicBezTo>
                  <a:pt x="2224663" y="4549"/>
                  <a:pt x="2194823" y="1273"/>
                  <a:pt x="2170072" y="13648"/>
                </a:cubicBezTo>
                <a:cubicBezTo>
                  <a:pt x="2142052" y="27658"/>
                  <a:pt x="2135686" y="87325"/>
                  <a:pt x="2129129" y="109182"/>
                </a:cubicBezTo>
                <a:cubicBezTo>
                  <a:pt x="2120861" y="136741"/>
                  <a:pt x="2110932" y="163773"/>
                  <a:pt x="2101834" y="191069"/>
                </a:cubicBezTo>
                <a:lnTo>
                  <a:pt x="2088186" y="232012"/>
                </a:lnTo>
                <a:cubicBezTo>
                  <a:pt x="2101834" y="236561"/>
                  <a:pt x="2118957" y="235488"/>
                  <a:pt x="2129129" y="245660"/>
                </a:cubicBezTo>
                <a:cubicBezTo>
                  <a:pt x="2257979" y="374510"/>
                  <a:pt x="2122214" y="276231"/>
                  <a:pt x="2211016" y="409433"/>
                </a:cubicBezTo>
                <a:lnTo>
                  <a:pt x="2292902" y="532263"/>
                </a:lnTo>
                <a:cubicBezTo>
                  <a:pt x="2302000" y="545911"/>
                  <a:pt x="2306550" y="564107"/>
                  <a:pt x="2320198" y="573206"/>
                </a:cubicBezTo>
                <a:lnTo>
                  <a:pt x="2361141" y="600502"/>
                </a:lnTo>
                <a:cubicBezTo>
                  <a:pt x="2385163" y="672568"/>
                  <a:pt x="2366808" y="629473"/>
                  <a:pt x="2429380" y="723331"/>
                </a:cubicBezTo>
                <a:cubicBezTo>
                  <a:pt x="2438479" y="736979"/>
                  <a:pt x="2451488" y="748714"/>
                  <a:pt x="2456675" y="764275"/>
                </a:cubicBezTo>
                <a:cubicBezTo>
                  <a:pt x="2465810" y="791679"/>
                  <a:pt x="2481322" y="862152"/>
                  <a:pt x="2511266" y="887105"/>
                </a:cubicBezTo>
                <a:cubicBezTo>
                  <a:pt x="2526896" y="900130"/>
                  <a:pt x="2548193" y="904306"/>
                  <a:pt x="2565858" y="914400"/>
                </a:cubicBezTo>
                <a:cubicBezTo>
                  <a:pt x="2580099" y="922538"/>
                  <a:pt x="2593153" y="932597"/>
                  <a:pt x="2606801" y="941696"/>
                </a:cubicBezTo>
                <a:cubicBezTo>
                  <a:pt x="2615899" y="955344"/>
                  <a:pt x="2627434" y="967650"/>
                  <a:pt x="2634096" y="982639"/>
                </a:cubicBezTo>
                <a:cubicBezTo>
                  <a:pt x="2645781" y="1008931"/>
                  <a:pt x="2645433" y="1040585"/>
                  <a:pt x="2661392" y="1064525"/>
                </a:cubicBezTo>
                <a:cubicBezTo>
                  <a:pt x="2704646" y="1129408"/>
                  <a:pt x="2683500" y="1089909"/>
                  <a:pt x="2715983" y="1187355"/>
                </a:cubicBezTo>
                <a:lnTo>
                  <a:pt x="2729631" y="1228299"/>
                </a:lnTo>
                <a:lnTo>
                  <a:pt x="2743278" y="1269242"/>
                </a:lnTo>
                <a:cubicBezTo>
                  <a:pt x="2747827" y="1433015"/>
                  <a:pt x="2748943" y="1596919"/>
                  <a:pt x="2756926" y="1760561"/>
                </a:cubicBezTo>
                <a:cubicBezTo>
                  <a:pt x="2757683" y="1776070"/>
                  <a:pt x="2778346" y="1863806"/>
                  <a:pt x="2784222" y="1883391"/>
                </a:cubicBezTo>
                <a:cubicBezTo>
                  <a:pt x="2792490" y="1910950"/>
                  <a:pt x="2811517" y="1965278"/>
                  <a:pt x="2811517" y="1965278"/>
                </a:cubicBezTo>
                <a:cubicBezTo>
                  <a:pt x="2808031" y="2003621"/>
                  <a:pt x="2810476" y="2103838"/>
                  <a:pt x="2784222" y="2156346"/>
                </a:cubicBezTo>
                <a:cubicBezTo>
                  <a:pt x="2776886" y="2171017"/>
                  <a:pt x="2764262" y="2182619"/>
                  <a:pt x="2756926" y="2197290"/>
                </a:cubicBezTo>
                <a:cubicBezTo>
                  <a:pt x="2734726" y="2241689"/>
                  <a:pt x="2755094" y="2240064"/>
                  <a:pt x="2715983" y="2279176"/>
                </a:cubicBezTo>
                <a:cubicBezTo>
                  <a:pt x="2704385" y="2290774"/>
                  <a:pt x="2688688" y="2297373"/>
                  <a:pt x="2675040" y="2306472"/>
                </a:cubicBezTo>
                <a:cubicBezTo>
                  <a:pt x="2666049" y="2333444"/>
                  <a:pt x="2658148" y="2369116"/>
                  <a:pt x="2634096" y="2388358"/>
                </a:cubicBezTo>
                <a:cubicBezTo>
                  <a:pt x="2622862" y="2397345"/>
                  <a:pt x="2605729" y="2395020"/>
                  <a:pt x="2593153" y="2402006"/>
                </a:cubicBezTo>
                <a:cubicBezTo>
                  <a:pt x="2564476" y="2417938"/>
                  <a:pt x="2511266" y="2456597"/>
                  <a:pt x="2511266" y="2456597"/>
                </a:cubicBezTo>
                <a:cubicBezTo>
                  <a:pt x="2465254" y="2525616"/>
                  <a:pt x="2508949" y="2478227"/>
                  <a:pt x="2443028" y="2511188"/>
                </a:cubicBezTo>
                <a:cubicBezTo>
                  <a:pt x="2428357" y="2518524"/>
                  <a:pt x="2417073" y="2531822"/>
                  <a:pt x="2402084" y="2538484"/>
                </a:cubicBezTo>
                <a:cubicBezTo>
                  <a:pt x="2281187" y="2592216"/>
                  <a:pt x="2198813" y="2571848"/>
                  <a:pt x="2047243" y="2579427"/>
                </a:cubicBezTo>
                <a:cubicBezTo>
                  <a:pt x="1942872" y="2614217"/>
                  <a:pt x="2050147" y="2582137"/>
                  <a:pt x="1828878" y="2606722"/>
                </a:cubicBezTo>
                <a:cubicBezTo>
                  <a:pt x="1771008" y="2613152"/>
                  <a:pt x="1734791" y="2628987"/>
                  <a:pt x="1678753" y="2647666"/>
                </a:cubicBezTo>
                <a:lnTo>
                  <a:pt x="1596866" y="2674961"/>
                </a:lnTo>
                <a:lnTo>
                  <a:pt x="1555923" y="2688609"/>
                </a:lnTo>
                <a:cubicBezTo>
                  <a:pt x="1542275" y="2693158"/>
                  <a:pt x="1526950" y="2694277"/>
                  <a:pt x="1514980" y="2702257"/>
                </a:cubicBezTo>
                <a:cubicBezTo>
                  <a:pt x="1501332" y="2711355"/>
                  <a:pt x="1489026" y="2722890"/>
                  <a:pt x="1474037" y="2729552"/>
                </a:cubicBezTo>
                <a:cubicBezTo>
                  <a:pt x="1447745" y="2741237"/>
                  <a:pt x="1392150" y="2756848"/>
                  <a:pt x="1392150" y="2756848"/>
                </a:cubicBezTo>
                <a:cubicBezTo>
                  <a:pt x="1373953" y="2784143"/>
                  <a:pt x="1343993" y="2806566"/>
                  <a:pt x="1337559" y="2838734"/>
                </a:cubicBezTo>
                <a:cubicBezTo>
                  <a:pt x="1311227" y="2970391"/>
                  <a:pt x="1343472" y="2854203"/>
                  <a:pt x="1296616" y="2947916"/>
                </a:cubicBezTo>
                <a:cubicBezTo>
                  <a:pt x="1290182" y="2960783"/>
                  <a:pt x="1293141" y="2978687"/>
                  <a:pt x="1282968" y="2988860"/>
                </a:cubicBezTo>
                <a:cubicBezTo>
                  <a:pt x="1272796" y="2999032"/>
                  <a:pt x="1255673" y="2997959"/>
                  <a:pt x="1242025" y="3002508"/>
                </a:cubicBezTo>
                <a:cubicBezTo>
                  <a:pt x="1196532" y="2997959"/>
                  <a:pt x="1150483" y="2997286"/>
                  <a:pt x="1105547" y="2988860"/>
                </a:cubicBezTo>
                <a:cubicBezTo>
                  <a:pt x="1077268" y="2983558"/>
                  <a:pt x="1050956" y="2970663"/>
                  <a:pt x="1023661" y="2961564"/>
                </a:cubicBezTo>
                <a:lnTo>
                  <a:pt x="982717" y="2947916"/>
                </a:lnTo>
                <a:cubicBezTo>
                  <a:pt x="943783" y="2955703"/>
                  <a:pt x="844667" y="2957513"/>
                  <a:pt x="805296" y="3002508"/>
                </a:cubicBezTo>
                <a:cubicBezTo>
                  <a:pt x="783694" y="3027196"/>
                  <a:pt x="750705" y="3084394"/>
                  <a:pt x="750705" y="3084394"/>
                </a:cubicBezTo>
                <a:cubicBezTo>
                  <a:pt x="741607" y="3111690"/>
                  <a:pt x="739370" y="3142341"/>
                  <a:pt x="723410" y="3166281"/>
                </a:cubicBezTo>
                <a:cubicBezTo>
                  <a:pt x="714311" y="3179929"/>
                  <a:pt x="703450" y="3192553"/>
                  <a:pt x="696114" y="3207224"/>
                </a:cubicBezTo>
                <a:cubicBezTo>
                  <a:pt x="689680" y="3220091"/>
                  <a:pt x="688900" y="3235300"/>
                  <a:pt x="682466" y="3248167"/>
                </a:cubicBezTo>
                <a:cubicBezTo>
                  <a:pt x="675131" y="3262838"/>
                  <a:pt x="661833" y="3274122"/>
                  <a:pt x="655171" y="3289111"/>
                </a:cubicBezTo>
                <a:cubicBezTo>
                  <a:pt x="643486" y="3315403"/>
                  <a:pt x="636973" y="3343702"/>
                  <a:pt x="627875" y="3370997"/>
                </a:cubicBezTo>
                <a:cubicBezTo>
                  <a:pt x="623326" y="3384645"/>
                  <a:pt x="622208" y="3399970"/>
                  <a:pt x="614228" y="3411940"/>
                </a:cubicBezTo>
                <a:lnTo>
                  <a:pt x="586932" y="3452884"/>
                </a:lnTo>
                <a:cubicBezTo>
                  <a:pt x="541440" y="3448335"/>
                  <a:pt x="495003" y="3449517"/>
                  <a:pt x="450455" y="3439236"/>
                </a:cubicBezTo>
                <a:cubicBezTo>
                  <a:pt x="434472" y="3435548"/>
                  <a:pt x="421110" y="3423539"/>
                  <a:pt x="409511" y="3411940"/>
                </a:cubicBezTo>
                <a:cubicBezTo>
                  <a:pt x="345409" y="3347838"/>
                  <a:pt x="394477" y="3368401"/>
                  <a:pt x="327625" y="3316406"/>
                </a:cubicBezTo>
                <a:cubicBezTo>
                  <a:pt x="301730" y="3296266"/>
                  <a:pt x="273034" y="3280012"/>
                  <a:pt x="245738" y="3261815"/>
                </a:cubicBezTo>
                <a:lnTo>
                  <a:pt x="204795" y="3234519"/>
                </a:lnTo>
                <a:lnTo>
                  <a:pt x="163852" y="3207224"/>
                </a:lnTo>
                <a:cubicBezTo>
                  <a:pt x="154753" y="3193576"/>
                  <a:pt x="150204" y="3175379"/>
                  <a:pt x="136556" y="3166281"/>
                </a:cubicBezTo>
                <a:cubicBezTo>
                  <a:pt x="120949" y="3155876"/>
                  <a:pt x="100000" y="3157786"/>
                  <a:pt x="81965" y="3152633"/>
                </a:cubicBezTo>
                <a:cubicBezTo>
                  <a:pt x="19092" y="3134669"/>
                  <a:pt x="2353" y="3125337"/>
                  <a:pt x="78" y="3125337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0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4" t="11441" r="12738" b="6249"/>
          <a:stretch/>
        </p:blipFill>
        <p:spPr bwMode="auto">
          <a:xfrm>
            <a:off x="0" y="457200"/>
            <a:ext cx="9144000" cy="602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3439511" y="4419600"/>
            <a:ext cx="152400" cy="228600"/>
          </a:xfrm>
          <a:prstGeom prst="irregularSeal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4419600" y="2590800"/>
            <a:ext cx="152400" cy="228600"/>
          </a:xfrm>
          <a:prstGeom prst="irregularSeal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8611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VOIED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5105400"/>
            <a:ext cx="826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CWIED</a:t>
            </a:r>
            <a:endParaRPr lang="en-US" sz="1200" dirty="0"/>
          </a:p>
        </p:txBody>
      </p:sp>
      <p:sp>
        <p:nvSpPr>
          <p:cNvPr id="9" name="Explosion 2 8"/>
          <p:cNvSpPr/>
          <p:nvPr/>
        </p:nvSpPr>
        <p:spPr>
          <a:xfrm>
            <a:off x="3276600" y="3352800"/>
            <a:ext cx="152400" cy="1524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22860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VOIED</a:t>
            </a:r>
            <a:endParaRPr lang="en-US" sz="1200" dirty="0"/>
          </a:p>
        </p:txBody>
      </p:sp>
      <p:sp>
        <p:nvSpPr>
          <p:cNvPr id="11" name="Explosion 2 10"/>
          <p:cNvSpPr/>
          <p:nvPr/>
        </p:nvSpPr>
        <p:spPr>
          <a:xfrm>
            <a:off x="5181600" y="3429000"/>
            <a:ext cx="152400" cy="228600"/>
          </a:xfrm>
          <a:prstGeom prst="irregularSeal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6172200" y="5562600"/>
            <a:ext cx="228600" cy="2286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05026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VOIED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5410200" y="2641937"/>
            <a:ext cx="12954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Detonated</a:t>
            </a:r>
            <a:endParaRPr lang="en-US" sz="1200" b="1" dirty="0"/>
          </a:p>
          <a:p>
            <a:r>
              <a:rPr lang="en-US" sz="1200" b="1" dirty="0"/>
              <a:t>VOIED (LMC)</a:t>
            </a:r>
          </a:p>
          <a:p>
            <a:r>
              <a:rPr lang="en-US" sz="1200" b="1" dirty="0"/>
              <a:t>90 </a:t>
            </a:r>
            <a:r>
              <a:rPr lang="en-US" sz="1200" b="1" dirty="0" err="1"/>
              <a:t>lbs</a:t>
            </a:r>
            <a:r>
              <a:rPr lang="en-US" sz="1200" b="1" dirty="0"/>
              <a:t> UBE</a:t>
            </a:r>
          </a:p>
          <a:p>
            <a:r>
              <a:rPr lang="en-US" sz="1200" b="1" dirty="0"/>
              <a:t>2x WIA </a:t>
            </a:r>
          </a:p>
          <a:p>
            <a:r>
              <a:rPr lang="en-US" sz="1200" b="1" dirty="0" smtClean="0"/>
              <a:t>041500FEB2013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6477000" y="5449669"/>
            <a:ext cx="137160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Find VOIED (LMC)</a:t>
            </a:r>
          </a:p>
          <a:p>
            <a:r>
              <a:rPr lang="en-US" sz="1200" b="1" dirty="0"/>
              <a:t>45 </a:t>
            </a:r>
            <a:r>
              <a:rPr lang="en-US" sz="1200" b="1" dirty="0" err="1"/>
              <a:t>lbs</a:t>
            </a:r>
            <a:r>
              <a:rPr lang="en-US" sz="1200" b="1" dirty="0"/>
              <a:t> ANAL</a:t>
            </a:r>
          </a:p>
          <a:p>
            <a:r>
              <a:rPr lang="en-US" sz="1200" b="1" dirty="0" smtClean="0"/>
              <a:t>170930JAN2013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3135489" y="5080337"/>
            <a:ext cx="128411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Detonated</a:t>
            </a:r>
            <a:endParaRPr lang="en-US" sz="1200" b="1" dirty="0"/>
          </a:p>
          <a:p>
            <a:r>
              <a:rPr lang="en-US" sz="1200" b="1" dirty="0"/>
              <a:t>CWIED (300M)</a:t>
            </a:r>
          </a:p>
          <a:p>
            <a:r>
              <a:rPr lang="en-US" sz="1200" b="1" dirty="0"/>
              <a:t>1xKIA 3xWIA</a:t>
            </a:r>
          </a:p>
          <a:p>
            <a:r>
              <a:rPr lang="en-US" sz="1200" b="1" dirty="0"/>
              <a:t>60 </a:t>
            </a:r>
            <a:r>
              <a:rPr lang="en-US" sz="1200" b="1" dirty="0" err="1"/>
              <a:t>lbs</a:t>
            </a:r>
            <a:r>
              <a:rPr lang="en-US" sz="1200" b="1" dirty="0"/>
              <a:t> </a:t>
            </a:r>
            <a:r>
              <a:rPr lang="en-US" sz="1200" b="1" dirty="0" err="1"/>
              <a:t>UbE</a:t>
            </a:r>
            <a:endParaRPr lang="en-US" sz="1200" b="1" dirty="0"/>
          </a:p>
          <a:p>
            <a:r>
              <a:rPr lang="en-US" sz="1200" b="1" dirty="0" smtClean="0"/>
              <a:t>210500OCT2012</a:t>
            </a:r>
            <a:endParaRPr lang="en-US" sz="1200" b="1" dirty="0"/>
          </a:p>
        </p:txBody>
      </p:sp>
      <p:sp>
        <p:nvSpPr>
          <p:cNvPr id="18" name="Freeform 17"/>
          <p:cNvSpPr/>
          <p:nvPr/>
        </p:nvSpPr>
        <p:spPr>
          <a:xfrm>
            <a:off x="3505200" y="4572000"/>
            <a:ext cx="609600" cy="321603"/>
          </a:xfrm>
          <a:custGeom>
            <a:avLst/>
            <a:gdLst>
              <a:gd name="connsiteX0" fmla="*/ 0 w 1547446"/>
              <a:gd name="connsiteY0" fmla="*/ 0 h 609600"/>
              <a:gd name="connsiteX1" fmla="*/ 128954 w 1547446"/>
              <a:gd name="connsiteY1" fmla="*/ 23446 h 609600"/>
              <a:gd name="connsiteX2" fmla="*/ 234462 w 1547446"/>
              <a:gd name="connsiteY2" fmla="*/ 46892 h 609600"/>
              <a:gd name="connsiteX3" fmla="*/ 363415 w 1547446"/>
              <a:gd name="connsiteY3" fmla="*/ 82061 h 609600"/>
              <a:gd name="connsiteX4" fmla="*/ 480646 w 1547446"/>
              <a:gd name="connsiteY4" fmla="*/ 93784 h 609600"/>
              <a:gd name="connsiteX5" fmla="*/ 574431 w 1547446"/>
              <a:gd name="connsiteY5" fmla="*/ 117231 h 609600"/>
              <a:gd name="connsiteX6" fmla="*/ 691662 w 1547446"/>
              <a:gd name="connsiteY6" fmla="*/ 140677 h 609600"/>
              <a:gd name="connsiteX7" fmla="*/ 762000 w 1547446"/>
              <a:gd name="connsiteY7" fmla="*/ 164123 h 609600"/>
              <a:gd name="connsiteX8" fmla="*/ 879231 w 1547446"/>
              <a:gd name="connsiteY8" fmla="*/ 199292 h 609600"/>
              <a:gd name="connsiteX9" fmla="*/ 914400 w 1547446"/>
              <a:gd name="connsiteY9" fmla="*/ 211015 h 609600"/>
              <a:gd name="connsiteX10" fmla="*/ 949569 w 1547446"/>
              <a:gd name="connsiteY10" fmla="*/ 234461 h 609600"/>
              <a:gd name="connsiteX11" fmla="*/ 1019908 w 1547446"/>
              <a:gd name="connsiteY11" fmla="*/ 257907 h 609600"/>
              <a:gd name="connsiteX12" fmla="*/ 1055077 w 1547446"/>
              <a:gd name="connsiteY12" fmla="*/ 269631 h 609600"/>
              <a:gd name="connsiteX13" fmla="*/ 1125415 w 1547446"/>
              <a:gd name="connsiteY13" fmla="*/ 316523 h 609600"/>
              <a:gd name="connsiteX14" fmla="*/ 1148862 w 1547446"/>
              <a:gd name="connsiteY14" fmla="*/ 339969 h 609600"/>
              <a:gd name="connsiteX15" fmla="*/ 1219200 w 1547446"/>
              <a:gd name="connsiteY15" fmla="*/ 386861 h 609600"/>
              <a:gd name="connsiteX16" fmla="*/ 1242646 w 1547446"/>
              <a:gd name="connsiteY16" fmla="*/ 422031 h 609600"/>
              <a:gd name="connsiteX17" fmla="*/ 1312985 w 1547446"/>
              <a:gd name="connsiteY17" fmla="*/ 445477 h 609600"/>
              <a:gd name="connsiteX18" fmla="*/ 1348154 w 1547446"/>
              <a:gd name="connsiteY18" fmla="*/ 468923 h 609600"/>
              <a:gd name="connsiteX19" fmla="*/ 1418492 w 1547446"/>
              <a:gd name="connsiteY19" fmla="*/ 492369 h 609600"/>
              <a:gd name="connsiteX20" fmla="*/ 1441939 w 1547446"/>
              <a:gd name="connsiteY20" fmla="*/ 515815 h 609600"/>
              <a:gd name="connsiteX21" fmla="*/ 1512277 w 1547446"/>
              <a:gd name="connsiteY21" fmla="*/ 539261 h 609600"/>
              <a:gd name="connsiteX22" fmla="*/ 1535723 w 1547446"/>
              <a:gd name="connsiteY22" fmla="*/ 574431 h 609600"/>
              <a:gd name="connsiteX23" fmla="*/ 1547446 w 1547446"/>
              <a:gd name="connsiteY2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47446" h="609600">
                <a:moveTo>
                  <a:pt x="0" y="0"/>
                </a:moveTo>
                <a:cubicBezTo>
                  <a:pt x="31357" y="5226"/>
                  <a:pt x="96183" y="15253"/>
                  <a:pt x="128954" y="23446"/>
                </a:cubicBezTo>
                <a:cubicBezTo>
                  <a:pt x="244390" y="52305"/>
                  <a:pt x="40911" y="14634"/>
                  <a:pt x="234462" y="46892"/>
                </a:cubicBezTo>
                <a:cubicBezTo>
                  <a:pt x="274125" y="60113"/>
                  <a:pt x="325639" y="78283"/>
                  <a:pt x="363415" y="82061"/>
                </a:cubicBezTo>
                <a:lnTo>
                  <a:pt x="480646" y="93784"/>
                </a:lnTo>
                <a:cubicBezTo>
                  <a:pt x="543489" y="114732"/>
                  <a:pt x="489554" y="98369"/>
                  <a:pt x="574431" y="117231"/>
                </a:cubicBezTo>
                <a:cubicBezTo>
                  <a:pt x="679344" y="140546"/>
                  <a:pt x="553853" y="117709"/>
                  <a:pt x="691662" y="140677"/>
                </a:cubicBezTo>
                <a:cubicBezTo>
                  <a:pt x="715108" y="148492"/>
                  <a:pt x="738024" y="158129"/>
                  <a:pt x="762000" y="164123"/>
                </a:cubicBezTo>
                <a:cubicBezTo>
                  <a:pt x="832868" y="181840"/>
                  <a:pt x="793609" y="170751"/>
                  <a:pt x="879231" y="199292"/>
                </a:cubicBezTo>
                <a:cubicBezTo>
                  <a:pt x="890954" y="203200"/>
                  <a:pt x="904118" y="204160"/>
                  <a:pt x="914400" y="211015"/>
                </a:cubicBezTo>
                <a:cubicBezTo>
                  <a:pt x="926123" y="218830"/>
                  <a:pt x="936694" y="228739"/>
                  <a:pt x="949569" y="234461"/>
                </a:cubicBezTo>
                <a:cubicBezTo>
                  <a:pt x="972153" y="244498"/>
                  <a:pt x="996462" y="250091"/>
                  <a:pt x="1019908" y="257907"/>
                </a:cubicBezTo>
                <a:cubicBezTo>
                  <a:pt x="1031631" y="261815"/>
                  <a:pt x="1044795" y="262776"/>
                  <a:pt x="1055077" y="269631"/>
                </a:cubicBezTo>
                <a:cubicBezTo>
                  <a:pt x="1078523" y="285262"/>
                  <a:pt x="1105489" y="296598"/>
                  <a:pt x="1125415" y="316523"/>
                </a:cubicBezTo>
                <a:cubicBezTo>
                  <a:pt x="1133231" y="324338"/>
                  <a:pt x="1140020" y="333337"/>
                  <a:pt x="1148862" y="339969"/>
                </a:cubicBezTo>
                <a:cubicBezTo>
                  <a:pt x="1171405" y="356876"/>
                  <a:pt x="1219200" y="386861"/>
                  <a:pt x="1219200" y="386861"/>
                </a:cubicBezTo>
                <a:cubicBezTo>
                  <a:pt x="1227015" y="398584"/>
                  <a:pt x="1230698" y="414564"/>
                  <a:pt x="1242646" y="422031"/>
                </a:cubicBezTo>
                <a:cubicBezTo>
                  <a:pt x="1263604" y="435130"/>
                  <a:pt x="1312985" y="445477"/>
                  <a:pt x="1312985" y="445477"/>
                </a:cubicBezTo>
                <a:cubicBezTo>
                  <a:pt x="1324708" y="453292"/>
                  <a:pt x="1335279" y="463201"/>
                  <a:pt x="1348154" y="468923"/>
                </a:cubicBezTo>
                <a:cubicBezTo>
                  <a:pt x="1370738" y="478960"/>
                  <a:pt x="1418492" y="492369"/>
                  <a:pt x="1418492" y="492369"/>
                </a:cubicBezTo>
                <a:cubicBezTo>
                  <a:pt x="1426308" y="500184"/>
                  <a:pt x="1432053" y="510872"/>
                  <a:pt x="1441939" y="515815"/>
                </a:cubicBezTo>
                <a:cubicBezTo>
                  <a:pt x="1464044" y="526867"/>
                  <a:pt x="1512277" y="539261"/>
                  <a:pt x="1512277" y="539261"/>
                </a:cubicBezTo>
                <a:cubicBezTo>
                  <a:pt x="1520092" y="550984"/>
                  <a:pt x="1529422" y="561829"/>
                  <a:pt x="1535723" y="574431"/>
                </a:cubicBezTo>
                <a:cubicBezTo>
                  <a:pt x="1541249" y="585484"/>
                  <a:pt x="1547446" y="609600"/>
                  <a:pt x="1547446" y="6096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86100" y="2286000"/>
            <a:ext cx="12573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Find VOIED (NMC)</a:t>
            </a:r>
          </a:p>
          <a:p>
            <a:r>
              <a:rPr lang="en-US" sz="1200" b="1" dirty="0"/>
              <a:t>50 </a:t>
            </a:r>
            <a:r>
              <a:rPr lang="en-US" sz="1200" b="1" dirty="0" err="1"/>
              <a:t>lbs</a:t>
            </a:r>
            <a:r>
              <a:rPr lang="en-US" sz="1200" b="1" dirty="0"/>
              <a:t> ANAL</a:t>
            </a:r>
          </a:p>
          <a:p>
            <a:r>
              <a:rPr lang="en-US" sz="1200" b="1" dirty="0" smtClean="0"/>
              <a:t>151450JAN2013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4724400" y="1422737"/>
            <a:ext cx="14478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Detonated</a:t>
            </a:r>
            <a:endParaRPr lang="en-US" sz="1200" b="1" dirty="0"/>
          </a:p>
          <a:p>
            <a:r>
              <a:rPr lang="en-US" sz="1200" b="1" dirty="0"/>
              <a:t>CWIED (350M)</a:t>
            </a:r>
          </a:p>
          <a:p>
            <a:r>
              <a:rPr lang="en-US" sz="1200" b="1" dirty="0"/>
              <a:t>45 </a:t>
            </a:r>
            <a:r>
              <a:rPr lang="en-US" sz="1200" b="1" dirty="0" err="1"/>
              <a:t>lbs</a:t>
            </a:r>
            <a:r>
              <a:rPr lang="en-US" sz="1200" b="1" dirty="0"/>
              <a:t> UBE</a:t>
            </a:r>
          </a:p>
          <a:p>
            <a:r>
              <a:rPr lang="en-US" sz="1200" b="1" dirty="0"/>
              <a:t>1xWIA</a:t>
            </a:r>
          </a:p>
          <a:p>
            <a:r>
              <a:rPr lang="en-US" sz="1200" b="1" dirty="0" smtClean="0"/>
              <a:t>300400JAN2013</a:t>
            </a:r>
            <a:endParaRPr lang="en-US" sz="1200" b="1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572000" y="2424499"/>
            <a:ext cx="152400" cy="2174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60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Threat Assessment</a:t>
            </a:r>
            <a:endParaRPr lang="en-US" dirty="0"/>
          </a:p>
          <a:p>
            <a:r>
              <a:rPr lang="en-US" dirty="0" smtClean="0"/>
              <a:t>Identify Vulnerable Points</a:t>
            </a:r>
          </a:p>
          <a:p>
            <a:r>
              <a:rPr lang="en-US" dirty="0" smtClean="0"/>
              <a:t>Identify Vulnerable Areas</a:t>
            </a:r>
          </a:p>
          <a:p>
            <a:r>
              <a:rPr lang="en-US" dirty="0" smtClean="0"/>
              <a:t>Routes Mounted and Dismounted / Why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435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4" t="11441" r="12738" b="6249"/>
          <a:stretch/>
        </p:blipFill>
        <p:spPr bwMode="auto">
          <a:xfrm>
            <a:off x="0" y="457200"/>
            <a:ext cx="9144000" cy="602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81000" y="2438400"/>
            <a:ext cx="2514600" cy="2743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057400"/>
            <a:ext cx="178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FOB North Fort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29200" y="44196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40194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OBJ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4" t="11441" r="12738" b="6249"/>
          <a:stretch/>
        </p:blipFill>
        <p:spPr bwMode="auto">
          <a:xfrm>
            <a:off x="0" y="455908"/>
            <a:ext cx="9144000" cy="602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eform 11"/>
          <p:cNvSpPr/>
          <p:nvPr/>
        </p:nvSpPr>
        <p:spPr>
          <a:xfrm>
            <a:off x="1801504" y="600501"/>
            <a:ext cx="3658715" cy="4353636"/>
          </a:xfrm>
          <a:custGeom>
            <a:avLst/>
            <a:gdLst>
              <a:gd name="connsiteX0" fmla="*/ 27296 w 3658715"/>
              <a:gd name="connsiteY0" fmla="*/ 3179929 h 4353636"/>
              <a:gd name="connsiteX1" fmla="*/ 13648 w 3658715"/>
              <a:gd name="connsiteY1" fmla="*/ 3111690 h 4353636"/>
              <a:gd name="connsiteX2" fmla="*/ 0 w 3658715"/>
              <a:gd name="connsiteY2" fmla="*/ 3070747 h 4353636"/>
              <a:gd name="connsiteX3" fmla="*/ 13648 w 3658715"/>
              <a:gd name="connsiteY3" fmla="*/ 2593075 h 4353636"/>
              <a:gd name="connsiteX4" fmla="*/ 27296 w 3658715"/>
              <a:gd name="connsiteY4" fmla="*/ 2552132 h 4353636"/>
              <a:gd name="connsiteX5" fmla="*/ 54592 w 3658715"/>
              <a:gd name="connsiteY5" fmla="*/ 2511189 h 4353636"/>
              <a:gd name="connsiteX6" fmla="*/ 95535 w 3658715"/>
              <a:gd name="connsiteY6" fmla="*/ 2429302 h 4353636"/>
              <a:gd name="connsiteX7" fmla="*/ 122830 w 3658715"/>
              <a:gd name="connsiteY7" fmla="*/ 2347415 h 4353636"/>
              <a:gd name="connsiteX8" fmla="*/ 150126 w 3658715"/>
              <a:gd name="connsiteY8" fmla="*/ 2306472 h 4353636"/>
              <a:gd name="connsiteX9" fmla="*/ 177421 w 3658715"/>
              <a:gd name="connsiteY9" fmla="*/ 2224586 h 4353636"/>
              <a:gd name="connsiteX10" fmla="*/ 191069 w 3658715"/>
              <a:gd name="connsiteY10" fmla="*/ 2183642 h 4353636"/>
              <a:gd name="connsiteX11" fmla="*/ 204717 w 3658715"/>
              <a:gd name="connsiteY11" fmla="*/ 2142699 h 4353636"/>
              <a:gd name="connsiteX12" fmla="*/ 259308 w 3658715"/>
              <a:gd name="connsiteY12" fmla="*/ 2060812 h 4353636"/>
              <a:gd name="connsiteX13" fmla="*/ 272956 w 3658715"/>
              <a:gd name="connsiteY13" fmla="*/ 2019869 h 4353636"/>
              <a:gd name="connsiteX14" fmla="*/ 300251 w 3658715"/>
              <a:gd name="connsiteY14" fmla="*/ 1978926 h 4353636"/>
              <a:gd name="connsiteX15" fmla="*/ 327547 w 3658715"/>
              <a:gd name="connsiteY15" fmla="*/ 1897039 h 4353636"/>
              <a:gd name="connsiteX16" fmla="*/ 341195 w 3658715"/>
              <a:gd name="connsiteY16" fmla="*/ 1856096 h 4353636"/>
              <a:gd name="connsiteX17" fmla="*/ 368490 w 3658715"/>
              <a:gd name="connsiteY17" fmla="*/ 1815153 h 4353636"/>
              <a:gd name="connsiteX18" fmla="*/ 395786 w 3658715"/>
              <a:gd name="connsiteY18" fmla="*/ 1733266 h 4353636"/>
              <a:gd name="connsiteX19" fmla="*/ 423081 w 3658715"/>
              <a:gd name="connsiteY19" fmla="*/ 1651380 h 4353636"/>
              <a:gd name="connsiteX20" fmla="*/ 450377 w 3658715"/>
              <a:gd name="connsiteY20" fmla="*/ 1569493 h 4353636"/>
              <a:gd name="connsiteX21" fmla="*/ 464024 w 3658715"/>
              <a:gd name="connsiteY21" fmla="*/ 1528550 h 4353636"/>
              <a:gd name="connsiteX22" fmla="*/ 477672 w 3658715"/>
              <a:gd name="connsiteY22" fmla="*/ 1460311 h 4353636"/>
              <a:gd name="connsiteX23" fmla="*/ 504968 w 3658715"/>
              <a:gd name="connsiteY23" fmla="*/ 1378424 h 4353636"/>
              <a:gd name="connsiteX24" fmla="*/ 545911 w 3658715"/>
              <a:gd name="connsiteY24" fmla="*/ 1201003 h 4353636"/>
              <a:gd name="connsiteX25" fmla="*/ 586854 w 3658715"/>
              <a:gd name="connsiteY25" fmla="*/ 1119117 h 4353636"/>
              <a:gd name="connsiteX26" fmla="*/ 627797 w 3658715"/>
              <a:gd name="connsiteY26" fmla="*/ 1091821 h 4353636"/>
              <a:gd name="connsiteX27" fmla="*/ 696036 w 3658715"/>
              <a:gd name="connsiteY27" fmla="*/ 968992 h 4353636"/>
              <a:gd name="connsiteX28" fmla="*/ 750627 w 3658715"/>
              <a:gd name="connsiteY28" fmla="*/ 887105 h 4353636"/>
              <a:gd name="connsiteX29" fmla="*/ 777923 w 3658715"/>
              <a:gd name="connsiteY29" fmla="*/ 846162 h 4353636"/>
              <a:gd name="connsiteX30" fmla="*/ 818866 w 3658715"/>
              <a:gd name="connsiteY30" fmla="*/ 818866 h 4353636"/>
              <a:gd name="connsiteX31" fmla="*/ 846162 w 3658715"/>
              <a:gd name="connsiteY31" fmla="*/ 777923 h 4353636"/>
              <a:gd name="connsiteX32" fmla="*/ 859809 w 3658715"/>
              <a:gd name="connsiteY32" fmla="*/ 736980 h 4353636"/>
              <a:gd name="connsiteX33" fmla="*/ 900753 w 3658715"/>
              <a:gd name="connsiteY33" fmla="*/ 709684 h 4353636"/>
              <a:gd name="connsiteX34" fmla="*/ 968992 w 3658715"/>
              <a:gd name="connsiteY34" fmla="*/ 586854 h 4353636"/>
              <a:gd name="connsiteX35" fmla="*/ 1009935 w 3658715"/>
              <a:gd name="connsiteY35" fmla="*/ 559559 h 4353636"/>
              <a:gd name="connsiteX36" fmla="*/ 1050878 w 3658715"/>
              <a:gd name="connsiteY36" fmla="*/ 477672 h 4353636"/>
              <a:gd name="connsiteX37" fmla="*/ 1064526 w 3658715"/>
              <a:gd name="connsiteY37" fmla="*/ 436729 h 4353636"/>
              <a:gd name="connsiteX38" fmla="*/ 1119117 w 3658715"/>
              <a:gd name="connsiteY38" fmla="*/ 354842 h 4353636"/>
              <a:gd name="connsiteX39" fmla="*/ 1187356 w 3658715"/>
              <a:gd name="connsiteY39" fmla="*/ 286603 h 4353636"/>
              <a:gd name="connsiteX40" fmla="*/ 1228299 w 3658715"/>
              <a:gd name="connsiteY40" fmla="*/ 272956 h 4353636"/>
              <a:gd name="connsiteX41" fmla="*/ 1351129 w 3658715"/>
              <a:gd name="connsiteY41" fmla="*/ 218365 h 4353636"/>
              <a:gd name="connsiteX42" fmla="*/ 1392072 w 3658715"/>
              <a:gd name="connsiteY42" fmla="*/ 204717 h 4353636"/>
              <a:gd name="connsiteX43" fmla="*/ 1419368 w 3658715"/>
              <a:gd name="connsiteY43" fmla="*/ 163774 h 4353636"/>
              <a:gd name="connsiteX44" fmla="*/ 1460311 w 3658715"/>
              <a:gd name="connsiteY44" fmla="*/ 150126 h 4353636"/>
              <a:gd name="connsiteX45" fmla="*/ 1583141 w 3658715"/>
              <a:gd name="connsiteY45" fmla="*/ 95535 h 4353636"/>
              <a:gd name="connsiteX46" fmla="*/ 1665027 w 3658715"/>
              <a:gd name="connsiteY46" fmla="*/ 54592 h 4353636"/>
              <a:gd name="connsiteX47" fmla="*/ 1815153 w 3658715"/>
              <a:gd name="connsiteY47" fmla="*/ 13648 h 4353636"/>
              <a:gd name="connsiteX48" fmla="*/ 1869744 w 3658715"/>
              <a:gd name="connsiteY48" fmla="*/ 0 h 4353636"/>
              <a:gd name="connsiteX49" fmla="*/ 2183642 w 3658715"/>
              <a:gd name="connsiteY49" fmla="*/ 13648 h 4353636"/>
              <a:gd name="connsiteX50" fmla="*/ 2210938 w 3658715"/>
              <a:gd name="connsiteY50" fmla="*/ 54592 h 4353636"/>
              <a:gd name="connsiteX51" fmla="*/ 2142699 w 3658715"/>
              <a:gd name="connsiteY51" fmla="*/ 109183 h 4353636"/>
              <a:gd name="connsiteX52" fmla="*/ 2101756 w 3658715"/>
              <a:gd name="connsiteY52" fmla="*/ 150126 h 4353636"/>
              <a:gd name="connsiteX53" fmla="*/ 2088108 w 3658715"/>
              <a:gd name="connsiteY53" fmla="*/ 191069 h 4353636"/>
              <a:gd name="connsiteX54" fmla="*/ 2047165 w 3658715"/>
              <a:gd name="connsiteY54" fmla="*/ 218365 h 4353636"/>
              <a:gd name="connsiteX55" fmla="*/ 2060812 w 3658715"/>
              <a:gd name="connsiteY55" fmla="*/ 313899 h 4353636"/>
              <a:gd name="connsiteX56" fmla="*/ 2101756 w 3658715"/>
              <a:gd name="connsiteY56" fmla="*/ 327547 h 4353636"/>
              <a:gd name="connsiteX57" fmla="*/ 2115403 w 3658715"/>
              <a:gd name="connsiteY57" fmla="*/ 368490 h 4353636"/>
              <a:gd name="connsiteX58" fmla="*/ 2183642 w 3658715"/>
              <a:gd name="connsiteY58" fmla="*/ 436729 h 4353636"/>
              <a:gd name="connsiteX59" fmla="*/ 2238233 w 3658715"/>
              <a:gd name="connsiteY59" fmla="*/ 518615 h 4353636"/>
              <a:gd name="connsiteX60" fmla="*/ 2265529 w 3658715"/>
              <a:gd name="connsiteY60" fmla="*/ 600502 h 4353636"/>
              <a:gd name="connsiteX61" fmla="*/ 2292824 w 3658715"/>
              <a:gd name="connsiteY61" fmla="*/ 641445 h 4353636"/>
              <a:gd name="connsiteX62" fmla="*/ 2361063 w 3658715"/>
              <a:gd name="connsiteY62" fmla="*/ 750627 h 4353636"/>
              <a:gd name="connsiteX63" fmla="*/ 2402006 w 3658715"/>
              <a:gd name="connsiteY63" fmla="*/ 832514 h 4353636"/>
              <a:gd name="connsiteX64" fmla="*/ 2442950 w 3658715"/>
              <a:gd name="connsiteY64" fmla="*/ 859809 h 4353636"/>
              <a:gd name="connsiteX65" fmla="*/ 2470245 w 3658715"/>
              <a:gd name="connsiteY65" fmla="*/ 900753 h 4353636"/>
              <a:gd name="connsiteX66" fmla="*/ 2552132 w 3658715"/>
              <a:gd name="connsiteY66" fmla="*/ 928048 h 4353636"/>
              <a:gd name="connsiteX67" fmla="*/ 2647666 w 3658715"/>
              <a:gd name="connsiteY67" fmla="*/ 1037230 h 4353636"/>
              <a:gd name="connsiteX68" fmla="*/ 2674962 w 3658715"/>
              <a:gd name="connsiteY68" fmla="*/ 1119117 h 4353636"/>
              <a:gd name="connsiteX69" fmla="*/ 2688609 w 3658715"/>
              <a:gd name="connsiteY69" fmla="*/ 1160060 h 4353636"/>
              <a:gd name="connsiteX70" fmla="*/ 2688609 w 3658715"/>
              <a:gd name="connsiteY70" fmla="*/ 1583141 h 4353636"/>
              <a:gd name="connsiteX71" fmla="*/ 2702257 w 3658715"/>
              <a:gd name="connsiteY71" fmla="*/ 1624084 h 4353636"/>
              <a:gd name="connsiteX72" fmla="*/ 2879678 w 3658715"/>
              <a:gd name="connsiteY72" fmla="*/ 2019869 h 4353636"/>
              <a:gd name="connsiteX73" fmla="*/ 2906974 w 3658715"/>
              <a:gd name="connsiteY73" fmla="*/ 2060812 h 4353636"/>
              <a:gd name="connsiteX74" fmla="*/ 2920621 w 3658715"/>
              <a:gd name="connsiteY74" fmla="*/ 2101756 h 4353636"/>
              <a:gd name="connsiteX75" fmla="*/ 2975212 w 3658715"/>
              <a:gd name="connsiteY75" fmla="*/ 2183642 h 4353636"/>
              <a:gd name="connsiteX76" fmla="*/ 3002508 w 3658715"/>
              <a:gd name="connsiteY76" fmla="*/ 2265529 h 4353636"/>
              <a:gd name="connsiteX77" fmla="*/ 3029803 w 3658715"/>
              <a:gd name="connsiteY77" fmla="*/ 2306472 h 4353636"/>
              <a:gd name="connsiteX78" fmla="*/ 3057099 w 3658715"/>
              <a:gd name="connsiteY78" fmla="*/ 2388359 h 4353636"/>
              <a:gd name="connsiteX79" fmla="*/ 3070747 w 3658715"/>
              <a:gd name="connsiteY79" fmla="*/ 2429302 h 4353636"/>
              <a:gd name="connsiteX80" fmla="*/ 3098042 w 3658715"/>
              <a:gd name="connsiteY80" fmla="*/ 2470245 h 4353636"/>
              <a:gd name="connsiteX81" fmla="*/ 3125338 w 3658715"/>
              <a:gd name="connsiteY81" fmla="*/ 2552132 h 4353636"/>
              <a:gd name="connsiteX82" fmla="*/ 3152633 w 3658715"/>
              <a:gd name="connsiteY82" fmla="*/ 2634018 h 4353636"/>
              <a:gd name="connsiteX83" fmla="*/ 3166281 w 3658715"/>
              <a:gd name="connsiteY83" fmla="*/ 2674962 h 4353636"/>
              <a:gd name="connsiteX84" fmla="*/ 3193577 w 3658715"/>
              <a:gd name="connsiteY84" fmla="*/ 2715905 h 4353636"/>
              <a:gd name="connsiteX85" fmla="*/ 3248168 w 3658715"/>
              <a:gd name="connsiteY85" fmla="*/ 2784144 h 4353636"/>
              <a:gd name="connsiteX86" fmla="*/ 3316406 w 3658715"/>
              <a:gd name="connsiteY86" fmla="*/ 2838735 h 4353636"/>
              <a:gd name="connsiteX87" fmla="*/ 3343702 w 3658715"/>
              <a:gd name="connsiteY87" fmla="*/ 2879678 h 4353636"/>
              <a:gd name="connsiteX88" fmla="*/ 3425589 w 3658715"/>
              <a:gd name="connsiteY88" fmla="*/ 2906974 h 4353636"/>
              <a:gd name="connsiteX89" fmla="*/ 3452884 w 3658715"/>
              <a:gd name="connsiteY89" fmla="*/ 2947917 h 4353636"/>
              <a:gd name="connsiteX90" fmla="*/ 3480180 w 3658715"/>
              <a:gd name="connsiteY90" fmla="*/ 3029803 h 4353636"/>
              <a:gd name="connsiteX91" fmla="*/ 3452884 w 3658715"/>
              <a:gd name="connsiteY91" fmla="*/ 3370998 h 4353636"/>
              <a:gd name="connsiteX92" fmla="*/ 3411941 w 3658715"/>
              <a:gd name="connsiteY92" fmla="*/ 3493827 h 4353636"/>
              <a:gd name="connsiteX93" fmla="*/ 3398293 w 3658715"/>
              <a:gd name="connsiteY93" fmla="*/ 3534771 h 4353636"/>
              <a:gd name="connsiteX94" fmla="*/ 3425589 w 3658715"/>
              <a:gd name="connsiteY94" fmla="*/ 3698544 h 4353636"/>
              <a:gd name="connsiteX95" fmla="*/ 3480180 w 3658715"/>
              <a:gd name="connsiteY95" fmla="*/ 3780430 h 4353636"/>
              <a:gd name="connsiteX96" fmla="*/ 3548418 w 3658715"/>
              <a:gd name="connsiteY96" fmla="*/ 3903260 h 4353636"/>
              <a:gd name="connsiteX97" fmla="*/ 3575714 w 3658715"/>
              <a:gd name="connsiteY97" fmla="*/ 3944203 h 4353636"/>
              <a:gd name="connsiteX98" fmla="*/ 3603009 w 3658715"/>
              <a:gd name="connsiteY98" fmla="*/ 3985147 h 4353636"/>
              <a:gd name="connsiteX99" fmla="*/ 3643953 w 3658715"/>
              <a:gd name="connsiteY99" fmla="*/ 4012442 h 4353636"/>
              <a:gd name="connsiteX100" fmla="*/ 3643953 w 3658715"/>
              <a:gd name="connsiteY100" fmla="*/ 4094329 h 4353636"/>
              <a:gd name="connsiteX101" fmla="*/ 3562066 w 3658715"/>
              <a:gd name="connsiteY101" fmla="*/ 4121624 h 4353636"/>
              <a:gd name="connsiteX102" fmla="*/ 3480180 w 3658715"/>
              <a:gd name="connsiteY102" fmla="*/ 4162568 h 4353636"/>
              <a:gd name="connsiteX103" fmla="*/ 3439236 w 3658715"/>
              <a:gd name="connsiteY103" fmla="*/ 4176215 h 4353636"/>
              <a:gd name="connsiteX104" fmla="*/ 3357350 w 3658715"/>
              <a:gd name="connsiteY104" fmla="*/ 4230806 h 4353636"/>
              <a:gd name="connsiteX105" fmla="*/ 3302759 w 3658715"/>
              <a:gd name="connsiteY105" fmla="*/ 4299045 h 4353636"/>
              <a:gd name="connsiteX106" fmla="*/ 3289111 w 3658715"/>
              <a:gd name="connsiteY106" fmla="*/ 4339989 h 4353636"/>
              <a:gd name="connsiteX107" fmla="*/ 3248168 w 3658715"/>
              <a:gd name="connsiteY107" fmla="*/ 4353636 h 4353636"/>
              <a:gd name="connsiteX108" fmla="*/ 3098042 w 3658715"/>
              <a:gd name="connsiteY108" fmla="*/ 4339989 h 4353636"/>
              <a:gd name="connsiteX109" fmla="*/ 2975212 w 3658715"/>
              <a:gd name="connsiteY109" fmla="*/ 4285398 h 4353636"/>
              <a:gd name="connsiteX110" fmla="*/ 2852383 w 3658715"/>
              <a:gd name="connsiteY110" fmla="*/ 4244454 h 4353636"/>
              <a:gd name="connsiteX111" fmla="*/ 2811439 w 3658715"/>
              <a:gd name="connsiteY111" fmla="*/ 4230806 h 4353636"/>
              <a:gd name="connsiteX112" fmla="*/ 2743200 w 3658715"/>
              <a:gd name="connsiteY112" fmla="*/ 4217159 h 4353636"/>
              <a:gd name="connsiteX113" fmla="*/ 2661314 w 3658715"/>
              <a:gd name="connsiteY113" fmla="*/ 4189863 h 4353636"/>
              <a:gd name="connsiteX114" fmla="*/ 2620371 w 3658715"/>
              <a:gd name="connsiteY114" fmla="*/ 4176215 h 4353636"/>
              <a:gd name="connsiteX115" fmla="*/ 2511189 w 3658715"/>
              <a:gd name="connsiteY115" fmla="*/ 4148920 h 4353636"/>
              <a:gd name="connsiteX116" fmla="*/ 2470245 w 3658715"/>
              <a:gd name="connsiteY116" fmla="*/ 4121624 h 4353636"/>
              <a:gd name="connsiteX117" fmla="*/ 2429302 w 3658715"/>
              <a:gd name="connsiteY117" fmla="*/ 4039738 h 4353636"/>
              <a:gd name="connsiteX118" fmla="*/ 2402006 w 3658715"/>
              <a:gd name="connsiteY118" fmla="*/ 3957851 h 4353636"/>
              <a:gd name="connsiteX119" fmla="*/ 2388359 w 3658715"/>
              <a:gd name="connsiteY119" fmla="*/ 3916908 h 4353636"/>
              <a:gd name="connsiteX120" fmla="*/ 2347415 w 3658715"/>
              <a:gd name="connsiteY120" fmla="*/ 3889612 h 4353636"/>
              <a:gd name="connsiteX121" fmla="*/ 2238233 w 3658715"/>
              <a:gd name="connsiteY121" fmla="*/ 3794078 h 4353636"/>
              <a:gd name="connsiteX122" fmla="*/ 2197290 w 3658715"/>
              <a:gd name="connsiteY122" fmla="*/ 3766783 h 4353636"/>
              <a:gd name="connsiteX123" fmla="*/ 2169995 w 3658715"/>
              <a:gd name="connsiteY123" fmla="*/ 3725839 h 4353636"/>
              <a:gd name="connsiteX124" fmla="*/ 2129051 w 3658715"/>
              <a:gd name="connsiteY124" fmla="*/ 3712192 h 4353636"/>
              <a:gd name="connsiteX125" fmla="*/ 1937983 w 3658715"/>
              <a:gd name="connsiteY125" fmla="*/ 3725839 h 4353636"/>
              <a:gd name="connsiteX126" fmla="*/ 1774209 w 3658715"/>
              <a:gd name="connsiteY126" fmla="*/ 3807726 h 4353636"/>
              <a:gd name="connsiteX127" fmla="*/ 1733266 w 3658715"/>
              <a:gd name="connsiteY127" fmla="*/ 3821374 h 4353636"/>
              <a:gd name="connsiteX128" fmla="*/ 1173708 w 3658715"/>
              <a:gd name="connsiteY128" fmla="*/ 3807726 h 4353636"/>
              <a:gd name="connsiteX129" fmla="*/ 1009935 w 3658715"/>
              <a:gd name="connsiteY129" fmla="*/ 3766783 h 4353636"/>
              <a:gd name="connsiteX130" fmla="*/ 968992 w 3658715"/>
              <a:gd name="connsiteY130" fmla="*/ 3753135 h 4353636"/>
              <a:gd name="connsiteX131" fmla="*/ 887105 w 3658715"/>
              <a:gd name="connsiteY131" fmla="*/ 3725839 h 4353636"/>
              <a:gd name="connsiteX132" fmla="*/ 846162 w 3658715"/>
              <a:gd name="connsiteY132" fmla="*/ 3698544 h 4353636"/>
              <a:gd name="connsiteX133" fmla="*/ 750627 w 3658715"/>
              <a:gd name="connsiteY133" fmla="*/ 3684896 h 4353636"/>
              <a:gd name="connsiteX134" fmla="*/ 627797 w 3658715"/>
              <a:gd name="connsiteY134" fmla="*/ 3643953 h 4353636"/>
              <a:gd name="connsiteX135" fmla="*/ 586854 w 3658715"/>
              <a:gd name="connsiteY135" fmla="*/ 3630305 h 4353636"/>
              <a:gd name="connsiteX136" fmla="*/ 545911 w 3658715"/>
              <a:gd name="connsiteY136" fmla="*/ 3589362 h 4353636"/>
              <a:gd name="connsiteX137" fmla="*/ 464024 w 3658715"/>
              <a:gd name="connsiteY137" fmla="*/ 3562066 h 4353636"/>
              <a:gd name="connsiteX138" fmla="*/ 395786 w 3658715"/>
              <a:gd name="connsiteY138" fmla="*/ 3507475 h 4353636"/>
              <a:gd name="connsiteX139" fmla="*/ 368490 w 3658715"/>
              <a:gd name="connsiteY139" fmla="*/ 3466532 h 4353636"/>
              <a:gd name="connsiteX140" fmla="*/ 286603 w 3658715"/>
              <a:gd name="connsiteY140" fmla="*/ 3411941 h 4353636"/>
              <a:gd name="connsiteX141" fmla="*/ 204717 w 3658715"/>
              <a:gd name="connsiteY141" fmla="*/ 3357350 h 4353636"/>
              <a:gd name="connsiteX142" fmla="*/ 163774 w 3658715"/>
              <a:gd name="connsiteY142" fmla="*/ 3330054 h 4353636"/>
              <a:gd name="connsiteX143" fmla="*/ 81887 w 3658715"/>
              <a:gd name="connsiteY143" fmla="*/ 3289111 h 4353636"/>
              <a:gd name="connsiteX144" fmla="*/ 40944 w 3658715"/>
              <a:gd name="connsiteY144" fmla="*/ 3275463 h 4353636"/>
              <a:gd name="connsiteX145" fmla="*/ 13648 w 3658715"/>
              <a:gd name="connsiteY145" fmla="*/ 3261815 h 4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3658715" h="4353636">
                <a:moveTo>
                  <a:pt x="27296" y="3179929"/>
                </a:moveTo>
                <a:cubicBezTo>
                  <a:pt x="22747" y="3157183"/>
                  <a:pt x="19274" y="3134194"/>
                  <a:pt x="13648" y="3111690"/>
                </a:cubicBezTo>
                <a:cubicBezTo>
                  <a:pt x="10159" y="3097734"/>
                  <a:pt x="0" y="3085133"/>
                  <a:pt x="0" y="3070747"/>
                </a:cubicBezTo>
                <a:cubicBezTo>
                  <a:pt x="0" y="2911458"/>
                  <a:pt x="5276" y="2752144"/>
                  <a:pt x="13648" y="2593075"/>
                </a:cubicBezTo>
                <a:cubicBezTo>
                  <a:pt x="14404" y="2578709"/>
                  <a:pt x="20862" y="2564999"/>
                  <a:pt x="27296" y="2552132"/>
                </a:cubicBezTo>
                <a:cubicBezTo>
                  <a:pt x="34632" y="2537461"/>
                  <a:pt x="45493" y="2524837"/>
                  <a:pt x="54592" y="2511189"/>
                </a:cubicBezTo>
                <a:cubicBezTo>
                  <a:pt x="104358" y="2361880"/>
                  <a:pt x="24991" y="2588027"/>
                  <a:pt x="95535" y="2429302"/>
                </a:cubicBezTo>
                <a:cubicBezTo>
                  <a:pt x="107220" y="2403010"/>
                  <a:pt x="106870" y="2371355"/>
                  <a:pt x="122830" y="2347415"/>
                </a:cubicBezTo>
                <a:cubicBezTo>
                  <a:pt x="131929" y="2333767"/>
                  <a:pt x="143464" y="2321461"/>
                  <a:pt x="150126" y="2306472"/>
                </a:cubicBezTo>
                <a:cubicBezTo>
                  <a:pt x="161811" y="2280180"/>
                  <a:pt x="168323" y="2251881"/>
                  <a:pt x="177421" y="2224586"/>
                </a:cubicBezTo>
                <a:lnTo>
                  <a:pt x="191069" y="2183642"/>
                </a:lnTo>
                <a:cubicBezTo>
                  <a:pt x="195618" y="2169994"/>
                  <a:pt x="196737" y="2154669"/>
                  <a:pt x="204717" y="2142699"/>
                </a:cubicBezTo>
                <a:cubicBezTo>
                  <a:pt x="222914" y="2115403"/>
                  <a:pt x="248934" y="2091934"/>
                  <a:pt x="259308" y="2060812"/>
                </a:cubicBezTo>
                <a:cubicBezTo>
                  <a:pt x="263857" y="2047164"/>
                  <a:pt x="266522" y="2032736"/>
                  <a:pt x="272956" y="2019869"/>
                </a:cubicBezTo>
                <a:cubicBezTo>
                  <a:pt x="280291" y="2005198"/>
                  <a:pt x="293589" y="1993915"/>
                  <a:pt x="300251" y="1978926"/>
                </a:cubicBezTo>
                <a:cubicBezTo>
                  <a:pt x="311936" y="1952634"/>
                  <a:pt x="318448" y="1924335"/>
                  <a:pt x="327547" y="1897039"/>
                </a:cubicBezTo>
                <a:cubicBezTo>
                  <a:pt x="332096" y="1883391"/>
                  <a:pt x="333215" y="1868066"/>
                  <a:pt x="341195" y="1856096"/>
                </a:cubicBezTo>
                <a:cubicBezTo>
                  <a:pt x="350293" y="1842448"/>
                  <a:pt x="361828" y="1830142"/>
                  <a:pt x="368490" y="1815153"/>
                </a:cubicBezTo>
                <a:cubicBezTo>
                  <a:pt x="380175" y="1788861"/>
                  <a:pt x="386688" y="1760562"/>
                  <a:pt x="395786" y="1733266"/>
                </a:cubicBezTo>
                <a:lnTo>
                  <a:pt x="423081" y="1651380"/>
                </a:lnTo>
                <a:lnTo>
                  <a:pt x="450377" y="1569493"/>
                </a:lnTo>
                <a:cubicBezTo>
                  <a:pt x="454926" y="1555845"/>
                  <a:pt x="461203" y="1542656"/>
                  <a:pt x="464024" y="1528550"/>
                </a:cubicBezTo>
                <a:cubicBezTo>
                  <a:pt x="468573" y="1505804"/>
                  <a:pt x="471568" y="1482690"/>
                  <a:pt x="477672" y="1460311"/>
                </a:cubicBezTo>
                <a:cubicBezTo>
                  <a:pt x="485243" y="1432553"/>
                  <a:pt x="504968" y="1378424"/>
                  <a:pt x="504968" y="1378424"/>
                </a:cubicBezTo>
                <a:cubicBezTo>
                  <a:pt x="522684" y="1254408"/>
                  <a:pt x="508443" y="1313406"/>
                  <a:pt x="545911" y="1201003"/>
                </a:cubicBezTo>
                <a:cubicBezTo>
                  <a:pt x="557011" y="1167704"/>
                  <a:pt x="560398" y="1145573"/>
                  <a:pt x="586854" y="1119117"/>
                </a:cubicBezTo>
                <a:cubicBezTo>
                  <a:pt x="598452" y="1107519"/>
                  <a:pt x="614149" y="1100920"/>
                  <a:pt x="627797" y="1091821"/>
                </a:cubicBezTo>
                <a:cubicBezTo>
                  <a:pt x="651819" y="1019756"/>
                  <a:pt x="633465" y="1062848"/>
                  <a:pt x="696036" y="968992"/>
                </a:cubicBezTo>
                <a:lnTo>
                  <a:pt x="750627" y="887105"/>
                </a:lnTo>
                <a:cubicBezTo>
                  <a:pt x="759726" y="873457"/>
                  <a:pt x="764275" y="855261"/>
                  <a:pt x="777923" y="846162"/>
                </a:cubicBezTo>
                <a:lnTo>
                  <a:pt x="818866" y="818866"/>
                </a:lnTo>
                <a:cubicBezTo>
                  <a:pt x="827965" y="805218"/>
                  <a:pt x="838827" y="792594"/>
                  <a:pt x="846162" y="777923"/>
                </a:cubicBezTo>
                <a:cubicBezTo>
                  <a:pt x="852596" y="765056"/>
                  <a:pt x="850822" y="748213"/>
                  <a:pt x="859809" y="736980"/>
                </a:cubicBezTo>
                <a:cubicBezTo>
                  <a:pt x="870056" y="724172"/>
                  <a:pt x="887105" y="718783"/>
                  <a:pt x="900753" y="709684"/>
                </a:cubicBezTo>
                <a:cubicBezTo>
                  <a:pt x="914975" y="667017"/>
                  <a:pt x="928765" y="613671"/>
                  <a:pt x="968992" y="586854"/>
                </a:cubicBezTo>
                <a:lnTo>
                  <a:pt x="1009935" y="559559"/>
                </a:lnTo>
                <a:cubicBezTo>
                  <a:pt x="1044239" y="456647"/>
                  <a:pt x="997966" y="583496"/>
                  <a:pt x="1050878" y="477672"/>
                </a:cubicBezTo>
                <a:cubicBezTo>
                  <a:pt x="1057312" y="464805"/>
                  <a:pt x="1057540" y="449305"/>
                  <a:pt x="1064526" y="436729"/>
                </a:cubicBezTo>
                <a:cubicBezTo>
                  <a:pt x="1080458" y="408052"/>
                  <a:pt x="1100920" y="382138"/>
                  <a:pt x="1119117" y="354842"/>
                </a:cubicBezTo>
                <a:cubicBezTo>
                  <a:pt x="1146412" y="313899"/>
                  <a:pt x="1141863" y="309349"/>
                  <a:pt x="1187356" y="286603"/>
                </a:cubicBezTo>
                <a:cubicBezTo>
                  <a:pt x="1200223" y="280170"/>
                  <a:pt x="1214651" y="277505"/>
                  <a:pt x="1228299" y="272956"/>
                </a:cubicBezTo>
                <a:cubicBezTo>
                  <a:pt x="1293183" y="229699"/>
                  <a:pt x="1253680" y="250848"/>
                  <a:pt x="1351129" y="218365"/>
                </a:cubicBezTo>
                <a:lnTo>
                  <a:pt x="1392072" y="204717"/>
                </a:lnTo>
                <a:cubicBezTo>
                  <a:pt x="1401171" y="191069"/>
                  <a:pt x="1406560" y="174021"/>
                  <a:pt x="1419368" y="163774"/>
                </a:cubicBezTo>
                <a:cubicBezTo>
                  <a:pt x="1430602" y="154787"/>
                  <a:pt x="1447444" y="156560"/>
                  <a:pt x="1460311" y="150126"/>
                </a:cubicBezTo>
                <a:cubicBezTo>
                  <a:pt x="1590074" y="85243"/>
                  <a:pt x="1371885" y="165953"/>
                  <a:pt x="1583141" y="95535"/>
                </a:cubicBezTo>
                <a:cubicBezTo>
                  <a:pt x="1732450" y="45766"/>
                  <a:pt x="1506300" y="125137"/>
                  <a:pt x="1665027" y="54592"/>
                </a:cubicBezTo>
                <a:cubicBezTo>
                  <a:pt x="1728939" y="26187"/>
                  <a:pt x="1750934" y="27919"/>
                  <a:pt x="1815153" y="13648"/>
                </a:cubicBezTo>
                <a:cubicBezTo>
                  <a:pt x="1833463" y="9579"/>
                  <a:pt x="1851547" y="4549"/>
                  <a:pt x="1869744" y="0"/>
                </a:cubicBezTo>
                <a:cubicBezTo>
                  <a:pt x="1974377" y="4549"/>
                  <a:pt x="2080226" y="-2899"/>
                  <a:pt x="2183642" y="13648"/>
                </a:cubicBezTo>
                <a:cubicBezTo>
                  <a:pt x="2199839" y="16240"/>
                  <a:pt x="2210938" y="38189"/>
                  <a:pt x="2210938" y="54592"/>
                </a:cubicBezTo>
                <a:cubicBezTo>
                  <a:pt x="2210938" y="95746"/>
                  <a:pt x="2168264" y="100661"/>
                  <a:pt x="2142699" y="109183"/>
                </a:cubicBezTo>
                <a:cubicBezTo>
                  <a:pt x="2129051" y="122831"/>
                  <a:pt x="2112462" y="134067"/>
                  <a:pt x="2101756" y="150126"/>
                </a:cubicBezTo>
                <a:cubicBezTo>
                  <a:pt x="2093776" y="162096"/>
                  <a:pt x="2097095" y="179835"/>
                  <a:pt x="2088108" y="191069"/>
                </a:cubicBezTo>
                <a:cubicBezTo>
                  <a:pt x="2077861" y="203877"/>
                  <a:pt x="2060813" y="209266"/>
                  <a:pt x="2047165" y="218365"/>
                </a:cubicBezTo>
                <a:cubicBezTo>
                  <a:pt x="2051714" y="250210"/>
                  <a:pt x="2046426" y="285127"/>
                  <a:pt x="2060812" y="313899"/>
                </a:cubicBezTo>
                <a:cubicBezTo>
                  <a:pt x="2067246" y="326766"/>
                  <a:pt x="2091583" y="317374"/>
                  <a:pt x="2101756" y="327547"/>
                </a:cubicBezTo>
                <a:cubicBezTo>
                  <a:pt x="2111928" y="337719"/>
                  <a:pt x="2108969" y="355623"/>
                  <a:pt x="2115403" y="368490"/>
                </a:cubicBezTo>
                <a:cubicBezTo>
                  <a:pt x="2138148" y="413981"/>
                  <a:pt x="2142701" y="409434"/>
                  <a:pt x="2183642" y="436729"/>
                </a:cubicBezTo>
                <a:cubicBezTo>
                  <a:pt x="2201839" y="464024"/>
                  <a:pt x="2227859" y="487494"/>
                  <a:pt x="2238233" y="518615"/>
                </a:cubicBezTo>
                <a:cubicBezTo>
                  <a:pt x="2247332" y="545911"/>
                  <a:pt x="2249569" y="576562"/>
                  <a:pt x="2265529" y="600502"/>
                </a:cubicBezTo>
                <a:cubicBezTo>
                  <a:pt x="2274627" y="614150"/>
                  <a:pt x="2286162" y="626456"/>
                  <a:pt x="2292824" y="641445"/>
                </a:cubicBezTo>
                <a:cubicBezTo>
                  <a:pt x="2340693" y="749150"/>
                  <a:pt x="2287409" y="701525"/>
                  <a:pt x="2361063" y="750627"/>
                </a:cubicBezTo>
                <a:cubicBezTo>
                  <a:pt x="2372163" y="783926"/>
                  <a:pt x="2375550" y="806059"/>
                  <a:pt x="2402006" y="832514"/>
                </a:cubicBezTo>
                <a:cubicBezTo>
                  <a:pt x="2413605" y="844112"/>
                  <a:pt x="2429302" y="850711"/>
                  <a:pt x="2442950" y="859809"/>
                </a:cubicBezTo>
                <a:cubicBezTo>
                  <a:pt x="2452048" y="873457"/>
                  <a:pt x="2456336" y="892060"/>
                  <a:pt x="2470245" y="900753"/>
                </a:cubicBezTo>
                <a:cubicBezTo>
                  <a:pt x="2494644" y="916002"/>
                  <a:pt x="2552132" y="928048"/>
                  <a:pt x="2552132" y="928048"/>
                </a:cubicBezTo>
                <a:cubicBezTo>
                  <a:pt x="2615821" y="1023583"/>
                  <a:pt x="2579427" y="991738"/>
                  <a:pt x="2647666" y="1037230"/>
                </a:cubicBezTo>
                <a:lnTo>
                  <a:pt x="2674962" y="1119117"/>
                </a:lnTo>
                <a:lnTo>
                  <a:pt x="2688609" y="1160060"/>
                </a:lnTo>
                <a:cubicBezTo>
                  <a:pt x="2676229" y="1370537"/>
                  <a:pt x="2665309" y="1385083"/>
                  <a:pt x="2688609" y="1583141"/>
                </a:cubicBezTo>
                <a:cubicBezTo>
                  <a:pt x="2690290" y="1597428"/>
                  <a:pt x="2697708" y="1610436"/>
                  <a:pt x="2702257" y="1624084"/>
                </a:cubicBezTo>
                <a:cubicBezTo>
                  <a:pt x="2722801" y="2199308"/>
                  <a:pt x="2586762" y="1936179"/>
                  <a:pt x="2879678" y="2019869"/>
                </a:cubicBezTo>
                <a:cubicBezTo>
                  <a:pt x="2895449" y="2024375"/>
                  <a:pt x="2897875" y="2047164"/>
                  <a:pt x="2906974" y="2060812"/>
                </a:cubicBezTo>
                <a:cubicBezTo>
                  <a:pt x="2911523" y="2074460"/>
                  <a:pt x="2913635" y="2089180"/>
                  <a:pt x="2920621" y="2101756"/>
                </a:cubicBezTo>
                <a:cubicBezTo>
                  <a:pt x="2936552" y="2130433"/>
                  <a:pt x="2964838" y="2152521"/>
                  <a:pt x="2975212" y="2183642"/>
                </a:cubicBezTo>
                <a:cubicBezTo>
                  <a:pt x="2984311" y="2210938"/>
                  <a:pt x="2986548" y="2241589"/>
                  <a:pt x="3002508" y="2265529"/>
                </a:cubicBezTo>
                <a:cubicBezTo>
                  <a:pt x="3011606" y="2279177"/>
                  <a:pt x="3023141" y="2291483"/>
                  <a:pt x="3029803" y="2306472"/>
                </a:cubicBezTo>
                <a:cubicBezTo>
                  <a:pt x="3041488" y="2332764"/>
                  <a:pt x="3048000" y="2361063"/>
                  <a:pt x="3057099" y="2388359"/>
                </a:cubicBezTo>
                <a:cubicBezTo>
                  <a:pt x="3061648" y="2402007"/>
                  <a:pt x="3062767" y="2417332"/>
                  <a:pt x="3070747" y="2429302"/>
                </a:cubicBezTo>
                <a:cubicBezTo>
                  <a:pt x="3079845" y="2442950"/>
                  <a:pt x="3091380" y="2455256"/>
                  <a:pt x="3098042" y="2470245"/>
                </a:cubicBezTo>
                <a:cubicBezTo>
                  <a:pt x="3109727" y="2496537"/>
                  <a:pt x="3116239" y="2524836"/>
                  <a:pt x="3125338" y="2552132"/>
                </a:cubicBezTo>
                <a:lnTo>
                  <a:pt x="3152633" y="2634018"/>
                </a:lnTo>
                <a:cubicBezTo>
                  <a:pt x="3157182" y="2647666"/>
                  <a:pt x="3158301" y="2662992"/>
                  <a:pt x="3166281" y="2674962"/>
                </a:cubicBezTo>
                <a:lnTo>
                  <a:pt x="3193577" y="2715905"/>
                </a:lnTo>
                <a:cubicBezTo>
                  <a:pt x="3220145" y="2795612"/>
                  <a:pt x="3186436" y="2722412"/>
                  <a:pt x="3248168" y="2784144"/>
                </a:cubicBezTo>
                <a:cubicBezTo>
                  <a:pt x="3309900" y="2845876"/>
                  <a:pt x="3236698" y="2812165"/>
                  <a:pt x="3316406" y="2838735"/>
                </a:cubicBezTo>
                <a:cubicBezTo>
                  <a:pt x="3325505" y="2852383"/>
                  <a:pt x="3329793" y="2870985"/>
                  <a:pt x="3343702" y="2879678"/>
                </a:cubicBezTo>
                <a:cubicBezTo>
                  <a:pt x="3368101" y="2894927"/>
                  <a:pt x="3425589" y="2906974"/>
                  <a:pt x="3425589" y="2906974"/>
                </a:cubicBezTo>
                <a:cubicBezTo>
                  <a:pt x="3434687" y="2920622"/>
                  <a:pt x="3446222" y="2932928"/>
                  <a:pt x="3452884" y="2947917"/>
                </a:cubicBezTo>
                <a:cubicBezTo>
                  <a:pt x="3464569" y="2974209"/>
                  <a:pt x="3480180" y="3029803"/>
                  <a:pt x="3480180" y="3029803"/>
                </a:cubicBezTo>
                <a:cubicBezTo>
                  <a:pt x="3477307" y="3081524"/>
                  <a:pt x="3473204" y="3282942"/>
                  <a:pt x="3452884" y="3370998"/>
                </a:cubicBezTo>
                <a:cubicBezTo>
                  <a:pt x="3452881" y="3371011"/>
                  <a:pt x="3418767" y="3473349"/>
                  <a:pt x="3411941" y="3493827"/>
                </a:cubicBezTo>
                <a:lnTo>
                  <a:pt x="3398293" y="3534771"/>
                </a:lnTo>
                <a:cubicBezTo>
                  <a:pt x="3400799" y="3557322"/>
                  <a:pt x="3403360" y="3658532"/>
                  <a:pt x="3425589" y="3698544"/>
                </a:cubicBezTo>
                <a:cubicBezTo>
                  <a:pt x="3441521" y="3727221"/>
                  <a:pt x="3480180" y="3780430"/>
                  <a:pt x="3480180" y="3780430"/>
                </a:cubicBezTo>
                <a:cubicBezTo>
                  <a:pt x="3504200" y="3852495"/>
                  <a:pt x="3485847" y="3809405"/>
                  <a:pt x="3548418" y="3903260"/>
                </a:cubicBezTo>
                <a:lnTo>
                  <a:pt x="3575714" y="3944203"/>
                </a:lnTo>
                <a:cubicBezTo>
                  <a:pt x="3584813" y="3957851"/>
                  <a:pt x="3589361" y="3976049"/>
                  <a:pt x="3603009" y="3985147"/>
                </a:cubicBezTo>
                <a:lnTo>
                  <a:pt x="3643953" y="4012442"/>
                </a:lnTo>
                <a:cubicBezTo>
                  <a:pt x="3650951" y="4033437"/>
                  <a:pt x="3673347" y="4073334"/>
                  <a:pt x="3643953" y="4094329"/>
                </a:cubicBezTo>
                <a:cubicBezTo>
                  <a:pt x="3620540" y="4111052"/>
                  <a:pt x="3589362" y="4112526"/>
                  <a:pt x="3562066" y="4121624"/>
                </a:cubicBezTo>
                <a:cubicBezTo>
                  <a:pt x="3459151" y="4155929"/>
                  <a:pt x="3586009" y="4109654"/>
                  <a:pt x="3480180" y="4162568"/>
                </a:cubicBezTo>
                <a:cubicBezTo>
                  <a:pt x="3467313" y="4169002"/>
                  <a:pt x="3452884" y="4171666"/>
                  <a:pt x="3439236" y="4176215"/>
                </a:cubicBezTo>
                <a:cubicBezTo>
                  <a:pt x="3411941" y="4194412"/>
                  <a:pt x="3367724" y="4199684"/>
                  <a:pt x="3357350" y="4230806"/>
                </a:cubicBezTo>
                <a:cubicBezTo>
                  <a:pt x="3338515" y="4287311"/>
                  <a:pt x="3355672" y="4263770"/>
                  <a:pt x="3302759" y="4299045"/>
                </a:cubicBezTo>
                <a:cubicBezTo>
                  <a:pt x="3298210" y="4312693"/>
                  <a:pt x="3299284" y="4329816"/>
                  <a:pt x="3289111" y="4339989"/>
                </a:cubicBezTo>
                <a:cubicBezTo>
                  <a:pt x="3278939" y="4350161"/>
                  <a:pt x="3262554" y="4353636"/>
                  <a:pt x="3248168" y="4353636"/>
                </a:cubicBezTo>
                <a:cubicBezTo>
                  <a:pt x="3197920" y="4353636"/>
                  <a:pt x="3148084" y="4344538"/>
                  <a:pt x="3098042" y="4339989"/>
                </a:cubicBezTo>
                <a:cubicBezTo>
                  <a:pt x="3033158" y="4296732"/>
                  <a:pt x="3072661" y="4317881"/>
                  <a:pt x="2975212" y="4285398"/>
                </a:cubicBezTo>
                <a:lnTo>
                  <a:pt x="2852383" y="4244454"/>
                </a:lnTo>
                <a:cubicBezTo>
                  <a:pt x="2838735" y="4239905"/>
                  <a:pt x="2825546" y="4233627"/>
                  <a:pt x="2811439" y="4230806"/>
                </a:cubicBezTo>
                <a:cubicBezTo>
                  <a:pt x="2788693" y="4226257"/>
                  <a:pt x="2765579" y="4223262"/>
                  <a:pt x="2743200" y="4217159"/>
                </a:cubicBezTo>
                <a:cubicBezTo>
                  <a:pt x="2715442" y="4209589"/>
                  <a:pt x="2688609" y="4198962"/>
                  <a:pt x="2661314" y="4189863"/>
                </a:cubicBezTo>
                <a:cubicBezTo>
                  <a:pt x="2647666" y="4185314"/>
                  <a:pt x="2634478" y="4179036"/>
                  <a:pt x="2620371" y="4176215"/>
                </a:cubicBezTo>
                <a:cubicBezTo>
                  <a:pt x="2594412" y="4171024"/>
                  <a:pt x="2539169" y="4162910"/>
                  <a:pt x="2511189" y="4148920"/>
                </a:cubicBezTo>
                <a:cubicBezTo>
                  <a:pt x="2496518" y="4141584"/>
                  <a:pt x="2483893" y="4130723"/>
                  <a:pt x="2470245" y="4121624"/>
                </a:cubicBezTo>
                <a:cubicBezTo>
                  <a:pt x="2420469" y="3972300"/>
                  <a:pt x="2499855" y="4198482"/>
                  <a:pt x="2429302" y="4039738"/>
                </a:cubicBezTo>
                <a:cubicBezTo>
                  <a:pt x="2417617" y="4013446"/>
                  <a:pt x="2411104" y="3985147"/>
                  <a:pt x="2402006" y="3957851"/>
                </a:cubicBezTo>
                <a:cubicBezTo>
                  <a:pt x="2397457" y="3944203"/>
                  <a:pt x="2400329" y="3924888"/>
                  <a:pt x="2388359" y="3916908"/>
                </a:cubicBezTo>
                <a:lnTo>
                  <a:pt x="2347415" y="3889612"/>
                </a:lnTo>
                <a:cubicBezTo>
                  <a:pt x="2301923" y="3821373"/>
                  <a:pt x="2333767" y="3857767"/>
                  <a:pt x="2238233" y="3794078"/>
                </a:cubicBezTo>
                <a:lnTo>
                  <a:pt x="2197290" y="3766783"/>
                </a:lnTo>
                <a:cubicBezTo>
                  <a:pt x="2188192" y="3753135"/>
                  <a:pt x="2182803" y="3736086"/>
                  <a:pt x="2169995" y="3725839"/>
                </a:cubicBezTo>
                <a:cubicBezTo>
                  <a:pt x="2158761" y="3716852"/>
                  <a:pt x="2143437" y="3712192"/>
                  <a:pt x="2129051" y="3712192"/>
                </a:cubicBezTo>
                <a:cubicBezTo>
                  <a:pt x="2065199" y="3712192"/>
                  <a:pt x="2001672" y="3721290"/>
                  <a:pt x="1937983" y="3725839"/>
                </a:cubicBezTo>
                <a:cubicBezTo>
                  <a:pt x="1832156" y="3796390"/>
                  <a:pt x="1887218" y="3770056"/>
                  <a:pt x="1774209" y="3807726"/>
                </a:cubicBezTo>
                <a:lnTo>
                  <a:pt x="1733266" y="3821374"/>
                </a:lnTo>
                <a:lnTo>
                  <a:pt x="1173708" y="3807726"/>
                </a:lnTo>
                <a:cubicBezTo>
                  <a:pt x="1110508" y="3805037"/>
                  <a:pt x="1069136" y="3786517"/>
                  <a:pt x="1009935" y="3766783"/>
                </a:cubicBezTo>
                <a:lnTo>
                  <a:pt x="968992" y="3753135"/>
                </a:lnTo>
                <a:cubicBezTo>
                  <a:pt x="968991" y="3753135"/>
                  <a:pt x="887106" y="3725840"/>
                  <a:pt x="887105" y="3725839"/>
                </a:cubicBezTo>
                <a:cubicBezTo>
                  <a:pt x="873457" y="3716741"/>
                  <a:pt x="861873" y="3703257"/>
                  <a:pt x="846162" y="3698544"/>
                </a:cubicBezTo>
                <a:cubicBezTo>
                  <a:pt x="815350" y="3689301"/>
                  <a:pt x="782472" y="3689445"/>
                  <a:pt x="750627" y="3684896"/>
                </a:cubicBezTo>
                <a:lnTo>
                  <a:pt x="627797" y="3643953"/>
                </a:lnTo>
                <a:lnTo>
                  <a:pt x="586854" y="3630305"/>
                </a:lnTo>
                <a:cubicBezTo>
                  <a:pt x="573206" y="3616657"/>
                  <a:pt x="562783" y="3598735"/>
                  <a:pt x="545911" y="3589362"/>
                </a:cubicBezTo>
                <a:cubicBezTo>
                  <a:pt x="520760" y="3575389"/>
                  <a:pt x="464024" y="3562066"/>
                  <a:pt x="464024" y="3562066"/>
                </a:cubicBezTo>
                <a:cubicBezTo>
                  <a:pt x="385802" y="3444732"/>
                  <a:pt x="489957" y="3582811"/>
                  <a:pt x="395786" y="3507475"/>
                </a:cubicBezTo>
                <a:cubicBezTo>
                  <a:pt x="382978" y="3497228"/>
                  <a:pt x="380834" y="3477333"/>
                  <a:pt x="368490" y="3466532"/>
                </a:cubicBezTo>
                <a:cubicBezTo>
                  <a:pt x="343801" y="3444930"/>
                  <a:pt x="313899" y="3430138"/>
                  <a:pt x="286603" y="3411941"/>
                </a:cubicBezTo>
                <a:lnTo>
                  <a:pt x="204717" y="3357350"/>
                </a:lnTo>
                <a:cubicBezTo>
                  <a:pt x="191069" y="3348251"/>
                  <a:pt x="179335" y="3335241"/>
                  <a:pt x="163774" y="3330054"/>
                </a:cubicBezTo>
                <a:cubicBezTo>
                  <a:pt x="60862" y="3295750"/>
                  <a:pt x="187711" y="3342023"/>
                  <a:pt x="81887" y="3289111"/>
                </a:cubicBezTo>
                <a:cubicBezTo>
                  <a:pt x="69020" y="3282677"/>
                  <a:pt x="54301" y="3280806"/>
                  <a:pt x="40944" y="3275463"/>
                </a:cubicBezTo>
                <a:cubicBezTo>
                  <a:pt x="31499" y="3271685"/>
                  <a:pt x="22747" y="3266364"/>
                  <a:pt x="13648" y="3261815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746913" y="1555845"/>
            <a:ext cx="5991370" cy="3562065"/>
          </a:xfrm>
          <a:custGeom>
            <a:avLst/>
            <a:gdLst>
              <a:gd name="connsiteX0" fmla="*/ 81887 w 5991370"/>
              <a:gd name="connsiteY0" fmla="*/ 2265528 h 3562065"/>
              <a:gd name="connsiteX1" fmla="*/ 232012 w 5991370"/>
              <a:gd name="connsiteY1" fmla="*/ 2347415 h 3562065"/>
              <a:gd name="connsiteX2" fmla="*/ 272956 w 5991370"/>
              <a:gd name="connsiteY2" fmla="*/ 2361062 h 3562065"/>
              <a:gd name="connsiteX3" fmla="*/ 354842 w 5991370"/>
              <a:gd name="connsiteY3" fmla="*/ 2415654 h 3562065"/>
              <a:gd name="connsiteX4" fmla="*/ 423081 w 5991370"/>
              <a:gd name="connsiteY4" fmla="*/ 2470245 h 3562065"/>
              <a:gd name="connsiteX5" fmla="*/ 477672 w 5991370"/>
              <a:gd name="connsiteY5" fmla="*/ 2538483 h 3562065"/>
              <a:gd name="connsiteX6" fmla="*/ 545911 w 5991370"/>
              <a:gd name="connsiteY6" fmla="*/ 2661313 h 3562065"/>
              <a:gd name="connsiteX7" fmla="*/ 627797 w 5991370"/>
              <a:gd name="connsiteY7" fmla="*/ 2715904 h 3562065"/>
              <a:gd name="connsiteX8" fmla="*/ 764275 w 5991370"/>
              <a:gd name="connsiteY8" fmla="*/ 2756848 h 3562065"/>
              <a:gd name="connsiteX9" fmla="*/ 846162 w 5991370"/>
              <a:gd name="connsiteY9" fmla="*/ 2770495 h 3562065"/>
              <a:gd name="connsiteX10" fmla="*/ 968991 w 5991370"/>
              <a:gd name="connsiteY10" fmla="*/ 2797791 h 3562065"/>
              <a:gd name="connsiteX11" fmla="*/ 1050878 w 5991370"/>
              <a:gd name="connsiteY11" fmla="*/ 2825086 h 3562065"/>
              <a:gd name="connsiteX12" fmla="*/ 1091821 w 5991370"/>
              <a:gd name="connsiteY12" fmla="*/ 2852382 h 3562065"/>
              <a:gd name="connsiteX13" fmla="*/ 1269242 w 5991370"/>
              <a:gd name="connsiteY13" fmla="*/ 2879677 h 3562065"/>
              <a:gd name="connsiteX14" fmla="*/ 1924335 w 5991370"/>
              <a:gd name="connsiteY14" fmla="*/ 2866030 h 3562065"/>
              <a:gd name="connsiteX15" fmla="*/ 1965278 w 5991370"/>
              <a:gd name="connsiteY15" fmla="*/ 2838734 h 3562065"/>
              <a:gd name="connsiteX16" fmla="*/ 2006221 w 5991370"/>
              <a:gd name="connsiteY16" fmla="*/ 2825086 h 3562065"/>
              <a:gd name="connsiteX17" fmla="*/ 2088108 w 5991370"/>
              <a:gd name="connsiteY17" fmla="*/ 2770495 h 3562065"/>
              <a:gd name="connsiteX18" fmla="*/ 2183642 w 5991370"/>
              <a:gd name="connsiteY18" fmla="*/ 2743200 h 3562065"/>
              <a:gd name="connsiteX19" fmla="*/ 2224586 w 5991370"/>
              <a:gd name="connsiteY19" fmla="*/ 2661313 h 3562065"/>
              <a:gd name="connsiteX20" fmla="*/ 2251881 w 5991370"/>
              <a:gd name="connsiteY20" fmla="*/ 2579427 h 3562065"/>
              <a:gd name="connsiteX21" fmla="*/ 2306472 w 5991370"/>
              <a:gd name="connsiteY21" fmla="*/ 2483892 h 3562065"/>
              <a:gd name="connsiteX22" fmla="*/ 2388359 w 5991370"/>
              <a:gd name="connsiteY22" fmla="*/ 2402006 h 3562065"/>
              <a:gd name="connsiteX23" fmla="*/ 2470245 w 5991370"/>
              <a:gd name="connsiteY23" fmla="*/ 2347415 h 3562065"/>
              <a:gd name="connsiteX24" fmla="*/ 2483893 w 5991370"/>
              <a:gd name="connsiteY24" fmla="*/ 2306471 h 3562065"/>
              <a:gd name="connsiteX25" fmla="*/ 2565780 w 5991370"/>
              <a:gd name="connsiteY25" fmla="*/ 2238233 h 3562065"/>
              <a:gd name="connsiteX26" fmla="*/ 2593075 w 5991370"/>
              <a:gd name="connsiteY26" fmla="*/ 2197289 h 3562065"/>
              <a:gd name="connsiteX27" fmla="*/ 2634018 w 5991370"/>
              <a:gd name="connsiteY27" fmla="*/ 2169994 h 3562065"/>
              <a:gd name="connsiteX28" fmla="*/ 2661314 w 5991370"/>
              <a:gd name="connsiteY28" fmla="*/ 2088107 h 3562065"/>
              <a:gd name="connsiteX29" fmla="*/ 2729553 w 5991370"/>
              <a:gd name="connsiteY29" fmla="*/ 2006221 h 3562065"/>
              <a:gd name="connsiteX30" fmla="*/ 2756848 w 5991370"/>
              <a:gd name="connsiteY30" fmla="*/ 1965277 h 3562065"/>
              <a:gd name="connsiteX31" fmla="*/ 2797791 w 5991370"/>
              <a:gd name="connsiteY31" fmla="*/ 1951630 h 3562065"/>
              <a:gd name="connsiteX32" fmla="*/ 2838735 w 5991370"/>
              <a:gd name="connsiteY32" fmla="*/ 1924334 h 3562065"/>
              <a:gd name="connsiteX33" fmla="*/ 3002508 w 5991370"/>
              <a:gd name="connsiteY33" fmla="*/ 1897039 h 3562065"/>
              <a:gd name="connsiteX34" fmla="*/ 3070747 w 5991370"/>
              <a:gd name="connsiteY34" fmla="*/ 1883391 h 3562065"/>
              <a:gd name="connsiteX35" fmla="*/ 3179929 w 5991370"/>
              <a:gd name="connsiteY35" fmla="*/ 1869743 h 3562065"/>
              <a:gd name="connsiteX36" fmla="*/ 3370997 w 5991370"/>
              <a:gd name="connsiteY36" fmla="*/ 1883391 h 3562065"/>
              <a:gd name="connsiteX37" fmla="*/ 3411941 w 5991370"/>
              <a:gd name="connsiteY37" fmla="*/ 1897039 h 3562065"/>
              <a:gd name="connsiteX38" fmla="*/ 3439236 w 5991370"/>
              <a:gd name="connsiteY38" fmla="*/ 1937982 h 3562065"/>
              <a:gd name="connsiteX39" fmla="*/ 3712191 w 5991370"/>
              <a:gd name="connsiteY39" fmla="*/ 1924334 h 3562065"/>
              <a:gd name="connsiteX40" fmla="*/ 3889612 w 5991370"/>
              <a:gd name="connsiteY40" fmla="*/ 1897039 h 3562065"/>
              <a:gd name="connsiteX41" fmla="*/ 4039738 w 5991370"/>
              <a:gd name="connsiteY41" fmla="*/ 1883391 h 3562065"/>
              <a:gd name="connsiteX42" fmla="*/ 4080681 w 5991370"/>
              <a:gd name="connsiteY42" fmla="*/ 1869743 h 3562065"/>
              <a:gd name="connsiteX43" fmla="*/ 4121624 w 5991370"/>
              <a:gd name="connsiteY43" fmla="*/ 1842448 h 3562065"/>
              <a:gd name="connsiteX44" fmla="*/ 4162568 w 5991370"/>
              <a:gd name="connsiteY44" fmla="*/ 1856095 h 3562065"/>
              <a:gd name="connsiteX45" fmla="*/ 4258102 w 5991370"/>
              <a:gd name="connsiteY45" fmla="*/ 1869743 h 3562065"/>
              <a:gd name="connsiteX46" fmla="*/ 4339988 w 5991370"/>
              <a:gd name="connsiteY46" fmla="*/ 1897039 h 3562065"/>
              <a:gd name="connsiteX47" fmla="*/ 4462818 w 5991370"/>
              <a:gd name="connsiteY47" fmla="*/ 1965277 h 3562065"/>
              <a:gd name="connsiteX48" fmla="*/ 4858603 w 5991370"/>
              <a:gd name="connsiteY48" fmla="*/ 1951630 h 3562065"/>
              <a:gd name="connsiteX49" fmla="*/ 4940490 w 5991370"/>
              <a:gd name="connsiteY49" fmla="*/ 1897039 h 3562065"/>
              <a:gd name="connsiteX50" fmla="*/ 4995081 w 5991370"/>
              <a:gd name="connsiteY50" fmla="*/ 1815152 h 3562065"/>
              <a:gd name="connsiteX51" fmla="*/ 5063320 w 5991370"/>
              <a:gd name="connsiteY51" fmla="*/ 1733265 h 3562065"/>
              <a:gd name="connsiteX52" fmla="*/ 5076968 w 5991370"/>
              <a:gd name="connsiteY52" fmla="*/ 1692322 h 3562065"/>
              <a:gd name="connsiteX53" fmla="*/ 5104263 w 5991370"/>
              <a:gd name="connsiteY53" fmla="*/ 1651379 h 3562065"/>
              <a:gd name="connsiteX54" fmla="*/ 5131559 w 5991370"/>
              <a:gd name="connsiteY54" fmla="*/ 1596788 h 3562065"/>
              <a:gd name="connsiteX55" fmla="*/ 5186150 w 5991370"/>
              <a:gd name="connsiteY55" fmla="*/ 1514901 h 3562065"/>
              <a:gd name="connsiteX56" fmla="*/ 5213445 w 5991370"/>
              <a:gd name="connsiteY56" fmla="*/ 1473958 h 3562065"/>
              <a:gd name="connsiteX57" fmla="*/ 5254388 w 5991370"/>
              <a:gd name="connsiteY57" fmla="*/ 1433015 h 3562065"/>
              <a:gd name="connsiteX58" fmla="*/ 5363571 w 5991370"/>
              <a:gd name="connsiteY58" fmla="*/ 1446662 h 3562065"/>
              <a:gd name="connsiteX59" fmla="*/ 5390866 w 5991370"/>
              <a:gd name="connsiteY59" fmla="*/ 1487606 h 3562065"/>
              <a:gd name="connsiteX60" fmla="*/ 5486400 w 5991370"/>
              <a:gd name="connsiteY60" fmla="*/ 1473958 h 3562065"/>
              <a:gd name="connsiteX61" fmla="*/ 5527344 w 5991370"/>
              <a:gd name="connsiteY61" fmla="*/ 1446662 h 3562065"/>
              <a:gd name="connsiteX62" fmla="*/ 5650174 w 5991370"/>
              <a:gd name="connsiteY62" fmla="*/ 1419367 h 3562065"/>
              <a:gd name="connsiteX63" fmla="*/ 5977720 w 5991370"/>
              <a:gd name="connsiteY63" fmla="*/ 1433015 h 3562065"/>
              <a:gd name="connsiteX64" fmla="*/ 5991368 w 5991370"/>
              <a:gd name="connsiteY64" fmla="*/ 1473958 h 3562065"/>
              <a:gd name="connsiteX65" fmla="*/ 5977720 w 5991370"/>
              <a:gd name="connsiteY65" fmla="*/ 1583140 h 3562065"/>
              <a:gd name="connsiteX66" fmla="*/ 5923129 w 5991370"/>
              <a:gd name="connsiteY66" fmla="*/ 1705970 h 3562065"/>
              <a:gd name="connsiteX67" fmla="*/ 5882186 w 5991370"/>
              <a:gd name="connsiteY67" fmla="*/ 1787856 h 3562065"/>
              <a:gd name="connsiteX68" fmla="*/ 5868538 w 5991370"/>
              <a:gd name="connsiteY68" fmla="*/ 2893325 h 3562065"/>
              <a:gd name="connsiteX69" fmla="*/ 5882186 w 5991370"/>
              <a:gd name="connsiteY69" fmla="*/ 2934268 h 3562065"/>
              <a:gd name="connsiteX70" fmla="*/ 5868538 w 5991370"/>
              <a:gd name="connsiteY70" fmla="*/ 3193576 h 3562065"/>
              <a:gd name="connsiteX71" fmla="*/ 5718412 w 5991370"/>
              <a:gd name="connsiteY71" fmla="*/ 3166280 h 3562065"/>
              <a:gd name="connsiteX72" fmla="*/ 5677469 w 5991370"/>
              <a:gd name="connsiteY72" fmla="*/ 3138985 h 3562065"/>
              <a:gd name="connsiteX73" fmla="*/ 5663821 w 5991370"/>
              <a:gd name="connsiteY73" fmla="*/ 3098042 h 3562065"/>
              <a:gd name="connsiteX74" fmla="*/ 5622878 w 5991370"/>
              <a:gd name="connsiteY74" fmla="*/ 3084394 h 3562065"/>
              <a:gd name="connsiteX75" fmla="*/ 5595583 w 5991370"/>
              <a:gd name="connsiteY75" fmla="*/ 3002507 h 3562065"/>
              <a:gd name="connsiteX76" fmla="*/ 5513696 w 5991370"/>
              <a:gd name="connsiteY76" fmla="*/ 2961564 h 3562065"/>
              <a:gd name="connsiteX77" fmla="*/ 5431809 w 5991370"/>
              <a:gd name="connsiteY77" fmla="*/ 2920621 h 3562065"/>
              <a:gd name="connsiteX78" fmla="*/ 5308980 w 5991370"/>
              <a:gd name="connsiteY78" fmla="*/ 2961564 h 3562065"/>
              <a:gd name="connsiteX79" fmla="*/ 5268036 w 5991370"/>
              <a:gd name="connsiteY79" fmla="*/ 2975212 h 3562065"/>
              <a:gd name="connsiteX80" fmla="*/ 5227093 w 5991370"/>
              <a:gd name="connsiteY80" fmla="*/ 3002507 h 3562065"/>
              <a:gd name="connsiteX81" fmla="*/ 5186150 w 5991370"/>
              <a:gd name="connsiteY81" fmla="*/ 3016155 h 3562065"/>
              <a:gd name="connsiteX82" fmla="*/ 5063320 w 5991370"/>
              <a:gd name="connsiteY82" fmla="*/ 3084394 h 3562065"/>
              <a:gd name="connsiteX83" fmla="*/ 4981433 w 5991370"/>
              <a:gd name="connsiteY83" fmla="*/ 3166280 h 3562065"/>
              <a:gd name="connsiteX84" fmla="*/ 4899547 w 5991370"/>
              <a:gd name="connsiteY84" fmla="*/ 3193576 h 3562065"/>
              <a:gd name="connsiteX85" fmla="*/ 4735774 w 5991370"/>
              <a:gd name="connsiteY85" fmla="*/ 3275462 h 3562065"/>
              <a:gd name="connsiteX86" fmla="*/ 4558353 w 5991370"/>
              <a:gd name="connsiteY86" fmla="*/ 3289110 h 3562065"/>
              <a:gd name="connsiteX87" fmla="*/ 4476466 w 5991370"/>
              <a:gd name="connsiteY87" fmla="*/ 3316406 h 3562065"/>
              <a:gd name="connsiteX88" fmla="*/ 4353636 w 5991370"/>
              <a:gd name="connsiteY88" fmla="*/ 3398292 h 3562065"/>
              <a:gd name="connsiteX89" fmla="*/ 4312693 w 5991370"/>
              <a:gd name="connsiteY89" fmla="*/ 3425588 h 3562065"/>
              <a:gd name="connsiteX90" fmla="*/ 4230806 w 5991370"/>
              <a:gd name="connsiteY90" fmla="*/ 3452883 h 3562065"/>
              <a:gd name="connsiteX91" fmla="*/ 4189863 w 5991370"/>
              <a:gd name="connsiteY91" fmla="*/ 3480179 h 3562065"/>
              <a:gd name="connsiteX92" fmla="*/ 4162568 w 5991370"/>
              <a:gd name="connsiteY92" fmla="*/ 3521122 h 3562065"/>
              <a:gd name="connsiteX93" fmla="*/ 4121624 w 5991370"/>
              <a:gd name="connsiteY93" fmla="*/ 3534770 h 3562065"/>
              <a:gd name="connsiteX94" fmla="*/ 4080681 w 5991370"/>
              <a:gd name="connsiteY94" fmla="*/ 3562065 h 3562065"/>
              <a:gd name="connsiteX95" fmla="*/ 3971499 w 5991370"/>
              <a:gd name="connsiteY95" fmla="*/ 3548418 h 3562065"/>
              <a:gd name="connsiteX96" fmla="*/ 3930556 w 5991370"/>
              <a:gd name="connsiteY96" fmla="*/ 3534770 h 3562065"/>
              <a:gd name="connsiteX97" fmla="*/ 3916908 w 5991370"/>
              <a:gd name="connsiteY97" fmla="*/ 3493827 h 3562065"/>
              <a:gd name="connsiteX98" fmla="*/ 3835021 w 5991370"/>
              <a:gd name="connsiteY98" fmla="*/ 3466531 h 3562065"/>
              <a:gd name="connsiteX99" fmla="*/ 3712191 w 5991370"/>
              <a:gd name="connsiteY99" fmla="*/ 3384645 h 3562065"/>
              <a:gd name="connsiteX100" fmla="*/ 3671248 w 5991370"/>
              <a:gd name="connsiteY100" fmla="*/ 3357349 h 3562065"/>
              <a:gd name="connsiteX101" fmla="*/ 3630305 w 5991370"/>
              <a:gd name="connsiteY101" fmla="*/ 3152633 h 3562065"/>
              <a:gd name="connsiteX102" fmla="*/ 3603009 w 5991370"/>
              <a:gd name="connsiteY102" fmla="*/ 2988859 h 3562065"/>
              <a:gd name="connsiteX103" fmla="*/ 3548418 w 5991370"/>
              <a:gd name="connsiteY103" fmla="*/ 2906973 h 3562065"/>
              <a:gd name="connsiteX104" fmla="*/ 3507475 w 5991370"/>
              <a:gd name="connsiteY104" fmla="*/ 2879677 h 3562065"/>
              <a:gd name="connsiteX105" fmla="*/ 3466532 w 5991370"/>
              <a:gd name="connsiteY105" fmla="*/ 2797791 h 3562065"/>
              <a:gd name="connsiteX106" fmla="*/ 3493827 w 5991370"/>
              <a:gd name="connsiteY106" fmla="*/ 2715904 h 3562065"/>
              <a:gd name="connsiteX107" fmla="*/ 3507475 w 5991370"/>
              <a:gd name="connsiteY107" fmla="*/ 2674961 h 3562065"/>
              <a:gd name="connsiteX108" fmla="*/ 3521123 w 5991370"/>
              <a:gd name="connsiteY108" fmla="*/ 2552131 h 3562065"/>
              <a:gd name="connsiteX109" fmla="*/ 3548418 w 5991370"/>
              <a:gd name="connsiteY109" fmla="*/ 2470245 h 3562065"/>
              <a:gd name="connsiteX110" fmla="*/ 3521123 w 5991370"/>
              <a:gd name="connsiteY110" fmla="*/ 2197289 h 3562065"/>
              <a:gd name="connsiteX111" fmla="*/ 3507475 w 5991370"/>
              <a:gd name="connsiteY111" fmla="*/ 2156346 h 3562065"/>
              <a:gd name="connsiteX112" fmla="*/ 3439236 w 5991370"/>
              <a:gd name="connsiteY112" fmla="*/ 1965277 h 3562065"/>
              <a:gd name="connsiteX113" fmla="*/ 3370997 w 5991370"/>
              <a:gd name="connsiteY113" fmla="*/ 1910686 h 3562065"/>
              <a:gd name="connsiteX114" fmla="*/ 3330054 w 5991370"/>
              <a:gd name="connsiteY114" fmla="*/ 1869743 h 3562065"/>
              <a:gd name="connsiteX115" fmla="*/ 3248168 w 5991370"/>
              <a:gd name="connsiteY115" fmla="*/ 1815152 h 3562065"/>
              <a:gd name="connsiteX116" fmla="*/ 3220872 w 5991370"/>
              <a:gd name="connsiteY116" fmla="*/ 1733265 h 3562065"/>
              <a:gd name="connsiteX117" fmla="*/ 3207224 w 5991370"/>
              <a:gd name="connsiteY117" fmla="*/ 1692322 h 3562065"/>
              <a:gd name="connsiteX118" fmla="*/ 3138986 w 5991370"/>
              <a:gd name="connsiteY118" fmla="*/ 1610436 h 3562065"/>
              <a:gd name="connsiteX119" fmla="*/ 3098042 w 5991370"/>
              <a:gd name="connsiteY119" fmla="*/ 1569492 h 3562065"/>
              <a:gd name="connsiteX120" fmla="*/ 3084394 w 5991370"/>
              <a:gd name="connsiteY120" fmla="*/ 1528549 h 3562065"/>
              <a:gd name="connsiteX121" fmla="*/ 3057099 w 5991370"/>
              <a:gd name="connsiteY121" fmla="*/ 1487606 h 3562065"/>
              <a:gd name="connsiteX122" fmla="*/ 3043451 w 5991370"/>
              <a:gd name="connsiteY122" fmla="*/ 1433015 h 3562065"/>
              <a:gd name="connsiteX123" fmla="*/ 3016156 w 5991370"/>
              <a:gd name="connsiteY123" fmla="*/ 1351128 h 3562065"/>
              <a:gd name="connsiteX124" fmla="*/ 3002508 w 5991370"/>
              <a:gd name="connsiteY124" fmla="*/ 1310185 h 3562065"/>
              <a:gd name="connsiteX125" fmla="*/ 2975212 w 5991370"/>
              <a:gd name="connsiteY125" fmla="*/ 1269242 h 3562065"/>
              <a:gd name="connsiteX126" fmla="*/ 2934269 w 5991370"/>
              <a:gd name="connsiteY126" fmla="*/ 1146412 h 3562065"/>
              <a:gd name="connsiteX127" fmla="*/ 2920621 w 5991370"/>
              <a:gd name="connsiteY127" fmla="*/ 1105468 h 3562065"/>
              <a:gd name="connsiteX128" fmla="*/ 2879678 w 5991370"/>
              <a:gd name="connsiteY128" fmla="*/ 1078173 h 3562065"/>
              <a:gd name="connsiteX129" fmla="*/ 2770496 w 5991370"/>
              <a:gd name="connsiteY129" fmla="*/ 1091821 h 3562065"/>
              <a:gd name="connsiteX130" fmla="*/ 2756848 w 5991370"/>
              <a:gd name="connsiteY130" fmla="*/ 1282889 h 3562065"/>
              <a:gd name="connsiteX131" fmla="*/ 2688609 w 5991370"/>
              <a:gd name="connsiteY131" fmla="*/ 1433015 h 3562065"/>
              <a:gd name="connsiteX132" fmla="*/ 2647666 w 5991370"/>
              <a:gd name="connsiteY132" fmla="*/ 1460310 h 3562065"/>
              <a:gd name="connsiteX133" fmla="*/ 2552132 w 5991370"/>
              <a:gd name="connsiteY133" fmla="*/ 1569492 h 3562065"/>
              <a:gd name="connsiteX134" fmla="*/ 2470245 w 5991370"/>
              <a:gd name="connsiteY134" fmla="*/ 1596788 h 3562065"/>
              <a:gd name="connsiteX135" fmla="*/ 2388359 w 5991370"/>
              <a:gd name="connsiteY135" fmla="*/ 1651379 h 3562065"/>
              <a:gd name="connsiteX136" fmla="*/ 2347415 w 5991370"/>
              <a:gd name="connsiteY136" fmla="*/ 1678674 h 3562065"/>
              <a:gd name="connsiteX137" fmla="*/ 2292824 w 5991370"/>
              <a:gd name="connsiteY137" fmla="*/ 1692322 h 3562065"/>
              <a:gd name="connsiteX138" fmla="*/ 2210938 w 5991370"/>
              <a:gd name="connsiteY138" fmla="*/ 1705970 h 3562065"/>
              <a:gd name="connsiteX139" fmla="*/ 2129051 w 5991370"/>
              <a:gd name="connsiteY139" fmla="*/ 1733265 h 3562065"/>
              <a:gd name="connsiteX140" fmla="*/ 1992574 w 5991370"/>
              <a:gd name="connsiteY140" fmla="*/ 1746913 h 3562065"/>
              <a:gd name="connsiteX141" fmla="*/ 1910687 w 5991370"/>
              <a:gd name="connsiteY141" fmla="*/ 1774209 h 3562065"/>
              <a:gd name="connsiteX142" fmla="*/ 1869744 w 5991370"/>
              <a:gd name="connsiteY142" fmla="*/ 1787856 h 3562065"/>
              <a:gd name="connsiteX143" fmla="*/ 1596788 w 5991370"/>
              <a:gd name="connsiteY143" fmla="*/ 1815152 h 3562065"/>
              <a:gd name="connsiteX144" fmla="*/ 1555845 w 5991370"/>
              <a:gd name="connsiteY144" fmla="*/ 1842448 h 3562065"/>
              <a:gd name="connsiteX145" fmla="*/ 1433015 w 5991370"/>
              <a:gd name="connsiteY145" fmla="*/ 1869743 h 3562065"/>
              <a:gd name="connsiteX146" fmla="*/ 1405720 w 5991370"/>
              <a:gd name="connsiteY146" fmla="*/ 1678674 h 3562065"/>
              <a:gd name="connsiteX147" fmla="*/ 1378424 w 5991370"/>
              <a:gd name="connsiteY147" fmla="*/ 1596788 h 3562065"/>
              <a:gd name="connsiteX148" fmla="*/ 1364777 w 5991370"/>
              <a:gd name="connsiteY148" fmla="*/ 1392071 h 3562065"/>
              <a:gd name="connsiteX149" fmla="*/ 1323833 w 5991370"/>
              <a:gd name="connsiteY149" fmla="*/ 1364776 h 3562065"/>
              <a:gd name="connsiteX150" fmla="*/ 1296538 w 5991370"/>
              <a:gd name="connsiteY150" fmla="*/ 1323833 h 3562065"/>
              <a:gd name="connsiteX151" fmla="*/ 1282890 w 5991370"/>
              <a:gd name="connsiteY151" fmla="*/ 1282889 h 3562065"/>
              <a:gd name="connsiteX152" fmla="*/ 1201003 w 5991370"/>
              <a:gd name="connsiteY152" fmla="*/ 1255594 h 3562065"/>
              <a:gd name="connsiteX153" fmla="*/ 1160060 w 5991370"/>
              <a:gd name="connsiteY153" fmla="*/ 1228298 h 3562065"/>
              <a:gd name="connsiteX154" fmla="*/ 1160060 w 5991370"/>
              <a:gd name="connsiteY154" fmla="*/ 873456 h 3562065"/>
              <a:gd name="connsiteX155" fmla="*/ 1119117 w 5991370"/>
              <a:gd name="connsiteY155" fmla="*/ 723331 h 3562065"/>
              <a:gd name="connsiteX156" fmla="*/ 1078174 w 5991370"/>
              <a:gd name="connsiteY156" fmla="*/ 600501 h 3562065"/>
              <a:gd name="connsiteX157" fmla="*/ 1064526 w 5991370"/>
              <a:gd name="connsiteY157" fmla="*/ 559558 h 3562065"/>
              <a:gd name="connsiteX158" fmla="*/ 982639 w 5991370"/>
              <a:gd name="connsiteY158" fmla="*/ 518615 h 3562065"/>
              <a:gd name="connsiteX159" fmla="*/ 968991 w 5991370"/>
              <a:gd name="connsiteY159" fmla="*/ 204716 h 3562065"/>
              <a:gd name="connsiteX160" fmla="*/ 955344 w 5991370"/>
              <a:gd name="connsiteY160" fmla="*/ 122830 h 3562065"/>
              <a:gd name="connsiteX161" fmla="*/ 900753 w 5991370"/>
              <a:gd name="connsiteY161" fmla="*/ 109182 h 3562065"/>
              <a:gd name="connsiteX162" fmla="*/ 873457 w 5991370"/>
              <a:gd name="connsiteY162" fmla="*/ 68239 h 3562065"/>
              <a:gd name="connsiteX163" fmla="*/ 859809 w 5991370"/>
              <a:gd name="connsiteY163" fmla="*/ 13648 h 3562065"/>
              <a:gd name="connsiteX164" fmla="*/ 818866 w 5991370"/>
              <a:gd name="connsiteY164" fmla="*/ 0 h 3562065"/>
              <a:gd name="connsiteX165" fmla="*/ 723332 w 5991370"/>
              <a:gd name="connsiteY165" fmla="*/ 109182 h 3562065"/>
              <a:gd name="connsiteX166" fmla="*/ 696036 w 5991370"/>
              <a:gd name="connsiteY166" fmla="*/ 150125 h 3562065"/>
              <a:gd name="connsiteX167" fmla="*/ 668741 w 5991370"/>
              <a:gd name="connsiteY167" fmla="*/ 232012 h 3562065"/>
              <a:gd name="connsiteX168" fmla="*/ 614150 w 5991370"/>
              <a:gd name="connsiteY168" fmla="*/ 313898 h 3562065"/>
              <a:gd name="connsiteX169" fmla="*/ 586854 w 5991370"/>
              <a:gd name="connsiteY169" fmla="*/ 354842 h 3562065"/>
              <a:gd name="connsiteX170" fmla="*/ 559559 w 5991370"/>
              <a:gd name="connsiteY170" fmla="*/ 450376 h 3562065"/>
              <a:gd name="connsiteX171" fmla="*/ 532263 w 5991370"/>
              <a:gd name="connsiteY171" fmla="*/ 532262 h 3562065"/>
              <a:gd name="connsiteX172" fmla="*/ 491320 w 5991370"/>
              <a:gd name="connsiteY172" fmla="*/ 655092 h 3562065"/>
              <a:gd name="connsiteX173" fmla="*/ 477672 w 5991370"/>
              <a:gd name="connsiteY173" fmla="*/ 696036 h 3562065"/>
              <a:gd name="connsiteX174" fmla="*/ 464024 w 5991370"/>
              <a:gd name="connsiteY174" fmla="*/ 736979 h 3562065"/>
              <a:gd name="connsiteX175" fmla="*/ 450377 w 5991370"/>
              <a:gd name="connsiteY175" fmla="*/ 805218 h 3562065"/>
              <a:gd name="connsiteX176" fmla="*/ 423081 w 5991370"/>
              <a:gd name="connsiteY176" fmla="*/ 887104 h 3562065"/>
              <a:gd name="connsiteX177" fmla="*/ 382138 w 5991370"/>
              <a:gd name="connsiteY177" fmla="*/ 914400 h 3562065"/>
              <a:gd name="connsiteX178" fmla="*/ 368490 w 5991370"/>
              <a:gd name="connsiteY178" fmla="*/ 955343 h 3562065"/>
              <a:gd name="connsiteX179" fmla="*/ 313899 w 5991370"/>
              <a:gd name="connsiteY179" fmla="*/ 1037230 h 3562065"/>
              <a:gd name="connsiteX180" fmla="*/ 286603 w 5991370"/>
              <a:gd name="connsiteY180" fmla="*/ 1132764 h 3562065"/>
              <a:gd name="connsiteX181" fmla="*/ 245660 w 5991370"/>
              <a:gd name="connsiteY181" fmla="*/ 1255594 h 3562065"/>
              <a:gd name="connsiteX182" fmla="*/ 232012 w 5991370"/>
              <a:gd name="connsiteY182" fmla="*/ 1296537 h 3562065"/>
              <a:gd name="connsiteX183" fmla="*/ 218365 w 5991370"/>
              <a:gd name="connsiteY183" fmla="*/ 1337480 h 3562065"/>
              <a:gd name="connsiteX184" fmla="*/ 191069 w 5991370"/>
              <a:gd name="connsiteY184" fmla="*/ 1392071 h 3562065"/>
              <a:gd name="connsiteX185" fmla="*/ 136478 w 5991370"/>
              <a:gd name="connsiteY185" fmla="*/ 1473958 h 3562065"/>
              <a:gd name="connsiteX186" fmla="*/ 95535 w 5991370"/>
              <a:gd name="connsiteY186" fmla="*/ 1501254 h 3562065"/>
              <a:gd name="connsiteX187" fmla="*/ 68239 w 5991370"/>
              <a:gd name="connsiteY187" fmla="*/ 1801504 h 3562065"/>
              <a:gd name="connsiteX188" fmla="*/ 54591 w 5991370"/>
              <a:gd name="connsiteY188" fmla="*/ 1842448 h 3562065"/>
              <a:gd name="connsiteX189" fmla="*/ 13648 w 5991370"/>
              <a:gd name="connsiteY189" fmla="*/ 1992573 h 3562065"/>
              <a:gd name="connsiteX190" fmla="*/ 0 w 5991370"/>
              <a:gd name="connsiteY190" fmla="*/ 2033516 h 3562065"/>
              <a:gd name="connsiteX191" fmla="*/ 13648 w 5991370"/>
              <a:gd name="connsiteY191" fmla="*/ 2238233 h 3562065"/>
              <a:gd name="connsiteX192" fmla="*/ 27296 w 5991370"/>
              <a:gd name="connsiteY192" fmla="*/ 2306471 h 356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991370" h="3562065">
                <a:moveTo>
                  <a:pt x="81887" y="2265528"/>
                </a:moveTo>
                <a:cubicBezTo>
                  <a:pt x="172591" y="2338091"/>
                  <a:pt x="122494" y="2310909"/>
                  <a:pt x="232012" y="2347415"/>
                </a:cubicBezTo>
                <a:lnTo>
                  <a:pt x="272956" y="2361062"/>
                </a:lnTo>
                <a:cubicBezTo>
                  <a:pt x="300251" y="2379259"/>
                  <a:pt x="336645" y="2388359"/>
                  <a:pt x="354842" y="2415654"/>
                </a:cubicBezTo>
                <a:cubicBezTo>
                  <a:pt x="390118" y="2468567"/>
                  <a:pt x="366577" y="2451410"/>
                  <a:pt x="423081" y="2470245"/>
                </a:cubicBezTo>
                <a:cubicBezTo>
                  <a:pt x="457386" y="2573159"/>
                  <a:pt x="407120" y="2450293"/>
                  <a:pt x="477672" y="2538483"/>
                </a:cubicBezTo>
                <a:cubicBezTo>
                  <a:pt x="534560" y="2609593"/>
                  <a:pt x="408395" y="2569635"/>
                  <a:pt x="545911" y="2661313"/>
                </a:cubicBezTo>
                <a:cubicBezTo>
                  <a:pt x="573206" y="2679510"/>
                  <a:pt x="596676" y="2705530"/>
                  <a:pt x="627797" y="2715904"/>
                </a:cubicBezTo>
                <a:cubicBezTo>
                  <a:pt x="680014" y="2733310"/>
                  <a:pt x="712714" y="2746536"/>
                  <a:pt x="764275" y="2756848"/>
                </a:cubicBezTo>
                <a:cubicBezTo>
                  <a:pt x="791410" y="2762275"/>
                  <a:pt x="818936" y="2765545"/>
                  <a:pt x="846162" y="2770495"/>
                </a:cubicBezTo>
                <a:cubicBezTo>
                  <a:pt x="879128" y="2776489"/>
                  <a:pt x="935291" y="2787681"/>
                  <a:pt x="968991" y="2797791"/>
                </a:cubicBezTo>
                <a:cubicBezTo>
                  <a:pt x="996550" y="2806059"/>
                  <a:pt x="1050878" y="2825086"/>
                  <a:pt x="1050878" y="2825086"/>
                </a:cubicBezTo>
                <a:cubicBezTo>
                  <a:pt x="1064526" y="2834185"/>
                  <a:pt x="1077150" y="2845046"/>
                  <a:pt x="1091821" y="2852382"/>
                </a:cubicBezTo>
                <a:cubicBezTo>
                  <a:pt x="1141006" y="2876975"/>
                  <a:pt x="1230100" y="2875763"/>
                  <a:pt x="1269242" y="2879677"/>
                </a:cubicBezTo>
                <a:cubicBezTo>
                  <a:pt x="1487606" y="2875128"/>
                  <a:pt x="1706300" y="2878855"/>
                  <a:pt x="1924335" y="2866030"/>
                </a:cubicBezTo>
                <a:cubicBezTo>
                  <a:pt x="1940709" y="2865067"/>
                  <a:pt x="1950607" y="2846070"/>
                  <a:pt x="1965278" y="2838734"/>
                </a:cubicBezTo>
                <a:cubicBezTo>
                  <a:pt x="1978145" y="2832300"/>
                  <a:pt x="1993645" y="2832072"/>
                  <a:pt x="2006221" y="2825086"/>
                </a:cubicBezTo>
                <a:cubicBezTo>
                  <a:pt x="2034898" y="2809154"/>
                  <a:pt x="2056282" y="2778451"/>
                  <a:pt x="2088108" y="2770495"/>
                </a:cubicBezTo>
                <a:cubicBezTo>
                  <a:pt x="2156655" y="2753359"/>
                  <a:pt x="2124905" y="2762780"/>
                  <a:pt x="2183642" y="2743200"/>
                </a:cubicBezTo>
                <a:cubicBezTo>
                  <a:pt x="2233417" y="2593875"/>
                  <a:pt x="2154033" y="2820056"/>
                  <a:pt x="2224586" y="2661313"/>
                </a:cubicBezTo>
                <a:cubicBezTo>
                  <a:pt x="2236271" y="2635021"/>
                  <a:pt x="2239014" y="2605161"/>
                  <a:pt x="2251881" y="2579427"/>
                </a:cubicBezTo>
                <a:cubicBezTo>
                  <a:pt x="2266001" y="2551188"/>
                  <a:pt x="2284429" y="2508690"/>
                  <a:pt x="2306472" y="2483892"/>
                </a:cubicBezTo>
                <a:cubicBezTo>
                  <a:pt x="2332118" y="2455041"/>
                  <a:pt x="2356241" y="2423418"/>
                  <a:pt x="2388359" y="2402006"/>
                </a:cubicBezTo>
                <a:lnTo>
                  <a:pt x="2470245" y="2347415"/>
                </a:lnTo>
                <a:cubicBezTo>
                  <a:pt x="2474794" y="2333767"/>
                  <a:pt x="2475913" y="2318441"/>
                  <a:pt x="2483893" y="2306471"/>
                </a:cubicBezTo>
                <a:cubicBezTo>
                  <a:pt x="2504910" y="2274945"/>
                  <a:pt x="2535567" y="2258374"/>
                  <a:pt x="2565780" y="2238233"/>
                </a:cubicBezTo>
                <a:cubicBezTo>
                  <a:pt x="2574878" y="2224585"/>
                  <a:pt x="2581477" y="2208888"/>
                  <a:pt x="2593075" y="2197289"/>
                </a:cubicBezTo>
                <a:cubicBezTo>
                  <a:pt x="2604673" y="2185691"/>
                  <a:pt x="2625325" y="2183903"/>
                  <a:pt x="2634018" y="2169994"/>
                </a:cubicBezTo>
                <a:cubicBezTo>
                  <a:pt x="2649267" y="2145595"/>
                  <a:pt x="2645354" y="2112047"/>
                  <a:pt x="2661314" y="2088107"/>
                </a:cubicBezTo>
                <a:cubicBezTo>
                  <a:pt x="2729086" y="1986448"/>
                  <a:pt x="2641979" y="2111310"/>
                  <a:pt x="2729553" y="2006221"/>
                </a:cubicBezTo>
                <a:cubicBezTo>
                  <a:pt x="2740054" y="1993620"/>
                  <a:pt x="2744040" y="1975524"/>
                  <a:pt x="2756848" y="1965277"/>
                </a:cubicBezTo>
                <a:cubicBezTo>
                  <a:pt x="2768081" y="1956290"/>
                  <a:pt x="2784143" y="1956179"/>
                  <a:pt x="2797791" y="1951630"/>
                </a:cubicBezTo>
                <a:cubicBezTo>
                  <a:pt x="2811439" y="1942531"/>
                  <a:pt x="2824064" y="1931670"/>
                  <a:pt x="2838735" y="1924334"/>
                </a:cubicBezTo>
                <a:cubicBezTo>
                  <a:pt x="2885673" y="1900865"/>
                  <a:pt x="2960125" y="1903094"/>
                  <a:pt x="3002508" y="1897039"/>
                </a:cubicBezTo>
                <a:cubicBezTo>
                  <a:pt x="3025472" y="1893759"/>
                  <a:pt x="3047820" y="1886918"/>
                  <a:pt x="3070747" y="1883391"/>
                </a:cubicBezTo>
                <a:cubicBezTo>
                  <a:pt x="3106998" y="1877814"/>
                  <a:pt x="3143535" y="1874292"/>
                  <a:pt x="3179929" y="1869743"/>
                </a:cubicBezTo>
                <a:cubicBezTo>
                  <a:pt x="3243618" y="1874292"/>
                  <a:pt x="3307583" y="1875930"/>
                  <a:pt x="3370997" y="1883391"/>
                </a:cubicBezTo>
                <a:cubicBezTo>
                  <a:pt x="3385285" y="1885072"/>
                  <a:pt x="3400707" y="1888052"/>
                  <a:pt x="3411941" y="1897039"/>
                </a:cubicBezTo>
                <a:cubicBezTo>
                  <a:pt x="3424749" y="1907285"/>
                  <a:pt x="3430138" y="1924334"/>
                  <a:pt x="3439236" y="1937982"/>
                </a:cubicBezTo>
                <a:cubicBezTo>
                  <a:pt x="3530221" y="1933433"/>
                  <a:pt x="3621324" y="1930825"/>
                  <a:pt x="3712191" y="1924334"/>
                </a:cubicBezTo>
                <a:cubicBezTo>
                  <a:pt x="3942846" y="1907858"/>
                  <a:pt x="3723142" y="1917847"/>
                  <a:pt x="3889612" y="1897039"/>
                </a:cubicBezTo>
                <a:cubicBezTo>
                  <a:pt x="3939472" y="1890807"/>
                  <a:pt x="3989696" y="1887940"/>
                  <a:pt x="4039738" y="1883391"/>
                </a:cubicBezTo>
                <a:cubicBezTo>
                  <a:pt x="4053386" y="1878842"/>
                  <a:pt x="4067814" y="1876177"/>
                  <a:pt x="4080681" y="1869743"/>
                </a:cubicBezTo>
                <a:cubicBezTo>
                  <a:pt x="4095352" y="1862408"/>
                  <a:pt x="4105445" y="1845145"/>
                  <a:pt x="4121624" y="1842448"/>
                </a:cubicBezTo>
                <a:cubicBezTo>
                  <a:pt x="4135814" y="1840083"/>
                  <a:pt x="4148461" y="1853274"/>
                  <a:pt x="4162568" y="1856095"/>
                </a:cubicBezTo>
                <a:cubicBezTo>
                  <a:pt x="4194111" y="1862404"/>
                  <a:pt x="4226257" y="1865194"/>
                  <a:pt x="4258102" y="1869743"/>
                </a:cubicBezTo>
                <a:cubicBezTo>
                  <a:pt x="4285397" y="1878842"/>
                  <a:pt x="4316048" y="1881079"/>
                  <a:pt x="4339988" y="1897039"/>
                </a:cubicBezTo>
                <a:cubicBezTo>
                  <a:pt x="4433845" y="1959610"/>
                  <a:pt x="4390753" y="1941257"/>
                  <a:pt x="4462818" y="1965277"/>
                </a:cubicBezTo>
                <a:cubicBezTo>
                  <a:pt x="4594746" y="1960728"/>
                  <a:pt x="4727923" y="1970298"/>
                  <a:pt x="4858603" y="1951630"/>
                </a:cubicBezTo>
                <a:cubicBezTo>
                  <a:pt x="4891079" y="1946991"/>
                  <a:pt x="4940490" y="1897039"/>
                  <a:pt x="4940490" y="1897039"/>
                </a:cubicBezTo>
                <a:cubicBezTo>
                  <a:pt x="4958687" y="1869743"/>
                  <a:pt x="4971884" y="1838349"/>
                  <a:pt x="4995081" y="1815152"/>
                </a:cubicBezTo>
                <a:cubicBezTo>
                  <a:pt x="5025265" y="1784968"/>
                  <a:pt x="5044318" y="1771268"/>
                  <a:pt x="5063320" y="1733265"/>
                </a:cubicBezTo>
                <a:cubicBezTo>
                  <a:pt x="5069754" y="1720398"/>
                  <a:pt x="5070534" y="1705189"/>
                  <a:pt x="5076968" y="1692322"/>
                </a:cubicBezTo>
                <a:cubicBezTo>
                  <a:pt x="5084303" y="1677651"/>
                  <a:pt x="5096125" y="1665620"/>
                  <a:pt x="5104263" y="1651379"/>
                </a:cubicBezTo>
                <a:cubicBezTo>
                  <a:pt x="5114357" y="1633715"/>
                  <a:pt x="5121092" y="1614234"/>
                  <a:pt x="5131559" y="1596788"/>
                </a:cubicBezTo>
                <a:cubicBezTo>
                  <a:pt x="5148437" y="1568658"/>
                  <a:pt x="5167953" y="1542197"/>
                  <a:pt x="5186150" y="1514901"/>
                </a:cubicBezTo>
                <a:cubicBezTo>
                  <a:pt x="5195248" y="1501253"/>
                  <a:pt x="5201847" y="1485556"/>
                  <a:pt x="5213445" y="1473958"/>
                </a:cubicBezTo>
                <a:lnTo>
                  <a:pt x="5254388" y="1433015"/>
                </a:lnTo>
                <a:cubicBezTo>
                  <a:pt x="5290782" y="1437564"/>
                  <a:pt x="5329517" y="1433040"/>
                  <a:pt x="5363571" y="1446662"/>
                </a:cubicBezTo>
                <a:cubicBezTo>
                  <a:pt x="5378801" y="1452754"/>
                  <a:pt x="5374854" y="1484048"/>
                  <a:pt x="5390866" y="1487606"/>
                </a:cubicBezTo>
                <a:cubicBezTo>
                  <a:pt x="5422268" y="1494584"/>
                  <a:pt x="5454555" y="1478507"/>
                  <a:pt x="5486400" y="1473958"/>
                </a:cubicBezTo>
                <a:cubicBezTo>
                  <a:pt x="5500048" y="1464859"/>
                  <a:pt x="5512267" y="1453123"/>
                  <a:pt x="5527344" y="1446662"/>
                </a:cubicBezTo>
                <a:cubicBezTo>
                  <a:pt x="5544204" y="1439437"/>
                  <a:pt x="5638036" y="1421795"/>
                  <a:pt x="5650174" y="1419367"/>
                </a:cubicBezTo>
                <a:cubicBezTo>
                  <a:pt x="5759356" y="1423916"/>
                  <a:pt x="5869816" y="1415750"/>
                  <a:pt x="5977720" y="1433015"/>
                </a:cubicBezTo>
                <a:cubicBezTo>
                  <a:pt x="5991925" y="1435288"/>
                  <a:pt x="5991368" y="1459572"/>
                  <a:pt x="5991368" y="1473958"/>
                </a:cubicBezTo>
                <a:cubicBezTo>
                  <a:pt x="5991368" y="1510635"/>
                  <a:pt x="5985405" y="1547277"/>
                  <a:pt x="5977720" y="1583140"/>
                </a:cubicBezTo>
                <a:cubicBezTo>
                  <a:pt x="5951313" y="1706373"/>
                  <a:pt x="5962920" y="1626387"/>
                  <a:pt x="5923129" y="1705970"/>
                </a:cubicBezTo>
                <a:cubicBezTo>
                  <a:pt x="5866625" y="1818977"/>
                  <a:pt x="5960409" y="1670519"/>
                  <a:pt x="5882186" y="1787856"/>
                </a:cubicBezTo>
                <a:cubicBezTo>
                  <a:pt x="5854297" y="2359563"/>
                  <a:pt x="5842155" y="2326111"/>
                  <a:pt x="5868538" y="2893325"/>
                </a:cubicBezTo>
                <a:cubicBezTo>
                  <a:pt x="5869206" y="2907695"/>
                  <a:pt x="5877637" y="2920620"/>
                  <a:pt x="5882186" y="2934268"/>
                </a:cubicBezTo>
                <a:cubicBezTo>
                  <a:pt x="5877637" y="3020704"/>
                  <a:pt x="5907247" y="3116158"/>
                  <a:pt x="5868538" y="3193576"/>
                </a:cubicBezTo>
                <a:cubicBezTo>
                  <a:pt x="5862892" y="3204867"/>
                  <a:pt x="5747941" y="3181044"/>
                  <a:pt x="5718412" y="3166280"/>
                </a:cubicBezTo>
                <a:cubicBezTo>
                  <a:pt x="5703741" y="3158945"/>
                  <a:pt x="5691117" y="3148083"/>
                  <a:pt x="5677469" y="3138985"/>
                </a:cubicBezTo>
                <a:cubicBezTo>
                  <a:pt x="5672920" y="3125337"/>
                  <a:pt x="5673993" y="3108214"/>
                  <a:pt x="5663821" y="3098042"/>
                </a:cubicBezTo>
                <a:cubicBezTo>
                  <a:pt x="5653649" y="3087870"/>
                  <a:pt x="5631240" y="3096100"/>
                  <a:pt x="5622878" y="3084394"/>
                </a:cubicBezTo>
                <a:cubicBezTo>
                  <a:pt x="5606155" y="3060981"/>
                  <a:pt x="5619523" y="3018466"/>
                  <a:pt x="5595583" y="3002507"/>
                </a:cubicBezTo>
                <a:cubicBezTo>
                  <a:pt x="5478228" y="2924273"/>
                  <a:pt x="5626718" y="3018076"/>
                  <a:pt x="5513696" y="2961564"/>
                </a:cubicBezTo>
                <a:cubicBezTo>
                  <a:pt x="5407881" y="2908655"/>
                  <a:pt x="5534713" y="2954920"/>
                  <a:pt x="5431809" y="2920621"/>
                </a:cubicBezTo>
                <a:lnTo>
                  <a:pt x="5308980" y="2961564"/>
                </a:lnTo>
                <a:cubicBezTo>
                  <a:pt x="5295332" y="2966113"/>
                  <a:pt x="5280006" y="2967232"/>
                  <a:pt x="5268036" y="2975212"/>
                </a:cubicBezTo>
                <a:cubicBezTo>
                  <a:pt x="5254388" y="2984310"/>
                  <a:pt x="5241764" y="2995172"/>
                  <a:pt x="5227093" y="3002507"/>
                </a:cubicBezTo>
                <a:cubicBezTo>
                  <a:pt x="5214226" y="3008941"/>
                  <a:pt x="5198726" y="3009169"/>
                  <a:pt x="5186150" y="3016155"/>
                </a:cubicBezTo>
                <a:cubicBezTo>
                  <a:pt x="5045365" y="3094369"/>
                  <a:pt x="5155964" y="3053512"/>
                  <a:pt x="5063320" y="3084394"/>
                </a:cubicBezTo>
                <a:cubicBezTo>
                  <a:pt x="5036024" y="3111689"/>
                  <a:pt x="5018054" y="3154073"/>
                  <a:pt x="4981433" y="3166280"/>
                </a:cubicBezTo>
                <a:cubicBezTo>
                  <a:pt x="4954138" y="3175379"/>
                  <a:pt x="4923487" y="3177616"/>
                  <a:pt x="4899547" y="3193576"/>
                </a:cubicBezTo>
                <a:cubicBezTo>
                  <a:pt x="4849742" y="3226779"/>
                  <a:pt x="4799649" y="3270548"/>
                  <a:pt x="4735774" y="3275462"/>
                </a:cubicBezTo>
                <a:lnTo>
                  <a:pt x="4558353" y="3289110"/>
                </a:lnTo>
                <a:cubicBezTo>
                  <a:pt x="4531057" y="3298209"/>
                  <a:pt x="4500406" y="3300446"/>
                  <a:pt x="4476466" y="3316406"/>
                </a:cubicBezTo>
                <a:lnTo>
                  <a:pt x="4353636" y="3398292"/>
                </a:lnTo>
                <a:cubicBezTo>
                  <a:pt x="4339988" y="3407390"/>
                  <a:pt x="4328254" y="3420401"/>
                  <a:pt x="4312693" y="3425588"/>
                </a:cubicBezTo>
                <a:lnTo>
                  <a:pt x="4230806" y="3452883"/>
                </a:lnTo>
                <a:cubicBezTo>
                  <a:pt x="4217158" y="3461982"/>
                  <a:pt x="4201461" y="3468581"/>
                  <a:pt x="4189863" y="3480179"/>
                </a:cubicBezTo>
                <a:cubicBezTo>
                  <a:pt x="4178265" y="3491777"/>
                  <a:pt x="4175376" y="3510876"/>
                  <a:pt x="4162568" y="3521122"/>
                </a:cubicBezTo>
                <a:cubicBezTo>
                  <a:pt x="4151334" y="3530109"/>
                  <a:pt x="4134491" y="3528336"/>
                  <a:pt x="4121624" y="3534770"/>
                </a:cubicBezTo>
                <a:cubicBezTo>
                  <a:pt x="4106953" y="3542105"/>
                  <a:pt x="4094329" y="3552967"/>
                  <a:pt x="4080681" y="3562065"/>
                </a:cubicBezTo>
                <a:cubicBezTo>
                  <a:pt x="4044287" y="3557516"/>
                  <a:pt x="4007585" y="3554979"/>
                  <a:pt x="3971499" y="3548418"/>
                </a:cubicBezTo>
                <a:cubicBezTo>
                  <a:pt x="3957345" y="3545845"/>
                  <a:pt x="3940728" y="3544942"/>
                  <a:pt x="3930556" y="3534770"/>
                </a:cubicBezTo>
                <a:cubicBezTo>
                  <a:pt x="3920384" y="3524598"/>
                  <a:pt x="3928614" y="3502189"/>
                  <a:pt x="3916908" y="3493827"/>
                </a:cubicBezTo>
                <a:cubicBezTo>
                  <a:pt x="3893495" y="3477104"/>
                  <a:pt x="3858961" y="3482491"/>
                  <a:pt x="3835021" y="3466531"/>
                </a:cubicBezTo>
                <a:lnTo>
                  <a:pt x="3712191" y="3384645"/>
                </a:lnTo>
                <a:lnTo>
                  <a:pt x="3671248" y="3357349"/>
                </a:lnTo>
                <a:cubicBezTo>
                  <a:pt x="3641677" y="3239064"/>
                  <a:pt x="3644520" y="3266349"/>
                  <a:pt x="3630305" y="3152633"/>
                </a:cubicBezTo>
                <a:cubicBezTo>
                  <a:pt x="3627395" y="3129355"/>
                  <a:pt x="3625379" y="3029125"/>
                  <a:pt x="3603009" y="2988859"/>
                </a:cubicBezTo>
                <a:cubicBezTo>
                  <a:pt x="3587077" y="2960182"/>
                  <a:pt x="3575713" y="2925170"/>
                  <a:pt x="3548418" y="2906973"/>
                </a:cubicBezTo>
                <a:lnTo>
                  <a:pt x="3507475" y="2879677"/>
                </a:lnTo>
                <a:cubicBezTo>
                  <a:pt x="3496743" y="2863578"/>
                  <a:pt x="3463842" y="2822006"/>
                  <a:pt x="3466532" y="2797791"/>
                </a:cubicBezTo>
                <a:cubicBezTo>
                  <a:pt x="3469709" y="2769195"/>
                  <a:pt x="3484729" y="2743200"/>
                  <a:pt x="3493827" y="2715904"/>
                </a:cubicBezTo>
                <a:lnTo>
                  <a:pt x="3507475" y="2674961"/>
                </a:lnTo>
                <a:cubicBezTo>
                  <a:pt x="3512024" y="2634018"/>
                  <a:pt x="3513044" y="2592526"/>
                  <a:pt x="3521123" y="2552131"/>
                </a:cubicBezTo>
                <a:cubicBezTo>
                  <a:pt x="3526766" y="2523918"/>
                  <a:pt x="3548418" y="2470245"/>
                  <a:pt x="3548418" y="2470245"/>
                </a:cubicBezTo>
                <a:cubicBezTo>
                  <a:pt x="3542461" y="2392802"/>
                  <a:pt x="3537651" y="2279927"/>
                  <a:pt x="3521123" y="2197289"/>
                </a:cubicBezTo>
                <a:cubicBezTo>
                  <a:pt x="3518302" y="2183182"/>
                  <a:pt x="3512024" y="2169994"/>
                  <a:pt x="3507475" y="2156346"/>
                </a:cubicBezTo>
                <a:cubicBezTo>
                  <a:pt x="3477483" y="1976393"/>
                  <a:pt x="3526229" y="2023272"/>
                  <a:pt x="3439236" y="1965277"/>
                </a:cubicBezTo>
                <a:cubicBezTo>
                  <a:pt x="3378193" y="1873711"/>
                  <a:pt x="3450103" y="1963423"/>
                  <a:pt x="3370997" y="1910686"/>
                </a:cubicBezTo>
                <a:cubicBezTo>
                  <a:pt x="3354938" y="1899980"/>
                  <a:pt x="3345289" y="1881593"/>
                  <a:pt x="3330054" y="1869743"/>
                </a:cubicBezTo>
                <a:cubicBezTo>
                  <a:pt x="3304159" y="1849603"/>
                  <a:pt x="3248168" y="1815152"/>
                  <a:pt x="3248168" y="1815152"/>
                </a:cubicBezTo>
                <a:lnTo>
                  <a:pt x="3220872" y="1733265"/>
                </a:lnTo>
                <a:cubicBezTo>
                  <a:pt x="3216323" y="1719617"/>
                  <a:pt x="3217396" y="1702494"/>
                  <a:pt x="3207224" y="1692322"/>
                </a:cubicBezTo>
                <a:cubicBezTo>
                  <a:pt x="3087607" y="1572705"/>
                  <a:pt x="3233991" y="1724442"/>
                  <a:pt x="3138986" y="1610436"/>
                </a:cubicBezTo>
                <a:cubicBezTo>
                  <a:pt x="3126630" y="1595608"/>
                  <a:pt x="3111690" y="1583140"/>
                  <a:pt x="3098042" y="1569492"/>
                </a:cubicBezTo>
                <a:cubicBezTo>
                  <a:pt x="3093493" y="1555844"/>
                  <a:pt x="3090828" y="1541416"/>
                  <a:pt x="3084394" y="1528549"/>
                </a:cubicBezTo>
                <a:cubicBezTo>
                  <a:pt x="3077059" y="1513878"/>
                  <a:pt x="3063560" y="1502682"/>
                  <a:pt x="3057099" y="1487606"/>
                </a:cubicBezTo>
                <a:cubicBezTo>
                  <a:pt x="3049710" y="1470366"/>
                  <a:pt x="3048841" y="1450981"/>
                  <a:pt x="3043451" y="1433015"/>
                </a:cubicBezTo>
                <a:cubicBezTo>
                  <a:pt x="3035183" y="1405456"/>
                  <a:pt x="3025254" y="1378424"/>
                  <a:pt x="3016156" y="1351128"/>
                </a:cubicBezTo>
                <a:cubicBezTo>
                  <a:pt x="3011607" y="1337480"/>
                  <a:pt x="3010488" y="1322155"/>
                  <a:pt x="3002508" y="1310185"/>
                </a:cubicBezTo>
                <a:lnTo>
                  <a:pt x="2975212" y="1269242"/>
                </a:lnTo>
                <a:lnTo>
                  <a:pt x="2934269" y="1146412"/>
                </a:lnTo>
                <a:cubicBezTo>
                  <a:pt x="2929720" y="1132764"/>
                  <a:pt x="2932591" y="1113448"/>
                  <a:pt x="2920621" y="1105468"/>
                </a:cubicBezTo>
                <a:lnTo>
                  <a:pt x="2879678" y="1078173"/>
                </a:lnTo>
                <a:cubicBezTo>
                  <a:pt x="2843284" y="1082722"/>
                  <a:pt x="2789366" y="1060371"/>
                  <a:pt x="2770496" y="1091821"/>
                </a:cubicBezTo>
                <a:cubicBezTo>
                  <a:pt x="2737645" y="1146573"/>
                  <a:pt x="2763532" y="1219388"/>
                  <a:pt x="2756848" y="1282889"/>
                </a:cubicBezTo>
                <a:cubicBezTo>
                  <a:pt x="2751497" y="1333725"/>
                  <a:pt x="2735235" y="1401931"/>
                  <a:pt x="2688609" y="1433015"/>
                </a:cubicBezTo>
                <a:lnTo>
                  <a:pt x="2647666" y="1460310"/>
                </a:lnTo>
                <a:cubicBezTo>
                  <a:pt x="2612708" y="1512747"/>
                  <a:pt x="2606005" y="1545548"/>
                  <a:pt x="2552132" y="1569492"/>
                </a:cubicBezTo>
                <a:cubicBezTo>
                  <a:pt x="2525840" y="1581177"/>
                  <a:pt x="2494185" y="1580828"/>
                  <a:pt x="2470245" y="1596788"/>
                </a:cubicBezTo>
                <a:lnTo>
                  <a:pt x="2388359" y="1651379"/>
                </a:lnTo>
                <a:cubicBezTo>
                  <a:pt x="2374711" y="1660478"/>
                  <a:pt x="2363328" y="1674696"/>
                  <a:pt x="2347415" y="1678674"/>
                </a:cubicBezTo>
                <a:cubicBezTo>
                  <a:pt x="2329218" y="1683223"/>
                  <a:pt x="2311217" y="1688643"/>
                  <a:pt x="2292824" y="1692322"/>
                </a:cubicBezTo>
                <a:cubicBezTo>
                  <a:pt x="2265690" y="1697749"/>
                  <a:pt x="2237784" y="1699259"/>
                  <a:pt x="2210938" y="1705970"/>
                </a:cubicBezTo>
                <a:cubicBezTo>
                  <a:pt x="2183025" y="1712948"/>
                  <a:pt x="2157680" y="1730402"/>
                  <a:pt x="2129051" y="1733265"/>
                </a:cubicBezTo>
                <a:lnTo>
                  <a:pt x="1992574" y="1746913"/>
                </a:lnTo>
                <a:lnTo>
                  <a:pt x="1910687" y="1774209"/>
                </a:lnTo>
                <a:cubicBezTo>
                  <a:pt x="1897039" y="1778758"/>
                  <a:pt x="1883934" y="1785491"/>
                  <a:pt x="1869744" y="1787856"/>
                </a:cubicBezTo>
                <a:cubicBezTo>
                  <a:pt x="1724874" y="1812001"/>
                  <a:pt x="1815459" y="1799532"/>
                  <a:pt x="1596788" y="1815152"/>
                </a:cubicBezTo>
                <a:cubicBezTo>
                  <a:pt x="1583140" y="1824251"/>
                  <a:pt x="1570516" y="1835113"/>
                  <a:pt x="1555845" y="1842448"/>
                </a:cubicBezTo>
                <a:cubicBezTo>
                  <a:pt x="1522251" y="1859245"/>
                  <a:pt x="1464458" y="1864502"/>
                  <a:pt x="1433015" y="1869743"/>
                </a:cubicBezTo>
                <a:cubicBezTo>
                  <a:pt x="1423531" y="1774894"/>
                  <a:pt x="1427983" y="1752884"/>
                  <a:pt x="1405720" y="1678674"/>
                </a:cubicBezTo>
                <a:cubicBezTo>
                  <a:pt x="1397452" y="1651116"/>
                  <a:pt x="1378424" y="1596788"/>
                  <a:pt x="1378424" y="1596788"/>
                </a:cubicBezTo>
                <a:cubicBezTo>
                  <a:pt x="1373875" y="1528549"/>
                  <a:pt x="1380441" y="1458643"/>
                  <a:pt x="1364777" y="1392071"/>
                </a:cubicBezTo>
                <a:cubicBezTo>
                  <a:pt x="1361020" y="1376104"/>
                  <a:pt x="1335432" y="1376374"/>
                  <a:pt x="1323833" y="1364776"/>
                </a:cubicBezTo>
                <a:cubicBezTo>
                  <a:pt x="1312235" y="1353178"/>
                  <a:pt x="1303873" y="1338504"/>
                  <a:pt x="1296538" y="1323833"/>
                </a:cubicBezTo>
                <a:cubicBezTo>
                  <a:pt x="1290104" y="1310966"/>
                  <a:pt x="1294597" y="1291251"/>
                  <a:pt x="1282890" y="1282889"/>
                </a:cubicBezTo>
                <a:cubicBezTo>
                  <a:pt x="1259477" y="1266166"/>
                  <a:pt x="1201003" y="1255594"/>
                  <a:pt x="1201003" y="1255594"/>
                </a:cubicBezTo>
                <a:cubicBezTo>
                  <a:pt x="1187355" y="1246495"/>
                  <a:pt x="1165665" y="1243713"/>
                  <a:pt x="1160060" y="1228298"/>
                </a:cubicBezTo>
                <a:cubicBezTo>
                  <a:pt x="1130830" y="1147916"/>
                  <a:pt x="1157206" y="921966"/>
                  <a:pt x="1160060" y="873456"/>
                </a:cubicBezTo>
                <a:cubicBezTo>
                  <a:pt x="1130483" y="636844"/>
                  <a:pt x="1172970" y="844501"/>
                  <a:pt x="1119117" y="723331"/>
                </a:cubicBezTo>
                <a:cubicBezTo>
                  <a:pt x="1119102" y="723297"/>
                  <a:pt x="1085003" y="620990"/>
                  <a:pt x="1078174" y="600501"/>
                </a:cubicBezTo>
                <a:cubicBezTo>
                  <a:pt x="1073625" y="586853"/>
                  <a:pt x="1076496" y="567538"/>
                  <a:pt x="1064526" y="559558"/>
                </a:cubicBezTo>
                <a:cubicBezTo>
                  <a:pt x="1011613" y="524282"/>
                  <a:pt x="1039144" y="537449"/>
                  <a:pt x="982639" y="518615"/>
                </a:cubicBezTo>
                <a:cubicBezTo>
                  <a:pt x="902208" y="397964"/>
                  <a:pt x="968991" y="515753"/>
                  <a:pt x="968991" y="204716"/>
                </a:cubicBezTo>
                <a:cubicBezTo>
                  <a:pt x="968991" y="177044"/>
                  <a:pt x="971428" y="145348"/>
                  <a:pt x="955344" y="122830"/>
                </a:cubicBezTo>
                <a:cubicBezTo>
                  <a:pt x="944442" y="107567"/>
                  <a:pt x="918950" y="113731"/>
                  <a:pt x="900753" y="109182"/>
                </a:cubicBezTo>
                <a:cubicBezTo>
                  <a:pt x="891654" y="95534"/>
                  <a:pt x="879918" y="83315"/>
                  <a:pt x="873457" y="68239"/>
                </a:cubicBezTo>
                <a:cubicBezTo>
                  <a:pt x="866068" y="50999"/>
                  <a:pt x="871526" y="28295"/>
                  <a:pt x="859809" y="13648"/>
                </a:cubicBezTo>
                <a:cubicBezTo>
                  <a:pt x="850822" y="2414"/>
                  <a:pt x="832514" y="4549"/>
                  <a:pt x="818866" y="0"/>
                </a:cubicBezTo>
                <a:cubicBezTo>
                  <a:pt x="750627" y="45492"/>
                  <a:pt x="787023" y="13647"/>
                  <a:pt x="723332" y="109182"/>
                </a:cubicBezTo>
                <a:cubicBezTo>
                  <a:pt x="714233" y="122830"/>
                  <a:pt x="701223" y="134564"/>
                  <a:pt x="696036" y="150125"/>
                </a:cubicBezTo>
                <a:cubicBezTo>
                  <a:pt x="686938" y="177421"/>
                  <a:pt x="684701" y="208072"/>
                  <a:pt x="668741" y="232012"/>
                </a:cubicBezTo>
                <a:lnTo>
                  <a:pt x="614150" y="313898"/>
                </a:lnTo>
                <a:cubicBezTo>
                  <a:pt x="605051" y="327546"/>
                  <a:pt x="592041" y="339281"/>
                  <a:pt x="586854" y="354842"/>
                </a:cubicBezTo>
                <a:cubicBezTo>
                  <a:pt x="540987" y="492439"/>
                  <a:pt x="610969" y="279008"/>
                  <a:pt x="559559" y="450376"/>
                </a:cubicBezTo>
                <a:cubicBezTo>
                  <a:pt x="551291" y="477934"/>
                  <a:pt x="541362" y="504967"/>
                  <a:pt x="532263" y="532262"/>
                </a:cubicBezTo>
                <a:lnTo>
                  <a:pt x="491320" y="655092"/>
                </a:lnTo>
                <a:lnTo>
                  <a:pt x="477672" y="696036"/>
                </a:lnTo>
                <a:cubicBezTo>
                  <a:pt x="473123" y="709684"/>
                  <a:pt x="466845" y="722872"/>
                  <a:pt x="464024" y="736979"/>
                </a:cubicBezTo>
                <a:cubicBezTo>
                  <a:pt x="459475" y="759725"/>
                  <a:pt x="456480" y="782839"/>
                  <a:pt x="450377" y="805218"/>
                </a:cubicBezTo>
                <a:cubicBezTo>
                  <a:pt x="442807" y="832976"/>
                  <a:pt x="447020" y="871144"/>
                  <a:pt x="423081" y="887104"/>
                </a:cubicBezTo>
                <a:lnTo>
                  <a:pt x="382138" y="914400"/>
                </a:lnTo>
                <a:cubicBezTo>
                  <a:pt x="377589" y="928048"/>
                  <a:pt x="375476" y="942767"/>
                  <a:pt x="368490" y="955343"/>
                </a:cubicBezTo>
                <a:cubicBezTo>
                  <a:pt x="352558" y="984020"/>
                  <a:pt x="324273" y="1006108"/>
                  <a:pt x="313899" y="1037230"/>
                </a:cubicBezTo>
                <a:cubicBezTo>
                  <a:pt x="268045" y="1174789"/>
                  <a:pt x="337998" y="961445"/>
                  <a:pt x="286603" y="1132764"/>
                </a:cubicBezTo>
                <a:cubicBezTo>
                  <a:pt x="286589" y="1132811"/>
                  <a:pt x="252492" y="1235099"/>
                  <a:pt x="245660" y="1255594"/>
                </a:cubicBezTo>
                <a:lnTo>
                  <a:pt x="232012" y="1296537"/>
                </a:lnTo>
                <a:cubicBezTo>
                  <a:pt x="227463" y="1310185"/>
                  <a:pt x="224799" y="1324613"/>
                  <a:pt x="218365" y="1337480"/>
                </a:cubicBezTo>
                <a:cubicBezTo>
                  <a:pt x="209266" y="1355677"/>
                  <a:pt x="201536" y="1374625"/>
                  <a:pt x="191069" y="1392071"/>
                </a:cubicBezTo>
                <a:cubicBezTo>
                  <a:pt x="174191" y="1420201"/>
                  <a:pt x="163773" y="1455761"/>
                  <a:pt x="136478" y="1473958"/>
                </a:cubicBezTo>
                <a:lnTo>
                  <a:pt x="95535" y="1501254"/>
                </a:lnTo>
                <a:cubicBezTo>
                  <a:pt x="58119" y="1650913"/>
                  <a:pt x="99876" y="1469326"/>
                  <a:pt x="68239" y="1801504"/>
                </a:cubicBezTo>
                <a:cubicBezTo>
                  <a:pt x="66875" y="1815825"/>
                  <a:pt x="58080" y="1828491"/>
                  <a:pt x="54591" y="1842448"/>
                </a:cubicBezTo>
                <a:cubicBezTo>
                  <a:pt x="16012" y="1996767"/>
                  <a:pt x="72206" y="1816903"/>
                  <a:pt x="13648" y="1992573"/>
                </a:cubicBezTo>
                <a:lnTo>
                  <a:pt x="0" y="2033516"/>
                </a:lnTo>
                <a:cubicBezTo>
                  <a:pt x="4549" y="2101755"/>
                  <a:pt x="6095" y="2170261"/>
                  <a:pt x="13648" y="2238233"/>
                </a:cubicBezTo>
                <a:cubicBezTo>
                  <a:pt x="30173" y="2386957"/>
                  <a:pt x="27296" y="2202083"/>
                  <a:pt x="27296" y="230647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774209" y="3493827"/>
            <a:ext cx="191121" cy="300251"/>
          </a:xfrm>
          <a:custGeom>
            <a:avLst/>
            <a:gdLst>
              <a:gd name="connsiteX0" fmla="*/ 0 w 191121"/>
              <a:gd name="connsiteY0" fmla="*/ 300251 h 300251"/>
              <a:gd name="connsiteX1" fmla="*/ 27295 w 191121"/>
              <a:gd name="connsiteY1" fmla="*/ 191069 h 300251"/>
              <a:gd name="connsiteX2" fmla="*/ 81887 w 191121"/>
              <a:gd name="connsiteY2" fmla="*/ 109182 h 300251"/>
              <a:gd name="connsiteX3" fmla="*/ 163773 w 191121"/>
              <a:gd name="connsiteY3" fmla="*/ 54591 h 300251"/>
              <a:gd name="connsiteX4" fmla="*/ 191069 w 191121"/>
              <a:gd name="connsiteY4" fmla="*/ 0 h 3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1" h="300251">
                <a:moveTo>
                  <a:pt x="0" y="300251"/>
                </a:moveTo>
                <a:cubicBezTo>
                  <a:pt x="3780" y="281351"/>
                  <a:pt x="14182" y="214672"/>
                  <a:pt x="27295" y="191069"/>
                </a:cubicBezTo>
                <a:cubicBezTo>
                  <a:pt x="43227" y="162392"/>
                  <a:pt x="54591" y="127379"/>
                  <a:pt x="81887" y="109182"/>
                </a:cubicBezTo>
                <a:lnTo>
                  <a:pt x="163773" y="54591"/>
                </a:lnTo>
                <a:cubicBezTo>
                  <a:pt x="193593" y="9863"/>
                  <a:pt x="191069" y="30051"/>
                  <a:pt x="19106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787821" y="3043451"/>
            <a:ext cx="3562101" cy="2610996"/>
          </a:xfrm>
          <a:custGeom>
            <a:avLst/>
            <a:gdLst>
              <a:gd name="connsiteX0" fmla="*/ 13683 w 3562101"/>
              <a:gd name="connsiteY0" fmla="*/ 750627 h 2610996"/>
              <a:gd name="connsiteX1" fmla="*/ 81922 w 3562101"/>
              <a:gd name="connsiteY1" fmla="*/ 600501 h 2610996"/>
              <a:gd name="connsiteX2" fmla="*/ 95570 w 3562101"/>
              <a:gd name="connsiteY2" fmla="*/ 559558 h 2610996"/>
              <a:gd name="connsiteX3" fmla="*/ 109218 w 3562101"/>
              <a:gd name="connsiteY3" fmla="*/ 518615 h 2610996"/>
              <a:gd name="connsiteX4" fmla="*/ 136513 w 3562101"/>
              <a:gd name="connsiteY4" fmla="*/ 477671 h 2610996"/>
              <a:gd name="connsiteX5" fmla="*/ 163809 w 3562101"/>
              <a:gd name="connsiteY5" fmla="*/ 395785 h 2610996"/>
              <a:gd name="connsiteX6" fmla="*/ 177457 w 3562101"/>
              <a:gd name="connsiteY6" fmla="*/ 354842 h 2610996"/>
              <a:gd name="connsiteX7" fmla="*/ 218400 w 3562101"/>
              <a:gd name="connsiteY7" fmla="*/ 327546 h 2610996"/>
              <a:gd name="connsiteX8" fmla="*/ 272991 w 3562101"/>
              <a:gd name="connsiteY8" fmla="*/ 259307 h 2610996"/>
              <a:gd name="connsiteX9" fmla="*/ 286639 w 3562101"/>
              <a:gd name="connsiteY9" fmla="*/ 218364 h 2610996"/>
              <a:gd name="connsiteX10" fmla="*/ 368525 w 3562101"/>
              <a:gd name="connsiteY10" fmla="*/ 191068 h 2610996"/>
              <a:gd name="connsiteX11" fmla="*/ 409469 w 3562101"/>
              <a:gd name="connsiteY11" fmla="*/ 163773 h 2610996"/>
              <a:gd name="connsiteX12" fmla="*/ 532298 w 3562101"/>
              <a:gd name="connsiteY12" fmla="*/ 122830 h 2610996"/>
              <a:gd name="connsiteX13" fmla="*/ 573242 w 3562101"/>
              <a:gd name="connsiteY13" fmla="*/ 109182 h 2610996"/>
              <a:gd name="connsiteX14" fmla="*/ 832549 w 3562101"/>
              <a:gd name="connsiteY14" fmla="*/ 163773 h 2610996"/>
              <a:gd name="connsiteX15" fmla="*/ 859845 w 3562101"/>
              <a:gd name="connsiteY15" fmla="*/ 204716 h 2610996"/>
              <a:gd name="connsiteX16" fmla="*/ 873492 w 3562101"/>
              <a:gd name="connsiteY16" fmla="*/ 286603 h 2610996"/>
              <a:gd name="connsiteX17" fmla="*/ 887140 w 3562101"/>
              <a:gd name="connsiteY17" fmla="*/ 327546 h 2610996"/>
              <a:gd name="connsiteX18" fmla="*/ 941731 w 3562101"/>
              <a:gd name="connsiteY18" fmla="*/ 409433 h 2610996"/>
              <a:gd name="connsiteX19" fmla="*/ 1009970 w 3562101"/>
              <a:gd name="connsiteY19" fmla="*/ 477671 h 2610996"/>
              <a:gd name="connsiteX20" fmla="*/ 1078209 w 3562101"/>
              <a:gd name="connsiteY20" fmla="*/ 491319 h 2610996"/>
              <a:gd name="connsiteX21" fmla="*/ 1228334 w 3562101"/>
              <a:gd name="connsiteY21" fmla="*/ 504967 h 2610996"/>
              <a:gd name="connsiteX22" fmla="*/ 1433051 w 3562101"/>
              <a:gd name="connsiteY22" fmla="*/ 573206 h 2610996"/>
              <a:gd name="connsiteX23" fmla="*/ 1514937 w 3562101"/>
              <a:gd name="connsiteY23" fmla="*/ 600501 h 2610996"/>
              <a:gd name="connsiteX24" fmla="*/ 1555880 w 3562101"/>
              <a:gd name="connsiteY24" fmla="*/ 614149 h 2610996"/>
              <a:gd name="connsiteX25" fmla="*/ 1787892 w 3562101"/>
              <a:gd name="connsiteY25" fmla="*/ 600501 h 2610996"/>
              <a:gd name="connsiteX26" fmla="*/ 1869779 w 3562101"/>
              <a:gd name="connsiteY26" fmla="*/ 559558 h 2610996"/>
              <a:gd name="connsiteX27" fmla="*/ 1910722 w 3562101"/>
              <a:gd name="connsiteY27" fmla="*/ 545910 h 2610996"/>
              <a:gd name="connsiteX28" fmla="*/ 1992609 w 3562101"/>
              <a:gd name="connsiteY28" fmla="*/ 504967 h 2610996"/>
              <a:gd name="connsiteX29" fmla="*/ 2060848 w 3562101"/>
              <a:gd name="connsiteY29" fmla="*/ 450376 h 2610996"/>
              <a:gd name="connsiteX30" fmla="*/ 2156382 w 3562101"/>
              <a:gd name="connsiteY30" fmla="*/ 327546 h 2610996"/>
              <a:gd name="connsiteX31" fmla="*/ 2197325 w 3562101"/>
              <a:gd name="connsiteY31" fmla="*/ 245659 h 2610996"/>
              <a:gd name="connsiteX32" fmla="*/ 2224621 w 3562101"/>
              <a:gd name="connsiteY32" fmla="*/ 163773 h 2610996"/>
              <a:gd name="connsiteX33" fmla="*/ 2238269 w 3562101"/>
              <a:gd name="connsiteY33" fmla="*/ 122830 h 2610996"/>
              <a:gd name="connsiteX34" fmla="*/ 2279212 w 3562101"/>
              <a:gd name="connsiteY34" fmla="*/ 95534 h 2610996"/>
              <a:gd name="connsiteX35" fmla="*/ 2361098 w 3562101"/>
              <a:gd name="connsiteY35" fmla="*/ 13648 h 2610996"/>
              <a:gd name="connsiteX36" fmla="*/ 2402042 w 3562101"/>
              <a:gd name="connsiteY36" fmla="*/ 0 h 2610996"/>
              <a:gd name="connsiteX37" fmla="*/ 2552167 w 3562101"/>
              <a:gd name="connsiteY37" fmla="*/ 13648 h 2610996"/>
              <a:gd name="connsiteX38" fmla="*/ 2634054 w 3562101"/>
              <a:gd name="connsiteY38" fmla="*/ 40943 h 2610996"/>
              <a:gd name="connsiteX39" fmla="*/ 2674997 w 3562101"/>
              <a:gd name="connsiteY39" fmla="*/ 68239 h 2610996"/>
              <a:gd name="connsiteX40" fmla="*/ 2702292 w 3562101"/>
              <a:gd name="connsiteY40" fmla="*/ 109182 h 2610996"/>
              <a:gd name="connsiteX41" fmla="*/ 2784179 w 3562101"/>
              <a:gd name="connsiteY41" fmla="*/ 136477 h 2610996"/>
              <a:gd name="connsiteX42" fmla="*/ 2825122 w 3562101"/>
              <a:gd name="connsiteY42" fmla="*/ 150125 h 2610996"/>
              <a:gd name="connsiteX43" fmla="*/ 2866066 w 3562101"/>
              <a:gd name="connsiteY43" fmla="*/ 163773 h 2610996"/>
              <a:gd name="connsiteX44" fmla="*/ 2947952 w 3562101"/>
              <a:gd name="connsiteY44" fmla="*/ 218364 h 2610996"/>
              <a:gd name="connsiteX45" fmla="*/ 2988895 w 3562101"/>
              <a:gd name="connsiteY45" fmla="*/ 300250 h 2610996"/>
              <a:gd name="connsiteX46" fmla="*/ 3029839 w 3562101"/>
              <a:gd name="connsiteY46" fmla="*/ 313898 h 2610996"/>
              <a:gd name="connsiteX47" fmla="*/ 3084430 w 3562101"/>
              <a:gd name="connsiteY47" fmla="*/ 382137 h 2610996"/>
              <a:gd name="connsiteX48" fmla="*/ 3125373 w 3562101"/>
              <a:gd name="connsiteY48" fmla="*/ 409433 h 2610996"/>
              <a:gd name="connsiteX49" fmla="*/ 3152669 w 3562101"/>
              <a:gd name="connsiteY49" fmla="*/ 491319 h 2610996"/>
              <a:gd name="connsiteX50" fmla="*/ 3193612 w 3562101"/>
              <a:gd name="connsiteY50" fmla="*/ 573206 h 2610996"/>
              <a:gd name="connsiteX51" fmla="*/ 3234555 w 3562101"/>
              <a:gd name="connsiteY51" fmla="*/ 723331 h 2610996"/>
              <a:gd name="connsiteX52" fmla="*/ 3248203 w 3562101"/>
              <a:gd name="connsiteY52" fmla="*/ 764274 h 2610996"/>
              <a:gd name="connsiteX53" fmla="*/ 3261851 w 3562101"/>
              <a:gd name="connsiteY53" fmla="*/ 805218 h 2610996"/>
              <a:gd name="connsiteX54" fmla="*/ 3302794 w 3562101"/>
              <a:gd name="connsiteY54" fmla="*/ 887104 h 2610996"/>
              <a:gd name="connsiteX55" fmla="*/ 3316442 w 3562101"/>
              <a:gd name="connsiteY55" fmla="*/ 1378424 h 2610996"/>
              <a:gd name="connsiteX56" fmla="*/ 3343737 w 3562101"/>
              <a:gd name="connsiteY56" fmla="*/ 1460310 h 2610996"/>
              <a:gd name="connsiteX57" fmla="*/ 3384680 w 3562101"/>
              <a:gd name="connsiteY57" fmla="*/ 1542197 h 2610996"/>
              <a:gd name="connsiteX58" fmla="*/ 3425624 w 3562101"/>
              <a:gd name="connsiteY58" fmla="*/ 1555845 h 2610996"/>
              <a:gd name="connsiteX59" fmla="*/ 3562101 w 3562101"/>
              <a:gd name="connsiteY59" fmla="*/ 1624083 h 2610996"/>
              <a:gd name="connsiteX60" fmla="*/ 3275498 w 3562101"/>
              <a:gd name="connsiteY60" fmla="*/ 1637731 h 2610996"/>
              <a:gd name="connsiteX61" fmla="*/ 3193612 w 3562101"/>
              <a:gd name="connsiteY61" fmla="*/ 1692322 h 2610996"/>
              <a:gd name="connsiteX62" fmla="*/ 3152669 w 3562101"/>
              <a:gd name="connsiteY62" fmla="*/ 1719618 h 2610996"/>
              <a:gd name="connsiteX63" fmla="*/ 3070782 w 3562101"/>
              <a:gd name="connsiteY63" fmla="*/ 1842448 h 2610996"/>
              <a:gd name="connsiteX64" fmla="*/ 3043486 w 3562101"/>
              <a:gd name="connsiteY64" fmla="*/ 1883391 h 2610996"/>
              <a:gd name="connsiteX65" fmla="*/ 3029839 w 3562101"/>
              <a:gd name="connsiteY65" fmla="*/ 1924334 h 2610996"/>
              <a:gd name="connsiteX66" fmla="*/ 2975248 w 3562101"/>
              <a:gd name="connsiteY66" fmla="*/ 2006221 h 2610996"/>
              <a:gd name="connsiteX67" fmla="*/ 2934304 w 3562101"/>
              <a:gd name="connsiteY67" fmla="*/ 2088107 h 2610996"/>
              <a:gd name="connsiteX68" fmla="*/ 2879713 w 3562101"/>
              <a:gd name="connsiteY68" fmla="*/ 2210937 h 2610996"/>
              <a:gd name="connsiteX69" fmla="*/ 2838770 w 3562101"/>
              <a:gd name="connsiteY69" fmla="*/ 2238233 h 2610996"/>
              <a:gd name="connsiteX70" fmla="*/ 2770531 w 3562101"/>
              <a:gd name="connsiteY70" fmla="*/ 2361062 h 2610996"/>
              <a:gd name="connsiteX71" fmla="*/ 2743236 w 3562101"/>
              <a:gd name="connsiteY71" fmla="*/ 2402006 h 2610996"/>
              <a:gd name="connsiteX72" fmla="*/ 2661349 w 3562101"/>
              <a:gd name="connsiteY72" fmla="*/ 2456597 h 2610996"/>
              <a:gd name="connsiteX73" fmla="*/ 2620406 w 3562101"/>
              <a:gd name="connsiteY73" fmla="*/ 2483892 h 2610996"/>
              <a:gd name="connsiteX74" fmla="*/ 2538519 w 3562101"/>
              <a:gd name="connsiteY74" fmla="*/ 2511188 h 2610996"/>
              <a:gd name="connsiteX75" fmla="*/ 2497576 w 3562101"/>
              <a:gd name="connsiteY75" fmla="*/ 2524836 h 2610996"/>
              <a:gd name="connsiteX76" fmla="*/ 2388394 w 3562101"/>
              <a:gd name="connsiteY76" fmla="*/ 2538483 h 2610996"/>
              <a:gd name="connsiteX77" fmla="*/ 2238269 w 3562101"/>
              <a:gd name="connsiteY77" fmla="*/ 2579427 h 2610996"/>
              <a:gd name="connsiteX78" fmla="*/ 2183678 w 3562101"/>
              <a:gd name="connsiteY78" fmla="*/ 2593074 h 2610996"/>
              <a:gd name="connsiteX79" fmla="*/ 2074495 w 3562101"/>
              <a:gd name="connsiteY79" fmla="*/ 2606722 h 2610996"/>
              <a:gd name="connsiteX80" fmla="*/ 1460346 w 3562101"/>
              <a:gd name="connsiteY80" fmla="*/ 2579427 h 2610996"/>
              <a:gd name="connsiteX81" fmla="*/ 1378460 w 3562101"/>
              <a:gd name="connsiteY81" fmla="*/ 2552131 h 2610996"/>
              <a:gd name="connsiteX82" fmla="*/ 1337516 w 3562101"/>
              <a:gd name="connsiteY82" fmla="*/ 2538483 h 2610996"/>
              <a:gd name="connsiteX83" fmla="*/ 1132800 w 3562101"/>
              <a:gd name="connsiteY83" fmla="*/ 2402006 h 2610996"/>
              <a:gd name="connsiteX84" fmla="*/ 1091857 w 3562101"/>
              <a:gd name="connsiteY84" fmla="*/ 2374710 h 2610996"/>
              <a:gd name="connsiteX85" fmla="*/ 1009970 w 3562101"/>
              <a:gd name="connsiteY85" fmla="*/ 2347415 h 2610996"/>
              <a:gd name="connsiteX86" fmla="*/ 887140 w 3562101"/>
              <a:gd name="connsiteY86" fmla="*/ 2251880 h 2610996"/>
              <a:gd name="connsiteX87" fmla="*/ 846197 w 3562101"/>
              <a:gd name="connsiteY87" fmla="*/ 2224585 h 2610996"/>
              <a:gd name="connsiteX88" fmla="*/ 805254 w 3562101"/>
              <a:gd name="connsiteY88" fmla="*/ 2142698 h 2610996"/>
              <a:gd name="connsiteX89" fmla="*/ 777958 w 3562101"/>
              <a:gd name="connsiteY89" fmla="*/ 2060812 h 2610996"/>
              <a:gd name="connsiteX90" fmla="*/ 750663 w 3562101"/>
              <a:gd name="connsiteY90" fmla="*/ 2019868 h 2610996"/>
              <a:gd name="connsiteX91" fmla="*/ 696072 w 3562101"/>
              <a:gd name="connsiteY91" fmla="*/ 1897039 h 2610996"/>
              <a:gd name="connsiteX92" fmla="*/ 655128 w 3562101"/>
              <a:gd name="connsiteY92" fmla="*/ 1869743 h 2610996"/>
              <a:gd name="connsiteX93" fmla="*/ 641480 w 3562101"/>
              <a:gd name="connsiteY93" fmla="*/ 1828800 h 2610996"/>
              <a:gd name="connsiteX94" fmla="*/ 600537 w 3562101"/>
              <a:gd name="connsiteY94" fmla="*/ 1746913 h 2610996"/>
              <a:gd name="connsiteX95" fmla="*/ 559594 w 3562101"/>
              <a:gd name="connsiteY95" fmla="*/ 1610436 h 2610996"/>
              <a:gd name="connsiteX96" fmla="*/ 545946 w 3562101"/>
              <a:gd name="connsiteY96" fmla="*/ 1569492 h 2610996"/>
              <a:gd name="connsiteX97" fmla="*/ 491355 w 3562101"/>
              <a:gd name="connsiteY97" fmla="*/ 1487606 h 2610996"/>
              <a:gd name="connsiteX98" fmla="*/ 409469 w 3562101"/>
              <a:gd name="connsiteY98" fmla="*/ 1405719 h 2610996"/>
              <a:gd name="connsiteX99" fmla="*/ 354878 w 3562101"/>
              <a:gd name="connsiteY99" fmla="*/ 1351128 h 2610996"/>
              <a:gd name="connsiteX100" fmla="*/ 286639 w 3562101"/>
              <a:gd name="connsiteY100" fmla="*/ 1296537 h 2610996"/>
              <a:gd name="connsiteX101" fmla="*/ 272991 w 3562101"/>
              <a:gd name="connsiteY101" fmla="*/ 1255594 h 2610996"/>
              <a:gd name="connsiteX102" fmla="*/ 191104 w 3562101"/>
              <a:gd name="connsiteY102" fmla="*/ 1132764 h 2610996"/>
              <a:gd name="connsiteX103" fmla="*/ 136513 w 3562101"/>
              <a:gd name="connsiteY103" fmla="*/ 1050877 h 2610996"/>
              <a:gd name="connsiteX104" fmla="*/ 109218 w 3562101"/>
              <a:gd name="connsiteY104" fmla="*/ 1009934 h 2610996"/>
              <a:gd name="connsiteX105" fmla="*/ 68275 w 3562101"/>
              <a:gd name="connsiteY105" fmla="*/ 982639 h 2610996"/>
              <a:gd name="connsiteX106" fmla="*/ 13683 w 3562101"/>
              <a:gd name="connsiteY106" fmla="*/ 859809 h 2610996"/>
              <a:gd name="connsiteX107" fmla="*/ 36 w 3562101"/>
              <a:gd name="connsiteY107" fmla="*/ 805218 h 261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3562101" h="2610996">
                <a:moveTo>
                  <a:pt x="13683" y="750627"/>
                </a:moveTo>
                <a:cubicBezTo>
                  <a:pt x="69431" y="657714"/>
                  <a:pt x="46237" y="707556"/>
                  <a:pt x="81922" y="600501"/>
                </a:cubicBezTo>
                <a:lnTo>
                  <a:pt x="95570" y="559558"/>
                </a:lnTo>
                <a:cubicBezTo>
                  <a:pt x="100119" y="545910"/>
                  <a:pt x="101238" y="530585"/>
                  <a:pt x="109218" y="518615"/>
                </a:cubicBezTo>
                <a:cubicBezTo>
                  <a:pt x="118316" y="504967"/>
                  <a:pt x="129851" y="492660"/>
                  <a:pt x="136513" y="477671"/>
                </a:cubicBezTo>
                <a:cubicBezTo>
                  <a:pt x="148198" y="451379"/>
                  <a:pt x="154710" y="423080"/>
                  <a:pt x="163809" y="395785"/>
                </a:cubicBezTo>
                <a:cubicBezTo>
                  <a:pt x="168358" y="382137"/>
                  <a:pt x="165487" y="362822"/>
                  <a:pt x="177457" y="354842"/>
                </a:cubicBezTo>
                <a:lnTo>
                  <a:pt x="218400" y="327546"/>
                </a:lnTo>
                <a:cubicBezTo>
                  <a:pt x="252705" y="224635"/>
                  <a:pt x="202440" y="347496"/>
                  <a:pt x="272991" y="259307"/>
                </a:cubicBezTo>
                <a:cubicBezTo>
                  <a:pt x="281978" y="248073"/>
                  <a:pt x="274933" y="226726"/>
                  <a:pt x="286639" y="218364"/>
                </a:cubicBezTo>
                <a:cubicBezTo>
                  <a:pt x="310052" y="201641"/>
                  <a:pt x="344585" y="207027"/>
                  <a:pt x="368525" y="191068"/>
                </a:cubicBezTo>
                <a:cubicBezTo>
                  <a:pt x="382173" y="181970"/>
                  <a:pt x="394480" y="170435"/>
                  <a:pt x="409469" y="163773"/>
                </a:cubicBezTo>
                <a:cubicBezTo>
                  <a:pt x="409493" y="163762"/>
                  <a:pt x="511814" y="129658"/>
                  <a:pt x="532298" y="122830"/>
                </a:cubicBezTo>
                <a:lnTo>
                  <a:pt x="573242" y="109182"/>
                </a:lnTo>
                <a:cubicBezTo>
                  <a:pt x="949318" y="130076"/>
                  <a:pt x="772609" y="43895"/>
                  <a:pt x="832549" y="163773"/>
                </a:cubicBezTo>
                <a:cubicBezTo>
                  <a:pt x="839885" y="178444"/>
                  <a:pt x="850746" y="191068"/>
                  <a:pt x="859845" y="204716"/>
                </a:cubicBezTo>
                <a:cubicBezTo>
                  <a:pt x="837916" y="270500"/>
                  <a:pt x="841745" y="223107"/>
                  <a:pt x="873492" y="286603"/>
                </a:cubicBezTo>
                <a:cubicBezTo>
                  <a:pt x="879926" y="299470"/>
                  <a:pt x="880154" y="314970"/>
                  <a:pt x="887140" y="327546"/>
                </a:cubicBezTo>
                <a:cubicBezTo>
                  <a:pt x="903072" y="356223"/>
                  <a:pt x="923534" y="382137"/>
                  <a:pt x="941731" y="409433"/>
                </a:cubicBezTo>
                <a:cubicBezTo>
                  <a:pt x="963971" y="442794"/>
                  <a:pt x="969533" y="462507"/>
                  <a:pt x="1009970" y="477671"/>
                </a:cubicBezTo>
                <a:cubicBezTo>
                  <a:pt x="1031690" y="485816"/>
                  <a:pt x="1055191" y="488442"/>
                  <a:pt x="1078209" y="491319"/>
                </a:cubicBezTo>
                <a:cubicBezTo>
                  <a:pt x="1128069" y="497552"/>
                  <a:pt x="1178292" y="500418"/>
                  <a:pt x="1228334" y="504967"/>
                </a:cubicBezTo>
                <a:lnTo>
                  <a:pt x="1433051" y="573206"/>
                </a:lnTo>
                <a:lnTo>
                  <a:pt x="1514937" y="600501"/>
                </a:lnTo>
                <a:lnTo>
                  <a:pt x="1555880" y="614149"/>
                </a:lnTo>
                <a:cubicBezTo>
                  <a:pt x="1633217" y="609600"/>
                  <a:pt x="1710805" y="608210"/>
                  <a:pt x="1787892" y="600501"/>
                </a:cubicBezTo>
                <a:cubicBezTo>
                  <a:pt x="1830772" y="596213"/>
                  <a:pt x="1832400" y="578248"/>
                  <a:pt x="1869779" y="559558"/>
                </a:cubicBezTo>
                <a:cubicBezTo>
                  <a:pt x="1882646" y="553124"/>
                  <a:pt x="1897855" y="552344"/>
                  <a:pt x="1910722" y="545910"/>
                </a:cubicBezTo>
                <a:cubicBezTo>
                  <a:pt x="2016549" y="492997"/>
                  <a:pt x="1889698" y="539271"/>
                  <a:pt x="1992609" y="504967"/>
                </a:cubicBezTo>
                <a:cubicBezTo>
                  <a:pt x="2053652" y="413401"/>
                  <a:pt x="1981742" y="503113"/>
                  <a:pt x="2060848" y="450376"/>
                </a:cubicBezTo>
                <a:cubicBezTo>
                  <a:pt x="2091129" y="430189"/>
                  <a:pt x="2148635" y="350786"/>
                  <a:pt x="2156382" y="327546"/>
                </a:cubicBezTo>
                <a:cubicBezTo>
                  <a:pt x="2206156" y="178228"/>
                  <a:pt x="2126774" y="404398"/>
                  <a:pt x="2197325" y="245659"/>
                </a:cubicBezTo>
                <a:cubicBezTo>
                  <a:pt x="2209010" y="219367"/>
                  <a:pt x="2215522" y="191068"/>
                  <a:pt x="2224621" y="163773"/>
                </a:cubicBezTo>
                <a:cubicBezTo>
                  <a:pt x="2229170" y="150125"/>
                  <a:pt x="2226299" y="130810"/>
                  <a:pt x="2238269" y="122830"/>
                </a:cubicBezTo>
                <a:cubicBezTo>
                  <a:pt x="2251917" y="113731"/>
                  <a:pt x="2266953" y="106431"/>
                  <a:pt x="2279212" y="95534"/>
                </a:cubicBezTo>
                <a:cubicBezTo>
                  <a:pt x="2308063" y="69889"/>
                  <a:pt x="2324477" y="25855"/>
                  <a:pt x="2361098" y="13648"/>
                </a:cubicBezTo>
                <a:lnTo>
                  <a:pt x="2402042" y="0"/>
                </a:lnTo>
                <a:cubicBezTo>
                  <a:pt x="2452084" y="4549"/>
                  <a:pt x="2502684" y="4916"/>
                  <a:pt x="2552167" y="13648"/>
                </a:cubicBezTo>
                <a:cubicBezTo>
                  <a:pt x="2580501" y="18648"/>
                  <a:pt x="2634054" y="40943"/>
                  <a:pt x="2634054" y="40943"/>
                </a:cubicBezTo>
                <a:cubicBezTo>
                  <a:pt x="2647702" y="50042"/>
                  <a:pt x="2663399" y="56641"/>
                  <a:pt x="2674997" y="68239"/>
                </a:cubicBezTo>
                <a:cubicBezTo>
                  <a:pt x="2686595" y="79837"/>
                  <a:pt x="2688383" y="100489"/>
                  <a:pt x="2702292" y="109182"/>
                </a:cubicBezTo>
                <a:cubicBezTo>
                  <a:pt x="2726691" y="124431"/>
                  <a:pt x="2756883" y="127379"/>
                  <a:pt x="2784179" y="136477"/>
                </a:cubicBezTo>
                <a:lnTo>
                  <a:pt x="2825122" y="150125"/>
                </a:lnTo>
                <a:cubicBezTo>
                  <a:pt x="2838770" y="154674"/>
                  <a:pt x="2854096" y="155793"/>
                  <a:pt x="2866066" y="163773"/>
                </a:cubicBezTo>
                <a:lnTo>
                  <a:pt x="2947952" y="218364"/>
                </a:lnTo>
                <a:cubicBezTo>
                  <a:pt x="2956942" y="245335"/>
                  <a:pt x="2964845" y="281010"/>
                  <a:pt x="2988895" y="300250"/>
                </a:cubicBezTo>
                <a:cubicBezTo>
                  <a:pt x="3000129" y="309237"/>
                  <a:pt x="3016191" y="309349"/>
                  <a:pt x="3029839" y="313898"/>
                </a:cubicBezTo>
                <a:cubicBezTo>
                  <a:pt x="3147176" y="392125"/>
                  <a:pt x="3009091" y="287963"/>
                  <a:pt x="3084430" y="382137"/>
                </a:cubicBezTo>
                <a:cubicBezTo>
                  <a:pt x="3094677" y="394945"/>
                  <a:pt x="3111725" y="400334"/>
                  <a:pt x="3125373" y="409433"/>
                </a:cubicBezTo>
                <a:cubicBezTo>
                  <a:pt x="3134472" y="436728"/>
                  <a:pt x="3136709" y="467379"/>
                  <a:pt x="3152669" y="491319"/>
                </a:cubicBezTo>
                <a:cubicBezTo>
                  <a:pt x="3179354" y="531347"/>
                  <a:pt x="3182311" y="528002"/>
                  <a:pt x="3193612" y="573206"/>
                </a:cubicBezTo>
                <a:cubicBezTo>
                  <a:pt x="3232192" y="727526"/>
                  <a:pt x="3175999" y="547663"/>
                  <a:pt x="3234555" y="723331"/>
                </a:cubicBezTo>
                <a:lnTo>
                  <a:pt x="3248203" y="764274"/>
                </a:lnTo>
                <a:cubicBezTo>
                  <a:pt x="3252752" y="777922"/>
                  <a:pt x="3253871" y="793248"/>
                  <a:pt x="3261851" y="805218"/>
                </a:cubicBezTo>
                <a:cubicBezTo>
                  <a:pt x="3297126" y="858131"/>
                  <a:pt x="3283959" y="830600"/>
                  <a:pt x="3302794" y="887104"/>
                </a:cubicBezTo>
                <a:cubicBezTo>
                  <a:pt x="3307343" y="1050877"/>
                  <a:pt x="3304769" y="1215004"/>
                  <a:pt x="3316442" y="1378424"/>
                </a:cubicBezTo>
                <a:cubicBezTo>
                  <a:pt x="3318492" y="1407123"/>
                  <a:pt x="3334639" y="1433015"/>
                  <a:pt x="3343737" y="1460310"/>
                </a:cubicBezTo>
                <a:cubicBezTo>
                  <a:pt x="3352727" y="1487280"/>
                  <a:pt x="3360631" y="1522957"/>
                  <a:pt x="3384680" y="1542197"/>
                </a:cubicBezTo>
                <a:cubicBezTo>
                  <a:pt x="3395914" y="1551184"/>
                  <a:pt x="3413048" y="1548858"/>
                  <a:pt x="3425624" y="1555845"/>
                </a:cubicBezTo>
                <a:cubicBezTo>
                  <a:pt x="3558568" y="1629703"/>
                  <a:pt x="3455414" y="1597413"/>
                  <a:pt x="3562101" y="1624083"/>
                </a:cubicBezTo>
                <a:cubicBezTo>
                  <a:pt x="3466567" y="1628632"/>
                  <a:pt x="3369542" y="1620315"/>
                  <a:pt x="3275498" y="1637731"/>
                </a:cubicBezTo>
                <a:cubicBezTo>
                  <a:pt x="3243241" y="1643704"/>
                  <a:pt x="3220907" y="1674125"/>
                  <a:pt x="3193612" y="1692322"/>
                </a:cubicBezTo>
                <a:lnTo>
                  <a:pt x="3152669" y="1719618"/>
                </a:lnTo>
                <a:lnTo>
                  <a:pt x="3070782" y="1842448"/>
                </a:lnTo>
                <a:lnTo>
                  <a:pt x="3043486" y="1883391"/>
                </a:lnTo>
                <a:cubicBezTo>
                  <a:pt x="3038937" y="1897039"/>
                  <a:pt x="3036825" y="1911758"/>
                  <a:pt x="3029839" y="1924334"/>
                </a:cubicBezTo>
                <a:cubicBezTo>
                  <a:pt x="3013908" y="1953011"/>
                  <a:pt x="2985622" y="1975099"/>
                  <a:pt x="2975248" y="2006221"/>
                </a:cubicBezTo>
                <a:cubicBezTo>
                  <a:pt x="2956413" y="2062725"/>
                  <a:pt x="2969580" y="2035194"/>
                  <a:pt x="2934304" y="2088107"/>
                </a:cubicBezTo>
                <a:cubicBezTo>
                  <a:pt x="2920789" y="2128652"/>
                  <a:pt x="2912156" y="2178494"/>
                  <a:pt x="2879713" y="2210937"/>
                </a:cubicBezTo>
                <a:cubicBezTo>
                  <a:pt x="2868115" y="2222535"/>
                  <a:pt x="2852418" y="2229134"/>
                  <a:pt x="2838770" y="2238233"/>
                </a:cubicBezTo>
                <a:cubicBezTo>
                  <a:pt x="2814748" y="2310299"/>
                  <a:pt x="2833103" y="2267204"/>
                  <a:pt x="2770531" y="2361062"/>
                </a:cubicBezTo>
                <a:cubicBezTo>
                  <a:pt x="2761432" y="2374710"/>
                  <a:pt x="2756884" y="2392907"/>
                  <a:pt x="2743236" y="2402006"/>
                </a:cubicBezTo>
                <a:lnTo>
                  <a:pt x="2661349" y="2456597"/>
                </a:lnTo>
                <a:cubicBezTo>
                  <a:pt x="2647701" y="2465695"/>
                  <a:pt x="2635967" y="2478705"/>
                  <a:pt x="2620406" y="2483892"/>
                </a:cubicBezTo>
                <a:lnTo>
                  <a:pt x="2538519" y="2511188"/>
                </a:lnTo>
                <a:cubicBezTo>
                  <a:pt x="2524871" y="2515737"/>
                  <a:pt x="2511851" y="2523052"/>
                  <a:pt x="2497576" y="2524836"/>
                </a:cubicBezTo>
                <a:lnTo>
                  <a:pt x="2388394" y="2538483"/>
                </a:lnTo>
                <a:cubicBezTo>
                  <a:pt x="2260585" y="2581087"/>
                  <a:pt x="2354002" y="2553709"/>
                  <a:pt x="2238269" y="2579427"/>
                </a:cubicBezTo>
                <a:cubicBezTo>
                  <a:pt x="2219959" y="2583496"/>
                  <a:pt x="2202180" y="2589990"/>
                  <a:pt x="2183678" y="2593074"/>
                </a:cubicBezTo>
                <a:cubicBezTo>
                  <a:pt x="2147499" y="2599104"/>
                  <a:pt x="2110889" y="2602173"/>
                  <a:pt x="2074495" y="2606722"/>
                </a:cubicBezTo>
                <a:cubicBezTo>
                  <a:pt x="2073884" y="2606707"/>
                  <a:pt x="1634632" y="2626959"/>
                  <a:pt x="1460346" y="2579427"/>
                </a:cubicBezTo>
                <a:cubicBezTo>
                  <a:pt x="1432588" y="2571857"/>
                  <a:pt x="1405755" y="2561230"/>
                  <a:pt x="1378460" y="2552131"/>
                </a:cubicBezTo>
                <a:cubicBezTo>
                  <a:pt x="1364812" y="2547582"/>
                  <a:pt x="1349486" y="2546463"/>
                  <a:pt x="1337516" y="2538483"/>
                </a:cubicBezTo>
                <a:lnTo>
                  <a:pt x="1132800" y="2402006"/>
                </a:lnTo>
                <a:cubicBezTo>
                  <a:pt x="1119152" y="2392907"/>
                  <a:pt x="1107418" y="2379897"/>
                  <a:pt x="1091857" y="2374710"/>
                </a:cubicBezTo>
                <a:lnTo>
                  <a:pt x="1009970" y="2347415"/>
                </a:lnTo>
                <a:cubicBezTo>
                  <a:pt x="945831" y="2283274"/>
                  <a:pt x="985086" y="2317177"/>
                  <a:pt x="887140" y="2251880"/>
                </a:cubicBezTo>
                <a:lnTo>
                  <a:pt x="846197" y="2224585"/>
                </a:lnTo>
                <a:cubicBezTo>
                  <a:pt x="796423" y="2075267"/>
                  <a:pt x="875805" y="2301437"/>
                  <a:pt x="805254" y="2142698"/>
                </a:cubicBezTo>
                <a:cubicBezTo>
                  <a:pt x="793569" y="2116406"/>
                  <a:pt x="793917" y="2084752"/>
                  <a:pt x="777958" y="2060812"/>
                </a:cubicBezTo>
                <a:cubicBezTo>
                  <a:pt x="768860" y="2047164"/>
                  <a:pt x="757325" y="2034857"/>
                  <a:pt x="750663" y="2019868"/>
                </a:cubicBezTo>
                <a:cubicBezTo>
                  <a:pt x="729043" y="1971223"/>
                  <a:pt x="733134" y="1934101"/>
                  <a:pt x="696072" y="1897039"/>
                </a:cubicBezTo>
                <a:cubicBezTo>
                  <a:pt x="684473" y="1885440"/>
                  <a:pt x="668776" y="1878842"/>
                  <a:pt x="655128" y="1869743"/>
                </a:cubicBezTo>
                <a:cubicBezTo>
                  <a:pt x="650579" y="1856095"/>
                  <a:pt x="647914" y="1841667"/>
                  <a:pt x="641480" y="1828800"/>
                </a:cubicBezTo>
                <a:cubicBezTo>
                  <a:pt x="601606" y="1749051"/>
                  <a:pt x="623406" y="1826952"/>
                  <a:pt x="600537" y="1746913"/>
                </a:cubicBezTo>
                <a:cubicBezTo>
                  <a:pt x="559281" y="1602520"/>
                  <a:pt x="624465" y="1805050"/>
                  <a:pt x="559594" y="1610436"/>
                </a:cubicBezTo>
                <a:cubicBezTo>
                  <a:pt x="555045" y="1596788"/>
                  <a:pt x="553926" y="1581462"/>
                  <a:pt x="545946" y="1569492"/>
                </a:cubicBezTo>
                <a:cubicBezTo>
                  <a:pt x="527749" y="1542197"/>
                  <a:pt x="514551" y="1510803"/>
                  <a:pt x="491355" y="1487606"/>
                </a:cubicBezTo>
                <a:lnTo>
                  <a:pt x="409469" y="1405719"/>
                </a:lnTo>
                <a:cubicBezTo>
                  <a:pt x="379692" y="1316389"/>
                  <a:pt x="421049" y="1404064"/>
                  <a:pt x="354878" y="1351128"/>
                </a:cubicBezTo>
                <a:cubicBezTo>
                  <a:pt x="266689" y="1280577"/>
                  <a:pt x="389550" y="1330842"/>
                  <a:pt x="286639" y="1296537"/>
                </a:cubicBezTo>
                <a:cubicBezTo>
                  <a:pt x="282090" y="1282889"/>
                  <a:pt x="279977" y="1268170"/>
                  <a:pt x="272991" y="1255594"/>
                </a:cubicBezTo>
                <a:cubicBezTo>
                  <a:pt x="272979" y="1255572"/>
                  <a:pt x="204759" y="1153246"/>
                  <a:pt x="191104" y="1132764"/>
                </a:cubicBezTo>
                <a:lnTo>
                  <a:pt x="136513" y="1050877"/>
                </a:lnTo>
                <a:cubicBezTo>
                  <a:pt x="127415" y="1037229"/>
                  <a:pt x="122866" y="1019032"/>
                  <a:pt x="109218" y="1009934"/>
                </a:cubicBezTo>
                <a:lnTo>
                  <a:pt x="68275" y="982639"/>
                </a:lnTo>
                <a:cubicBezTo>
                  <a:pt x="35792" y="885191"/>
                  <a:pt x="56939" y="924692"/>
                  <a:pt x="13683" y="859809"/>
                </a:cubicBezTo>
                <a:cubicBezTo>
                  <a:pt x="-1402" y="814549"/>
                  <a:pt x="36" y="833251"/>
                  <a:pt x="36" y="80521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746835" y="682388"/>
            <a:ext cx="4873144" cy="4299045"/>
          </a:xfrm>
          <a:custGeom>
            <a:avLst/>
            <a:gdLst>
              <a:gd name="connsiteX0" fmla="*/ 78 w 4873144"/>
              <a:gd name="connsiteY0" fmla="*/ 3125337 h 4299045"/>
              <a:gd name="connsiteX1" fmla="*/ 68317 w 4873144"/>
              <a:gd name="connsiteY1" fmla="*/ 3152633 h 4299045"/>
              <a:gd name="connsiteX2" fmla="*/ 150204 w 4873144"/>
              <a:gd name="connsiteY2" fmla="*/ 3179928 h 4299045"/>
              <a:gd name="connsiteX3" fmla="*/ 191147 w 4873144"/>
              <a:gd name="connsiteY3" fmla="*/ 3193576 h 4299045"/>
              <a:gd name="connsiteX4" fmla="*/ 273034 w 4873144"/>
              <a:gd name="connsiteY4" fmla="*/ 3220872 h 4299045"/>
              <a:gd name="connsiteX5" fmla="*/ 313977 w 4873144"/>
              <a:gd name="connsiteY5" fmla="*/ 3234519 h 4299045"/>
              <a:gd name="connsiteX6" fmla="*/ 354920 w 4873144"/>
              <a:gd name="connsiteY6" fmla="*/ 3275463 h 4299045"/>
              <a:gd name="connsiteX7" fmla="*/ 382216 w 4873144"/>
              <a:gd name="connsiteY7" fmla="*/ 3316406 h 4299045"/>
              <a:gd name="connsiteX8" fmla="*/ 464102 w 4873144"/>
              <a:gd name="connsiteY8" fmla="*/ 3370997 h 4299045"/>
              <a:gd name="connsiteX9" fmla="*/ 505046 w 4873144"/>
              <a:gd name="connsiteY9" fmla="*/ 3411940 h 4299045"/>
              <a:gd name="connsiteX10" fmla="*/ 559637 w 4873144"/>
              <a:gd name="connsiteY10" fmla="*/ 3507475 h 4299045"/>
              <a:gd name="connsiteX11" fmla="*/ 600580 w 4873144"/>
              <a:gd name="connsiteY11" fmla="*/ 3548418 h 4299045"/>
              <a:gd name="connsiteX12" fmla="*/ 737058 w 4873144"/>
              <a:gd name="connsiteY12" fmla="*/ 3575713 h 4299045"/>
              <a:gd name="connsiteX13" fmla="*/ 791649 w 4873144"/>
              <a:gd name="connsiteY13" fmla="*/ 3589361 h 4299045"/>
              <a:gd name="connsiteX14" fmla="*/ 873535 w 4873144"/>
              <a:gd name="connsiteY14" fmla="*/ 3630305 h 4299045"/>
              <a:gd name="connsiteX15" fmla="*/ 955422 w 4873144"/>
              <a:gd name="connsiteY15" fmla="*/ 3657600 h 4299045"/>
              <a:gd name="connsiteX16" fmla="*/ 996365 w 4873144"/>
              <a:gd name="connsiteY16" fmla="*/ 3671248 h 4299045"/>
              <a:gd name="connsiteX17" fmla="*/ 1037308 w 4873144"/>
              <a:gd name="connsiteY17" fmla="*/ 3684896 h 4299045"/>
              <a:gd name="connsiteX18" fmla="*/ 1187434 w 4873144"/>
              <a:gd name="connsiteY18" fmla="*/ 3698543 h 4299045"/>
              <a:gd name="connsiteX19" fmla="*/ 1474037 w 4873144"/>
              <a:gd name="connsiteY19" fmla="*/ 3684896 h 4299045"/>
              <a:gd name="connsiteX20" fmla="*/ 2019947 w 4873144"/>
              <a:gd name="connsiteY20" fmla="*/ 3657600 h 4299045"/>
              <a:gd name="connsiteX21" fmla="*/ 2101834 w 4873144"/>
              <a:gd name="connsiteY21" fmla="*/ 3630305 h 4299045"/>
              <a:gd name="connsiteX22" fmla="*/ 2197368 w 4873144"/>
              <a:gd name="connsiteY22" fmla="*/ 3643952 h 4299045"/>
              <a:gd name="connsiteX23" fmla="*/ 2292902 w 4873144"/>
              <a:gd name="connsiteY23" fmla="*/ 3766782 h 4299045"/>
              <a:gd name="connsiteX24" fmla="*/ 2347493 w 4873144"/>
              <a:gd name="connsiteY24" fmla="*/ 3807725 h 4299045"/>
              <a:gd name="connsiteX25" fmla="*/ 2402084 w 4873144"/>
              <a:gd name="connsiteY25" fmla="*/ 3903260 h 4299045"/>
              <a:gd name="connsiteX26" fmla="*/ 2443028 w 4873144"/>
              <a:gd name="connsiteY26" fmla="*/ 3944203 h 4299045"/>
              <a:gd name="connsiteX27" fmla="*/ 2483971 w 4873144"/>
              <a:gd name="connsiteY27" fmla="*/ 4026090 h 4299045"/>
              <a:gd name="connsiteX28" fmla="*/ 2606801 w 4873144"/>
              <a:gd name="connsiteY28" fmla="*/ 4121624 h 4299045"/>
              <a:gd name="connsiteX29" fmla="*/ 2866108 w 4873144"/>
              <a:gd name="connsiteY29" fmla="*/ 4162567 h 4299045"/>
              <a:gd name="connsiteX30" fmla="*/ 2988938 w 4873144"/>
              <a:gd name="connsiteY30" fmla="*/ 4203511 h 4299045"/>
              <a:gd name="connsiteX31" fmla="*/ 3029881 w 4873144"/>
              <a:gd name="connsiteY31" fmla="*/ 4217158 h 4299045"/>
              <a:gd name="connsiteX32" fmla="*/ 3070825 w 4873144"/>
              <a:gd name="connsiteY32" fmla="*/ 4230806 h 4299045"/>
              <a:gd name="connsiteX33" fmla="*/ 3166359 w 4873144"/>
              <a:gd name="connsiteY33" fmla="*/ 4244454 h 4299045"/>
              <a:gd name="connsiteX34" fmla="*/ 3289189 w 4873144"/>
              <a:gd name="connsiteY34" fmla="*/ 4285397 h 4299045"/>
              <a:gd name="connsiteX35" fmla="*/ 3330132 w 4873144"/>
              <a:gd name="connsiteY35" fmla="*/ 4299045 h 4299045"/>
              <a:gd name="connsiteX36" fmla="*/ 3452962 w 4873144"/>
              <a:gd name="connsiteY36" fmla="*/ 4285397 h 4299045"/>
              <a:gd name="connsiteX37" fmla="*/ 3480258 w 4873144"/>
              <a:gd name="connsiteY37" fmla="*/ 4244454 h 4299045"/>
              <a:gd name="connsiteX38" fmla="*/ 3507553 w 4873144"/>
              <a:gd name="connsiteY38" fmla="*/ 4162567 h 4299045"/>
              <a:gd name="connsiteX39" fmla="*/ 3548496 w 4873144"/>
              <a:gd name="connsiteY39" fmla="*/ 4080681 h 4299045"/>
              <a:gd name="connsiteX40" fmla="*/ 3603087 w 4873144"/>
              <a:gd name="connsiteY40" fmla="*/ 4067033 h 4299045"/>
              <a:gd name="connsiteX41" fmla="*/ 3725917 w 4873144"/>
              <a:gd name="connsiteY41" fmla="*/ 4012442 h 4299045"/>
              <a:gd name="connsiteX42" fmla="*/ 3753213 w 4873144"/>
              <a:gd name="connsiteY42" fmla="*/ 3971499 h 4299045"/>
              <a:gd name="connsiteX43" fmla="*/ 3835099 w 4873144"/>
              <a:gd name="connsiteY43" fmla="*/ 3916908 h 4299045"/>
              <a:gd name="connsiteX44" fmla="*/ 3848747 w 4873144"/>
              <a:gd name="connsiteY44" fmla="*/ 3875964 h 4299045"/>
              <a:gd name="connsiteX45" fmla="*/ 3876043 w 4873144"/>
              <a:gd name="connsiteY45" fmla="*/ 3712191 h 4299045"/>
              <a:gd name="connsiteX46" fmla="*/ 3930634 w 4873144"/>
              <a:gd name="connsiteY46" fmla="*/ 3548418 h 4299045"/>
              <a:gd name="connsiteX47" fmla="*/ 3998872 w 4873144"/>
              <a:gd name="connsiteY47" fmla="*/ 3425588 h 4299045"/>
              <a:gd name="connsiteX48" fmla="*/ 4080759 w 4873144"/>
              <a:gd name="connsiteY48" fmla="*/ 3370997 h 4299045"/>
              <a:gd name="connsiteX49" fmla="*/ 4162646 w 4873144"/>
              <a:gd name="connsiteY49" fmla="*/ 3316406 h 4299045"/>
              <a:gd name="connsiteX50" fmla="*/ 4217237 w 4873144"/>
              <a:gd name="connsiteY50" fmla="*/ 3220872 h 4299045"/>
              <a:gd name="connsiteX51" fmla="*/ 4258180 w 4873144"/>
              <a:gd name="connsiteY51" fmla="*/ 3207224 h 4299045"/>
              <a:gd name="connsiteX52" fmla="*/ 4299123 w 4873144"/>
              <a:gd name="connsiteY52" fmla="*/ 3125337 h 4299045"/>
              <a:gd name="connsiteX53" fmla="*/ 4326419 w 4873144"/>
              <a:gd name="connsiteY53" fmla="*/ 3084394 h 4299045"/>
              <a:gd name="connsiteX54" fmla="*/ 4394658 w 4873144"/>
              <a:gd name="connsiteY54" fmla="*/ 2975212 h 4299045"/>
              <a:gd name="connsiteX55" fmla="*/ 4408305 w 4873144"/>
              <a:gd name="connsiteY55" fmla="*/ 2934269 h 4299045"/>
              <a:gd name="connsiteX56" fmla="*/ 4449249 w 4873144"/>
              <a:gd name="connsiteY56" fmla="*/ 2920621 h 4299045"/>
              <a:gd name="connsiteX57" fmla="*/ 4531135 w 4873144"/>
              <a:gd name="connsiteY57" fmla="*/ 2866030 h 4299045"/>
              <a:gd name="connsiteX58" fmla="*/ 4572078 w 4873144"/>
              <a:gd name="connsiteY58" fmla="*/ 2825087 h 4299045"/>
              <a:gd name="connsiteX59" fmla="*/ 4653965 w 4873144"/>
              <a:gd name="connsiteY59" fmla="*/ 2797791 h 4299045"/>
              <a:gd name="connsiteX60" fmla="*/ 4708556 w 4873144"/>
              <a:gd name="connsiteY60" fmla="*/ 2784143 h 4299045"/>
              <a:gd name="connsiteX61" fmla="*/ 4790443 w 4873144"/>
              <a:gd name="connsiteY61" fmla="*/ 2756848 h 4299045"/>
              <a:gd name="connsiteX62" fmla="*/ 4817738 w 4873144"/>
              <a:gd name="connsiteY62" fmla="*/ 2715905 h 4299045"/>
              <a:gd name="connsiteX63" fmla="*/ 4858681 w 4873144"/>
              <a:gd name="connsiteY63" fmla="*/ 2674961 h 4299045"/>
              <a:gd name="connsiteX64" fmla="*/ 4872329 w 4873144"/>
              <a:gd name="connsiteY64" fmla="*/ 2634018 h 4299045"/>
              <a:gd name="connsiteX65" fmla="*/ 4858681 w 4873144"/>
              <a:gd name="connsiteY65" fmla="*/ 2388358 h 4299045"/>
              <a:gd name="connsiteX66" fmla="*/ 4776795 w 4873144"/>
              <a:gd name="connsiteY66" fmla="*/ 2333767 h 4299045"/>
              <a:gd name="connsiteX67" fmla="*/ 4694908 w 4873144"/>
              <a:gd name="connsiteY67" fmla="*/ 2265528 h 4299045"/>
              <a:gd name="connsiteX68" fmla="*/ 4640317 w 4873144"/>
              <a:gd name="connsiteY68" fmla="*/ 2183642 h 4299045"/>
              <a:gd name="connsiteX69" fmla="*/ 4599374 w 4873144"/>
              <a:gd name="connsiteY69" fmla="*/ 2047164 h 4299045"/>
              <a:gd name="connsiteX70" fmla="*/ 4572078 w 4873144"/>
              <a:gd name="connsiteY70" fmla="*/ 2006221 h 4299045"/>
              <a:gd name="connsiteX71" fmla="*/ 4517487 w 4873144"/>
              <a:gd name="connsiteY71" fmla="*/ 1869743 h 4299045"/>
              <a:gd name="connsiteX72" fmla="*/ 4490192 w 4873144"/>
              <a:gd name="connsiteY72" fmla="*/ 1774209 h 4299045"/>
              <a:gd name="connsiteX73" fmla="*/ 4476544 w 4873144"/>
              <a:gd name="connsiteY73" fmla="*/ 1719618 h 4299045"/>
              <a:gd name="connsiteX74" fmla="*/ 4449249 w 4873144"/>
              <a:gd name="connsiteY74" fmla="*/ 1637731 h 4299045"/>
              <a:gd name="connsiteX75" fmla="*/ 4435601 w 4873144"/>
              <a:gd name="connsiteY75" fmla="*/ 1596788 h 4299045"/>
              <a:gd name="connsiteX76" fmla="*/ 4408305 w 4873144"/>
              <a:gd name="connsiteY76" fmla="*/ 1419367 h 4299045"/>
              <a:gd name="connsiteX77" fmla="*/ 4381010 w 4873144"/>
              <a:gd name="connsiteY77" fmla="*/ 1296537 h 4299045"/>
              <a:gd name="connsiteX78" fmla="*/ 4312771 w 4873144"/>
              <a:gd name="connsiteY78" fmla="*/ 1228299 h 4299045"/>
              <a:gd name="connsiteX79" fmla="*/ 4230884 w 4873144"/>
              <a:gd name="connsiteY79" fmla="*/ 1160060 h 4299045"/>
              <a:gd name="connsiteX80" fmla="*/ 4203589 w 4873144"/>
              <a:gd name="connsiteY80" fmla="*/ 1119116 h 4299045"/>
              <a:gd name="connsiteX81" fmla="*/ 4148998 w 4873144"/>
              <a:gd name="connsiteY81" fmla="*/ 1009934 h 4299045"/>
              <a:gd name="connsiteX82" fmla="*/ 4108055 w 4873144"/>
              <a:gd name="connsiteY82" fmla="*/ 777922 h 4299045"/>
              <a:gd name="connsiteX83" fmla="*/ 4094407 w 4873144"/>
              <a:gd name="connsiteY83" fmla="*/ 668740 h 4299045"/>
              <a:gd name="connsiteX84" fmla="*/ 4080759 w 4873144"/>
              <a:gd name="connsiteY84" fmla="*/ 586854 h 4299045"/>
              <a:gd name="connsiteX85" fmla="*/ 4067111 w 4873144"/>
              <a:gd name="connsiteY85" fmla="*/ 286603 h 4299045"/>
              <a:gd name="connsiteX86" fmla="*/ 3985225 w 4873144"/>
              <a:gd name="connsiteY86" fmla="*/ 245660 h 4299045"/>
              <a:gd name="connsiteX87" fmla="*/ 3944281 w 4873144"/>
              <a:gd name="connsiteY87" fmla="*/ 218364 h 4299045"/>
              <a:gd name="connsiteX88" fmla="*/ 3766861 w 4873144"/>
              <a:gd name="connsiteY88" fmla="*/ 177421 h 4299045"/>
              <a:gd name="connsiteX89" fmla="*/ 3603087 w 4873144"/>
              <a:gd name="connsiteY89" fmla="*/ 204716 h 4299045"/>
              <a:gd name="connsiteX90" fmla="*/ 3521201 w 4873144"/>
              <a:gd name="connsiteY90" fmla="*/ 232012 h 4299045"/>
              <a:gd name="connsiteX91" fmla="*/ 3439314 w 4873144"/>
              <a:gd name="connsiteY91" fmla="*/ 259308 h 4299045"/>
              <a:gd name="connsiteX92" fmla="*/ 3343780 w 4873144"/>
              <a:gd name="connsiteY92" fmla="*/ 286603 h 4299045"/>
              <a:gd name="connsiteX93" fmla="*/ 3125416 w 4873144"/>
              <a:gd name="connsiteY93" fmla="*/ 300251 h 4299045"/>
              <a:gd name="connsiteX94" fmla="*/ 2729631 w 4873144"/>
              <a:gd name="connsiteY94" fmla="*/ 272955 h 4299045"/>
              <a:gd name="connsiteX95" fmla="*/ 2675040 w 4873144"/>
              <a:gd name="connsiteY95" fmla="*/ 245660 h 4299045"/>
              <a:gd name="connsiteX96" fmla="*/ 2538562 w 4873144"/>
              <a:gd name="connsiteY96" fmla="*/ 109182 h 4299045"/>
              <a:gd name="connsiteX97" fmla="*/ 2456675 w 4873144"/>
              <a:gd name="connsiteY97" fmla="*/ 81887 h 4299045"/>
              <a:gd name="connsiteX98" fmla="*/ 2415732 w 4873144"/>
              <a:gd name="connsiteY98" fmla="*/ 68239 h 4299045"/>
              <a:gd name="connsiteX99" fmla="*/ 2251959 w 4873144"/>
              <a:gd name="connsiteY99" fmla="*/ 0 h 4299045"/>
              <a:gd name="connsiteX100" fmla="*/ 2170072 w 4873144"/>
              <a:gd name="connsiteY100" fmla="*/ 13648 h 4299045"/>
              <a:gd name="connsiteX101" fmla="*/ 2129129 w 4873144"/>
              <a:gd name="connsiteY101" fmla="*/ 109182 h 4299045"/>
              <a:gd name="connsiteX102" fmla="*/ 2101834 w 4873144"/>
              <a:gd name="connsiteY102" fmla="*/ 191069 h 4299045"/>
              <a:gd name="connsiteX103" fmla="*/ 2088186 w 4873144"/>
              <a:gd name="connsiteY103" fmla="*/ 232012 h 4299045"/>
              <a:gd name="connsiteX104" fmla="*/ 2129129 w 4873144"/>
              <a:gd name="connsiteY104" fmla="*/ 245660 h 4299045"/>
              <a:gd name="connsiteX105" fmla="*/ 2211016 w 4873144"/>
              <a:gd name="connsiteY105" fmla="*/ 409433 h 4299045"/>
              <a:gd name="connsiteX106" fmla="*/ 2292902 w 4873144"/>
              <a:gd name="connsiteY106" fmla="*/ 532263 h 4299045"/>
              <a:gd name="connsiteX107" fmla="*/ 2320198 w 4873144"/>
              <a:gd name="connsiteY107" fmla="*/ 573206 h 4299045"/>
              <a:gd name="connsiteX108" fmla="*/ 2361141 w 4873144"/>
              <a:gd name="connsiteY108" fmla="*/ 600502 h 4299045"/>
              <a:gd name="connsiteX109" fmla="*/ 2429380 w 4873144"/>
              <a:gd name="connsiteY109" fmla="*/ 723331 h 4299045"/>
              <a:gd name="connsiteX110" fmla="*/ 2456675 w 4873144"/>
              <a:gd name="connsiteY110" fmla="*/ 764275 h 4299045"/>
              <a:gd name="connsiteX111" fmla="*/ 2511266 w 4873144"/>
              <a:gd name="connsiteY111" fmla="*/ 887105 h 4299045"/>
              <a:gd name="connsiteX112" fmla="*/ 2565858 w 4873144"/>
              <a:gd name="connsiteY112" fmla="*/ 914400 h 4299045"/>
              <a:gd name="connsiteX113" fmla="*/ 2606801 w 4873144"/>
              <a:gd name="connsiteY113" fmla="*/ 941696 h 4299045"/>
              <a:gd name="connsiteX114" fmla="*/ 2634096 w 4873144"/>
              <a:gd name="connsiteY114" fmla="*/ 982639 h 4299045"/>
              <a:gd name="connsiteX115" fmla="*/ 2661392 w 4873144"/>
              <a:gd name="connsiteY115" fmla="*/ 1064525 h 4299045"/>
              <a:gd name="connsiteX116" fmla="*/ 2715983 w 4873144"/>
              <a:gd name="connsiteY116" fmla="*/ 1187355 h 4299045"/>
              <a:gd name="connsiteX117" fmla="*/ 2729631 w 4873144"/>
              <a:gd name="connsiteY117" fmla="*/ 1228299 h 4299045"/>
              <a:gd name="connsiteX118" fmla="*/ 2743278 w 4873144"/>
              <a:gd name="connsiteY118" fmla="*/ 1269242 h 4299045"/>
              <a:gd name="connsiteX119" fmla="*/ 2756926 w 4873144"/>
              <a:gd name="connsiteY119" fmla="*/ 1760561 h 4299045"/>
              <a:gd name="connsiteX120" fmla="*/ 2784222 w 4873144"/>
              <a:gd name="connsiteY120" fmla="*/ 1883391 h 4299045"/>
              <a:gd name="connsiteX121" fmla="*/ 2811517 w 4873144"/>
              <a:gd name="connsiteY121" fmla="*/ 1965278 h 4299045"/>
              <a:gd name="connsiteX122" fmla="*/ 2784222 w 4873144"/>
              <a:gd name="connsiteY122" fmla="*/ 2156346 h 4299045"/>
              <a:gd name="connsiteX123" fmla="*/ 2756926 w 4873144"/>
              <a:gd name="connsiteY123" fmla="*/ 2197290 h 4299045"/>
              <a:gd name="connsiteX124" fmla="*/ 2715983 w 4873144"/>
              <a:gd name="connsiteY124" fmla="*/ 2279176 h 4299045"/>
              <a:gd name="connsiteX125" fmla="*/ 2675040 w 4873144"/>
              <a:gd name="connsiteY125" fmla="*/ 2306472 h 4299045"/>
              <a:gd name="connsiteX126" fmla="*/ 2634096 w 4873144"/>
              <a:gd name="connsiteY126" fmla="*/ 2388358 h 4299045"/>
              <a:gd name="connsiteX127" fmla="*/ 2593153 w 4873144"/>
              <a:gd name="connsiteY127" fmla="*/ 2402006 h 4299045"/>
              <a:gd name="connsiteX128" fmla="*/ 2511266 w 4873144"/>
              <a:gd name="connsiteY128" fmla="*/ 2456597 h 4299045"/>
              <a:gd name="connsiteX129" fmla="*/ 2443028 w 4873144"/>
              <a:gd name="connsiteY129" fmla="*/ 2511188 h 4299045"/>
              <a:gd name="connsiteX130" fmla="*/ 2402084 w 4873144"/>
              <a:gd name="connsiteY130" fmla="*/ 2538484 h 4299045"/>
              <a:gd name="connsiteX131" fmla="*/ 2047243 w 4873144"/>
              <a:gd name="connsiteY131" fmla="*/ 2579427 h 4299045"/>
              <a:gd name="connsiteX132" fmla="*/ 1828878 w 4873144"/>
              <a:gd name="connsiteY132" fmla="*/ 2606722 h 4299045"/>
              <a:gd name="connsiteX133" fmla="*/ 1678753 w 4873144"/>
              <a:gd name="connsiteY133" fmla="*/ 2647666 h 4299045"/>
              <a:gd name="connsiteX134" fmla="*/ 1596866 w 4873144"/>
              <a:gd name="connsiteY134" fmla="*/ 2674961 h 4299045"/>
              <a:gd name="connsiteX135" fmla="*/ 1555923 w 4873144"/>
              <a:gd name="connsiteY135" fmla="*/ 2688609 h 4299045"/>
              <a:gd name="connsiteX136" fmla="*/ 1514980 w 4873144"/>
              <a:gd name="connsiteY136" fmla="*/ 2702257 h 4299045"/>
              <a:gd name="connsiteX137" fmla="*/ 1474037 w 4873144"/>
              <a:gd name="connsiteY137" fmla="*/ 2729552 h 4299045"/>
              <a:gd name="connsiteX138" fmla="*/ 1392150 w 4873144"/>
              <a:gd name="connsiteY138" fmla="*/ 2756848 h 4299045"/>
              <a:gd name="connsiteX139" fmla="*/ 1337559 w 4873144"/>
              <a:gd name="connsiteY139" fmla="*/ 2838734 h 4299045"/>
              <a:gd name="connsiteX140" fmla="*/ 1296616 w 4873144"/>
              <a:gd name="connsiteY140" fmla="*/ 2947916 h 4299045"/>
              <a:gd name="connsiteX141" fmla="*/ 1282968 w 4873144"/>
              <a:gd name="connsiteY141" fmla="*/ 2988860 h 4299045"/>
              <a:gd name="connsiteX142" fmla="*/ 1242025 w 4873144"/>
              <a:gd name="connsiteY142" fmla="*/ 3002508 h 4299045"/>
              <a:gd name="connsiteX143" fmla="*/ 1105547 w 4873144"/>
              <a:gd name="connsiteY143" fmla="*/ 2988860 h 4299045"/>
              <a:gd name="connsiteX144" fmla="*/ 1023661 w 4873144"/>
              <a:gd name="connsiteY144" fmla="*/ 2961564 h 4299045"/>
              <a:gd name="connsiteX145" fmla="*/ 982717 w 4873144"/>
              <a:gd name="connsiteY145" fmla="*/ 2947916 h 4299045"/>
              <a:gd name="connsiteX146" fmla="*/ 805296 w 4873144"/>
              <a:gd name="connsiteY146" fmla="*/ 3002508 h 4299045"/>
              <a:gd name="connsiteX147" fmla="*/ 750705 w 4873144"/>
              <a:gd name="connsiteY147" fmla="*/ 3084394 h 4299045"/>
              <a:gd name="connsiteX148" fmla="*/ 723410 w 4873144"/>
              <a:gd name="connsiteY148" fmla="*/ 3166281 h 4299045"/>
              <a:gd name="connsiteX149" fmla="*/ 696114 w 4873144"/>
              <a:gd name="connsiteY149" fmla="*/ 3207224 h 4299045"/>
              <a:gd name="connsiteX150" fmla="*/ 682466 w 4873144"/>
              <a:gd name="connsiteY150" fmla="*/ 3248167 h 4299045"/>
              <a:gd name="connsiteX151" fmla="*/ 655171 w 4873144"/>
              <a:gd name="connsiteY151" fmla="*/ 3289111 h 4299045"/>
              <a:gd name="connsiteX152" fmla="*/ 627875 w 4873144"/>
              <a:gd name="connsiteY152" fmla="*/ 3370997 h 4299045"/>
              <a:gd name="connsiteX153" fmla="*/ 614228 w 4873144"/>
              <a:gd name="connsiteY153" fmla="*/ 3411940 h 4299045"/>
              <a:gd name="connsiteX154" fmla="*/ 586932 w 4873144"/>
              <a:gd name="connsiteY154" fmla="*/ 3452884 h 4299045"/>
              <a:gd name="connsiteX155" fmla="*/ 450455 w 4873144"/>
              <a:gd name="connsiteY155" fmla="*/ 3439236 h 4299045"/>
              <a:gd name="connsiteX156" fmla="*/ 409511 w 4873144"/>
              <a:gd name="connsiteY156" fmla="*/ 3411940 h 4299045"/>
              <a:gd name="connsiteX157" fmla="*/ 327625 w 4873144"/>
              <a:gd name="connsiteY157" fmla="*/ 3316406 h 4299045"/>
              <a:gd name="connsiteX158" fmla="*/ 245738 w 4873144"/>
              <a:gd name="connsiteY158" fmla="*/ 3261815 h 4299045"/>
              <a:gd name="connsiteX159" fmla="*/ 204795 w 4873144"/>
              <a:gd name="connsiteY159" fmla="*/ 3234519 h 4299045"/>
              <a:gd name="connsiteX160" fmla="*/ 163852 w 4873144"/>
              <a:gd name="connsiteY160" fmla="*/ 3207224 h 4299045"/>
              <a:gd name="connsiteX161" fmla="*/ 136556 w 4873144"/>
              <a:gd name="connsiteY161" fmla="*/ 3166281 h 4299045"/>
              <a:gd name="connsiteX162" fmla="*/ 81965 w 4873144"/>
              <a:gd name="connsiteY162" fmla="*/ 3152633 h 4299045"/>
              <a:gd name="connsiteX163" fmla="*/ 78 w 4873144"/>
              <a:gd name="connsiteY163" fmla="*/ 3125337 h 42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873144" h="4299045">
                <a:moveTo>
                  <a:pt x="78" y="3125337"/>
                </a:moveTo>
                <a:cubicBezTo>
                  <a:pt x="-2197" y="3125337"/>
                  <a:pt x="45293" y="3144261"/>
                  <a:pt x="68317" y="3152633"/>
                </a:cubicBezTo>
                <a:cubicBezTo>
                  <a:pt x="95357" y="3162466"/>
                  <a:pt x="122908" y="3170830"/>
                  <a:pt x="150204" y="3179928"/>
                </a:cubicBezTo>
                <a:lnTo>
                  <a:pt x="191147" y="3193576"/>
                </a:lnTo>
                <a:lnTo>
                  <a:pt x="273034" y="3220872"/>
                </a:lnTo>
                <a:lnTo>
                  <a:pt x="313977" y="3234519"/>
                </a:lnTo>
                <a:cubicBezTo>
                  <a:pt x="327625" y="3248167"/>
                  <a:pt x="342564" y="3260636"/>
                  <a:pt x="354920" y="3275463"/>
                </a:cubicBezTo>
                <a:cubicBezTo>
                  <a:pt x="365421" y="3288064"/>
                  <a:pt x="369872" y="3305605"/>
                  <a:pt x="382216" y="3316406"/>
                </a:cubicBezTo>
                <a:cubicBezTo>
                  <a:pt x="406904" y="3338008"/>
                  <a:pt x="440905" y="3347801"/>
                  <a:pt x="464102" y="3370997"/>
                </a:cubicBezTo>
                <a:lnTo>
                  <a:pt x="505046" y="3411940"/>
                </a:lnTo>
                <a:cubicBezTo>
                  <a:pt x="521732" y="3445314"/>
                  <a:pt x="535523" y="3478538"/>
                  <a:pt x="559637" y="3507475"/>
                </a:cubicBezTo>
                <a:cubicBezTo>
                  <a:pt x="571993" y="3522302"/>
                  <a:pt x="582566" y="3541490"/>
                  <a:pt x="600580" y="3548418"/>
                </a:cubicBezTo>
                <a:cubicBezTo>
                  <a:pt x="643881" y="3565072"/>
                  <a:pt x="692050" y="3564461"/>
                  <a:pt x="737058" y="3575713"/>
                </a:cubicBezTo>
                <a:cubicBezTo>
                  <a:pt x="755255" y="3580262"/>
                  <a:pt x="773614" y="3584208"/>
                  <a:pt x="791649" y="3589361"/>
                </a:cubicBezTo>
                <a:cubicBezTo>
                  <a:pt x="896178" y="3619227"/>
                  <a:pt x="765865" y="3582452"/>
                  <a:pt x="873535" y="3630305"/>
                </a:cubicBezTo>
                <a:cubicBezTo>
                  <a:pt x="899827" y="3641990"/>
                  <a:pt x="928126" y="3648502"/>
                  <a:pt x="955422" y="3657600"/>
                </a:cubicBezTo>
                <a:lnTo>
                  <a:pt x="996365" y="3671248"/>
                </a:lnTo>
                <a:cubicBezTo>
                  <a:pt x="1010013" y="3675797"/>
                  <a:pt x="1022981" y="3683594"/>
                  <a:pt x="1037308" y="3684896"/>
                </a:cubicBezTo>
                <a:lnTo>
                  <a:pt x="1187434" y="3698543"/>
                </a:lnTo>
                <a:lnTo>
                  <a:pt x="1474037" y="3684896"/>
                </a:lnTo>
                <a:cubicBezTo>
                  <a:pt x="1987266" y="3665888"/>
                  <a:pt x="1769153" y="3693428"/>
                  <a:pt x="2019947" y="3657600"/>
                </a:cubicBezTo>
                <a:cubicBezTo>
                  <a:pt x="2047243" y="3648502"/>
                  <a:pt x="2073147" y="3632512"/>
                  <a:pt x="2101834" y="3630305"/>
                </a:cubicBezTo>
                <a:cubicBezTo>
                  <a:pt x="2133907" y="3627838"/>
                  <a:pt x="2167501" y="3632005"/>
                  <a:pt x="2197368" y="3643952"/>
                </a:cubicBezTo>
                <a:cubicBezTo>
                  <a:pt x="2233873" y="3658554"/>
                  <a:pt x="2274573" y="3753036"/>
                  <a:pt x="2292902" y="3766782"/>
                </a:cubicBezTo>
                <a:lnTo>
                  <a:pt x="2347493" y="3807725"/>
                </a:lnTo>
                <a:cubicBezTo>
                  <a:pt x="2364176" y="3841090"/>
                  <a:pt x="2377975" y="3874329"/>
                  <a:pt x="2402084" y="3903260"/>
                </a:cubicBezTo>
                <a:cubicBezTo>
                  <a:pt x="2414440" y="3918087"/>
                  <a:pt x="2430672" y="3929376"/>
                  <a:pt x="2443028" y="3944203"/>
                </a:cubicBezTo>
                <a:cubicBezTo>
                  <a:pt x="2550391" y="4073038"/>
                  <a:pt x="2401909" y="3902996"/>
                  <a:pt x="2483971" y="4026090"/>
                </a:cubicBezTo>
                <a:cubicBezTo>
                  <a:pt x="2504158" y="4056370"/>
                  <a:pt x="2583561" y="4113878"/>
                  <a:pt x="2606801" y="4121624"/>
                </a:cubicBezTo>
                <a:cubicBezTo>
                  <a:pt x="2744958" y="4167676"/>
                  <a:pt x="2660000" y="4146712"/>
                  <a:pt x="2866108" y="4162567"/>
                </a:cubicBezTo>
                <a:lnTo>
                  <a:pt x="2988938" y="4203511"/>
                </a:lnTo>
                <a:lnTo>
                  <a:pt x="3029881" y="4217158"/>
                </a:lnTo>
                <a:cubicBezTo>
                  <a:pt x="3043529" y="4221707"/>
                  <a:pt x="3056583" y="4228771"/>
                  <a:pt x="3070825" y="4230806"/>
                </a:cubicBezTo>
                <a:lnTo>
                  <a:pt x="3166359" y="4244454"/>
                </a:lnTo>
                <a:lnTo>
                  <a:pt x="3289189" y="4285397"/>
                </a:lnTo>
                <a:lnTo>
                  <a:pt x="3330132" y="4299045"/>
                </a:lnTo>
                <a:cubicBezTo>
                  <a:pt x="3371075" y="4294496"/>
                  <a:pt x="3414247" y="4299475"/>
                  <a:pt x="3452962" y="4285397"/>
                </a:cubicBezTo>
                <a:cubicBezTo>
                  <a:pt x="3468377" y="4279792"/>
                  <a:pt x="3473596" y="4259443"/>
                  <a:pt x="3480258" y="4244454"/>
                </a:cubicBezTo>
                <a:cubicBezTo>
                  <a:pt x="3491943" y="4218162"/>
                  <a:pt x="3498455" y="4189863"/>
                  <a:pt x="3507553" y="4162567"/>
                </a:cubicBezTo>
                <a:cubicBezTo>
                  <a:pt x="3515338" y="4139213"/>
                  <a:pt x="3525820" y="4095798"/>
                  <a:pt x="3548496" y="4080681"/>
                </a:cubicBezTo>
                <a:cubicBezTo>
                  <a:pt x="3564103" y="4070276"/>
                  <a:pt x="3585121" y="4072423"/>
                  <a:pt x="3603087" y="4067033"/>
                </a:cubicBezTo>
                <a:cubicBezTo>
                  <a:pt x="3691676" y="4040456"/>
                  <a:pt x="3666084" y="4052330"/>
                  <a:pt x="3725917" y="4012442"/>
                </a:cubicBezTo>
                <a:cubicBezTo>
                  <a:pt x="3735016" y="3998794"/>
                  <a:pt x="3740869" y="3982300"/>
                  <a:pt x="3753213" y="3971499"/>
                </a:cubicBezTo>
                <a:cubicBezTo>
                  <a:pt x="3777901" y="3949897"/>
                  <a:pt x="3835099" y="3916908"/>
                  <a:pt x="3835099" y="3916908"/>
                </a:cubicBezTo>
                <a:cubicBezTo>
                  <a:pt x="3839648" y="3903260"/>
                  <a:pt x="3845926" y="3890071"/>
                  <a:pt x="3848747" y="3875964"/>
                </a:cubicBezTo>
                <a:cubicBezTo>
                  <a:pt x="3859601" y="3821695"/>
                  <a:pt x="3858542" y="3764695"/>
                  <a:pt x="3876043" y="3712191"/>
                </a:cubicBezTo>
                <a:lnTo>
                  <a:pt x="3930634" y="3548418"/>
                </a:lnTo>
                <a:cubicBezTo>
                  <a:pt x="3944856" y="3505751"/>
                  <a:pt x="3958645" y="3452406"/>
                  <a:pt x="3998872" y="3425588"/>
                </a:cubicBezTo>
                <a:cubicBezTo>
                  <a:pt x="4026168" y="3407391"/>
                  <a:pt x="4057562" y="3394194"/>
                  <a:pt x="4080759" y="3370997"/>
                </a:cubicBezTo>
                <a:cubicBezTo>
                  <a:pt x="4131875" y="3319881"/>
                  <a:pt x="4103392" y="3336157"/>
                  <a:pt x="4162646" y="3316406"/>
                </a:cubicBezTo>
                <a:cubicBezTo>
                  <a:pt x="4176251" y="3275589"/>
                  <a:pt x="4179101" y="3252652"/>
                  <a:pt x="4217237" y="3220872"/>
                </a:cubicBezTo>
                <a:cubicBezTo>
                  <a:pt x="4228289" y="3211662"/>
                  <a:pt x="4244532" y="3211773"/>
                  <a:pt x="4258180" y="3207224"/>
                </a:cubicBezTo>
                <a:cubicBezTo>
                  <a:pt x="4336409" y="3089880"/>
                  <a:pt x="4242614" y="3238353"/>
                  <a:pt x="4299123" y="3125337"/>
                </a:cubicBezTo>
                <a:cubicBezTo>
                  <a:pt x="4306459" y="3110666"/>
                  <a:pt x="4317320" y="3098042"/>
                  <a:pt x="4326419" y="3084394"/>
                </a:cubicBezTo>
                <a:cubicBezTo>
                  <a:pt x="4358901" y="2986947"/>
                  <a:pt x="4329774" y="3018468"/>
                  <a:pt x="4394658" y="2975212"/>
                </a:cubicBezTo>
                <a:cubicBezTo>
                  <a:pt x="4399207" y="2961564"/>
                  <a:pt x="4398133" y="2944441"/>
                  <a:pt x="4408305" y="2934269"/>
                </a:cubicBezTo>
                <a:cubicBezTo>
                  <a:pt x="4418478" y="2924096"/>
                  <a:pt x="4436673" y="2927608"/>
                  <a:pt x="4449249" y="2920621"/>
                </a:cubicBezTo>
                <a:cubicBezTo>
                  <a:pt x="4477926" y="2904689"/>
                  <a:pt x="4507938" y="2889227"/>
                  <a:pt x="4531135" y="2866030"/>
                </a:cubicBezTo>
                <a:cubicBezTo>
                  <a:pt x="4544783" y="2852382"/>
                  <a:pt x="4555206" y="2834460"/>
                  <a:pt x="4572078" y="2825087"/>
                </a:cubicBezTo>
                <a:cubicBezTo>
                  <a:pt x="4597229" y="2811114"/>
                  <a:pt x="4626052" y="2804769"/>
                  <a:pt x="4653965" y="2797791"/>
                </a:cubicBezTo>
                <a:cubicBezTo>
                  <a:pt x="4672162" y="2793242"/>
                  <a:pt x="4690590" y="2789533"/>
                  <a:pt x="4708556" y="2784143"/>
                </a:cubicBezTo>
                <a:cubicBezTo>
                  <a:pt x="4736115" y="2775875"/>
                  <a:pt x="4790443" y="2756848"/>
                  <a:pt x="4790443" y="2756848"/>
                </a:cubicBezTo>
                <a:cubicBezTo>
                  <a:pt x="4799541" y="2743200"/>
                  <a:pt x="4807238" y="2728506"/>
                  <a:pt x="4817738" y="2715905"/>
                </a:cubicBezTo>
                <a:cubicBezTo>
                  <a:pt x="4830094" y="2701077"/>
                  <a:pt x="4847975" y="2691020"/>
                  <a:pt x="4858681" y="2674961"/>
                </a:cubicBezTo>
                <a:cubicBezTo>
                  <a:pt x="4866661" y="2662991"/>
                  <a:pt x="4867780" y="2647666"/>
                  <a:pt x="4872329" y="2634018"/>
                </a:cubicBezTo>
                <a:cubicBezTo>
                  <a:pt x="4867780" y="2552131"/>
                  <a:pt x="4883548" y="2466510"/>
                  <a:pt x="4858681" y="2388358"/>
                </a:cubicBezTo>
                <a:cubicBezTo>
                  <a:pt x="4848734" y="2357097"/>
                  <a:pt x="4804090" y="2351964"/>
                  <a:pt x="4776795" y="2333767"/>
                </a:cubicBezTo>
                <a:cubicBezTo>
                  <a:pt x="4719791" y="2295764"/>
                  <a:pt x="4747452" y="2318072"/>
                  <a:pt x="4694908" y="2265528"/>
                </a:cubicBezTo>
                <a:cubicBezTo>
                  <a:pt x="4649761" y="2130080"/>
                  <a:pt x="4725508" y="2336985"/>
                  <a:pt x="4640317" y="2183642"/>
                </a:cubicBezTo>
                <a:cubicBezTo>
                  <a:pt x="4582981" y="2080437"/>
                  <a:pt x="4635718" y="2131965"/>
                  <a:pt x="4599374" y="2047164"/>
                </a:cubicBezTo>
                <a:cubicBezTo>
                  <a:pt x="4592913" y="2032088"/>
                  <a:pt x="4581177" y="2019869"/>
                  <a:pt x="4572078" y="2006221"/>
                </a:cubicBezTo>
                <a:cubicBezTo>
                  <a:pt x="4538350" y="1905033"/>
                  <a:pt x="4557650" y="1950068"/>
                  <a:pt x="4517487" y="1869743"/>
                </a:cubicBezTo>
                <a:cubicBezTo>
                  <a:pt x="4474837" y="1699135"/>
                  <a:pt x="4529340" y="1911223"/>
                  <a:pt x="4490192" y="1774209"/>
                </a:cubicBezTo>
                <a:cubicBezTo>
                  <a:pt x="4485039" y="1756174"/>
                  <a:pt x="4481934" y="1737584"/>
                  <a:pt x="4476544" y="1719618"/>
                </a:cubicBezTo>
                <a:cubicBezTo>
                  <a:pt x="4468276" y="1692059"/>
                  <a:pt x="4458347" y="1665027"/>
                  <a:pt x="4449249" y="1637731"/>
                </a:cubicBezTo>
                <a:cubicBezTo>
                  <a:pt x="4444700" y="1624083"/>
                  <a:pt x="4437966" y="1610978"/>
                  <a:pt x="4435601" y="1596788"/>
                </a:cubicBezTo>
                <a:cubicBezTo>
                  <a:pt x="4401572" y="1392620"/>
                  <a:pt x="4443411" y="1647561"/>
                  <a:pt x="4408305" y="1419367"/>
                </a:cubicBezTo>
                <a:cubicBezTo>
                  <a:pt x="4403645" y="1389080"/>
                  <a:pt x="4397507" y="1329530"/>
                  <a:pt x="4381010" y="1296537"/>
                </a:cubicBezTo>
                <a:cubicBezTo>
                  <a:pt x="4352414" y="1239346"/>
                  <a:pt x="4359563" y="1267293"/>
                  <a:pt x="4312771" y="1228299"/>
                </a:cubicBezTo>
                <a:cubicBezTo>
                  <a:pt x="4207694" y="1140734"/>
                  <a:pt x="4332535" y="1227825"/>
                  <a:pt x="4230884" y="1160060"/>
                </a:cubicBezTo>
                <a:cubicBezTo>
                  <a:pt x="4221786" y="1146412"/>
                  <a:pt x="4211443" y="1133516"/>
                  <a:pt x="4203589" y="1119116"/>
                </a:cubicBezTo>
                <a:cubicBezTo>
                  <a:pt x="4184105" y="1083395"/>
                  <a:pt x="4148998" y="1009934"/>
                  <a:pt x="4148998" y="1009934"/>
                </a:cubicBezTo>
                <a:cubicBezTo>
                  <a:pt x="4119667" y="804624"/>
                  <a:pt x="4142045" y="879901"/>
                  <a:pt x="4108055" y="777922"/>
                </a:cubicBezTo>
                <a:cubicBezTo>
                  <a:pt x="4103506" y="741528"/>
                  <a:pt x="4099594" y="705049"/>
                  <a:pt x="4094407" y="668740"/>
                </a:cubicBezTo>
                <a:cubicBezTo>
                  <a:pt x="4090494" y="641346"/>
                  <a:pt x="4082731" y="614456"/>
                  <a:pt x="4080759" y="586854"/>
                </a:cubicBezTo>
                <a:cubicBezTo>
                  <a:pt x="4073621" y="486922"/>
                  <a:pt x="4083582" y="385427"/>
                  <a:pt x="4067111" y="286603"/>
                </a:cubicBezTo>
                <a:cubicBezTo>
                  <a:pt x="4063556" y="265270"/>
                  <a:pt x="3998439" y="252267"/>
                  <a:pt x="3985225" y="245660"/>
                </a:cubicBezTo>
                <a:cubicBezTo>
                  <a:pt x="3970554" y="238324"/>
                  <a:pt x="3959270" y="225026"/>
                  <a:pt x="3944281" y="218364"/>
                </a:cubicBezTo>
                <a:cubicBezTo>
                  <a:pt x="3873291" y="186813"/>
                  <a:pt x="3844576" y="188523"/>
                  <a:pt x="3766861" y="177421"/>
                </a:cubicBezTo>
                <a:cubicBezTo>
                  <a:pt x="3689458" y="187096"/>
                  <a:pt x="3667490" y="185395"/>
                  <a:pt x="3603087" y="204716"/>
                </a:cubicBezTo>
                <a:cubicBezTo>
                  <a:pt x="3575529" y="212984"/>
                  <a:pt x="3548496" y="222913"/>
                  <a:pt x="3521201" y="232012"/>
                </a:cubicBezTo>
                <a:lnTo>
                  <a:pt x="3439314" y="259308"/>
                </a:lnTo>
                <a:cubicBezTo>
                  <a:pt x="3414377" y="267620"/>
                  <a:pt x="3368256" y="284155"/>
                  <a:pt x="3343780" y="286603"/>
                </a:cubicBezTo>
                <a:cubicBezTo>
                  <a:pt x="3271212" y="293860"/>
                  <a:pt x="3198204" y="295702"/>
                  <a:pt x="3125416" y="300251"/>
                </a:cubicBezTo>
                <a:cubicBezTo>
                  <a:pt x="3063979" y="297888"/>
                  <a:pt x="2845461" y="322596"/>
                  <a:pt x="2729631" y="272955"/>
                </a:cubicBezTo>
                <a:cubicBezTo>
                  <a:pt x="2710931" y="264941"/>
                  <a:pt x="2693237" y="254758"/>
                  <a:pt x="2675040" y="245660"/>
                </a:cubicBezTo>
                <a:cubicBezTo>
                  <a:pt x="2633447" y="183270"/>
                  <a:pt x="2616550" y="135177"/>
                  <a:pt x="2538562" y="109182"/>
                </a:cubicBezTo>
                <a:lnTo>
                  <a:pt x="2456675" y="81887"/>
                </a:lnTo>
                <a:cubicBezTo>
                  <a:pt x="2443027" y="77338"/>
                  <a:pt x="2427702" y="76219"/>
                  <a:pt x="2415732" y="68239"/>
                </a:cubicBezTo>
                <a:cubicBezTo>
                  <a:pt x="2310821" y="-1702"/>
                  <a:pt x="2366205" y="19041"/>
                  <a:pt x="2251959" y="0"/>
                </a:cubicBezTo>
                <a:cubicBezTo>
                  <a:pt x="2224663" y="4549"/>
                  <a:pt x="2194823" y="1273"/>
                  <a:pt x="2170072" y="13648"/>
                </a:cubicBezTo>
                <a:cubicBezTo>
                  <a:pt x="2142052" y="27658"/>
                  <a:pt x="2135686" y="87325"/>
                  <a:pt x="2129129" y="109182"/>
                </a:cubicBezTo>
                <a:cubicBezTo>
                  <a:pt x="2120861" y="136741"/>
                  <a:pt x="2110932" y="163773"/>
                  <a:pt x="2101834" y="191069"/>
                </a:cubicBezTo>
                <a:lnTo>
                  <a:pt x="2088186" y="232012"/>
                </a:lnTo>
                <a:cubicBezTo>
                  <a:pt x="2101834" y="236561"/>
                  <a:pt x="2118957" y="235488"/>
                  <a:pt x="2129129" y="245660"/>
                </a:cubicBezTo>
                <a:cubicBezTo>
                  <a:pt x="2257979" y="374510"/>
                  <a:pt x="2122214" y="276231"/>
                  <a:pt x="2211016" y="409433"/>
                </a:cubicBezTo>
                <a:lnTo>
                  <a:pt x="2292902" y="532263"/>
                </a:lnTo>
                <a:cubicBezTo>
                  <a:pt x="2302000" y="545911"/>
                  <a:pt x="2306550" y="564107"/>
                  <a:pt x="2320198" y="573206"/>
                </a:cubicBezTo>
                <a:lnTo>
                  <a:pt x="2361141" y="600502"/>
                </a:lnTo>
                <a:cubicBezTo>
                  <a:pt x="2385163" y="672568"/>
                  <a:pt x="2366808" y="629473"/>
                  <a:pt x="2429380" y="723331"/>
                </a:cubicBezTo>
                <a:cubicBezTo>
                  <a:pt x="2438479" y="736979"/>
                  <a:pt x="2451488" y="748714"/>
                  <a:pt x="2456675" y="764275"/>
                </a:cubicBezTo>
                <a:cubicBezTo>
                  <a:pt x="2465810" y="791679"/>
                  <a:pt x="2481322" y="862152"/>
                  <a:pt x="2511266" y="887105"/>
                </a:cubicBezTo>
                <a:cubicBezTo>
                  <a:pt x="2526896" y="900130"/>
                  <a:pt x="2548193" y="904306"/>
                  <a:pt x="2565858" y="914400"/>
                </a:cubicBezTo>
                <a:cubicBezTo>
                  <a:pt x="2580099" y="922538"/>
                  <a:pt x="2593153" y="932597"/>
                  <a:pt x="2606801" y="941696"/>
                </a:cubicBezTo>
                <a:cubicBezTo>
                  <a:pt x="2615899" y="955344"/>
                  <a:pt x="2627434" y="967650"/>
                  <a:pt x="2634096" y="982639"/>
                </a:cubicBezTo>
                <a:cubicBezTo>
                  <a:pt x="2645781" y="1008931"/>
                  <a:pt x="2645433" y="1040585"/>
                  <a:pt x="2661392" y="1064525"/>
                </a:cubicBezTo>
                <a:cubicBezTo>
                  <a:pt x="2704646" y="1129408"/>
                  <a:pt x="2683500" y="1089909"/>
                  <a:pt x="2715983" y="1187355"/>
                </a:cubicBezTo>
                <a:lnTo>
                  <a:pt x="2729631" y="1228299"/>
                </a:lnTo>
                <a:lnTo>
                  <a:pt x="2743278" y="1269242"/>
                </a:lnTo>
                <a:cubicBezTo>
                  <a:pt x="2747827" y="1433015"/>
                  <a:pt x="2748943" y="1596919"/>
                  <a:pt x="2756926" y="1760561"/>
                </a:cubicBezTo>
                <a:cubicBezTo>
                  <a:pt x="2757683" y="1776070"/>
                  <a:pt x="2778346" y="1863806"/>
                  <a:pt x="2784222" y="1883391"/>
                </a:cubicBezTo>
                <a:cubicBezTo>
                  <a:pt x="2792490" y="1910950"/>
                  <a:pt x="2811517" y="1965278"/>
                  <a:pt x="2811517" y="1965278"/>
                </a:cubicBezTo>
                <a:cubicBezTo>
                  <a:pt x="2808031" y="2003621"/>
                  <a:pt x="2810476" y="2103838"/>
                  <a:pt x="2784222" y="2156346"/>
                </a:cubicBezTo>
                <a:cubicBezTo>
                  <a:pt x="2776886" y="2171017"/>
                  <a:pt x="2764262" y="2182619"/>
                  <a:pt x="2756926" y="2197290"/>
                </a:cubicBezTo>
                <a:cubicBezTo>
                  <a:pt x="2734726" y="2241689"/>
                  <a:pt x="2755094" y="2240064"/>
                  <a:pt x="2715983" y="2279176"/>
                </a:cubicBezTo>
                <a:cubicBezTo>
                  <a:pt x="2704385" y="2290774"/>
                  <a:pt x="2688688" y="2297373"/>
                  <a:pt x="2675040" y="2306472"/>
                </a:cubicBezTo>
                <a:cubicBezTo>
                  <a:pt x="2666049" y="2333444"/>
                  <a:pt x="2658148" y="2369116"/>
                  <a:pt x="2634096" y="2388358"/>
                </a:cubicBezTo>
                <a:cubicBezTo>
                  <a:pt x="2622862" y="2397345"/>
                  <a:pt x="2605729" y="2395020"/>
                  <a:pt x="2593153" y="2402006"/>
                </a:cubicBezTo>
                <a:cubicBezTo>
                  <a:pt x="2564476" y="2417938"/>
                  <a:pt x="2511266" y="2456597"/>
                  <a:pt x="2511266" y="2456597"/>
                </a:cubicBezTo>
                <a:cubicBezTo>
                  <a:pt x="2465254" y="2525616"/>
                  <a:pt x="2508949" y="2478227"/>
                  <a:pt x="2443028" y="2511188"/>
                </a:cubicBezTo>
                <a:cubicBezTo>
                  <a:pt x="2428357" y="2518524"/>
                  <a:pt x="2417073" y="2531822"/>
                  <a:pt x="2402084" y="2538484"/>
                </a:cubicBezTo>
                <a:cubicBezTo>
                  <a:pt x="2281187" y="2592216"/>
                  <a:pt x="2198813" y="2571848"/>
                  <a:pt x="2047243" y="2579427"/>
                </a:cubicBezTo>
                <a:cubicBezTo>
                  <a:pt x="1942872" y="2614217"/>
                  <a:pt x="2050147" y="2582137"/>
                  <a:pt x="1828878" y="2606722"/>
                </a:cubicBezTo>
                <a:cubicBezTo>
                  <a:pt x="1771008" y="2613152"/>
                  <a:pt x="1734791" y="2628987"/>
                  <a:pt x="1678753" y="2647666"/>
                </a:cubicBezTo>
                <a:lnTo>
                  <a:pt x="1596866" y="2674961"/>
                </a:lnTo>
                <a:lnTo>
                  <a:pt x="1555923" y="2688609"/>
                </a:lnTo>
                <a:cubicBezTo>
                  <a:pt x="1542275" y="2693158"/>
                  <a:pt x="1526950" y="2694277"/>
                  <a:pt x="1514980" y="2702257"/>
                </a:cubicBezTo>
                <a:cubicBezTo>
                  <a:pt x="1501332" y="2711355"/>
                  <a:pt x="1489026" y="2722890"/>
                  <a:pt x="1474037" y="2729552"/>
                </a:cubicBezTo>
                <a:cubicBezTo>
                  <a:pt x="1447745" y="2741237"/>
                  <a:pt x="1392150" y="2756848"/>
                  <a:pt x="1392150" y="2756848"/>
                </a:cubicBezTo>
                <a:cubicBezTo>
                  <a:pt x="1373953" y="2784143"/>
                  <a:pt x="1343993" y="2806566"/>
                  <a:pt x="1337559" y="2838734"/>
                </a:cubicBezTo>
                <a:cubicBezTo>
                  <a:pt x="1311227" y="2970391"/>
                  <a:pt x="1343472" y="2854203"/>
                  <a:pt x="1296616" y="2947916"/>
                </a:cubicBezTo>
                <a:cubicBezTo>
                  <a:pt x="1290182" y="2960783"/>
                  <a:pt x="1293141" y="2978687"/>
                  <a:pt x="1282968" y="2988860"/>
                </a:cubicBezTo>
                <a:cubicBezTo>
                  <a:pt x="1272796" y="2999032"/>
                  <a:pt x="1255673" y="2997959"/>
                  <a:pt x="1242025" y="3002508"/>
                </a:cubicBezTo>
                <a:cubicBezTo>
                  <a:pt x="1196532" y="2997959"/>
                  <a:pt x="1150483" y="2997286"/>
                  <a:pt x="1105547" y="2988860"/>
                </a:cubicBezTo>
                <a:cubicBezTo>
                  <a:pt x="1077268" y="2983558"/>
                  <a:pt x="1050956" y="2970663"/>
                  <a:pt x="1023661" y="2961564"/>
                </a:cubicBezTo>
                <a:lnTo>
                  <a:pt x="982717" y="2947916"/>
                </a:lnTo>
                <a:cubicBezTo>
                  <a:pt x="943783" y="2955703"/>
                  <a:pt x="844667" y="2957513"/>
                  <a:pt x="805296" y="3002508"/>
                </a:cubicBezTo>
                <a:cubicBezTo>
                  <a:pt x="783694" y="3027196"/>
                  <a:pt x="750705" y="3084394"/>
                  <a:pt x="750705" y="3084394"/>
                </a:cubicBezTo>
                <a:cubicBezTo>
                  <a:pt x="741607" y="3111690"/>
                  <a:pt x="739370" y="3142341"/>
                  <a:pt x="723410" y="3166281"/>
                </a:cubicBezTo>
                <a:cubicBezTo>
                  <a:pt x="714311" y="3179929"/>
                  <a:pt x="703450" y="3192553"/>
                  <a:pt x="696114" y="3207224"/>
                </a:cubicBezTo>
                <a:cubicBezTo>
                  <a:pt x="689680" y="3220091"/>
                  <a:pt x="688900" y="3235300"/>
                  <a:pt x="682466" y="3248167"/>
                </a:cubicBezTo>
                <a:cubicBezTo>
                  <a:pt x="675131" y="3262838"/>
                  <a:pt x="661833" y="3274122"/>
                  <a:pt x="655171" y="3289111"/>
                </a:cubicBezTo>
                <a:cubicBezTo>
                  <a:pt x="643486" y="3315403"/>
                  <a:pt x="636973" y="3343702"/>
                  <a:pt x="627875" y="3370997"/>
                </a:cubicBezTo>
                <a:cubicBezTo>
                  <a:pt x="623326" y="3384645"/>
                  <a:pt x="622208" y="3399970"/>
                  <a:pt x="614228" y="3411940"/>
                </a:cubicBezTo>
                <a:lnTo>
                  <a:pt x="586932" y="3452884"/>
                </a:lnTo>
                <a:cubicBezTo>
                  <a:pt x="541440" y="3448335"/>
                  <a:pt x="495003" y="3449517"/>
                  <a:pt x="450455" y="3439236"/>
                </a:cubicBezTo>
                <a:cubicBezTo>
                  <a:pt x="434472" y="3435548"/>
                  <a:pt x="421110" y="3423539"/>
                  <a:pt x="409511" y="3411940"/>
                </a:cubicBezTo>
                <a:cubicBezTo>
                  <a:pt x="345409" y="3347838"/>
                  <a:pt x="394477" y="3368401"/>
                  <a:pt x="327625" y="3316406"/>
                </a:cubicBezTo>
                <a:cubicBezTo>
                  <a:pt x="301730" y="3296266"/>
                  <a:pt x="273034" y="3280012"/>
                  <a:pt x="245738" y="3261815"/>
                </a:cubicBezTo>
                <a:lnTo>
                  <a:pt x="204795" y="3234519"/>
                </a:lnTo>
                <a:lnTo>
                  <a:pt x="163852" y="3207224"/>
                </a:lnTo>
                <a:cubicBezTo>
                  <a:pt x="154753" y="3193576"/>
                  <a:pt x="150204" y="3175379"/>
                  <a:pt x="136556" y="3166281"/>
                </a:cubicBezTo>
                <a:cubicBezTo>
                  <a:pt x="120949" y="3155876"/>
                  <a:pt x="100000" y="3157786"/>
                  <a:pt x="81965" y="3152633"/>
                </a:cubicBezTo>
                <a:cubicBezTo>
                  <a:pt x="19092" y="3134669"/>
                  <a:pt x="2353" y="3125337"/>
                  <a:pt x="78" y="3125337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746913" y="600500"/>
            <a:ext cx="4599296" cy="6790899"/>
          </a:xfrm>
          <a:custGeom>
            <a:avLst/>
            <a:gdLst>
              <a:gd name="connsiteX0" fmla="*/ 0 w 4599296"/>
              <a:gd name="connsiteY0" fmla="*/ 3234520 h 6769290"/>
              <a:gd name="connsiteX1" fmla="*/ 150126 w 4599296"/>
              <a:gd name="connsiteY1" fmla="*/ 3289111 h 6769290"/>
              <a:gd name="connsiteX2" fmla="*/ 191069 w 4599296"/>
              <a:gd name="connsiteY2" fmla="*/ 3302759 h 6769290"/>
              <a:gd name="connsiteX3" fmla="*/ 286603 w 4599296"/>
              <a:gd name="connsiteY3" fmla="*/ 3343702 h 6769290"/>
              <a:gd name="connsiteX4" fmla="*/ 327547 w 4599296"/>
              <a:gd name="connsiteY4" fmla="*/ 3384645 h 6769290"/>
              <a:gd name="connsiteX5" fmla="*/ 368490 w 4599296"/>
              <a:gd name="connsiteY5" fmla="*/ 3411941 h 6769290"/>
              <a:gd name="connsiteX6" fmla="*/ 450377 w 4599296"/>
              <a:gd name="connsiteY6" fmla="*/ 3480180 h 6769290"/>
              <a:gd name="connsiteX7" fmla="*/ 477672 w 4599296"/>
              <a:gd name="connsiteY7" fmla="*/ 3521123 h 6769290"/>
              <a:gd name="connsiteX8" fmla="*/ 518615 w 4599296"/>
              <a:gd name="connsiteY8" fmla="*/ 3548418 h 6769290"/>
              <a:gd name="connsiteX9" fmla="*/ 532263 w 4599296"/>
              <a:gd name="connsiteY9" fmla="*/ 3589362 h 6769290"/>
              <a:gd name="connsiteX10" fmla="*/ 559559 w 4599296"/>
              <a:gd name="connsiteY10" fmla="*/ 3630305 h 6769290"/>
              <a:gd name="connsiteX11" fmla="*/ 559559 w 4599296"/>
              <a:gd name="connsiteY11" fmla="*/ 3985147 h 6769290"/>
              <a:gd name="connsiteX12" fmla="*/ 532263 w 4599296"/>
              <a:gd name="connsiteY12" fmla="*/ 4067033 h 6769290"/>
              <a:gd name="connsiteX13" fmla="*/ 518615 w 4599296"/>
              <a:gd name="connsiteY13" fmla="*/ 4107977 h 6769290"/>
              <a:gd name="connsiteX14" fmla="*/ 491320 w 4599296"/>
              <a:gd name="connsiteY14" fmla="*/ 4148920 h 6769290"/>
              <a:gd name="connsiteX15" fmla="*/ 504968 w 4599296"/>
              <a:gd name="connsiteY15" fmla="*/ 4353636 h 6769290"/>
              <a:gd name="connsiteX16" fmla="*/ 532263 w 4599296"/>
              <a:gd name="connsiteY16" fmla="*/ 4435523 h 6769290"/>
              <a:gd name="connsiteX17" fmla="*/ 573206 w 4599296"/>
              <a:gd name="connsiteY17" fmla="*/ 4476466 h 6769290"/>
              <a:gd name="connsiteX18" fmla="*/ 586854 w 4599296"/>
              <a:gd name="connsiteY18" fmla="*/ 4517409 h 6769290"/>
              <a:gd name="connsiteX19" fmla="*/ 614150 w 4599296"/>
              <a:gd name="connsiteY19" fmla="*/ 4558353 h 6769290"/>
              <a:gd name="connsiteX20" fmla="*/ 668741 w 4599296"/>
              <a:gd name="connsiteY20" fmla="*/ 4681183 h 6769290"/>
              <a:gd name="connsiteX21" fmla="*/ 696036 w 4599296"/>
              <a:gd name="connsiteY21" fmla="*/ 4763069 h 6769290"/>
              <a:gd name="connsiteX22" fmla="*/ 709684 w 4599296"/>
              <a:gd name="connsiteY22" fmla="*/ 4804012 h 6769290"/>
              <a:gd name="connsiteX23" fmla="*/ 723332 w 4599296"/>
              <a:gd name="connsiteY23" fmla="*/ 4858603 h 6769290"/>
              <a:gd name="connsiteX24" fmla="*/ 777923 w 4599296"/>
              <a:gd name="connsiteY24" fmla="*/ 4967786 h 6769290"/>
              <a:gd name="connsiteX25" fmla="*/ 791571 w 4599296"/>
              <a:gd name="connsiteY25" fmla="*/ 5008729 h 6769290"/>
              <a:gd name="connsiteX26" fmla="*/ 777923 w 4599296"/>
              <a:gd name="connsiteY26" fmla="*/ 5882186 h 6769290"/>
              <a:gd name="connsiteX27" fmla="*/ 791571 w 4599296"/>
              <a:gd name="connsiteY27" fmla="*/ 6018663 h 6769290"/>
              <a:gd name="connsiteX28" fmla="*/ 832514 w 4599296"/>
              <a:gd name="connsiteY28" fmla="*/ 6141493 h 6769290"/>
              <a:gd name="connsiteX29" fmla="*/ 846162 w 4599296"/>
              <a:gd name="connsiteY29" fmla="*/ 6182436 h 6769290"/>
              <a:gd name="connsiteX30" fmla="*/ 873457 w 4599296"/>
              <a:gd name="connsiteY30" fmla="*/ 6237027 h 6769290"/>
              <a:gd name="connsiteX31" fmla="*/ 914400 w 4599296"/>
              <a:gd name="connsiteY31" fmla="*/ 6414448 h 6769290"/>
              <a:gd name="connsiteX32" fmla="*/ 928048 w 4599296"/>
              <a:gd name="connsiteY32" fmla="*/ 6482687 h 6769290"/>
              <a:gd name="connsiteX33" fmla="*/ 1037230 w 4599296"/>
              <a:gd name="connsiteY33" fmla="*/ 6550926 h 6769290"/>
              <a:gd name="connsiteX34" fmla="*/ 1078174 w 4599296"/>
              <a:gd name="connsiteY34" fmla="*/ 6578221 h 6769290"/>
              <a:gd name="connsiteX35" fmla="*/ 1160060 w 4599296"/>
              <a:gd name="connsiteY35" fmla="*/ 6605517 h 6769290"/>
              <a:gd name="connsiteX36" fmla="*/ 1241947 w 4599296"/>
              <a:gd name="connsiteY36" fmla="*/ 6632812 h 6769290"/>
              <a:gd name="connsiteX37" fmla="*/ 1405720 w 4599296"/>
              <a:gd name="connsiteY37" fmla="*/ 6660108 h 6769290"/>
              <a:gd name="connsiteX38" fmla="*/ 1514902 w 4599296"/>
              <a:gd name="connsiteY38" fmla="*/ 6701051 h 6769290"/>
              <a:gd name="connsiteX39" fmla="*/ 1569493 w 4599296"/>
              <a:gd name="connsiteY39" fmla="*/ 6714699 h 6769290"/>
              <a:gd name="connsiteX40" fmla="*/ 2033517 w 4599296"/>
              <a:gd name="connsiteY40" fmla="*/ 6728347 h 6769290"/>
              <a:gd name="connsiteX41" fmla="*/ 2101756 w 4599296"/>
              <a:gd name="connsiteY41" fmla="*/ 6741995 h 6769290"/>
              <a:gd name="connsiteX42" fmla="*/ 2142699 w 4599296"/>
              <a:gd name="connsiteY42" fmla="*/ 6755642 h 6769290"/>
              <a:gd name="connsiteX43" fmla="*/ 2197290 w 4599296"/>
              <a:gd name="connsiteY43" fmla="*/ 6769290 h 6769290"/>
              <a:gd name="connsiteX44" fmla="*/ 2647666 w 4599296"/>
              <a:gd name="connsiteY44" fmla="*/ 6741995 h 6769290"/>
              <a:gd name="connsiteX45" fmla="*/ 2729553 w 4599296"/>
              <a:gd name="connsiteY45" fmla="*/ 6714699 h 6769290"/>
              <a:gd name="connsiteX46" fmla="*/ 2797791 w 4599296"/>
              <a:gd name="connsiteY46" fmla="*/ 6701051 h 6769290"/>
              <a:gd name="connsiteX47" fmla="*/ 2975212 w 4599296"/>
              <a:gd name="connsiteY47" fmla="*/ 6660108 h 6769290"/>
              <a:gd name="connsiteX48" fmla="*/ 3070747 w 4599296"/>
              <a:gd name="connsiteY48" fmla="*/ 6619165 h 6769290"/>
              <a:gd name="connsiteX49" fmla="*/ 3193577 w 4599296"/>
              <a:gd name="connsiteY49" fmla="*/ 6564574 h 6769290"/>
              <a:gd name="connsiteX50" fmla="*/ 3275463 w 4599296"/>
              <a:gd name="connsiteY50" fmla="*/ 6537278 h 6769290"/>
              <a:gd name="connsiteX51" fmla="*/ 3357350 w 4599296"/>
              <a:gd name="connsiteY51" fmla="*/ 6482687 h 6769290"/>
              <a:gd name="connsiteX52" fmla="*/ 3452884 w 4599296"/>
              <a:gd name="connsiteY52" fmla="*/ 6455392 h 6769290"/>
              <a:gd name="connsiteX53" fmla="*/ 3534771 w 4599296"/>
              <a:gd name="connsiteY53" fmla="*/ 6428096 h 6769290"/>
              <a:gd name="connsiteX54" fmla="*/ 3575714 w 4599296"/>
              <a:gd name="connsiteY54" fmla="*/ 6414448 h 6769290"/>
              <a:gd name="connsiteX55" fmla="*/ 3616657 w 4599296"/>
              <a:gd name="connsiteY55" fmla="*/ 6400800 h 6769290"/>
              <a:gd name="connsiteX56" fmla="*/ 3671248 w 4599296"/>
              <a:gd name="connsiteY56" fmla="*/ 6373505 h 6769290"/>
              <a:gd name="connsiteX57" fmla="*/ 3712191 w 4599296"/>
              <a:gd name="connsiteY57" fmla="*/ 6359857 h 6769290"/>
              <a:gd name="connsiteX58" fmla="*/ 3753135 w 4599296"/>
              <a:gd name="connsiteY58" fmla="*/ 6332562 h 6769290"/>
              <a:gd name="connsiteX59" fmla="*/ 3821374 w 4599296"/>
              <a:gd name="connsiteY59" fmla="*/ 6318914 h 6769290"/>
              <a:gd name="connsiteX60" fmla="*/ 3862317 w 4599296"/>
              <a:gd name="connsiteY60" fmla="*/ 6291618 h 6769290"/>
              <a:gd name="connsiteX61" fmla="*/ 3998794 w 4599296"/>
              <a:gd name="connsiteY61" fmla="*/ 6250675 h 6769290"/>
              <a:gd name="connsiteX62" fmla="*/ 4053386 w 4599296"/>
              <a:gd name="connsiteY62" fmla="*/ 6223380 h 6769290"/>
              <a:gd name="connsiteX63" fmla="*/ 4094329 w 4599296"/>
              <a:gd name="connsiteY63" fmla="*/ 6209732 h 6769290"/>
              <a:gd name="connsiteX64" fmla="*/ 4121624 w 4599296"/>
              <a:gd name="connsiteY64" fmla="*/ 6168789 h 6769290"/>
              <a:gd name="connsiteX65" fmla="*/ 4162568 w 4599296"/>
              <a:gd name="connsiteY65" fmla="*/ 6141493 h 6769290"/>
              <a:gd name="connsiteX66" fmla="*/ 4176215 w 4599296"/>
              <a:gd name="connsiteY66" fmla="*/ 6100550 h 6769290"/>
              <a:gd name="connsiteX67" fmla="*/ 4217159 w 4599296"/>
              <a:gd name="connsiteY67" fmla="*/ 6059606 h 6769290"/>
              <a:gd name="connsiteX68" fmla="*/ 4271750 w 4599296"/>
              <a:gd name="connsiteY68" fmla="*/ 5936777 h 6769290"/>
              <a:gd name="connsiteX69" fmla="*/ 4299045 w 4599296"/>
              <a:gd name="connsiteY69" fmla="*/ 5854890 h 6769290"/>
              <a:gd name="connsiteX70" fmla="*/ 4312693 w 4599296"/>
              <a:gd name="connsiteY70" fmla="*/ 5813947 h 6769290"/>
              <a:gd name="connsiteX71" fmla="*/ 4339988 w 4599296"/>
              <a:gd name="connsiteY71" fmla="*/ 5718412 h 6769290"/>
              <a:gd name="connsiteX72" fmla="*/ 4353636 w 4599296"/>
              <a:gd name="connsiteY72" fmla="*/ 5295332 h 6769290"/>
              <a:gd name="connsiteX73" fmla="*/ 4367284 w 4599296"/>
              <a:gd name="connsiteY73" fmla="*/ 5254389 h 6769290"/>
              <a:gd name="connsiteX74" fmla="*/ 4421875 w 4599296"/>
              <a:gd name="connsiteY74" fmla="*/ 5172502 h 6769290"/>
              <a:gd name="connsiteX75" fmla="*/ 4449171 w 4599296"/>
              <a:gd name="connsiteY75" fmla="*/ 5131559 h 6769290"/>
              <a:gd name="connsiteX76" fmla="*/ 4476466 w 4599296"/>
              <a:gd name="connsiteY76" fmla="*/ 5090615 h 6769290"/>
              <a:gd name="connsiteX77" fmla="*/ 4517409 w 4599296"/>
              <a:gd name="connsiteY77" fmla="*/ 5063320 h 6769290"/>
              <a:gd name="connsiteX78" fmla="*/ 4544705 w 4599296"/>
              <a:gd name="connsiteY78" fmla="*/ 5022377 h 6769290"/>
              <a:gd name="connsiteX79" fmla="*/ 4585648 w 4599296"/>
              <a:gd name="connsiteY79" fmla="*/ 4981433 h 6769290"/>
              <a:gd name="connsiteX80" fmla="*/ 4599296 w 4599296"/>
              <a:gd name="connsiteY80" fmla="*/ 4940490 h 6769290"/>
              <a:gd name="connsiteX81" fmla="*/ 4585648 w 4599296"/>
              <a:gd name="connsiteY81" fmla="*/ 4858603 h 6769290"/>
              <a:gd name="connsiteX82" fmla="*/ 4517409 w 4599296"/>
              <a:gd name="connsiteY82" fmla="*/ 4776717 h 6769290"/>
              <a:gd name="connsiteX83" fmla="*/ 4435523 w 4599296"/>
              <a:gd name="connsiteY83" fmla="*/ 4722126 h 6769290"/>
              <a:gd name="connsiteX84" fmla="*/ 4408227 w 4599296"/>
              <a:gd name="connsiteY84" fmla="*/ 4640239 h 6769290"/>
              <a:gd name="connsiteX85" fmla="*/ 4380932 w 4599296"/>
              <a:gd name="connsiteY85" fmla="*/ 4599296 h 6769290"/>
              <a:gd name="connsiteX86" fmla="*/ 4353636 w 4599296"/>
              <a:gd name="connsiteY86" fmla="*/ 4517409 h 6769290"/>
              <a:gd name="connsiteX87" fmla="*/ 4312693 w 4599296"/>
              <a:gd name="connsiteY87" fmla="*/ 4394580 h 6769290"/>
              <a:gd name="connsiteX88" fmla="*/ 4299045 w 4599296"/>
              <a:gd name="connsiteY88" fmla="*/ 4353636 h 6769290"/>
              <a:gd name="connsiteX89" fmla="*/ 4258102 w 4599296"/>
              <a:gd name="connsiteY89" fmla="*/ 4244454 h 6769290"/>
              <a:gd name="connsiteX90" fmla="*/ 4217159 w 4599296"/>
              <a:gd name="connsiteY90" fmla="*/ 4217159 h 6769290"/>
              <a:gd name="connsiteX91" fmla="*/ 4148920 w 4599296"/>
              <a:gd name="connsiteY91" fmla="*/ 4135272 h 6769290"/>
              <a:gd name="connsiteX92" fmla="*/ 4067033 w 4599296"/>
              <a:gd name="connsiteY92" fmla="*/ 4012442 h 6769290"/>
              <a:gd name="connsiteX93" fmla="*/ 4039738 w 4599296"/>
              <a:gd name="connsiteY93" fmla="*/ 3971499 h 6769290"/>
              <a:gd name="connsiteX94" fmla="*/ 3971499 w 4599296"/>
              <a:gd name="connsiteY94" fmla="*/ 3889612 h 6769290"/>
              <a:gd name="connsiteX95" fmla="*/ 3889612 w 4599296"/>
              <a:gd name="connsiteY95" fmla="*/ 3903260 h 6769290"/>
              <a:gd name="connsiteX96" fmla="*/ 3766783 w 4599296"/>
              <a:gd name="connsiteY96" fmla="*/ 3998795 h 6769290"/>
              <a:gd name="connsiteX97" fmla="*/ 3725839 w 4599296"/>
              <a:gd name="connsiteY97" fmla="*/ 4012442 h 6769290"/>
              <a:gd name="connsiteX98" fmla="*/ 3643953 w 4599296"/>
              <a:gd name="connsiteY98" fmla="*/ 4067033 h 6769290"/>
              <a:gd name="connsiteX99" fmla="*/ 3603009 w 4599296"/>
              <a:gd name="connsiteY99" fmla="*/ 4094329 h 6769290"/>
              <a:gd name="connsiteX100" fmla="*/ 3575714 w 4599296"/>
              <a:gd name="connsiteY100" fmla="*/ 4053386 h 6769290"/>
              <a:gd name="connsiteX101" fmla="*/ 3603009 w 4599296"/>
              <a:gd name="connsiteY101" fmla="*/ 3971499 h 6769290"/>
              <a:gd name="connsiteX102" fmla="*/ 3589362 w 4599296"/>
              <a:gd name="connsiteY102" fmla="*/ 3875965 h 6769290"/>
              <a:gd name="connsiteX103" fmla="*/ 3493827 w 4599296"/>
              <a:gd name="connsiteY103" fmla="*/ 3753135 h 6769290"/>
              <a:gd name="connsiteX104" fmla="*/ 3452884 w 4599296"/>
              <a:gd name="connsiteY104" fmla="*/ 3725839 h 6769290"/>
              <a:gd name="connsiteX105" fmla="*/ 3466532 w 4599296"/>
              <a:gd name="connsiteY105" fmla="*/ 3603009 h 6769290"/>
              <a:gd name="connsiteX106" fmla="*/ 3493827 w 4599296"/>
              <a:gd name="connsiteY106" fmla="*/ 3521123 h 6769290"/>
              <a:gd name="connsiteX107" fmla="*/ 3507475 w 4599296"/>
              <a:gd name="connsiteY107" fmla="*/ 3466532 h 6769290"/>
              <a:gd name="connsiteX108" fmla="*/ 3534771 w 4599296"/>
              <a:gd name="connsiteY108" fmla="*/ 3316406 h 6769290"/>
              <a:gd name="connsiteX109" fmla="*/ 3507475 w 4599296"/>
              <a:gd name="connsiteY109" fmla="*/ 2934269 h 6769290"/>
              <a:gd name="connsiteX110" fmla="*/ 3493827 w 4599296"/>
              <a:gd name="connsiteY110" fmla="*/ 2893326 h 6769290"/>
              <a:gd name="connsiteX111" fmla="*/ 3398293 w 4599296"/>
              <a:gd name="connsiteY111" fmla="*/ 2770496 h 6769290"/>
              <a:gd name="connsiteX112" fmla="*/ 3316406 w 4599296"/>
              <a:gd name="connsiteY112" fmla="*/ 2743200 h 6769290"/>
              <a:gd name="connsiteX113" fmla="*/ 3234520 w 4599296"/>
              <a:gd name="connsiteY113" fmla="*/ 2688609 h 6769290"/>
              <a:gd name="connsiteX114" fmla="*/ 3207224 w 4599296"/>
              <a:gd name="connsiteY114" fmla="*/ 2606723 h 6769290"/>
              <a:gd name="connsiteX115" fmla="*/ 3193577 w 4599296"/>
              <a:gd name="connsiteY115" fmla="*/ 2565780 h 6769290"/>
              <a:gd name="connsiteX116" fmla="*/ 3138986 w 4599296"/>
              <a:gd name="connsiteY116" fmla="*/ 2483893 h 6769290"/>
              <a:gd name="connsiteX117" fmla="*/ 3111690 w 4599296"/>
              <a:gd name="connsiteY117" fmla="*/ 2442950 h 6769290"/>
              <a:gd name="connsiteX118" fmla="*/ 3070747 w 4599296"/>
              <a:gd name="connsiteY118" fmla="*/ 2402006 h 6769290"/>
              <a:gd name="connsiteX119" fmla="*/ 3043451 w 4599296"/>
              <a:gd name="connsiteY119" fmla="*/ 2292824 h 6769290"/>
              <a:gd name="connsiteX120" fmla="*/ 3029803 w 4599296"/>
              <a:gd name="connsiteY120" fmla="*/ 2251881 h 6769290"/>
              <a:gd name="connsiteX121" fmla="*/ 3002508 w 4599296"/>
              <a:gd name="connsiteY121" fmla="*/ 2142699 h 6769290"/>
              <a:gd name="connsiteX122" fmla="*/ 2975212 w 4599296"/>
              <a:gd name="connsiteY122" fmla="*/ 2101756 h 6769290"/>
              <a:gd name="connsiteX123" fmla="*/ 2961565 w 4599296"/>
              <a:gd name="connsiteY123" fmla="*/ 2060812 h 6769290"/>
              <a:gd name="connsiteX124" fmla="*/ 2893326 w 4599296"/>
              <a:gd name="connsiteY124" fmla="*/ 1992574 h 6769290"/>
              <a:gd name="connsiteX125" fmla="*/ 2811439 w 4599296"/>
              <a:gd name="connsiteY125" fmla="*/ 1965278 h 6769290"/>
              <a:gd name="connsiteX126" fmla="*/ 2756848 w 4599296"/>
              <a:gd name="connsiteY126" fmla="*/ 1842448 h 6769290"/>
              <a:gd name="connsiteX127" fmla="*/ 2743200 w 4599296"/>
              <a:gd name="connsiteY127" fmla="*/ 1801505 h 6769290"/>
              <a:gd name="connsiteX128" fmla="*/ 2743200 w 4599296"/>
              <a:gd name="connsiteY128" fmla="*/ 1160060 h 6769290"/>
              <a:gd name="connsiteX129" fmla="*/ 2729553 w 4599296"/>
              <a:gd name="connsiteY129" fmla="*/ 1105469 h 6769290"/>
              <a:gd name="connsiteX130" fmla="*/ 2715905 w 4599296"/>
              <a:gd name="connsiteY130" fmla="*/ 996287 h 6769290"/>
              <a:gd name="connsiteX131" fmla="*/ 2661314 w 4599296"/>
              <a:gd name="connsiteY131" fmla="*/ 914400 h 6769290"/>
              <a:gd name="connsiteX132" fmla="*/ 2620371 w 4599296"/>
              <a:gd name="connsiteY132" fmla="*/ 887105 h 6769290"/>
              <a:gd name="connsiteX133" fmla="*/ 2538484 w 4599296"/>
              <a:gd name="connsiteY133" fmla="*/ 859809 h 6769290"/>
              <a:gd name="connsiteX134" fmla="*/ 2483893 w 4599296"/>
              <a:gd name="connsiteY134" fmla="*/ 777923 h 6769290"/>
              <a:gd name="connsiteX135" fmla="*/ 2456597 w 4599296"/>
              <a:gd name="connsiteY135" fmla="*/ 736980 h 6769290"/>
              <a:gd name="connsiteX136" fmla="*/ 2415654 w 4599296"/>
              <a:gd name="connsiteY136" fmla="*/ 696036 h 6769290"/>
              <a:gd name="connsiteX137" fmla="*/ 2361063 w 4599296"/>
              <a:gd name="connsiteY137" fmla="*/ 627798 h 6769290"/>
              <a:gd name="connsiteX138" fmla="*/ 2347415 w 4599296"/>
              <a:gd name="connsiteY138" fmla="*/ 586854 h 6769290"/>
              <a:gd name="connsiteX139" fmla="*/ 2320120 w 4599296"/>
              <a:gd name="connsiteY139" fmla="*/ 545911 h 6769290"/>
              <a:gd name="connsiteX140" fmla="*/ 2292824 w 4599296"/>
              <a:gd name="connsiteY140" fmla="*/ 464024 h 6769290"/>
              <a:gd name="connsiteX141" fmla="*/ 2279177 w 4599296"/>
              <a:gd name="connsiteY141" fmla="*/ 423081 h 6769290"/>
              <a:gd name="connsiteX142" fmla="*/ 2197290 w 4599296"/>
              <a:gd name="connsiteY142" fmla="*/ 300251 h 6769290"/>
              <a:gd name="connsiteX143" fmla="*/ 2169994 w 4599296"/>
              <a:gd name="connsiteY143" fmla="*/ 259308 h 6769290"/>
              <a:gd name="connsiteX144" fmla="*/ 2169994 w 4599296"/>
              <a:gd name="connsiteY144" fmla="*/ 136478 h 6769290"/>
              <a:gd name="connsiteX145" fmla="*/ 2210938 w 4599296"/>
              <a:gd name="connsiteY145" fmla="*/ 95535 h 6769290"/>
              <a:gd name="connsiteX146" fmla="*/ 2197290 w 4599296"/>
              <a:gd name="connsiteY146" fmla="*/ 54592 h 6769290"/>
              <a:gd name="connsiteX147" fmla="*/ 2115403 w 4599296"/>
              <a:gd name="connsiteY147" fmla="*/ 27296 h 6769290"/>
              <a:gd name="connsiteX148" fmla="*/ 2006221 w 4599296"/>
              <a:gd name="connsiteY148" fmla="*/ 0 h 6769290"/>
              <a:gd name="connsiteX149" fmla="*/ 1746914 w 4599296"/>
              <a:gd name="connsiteY149" fmla="*/ 13648 h 6769290"/>
              <a:gd name="connsiteX150" fmla="*/ 1705971 w 4599296"/>
              <a:gd name="connsiteY150" fmla="*/ 40944 h 6769290"/>
              <a:gd name="connsiteX151" fmla="*/ 1624084 w 4599296"/>
              <a:gd name="connsiteY151" fmla="*/ 68239 h 6769290"/>
              <a:gd name="connsiteX152" fmla="*/ 1583141 w 4599296"/>
              <a:gd name="connsiteY152" fmla="*/ 81887 h 6769290"/>
              <a:gd name="connsiteX153" fmla="*/ 1542197 w 4599296"/>
              <a:gd name="connsiteY153" fmla="*/ 95535 h 6769290"/>
              <a:gd name="connsiteX154" fmla="*/ 1501254 w 4599296"/>
              <a:gd name="connsiteY154" fmla="*/ 122830 h 6769290"/>
              <a:gd name="connsiteX155" fmla="*/ 1378424 w 4599296"/>
              <a:gd name="connsiteY155" fmla="*/ 218365 h 6769290"/>
              <a:gd name="connsiteX156" fmla="*/ 1296538 w 4599296"/>
              <a:gd name="connsiteY156" fmla="*/ 245660 h 6769290"/>
              <a:gd name="connsiteX157" fmla="*/ 1173708 w 4599296"/>
              <a:gd name="connsiteY157" fmla="*/ 327547 h 6769290"/>
              <a:gd name="connsiteX158" fmla="*/ 1091821 w 4599296"/>
              <a:gd name="connsiteY158" fmla="*/ 382138 h 6769290"/>
              <a:gd name="connsiteX159" fmla="*/ 1009935 w 4599296"/>
              <a:gd name="connsiteY159" fmla="*/ 464024 h 6769290"/>
              <a:gd name="connsiteX160" fmla="*/ 955344 w 4599296"/>
              <a:gd name="connsiteY160" fmla="*/ 545911 h 6769290"/>
              <a:gd name="connsiteX161" fmla="*/ 928048 w 4599296"/>
              <a:gd name="connsiteY161" fmla="*/ 586854 h 6769290"/>
              <a:gd name="connsiteX162" fmla="*/ 887105 w 4599296"/>
              <a:gd name="connsiteY162" fmla="*/ 627798 h 6769290"/>
              <a:gd name="connsiteX163" fmla="*/ 832514 w 4599296"/>
              <a:gd name="connsiteY163" fmla="*/ 709684 h 6769290"/>
              <a:gd name="connsiteX164" fmla="*/ 764275 w 4599296"/>
              <a:gd name="connsiteY164" fmla="*/ 791571 h 6769290"/>
              <a:gd name="connsiteX165" fmla="*/ 736980 w 4599296"/>
              <a:gd name="connsiteY165" fmla="*/ 873457 h 6769290"/>
              <a:gd name="connsiteX166" fmla="*/ 709684 w 4599296"/>
              <a:gd name="connsiteY166" fmla="*/ 955344 h 6769290"/>
              <a:gd name="connsiteX167" fmla="*/ 668741 w 4599296"/>
              <a:gd name="connsiteY167" fmla="*/ 1091821 h 6769290"/>
              <a:gd name="connsiteX168" fmla="*/ 641445 w 4599296"/>
              <a:gd name="connsiteY168" fmla="*/ 1173708 h 6769290"/>
              <a:gd name="connsiteX169" fmla="*/ 600502 w 4599296"/>
              <a:gd name="connsiteY169" fmla="*/ 1214651 h 6769290"/>
              <a:gd name="connsiteX170" fmla="*/ 559559 w 4599296"/>
              <a:gd name="connsiteY170" fmla="*/ 1310186 h 6769290"/>
              <a:gd name="connsiteX171" fmla="*/ 532263 w 4599296"/>
              <a:gd name="connsiteY171" fmla="*/ 1392072 h 6769290"/>
              <a:gd name="connsiteX172" fmla="*/ 518615 w 4599296"/>
              <a:gd name="connsiteY172" fmla="*/ 1433015 h 6769290"/>
              <a:gd name="connsiteX173" fmla="*/ 491320 w 4599296"/>
              <a:gd name="connsiteY173" fmla="*/ 1473959 h 6769290"/>
              <a:gd name="connsiteX174" fmla="*/ 464024 w 4599296"/>
              <a:gd name="connsiteY174" fmla="*/ 1555845 h 6769290"/>
              <a:gd name="connsiteX175" fmla="*/ 436729 w 4599296"/>
              <a:gd name="connsiteY175" fmla="*/ 1637732 h 6769290"/>
              <a:gd name="connsiteX176" fmla="*/ 423081 w 4599296"/>
              <a:gd name="connsiteY176" fmla="*/ 1678675 h 6769290"/>
              <a:gd name="connsiteX177" fmla="*/ 395786 w 4599296"/>
              <a:gd name="connsiteY177" fmla="*/ 1774209 h 6769290"/>
              <a:gd name="connsiteX178" fmla="*/ 382138 w 4599296"/>
              <a:gd name="connsiteY178" fmla="*/ 1869744 h 6769290"/>
              <a:gd name="connsiteX179" fmla="*/ 341194 w 4599296"/>
              <a:gd name="connsiteY179" fmla="*/ 2033517 h 6769290"/>
              <a:gd name="connsiteX180" fmla="*/ 286603 w 4599296"/>
              <a:gd name="connsiteY180" fmla="*/ 2142699 h 6769290"/>
              <a:gd name="connsiteX181" fmla="*/ 218365 w 4599296"/>
              <a:gd name="connsiteY181" fmla="*/ 2224586 h 6769290"/>
              <a:gd name="connsiteX182" fmla="*/ 177421 w 4599296"/>
              <a:gd name="connsiteY182" fmla="*/ 2265529 h 6769290"/>
              <a:gd name="connsiteX183" fmla="*/ 122830 w 4599296"/>
              <a:gd name="connsiteY183" fmla="*/ 2347415 h 6769290"/>
              <a:gd name="connsiteX184" fmla="*/ 109183 w 4599296"/>
              <a:gd name="connsiteY184" fmla="*/ 2388359 h 6769290"/>
              <a:gd name="connsiteX185" fmla="*/ 81887 w 4599296"/>
              <a:gd name="connsiteY185" fmla="*/ 2593075 h 6769290"/>
              <a:gd name="connsiteX186" fmla="*/ 54591 w 4599296"/>
              <a:gd name="connsiteY186" fmla="*/ 2634018 h 6769290"/>
              <a:gd name="connsiteX187" fmla="*/ 40944 w 4599296"/>
              <a:gd name="connsiteY187" fmla="*/ 2674962 h 6769290"/>
              <a:gd name="connsiteX188" fmla="*/ 0 w 4599296"/>
              <a:gd name="connsiteY188" fmla="*/ 3234520 h 676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599296" h="6769290">
                <a:moveTo>
                  <a:pt x="0" y="3234520"/>
                </a:moveTo>
                <a:cubicBezTo>
                  <a:pt x="94955" y="3272501"/>
                  <a:pt x="44996" y="3254067"/>
                  <a:pt x="150126" y="3289111"/>
                </a:cubicBezTo>
                <a:lnTo>
                  <a:pt x="191069" y="3302759"/>
                </a:lnTo>
                <a:cubicBezTo>
                  <a:pt x="224486" y="3313898"/>
                  <a:pt x="257085" y="3322618"/>
                  <a:pt x="286603" y="3343702"/>
                </a:cubicBezTo>
                <a:cubicBezTo>
                  <a:pt x="302309" y="3354920"/>
                  <a:pt x="312720" y="3372289"/>
                  <a:pt x="327547" y="3384645"/>
                </a:cubicBezTo>
                <a:cubicBezTo>
                  <a:pt x="340148" y="3395146"/>
                  <a:pt x="355889" y="3401440"/>
                  <a:pt x="368490" y="3411941"/>
                </a:cubicBezTo>
                <a:cubicBezTo>
                  <a:pt x="473568" y="3499507"/>
                  <a:pt x="348725" y="3412412"/>
                  <a:pt x="450377" y="3480180"/>
                </a:cubicBezTo>
                <a:cubicBezTo>
                  <a:pt x="459475" y="3493828"/>
                  <a:pt x="466074" y="3509525"/>
                  <a:pt x="477672" y="3521123"/>
                </a:cubicBezTo>
                <a:cubicBezTo>
                  <a:pt x="489270" y="3532721"/>
                  <a:pt x="508369" y="3535610"/>
                  <a:pt x="518615" y="3548418"/>
                </a:cubicBezTo>
                <a:cubicBezTo>
                  <a:pt x="527602" y="3559652"/>
                  <a:pt x="525829" y="3576495"/>
                  <a:pt x="532263" y="3589362"/>
                </a:cubicBezTo>
                <a:cubicBezTo>
                  <a:pt x="539599" y="3604033"/>
                  <a:pt x="550460" y="3616657"/>
                  <a:pt x="559559" y="3630305"/>
                </a:cubicBezTo>
                <a:cubicBezTo>
                  <a:pt x="581481" y="3783764"/>
                  <a:pt x="585567" y="3768412"/>
                  <a:pt x="559559" y="3985147"/>
                </a:cubicBezTo>
                <a:cubicBezTo>
                  <a:pt x="556131" y="4013714"/>
                  <a:pt x="541362" y="4039738"/>
                  <a:pt x="532263" y="4067033"/>
                </a:cubicBezTo>
                <a:cubicBezTo>
                  <a:pt x="527714" y="4080681"/>
                  <a:pt x="526595" y="4096007"/>
                  <a:pt x="518615" y="4107977"/>
                </a:cubicBezTo>
                <a:lnTo>
                  <a:pt x="491320" y="4148920"/>
                </a:lnTo>
                <a:cubicBezTo>
                  <a:pt x="495869" y="4217159"/>
                  <a:pt x="495296" y="4285933"/>
                  <a:pt x="504968" y="4353636"/>
                </a:cubicBezTo>
                <a:cubicBezTo>
                  <a:pt x="509037" y="4382119"/>
                  <a:pt x="511918" y="4415178"/>
                  <a:pt x="532263" y="4435523"/>
                </a:cubicBezTo>
                <a:lnTo>
                  <a:pt x="573206" y="4476466"/>
                </a:lnTo>
                <a:cubicBezTo>
                  <a:pt x="577755" y="4490114"/>
                  <a:pt x="580420" y="4504542"/>
                  <a:pt x="586854" y="4517409"/>
                </a:cubicBezTo>
                <a:cubicBezTo>
                  <a:pt x="594190" y="4532080"/>
                  <a:pt x="607488" y="4543364"/>
                  <a:pt x="614150" y="4558353"/>
                </a:cubicBezTo>
                <a:cubicBezTo>
                  <a:pt x="679115" y="4704525"/>
                  <a:pt x="606967" y="4588521"/>
                  <a:pt x="668741" y="4681183"/>
                </a:cubicBezTo>
                <a:lnTo>
                  <a:pt x="696036" y="4763069"/>
                </a:lnTo>
                <a:cubicBezTo>
                  <a:pt x="700585" y="4776717"/>
                  <a:pt x="706195" y="4790056"/>
                  <a:pt x="709684" y="4804012"/>
                </a:cubicBezTo>
                <a:cubicBezTo>
                  <a:pt x="714233" y="4822209"/>
                  <a:pt x="716118" y="4841289"/>
                  <a:pt x="723332" y="4858603"/>
                </a:cubicBezTo>
                <a:cubicBezTo>
                  <a:pt x="738982" y="4896163"/>
                  <a:pt x="765055" y="4929184"/>
                  <a:pt x="777923" y="4967786"/>
                </a:cubicBezTo>
                <a:lnTo>
                  <a:pt x="791571" y="5008729"/>
                </a:lnTo>
                <a:cubicBezTo>
                  <a:pt x="753157" y="5469693"/>
                  <a:pt x="754894" y="5306464"/>
                  <a:pt x="777923" y="5882186"/>
                </a:cubicBezTo>
                <a:cubicBezTo>
                  <a:pt x="779750" y="5927869"/>
                  <a:pt x="782152" y="5973924"/>
                  <a:pt x="791571" y="6018663"/>
                </a:cubicBezTo>
                <a:cubicBezTo>
                  <a:pt x="800462" y="6060895"/>
                  <a:pt x="818866" y="6100550"/>
                  <a:pt x="832514" y="6141493"/>
                </a:cubicBezTo>
                <a:cubicBezTo>
                  <a:pt x="837063" y="6155141"/>
                  <a:pt x="839729" y="6169569"/>
                  <a:pt x="846162" y="6182436"/>
                </a:cubicBezTo>
                <a:cubicBezTo>
                  <a:pt x="855260" y="6200633"/>
                  <a:pt x="865443" y="6218327"/>
                  <a:pt x="873457" y="6237027"/>
                </a:cubicBezTo>
                <a:cubicBezTo>
                  <a:pt x="894697" y="6286587"/>
                  <a:pt x="907113" y="6378012"/>
                  <a:pt x="914400" y="6414448"/>
                </a:cubicBezTo>
                <a:cubicBezTo>
                  <a:pt x="918949" y="6437194"/>
                  <a:pt x="908747" y="6469820"/>
                  <a:pt x="928048" y="6482687"/>
                </a:cubicBezTo>
                <a:cubicBezTo>
                  <a:pt x="1021568" y="6545035"/>
                  <a:pt x="905591" y="6468653"/>
                  <a:pt x="1037230" y="6550926"/>
                </a:cubicBezTo>
                <a:cubicBezTo>
                  <a:pt x="1051140" y="6559619"/>
                  <a:pt x="1063185" y="6571559"/>
                  <a:pt x="1078174" y="6578221"/>
                </a:cubicBezTo>
                <a:cubicBezTo>
                  <a:pt x="1104466" y="6589906"/>
                  <a:pt x="1132765" y="6596418"/>
                  <a:pt x="1160060" y="6605517"/>
                </a:cubicBezTo>
                <a:cubicBezTo>
                  <a:pt x="1160073" y="6605521"/>
                  <a:pt x="1241934" y="6632809"/>
                  <a:pt x="1241947" y="6632812"/>
                </a:cubicBezTo>
                <a:cubicBezTo>
                  <a:pt x="1341729" y="6652769"/>
                  <a:pt x="1287222" y="6643179"/>
                  <a:pt x="1405720" y="6660108"/>
                </a:cubicBezTo>
                <a:cubicBezTo>
                  <a:pt x="1441765" y="6674526"/>
                  <a:pt x="1477466" y="6690355"/>
                  <a:pt x="1514902" y="6701051"/>
                </a:cubicBezTo>
                <a:cubicBezTo>
                  <a:pt x="1532937" y="6706204"/>
                  <a:pt x="1550762" y="6713713"/>
                  <a:pt x="1569493" y="6714699"/>
                </a:cubicBezTo>
                <a:cubicBezTo>
                  <a:pt x="1724021" y="6722832"/>
                  <a:pt x="1878842" y="6723798"/>
                  <a:pt x="2033517" y="6728347"/>
                </a:cubicBezTo>
                <a:cubicBezTo>
                  <a:pt x="2056263" y="6732896"/>
                  <a:pt x="2079252" y="6736369"/>
                  <a:pt x="2101756" y="6741995"/>
                </a:cubicBezTo>
                <a:cubicBezTo>
                  <a:pt x="2115712" y="6745484"/>
                  <a:pt x="2128867" y="6751690"/>
                  <a:pt x="2142699" y="6755642"/>
                </a:cubicBezTo>
                <a:cubicBezTo>
                  <a:pt x="2160734" y="6760795"/>
                  <a:pt x="2179093" y="6764741"/>
                  <a:pt x="2197290" y="6769290"/>
                </a:cubicBezTo>
                <a:lnTo>
                  <a:pt x="2647666" y="6741995"/>
                </a:lnTo>
                <a:cubicBezTo>
                  <a:pt x="2676149" y="6737926"/>
                  <a:pt x="2701795" y="6722270"/>
                  <a:pt x="2729553" y="6714699"/>
                </a:cubicBezTo>
                <a:cubicBezTo>
                  <a:pt x="2751932" y="6708595"/>
                  <a:pt x="2775412" y="6707154"/>
                  <a:pt x="2797791" y="6701051"/>
                </a:cubicBezTo>
                <a:cubicBezTo>
                  <a:pt x="2962646" y="6656091"/>
                  <a:pt x="2792553" y="6686203"/>
                  <a:pt x="2975212" y="6660108"/>
                </a:cubicBezTo>
                <a:cubicBezTo>
                  <a:pt x="3047179" y="6612130"/>
                  <a:pt x="2982615" y="6648542"/>
                  <a:pt x="3070747" y="6619165"/>
                </a:cubicBezTo>
                <a:cubicBezTo>
                  <a:pt x="3208902" y="6573114"/>
                  <a:pt x="3074699" y="6612126"/>
                  <a:pt x="3193577" y="6564574"/>
                </a:cubicBezTo>
                <a:cubicBezTo>
                  <a:pt x="3220291" y="6553888"/>
                  <a:pt x="3251523" y="6553238"/>
                  <a:pt x="3275463" y="6537278"/>
                </a:cubicBezTo>
                <a:cubicBezTo>
                  <a:pt x="3302759" y="6519081"/>
                  <a:pt x="3326228" y="6493061"/>
                  <a:pt x="3357350" y="6482687"/>
                </a:cubicBezTo>
                <a:cubicBezTo>
                  <a:pt x="3494938" y="6436823"/>
                  <a:pt x="3281527" y="6506799"/>
                  <a:pt x="3452884" y="6455392"/>
                </a:cubicBezTo>
                <a:cubicBezTo>
                  <a:pt x="3480443" y="6447124"/>
                  <a:pt x="3507475" y="6437195"/>
                  <a:pt x="3534771" y="6428096"/>
                </a:cubicBezTo>
                <a:lnTo>
                  <a:pt x="3575714" y="6414448"/>
                </a:lnTo>
                <a:cubicBezTo>
                  <a:pt x="3589362" y="6409899"/>
                  <a:pt x="3603790" y="6407233"/>
                  <a:pt x="3616657" y="6400800"/>
                </a:cubicBezTo>
                <a:cubicBezTo>
                  <a:pt x="3634854" y="6391702"/>
                  <a:pt x="3652548" y="6381519"/>
                  <a:pt x="3671248" y="6373505"/>
                </a:cubicBezTo>
                <a:cubicBezTo>
                  <a:pt x="3684471" y="6367838"/>
                  <a:pt x="3699324" y="6366291"/>
                  <a:pt x="3712191" y="6359857"/>
                </a:cubicBezTo>
                <a:cubicBezTo>
                  <a:pt x="3726862" y="6352522"/>
                  <a:pt x="3737777" y="6338321"/>
                  <a:pt x="3753135" y="6332562"/>
                </a:cubicBezTo>
                <a:cubicBezTo>
                  <a:pt x="3774855" y="6324417"/>
                  <a:pt x="3798628" y="6323463"/>
                  <a:pt x="3821374" y="6318914"/>
                </a:cubicBezTo>
                <a:cubicBezTo>
                  <a:pt x="3835022" y="6309815"/>
                  <a:pt x="3847328" y="6298280"/>
                  <a:pt x="3862317" y="6291618"/>
                </a:cubicBezTo>
                <a:cubicBezTo>
                  <a:pt x="4030269" y="6216972"/>
                  <a:pt x="3871783" y="6298304"/>
                  <a:pt x="3998794" y="6250675"/>
                </a:cubicBezTo>
                <a:cubicBezTo>
                  <a:pt x="4017844" y="6243531"/>
                  <a:pt x="4034686" y="6231394"/>
                  <a:pt x="4053386" y="6223380"/>
                </a:cubicBezTo>
                <a:cubicBezTo>
                  <a:pt x="4066609" y="6217713"/>
                  <a:pt x="4080681" y="6214281"/>
                  <a:pt x="4094329" y="6209732"/>
                </a:cubicBezTo>
                <a:cubicBezTo>
                  <a:pt x="4103427" y="6196084"/>
                  <a:pt x="4110026" y="6180387"/>
                  <a:pt x="4121624" y="6168789"/>
                </a:cubicBezTo>
                <a:cubicBezTo>
                  <a:pt x="4133223" y="6157190"/>
                  <a:pt x="4152321" y="6154301"/>
                  <a:pt x="4162568" y="6141493"/>
                </a:cubicBezTo>
                <a:cubicBezTo>
                  <a:pt x="4171555" y="6130260"/>
                  <a:pt x="4168235" y="6112520"/>
                  <a:pt x="4176215" y="6100550"/>
                </a:cubicBezTo>
                <a:cubicBezTo>
                  <a:pt x="4186921" y="6084490"/>
                  <a:pt x="4203511" y="6073254"/>
                  <a:pt x="4217159" y="6059606"/>
                </a:cubicBezTo>
                <a:cubicBezTo>
                  <a:pt x="4249641" y="5962159"/>
                  <a:pt x="4228494" y="6001659"/>
                  <a:pt x="4271750" y="5936777"/>
                </a:cubicBezTo>
                <a:lnTo>
                  <a:pt x="4299045" y="5854890"/>
                </a:lnTo>
                <a:cubicBezTo>
                  <a:pt x="4303594" y="5841242"/>
                  <a:pt x="4309204" y="5827903"/>
                  <a:pt x="4312693" y="5813947"/>
                </a:cubicBezTo>
                <a:cubicBezTo>
                  <a:pt x="4329830" y="5745399"/>
                  <a:pt x="4320410" y="5777151"/>
                  <a:pt x="4339988" y="5718412"/>
                </a:cubicBezTo>
                <a:cubicBezTo>
                  <a:pt x="4344537" y="5577385"/>
                  <a:pt x="4345350" y="5436189"/>
                  <a:pt x="4353636" y="5295332"/>
                </a:cubicBezTo>
                <a:cubicBezTo>
                  <a:pt x="4354481" y="5280971"/>
                  <a:pt x="4360298" y="5266965"/>
                  <a:pt x="4367284" y="5254389"/>
                </a:cubicBezTo>
                <a:cubicBezTo>
                  <a:pt x="4383216" y="5225712"/>
                  <a:pt x="4403678" y="5199798"/>
                  <a:pt x="4421875" y="5172502"/>
                </a:cubicBezTo>
                <a:lnTo>
                  <a:pt x="4449171" y="5131559"/>
                </a:lnTo>
                <a:cubicBezTo>
                  <a:pt x="4458270" y="5117911"/>
                  <a:pt x="4462818" y="5099713"/>
                  <a:pt x="4476466" y="5090615"/>
                </a:cubicBezTo>
                <a:lnTo>
                  <a:pt x="4517409" y="5063320"/>
                </a:lnTo>
                <a:cubicBezTo>
                  <a:pt x="4526508" y="5049672"/>
                  <a:pt x="4534204" y="5034978"/>
                  <a:pt x="4544705" y="5022377"/>
                </a:cubicBezTo>
                <a:cubicBezTo>
                  <a:pt x="4557061" y="5007550"/>
                  <a:pt x="4574942" y="4997492"/>
                  <a:pt x="4585648" y="4981433"/>
                </a:cubicBezTo>
                <a:cubicBezTo>
                  <a:pt x="4593628" y="4969463"/>
                  <a:pt x="4594747" y="4954138"/>
                  <a:pt x="4599296" y="4940490"/>
                </a:cubicBezTo>
                <a:cubicBezTo>
                  <a:pt x="4594747" y="4913194"/>
                  <a:pt x="4594399" y="4884855"/>
                  <a:pt x="4585648" y="4858603"/>
                </a:cubicBezTo>
                <a:cubicBezTo>
                  <a:pt x="4577762" y="4834945"/>
                  <a:pt x="4534514" y="4790021"/>
                  <a:pt x="4517409" y="4776717"/>
                </a:cubicBezTo>
                <a:cubicBezTo>
                  <a:pt x="4491514" y="4756577"/>
                  <a:pt x="4435523" y="4722126"/>
                  <a:pt x="4435523" y="4722126"/>
                </a:cubicBezTo>
                <a:cubicBezTo>
                  <a:pt x="4426424" y="4694830"/>
                  <a:pt x="4424187" y="4664179"/>
                  <a:pt x="4408227" y="4640239"/>
                </a:cubicBezTo>
                <a:cubicBezTo>
                  <a:pt x="4399129" y="4626591"/>
                  <a:pt x="4387594" y="4614285"/>
                  <a:pt x="4380932" y="4599296"/>
                </a:cubicBezTo>
                <a:cubicBezTo>
                  <a:pt x="4369247" y="4573004"/>
                  <a:pt x="4362735" y="4544705"/>
                  <a:pt x="4353636" y="4517409"/>
                </a:cubicBezTo>
                <a:lnTo>
                  <a:pt x="4312693" y="4394580"/>
                </a:lnTo>
                <a:cubicBezTo>
                  <a:pt x="4308144" y="4380932"/>
                  <a:pt x="4301866" y="4367743"/>
                  <a:pt x="4299045" y="4353636"/>
                </a:cubicBezTo>
                <a:cubicBezTo>
                  <a:pt x="4289280" y="4304815"/>
                  <a:pt x="4293243" y="4279595"/>
                  <a:pt x="4258102" y="4244454"/>
                </a:cubicBezTo>
                <a:cubicBezTo>
                  <a:pt x="4246504" y="4232856"/>
                  <a:pt x="4230807" y="4226257"/>
                  <a:pt x="4217159" y="4217159"/>
                </a:cubicBezTo>
                <a:cubicBezTo>
                  <a:pt x="4119622" y="4070853"/>
                  <a:pt x="4271514" y="4292893"/>
                  <a:pt x="4148920" y="4135272"/>
                </a:cubicBezTo>
                <a:cubicBezTo>
                  <a:pt x="4148918" y="4135270"/>
                  <a:pt x="4080681" y="4032914"/>
                  <a:pt x="4067033" y="4012442"/>
                </a:cubicBezTo>
                <a:cubicBezTo>
                  <a:pt x="4057935" y="3998794"/>
                  <a:pt x="4051336" y="3983097"/>
                  <a:pt x="4039738" y="3971499"/>
                </a:cubicBezTo>
                <a:cubicBezTo>
                  <a:pt x="3987195" y="3918958"/>
                  <a:pt x="4009500" y="3946616"/>
                  <a:pt x="3971499" y="3889612"/>
                </a:cubicBezTo>
                <a:cubicBezTo>
                  <a:pt x="3944203" y="3894161"/>
                  <a:pt x="3915156" y="3892617"/>
                  <a:pt x="3889612" y="3903260"/>
                </a:cubicBezTo>
                <a:cubicBezTo>
                  <a:pt x="3744246" y="3963829"/>
                  <a:pt x="3858822" y="3937436"/>
                  <a:pt x="3766783" y="3998795"/>
                </a:cubicBezTo>
                <a:cubicBezTo>
                  <a:pt x="3754813" y="4006775"/>
                  <a:pt x="3739487" y="4007893"/>
                  <a:pt x="3725839" y="4012442"/>
                </a:cubicBezTo>
                <a:lnTo>
                  <a:pt x="3643953" y="4067033"/>
                </a:lnTo>
                <a:lnTo>
                  <a:pt x="3603009" y="4094329"/>
                </a:lnTo>
                <a:cubicBezTo>
                  <a:pt x="3593911" y="4080681"/>
                  <a:pt x="3575714" y="4069788"/>
                  <a:pt x="3575714" y="4053386"/>
                </a:cubicBezTo>
                <a:cubicBezTo>
                  <a:pt x="3575714" y="4024614"/>
                  <a:pt x="3603009" y="3971499"/>
                  <a:pt x="3603009" y="3971499"/>
                </a:cubicBezTo>
                <a:cubicBezTo>
                  <a:pt x="3598460" y="3939654"/>
                  <a:pt x="3600909" y="3905989"/>
                  <a:pt x="3589362" y="3875965"/>
                </a:cubicBezTo>
                <a:cubicBezTo>
                  <a:pt x="3575005" y="3838636"/>
                  <a:pt x="3527998" y="3781610"/>
                  <a:pt x="3493827" y="3753135"/>
                </a:cubicBezTo>
                <a:cubicBezTo>
                  <a:pt x="3481226" y="3742634"/>
                  <a:pt x="3466532" y="3734938"/>
                  <a:pt x="3452884" y="3725839"/>
                </a:cubicBezTo>
                <a:cubicBezTo>
                  <a:pt x="3457433" y="3684896"/>
                  <a:pt x="3458453" y="3643404"/>
                  <a:pt x="3466532" y="3603009"/>
                </a:cubicBezTo>
                <a:cubicBezTo>
                  <a:pt x="3472175" y="3574796"/>
                  <a:pt x="3486849" y="3549036"/>
                  <a:pt x="3493827" y="3521123"/>
                </a:cubicBezTo>
                <a:cubicBezTo>
                  <a:pt x="3498376" y="3502926"/>
                  <a:pt x="3503406" y="3484842"/>
                  <a:pt x="3507475" y="3466532"/>
                </a:cubicBezTo>
                <a:cubicBezTo>
                  <a:pt x="3520192" y="3409308"/>
                  <a:pt x="3524894" y="3375664"/>
                  <a:pt x="3534771" y="3316406"/>
                </a:cubicBezTo>
                <a:cubicBezTo>
                  <a:pt x="3526048" y="3107049"/>
                  <a:pt x="3546648" y="3071370"/>
                  <a:pt x="3507475" y="2934269"/>
                </a:cubicBezTo>
                <a:cubicBezTo>
                  <a:pt x="3503523" y="2920437"/>
                  <a:pt x="3500813" y="2905902"/>
                  <a:pt x="3493827" y="2893326"/>
                </a:cubicBezTo>
                <a:cubicBezTo>
                  <a:pt x="3483206" y="2874207"/>
                  <a:pt x="3430265" y="2788258"/>
                  <a:pt x="3398293" y="2770496"/>
                </a:cubicBezTo>
                <a:cubicBezTo>
                  <a:pt x="3373142" y="2756523"/>
                  <a:pt x="3340346" y="2759160"/>
                  <a:pt x="3316406" y="2743200"/>
                </a:cubicBezTo>
                <a:lnTo>
                  <a:pt x="3234520" y="2688609"/>
                </a:lnTo>
                <a:lnTo>
                  <a:pt x="3207224" y="2606723"/>
                </a:lnTo>
                <a:cubicBezTo>
                  <a:pt x="3202675" y="2593075"/>
                  <a:pt x="3201557" y="2577750"/>
                  <a:pt x="3193577" y="2565780"/>
                </a:cubicBezTo>
                <a:lnTo>
                  <a:pt x="3138986" y="2483893"/>
                </a:lnTo>
                <a:cubicBezTo>
                  <a:pt x="3129887" y="2470245"/>
                  <a:pt x="3123288" y="2454549"/>
                  <a:pt x="3111690" y="2442950"/>
                </a:cubicBezTo>
                <a:lnTo>
                  <a:pt x="3070747" y="2402006"/>
                </a:lnTo>
                <a:cubicBezTo>
                  <a:pt x="3039550" y="2308416"/>
                  <a:pt x="3076390" y="2424576"/>
                  <a:pt x="3043451" y="2292824"/>
                </a:cubicBezTo>
                <a:cubicBezTo>
                  <a:pt x="3039962" y="2278868"/>
                  <a:pt x="3033292" y="2265837"/>
                  <a:pt x="3029803" y="2251881"/>
                </a:cubicBezTo>
                <a:cubicBezTo>
                  <a:pt x="3022016" y="2220731"/>
                  <a:pt x="3018108" y="2173898"/>
                  <a:pt x="3002508" y="2142699"/>
                </a:cubicBezTo>
                <a:cubicBezTo>
                  <a:pt x="2995172" y="2128028"/>
                  <a:pt x="2984311" y="2115404"/>
                  <a:pt x="2975212" y="2101756"/>
                </a:cubicBezTo>
                <a:cubicBezTo>
                  <a:pt x="2970663" y="2088108"/>
                  <a:pt x="2967999" y="2073679"/>
                  <a:pt x="2961565" y="2060812"/>
                </a:cubicBezTo>
                <a:cubicBezTo>
                  <a:pt x="2944668" y="2027018"/>
                  <a:pt x="2928419" y="2008171"/>
                  <a:pt x="2893326" y="1992574"/>
                </a:cubicBezTo>
                <a:cubicBezTo>
                  <a:pt x="2867034" y="1980889"/>
                  <a:pt x="2811439" y="1965278"/>
                  <a:pt x="2811439" y="1965278"/>
                </a:cubicBezTo>
                <a:cubicBezTo>
                  <a:pt x="2768184" y="1900395"/>
                  <a:pt x="2789331" y="1939896"/>
                  <a:pt x="2756848" y="1842448"/>
                </a:cubicBezTo>
                <a:lnTo>
                  <a:pt x="2743200" y="1801505"/>
                </a:lnTo>
                <a:cubicBezTo>
                  <a:pt x="2762317" y="1495631"/>
                  <a:pt x="2765646" y="1552881"/>
                  <a:pt x="2743200" y="1160060"/>
                </a:cubicBezTo>
                <a:cubicBezTo>
                  <a:pt x="2742130" y="1141334"/>
                  <a:pt x="2732637" y="1123971"/>
                  <a:pt x="2729553" y="1105469"/>
                </a:cubicBezTo>
                <a:cubicBezTo>
                  <a:pt x="2723523" y="1069291"/>
                  <a:pt x="2722466" y="1032373"/>
                  <a:pt x="2715905" y="996287"/>
                </a:cubicBezTo>
                <a:cubicBezTo>
                  <a:pt x="2708096" y="953336"/>
                  <a:pt x="2696407" y="943644"/>
                  <a:pt x="2661314" y="914400"/>
                </a:cubicBezTo>
                <a:cubicBezTo>
                  <a:pt x="2648713" y="903899"/>
                  <a:pt x="2635360" y="893767"/>
                  <a:pt x="2620371" y="887105"/>
                </a:cubicBezTo>
                <a:cubicBezTo>
                  <a:pt x="2594079" y="875420"/>
                  <a:pt x="2538484" y="859809"/>
                  <a:pt x="2538484" y="859809"/>
                </a:cubicBezTo>
                <a:lnTo>
                  <a:pt x="2483893" y="777923"/>
                </a:lnTo>
                <a:cubicBezTo>
                  <a:pt x="2474794" y="764275"/>
                  <a:pt x="2468195" y="748579"/>
                  <a:pt x="2456597" y="736980"/>
                </a:cubicBezTo>
                <a:lnTo>
                  <a:pt x="2415654" y="696036"/>
                </a:lnTo>
                <a:cubicBezTo>
                  <a:pt x="2381349" y="593122"/>
                  <a:pt x="2431615" y="715988"/>
                  <a:pt x="2361063" y="627798"/>
                </a:cubicBezTo>
                <a:cubicBezTo>
                  <a:pt x="2352076" y="616564"/>
                  <a:pt x="2353849" y="599721"/>
                  <a:pt x="2347415" y="586854"/>
                </a:cubicBezTo>
                <a:cubicBezTo>
                  <a:pt x="2340080" y="572183"/>
                  <a:pt x="2326782" y="560900"/>
                  <a:pt x="2320120" y="545911"/>
                </a:cubicBezTo>
                <a:cubicBezTo>
                  <a:pt x="2308435" y="519619"/>
                  <a:pt x="2301922" y="491320"/>
                  <a:pt x="2292824" y="464024"/>
                </a:cubicBezTo>
                <a:cubicBezTo>
                  <a:pt x="2288275" y="450376"/>
                  <a:pt x="2287157" y="435051"/>
                  <a:pt x="2279177" y="423081"/>
                </a:cubicBezTo>
                <a:lnTo>
                  <a:pt x="2197290" y="300251"/>
                </a:lnTo>
                <a:lnTo>
                  <a:pt x="2169994" y="259308"/>
                </a:lnTo>
                <a:cubicBezTo>
                  <a:pt x="2153543" y="209952"/>
                  <a:pt x="2142544" y="198240"/>
                  <a:pt x="2169994" y="136478"/>
                </a:cubicBezTo>
                <a:cubicBezTo>
                  <a:pt x="2177833" y="118841"/>
                  <a:pt x="2197290" y="109183"/>
                  <a:pt x="2210938" y="95535"/>
                </a:cubicBezTo>
                <a:cubicBezTo>
                  <a:pt x="2206389" y="81887"/>
                  <a:pt x="2208996" y="62954"/>
                  <a:pt x="2197290" y="54592"/>
                </a:cubicBezTo>
                <a:cubicBezTo>
                  <a:pt x="2173877" y="37869"/>
                  <a:pt x="2142699" y="36395"/>
                  <a:pt x="2115403" y="27296"/>
                </a:cubicBezTo>
                <a:cubicBezTo>
                  <a:pt x="2052452" y="6312"/>
                  <a:pt x="2088569" y="16470"/>
                  <a:pt x="2006221" y="0"/>
                </a:cubicBezTo>
                <a:cubicBezTo>
                  <a:pt x="1919785" y="4549"/>
                  <a:pt x="1832676" y="1953"/>
                  <a:pt x="1746914" y="13648"/>
                </a:cubicBezTo>
                <a:cubicBezTo>
                  <a:pt x="1730662" y="15864"/>
                  <a:pt x="1720960" y="34282"/>
                  <a:pt x="1705971" y="40944"/>
                </a:cubicBezTo>
                <a:cubicBezTo>
                  <a:pt x="1679679" y="52629"/>
                  <a:pt x="1651380" y="59141"/>
                  <a:pt x="1624084" y="68239"/>
                </a:cubicBezTo>
                <a:lnTo>
                  <a:pt x="1583141" y="81887"/>
                </a:lnTo>
                <a:cubicBezTo>
                  <a:pt x="1569493" y="86436"/>
                  <a:pt x="1554167" y="87555"/>
                  <a:pt x="1542197" y="95535"/>
                </a:cubicBezTo>
                <a:cubicBezTo>
                  <a:pt x="1528549" y="104633"/>
                  <a:pt x="1513855" y="112329"/>
                  <a:pt x="1501254" y="122830"/>
                </a:cubicBezTo>
                <a:cubicBezTo>
                  <a:pt x="1454150" y="162084"/>
                  <a:pt x="1447416" y="195368"/>
                  <a:pt x="1378424" y="218365"/>
                </a:cubicBezTo>
                <a:cubicBezTo>
                  <a:pt x="1351129" y="227463"/>
                  <a:pt x="1320478" y="229700"/>
                  <a:pt x="1296538" y="245660"/>
                </a:cubicBezTo>
                <a:lnTo>
                  <a:pt x="1173708" y="327547"/>
                </a:lnTo>
                <a:cubicBezTo>
                  <a:pt x="1173706" y="327549"/>
                  <a:pt x="1091822" y="382137"/>
                  <a:pt x="1091821" y="382138"/>
                </a:cubicBezTo>
                <a:cubicBezTo>
                  <a:pt x="1064526" y="409433"/>
                  <a:pt x="1031347" y="431906"/>
                  <a:pt x="1009935" y="464024"/>
                </a:cubicBezTo>
                <a:lnTo>
                  <a:pt x="955344" y="545911"/>
                </a:lnTo>
                <a:cubicBezTo>
                  <a:pt x="946245" y="559559"/>
                  <a:pt x="939646" y="575255"/>
                  <a:pt x="928048" y="586854"/>
                </a:cubicBezTo>
                <a:cubicBezTo>
                  <a:pt x="914400" y="600502"/>
                  <a:pt x="898955" y="612563"/>
                  <a:pt x="887105" y="627798"/>
                </a:cubicBezTo>
                <a:cubicBezTo>
                  <a:pt x="866965" y="653693"/>
                  <a:pt x="855711" y="686487"/>
                  <a:pt x="832514" y="709684"/>
                </a:cubicBezTo>
                <a:cubicBezTo>
                  <a:pt x="806802" y="735396"/>
                  <a:pt x="779476" y="757369"/>
                  <a:pt x="764275" y="791571"/>
                </a:cubicBezTo>
                <a:cubicBezTo>
                  <a:pt x="752590" y="817863"/>
                  <a:pt x="746078" y="846162"/>
                  <a:pt x="736980" y="873457"/>
                </a:cubicBezTo>
                <a:lnTo>
                  <a:pt x="709684" y="955344"/>
                </a:lnTo>
                <a:cubicBezTo>
                  <a:pt x="689058" y="1037847"/>
                  <a:pt x="701967" y="992142"/>
                  <a:pt x="668741" y="1091821"/>
                </a:cubicBezTo>
                <a:lnTo>
                  <a:pt x="641445" y="1173708"/>
                </a:lnTo>
                <a:lnTo>
                  <a:pt x="600502" y="1214651"/>
                </a:lnTo>
                <a:cubicBezTo>
                  <a:pt x="564400" y="1359056"/>
                  <a:pt x="613415" y="1189010"/>
                  <a:pt x="559559" y="1310186"/>
                </a:cubicBezTo>
                <a:cubicBezTo>
                  <a:pt x="547874" y="1336478"/>
                  <a:pt x="541362" y="1364777"/>
                  <a:pt x="532263" y="1392072"/>
                </a:cubicBezTo>
                <a:cubicBezTo>
                  <a:pt x="527714" y="1405720"/>
                  <a:pt x="526595" y="1421045"/>
                  <a:pt x="518615" y="1433015"/>
                </a:cubicBezTo>
                <a:cubicBezTo>
                  <a:pt x="509517" y="1446663"/>
                  <a:pt x="497982" y="1458970"/>
                  <a:pt x="491320" y="1473959"/>
                </a:cubicBezTo>
                <a:cubicBezTo>
                  <a:pt x="479635" y="1500251"/>
                  <a:pt x="473122" y="1528550"/>
                  <a:pt x="464024" y="1555845"/>
                </a:cubicBezTo>
                <a:lnTo>
                  <a:pt x="436729" y="1637732"/>
                </a:lnTo>
                <a:cubicBezTo>
                  <a:pt x="432180" y="1651380"/>
                  <a:pt x="426570" y="1664719"/>
                  <a:pt x="423081" y="1678675"/>
                </a:cubicBezTo>
                <a:cubicBezTo>
                  <a:pt x="405944" y="1747222"/>
                  <a:pt x="415364" y="1715471"/>
                  <a:pt x="395786" y="1774209"/>
                </a:cubicBezTo>
                <a:cubicBezTo>
                  <a:pt x="391237" y="1806054"/>
                  <a:pt x="387030" y="1837950"/>
                  <a:pt x="382138" y="1869744"/>
                </a:cubicBezTo>
                <a:cubicBezTo>
                  <a:pt x="373506" y="1925851"/>
                  <a:pt x="367107" y="1981691"/>
                  <a:pt x="341194" y="2033517"/>
                </a:cubicBezTo>
                <a:cubicBezTo>
                  <a:pt x="322997" y="2069911"/>
                  <a:pt x="315375" y="2113927"/>
                  <a:pt x="286603" y="2142699"/>
                </a:cubicBezTo>
                <a:cubicBezTo>
                  <a:pt x="166979" y="2262323"/>
                  <a:pt x="313376" y="2110572"/>
                  <a:pt x="218365" y="2224586"/>
                </a:cubicBezTo>
                <a:cubicBezTo>
                  <a:pt x="206009" y="2239413"/>
                  <a:pt x="191069" y="2251881"/>
                  <a:pt x="177421" y="2265529"/>
                </a:cubicBezTo>
                <a:cubicBezTo>
                  <a:pt x="144971" y="2362883"/>
                  <a:pt x="190985" y="2245182"/>
                  <a:pt x="122830" y="2347415"/>
                </a:cubicBezTo>
                <a:cubicBezTo>
                  <a:pt x="114850" y="2359385"/>
                  <a:pt x="113732" y="2374711"/>
                  <a:pt x="109183" y="2388359"/>
                </a:cubicBezTo>
                <a:cubicBezTo>
                  <a:pt x="106134" y="2424949"/>
                  <a:pt x="109761" y="2537328"/>
                  <a:pt x="81887" y="2593075"/>
                </a:cubicBezTo>
                <a:cubicBezTo>
                  <a:pt x="74551" y="2607746"/>
                  <a:pt x="63690" y="2620370"/>
                  <a:pt x="54591" y="2634018"/>
                </a:cubicBezTo>
                <a:cubicBezTo>
                  <a:pt x="50042" y="2647666"/>
                  <a:pt x="44729" y="2661083"/>
                  <a:pt x="40944" y="2674962"/>
                </a:cubicBezTo>
                <a:cubicBezTo>
                  <a:pt x="-21660" y="2904512"/>
                  <a:pt x="13648" y="2827582"/>
                  <a:pt x="0" y="3234520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2 17"/>
          <p:cNvSpPr/>
          <p:nvPr/>
        </p:nvSpPr>
        <p:spPr>
          <a:xfrm>
            <a:off x="3439511" y="4419600"/>
            <a:ext cx="152400" cy="228600"/>
          </a:xfrm>
          <a:prstGeom prst="irregularSeal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9" name="Explosion 2 18"/>
          <p:cNvSpPr/>
          <p:nvPr/>
        </p:nvSpPr>
        <p:spPr>
          <a:xfrm>
            <a:off x="4419600" y="2590800"/>
            <a:ext cx="152400" cy="228600"/>
          </a:xfrm>
          <a:prstGeom prst="irregularSeal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5800" y="5105400"/>
            <a:ext cx="826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CWIED</a:t>
            </a:r>
            <a:endParaRPr lang="en-US" sz="1200" dirty="0"/>
          </a:p>
        </p:txBody>
      </p:sp>
      <p:sp>
        <p:nvSpPr>
          <p:cNvPr id="21" name="Explosion 2 20"/>
          <p:cNvSpPr/>
          <p:nvPr/>
        </p:nvSpPr>
        <p:spPr>
          <a:xfrm>
            <a:off x="3276600" y="3352800"/>
            <a:ext cx="152400" cy="1524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22860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VOIED</a:t>
            </a:r>
            <a:endParaRPr lang="en-US" sz="1200" dirty="0"/>
          </a:p>
        </p:txBody>
      </p:sp>
      <p:sp>
        <p:nvSpPr>
          <p:cNvPr id="23" name="Explosion 2 22"/>
          <p:cNvSpPr/>
          <p:nvPr/>
        </p:nvSpPr>
        <p:spPr>
          <a:xfrm>
            <a:off x="5181600" y="3429000"/>
            <a:ext cx="152400" cy="228600"/>
          </a:xfrm>
          <a:prstGeom prst="irregularSeal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5800" y="3059668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VOIED</a:t>
            </a:r>
            <a:endParaRPr lang="en-US" sz="1200" dirty="0"/>
          </a:p>
        </p:txBody>
      </p:sp>
      <p:sp>
        <p:nvSpPr>
          <p:cNvPr id="25" name="Explosion 2 24"/>
          <p:cNvSpPr/>
          <p:nvPr/>
        </p:nvSpPr>
        <p:spPr>
          <a:xfrm>
            <a:off x="6172200" y="5562600"/>
            <a:ext cx="228600" cy="2286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6600" y="405026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VOIED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5410200" y="2641937"/>
            <a:ext cx="12954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Detonated</a:t>
            </a:r>
            <a:endParaRPr lang="en-US" sz="1200" b="1" dirty="0"/>
          </a:p>
          <a:p>
            <a:r>
              <a:rPr lang="en-US" sz="1200" b="1" dirty="0"/>
              <a:t>VOIED (LMC)</a:t>
            </a:r>
          </a:p>
          <a:p>
            <a:r>
              <a:rPr lang="en-US" sz="1200" b="1" dirty="0"/>
              <a:t>90 </a:t>
            </a:r>
            <a:r>
              <a:rPr lang="en-US" sz="1200" b="1" dirty="0" err="1"/>
              <a:t>lbs</a:t>
            </a:r>
            <a:r>
              <a:rPr lang="en-US" sz="1200" b="1" dirty="0"/>
              <a:t> UBE</a:t>
            </a:r>
          </a:p>
          <a:p>
            <a:r>
              <a:rPr lang="en-US" sz="1200" b="1" dirty="0"/>
              <a:t>2x WIA </a:t>
            </a:r>
          </a:p>
          <a:p>
            <a:r>
              <a:rPr lang="en-US" sz="1200" b="1" dirty="0" smtClean="0"/>
              <a:t>041500FEB2013</a:t>
            </a:r>
            <a:endParaRPr lang="en-US" sz="1200" b="1" dirty="0"/>
          </a:p>
        </p:txBody>
      </p:sp>
      <p:sp>
        <p:nvSpPr>
          <p:cNvPr id="28" name="Rectangle 27"/>
          <p:cNvSpPr/>
          <p:nvPr/>
        </p:nvSpPr>
        <p:spPr>
          <a:xfrm>
            <a:off x="6477000" y="5449669"/>
            <a:ext cx="137160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Find VOIED (LMC)</a:t>
            </a:r>
          </a:p>
          <a:p>
            <a:r>
              <a:rPr lang="en-US" sz="1200" b="1" dirty="0"/>
              <a:t>45 </a:t>
            </a:r>
            <a:r>
              <a:rPr lang="en-US" sz="1200" b="1" dirty="0" err="1"/>
              <a:t>lbs</a:t>
            </a:r>
            <a:r>
              <a:rPr lang="en-US" sz="1200" b="1" dirty="0"/>
              <a:t> ANAL</a:t>
            </a:r>
          </a:p>
          <a:p>
            <a:r>
              <a:rPr lang="en-US" sz="1200" b="1" dirty="0" smtClean="0"/>
              <a:t>170930JAN2013</a:t>
            </a:r>
            <a:endParaRPr 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3135489" y="5080337"/>
            <a:ext cx="128411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Detonated</a:t>
            </a:r>
            <a:endParaRPr lang="en-US" sz="1200" b="1" dirty="0"/>
          </a:p>
          <a:p>
            <a:r>
              <a:rPr lang="en-US" sz="1200" b="1" dirty="0"/>
              <a:t>CWIED (300M)</a:t>
            </a:r>
          </a:p>
          <a:p>
            <a:r>
              <a:rPr lang="en-US" sz="1200" b="1" dirty="0"/>
              <a:t>1xKIA 3xWIA</a:t>
            </a:r>
          </a:p>
          <a:p>
            <a:r>
              <a:rPr lang="en-US" sz="1200" b="1" dirty="0"/>
              <a:t>60 </a:t>
            </a:r>
            <a:r>
              <a:rPr lang="en-US" sz="1200" b="1" dirty="0" err="1"/>
              <a:t>lbs</a:t>
            </a:r>
            <a:r>
              <a:rPr lang="en-US" sz="1200" b="1" dirty="0"/>
              <a:t> </a:t>
            </a:r>
            <a:r>
              <a:rPr lang="en-US" sz="1200" b="1" dirty="0" err="1"/>
              <a:t>UbE</a:t>
            </a:r>
            <a:endParaRPr lang="en-US" sz="1200" b="1" dirty="0"/>
          </a:p>
          <a:p>
            <a:r>
              <a:rPr lang="en-US" sz="1200" b="1" dirty="0" smtClean="0"/>
              <a:t>210500OCT2012</a:t>
            </a:r>
            <a:endParaRPr lang="en-US" sz="1200" b="1" dirty="0"/>
          </a:p>
        </p:txBody>
      </p:sp>
      <p:sp>
        <p:nvSpPr>
          <p:cNvPr id="30" name="Freeform 29"/>
          <p:cNvSpPr/>
          <p:nvPr/>
        </p:nvSpPr>
        <p:spPr>
          <a:xfrm>
            <a:off x="3505200" y="4572000"/>
            <a:ext cx="609600" cy="321603"/>
          </a:xfrm>
          <a:custGeom>
            <a:avLst/>
            <a:gdLst>
              <a:gd name="connsiteX0" fmla="*/ 0 w 1547446"/>
              <a:gd name="connsiteY0" fmla="*/ 0 h 609600"/>
              <a:gd name="connsiteX1" fmla="*/ 128954 w 1547446"/>
              <a:gd name="connsiteY1" fmla="*/ 23446 h 609600"/>
              <a:gd name="connsiteX2" fmla="*/ 234462 w 1547446"/>
              <a:gd name="connsiteY2" fmla="*/ 46892 h 609600"/>
              <a:gd name="connsiteX3" fmla="*/ 363415 w 1547446"/>
              <a:gd name="connsiteY3" fmla="*/ 82061 h 609600"/>
              <a:gd name="connsiteX4" fmla="*/ 480646 w 1547446"/>
              <a:gd name="connsiteY4" fmla="*/ 93784 h 609600"/>
              <a:gd name="connsiteX5" fmla="*/ 574431 w 1547446"/>
              <a:gd name="connsiteY5" fmla="*/ 117231 h 609600"/>
              <a:gd name="connsiteX6" fmla="*/ 691662 w 1547446"/>
              <a:gd name="connsiteY6" fmla="*/ 140677 h 609600"/>
              <a:gd name="connsiteX7" fmla="*/ 762000 w 1547446"/>
              <a:gd name="connsiteY7" fmla="*/ 164123 h 609600"/>
              <a:gd name="connsiteX8" fmla="*/ 879231 w 1547446"/>
              <a:gd name="connsiteY8" fmla="*/ 199292 h 609600"/>
              <a:gd name="connsiteX9" fmla="*/ 914400 w 1547446"/>
              <a:gd name="connsiteY9" fmla="*/ 211015 h 609600"/>
              <a:gd name="connsiteX10" fmla="*/ 949569 w 1547446"/>
              <a:gd name="connsiteY10" fmla="*/ 234461 h 609600"/>
              <a:gd name="connsiteX11" fmla="*/ 1019908 w 1547446"/>
              <a:gd name="connsiteY11" fmla="*/ 257907 h 609600"/>
              <a:gd name="connsiteX12" fmla="*/ 1055077 w 1547446"/>
              <a:gd name="connsiteY12" fmla="*/ 269631 h 609600"/>
              <a:gd name="connsiteX13" fmla="*/ 1125415 w 1547446"/>
              <a:gd name="connsiteY13" fmla="*/ 316523 h 609600"/>
              <a:gd name="connsiteX14" fmla="*/ 1148862 w 1547446"/>
              <a:gd name="connsiteY14" fmla="*/ 339969 h 609600"/>
              <a:gd name="connsiteX15" fmla="*/ 1219200 w 1547446"/>
              <a:gd name="connsiteY15" fmla="*/ 386861 h 609600"/>
              <a:gd name="connsiteX16" fmla="*/ 1242646 w 1547446"/>
              <a:gd name="connsiteY16" fmla="*/ 422031 h 609600"/>
              <a:gd name="connsiteX17" fmla="*/ 1312985 w 1547446"/>
              <a:gd name="connsiteY17" fmla="*/ 445477 h 609600"/>
              <a:gd name="connsiteX18" fmla="*/ 1348154 w 1547446"/>
              <a:gd name="connsiteY18" fmla="*/ 468923 h 609600"/>
              <a:gd name="connsiteX19" fmla="*/ 1418492 w 1547446"/>
              <a:gd name="connsiteY19" fmla="*/ 492369 h 609600"/>
              <a:gd name="connsiteX20" fmla="*/ 1441939 w 1547446"/>
              <a:gd name="connsiteY20" fmla="*/ 515815 h 609600"/>
              <a:gd name="connsiteX21" fmla="*/ 1512277 w 1547446"/>
              <a:gd name="connsiteY21" fmla="*/ 539261 h 609600"/>
              <a:gd name="connsiteX22" fmla="*/ 1535723 w 1547446"/>
              <a:gd name="connsiteY22" fmla="*/ 574431 h 609600"/>
              <a:gd name="connsiteX23" fmla="*/ 1547446 w 1547446"/>
              <a:gd name="connsiteY2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47446" h="609600">
                <a:moveTo>
                  <a:pt x="0" y="0"/>
                </a:moveTo>
                <a:cubicBezTo>
                  <a:pt x="31357" y="5226"/>
                  <a:pt x="96183" y="15253"/>
                  <a:pt x="128954" y="23446"/>
                </a:cubicBezTo>
                <a:cubicBezTo>
                  <a:pt x="244390" y="52305"/>
                  <a:pt x="40911" y="14634"/>
                  <a:pt x="234462" y="46892"/>
                </a:cubicBezTo>
                <a:cubicBezTo>
                  <a:pt x="274125" y="60113"/>
                  <a:pt x="325639" y="78283"/>
                  <a:pt x="363415" y="82061"/>
                </a:cubicBezTo>
                <a:lnTo>
                  <a:pt x="480646" y="93784"/>
                </a:lnTo>
                <a:cubicBezTo>
                  <a:pt x="543489" y="114732"/>
                  <a:pt x="489554" y="98369"/>
                  <a:pt x="574431" y="117231"/>
                </a:cubicBezTo>
                <a:cubicBezTo>
                  <a:pt x="679344" y="140546"/>
                  <a:pt x="553853" y="117709"/>
                  <a:pt x="691662" y="140677"/>
                </a:cubicBezTo>
                <a:cubicBezTo>
                  <a:pt x="715108" y="148492"/>
                  <a:pt x="738024" y="158129"/>
                  <a:pt x="762000" y="164123"/>
                </a:cubicBezTo>
                <a:cubicBezTo>
                  <a:pt x="832868" y="181840"/>
                  <a:pt x="793609" y="170751"/>
                  <a:pt x="879231" y="199292"/>
                </a:cubicBezTo>
                <a:cubicBezTo>
                  <a:pt x="890954" y="203200"/>
                  <a:pt x="904118" y="204160"/>
                  <a:pt x="914400" y="211015"/>
                </a:cubicBezTo>
                <a:cubicBezTo>
                  <a:pt x="926123" y="218830"/>
                  <a:pt x="936694" y="228739"/>
                  <a:pt x="949569" y="234461"/>
                </a:cubicBezTo>
                <a:cubicBezTo>
                  <a:pt x="972153" y="244498"/>
                  <a:pt x="996462" y="250091"/>
                  <a:pt x="1019908" y="257907"/>
                </a:cubicBezTo>
                <a:cubicBezTo>
                  <a:pt x="1031631" y="261815"/>
                  <a:pt x="1044795" y="262776"/>
                  <a:pt x="1055077" y="269631"/>
                </a:cubicBezTo>
                <a:cubicBezTo>
                  <a:pt x="1078523" y="285262"/>
                  <a:pt x="1105489" y="296598"/>
                  <a:pt x="1125415" y="316523"/>
                </a:cubicBezTo>
                <a:cubicBezTo>
                  <a:pt x="1133231" y="324338"/>
                  <a:pt x="1140020" y="333337"/>
                  <a:pt x="1148862" y="339969"/>
                </a:cubicBezTo>
                <a:cubicBezTo>
                  <a:pt x="1171405" y="356876"/>
                  <a:pt x="1219200" y="386861"/>
                  <a:pt x="1219200" y="386861"/>
                </a:cubicBezTo>
                <a:cubicBezTo>
                  <a:pt x="1227015" y="398584"/>
                  <a:pt x="1230698" y="414564"/>
                  <a:pt x="1242646" y="422031"/>
                </a:cubicBezTo>
                <a:cubicBezTo>
                  <a:pt x="1263604" y="435130"/>
                  <a:pt x="1312985" y="445477"/>
                  <a:pt x="1312985" y="445477"/>
                </a:cubicBezTo>
                <a:cubicBezTo>
                  <a:pt x="1324708" y="453292"/>
                  <a:pt x="1335279" y="463201"/>
                  <a:pt x="1348154" y="468923"/>
                </a:cubicBezTo>
                <a:cubicBezTo>
                  <a:pt x="1370738" y="478960"/>
                  <a:pt x="1418492" y="492369"/>
                  <a:pt x="1418492" y="492369"/>
                </a:cubicBezTo>
                <a:cubicBezTo>
                  <a:pt x="1426308" y="500184"/>
                  <a:pt x="1432053" y="510872"/>
                  <a:pt x="1441939" y="515815"/>
                </a:cubicBezTo>
                <a:cubicBezTo>
                  <a:pt x="1464044" y="526867"/>
                  <a:pt x="1512277" y="539261"/>
                  <a:pt x="1512277" y="539261"/>
                </a:cubicBezTo>
                <a:cubicBezTo>
                  <a:pt x="1520092" y="550984"/>
                  <a:pt x="1529422" y="561829"/>
                  <a:pt x="1535723" y="574431"/>
                </a:cubicBezTo>
                <a:cubicBezTo>
                  <a:pt x="1541249" y="585484"/>
                  <a:pt x="1547446" y="609600"/>
                  <a:pt x="1547446" y="6096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86100" y="2286000"/>
            <a:ext cx="12573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Find VOIED (NMC)</a:t>
            </a:r>
          </a:p>
          <a:p>
            <a:r>
              <a:rPr lang="en-US" sz="1200" b="1" dirty="0"/>
              <a:t>50 </a:t>
            </a:r>
            <a:r>
              <a:rPr lang="en-US" sz="1200" b="1" dirty="0" err="1"/>
              <a:t>lbs</a:t>
            </a:r>
            <a:r>
              <a:rPr lang="en-US" sz="1200" b="1" dirty="0"/>
              <a:t> ANAL</a:t>
            </a:r>
          </a:p>
          <a:p>
            <a:r>
              <a:rPr lang="en-US" sz="1200" b="1" dirty="0" smtClean="0"/>
              <a:t>151450JAN2013</a:t>
            </a:r>
            <a:endParaRPr lang="en-US" sz="1200" b="1" dirty="0"/>
          </a:p>
        </p:txBody>
      </p:sp>
      <p:sp>
        <p:nvSpPr>
          <p:cNvPr id="32" name="Rectangle 31"/>
          <p:cNvSpPr/>
          <p:nvPr/>
        </p:nvSpPr>
        <p:spPr>
          <a:xfrm>
            <a:off x="4724400" y="1422737"/>
            <a:ext cx="14478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Detonated</a:t>
            </a:r>
            <a:endParaRPr lang="en-US" sz="1200" b="1" dirty="0"/>
          </a:p>
          <a:p>
            <a:r>
              <a:rPr lang="en-US" sz="1200" b="1" dirty="0"/>
              <a:t>CWIED (350M)</a:t>
            </a:r>
          </a:p>
          <a:p>
            <a:r>
              <a:rPr lang="en-US" sz="1200" b="1" dirty="0"/>
              <a:t>45 </a:t>
            </a:r>
            <a:r>
              <a:rPr lang="en-US" sz="1200" b="1" dirty="0" err="1"/>
              <a:t>lbs</a:t>
            </a:r>
            <a:r>
              <a:rPr lang="en-US" sz="1200" b="1" dirty="0"/>
              <a:t> UBE</a:t>
            </a:r>
          </a:p>
          <a:p>
            <a:r>
              <a:rPr lang="en-US" sz="1200" b="1" dirty="0"/>
              <a:t>1xWIA</a:t>
            </a:r>
          </a:p>
          <a:p>
            <a:r>
              <a:rPr lang="en-US" sz="1200" b="1" dirty="0" smtClean="0"/>
              <a:t>300400JAN2013</a:t>
            </a:r>
            <a:endParaRPr lang="en-US" sz="1200" b="1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572000" y="2424499"/>
            <a:ext cx="152400" cy="2174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33400" y="2590800"/>
            <a:ext cx="2514600" cy="2743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38200" y="2209800"/>
            <a:ext cx="178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FOB North Fort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181600" y="45720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10200" y="41718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OBJ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8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150</Words>
  <Application>Microsoft Office PowerPoint</Application>
  <PresentationFormat>On-screen Show (4:3)</PresentationFormat>
  <Paragraphs>63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Requirements</vt:lpstr>
      <vt:lpstr>Slide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richard.d.turner</cp:lastModifiedBy>
  <cp:revision>16</cp:revision>
  <dcterms:created xsi:type="dcterms:W3CDTF">2013-02-05T16:07:09Z</dcterms:created>
  <dcterms:modified xsi:type="dcterms:W3CDTF">2014-10-24T17:57:44Z</dcterms:modified>
</cp:coreProperties>
</file>