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23"/>
  </p:notesMasterIdLst>
  <p:sldIdLst>
    <p:sldId id="257" r:id="rId10"/>
    <p:sldId id="258" r:id="rId11"/>
    <p:sldId id="259" r:id="rId12"/>
    <p:sldId id="274" r:id="rId13"/>
    <p:sldId id="275" r:id="rId14"/>
    <p:sldId id="268" r:id="rId15"/>
    <p:sldId id="276" r:id="rId16"/>
    <p:sldId id="269" r:id="rId17"/>
    <p:sldId id="273" r:id="rId18"/>
    <p:sldId id="260" r:id="rId19"/>
    <p:sldId id="261" r:id="rId20"/>
    <p:sldId id="272" r:id="rId21"/>
    <p:sldId id="266" r:id="rId2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CA481501-4560-4546-8DA5-573D628C4842}" type="datetimeFigureOut">
              <a:rPr lang="en-US" smtClean="0"/>
              <a:pPr/>
              <a:t>5/7/2012</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D37BBE14-F334-4372-983D-421B6CFEE7E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a:t>
            </a:r>
            <a:r>
              <a:rPr lang="en-US" baseline="0" dirty="0" smtClean="0"/>
              <a:t> 30</a:t>
            </a:r>
            <a:r>
              <a:rPr lang="en-US" baseline="30000" dirty="0" smtClean="0"/>
              <a:t>th</a:t>
            </a:r>
            <a:r>
              <a:rPr lang="en-US" baseline="0" dirty="0" smtClean="0"/>
              <a:t> AG companies support which BDEs habitually?</a:t>
            </a:r>
            <a:endParaRPr lang="en-US" dirty="0"/>
          </a:p>
        </p:txBody>
      </p:sp>
      <p:sp>
        <p:nvSpPr>
          <p:cNvPr id="4" name="Slide Number Placeholder 3"/>
          <p:cNvSpPr>
            <a:spLocks noGrp="1"/>
          </p:cNvSpPr>
          <p:nvPr>
            <p:ph type="sldNum" sz="quarter" idx="10"/>
          </p:nvPr>
        </p:nvSpPr>
        <p:spPr/>
        <p:txBody>
          <a:bodyPr/>
          <a:lstStyle/>
          <a:p>
            <a:pPr>
              <a:defRPr/>
            </a:pPr>
            <a:fld id="{1F71E537-C390-4485-89C0-29F58E4B3A29}" type="slidenum">
              <a:rPr lang="en-US" smtClean="0"/>
              <a:pPr>
                <a:defRPr/>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photo on right to</a:t>
            </a:r>
            <a:r>
              <a:rPr lang="en-US" baseline="0" dirty="0" smtClean="0"/>
              <a:t> a kid with all the right gear</a:t>
            </a:r>
          </a:p>
          <a:p>
            <a:r>
              <a:rPr lang="en-US" baseline="0" dirty="0" smtClean="0"/>
              <a:t>Soldiers trained in FY11 as of 1 OCT 11</a:t>
            </a:r>
            <a:endParaRPr lang="en-US" dirty="0"/>
          </a:p>
        </p:txBody>
      </p:sp>
      <p:sp>
        <p:nvSpPr>
          <p:cNvPr id="4" name="Slide Number Placeholder 3"/>
          <p:cNvSpPr>
            <a:spLocks noGrp="1"/>
          </p:cNvSpPr>
          <p:nvPr>
            <p:ph type="sldNum" sz="quarter" idx="10"/>
          </p:nvPr>
        </p:nvSpPr>
        <p:spPr/>
        <p:txBody>
          <a:bodyPr/>
          <a:lstStyle/>
          <a:p>
            <a:pPr>
              <a:defRPr/>
            </a:pPr>
            <a:fld id="{1F71E537-C390-4485-89C0-29F58E4B3A29}"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8763000" y="6553200"/>
            <a:ext cx="381000" cy="304800"/>
          </a:xfrm>
        </p:spPr>
        <p:txBody>
          <a:bodyPr/>
          <a:lstStyle>
            <a:lvl1pPr>
              <a:defRPr sz="1200" b="1" i="0"/>
            </a:lvl1pPr>
          </a:lstStyle>
          <a:p>
            <a:pPr>
              <a:defRPr/>
            </a:pPr>
            <a:fld id="{7F8D31EE-B369-4FEC-8C6C-2E367F5D6E6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AF389D0E-09CF-4E74-A145-5A5D5047D90E}"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EAB6270A-6C09-4454-8D75-2BC39D3E547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EAB6270A-6C09-4454-8D75-2BC39D3E547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8763000" y="6553200"/>
            <a:ext cx="381000" cy="304800"/>
          </a:xfrm>
        </p:spPr>
        <p:txBody>
          <a:bodyPr/>
          <a:lstStyle>
            <a:lvl1pPr>
              <a:defRPr sz="1200" b="1" i="0"/>
            </a:lvl1pPr>
          </a:lstStyle>
          <a:p>
            <a:pPr>
              <a:defRPr/>
            </a:pPr>
            <a:fld id="{7F8D31EE-B369-4FEC-8C6C-2E367F5D6E6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F21C03CC-75F0-44C1-88EB-BF6F0C77F49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447387F0-460E-424A-97CE-19EA674F8EC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577DD3F8-FD99-4E66-9562-DB906B38D82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ln/>
        </p:spPr>
        <p:txBody>
          <a:bodyPr/>
          <a:lstStyle>
            <a:lvl1pPr>
              <a:defRPr/>
            </a:lvl1pPr>
          </a:lstStyle>
          <a:p>
            <a:pPr>
              <a:defRPr/>
            </a:pPr>
            <a:endParaRPr lang="en-US" dirty="0"/>
          </a:p>
        </p:txBody>
      </p:sp>
      <p:sp>
        <p:nvSpPr>
          <p:cNvPr id="8" name="Slide Number Placeholder 5"/>
          <p:cNvSpPr>
            <a:spLocks noGrp="1"/>
          </p:cNvSpPr>
          <p:nvPr>
            <p:ph type="sldNum" sz="quarter" idx="11"/>
          </p:nvPr>
        </p:nvSpPr>
        <p:spPr>
          <a:ln/>
        </p:spPr>
        <p:txBody>
          <a:bodyPr/>
          <a:lstStyle>
            <a:lvl1pPr>
              <a:defRPr/>
            </a:lvl1pPr>
          </a:lstStyle>
          <a:p>
            <a:pPr>
              <a:defRPr/>
            </a:pPr>
            <a:fld id="{A92CEA93-29BC-4CF7-A495-976AB9C2BE1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340D9E22-1346-4BCF-9F03-CF73EBF9912C}"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ln/>
        </p:spPr>
        <p:txBody>
          <a:bodyPr/>
          <a:lstStyle>
            <a:lvl1pPr>
              <a:defRPr/>
            </a:lvl1pPr>
          </a:lstStyle>
          <a:p>
            <a:pPr>
              <a:defRPr/>
            </a:pPr>
            <a:endParaRPr lang="en-US" dirty="0"/>
          </a:p>
        </p:txBody>
      </p:sp>
      <p:sp>
        <p:nvSpPr>
          <p:cNvPr id="3" name="Slide Number Placeholder 5"/>
          <p:cNvSpPr>
            <a:spLocks noGrp="1"/>
          </p:cNvSpPr>
          <p:nvPr>
            <p:ph type="sldNum" sz="quarter" idx="11"/>
          </p:nvPr>
        </p:nvSpPr>
        <p:spPr>
          <a:ln/>
        </p:spPr>
        <p:txBody>
          <a:bodyPr/>
          <a:lstStyle>
            <a:lvl1pPr>
              <a:defRPr/>
            </a:lvl1pPr>
          </a:lstStyle>
          <a:p>
            <a:pPr>
              <a:defRPr/>
            </a:pPr>
            <a:fld id="{0C10A6FC-7707-4FB5-B882-A2568138F74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DC2510CA-8B20-425B-BEF2-E837BB98B94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F21C03CC-75F0-44C1-88EB-BF6F0C77F49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483A717-7E9C-4005-8FE0-8BA362FD3A8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AF389D0E-09CF-4E74-A145-5A5D5047D90E}"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EAB6270A-6C09-4454-8D75-2BC39D3E547D}"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8763000" y="6553200"/>
            <a:ext cx="381000" cy="304800"/>
          </a:xfrm>
        </p:spPr>
        <p:txBody>
          <a:bodyPr/>
          <a:lstStyle>
            <a:lvl1pPr>
              <a:defRPr sz="1200" b="1" i="0"/>
            </a:lvl1pPr>
          </a:lstStyle>
          <a:p>
            <a:pPr>
              <a:defRPr/>
            </a:pPr>
            <a:fld id="{7F8D31EE-B369-4FEC-8C6C-2E367F5D6E67}"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F21C03CC-75F0-44C1-88EB-BF6F0C77F499}"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447387F0-460E-424A-97CE-19EA674F8EC5}"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577DD3F8-FD99-4E66-9562-DB906B38D82D}"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ln/>
        </p:spPr>
        <p:txBody>
          <a:bodyPr/>
          <a:lstStyle>
            <a:lvl1pPr>
              <a:defRPr/>
            </a:lvl1pPr>
          </a:lstStyle>
          <a:p>
            <a:pPr>
              <a:defRPr/>
            </a:pPr>
            <a:endParaRPr lang="en-US" dirty="0"/>
          </a:p>
        </p:txBody>
      </p:sp>
      <p:sp>
        <p:nvSpPr>
          <p:cNvPr id="8" name="Slide Number Placeholder 5"/>
          <p:cNvSpPr>
            <a:spLocks noGrp="1"/>
          </p:cNvSpPr>
          <p:nvPr>
            <p:ph type="sldNum" sz="quarter" idx="11"/>
          </p:nvPr>
        </p:nvSpPr>
        <p:spPr>
          <a:ln/>
        </p:spPr>
        <p:txBody>
          <a:bodyPr/>
          <a:lstStyle>
            <a:lvl1pPr>
              <a:defRPr/>
            </a:lvl1pPr>
          </a:lstStyle>
          <a:p>
            <a:pPr>
              <a:defRPr/>
            </a:pPr>
            <a:fld id="{A92CEA93-29BC-4CF7-A495-976AB9C2BE1D}"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340D9E22-1346-4BCF-9F03-CF73EBF9912C}"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ln/>
        </p:spPr>
        <p:txBody>
          <a:bodyPr/>
          <a:lstStyle>
            <a:lvl1pPr>
              <a:defRPr/>
            </a:lvl1pPr>
          </a:lstStyle>
          <a:p>
            <a:pPr>
              <a:defRPr/>
            </a:pPr>
            <a:endParaRPr lang="en-US" dirty="0"/>
          </a:p>
        </p:txBody>
      </p:sp>
      <p:sp>
        <p:nvSpPr>
          <p:cNvPr id="3" name="Slide Number Placeholder 5"/>
          <p:cNvSpPr>
            <a:spLocks noGrp="1"/>
          </p:cNvSpPr>
          <p:nvPr>
            <p:ph type="sldNum" sz="quarter" idx="11"/>
          </p:nvPr>
        </p:nvSpPr>
        <p:spPr>
          <a:ln/>
        </p:spPr>
        <p:txBody>
          <a:bodyPr/>
          <a:lstStyle>
            <a:lvl1pPr>
              <a:defRPr/>
            </a:lvl1pPr>
          </a:lstStyle>
          <a:p>
            <a:pPr>
              <a:defRPr/>
            </a:pPr>
            <a:fld id="{0C10A6FC-7707-4FB5-B882-A2568138F74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447387F0-460E-424A-97CE-19EA674F8EC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DC2510CA-8B20-425B-BEF2-E837BB98B942}"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483A717-7E9C-4005-8FE0-8BA362FD3A86}"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AF389D0E-09CF-4E74-A145-5A5D5047D90E}"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EAB6270A-6C09-4454-8D75-2BC39D3E547D}"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8763000" y="6553200"/>
            <a:ext cx="381000" cy="304800"/>
          </a:xfrm>
        </p:spPr>
        <p:txBody>
          <a:bodyPr/>
          <a:lstStyle>
            <a:lvl1pPr>
              <a:defRPr sz="1200" b="1" i="0"/>
            </a:lvl1pPr>
          </a:lstStyle>
          <a:p>
            <a:pPr>
              <a:defRPr/>
            </a:pPr>
            <a:fld id="{7F8D31EE-B369-4FEC-8C6C-2E367F5D6E67}"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F21C03CC-75F0-44C1-88EB-BF6F0C77F499}"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447387F0-460E-424A-97CE-19EA674F8EC5}"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577DD3F8-FD99-4E66-9562-DB906B38D82D}"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ln/>
        </p:spPr>
        <p:txBody>
          <a:bodyPr/>
          <a:lstStyle>
            <a:lvl1pPr>
              <a:defRPr/>
            </a:lvl1pPr>
          </a:lstStyle>
          <a:p>
            <a:pPr>
              <a:defRPr/>
            </a:pPr>
            <a:endParaRPr lang="en-US" dirty="0"/>
          </a:p>
        </p:txBody>
      </p:sp>
      <p:sp>
        <p:nvSpPr>
          <p:cNvPr id="8" name="Slide Number Placeholder 5"/>
          <p:cNvSpPr>
            <a:spLocks noGrp="1"/>
          </p:cNvSpPr>
          <p:nvPr>
            <p:ph type="sldNum" sz="quarter" idx="11"/>
          </p:nvPr>
        </p:nvSpPr>
        <p:spPr>
          <a:ln/>
        </p:spPr>
        <p:txBody>
          <a:bodyPr/>
          <a:lstStyle>
            <a:lvl1pPr>
              <a:defRPr/>
            </a:lvl1pPr>
          </a:lstStyle>
          <a:p>
            <a:pPr>
              <a:defRPr/>
            </a:pPr>
            <a:fld id="{A92CEA93-29BC-4CF7-A495-976AB9C2BE1D}"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340D9E22-1346-4BCF-9F03-CF73EBF9912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577DD3F8-FD99-4E66-9562-DB906B38D82D}"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ln/>
        </p:spPr>
        <p:txBody>
          <a:bodyPr/>
          <a:lstStyle>
            <a:lvl1pPr>
              <a:defRPr/>
            </a:lvl1pPr>
          </a:lstStyle>
          <a:p>
            <a:pPr>
              <a:defRPr/>
            </a:pPr>
            <a:endParaRPr lang="en-US" dirty="0"/>
          </a:p>
        </p:txBody>
      </p:sp>
      <p:sp>
        <p:nvSpPr>
          <p:cNvPr id="3" name="Slide Number Placeholder 5"/>
          <p:cNvSpPr>
            <a:spLocks noGrp="1"/>
          </p:cNvSpPr>
          <p:nvPr>
            <p:ph type="sldNum" sz="quarter" idx="11"/>
          </p:nvPr>
        </p:nvSpPr>
        <p:spPr>
          <a:ln/>
        </p:spPr>
        <p:txBody>
          <a:bodyPr/>
          <a:lstStyle>
            <a:lvl1pPr>
              <a:defRPr/>
            </a:lvl1pPr>
          </a:lstStyle>
          <a:p>
            <a:pPr>
              <a:defRPr/>
            </a:pPr>
            <a:fld id="{0C10A6FC-7707-4FB5-B882-A2568138F746}"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DC2510CA-8B20-425B-BEF2-E837BB98B942}"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483A717-7E9C-4005-8FE0-8BA362FD3A86}"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AF389D0E-09CF-4E74-A145-5A5D5047D90E}"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EAB6270A-6C09-4454-8D75-2BC39D3E547D}"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8763000" y="6553200"/>
            <a:ext cx="381000" cy="304800"/>
          </a:xfrm>
        </p:spPr>
        <p:txBody>
          <a:bodyPr/>
          <a:lstStyle>
            <a:lvl1pPr>
              <a:defRPr sz="1200" b="1" i="0"/>
            </a:lvl1pPr>
          </a:lstStyle>
          <a:p>
            <a:pPr>
              <a:defRPr/>
            </a:pPr>
            <a:fld id="{7F8D31EE-B369-4FEC-8C6C-2E367F5D6E67}"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F21C03CC-75F0-44C1-88EB-BF6F0C77F499}"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447387F0-460E-424A-97CE-19EA674F8EC5}"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577DD3F8-FD99-4E66-9562-DB906B38D82D}"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ln/>
        </p:spPr>
        <p:txBody>
          <a:bodyPr/>
          <a:lstStyle>
            <a:lvl1pPr>
              <a:defRPr/>
            </a:lvl1pPr>
          </a:lstStyle>
          <a:p>
            <a:pPr>
              <a:defRPr/>
            </a:pPr>
            <a:endParaRPr lang="en-US" dirty="0"/>
          </a:p>
        </p:txBody>
      </p:sp>
      <p:sp>
        <p:nvSpPr>
          <p:cNvPr id="8" name="Slide Number Placeholder 5"/>
          <p:cNvSpPr>
            <a:spLocks noGrp="1"/>
          </p:cNvSpPr>
          <p:nvPr>
            <p:ph type="sldNum" sz="quarter" idx="11"/>
          </p:nvPr>
        </p:nvSpPr>
        <p:spPr>
          <a:ln/>
        </p:spPr>
        <p:txBody>
          <a:bodyPr/>
          <a:lstStyle>
            <a:lvl1pPr>
              <a:defRPr/>
            </a:lvl1pPr>
          </a:lstStyle>
          <a:p>
            <a:pPr>
              <a:defRPr/>
            </a:pPr>
            <a:fld id="{A92CEA93-29BC-4CF7-A495-976AB9C2BE1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ln/>
        </p:spPr>
        <p:txBody>
          <a:bodyPr/>
          <a:lstStyle>
            <a:lvl1pPr>
              <a:defRPr/>
            </a:lvl1pPr>
          </a:lstStyle>
          <a:p>
            <a:pPr>
              <a:defRPr/>
            </a:pPr>
            <a:endParaRPr lang="en-US" dirty="0"/>
          </a:p>
        </p:txBody>
      </p:sp>
      <p:sp>
        <p:nvSpPr>
          <p:cNvPr id="8" name="Slide Number Placeholder 5"/>
          <p:cNvSpPr>
            <a:spLocks noGrp="1"/>
          </p:cNvSpPr>
          <p:nvPr>
            <p:ph type="sldNum" sz="quarter" idx="11"/>
          </p:nvPr>
        </p:nvSpPr>
        <p:spPr>
          <a:ln/>
        </p:spPr>
        <p:txBody>
          <a:bodyPr/>
          <a:lstStyle>
            <a:lvl1pPr>
              <a:defRPr/>
            </a:lvl1pPr>
          </a:lstStyle>
          <a:p>
            <a:pPr>
              <a:defRPr/>
            </a:pPr>
            <a:fld id="{A92CEA93-29BC-4CF7-A495-976AB9C2BE1D}"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340D9E22-1346-4BCF-9F03-CF73EBF9912C}"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ln/>
        </p:spPr>
        <p:txBody>
          <a:bodyPr/>
          <a:lstStyle>
            <a:lvl1pPr>
              <a:defRPr/>
            </a:lvl1pPr>
          </a:lstStyle>
          <a:p>
            <a:pPr>
              <a:defRPr/>
            </a:pPr>
            <a:endParaRPr lang="en-US" dirty="0"/>
          </a:p>
        </p:txBody>
      </p:sp>
      <p:sp>
        <p:nvSpPr>
          <p:cNvPr id="3" name="Slide Number Placeholder 5"/>
          <p:cNvSpPr>
            <a:spLocks noGrp="1"/>
          </p:cNvSpPr>
          <p:nvPr>
            <p:ph type="sldNum" sz="quarter" idx="11"/>
          </p:nvPr>
        </p:nvSpPr>
        <p:spPr>
          <a:ln/>
        </p:spPr>
        <p:txBody>
          <a:bodyPr/>
          <a:lstStyle>
            <a:lvl1pPr>
              <a:defRPr/>
            </a:lvl1pPr>
          </a:lstStyle>
          <a:p>
            <a:pPr>
              <a:defRPr/>
            </a:pPr>
            <a:fld id="{0C10A6FC-7707-4FB5-B882-A2568138F746}"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DC2510CA-8B20-425B-BEF2-E837BB98B942}"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483A717-7E9C-4005-8FE0-8BA362FD3A86}"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AF389D0E-09CF-4E74-A145-5A5D5047D90E}"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EAB6270A-6C09-4454-8D75-2BC39D3E547D}"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8763000" y="6553200"/>
            <a:ext cx="381000" cy="304800"/>
          </a:xfrm>
        </p:spPr>
        <p:txBody>
          <a:bodyPr/>
          <a:lstStyle>
            <a:lvl1pPr>
              <a:defRPr sz="1200" b="1" i="0"/>
            </a:lvl1pPr>
          </a:lstStyle>
          <a:p>
            <a:pPr>
              <a:defRPr/>
            </a:pPr>
            <a:fld id="{7F8D31EE-B369-4FEC-8C6C-2E367F5D6E67}"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F21C03CC-75F0-44C1-88EB-BF6F0C77F499}"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447387F0-460E-424A-97CE-19EA674F8EC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340D9E22-1346-4BCF-9F03-CF73EBF9912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577DD3F8-FD99-4E66-9562-DB906B38D82D}"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ln/>
        </p:spPr>
        <p:txBody>
          <a:bodyPr/>
          <a:lstStyle>
            <a:lvl1pPr>
              <a:defRPr/>
            </a:lvl1pPr>
          </a:lstStyle>
          <a:p>
            <a:pPr>
              <a:defRPr/>
            </a:pPr>
            <a:endParaRPr lang="en-US" dirty="0"/>
          </a:p>
        </p:txBody>
      </p:sp>
      <p:sp>
        <p:nvSpPr>
          <p:cNvPr id="8" name="Slide Number Placeholder 5"/>
          <p:cNvSpPr>
            <a:spLocks noGrp="1"/>
          </p:cNvSpPr>
          <p:nvPr>
            <p:ph type="sldNum" sz="quarter" idx="11"/>
          </p:nvPr>
        </p:nvSpPr>
        <p:spPr>
          <a:ln/>
        </p:spPr>
        <p:txBody>
          <a:bodyPr/>
          <a:lstStyle>
            <a:lvl1pPr>
              <a:defRPr/>
            </a:lvl1pPr>
          </a:lstStyle>
          <a:p>
            <a:pPr>
              <a:defRPr/>
            </a:pPr>
            <a:fld id="{A92CEA93-29BC-4CF7-A495-976AB9C2BE1D}"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340D9E22-1346-4BCF-9F03-CF73EBF9912C}"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ln/>
        </p:spPr>
        <p:txBody>
          <a:bodyPr/>
          <a:lstStyle>
            <a:lvl1pPr>
              <a:defRPr/>
            </a:lvl1pPr>
          </a:lstStyle>
          <a:p>
            <a:pPr>
              <a:defRPr/>
            </a:pPr>
            <a:endParaRPr lang="en-US" dirty="0"/>
          </a:p>
        </p:txBody>
      </p:sp>
      <p:sp>
        <p:nvSpPr>
          <p:cNvPr id="3" name="Slide Number Placeholder 5"/>
          <p:cNvSpPr>
            <a:spLocks noGrp="1"/>
          </p:cNvSpPr>
          <p:nvPr>
            <p:ph type="sldNum" sz="quarter" idx="11"/>
          </p:nvPr>
        </p:nvSpPr>
        <p:spPr>
          <a:ln/>
        </p:spPr>
        <p:txBody>
          <a:bodyPr/>
          <a:lstStyle>
            <a:lvl1pPr>
              <a:defRPr/>
            </a:lvl1pPr>
          </a:lstStyle>
          <a:p>
            <a:pPr>
              <a:defRPr/>
            </a:pPr>
            <a:fld id="{0C10A6FC-7707-4FB5-B882-A2568138F746}"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DC2510CA-8B20-425B-BEF2-E837BB98B942}"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483A717-7E9C-4005-8FE0-8BA362FD3A86}"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AF389D0E-09CF-4E74-A145-5A5D5047D90E}"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EAB6270A-6C09-4454-8D75-2BC39D3E547D}"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8763000" y="6553200"/>
            <a:ext cx="381000" cy="304800"/>
          </a:xfrm>
        </p:spPr>
        <p:txBody>
          <a:bodyPr/>
          <a:lstStyle>
            <a:lvl1pPr>
              <a:defRPr sz="1200" b="1" i="0"/>
            </a:lvl1pPr>
          </a:lstStyle>
          <a:p>
            <a:pPr>
              <a:defRPr/>
            </a:pPr>
            <a:fld id="{7F8D31EE-B369-4FEC-8C6C-2E367F5D6E67}"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F21C03CC-75F0-44C1-88EB-BF6F0C77F49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ln/>
        </p:spPr>
        <p:txBody>
          <a:bodyPr/>
          <a:lstStyle>
            <a:lvl1pPr>
              <a:defRPr/>
            </a:lvl1pPr>
          </a:lstStyle>
          <a:p>
            <a:pPr>
              <a:defRPr/>
            </a:pPr>
            <a:endParaRPr lang="en-US" dirty="0"/>
          </a:p>
        </p:txBody>
      </p:sp>
      <p:sp>
        <p:nvSpPr>
          <p:cNvPr id="3" name="Slide Number Placeholder 5"/>
          <p:cNvSpPr>
            <a:spLocks noGrp="1"/>
          </p:cNvSpPr>
          <p:nvPr>
            <p:ph type="sldNum" sz="quarter" idx="11"/>
          </p:nvPr>
        </p:nvSpPr>
        <p:spPr>
          <a:ln/>
        </p:spPr>
        <p:txBody>
          <a:bodyPr/>
          <a:lstStyle>
            <a:lvl1pPr>
              <a:defRPr/>
            </a:lvl1pPr>
          </a:lstStyle>
          <a:p>
            <a:pPr>
              <a:defRPr/>
            </a:pPr>
            <a:fld id="{0C10A6FC-7707-4FB5-B882-A2568138F746}"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447387F0-460E-424A-97CE-19EA674F8EC5}"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577DD3F8-FD99-4E66-9562-DB906B38D82D}"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ln/>
        </p:spPr>
        <p:txBody>
          <a:bodyPr/>
          <a:lstStyle>
            <a:lvl1pPr>
              <a:defRPr/>
            </a:lvl1pPr>
          </a:lstStyle>
          <a:p>
            <a:pPr>
              <a:defRPr/>
            </a:pPr>
            <a:endParaRPr lang="en-US" dirty="0"/>
          </a:p>
        </p:txBody>
      </p:sp>
      <p:sp>
        <p:nvSpPr>
          <p:cNvPr id="8" name="Slide Number Placeholder 5"/>
          <p:cNvSpPr>
            <a:spLocks noGrp="1"/>
          </p:cNvSpPr>
          <p:nvPr>
            <p:ph type="sldNum" sz="quarter" idx="11"/>
          </p:nvPr>
        </p:nvSpPr>
        <p:spPr>
          <a:ln/>
        </p:spPr>
        <p:txBody>
          <a:bodyPr/>
          <a:lstStyle>
            <a:lvl1pPr>
              <a:defRPr/>
            </a:lvl1pPr>
          </a:lstStyle>
          <a:p>
            <a:pPr>
              <a:defRPr/>
            </a:pPr>
            <a:fld id="{A92CEA93-29BC-4CF7-A495-976AB9C2BE1D}"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340D9E22-1346-4BCF-9F03-CF73EBF9912C}"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ln/>
        </p:spPr>
        <p:txBody>
          <a:bodyPr/>
          <a:lstStyle>
            <a:lvl1pPr>
              <a:defRPr/>
            </a:lvl1pPr>
          </a:lstStyle>
          <a:p>
            <a:pPr>
              <a:defRPr/>
            </a:pPr>
            <a:endParaRPr lang="en-US" dirty="0"/>
          </a:p>
        </p:txBody>
      </p:sp>
      <p:sp>
        <p:nvSpPr>
          <p:cNvPr id="3" name="Slide Number Placeholder 5"/>
          <p:cNvSpPr>
            <a:spLocks noGrp="1"/>
          </p:cNvSpPr>
          <p:nvPr>
            <p:ph type="sldNum" sz="quarter" idx="11"/>
          </p:nvPr>
        </p:nvSpPr>
        <p:spPr>
          <a:ln/>
        </p:spPr>
        <p:txBody>
          <a:bodyPr/>
          <a:lstStyle>
            <a:lvl1pPr>
              <a:defRPr/>
            </a:lvl1pPr>
          </a:lstStyle>
          <a:p>
            <a:pPr>
              <a:defRPr/>
            </a:pPr>
            <a:fld id="{0C10A6FC-7707-4FB5-B882-A2568138F746}"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DC2510CA-8B20-425B-BEF2-E837BB98B942}"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483A717-7E9C-4005-8FE0-8BA362FD3A86}"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AF389D0E-09CF-4E74-A145-5A5D5047D90E}"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EAB6270A-6C09-4454-8D75-2BC39D3E547D}"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8763000" y="6553200"/>
            <a:ext cx="381000" cy="304800"/>
          </a:xfrm>
        </p:spPr>
        <p:txBody>
          <a:bodyPr/>
          <a:lstStyle>
            <a:lvl1pPr>
              <a:defRPr sz="1200" b="1" i="0"/>
            </a:lvl1pPr>
          </a:lstStyle>
          <a:p>
            <a:pPr>
              <a:defRPr/>
            </a:pPr>
            <a:fld id="{7F8D31EE-B369-4FEC-8C6C-2E367F5D6E6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DC2510CA-8B20-425B-BEF2-E837BB98B942}"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F21C03CC-75F0-44C1-88EB-BF6F0C77F499}"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447387F0-460E-424A-97CE-19EA674F8EC5}"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577DD3F8-FD99-4E66-9562-DB906B38D82D}"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ln/>
        </p:spPr>
        <p:txBody>
          <a:bodyPr/>
          <a:lstStyle>
            <a:lvl1pPr>
              <a:defRPr/>
            </a:lvl1pPr>
          </a:lstStyle>
          <a:p>
            <a:pPr>
              <a:defRPr/>
            </a:pPr>
            <a:endParaRPr lang="en-US" dirty="0"/>
          </a:p>
        </p:txBody>
      </p:sp>
      <p:sp>
        <p:nvSpPr>
          <p:cNvPr id="8" name="Slide Number Placeholder 5"/>
          <p:cNvSpPr>
            <a:spLocks noGrp="1"/>
          </p:cNvSpPr>
          <p:nvPr>
            <p:ph type="sldNum" sz="quarter" idx="11"/>
          </p:nvPr>
        </p:nvSpPr>
        <p:spPr>
          <a:ln/>
        </p:spPr>
        <p:txBody>
          <a:bodyPr/>
          <a:lstStyle>
            <a:lvl1pPr>
              <a:defRPr/>
            </a:lvl1pPr>
          </a:lstStyle>
          <a:p>
            <a:pPr>
              <a:defRPr/>
            </a:pPr>
            <a:fld id="{A92CEA93-29BC-4CF7-A495-976AB9C2BE1D}"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340D9E22-1346-4BCF-9F03-CF73EBF9912C}"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ln/>
        </p:spPr>
        <p:txBody>
          <a:bodyPr/>
          <a:lstStyle>
            <a:lvl1pPr>
              <a:defRPr/>
            </a:lvl1pPr>
          </a:lstStyle>
          <a:p>
            <a:pPr>
              <a:defRPr/>
            </a:pPr>
            <a:endParaRPr lang="en-US" dirty="0"/>
          </a:p>
        </p:txBody>
      </p:sp>
      <p:sp>
        <p:nvSpPr>
          <p:cNvPr id="3" name="Slide Number Placeholder 5"/>
          <p:cNvSpPr>
            <a:spLocks noGrp="1"/>
          </p:cNvSpPr>
          <p:nvPr>
            <p:ph type="sldNum" sz="quarter" idx="11"/>
          </p:nvPr>
        </p:nvSpPr>
        <p:spPr>
          <a:ln/>
        </p:spPr>
        <p:txBody>
          <a:bodyPr/>
          <a:lstStyle>
            <a:lvl1pPr>
              <a:defRPr/>
            </a:lvl1pPr>
          </a:lstStyle>
          <a:p>
            <a:pPr>
              <a:defRPr/>
            </a:pPr>
            <a:fld id="{0C10A6FC-7707-4FB5-B882-A2568138F746}"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DC2510CA-8B20-425B-BEF2-E837BB98B942}"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483A717-7E9C-4005-8FE0-8BA362FD3A86}"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AF389D0E-09CF-4E74-A145-5A5D5047D90E}"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38"/>
            <a:ext cx="2057400"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38"/>
            <a:ext cx="6019800"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EAB6270A-6C09-4454-8D75-2BC39D3E547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483A717-7E9C-4005-8FE0-8BA362FD3A86}"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8763000" y="6553200"/>
            <a:ext cx="381000" cy="304800"/>
          </a:xfrm>
        </p:spPr>
        <p:txBody>
          <a:bodyPr/>
          <a:lstStyle>
            <a:lvl1pPr>
              <a:defRPr sz="1200" b="1" i="0"/>
            </a:lvl1pPr>
          </a:lstStyle>
          <a:p>
            <a:pPr>
              <a:defRPr/>
            </a:pPr>
            <a:fld id="{7F8D31EE-B369-4FEC-8C6C-2E367F5D6E67}"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F21C03CC-75F0-44C1-88EB-BF6F0C77F499}"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447387F0-460E-424A-97CE-19EA674F8EC5}"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577DD3F8-FD99-4E66-9562-DB906B38D82D}"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ln/>
        </p:spPr>
        <p:txBody>
          <a:bodyPr/>
          <a:lstStyle>
            <a:lvl1pPr>
              <a:defRPr/>
            </a:lvl1pPr>
          </a:lstStyle>
          <a:p>
            <a:pPr>
              <a:defRPr/>
            </a:pPr>
            <a:endParaRPr lang="en-US" dirty="0"/>
          </a:p>
        </p:txBody>
      </p:sp>
      <p:sp>
        <p:nvSpPr>
          <p:cNvPr id="8" name="Slide Number Placeholder 5"/>
          <p:cNvSpPr>
            <a:spLocks noGrp="1"/>
          </p:cNvSpPr>
          <p:nvPr>
            <p:ph type="sldNum" sz="quarter" idx="11"/>
          </p:nvPr>
        </p:nvSpPr>
        <p:spPr>
          <a:ln/>
        </p:spPr>
        <p:txBody>
          <a:bodyPr/>
          <a:lstStyle>
            <a:lvl1pPr>
              <a:defRPr/>
            </a:lvl1pPr>
          </a:lstStyle>
          <a:p>
            <a:pPr>
              <a:defRPr/>
            </a:pPr>
            <a:fld id="{A92CEA93-29BC-4CF7-A495-976AB9C2BE1D}"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340D9E22-1346-4BCF-9F03-CF73EBF9912C}"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ln/>
        </p:spPr>
        <p:txBody>
          <a:bodyPr/>
          <a:lstStyle>
            <a:lvl1pPr>
              <a:defRPr/>
            </a:lvl1pPr>
          </a:lstStyle>
          <a:p>
            <a:pPr>
              <a:defRPr/>
            </a:pPr>
            <a:endParaRPr lang="en-US" dirty="0"/>
          </a:p>
        </p:txBody>
      </p:sp>
      <p:sp>
        <p:nvSpPr>
          <p:cNvPr id="3" name="Slide Number Placeholder 5"/>
          <p:cNvSpPr>
            <a:spLocks noGrp="1"/>
          </p:cNvSpPr>
          <p:nvPr>
            <p:ph type="sldNum" sz="quarter" idx="11"/>
          </p:nvPr>
        </p:nvSpPr>
        <p:spPr>
          <a:ln/>
        </p:spPr>
        <p:txBody>
          <a:bodyPr/>
          <a:lstStyle>
            <a:lvl1pPr>
              <a:defRPr/>
            </a:lvl1pPr>
          </a:lstStyle>
          <a:p>
            <a:pPr>
              <a:defRPr/>
            </a:pPr>
            <a:fld id="{0C10A6FC-7707-4FB5-B882-A2568138F746}"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DC2510CA-8B20-425B-BEF2-E837BB98B942}"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483A717-7E9C-4005-8FE0-8BA362FD3A86}"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AF389D0E-09CF-4E74-A145-5A5D5047D90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emf"/><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emf"/><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emf"/><Relationship Id="rId2" Type="http://schemas.openxmlformats.org/officeDocument/2006/relationships/slideLayout" Target="../slideLayouts/slideLayout35.xml"/><Relationship Id="rId16" Type="http://schemas.openxmlformats.org/officeDocument/2006/relationships/image" Target="../media/image4.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18" Type="http://schemas.openxmlformats.org/officeDocument/2006/relationships/image" Target="../media/image5.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4.jpeg"/><Relationship Id="rId2" Type="http://schemas.openxmlformats.org/officeDocument/2006/relationships/slideLayout" Target="../slideLayouts/slideLayout46.xml"/><Relationship Id="rId16" Type="http://schemas.openxmlformats.org/officeDocument/2006/relationships/image" Target="../media/image3.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jpeg"/><Relationship Id="rId10" Type="http://schemas.openxmlformats.org/officeDocument/2006/relationships/slideLayout" Target="../slideLayouts/slideLayout54.xml"/><Relationship Id="rId19" Type="http://schemas.openxmlformats.org/officeDocument/2006/relationships/image" Target="../media/image6.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17" Type="http://schemas.openxmlformats.org/officeDocument/2006/relationships/image" Target="../media/image5.emf"/><Relationship Id="rId2" Type="http://schemas.openxmlformats.org/officeDocument/2006/relationships/slideLayout" Target="../slideLayouts/slideLayout58.xml"/><Relationship Id="rId16" Type="http://schemas.openxmlformats.org/officeDocument/2006/relationships/image" Target="../media/image4.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3.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17" Type="http://schemas.openxmlformats.org/officeDocument/2006/relationships/image" Target="../media/image5.emf"/><Relationship Id="rId2" Type="http://schemas.openxmlformats.org/officeDocument/2006/relationships/slideLayout" Target="../slideLayouts/slideLayout69.xml"/><Relationship Id="rId16" Type="http://schemas.openxmlformats.org/officeDocument/2006/relationships/image" Target="../media/image4.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3.jpe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17" Type="http://schemas.openxmlformats.org/officeDocument/2006/relationships/image" Target="../media/image5.emf"/><Relationship Id="rId2" Type="http://schemas.openxmlformats.org/officeDocument/2006/relationships/slideLayout" Target="../slideLayouts/slideLayout80.xml"/><Relationship Id="rId16" Type="http://schemas.openxmlformats.org/officeDocument/2006/relationships/image" Target="../media/image4.jpe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3.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17" Type="http://schemas.openxmlformats.org/officeDocument/2006/relationships/image" Target="../media/image5.emf"/><Relationship Id="rId2" Type="http://schemas.openxmlformats.org/officeDocument/2006/relationships/slideLayout" Target="../slideLayouts/slideLayout91.xml"/><Relationship Id="rId16" Type="http://schemas.openxmlformats.org/officeDocument/2006/relationships/image" Target="../media/image4.jpe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3.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top-corner"/>
          <p:cNvPicPr>
            <a:picLocks noChangeAspect="1" noChangeArrowheads="1"/>
          </p:cNvPicPr>
          <p:nvPr/>
        </p:nvPicPr>
        <p:blipFill>
          <a:blip r:embed="rId13" cstate="print"/>
          <a:srcRect/>
          <a:stretch>
            <a:fillRect/>
          </a:stretch>
        </p:blipFill>
        <p:spPr bwMode="auto">
          <a:xfrm>
            <a:off x="5848350" y="0"/>
            <a:ext cx="3295650" cy="3810000"/>
          </a:xfrm>
          <a:prstGeom prst="rect">
            <a:avLst/>
          </a:prstGeom>
          <a:noFill/>
          <a:ln w="9525">
            <a:noFill/>
            <a:miter lim="800000"/>
            <a:headEnd/>
            <a:tailEnd/>
          </a:ln>
        </p:spPr>
      </p:pic>
      <p:pic>
        <p:nvPicPr>
          <p:cNvPr id="1027" name="Picture 15" descr="top-corner"/>
          <p:cNvPicPr>
            <a:picLocks noChangeAspect="1" noChangeArrowheads="1"/>
          </p:cNvPicPr>
          <p:nvPr/>
        </p:nvPicPr>
        <p:blipFill>
          <a:blip r:embed="rId14" cstate="print"/>
          <a:srcRect/>
          <a:stretch>
            <a:fillRect/>
          </a:stretch>
        </p:blipFill>
        <p:spPr bwMode="auto">
          <a:xfrm>
            <a:off x="0" y="3048000"/>
            <a:ext cx="3295650" cy="3810000"/>
          </a:xfrm>
          <a:prstGeom prst="rect">
            <a:avLst/>
          </a:prstGeom>
          <a:noFill/>
          <a:ln w="9525">
            <a:noFill/>
            <a:miter lim="800000"/>
            <a:headEnd/>
            <a:tailEnd/>
          </a:ln>
        </p:spPr>
      </p:pic>
      <p:pic>
        <p:nvPicPr>
          <p:cNvPr id="1028" name="Picture 9" descr="top-corner"/>
          <p:cNvPicPr>
            <a:picLocks noChangeAspect="1" noChangeArrowheads="1"/>
          </p:cNvPicPr>
          <p:nvPr/>
        </p:nvPicPr>
        <p:blipFill>
          <a:blip r:embed="rId15" cstate="print"/>
          <a:srcRect/>
          <a:stretch>
            <a:fillRect/>
          </a:stretch>
        </p:blipFill>
        <p:spPr bwMode="auto">
          <a:xfrm>
            <a:off x="5334000" y="3562350"/>
            <a:ext cx="3810000" cy="3295650"/>
          </a:xfrm>
          <a:prstGeom prst="rect">
            <a:avLst/>
          </a:prstGeom>
          <a:noFill/>
          <a:ln w="9525">
            <a:noFill/>
            <a:miter lim="800000"/>
            <a:headEnd/>
            <a:tailEnd/>
          </a:ln>
        </p:spPr>
      </p:pic>
      <p:pic>
        <p:nvPicPr>
          <p:cNvPr id="1029" name="Picture 3" descr="top-corner"/>
          <p:cNvPicPr>
            <a:picLocks noChangeAspect="1" noChangeArrowheads="1"/>
          </p:cNvPicPr>
          <p:nvPr userDrawn="1"/>
        </p:nvPicPr>
        <p:blipFill>
          <a:blip r:embed="rId16" cstate="print"/>
          <a:srcRect/>
          <a:stretch>
            <a:fillRect/>
          </a:stretch>
        </p:blipFill>
        <p:spPr bwMode="auto">
          <a:xfrm>
            <a:off x="0" y="0"/>
            <a:ext cx="3810000" cy="3295650"/>
          </a:xfrm>
          <a:prstGeom prst="rect">
            <a:avLst/>
          </a:prstGeom>
          <a:noFill/>
          <a:ln w="9525">
            <a:noFill/>
            <a:miter lim="800000"/>
            <a:headEnd/>
            <a:tailEnd/>
          </a:ln>
        </p:spPr>
      </p:pic>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200" b="1" i="1" dirty="0">
                <a:solidFill>
                  <a:srgbClr val="000000"/>
                </a:solidFill>
                <a:cs typeface="Arial" charset="0"/>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fontAlgn="base">
              <a:spcBef>
                <a:spcPct val="0"/>
              </a:spcBef>
              <a:spcAft>
                <a:spcPct val="0"/>
              </a:spcAft>
              <a:defRPr/>
            </a:pPr>
            <a:endParaRPr lang="en-US" dirty="0">
              <a:solidFill>
                <a:srgbClr val="000000"/>
              </a:solidFill>
              <a:cs typeface="Arial" charset="0"/>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fontAlgn="base">
              <a:spcBef>
                <a:spcPct val="0"/>
              </a:spcBef>
              <a:spcAft>
                <a:spcPct val="0"/>
              </a:spcAft>
              <a:defRPr/>
            </a:pPr>
            <a:r>
              <a:rPr lang="en-US" sz="1200" b="1" i="1" dirty="0">
                <a:solidFill>
                  <a:srgbClr val="000000"/>
                </a:solidFill>
                <a:cs typeface="Arial" charset="0"/>
              </a:rPr>
              <a:t>  Fort Benning, Home of the MCOE </a:t>
            </a:r>
            <a:endParaRPr lang="en-US" sz="1200" dirty="0">
              <a:solidFill>
                <a:srgbClr val="000000"/>
              </a:solidFill>
              <a:cs typeface="Arial" charset="0"/>
            </a:endParaRPr>
          </a:p>
        </p:txBody>
      </p:sp>
      <p:sp>
        <p:nvSpPr>
          <p:cNvPr id="1033" name="Rectangle 4"/>
          <p:cNvSpPr>
            <a:spLocks noGrp="1" noChangeArrowheads="1"/>
          </p:cNvSpPr>
          <p:nvPr>
            <p:ph type="title"/>
          </p:nvPr>
        </p:nvSpPr>
        <p:spPr bwMode="auto">
          <a:xfrm>
            <a:off x="1587500" y="173038"/>
            <a:ext cx="5773738" cy="579437"/>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1034"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level6-Oct-09</a:t>
            </a:r>
          </a:p>
          <a:p>
            <a:pPr lvl="3"/>
            <a:r>
              <a:rPr lang="en-US" smtClean="0"/>
              <a:t>Fourth level</a:t>
            </a:r>
          </a:p>
          <a:p>
            <a:pPr lvl="4"/>
            <a:r>
              <a:rPr lang="en-US" smtClean="0"/>
              <a:t>Fifth level</a:t>
            </a:r>
          </a:p>
        </p:txBody>
      </p:sp>
      <p:sp>
        <p:nvSpPr>
          <p:cNvPr id="19"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dirty="0"/>
          </a:p>
        </p:txBody>
      </p:sp>
      <p:sp>
        <p:nvSpPr>
          <p:cNvPr id="20" name="Slide Number Placeholder 5"/>
          <p:cNvSpPr>
            <a:spLocks noGrp="1"/>
          </p:cNvSpPr>
          <p:nvPr>
            <p:ph type="sldNum" sz="quarter" idx="4"/>
          </p:nvPr>
        </p:nvSpPr>
        <p:spPr bwMode="auto">
          <a:xfrm>
            <a:off x="8763000" y="6553200"/>
            <a:ext cx="381000" cy="2476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b="1" i="1">
                <a:solidFill>
                  <a:srgbClr val="000000"/>
                </a:solidFill>
                <a:latin typeface="+mn-lt"/>
                <a:cs typeface="+mn-cs"/>
              </a:defRPr>
            </a:lvl1pPr>
          </a:lstStyle>
          <a:p>
            <a:pPr fontAlgn="base">
              <a:spcBef>
                <a:spcPct val="0"/>
              </a:spcBef>
              <a:spcAft>
                <a:spcPct val="0"/>
              </a:spcAft>
              <a:defRPr/>
            </a:pPr>
            <a:fld id="{9E973BBD-C2E4-488C-A8C6-8194886EE47A}" type="slidenum">
              <a:rPr lang="en-US"/>
              <a:pPr fontAlgn="base">
                <a:spcBef>
                  <a:spcPct val="0"/>
                </a:spcBef>
                <a:spcAft>
                  <a:spcPct val="0"/>
                </a:spcAft>
                <a:defRPr/>
              </a:pPr>
              <a:t>‹#›</a:t>
            </a:fld>
            <a:endParaRPr lang="en-US" dirty="0"/>
          </a:p>
        </p:txBody>
      </p:sp>
      <p:sp>
        <p:nvSpPr>
          <p:cNvPr id="21" name="TextBox 20"/>
          <p:cNvSpPr txBox="1"/>
          <p:nvPr userDrawn="1"/>
        </p:nvSpPr>
        <p:spPr>
          <a:xfrm>
            <a:off x="7543800" y="6553200"/>
            <a:ext cx="1219200" cy="276225"/>
          </a:xfrm>
          <a:prstGeom prst="rect">
            <a:avLst/>
          </a:prstGeom>
          <a:noFill/>
        </p:spPr>
        <p:txBody>
          <a:bodyPr>
            <a:spAutoFit/>
          </a:bodyPr>
          <a:lstStyle/>
          <a:p>
            <a:pPr algn="r" eaLnBrk="0" fontAlgn="base" hangingPunct="0">
              <a:spcBef>
                <a:spcPct val="0"/>
              </a:spcBef>
              <a:spcAft>
                <a:spcPct val="0"/>
              </a:spcAft>
              <a:defRPr/>
            </a:pPr>
            <a:fld id="{9ACCD400-B4C4-404B-B4E0-10EC01AC6B89}" type="datetime5">
              <a:rPr lang="en-US" sz="1200" b="1">
                <a:solidFill>
                  <a:srgbClr val="000000"/>
                </a:solidFill>
                <a:cs typeface="Arial" charset="0"/>
              </a:rPr>
              <a:pPr algn="r" eaLnBrk="0" fontAlgn="base" hangingPunct="0">
                <a:spcBef>
                  <a:spcPct val="0"/>
                </a:spcBef>
                <a:spcAft>
                  <a:spcPct val="0"/>
                </a:spcAft>
                <a:defRPr/>
              </a:pPr>
              <a:t>7-May-12</a:t>
            </a:fld>
            <a:endParaRPr lang="en-US" sz="1200" b="1" dirty="0">
              <a:solidFill>
                <a:srgbClr val="000000"/>
              </a:solidFill>
              <a:cs typeface="Arial" charset="0"/>
            </a:endParaRPr>
          </a:p>
        </p:txBody>
      </p:sp>
      <p:pic>
        <p:nvPicPr>
          <p:cNvPr id="18" name="Picture 17"/>
          <p:cNvPicPr/>
          <p:nvPr userDrawn="1"/>
        </p:nvPicPr>
        <p:blipFill>
          <a:blip r:embed="rId17" cstate="print"/>
          <a:srcRect/>
          <a:stretch>
            <a:fillRect/>
          </a:stretch>
        </p:blipFill>
        <p:spPr bwMode="auto">
          <a:xfrm>
            <a:off x="8226436" y="85460"/>
            <a:ext cx="822960" cy="822960"/>
          </a:xfrm>
          <a:prstGeom prst="rect">
            <a:avLst/>
          </a:prstGeom>
          <a:noFill/>
          <a:ln w="9525">
            <a:noFill/>
            <a:miter lim="800000"/>
            <a:headEnd/>
            <a:tailEnd/>
          </a:ln>
        </p:spPr>
      </p:pic>
      <p:pic>
        <p:nvPicPr>
          <p:cNvPr id="23" name="Picture 9" descr="Image968"/>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a:off x="85460" y="85460"/>
            <a:ext cx="772440" cy="82296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top-corner"/>
          <p:cNvPicPr>
            <a:picLocks noChangeAspect="1" noChangeArrowheads="1"/>
          </p:cNvPicPr>
          <p:nvPr/>
        </p:nvPicPr>
        <p:blipFill>
          <a:blip r:embed="rId13" cstate="print"/>
          <a:srcRect/>
          <a:stretch>
            <a:fillRect/>
          </a:stretch>
        </p:blipFill>
        <p:spPr bwMode="auto">
          <a:xfrm>
            <a:off x="5848350" y="0"/>
            <a:ext cx="3295650" cy="3810000"/>
          </a:xfrm>
          <a:prstGeom prst="rect">
            <a:avLst/>
          </a:prstGeom>
          <a:noFill/>
          <a:ln w="9525">
            <a:noFill/>
            <a:miter lim="800000"/>
            <a:headEnd/>
            <a:tailEnd/>
          </a:ln>
        </p:spPr>
      </p:pic>
      <p:pic>
        <p:nvPicPr>
          <p:cNvPr id="1027" name="Picture 15" descr="top-corner"/>
          <p:cNvPicPr>
            <a:picLocks noChangeAspect="1" noChangeArrowheads="1"/>
          </p:cNvPicPr>
          <p:nvPr/>
        </p:nvPicPr>
        <p:blipFill>
          <a:blip r:embed="rId14" cstate="print"/>
          <a:srcRect/>
          <a:stretch>
            <a:fillRect/>
          </a:stretch>
        </p:blipFill>
        <p:spPr bwMode="auto">
          <a:xfrm>
            <a:off x="0" y="3048000"/>
            <a:ext cx="3295650" cy="3810000"/>
          </a:xfrm>
          <a:prstGeom prst="rect">
            <a:avLst/>
          </a:prstGeom>
          <a:noFill/>
          <a:ln w="9525">
            <a:noFill/>
            <a:miter lim="800000"/>
            <a:headEnd/>
            <a:tailEnd/>
          </a:ln>
        </p:spPr>
      </p:pic>
      <p:pic>
        <p:nvPicPr>
          <p:cNvPr id="1028" name="Picture 9" descr="top-corner"/>
          <p:cNvPicPr>
            <a:picLocks noChangeAspect="1" noChangeArrowheads="1"/>
          </p:cNvPicPr>
          <p:nvPr/>
        </p:nvPicPr>
        <p:blipFill>
          <a:blip r:embed="rId15" cstate="print"/>
          <a:srcRect/>
          <a:stretch>
            <a:fillRect/>
          </a:stretch>
        </p:blipFill>
        <p:spPr bwMode="auto">
          <a:xfrm>
            <a:off x="5334000" y="3562350"/>
            <a:ext cx="3810000" cy="3295650"/>
          </a:xfrm>
          <a:prstGeom prst="rect">
            <a:avLst/>
          </a:prstGeom>
          <a:noFill/>
          <a:ln w="9525">
            <a:noFill/>
            <a:miter lim="800000"/>
            <a:headEnd/>
            <a:tailEnd/>
          </a:ln>
        </p:spPr>
      </p:pic>
      <p:pic>
        <p:nvPicPr>
          <p:cNvPr id="1029" name="Picture 3" descr="top-corner"/>
          <p:cNvPicPr>
            <a:picLocks noChangeAspect="1" noChangeArrowheads="1"/>
          </p:cNvPicPr>
          <p:nvPr userDrawn="1"/>
        </p:nvPicPr>
        <p:blipFill>
          <a:blip r:embed="rId16" cstate="print"/>
          <a:srcRect/>
          <a:stretch>
            <a:fillRect/>
          </a:stretch>
        </p:blipFill>
        <p:spPr bwMode="auto">
          <a:xfrm>
            <a:off x="0" y="0"/>
            <a:ext cx="3810000" cy="3295650"/>
          </a:xfrm>
          <a:prstGeom prst="rect">
            <a:avLst/>
          </a:prstGeom>
          <a:noFill/>
          <a:ln w="9525">
            <a:noFill/>
            <a:miter lim="800000"/>
            <a:headEnd/>
            <a:tailEnd/>
          </a:ln>
        </p:spPr>
      </p:pic>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200" b="1" i="1" dirty="0">
                <a:solidFill>
                  <a:srgbClr val="000000"/>
                </a:solidFill>
                <a:cs typeface="Arial" charset="0"/>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fontAlgn="base">
              <a:spcBef>
                <a:spcPct val="0"/>
              </a:spcBef>
              <a:spcAft>
                <a:spcPct val="0"/>
              </a:spcAft>
              <a:defRPr/>
            </a:pPr>
            <a:endParaRPr lang="en-US" dirty="0">
              <a:solidFill>
                <a:srgbClr val="000000"/>
              </a:solidFill>
              <a:cs typeface="Arial" charset="0"/>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fontAlgn="base">
              <a:spcBef>
                <a:spcPct val="0"/>
              </a:spcBef>
              <a:spcAft>
                <a:spcPct val="0"/>
              </a:spcAft>
              <a:defRPr/>
            </a:pPr>
            <a:r>
              <a:rPr lang="en-US" sz="1200" b="1" i="1" dirty="0">
                <a:solidFill>
                  <a:srgbClr val="000000"/>
                </a:solidFill>
                <a:cs typeface="Arial" charset="0"/>
              </a:rPr>
              <a:t>  Fort Benning, Home of the MCOE </a:t>
            </a:r>
            <a:endParaRPr lang="en-US" sz="1200" dirty="0">
              <a:solidFill>
                <a:srgbClr val="000000"/>
              </a:solidFill>
              <a:cs typeface="Arial" charset="0"/>
            </a:endParaRPr>
          </a:p>
        </p:txBody>
      </p:sp>
      <p:sp>
        <p:nvSpPr>
          <p:cNvPr id="1033" name="Rectangle 4"/>
          <p:cNvSpPr>
            <a:spLocks noGrp="1" noChangeArrowheads="1"/>
          </p:cNvSpPr>
          <p:nvPr>
            <p:ph type="title"/>
          </p:nvPr>
        </p:nvSpPr>
        <p:spPr bwMode="auto">
          <a:xfrm>
            <a:off x="1587500" y="173038"/>
            <a:ext cx="5773738" cy="579437"/>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1034"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level6-Oct-09</a:t>
            </a:r>
          </a:p>
          <a:p>
            <a:pPr lvl="3"/>
            <a:r>
              <a:rPr lang="en-US" smtClean="0"/>
              <a:t>Fourth level</a:t>
            </a:r>
          </a:p>
          <a:p>
            <a:pPr lvl="4"/>
            <a:r>
              <a:rPr lang="en-US" smtClean="0"/>
              <a:t>Fifth level</a:t>
            </a:r>
          </a:p>
        </p:txBody>
      </p:sp>
      <p:sp>
        <p:nvSpPr>
          <p:cNvPr id="19"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dirty="0"/>
          </a:p>
        </p:txBody>
      </p:sp>
      <p:sp>
        <p:nvSpPr>
          <p:cNvPr id="20" name="Slide Number Placeholder 5"/>
          <p:cNvSpPr>
            <a:spLocks noGrp="1"/>
          </p:cNvSpPr>
          <p:nvPr>
            <p:ph type="sldNum" sz="quarter" idx="4"/>
          </p:nvPr>
        </p:nvSpPr>
        <p:spPr bwMode="auto">
          <a:xfrm>
            <a:off x="8763000" y="6553200"/>
            <a:ext cx="381000" cy="2476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b="1" i="1">
                <a:solidFill>
                  <a:srgbClr val="000000"/>
                </a:solidFill>
                <a:latin typeface="+mn-lt"/>
                <a:cs typeface="+mn-cs"/>
              </a:defRPr>
            </a:lvl1pPr>
          </a:lstStyle>
          <a:p>
            <a:pPr fontAlgn="base">
              <a:spcBef>
                <a:spcPct val="0"/>
              </a:spcBef>
              <a:spcAft>
                <a:spcPct val="0"/>
              </a:spcAft>
              <a:defRPr/>
            </a:pPr>
            <a:fld id="{9E973BBD-C2E4-488C-A8C6-8194886EE47A}" type="slidenum">
              <a:rPr lang="en-US"/>
              <a:pPr fontAlgn="base">
                <a:spcBef>
                  <a:spcPct val="0"/>
                </a:spcBef>
                <a:spcAft>
                  <a:spcPct val="0"/>
                </a:spcAft>
                <a:defRPr/>
              </a:pPr>
              <a:t>‹#›</a:t>
            </a:fld>
            <a:endParaRPr lang="en-US" dirty="0"/>
          </a:p>
        </p:txBody>
      </p:sp>
      <p:sp>
        <p:nvSpPr>
          <p:cNvPr id="21" name="TextBox 20"/>
          <p:cNvSpPr txBox="1"/>
          <p:nvPr userDrawn="1"/>
        </p:nvSpPr>
        <p:spPr>
          <a:xfrm>
            <a:off x="7543800" y="6553200"/>
            <a:ext cx="1219200" cy="276225"/>
          </a:xfrm>
          <a:prstGeom prst="rect">
            <a:avLst/>
          </a:prstGeom>
          <a:noFill/>
        </p:spPr>
        <p:txBody>
          <a:bodyPr>
            <a:spAutoFit/>
          </a:bodyPr>
          <a:lstStyle/>
          <a:p>
            <a:pPr algn="r" eaLnBrk="0" fontAlgn="base" hangingPunct="0">
              <a:spcBef>
                <a:spcPct val="0"/>
              </a:spcBef>
              <a:spcAft>
                <a:spcPct val="0"/>
              </a:spcAft>
              <a:defRPr/>
            </a:pPr>
            <a:fld id="{9ACCD400-B4C4-404B-B4E0-10EC01AC6B89}" type="datetime5">
              <a:rPr lang="en-US" sz="1200" b="1">
                <a:solidFill>
                  <a:srgbClr val="000000"/>
                </a:solidFill>
                <a:cs typeface="Arial" charset="0"/>
              </a:rPr>
              <a:pPr algn="r" eaLnBrk="0" fontAlgn="base" hangingPunct="0">
                <a:spcBef>
                  <a:spcPct val="0"/>
                </a:spcBef>
                <a:spcAft>
                  <a:spcPct val="0"/>
                </a:spcAft>
                <a:defRPr/>
              </a:pPr>
              <a:t>7-May-12</a:t>
            </a:fld>
            <a:endParaRPr lang="en-US" sz="1200" b="1" dirty="0">
              <a:solidFill>
                <a:srgbClr val="000000"/>
              </a:solidFill>
              <a:cs typeface="Arial" charset="0"/>
            </a:endParaRPr>
          </a:p>
        </p:txBody>
      </p:sp>
      <p:pic>
        <p:nvPicPr>
          <p:cNvPr id="18" name="Picture 17"/>
          <p:cNvPicPr/>
          <p:nvPr userDrawn="1"/>
        </p:nvPicPr>
        <p:blipFill>
          <a:blip r:embed="rId17" cstate="print"/>
          <a:srcRect/>
          <a:stretch>
            <a:fillRect/>
          </a:stretch>
        </p:blipFill>
        <p:spPr bwMode="auto">
          <a:xfrm>
            <a:off x="8226436" y="85460"/>
            <a:ext cx="822960" cy="822960"/>
          </a:xfrm>
          <a:prstGeom prst="rect">
            <a:avLst/>
          </a:prstGeom>
          <a:noFill/>
          <a:ln w="9525">
            <a:noFill/>
            <a:miter lim="800000"/>
            <a:headEnd/>
            <a:tailEnd/>
          </a:ln>
        </p:spPr>
      </p:pic>
      <p:pic>
        <p:nvPicPr>
          <p:cNvPr id="23" name="Picture 9" descr="Image968"/>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a:off x="85460" y="85460"/>
            <a:ext cx="772440" cy="82296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top-corner"/>
          <p:cNvPicPr>
            <a:picLocks noChangeAspect="1" noChangeArrowheads="1"/>
          </p:cNvPicPr>
          <p:nvPr/>
        </p:nvPicPr>
        <p:blipFill>
          <a:blip r:embed="rId13" cstate="print"/>
          <a:srcRect/>
          <a:stretch>
            <a:fillRect/>
          </a:stretch>
        </p:blipFill>
        <p:spPr bwMode="auto">
          <a:xfrm>
            <a:off x="5848350" y="0"/>
            <a:ext cx="3295650" cy="3810000"/>
          </a:xfrm>
          <a:prstGeom prst="rect">
            <a:avLst/>
          </a:prstGeom>
          <a:noFill/>
          <a:ln w="9525">
            <a:noFill/>
            <a:miter lim="800000"/>
            <a:headEnd/>
            <a:tailEnd/>
          </a:ln>
        </p:spPr>
      </p:pic>
      <p:pic>
        <p:nvPicPr>
          <p:cNvPr id="1027" name="Picture 15" descr="top-corner"/>
          <p:cNvPicPr>
            <a:picLocks noChangeAspect="1" noChangeArrowheads="1"/>
          </p:cNvPicPr>
          <p:nvPr/>
        </p:nvPicPr>
        <p:blipFill>
          <a:blip r:embed="rId14" cstate="print"/>
          <a:srcRect/>
          <a:stretch>
            <a:fillRect/>
          </a:stretch>
        </p:blipFill>
        <p:spPr bwMode="auto">
          <a:xfrm>
            <a:off x="0" y="3048000"/>
            <a:ext cx="3295650" cy="3810000"/>
          </a:xfrm>
          <a:prstGeom prst="rect">
            <a:avLst/>
          </a:prstGeom>
          <a:noFill/>
          <a:ln w="9525">
            <a:noFill/>
            <a:miter lim="800000"/>
            <a:headEnd/>
            <a:tailEnd/>
          </a:ln>
        </p:spPr>
      </p:pic>
      <p:pic>
        <p:nvPicPr>
          <p:cNvPr id="1028" name="Picture 9" descr="top-corner"/>
          <p:cNvPicPr>
            <a:picLocks noChangeAspect="1" noChangeArrowheads="1"/>
          </p:cNvPicPr>
          <p:nvPr/>
        </p:nvPicPr>
        <p:blipFill>
          <a:blip r:embed="rId15" cstate="print"/>
          <a:srcRect/>
          <a:stretch>
            <a:fillRect/>
          </a:stretch>
        </p:blipFill>
        <p:spPr bwMode="auto">
          <a:xfrm>
            <a:off x="5334000" y="3562350"/>
            <a:ext cx="3810000" cy="3295650"/>
          </a:xfrm>
          <a:prstGeom prst="rect">
            <a:avLst/>
          </a:prstGeom>
          <a:noFill/>
          <a:ln w="9525">
            <a:noFill/>
            <a:miter lim="800000"/>
            <a:headEnd/>
            <a:tailEnd/>
          </a:ln>
        </p:spPr>
      </p:pic>
      <p:pic>
        <p:nvPicPr>
          <p:cNvPr id="1029" name="Picture 3" descr="top-corner"/>
          <p:cNvPicPr>
            <a:picLocks noChangeAspect="1" noChangeArrowheads="1"/>
          </p:cNvPicPr>
          <p:nvPr userDrawn="1"/>
        </p:nvPicPr>
        <p:blipFill>
          <a:blip r:embed="rId16" cstate="print"/>
          <a:srcRect/>
          <a:stretch>
            <a:fillRect/>
          </a:stretch>
        </p:blipFill>
        <p:spPr bwMode="auto">
          <a:xfrm>
            <a:off x="0" y="0"/>
            <a:ext cx="3810000" cy="3295650"/>
          </a:xfrm>
          <a:prstGeom prst="rect">
            <a:avLst/>
          </a:prstGeom>
          <a:noFill/>
          <a:ln w="9525">
            <a:noFill/>
            <a:miter lim="800000"/>
            <a:headEnd/>
            <a:tailEnd/>
          </a:ln>
        </p:spPr>
      </p:pic>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200" b="1" i="1" dirty="0">
                <a:solidFill>
                  <a:srgbClr val="000000"/>
                </a:solidFill>
                <a:cs typeface="Arial" charset="0"/>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fontAlgn="base">
              <a:spcBef>
                <a:spcPct val="0"/>
              </a:spcBef>
              <a:spcAft>
                <a:spcPct val="0"/>
              </a:spcAft>
              <a:defRPr/>
            </a:pPr>
            <a:endParaRPr lang="en-US" dirty="0">
              <a:solidFill>
                <a:srgbClr val="000000"/>
              </a:solidFill>
              <a:cs typeface="Arial" charset="0"/>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fontAlgn="base">
              <a:spcBef>
                <a:spcPct val="0"/>
              </a:spcBef>
              <a:spcAft>
                <a:spcPct val="0"/>
              </a:spcAft>
              <a:defRPr/>
            </a:pPr>
            <a:r>
              <a:rPr lang="en-US" sz="1200" b="1" i="1" dirty="0">
                <a:solidFill>
                  <a:srgbClr val="000000"/>
                </a:solidFill>
                <a:cs typeface="Arial" charset="0"/>
              </a:rPr>
              <a:t>  Fort Benning, Home of the MCOE </a:t>
            </a:r>
            <a:endParaRPr lang="en-US" sz="1200" dirty="0">
              <a:solidFill>
                <a:srgbClr val="000000"/>
              </a:solidFill>
              <a:cs typeface="Arial" charset="0"/>
            </a:endParaRPr>
          </a:p>
        </p:txBody>
      </p:sp>
      <p:sp>
        <p:nvSpPr>
          <p:cNvPr id="1033" name="Rectangle 4"/>
          <p:cNvSpPr>
            <a:spLocks noGrp="1" noChangeArrowheads="1"/>
          </p:cNvSpPr>
          <p:nvPr>
            <p:ph type="title"/>
          </p:nvPr>
        </p:nvSpPr>
        <p:spPr bwMode="auto">
          <a:xfrm>
            <a:off x="1587500" y="173038"/>
            <a:ext cx="5773738" cy="579437"/>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1034"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level6-Oct-09</a:t>
            </a:r>
          </a:p>
          <a:p>
            <a:pPr lvl="3"/>
            <a:r>
              <a:rPr lang="en-US" smtClean="0"/>
              <a:t>Fourth level</a:t>
            </a:r>
          </a:p>
          <a:p>
            <a:pPr lvl="4"/>
            <a:r>
              <a:rPr lang="en-US" smtClean="0"/>
              <a:t>Fifth level</a:t>
            </a:r>
          </a:p>
        </p:txBody>
      </p:sp>
      <p:sp>
        <p:nvSpPr>
          <p:cNvPr id="19"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dirty="0"/>
          </a:p>
        </p:txBody>
      </p:sp>
      <p:sp>
        <p:nvSpPr>
          <p:cNvPr id="20" name="Slide Number Placeholder 5"/>
          <p:cNvSpPr>
            <a:spLocks noGrp="1"/>
          </p:cNvSpPr>
          <p:nvPr>
            <p:ph type="sldNum" sz="quarter" idx="4"/>
          </p:nvPr>
        </p:nvSpPr>
        <p:spPr bwMode="auto">
          <a:xfrm>
            <a:off x="8763000" y="6553200"/>
            <a:ext cx="381000" cy="2476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b="1" i="1">
                <a:solidFill>
                  <a:srgbClr val="000000"/>
                </a:solidFill>
                <a:latin typeface="+mn-lt"/>
                <a:cs typeface="+mn-cs"/>
              </a:defRPr>
            </a:lvl1pPr>
          </a:lstStyle>
          <a:p>
            <a:pPr fontAlgn="base">
              <a:spcBef>
                <a:spcPct val="0"/>
              </a:spcBef>
              <a:spcAft>
                <a:spcPct val="0"/>
              </a:spcAft>
              <a:defRPr/>
            </a:pPr>
            <a:fld id="{9E973BBD-C2E4-488C-A8C6-8194886EE47A}" type="slidenum">
              <a:rPr lang="en-US"/>
              <a:pPr fontAlgn="base">
                <a:spcBef>
                  <a:spcPct val="0"/>
                </a:spcBef>
                <a:spcAft>
                  <a:spcPct val="0"/>
                </a:spcAft>
                <a:defRPr/>
              </a:pPr>
              <a:t>‹#›</a:t>
            </a:fld>
            <a:endParaRPr lang="en-US" dirty="0"/>
          </a:p>
        </p:txBody>
      </p:sp>
      <p:sp>
        <p:nvSpPr>
          <p:cNvPr id="21" name="TextBox 20"/>
          <p:cNvSpPr txBox="1"/>
          <p:nvPr userDrawn="1"/>
        </p:nvSpPr>
        <p:spPr>
          <a:xfrm>
            <a:off x="7543800" y="6553200"/>
            <a:ext cx="1219200" cy="276225"/>
          </a:xfrm>
          <a:prstGeom prst="rect">
            <a:avLst/>
          </a:prstGeom>
          <a:noFill/>
        </p:spPr>
        <p:txBody>
          <a:bodyPr>
            <a:spAutoFit/>
          </a:bodyPr>
          <a:lstStyle/>
          <a:p>
            <a:pPr algn="r" eaLnBrk="0" fontAlgn="base" hangingPunct="0">
              <a:spcBef>
                <a:spcPct val="0"/>
              </a:spcBef>
              <a:spcAft>
                <a:spcPct val="0"/>
              </a:spcAft>
              <a:defRPr/>
            </a:pPr>
            <a:fld id="{9ACCD400-B4C4-404B-B4E0-10EC01AC6B89}" type="datetime5">
              <a:rPr lang="en-US" sz="1200" b="1">
                <a:solidFill>
                  <a:srgbClr val="000000"/>
                </a:solidFill>
                <a:cs typeface="Arial" charset="0"/>
              </a:rPr>
              <a:pPr algn="r" eaLnBrk="0" fontAlgn="base" hangingPunct="0">
                <a:spcBef>
                  <a:spcPct val="0"/>
                </a:spcBef>
                <a:spcAft>
                  <a:spcPct val="0"/>
                </a:spcAft>
                <a:defRPr/>
              </a:pPr>
              <a:t>7-May-12</a:t>
            </a:fld>
            <a:endParaRPr lang="en-US" sz="1200" b="1" dirty="0">
              <a:solidFill>
                <a:srgbClr val="000000"/>
              </a:solidFill>
              <a:cs typeface="Arial" charset="0"/>
            </a:endParaRPr>
          </a:p>
        </p:txBody>
      </p:sp>
      <p:pic>
        <p:nvPicPr>
          <p:cNvPr id="18" name="Picture 17"/>
          <p:cNvPicPr/>
          <p:nvPr userDrawn="1"/>
        </p:nvPicPr>
        <p:blipFill>
          <a:blip r:embed="rId17" cstate="print"/>
          <a:srcRect/>
          <a:stretch>
            <a:fillRect/>
          </a:stretch>
        </p:blipFill>
        <p:spPr bwMode="auto">
          <a:xfrm>
            <a:off x="8226436" y="85460"/>
            <a:ext cx="822960" cy="822960"/>
          </a:xfrm>
          <a:prstGeom prst="rect">
            <a:avLst/>
          </a:prstGeom>
          <a:noFill/>
          <a:ln w="9525">
            <a:noFill/>
            <a:miter lim="800000"/>
            <a:headEnd/>
            <a:tailEnd/>
          </a:ln>
        </p:spPr>
      </p:pic>
      <p:pic>
        <p:nvPicPr>
          <p:cNvPr id="23" name="Picture 9" descr="Image968"/>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a:off x="85460" y="85460"/>
            <a:ext cx="772440" cy="82296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top-corner"/>
          <p:cNvPicPr>
            <a:picLocks noChangeAspect="1" noChangeArrowheads="1"/>
          </p:cNvPicPr>
          <p:nvPr/>
        </p:nvPicPr>
        <p:blipFill>
          <a:blip r:embed="rId13" cstate="print"/>
          <a:srcRect/>
          <a:stretch>
            <a:fillRect/>
          </a:stretch>
        </p:blipFill>
        <p:spPr bwMode="auto">
          <a:xfrm>
            <a:off x="5848350" y="0"/>
            <a:ext cx="3295650" cy="3810000"/>
          </a:xfrm>
          <a:prstGeom prst="rect">
            <a:avLst/>
          </a:prstGeom>
          <a:noFill/>
          <a:ln w="9525">
            <a:noFill/>
            <a:miter lim="800000"/>
            <a:headEnd/>
            <a:tailEnd/>
          </a:ln>
        </p:spPr>
      </p:pic>
      <p:pic>
        <p:nvPicPr>
          <p:cNvPr id="1027" name="Picture 15" descr="top-corner"/>
          <p:cNvPicPr>
            <a:picLocks noChangeAspect="1" noChangeArrowheads="1"/>
          </p:cNvPicPr>
          <p:nvPr/>
        </p:nvPicPr>
        <p:blipFill>
          <a:blip r:embed="rId14" cstate="print"/>
          <a:srcRect/>
          <a:stretch>
            <a:fillRect/>
          </a:stretch>
        </p:blipFill>
        <p:spPr bwMode="auto">
          <a:xfrm>
            <a:off x="0" y="3048000"/>
            <a:ext cx="3295650" cy="3810000"/>
          </a:xfrm>
          <a:prstGeom prst="rect">
            <a:avLst/>
          </a:prstGeom>
          <a:noFill/>
          <a:ln w="9525">
            <a:noFill/>
            <a:miter lim="800000"/>
            <a:headEnd/>
            <a:tailEnd/>
          </a:ln>
        </p:spPr>
      </p:pic>
      <p:pic>
        <p:nvPicPr>
          <p:cNvPr id="1028" name="Picture 9" descr="top-corner"/>
          <p:cNvPicPr>
            <a:picLocks noChangeAspect="1" noChangeArrowheads="1"/>
          </p:cNvPicPr>
          <p:nvPr/>
        </p:nvPicPr>
        <p:blipFill>
          <a:blip r:embed="rId15" cstate="print"/>
          <a:srcRect/>
          <a:stretch>
            <a:fillRect/>
          </a:stretch>
        </p:blipFill>
        <p:spPr bwMode="auto">
          <a:xfrm>
            <a:off x="5334000" y="3562350"/>
            <a:ext cx="3810000" cy="3295650"/>
          </a:xfrm>
          <a:prstGeom prst="rect">
            <a:avLst/>
          </a:prstGeom>
          <a:noFill/>
          <a:ln w="9525">
            <a:noFill/>
            <a:miter lim="800000"/>
            <a:headEnd/>
            <a:tailEnd/>
          </a:ln>
        </p:spPr>
      </p:pic>
      <p:pic>
        <p:nvPicPr>
          <p:cNvPr id="1029" name="Picture 3" descr="top-corner"/>
          <p:cNvPicPr>
            <a:picLocks noChangeAspect="1" noChangeArrowheads="1"/>
          </p:cNvPicPr>
          <p:nvPr userDrawn="1"/>
        </p:nvPicPr>
        <p:blipFill>
          <a:blip r:embed="rId16" cstate="print"/>
          <a:srcRect/>
          <a:stretch>
            <a:fillRect/>
          </a:stretch>
        </p:blipFill>
        <p:spPr bwMode="auto">
          <a:xfrm>
            <a:off x="0" y="0"/>
            <a:ext cx="3810000" cy="3295650"/>
          </a:xfrm>
          <a:prstGeom prst="rect">
            <a:avLst/>
          </a:prstGeom>
          <a:noFill/>
          <a:ln w="9525">
            <a:noFill/>
            <a:miter lim="800000"/>
            <a:headEnd/>
            <a:tailEnd/>
          </a:ln>
        </p:spPr>
      </p:pic>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200" b="1" i="1" dirty="0">
                <a:solidFill>
                  <a:srgbClr val="000000"/>
                </a:solidFill>
                <a:cs typeface="Arial" charset="0"/>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fontAlgn="base">
              <a:spcBef>
                <a:spcPct val="0"/>
              </a:spcBef>
              <a:spcAft>
                <a:spcPct val="0"/>
              </a:spcAft>
              <a:defRPr/>
            </a:pPr>
            <a:endParaRPr lang="en-US" dirty="0">
              <a:solidFill>
                <a:srgbClr val="000000"/>
              </a:solidFill>
              <a:cs typeface="Arial" charset="0"/>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fontAlgn="base">
              <a:spcBef>
                <a:spcPct val="0"/>
              </a:spcBef>
              <a:spcAft>
                <a:spcPct val="0"/>
              </a:spcAft>
              <a:defRPr/>
            </a:pPr>
            <a:r>
              <a:rPr lang="en-US" sz="1200" b="1" i="1" dirty="0">
                <a:solidFill>
                  <a:srgbClr val="000000"/>
                </a:solidFill>
                <a:cs typeface="Arial" charset="0"/>
              </a:rPr>
              <a:t>  Fort Benning, Home of the MCOE </a:t>
            </a:r>
            <a:endParaRPr lang="en-US" sz="1200" dirty="0">
              <a:solidFill>
                <a:srgbClr val="000000"/>
              </a:solidFill>
              <a:cs typeface="Arial" charset="0"/>
            </a:endParaRPr>
          </a:p>
        </p:txBody>
      </p:sp>
      <p:sp>
        <p:nvSpPr>
          <p:cNvPr id="1033" name="Rectangle 4"/>
          <p:cNvSpPr>
            <a:spLocks noGrp="1" noChangeArrowheads="1"/>
          </p:cNvSpPr>
          <p:nvPr>
            <p:ph type="title"/>
          </p:nvPr>
        </p:nvSpPr>
        <p:spPr bwMode="auto">
          <a:xfrm>
            <a:off x="1587500" y="173038"/>
            <a:ext cx="5773738" cy="579437"/>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1034"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level6-Oct-09</a:t>
            </a:r>
          </a:p>
          <a:p>
            <a:pPr lvl="3"/>
            <a:r>
              <a:rPr lang="en-US" smtClean="0"/>
              <a:t>Fourth level</a:t>
            </a:r>
          </a:p>
          <a:p>
            <a:pPr lvl="4"/>
            <a:r>
              <a:rPr lang="en-US" smtClean="0"/>
              <a:t>Fifth level</a:t>
            </a:r>
          </a:p>
        </p:txBody>
      </p:sp>
      <p:sp>
        <p:nvSpPr>
          <p:cNvPr id="19"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dirty="0"/>
          </a:p>
        </p:txBody>
      </p:sp>
      <p:sp>
        <p:nvSpPr>
          <p:cNvPr id="20" name="Slide Number Placeholder 5"/>
          <p:cNvSpPr>
            <a:spLocks noGrp="1"/>
          </p:cNvSpPr>
          <p:nvPr>
            <p:ph type="sldNum" sz="quarter" idx="4"/>
          </p:nvPr>
        </p:nvSpPr>
        <p:spPr bwMode="auto">
          <a:xfrm>
            <a:off x="8763000" y="6553200"/>
            <a:ext cx="381000" cy="2476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b="1" i="1">
                <a:solidFill>
                  <a:srgbClr val="000000"/>
                </a:solidFill>
                <a:latin typeface="+mn-lt"/>
                <a:cs typeface="+mn-cs"/>
              </a:defRPr>
            </a:lvl1pPr>
          </a:lstStyle>
          <a:p>
            <a:pPr fontAlgn="base">
              <a:spcBef>
                <a:spcPct val="0"/>
              </a:spcBef>
              <a:spcAft>
                <a:spcPct val="0"/>
              </a:spcAft>
              <a:defRPr/>
            </a:pPr>
            <a:fld id="{9E973BBD-C2E4-488C-A8C6-8194886EE47A}" type="slidenum">
              <a:rPr lang="en-US"/>
              <a:pPr fontAlgn="base">
                <a:spcBef>
                  <a:spcPct val="0"/>
                </a:spcBef>
                <a:spcAft>
                  <a:spcPct val="0"/>
                </a:spcAft>
                <a:defRPr/>
              </a:pPr>
              <a:t>‹#›</a:t>
            </a:fld>
            <a:endParaRPr lang="en-US" dirty="0"/>
          </a:p>
        </p:txBody>
      </p:sp>
      <p:sp>
        <p:nvSpPr>
          <p:cNvPr id="21" name="TextBox 20"/>
          <p:cNvSpPr txBox="1"/>
          <p:nvPr userDrawn="1"/>
        </p:nvSpPr>
        <p:spPr>
          <a:xfrm>
            <a:off x="7543800" y="6553200"/>
            <a:ext cx="1219200" cy="276225"/>
          </a:xfrm>
          <a:prstGeom prst="rect">
            <a:avLst/>
          </a:prstGeom>
          <a:noFill/>
        </p:spPr>
        <p:txBody>
          <a:bodyPr>
            <a:spAutoFit/>
          </a:bodyPr>
          <a:lstStyle/>
          <a:p>
            <a:pPr algn="r" eaLnBrk="0" fontAlgn="base" hangingPunct="0">
              <a:spcBef>
                <a:spcPct val="0"/>
              </a:spcBef>
              <a:spcAft>
                <a:spcPct val="0"/>
              </a:spcAft>
              <a:defRPr/>
            </a:pPr>
            <a:fld id="{9ACCD400-B4C4-404B-B4E0-10EC01AC6B89}" type="datetime5">
              <a:rPr lang="en-US" sz="1200" b="1">
                <a:solidFill>
                  <a:srgbClr val="000000"/>
                </a:solidFill>
                <a:cs typeface="Arial" charset="0"/>
              </a:rPr>
              <a:pPr algn="r" eaLnBrk="0" fontAlgn="base" hangingPunct="0">
                <a:spcBef>
                  <a:spcPct val="0"/>
                </a:spcBef>
                <a:spcAft>
                  <a:spcPct val="0"/>
                </a:spcAft>
                <a:defRPr/>
              </a:pPr>
              <a:t>7-May-12</a:t>
            </a:fld>
            <a:endParaRPr lang="en-US" sz="1200" b="1" dirty="0">
              <a:solidFill>
                <a:srgbClr val="000000"/>
              </a:solidFill>
              <a:cs typeface="Arial" charset="0"/>
            </a:endParaRPr>
          </a:p>
        </p:txBody>
      </p:sp>
      <p:pic>
        <p:nvPicPr>
          <p:cNvPr id="18" name="Picture 17"/>
          <p:cNvPicPr/>
          <p:nvPr userDrawn="1"/>
        </p:nvPicPr>
        <p:blipFill>
          <a:blip r:embed="rId17" cstate="print"/>
          <a:srcRect/>
          <a:stretch>
            <a:fillRect/>
          </a:stretch>
        </p:blipFill>
        <p:spPr bwMode="auto">
          <a:xfrm>
            <a:off x="8226436" y="85460"/>
            <a:ext cx="822960" cy="822960"/>
          </a:xfrm>
          <a:prstGeom prst="rect">
            <a:avLst/>
          </a:prstGeom>
          <a:noFill/>
          <a:ln w="9525">
            <a:noFill/>
            <a:miter lim="800000"/>
            <a:headEnd/>
            <a:tailEnd/>
          </a:ln>
        </p:spPr>
      </p:pic>
      <p:pic>
        <p:nvPicPr>
          <p:cNvPr id="23" name="Picture 9" descr="Image968"/>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a:off x="85460" y="85460"/>
            <a:ext cx="772440" cy="82296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top-corner"/>
          <p:cNvPicPr>
            <a:picLocks noChangeAspect="1" noChangeArrowheads="1"/>
          </p:cNvPicPr>
          <p:nvPr/>
        </p:nvPicPr>
        <p:blipFill>
          <a:blip r:embed="rId14" cstate="print"/>
          <a:srcRect/>
          <a:stretch>
            <a:fillRect/>
          </a:stretch>
        </p:blipFill>
        <p:spPr bwMode="auto">
          <a:xfrm>
            <a:off x="5848350" y="0"/>
            <a:ext cx="3295650" cy="3810000"/>
          </a:xfrm>
          <a:prstGeom prst="rect">
            <a:avLst/>
          </a:prstGeom>
          <a:noFill/>
          <a:ln w="9525">
            <a:noFill/>
            <a:miter lim="800000"/>
            <a:headEnd/>
            <a:tailEnd/>
          </a:ln>
        </p:spPr>
      </p:pic>
      <p:pic>
        <p:nvPicPr>
          <p:cNvPr id="1027" name="Picture 15" descr="top-corner"/>
          <p:cNvPicPr>
            <a:picLocks noChangeAspect="1" noChangeArrowheads="1"/>
          </p:cNvPicPr>
          <p:nvPr/>
        </p:nvPicPr>
        <p:blipFill>
          <a:blip r:embed="rId15" cstate="print"/>
          <a:srcRect/>
          <a:stretch>
            <a:fillRect/>
          </a:stretch>
        </p:blipFill>
        <p:spPr bwMode="auto">
          <a:xfrm>
            <a:off x="0" y="3048000"/>
            <a:ext cx="3295650" cy="3810000"/>
          </a:xfrm>
          <a:prstGeom prst="rect">
            <a:avLst/>
          </a:prstGeom>
          <a:noFill/>
          <a:ln w="9525">
            <a:noFill/>
            <a:miter lim="800000"/>
            <a:headEnd/>
            <a:tailEnd/>
          </a:ln>
        </p:spPr>
      </p:pic>
      <p:pic>
        <p:nvPicPr>
          <p:cNvPr id="1028" name="Picture 9" descr="top-corner"/>
          <p:cNvPicPr>
            <a:picLocks noChangeAspect="1" noChangeArrowheads="1"/>
          </p:cNvPicPr>
          <p:nvPr/>
        </p:nvPicPr>
        <p:blipFill>
          <a:blip r:embed="rId16" cstate="print"/>
          <a:srcRect/>
          <a:stretch>
            <a:fillRect/>
          </a:stretch>
        </p:blipFill>
        <p:spPr bwMode="auto">
          <a:xfrm>
            <a:off x="5334000" y="3562350"/>
            <a:ext cx="3810000" cy="3295650"/>
          </a:xfrm>
          <a:prstGeom prst="rect">
            <a:avLst/>
          </a:prstGeom>
          <a:noFill/>
          <a:ln w="9525">
            <a:noFill/>
            <a:miter lim="800000"/>
            <a:headEnd/>
            <a:tailEnd/>
          </a:ln>
        </p:spPr>
      </p:pic>
      <p:pic>
        <p:nvPicPr>
          <p:cNvPr id="1029" name="Picture 3" descr="top-corner"/>
          <p:cNvPicPr>
            <a:picLocks noChangeAspect="1" noChangeArrowheads="1"/>
          </p:cNvPicPr>
          <p:nvPr userDrawn="1"/>
        </p:nvPicPr>
        <p:blipFill>
          <a:blip r:embed="rId17" cstate="print"/>
          <a:srcRect/>
          <a:stretch>
            <a:fillRect/>
          </a:stretch>
        </p:blipFill>
        <p:spPr bwMode="auto">
          <a:xfrm>
            <a:off x="0" y="0"/>
            <a:ext cx="3810000" cy="3295650"/>
          </a:xfrm>
          <a:prstGeom prst="rect">
            <a:avLst/>
          </a:prstGeom>
          <a:noFill/>
          <a:ln w="9525">
            <a:noFill/>
            <a:miter lim="800000"/>
            <a:headEnd/>
            <a:tailEnd/>
          </a:ln>
        </p:spPr>
      </p:pic>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200" b="1" i="1" dirty="0">
                <a:solidFill>
                  <a:srgbClr val="000000"/>
                </a:solidFill>
                <a:cs typeface="Arial" charset="0"/>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fontAlgn="base">
              <a:spcBef>
                <a:spcPct val="0"/>
              </a:spcBef>
              <a:spcAft>
                <a:spcPct val="0"/>
              </a:spcAft>
              <a:defRPr/>
            </a:pPr>
            <a:endParaRPr lang="en-US" dirty="0">
              <a:solidFill>
                <a:srgbClr val="000000"/>
              </a:solidFill>
              <a:cs typeface="Arial" charset="0"/>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fontAlgn="base">
              <a:spcBef>
                <a:spcPct val="0"/>
              </a:spcBef>
              <a:spcAft>
                <a:spcPct val="0"/>
              </a:spcAft>
              <a:defRPr/>
            </a:pPr>
            <a:r>
              <a:rPr lang="en-US" sz="1200" b="1" i="1" dirty="0">
                <a:solidFill>
                  <a:srgbClr val="000000"/>
                </a:solidFill>
                <a:cs typeface="Arial" charset="0"/>
              </a:rPr>
              <a:t>  Fort Benning, Home of the MCOE </a:t>
            </a:r>
            <a:endParaRPr lang="en-US" sz="1200" dirty="0">
              <a:solidFill>
                <a:srgbClr val="000000"/>
              </a:solidFill>
              <a:cs typeface="Arial" charset="0"/>
            </a:endParaRPr>
          </a:p>
        </p:txBody>
      </p:sp>
      <p:sp>
        <p:nvSpPr>
          <p:cNvPr id="1033" name="Rectangle 4"/>
          <p:cNvSpPr>
            <a:spLocks noGrp="1" noChangeArrowheads="1"/>
          </p:cNvSpPr>
          <p:nvPr>
            <p:ph type="title"/>
          </p:nvPr>
        </p:nvSpPr>
        <p:spPr bwMode="auto">
          <a:xfrm>
            <a:off x="1587500" y="173038"/>
            <a:ext cx="5773738" cy="579437"/>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1034"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level6-Oct-09</a:t>
            </a:r>
          </a:p>
          <a:p>
            <a:pPr lvl="3"/>
            <a:r>
              <a:rPr lang="en-US" smtClean="0"/>
              <a:t>Fourth level</a:t>
            </a:r>
          </a:p>
          <a:p>
            <a:pPr lvl="4"/>
            <a:r>
              <a:rPr lang="en-US" smtClean="0"/>
              <a:t>Fifth level</a:t>
            </a:r>
          </a:p>
        </p:txBody>
      </p:sp>
      <p:sp>
        <p:nvSpPr>
          <p:cNvPr id="19"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dirty="0"/>
          </a:p>
        </p:txBody>
      </p:sp>
      <p:sp>
        <p:nvSpPr>
          <p:cNvPr id="20" name="Slide Number Placeholder 5"/>
          <p:cNvSpPr>
            <a:spLocks noGrp="1"/>
          </p:cNvSpPr>
          <p:nvPr>
            <p:ph type="sldNum" sz="quarter" idx="4"/>
          </p:nvPr>
        </p:nvSpPr>
        <p:spPr bwMode="auto">
          <a:xfrm>
            <a:off x="8763000" y="6553200"/>
            <a:ext cx="381000" cy="2476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b="1" i="1">
                <a:solidFill>
                  <a:srgbClr val="000000"/>
                </a:solidFill>
                <a:latin typeface="+mn-lt"/>
                <a:cs typeface="+mn-cs"/>
              </a:defRPr>
            </a:lvl1pPr>
          </a:lstStyle>
          <a:p>
            <a:pPr fontAlgn="base">
              <a:spcBef>
                <a:spcPct val="0"/>
              </a:spcBef>
              <a:spcAft>
                <a:spcPct val="0"/>
              </a:spcAft>
              <a:defRPr/>
            </a:pPr>
            <a:fld id="{9E973BBD-C2E4-488C-A8C6-8194886EE47A}" type="slidenum">
              <a:rPr lang="en-US"/>
              <a:pPr fontAlgn="base">
                <a:spcBef>
                  <a:spcPct val="0"/>
                </a:spcBef>
                <a:spcAft>
                  <a:spcPct val="0"/>
                </a:spcAft>
                <a:defRPr/>
              </a:pPr>
              <a:t>‹#›</a:t>
            </a:fld>
            <a:endParaRPr lang="en-US" dirty="0"/>
          </a:p>
        </p:txBody>
      </p:sp>
      <p:sp>
        <p:nvSpPr>
          <p:cNvPr id="21" name="TextBox 20"/>
          <p:cNvSpPr txBox="1"/>
          <p:nvPr userDrawn="1"/>
        </p:nvSpPr>
        <p:spPr>
          <a:xfrm>
            <a:off x="7543800" y="6553200"/>
            <a:ext cx="1219200" cy="276225"/>
          </a:xfrm>
          <a:prstGeom prst="rect">
            <a:avLst/>
          </a:prstGeom>
          <a:noFill/>
        </p:spPr>
        <p:txBody>
          <a:bodyPr>
            <a:spAutoFit/>
          </a:bodyPr>
          <a:lstStyle/>
          <a:p>
            <a:pPr algn="r" eaLnBrk="0" fontAlgn="base" hangingPunct="0">
              <a:spcBef>
                <a:spcPct val="0"/>
              </a:spcBef>
              <a:spcAft>
                <a:spcPct val="0"/>
              </a:spcAft>
              <a:defRPr/>
            </a:pPr>
            <a:fld id="{9ACCD400-B4C4-404B-B4E0-10EC01AC6B89}" type="datetime5">
              <a:rPr lang="en-US" sz="1200" b="1">
                <a:solidFill>
                  <a:srgbClr val="000000"/>
                </a:solidFill>
                <a:cs typeface="Arial" charset="0"/>
              </a:rPr>
              <a:pPr algn="r" eaLnBrk="0" fontAlgn="base" hangingPunct="0">
                <a:spcBef>
                  <a:spcPct val="0"/>
                </a:spcBef>
                <a:spcAft>
                  <a:spcPct val="0"/>
                </a:spcAft>
                <a:defRPr/>
              </a:pPr>
              <a:t>7-May-12</a:t>
            </a:fld>
            <a:endParaRPr lang="en-US" sz="1200" b="1" dirty="0">
              <a:solidFill>
                <a:srgbClr val="000000"/>
              </a:solidFill>
              <a:cs typeface="Arial" charset="0"/>
            </a:endParaRPr>
          </a:p>
        </p:txBody>
      </p:sp>
      <p:pic>
        <p:nvPicPr>
          <p:cNvPr id="18" name="Picture 17"/>
          <p:cNvPicPr/>
          <p:nvPr userDrawn="1"/>
        </p:nvPicPr>
        <p:blipFill>
          <a:blip r:embed="rId18" cstate="print"/>
          <a:srcRect/>
          <a:stretch>
            <a:fillRect/>
          </a:stretch>
        </p:blipFill>
        <p:spPr bwMode="auto">
          <a:xfrm>
            <a:off x="8226436" y="85460"/>
            <a:ext cx="822960" cy="822960"/>
          </a:xfrm>
          <a:prstGeom prst="rect">
            <a:avLst/>
          </a:prstGeom>
          <a:noFill/>
          <a:ln w="9525">
            <a:noFill/>
            <a:miter lim="800000"/>
            <a:headEnd/>
            <a:tailEnd/>
          </a:ln>
        </p:spPr>
      </p:pic>
      <p:pic>
        <p:nvPicPr>
          <p:cNvPr id="23" name="Picture 9" descr="Image968"/>
          <p:cNvPicPr>
            <a:picLocks noChangeAspect="1" noChangeArrowheads="1"/>
          </p:cNvPicPr>
          <p:nvPr userDrawn="1"/>
        </p:nvPicPr>
        <p:blipFill>
          <a:blip r:embed="rId19" cstate="print">
            <a:clrChange>
              <a:clrFrom>
                <a:srgbClr val="FFFFFF"/>
              </a:clrFrom>
              <a:clrTo>
                <a:srgbClr val="FFFFFF">
                  <a:alpha val="0"/>
                </a:srgbClr>
              </a:clrTo>
            </a:clrChange>
          </a:blip>
          <a:srcRect/>
          <a:stretch>
            <a:fillRect/>
          </a:stretch>
        </p:blipFill>
        <p:spPr bwMode="auto">
          <a:xfrm>
            <a:off x="85460" y="85460"/>
            <a:ext cx="772440" cy="82296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68"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top-corner"/>
          <p:cNvPicPr>
            <a:picLocks noChangeAspect="1" noChangeArrowheads="1"/>
          </p:cNvPicPr>
          <p:nvPr/>
        </p:nvPicPr>
        <p:blipFill>
          <a:blip r:embed="rId13" cstate="print"/>
          <a:srcRect/>
          <a:stretch>
            <a:fillRect/>
          </a:stretch>
        </p:blipFill>
        <p:spPr bwMode="auto">
          <a:xfrm>
            <a:off x="5848350" y="0"/>
            <a:ext cx="3295650" cy="3810000"/>
          </a:xfrm>
          <a:prstGeom prst="rect">
            <a:avLst/>
          </a:prstGeom>
          <a:noFill/>
          <a:ln w="9525">
            <a:noFill/>
            <a:miter lim="800000"/>
            <a:headEnd/>
            <a:tailEnd/>
          </a:ln>
        </p:spPr>
      </p:pic>
      <p:pic>
        <p:nvPicPr>
          <p:cNvPr id="1027" name="Picture 15" descr="top-corner"/>
          <p:cNvPicPr>
            <a:picLocks noChangeAspect="1" noChangeArrowheads="1"/>
          </p:cNvPicPr>
          <p:nvPr/>
        </p:nvPicPr>
        <p:blipFill>
          <a:blip r:embed="rId14" cstate="print"/>
          <a:srcRect/>
          <a:stretch>
            <a:fillRect/>
          </a:stretch>
        </p:blipFill>
        <p:spPr bwMode="auto">
          <a:xfrm>
            <a:off x="0" y="3048000"/>
            <a:ext cx="3295650" cy="3810000"/>
          </a:xfrm>
          <a:prstGeom prst="rect">
            <a:avLst/>
          </a:prstGeom>
          <a:noFill/>
          <a:ln w="9525">
            <a:noFill/>
            <a:miter lim="800000"/>
            <a:headEnd/>
            <a:tailEnd/>
          </a:ln>
        </p:spPr>
      </p:pic>
      <p:pic>
        <p:nvPicPr>
          <p:cNvPr id="1028" name="Picture 9" descr="top-corner"/>
          <p:cNvPicPr>
            <a:picLocks noChangeAspect="1" noChangeArrowheads="1"/>
          </p:cNvPicPr>
          <p:nvPr/>
        </p:nvPicPr>
        <p:blipFill>
          <a:blip r:embed="rId15" cstate="print"/>
          <a:srcRect/>
          <a:stretch>
            <a:fillRect/>
          </a:stretch>
        </p:blipFill>
        <p:spPr bwMode="auto">
          <a:xfrm>
            <a:off x="5334000" y="3562350"/>
            <a:ext cx="3810000" cy="3295650"/>
          </a:xfrm>
          <a:prstGeom prst="rect">
            <a:avLst/>
          </a:prstGeom>
          <a:noFill/>
          <a:ln w="9525">
            <a:noFill/>
            <a:miter lim="800000"/>
            <a:headEnd/>
            <a:tailEnd/>
          </a:ln>
        </p:spPr>
      </p:pic>
      <p:pic>
        <p:nvPicPr>
          <p:cNvPr id="1029" name="Picture 3" descr="top-corner"/>
          <p:cNvPicPr>
            <a:picLocks noChangeAspect="1" noChangeArrowheads="1"/>
          </p:cNvPicPr>
          <p:nvPr userDrawn="1"/>
        </p:nvPicPr>
        <p:blipFill>
          <a:blip r:embed="rId16" cstate="print"/>
          <a:srcRect/>
          <a:stretch>
            <a:fillRect/>
          </a:stretch>
        </p:blipFill>
        <p:spPr bwMode="auto">
          <a:xfrm>
            <a:off x="0" y="0"/>
            <a:ext cx="3810000" cy="3295650"/>
          </a:xfrm>
          <a:prstGeom prst="rect">
            <a:avLst/>
          </a:prstGeom>
          <a:noFill/>
          <a:ln w="9525">
            <a:noFill/>
            <a:miter lim="800000"/>
            <a:headEnd/>
            <a:tailEnd/>
          </a:ln>
        </p:spPr>
      </p:pic>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200" b="1" i="1" dirty="0">
                <a:solidFill>
                  <a:srgbClr val="000000"/>
                </a:solidFill>
                <a:cs typeface="Arial" charset="0"/>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fontAlgn="base">
              <a:spcBef>
                <a:spcPct val="0"/>
              </a:spcBef>
              <a:spcAft>
                <a:spcPct val="0"/>
              </a:spcAft>
              <a:defRPr/>
            </a:pPr>
            <a:endParaRPr lang="en-US" dirty="0">
              <a:solidFill>
                <a:srgbClr val="000000"/>
              </a:solidFill>
              <a:cs typeface="Arial" charset="0"/>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fontAlgn="base">
              <a:spcBef>
                <a:spcPct val="0"/>
              </a:spcBef>
              <a:spcAft>
                <a:spcPct val="0"/>
              </a:spcAft>
              <a:defRPr/>
            </a:pPr>
            <a:r>
              <a:rPr lang="en-US" sz="1200" b="1" i="1" dirty="0">
                <a:solidFill>
                  <a:srgbClr val="000000"/>
                </a:solidFill>
                <a:cs typeface="Arial" charset="0"/>
              </a:rPr>
              <a:t>  Fort Benning, Home of the MCOE </a:t>
            </a:r>
            <a:endParaRPr lang="en-US" sz="1200" dirty="0">
              <a:solidFill>
                <a:srgbClr val="000000"/>
              </a:solidFill>
              <a:cs typeface="Arial" charset="0"/>
            </a:endParaRPr>
          </a:p>
        </p:txBody>
      </p:sp>
      <p:sp>
        <p:nvSpPr>
          <p:cNvPr id="1033" name="Rectangle 4"/>
          <p:cNvSpPr>
            <a:spLocks noGrp="1" noChangeArrowheads="1"/>
          </p:cNvSpPr>
          <p:nvPr>
            <p:ph type="title"/>
          </p:nvPr>
        </p:nvSpPr>
        <p:spPr bwMode="auto">
          <a:xfrm>
            <a:off x="1587500" y="173038"/>
            <a:ext cx="5773738" cy="579437"/>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1034"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level6-Oct-09</a:t>
            </a:r>
          </a:p>
          <a:p>
            <a:pPr lvl="3"/>
            <a:r>
              <a:rPr lang="en-US" smtClean="0"/>
              <a:t>Fourth level</a:t>
            </a:r>
          </a:p>
          <a:p>
            <a:pPr lvl="4"/>
            <a:r>
              <a:rPr lang="en-US" smtClean="0"/>
              <a:t>Fifth level</a:t>
            </a:r>
          </a:p>
        </p:txBody>
      </p:sp>
      <p:sp>
        <p:nvSpPr>
          <p:cNvPr id="19"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dirty="0"/>
          </a:p>
        </p:txBody>
      </p:sp>
      <p:sp>
        <p:nvSpPr>
          <p:cNvPr id="20" name="Slide Number Placeholder 5"/>
          <p:cNvSpPr>
            <a:spLocks noGrp="1"/>
          </p:cNvSpPr>
          <p:nvPr>
            <p:ph type="sldNum" sz="quarter" idx="4"/>
          </p:nvPr>
        </p:nvSpPr>
        <p:spPr bwMode="auto">
          <a:xfrm>
            <a:off x="8763000" y="6553200"/>
            <a:ext cx="381000" cy="2476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b="1" i="1">
                <a:solidFill>
                  <a:srgbClr val="000000"/>
                </a:solidFill>
                <a:latin typeface="+mn-lt"/>
                <a:cs typeface="+mn-cs"/>
              </a:defRPr>
            </a:lvl1pPr>
          </a:lstStyle>
          <a:p>
            <a:pPr fontAlgn="base">
              <a:spcBef>
                <a:spcPct val="0"/>
              </a:spcBef>
              <a:spcAft>
                <a:spcPct val="0"/>
              </a:spcAft>
              <a:defRPr/>
            </a:pPr>
            <a:fld id="{9E973BBD-C2E4-488C-A8C6-8194886EE47A}" type="slidenum">
              <a:rPr lang="en-US"/>
              <a:pPr fontAlgn="base">
                <a:spcBef>
                  <a:spcPct val="0"/>
                </a:spcBef>
                <a:spcAft>
                  <a:spcPct val="0"/>
                </a:spcAft>
                <a:defRPr/>
              </a:pPr>
              <a:t>‹#›</a:t>
            </a:fld>
            <a:endParaRPr lang="en-US" dirty="0"/>
          </a:p>
        </p:txBody>
      </p:sp>
      <p:sp>
        <p:nvSpPr>
          <p:cNvPr id="21" name="TextBox 20"/>
          <p:cNvSpPr txBox="1"/>
          <p:nvPr userDrawn="1"/>
        </p:nvSpPr>
        <p:spPr>
          <a:xfrm>
            <a:off x="7543800" y="6553200"/>
            <a:ext cx="1219200" cy="276225"/>
          </a:xfrm>
          <a:prstGeom prst="rect">
            <a:avLst/>
          </a:prstGeom>
          <a:noFill/>
        </p:spPr>
        <p:txBody>
          <a:bodyPr>
            <a:spAutoFit/>
          </a:bodyPr>
          <a:lstStyle/>
          <a:p>
            <a:pPr algn="r" eaLnBrk="0" fontAlgn="base" hangingPunct="0">
              <a:spcBef>
                <a:spcPct val="0"/>
              </a:spcBef>
              <a:spcAft>
                <a:spcPct val="0"/>
              </a:spcAft>
              <a:defRPr/>
            </a:pPr>
            <a:fld id="{9ACCD400-B4C4-404B-B4E0-10EC01AC6B89}" type="datetime5">
              <a:rPr lang="en-US" sz="1200" b="1">
                <a:solidFill>
                  <a:srgbClr val="000000"/>
                </a:solidFill>
                <a:cs typeface="Arial" charset="0"/>
              </a:rPr>
              <a:pPr algn="r" eaLnBrk="0" fontAlgn="base" hangingPunct="0">
                <a:spcBef>
                  <a:spcPct val="0"/>
                </a:spcBef>
                <a:spcAft>
                  <a:spcPct val="0"/>
                </a:spcAft>
                <a:defRPr/>
              </a:pPr>
              <a:t>7-May-12</a:t>
            </a:fld>
            <a:endParaRPr lang="en-US" sz="1200" b="1" dirty="0">
              <a:solidFill>
                <a:srgbClr val="000000"/>
              </a:solidFill>
              <a:cs typeface="Arial" charset="0"/>
            </a:endParaRPr>
          </a:p>
        </p:txBody>
      </p:sp>
      <p:pic>
        <p:nvPicPr>
          <p:cNvPr id="18" name="Picture 17"/>
          <p:cNvPicPr/>
          <p:nvPr userDrawn="1"/>
        </p:nvPicPr>
        <p:blipFill>
          <a:blip r:embed="rId17" cstate="print"/>
          <a:srcRect/>
          <a:stretch>
            <a:fillRect/>
          </a:stretch>
        </p:blipFill>
        <p:spPr bwMode="auto">
          <a:xfrm>
            <a:off x="8226436" y="85460"/>
            <a:ext cx="822960" cy="822960"/>
          </a:xfrm>
          <a:prstGeom prst="rect">
            <a:avLst/>
          </a:prstGeom>
          <a:noFill/>
          <a:ln w="9525">
            <a:noFill/>
            <a:miter lim="800000"/>
            <a:headEnd/>
            <a:tailEnd/>
          </a:ln>
        </p:spPr>
      </p:pic>
      <p:pic>
        <p:nvPicPr>
          <p:cNvPr id="23" name="Picture 9" descr="Image968"/>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a:off x="85460" y="85460"/>
            <a:ext cx="772440" cy="82296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top-corner"/>
          <p:cNvPicPr>
            <a:picLocks noChangeAspect="1" noChangeArrowheads="1"/>
          </p:cNvPicPr>
          <p:nvPr/>
        </p:nvPicPr>
        <p:blipFill>
          <a:blip r:embed="rId13" cstate="print"/>
          <a:srcRect/>
          <a:stretch>
            <a:fillRect/>
          </a:stretch>
        </p:blipFill>
        <p:spPr bwMode="auto">
          <a:xfrm>
            <a:off x="5848350" y="0"/>
            <a:ext cx="3295650" cy="3810000"/>
          </a:xfrm>
          <a:prstGeom prst="rect">
            <a:avLst/>
          </a:prstGeom>
          <a:noFill/>
          <a:ln w="9525">
            <a:noFill/>
            <a:miter lim="800000"/>
            <a:headEnd/>
            <a:tailEnd/>
          </a:ln>
        </p:spPr>
      </p:pic>
      <p:pic>
        <p:nvPicPr>
          <p:cNvPr id="1027" name="Picture 15" descr="top-corner"/>
          <p:cNvPicPr>
            <a:picLocks noChangeAspect="1" noChangeArrowheads="1"/>
          </p:cNvPicPr>
          <p:nvPr/>
        </p:nvPicPr>
        <p:blipFill>
          <a:blip r:embed="rId14" cstate="print"/>
          <a:srcRect/>
          <a:stretch>
            <a:fillRect/>
          </a:stretch>
        </p:blipFill>
        <p:spPr bwMode="auto">
          <a:xfrm>
            <a:off x="0" y="3048000"/>
            <a:ext cx="3295650" cy="3810000"/>
          </a:xfrm>
          <a:prstGeom prst="rect">
            <a:avLst/>
          </a:prstGeom>
          <a:noFill/>
          <a:ln w="9525">
            <a:noFill/>
            <a:miter lim="800000"/>
            <a:headEnd/>
            <a:tailEnd/>
          </a:ln>
        </p:spPr>
      </p:pic>
      <p:pic>
        <p:nvPicPr>
          <p:cNvPr id="1028" name="Picture 9" descr="top-corner"/>
          <p:cNvPicPr>
            <a:picLocks noChangeAspect="1" noChangeArrowheads="1"/>
          </p:cNvPicPr>
          <p:nvPr/>
        </p:nvPicPr>
        <p:blipFill>
          <a:blip r:embed="rId15" cstate="print"/>
          <a:srcRect/>
          <a:stretch>
            <a:fillRect/>
          </a:stretch>
        </p:blipFill>
        <p:spPr bwMode="auto">
          <a:xfrm>
            <a:off x="5334000" y="3562350"/>
            <a:ext cx="3810000" cy="3295650"/>
          </a:xfrm>
          <a:prstGeom prst="rect">
            <a:avLst/>
          </a:prstGeom>
          <a:noFill/>
          <a:ln w="9525">
            <a:noFill/>
            <a:miter lim="800000"/>
            <a:headEnd/>
            <a:tailEnd/>
          </a:ln>
        </p:spPr>
      </p:pic>
      <p:pic>
        <p:nvPicPr>
          <p:cNvPr id="1029" name="Picture 3" descr="top-corner"/>
          <p:cNvPicPr>
            <a:picLocks noChangeAspect="1" noChangeArrowheads="1"/>
          </p:cNvPicPr>
          <p:nvPr userDrawn="1"/>
        </p:nvPicPr>
        <p:blipFill>
          <a:blip r:embed="rId16" cstate="print"/>
          <a:srcRect/>
          <a:stretch>
            <a:fillRect/>
          </a:stretch>
        </p:blipFill>
        <p:spPr bwMode="auto">
          <a:xfrm>
            <a:off x="0" y="0"/>
            <a:ext cx="3810000" cy="3295650"/>
          </a:xfrm>
          <a:prstGeom prst="rect">
            <a:avLst/>
          </a:prstGeom>
          <a:noFill/>
          <a:ln w="9525">
            <a:noFill/>
            <a:miter lim="800000"/>
            <a:headEnd/>
            <a:tailEnd/>
          </a:ln>
        </p:spPr>
      </p:pic>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200" b="1" i="1" dirty="0">
                <a:solidFill>
                  <a:srgbClr val="000000"/>
                </a:solidFill>
                <a:cs typeface="Arial" charset="0"/>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fontAlgn="base">
              <a:spcBef>
                <a:spcPct val="0"/>
              </a:spcBef>
              <a:spcAft>
                <a:spcPct val="0"/>
              </a:spcAft>
              <a:defRPr/>
            </a:pPr>
            <a:endParaRPr lang="en-US" dirty="0">
              <a:solidFill>
                <a:srgbClr val="000000"/>
              </a:solidFill>
              <a:cs typeface="Arial" charset="0"/>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fontAlgn="base">
              <a:spcBef>
                <a:spcPct val="0"/>
              </a:spcBef>
              <a:spcAft>
                <a:spcPct val="0"/>
              </a:spcAft>
              <a:defRPr/>
            </a:pPr>
            <a:r>
              <a:rPr lang="en-US" sz="1200" b="1" i="1" dirty="0">
                <a:solidFill>
                  <a:srgbClr val="000000"/>
                </a:solidFill>
                <a:cs typeface="Arial" charset="0"/>
              </a:rPr>
              <a:t>  Fort Benning, Home of the MCOE </a:t>
            </a:r>
            <a:endParaRPr lang="en-US" sz="1200" dirty="0">
              <a:solidFill>
                <a:srgbClr val="000000"/>
              </a:solidFill>
              <a:cs typeface="Arial" charset="0"/>
            </a:endParaRPr>
          </a:p>
        </p:txBody>
      </p:sp>
      <p:sp>
        <p:nvSpPr>
          <p:cNvPr id="1033" name="Rectangle 4"/>
          <p:cNvSpPr>
            <a:spLocks noGrp="1" noChangeArrowheads="1"/>
          </p:cNvSpPr>
          <p:nvPr>
            <p:ph type="title"/>
          </p:nvPr>
        </p:nvSpPr>
        <p:spPr bwMode="auto">
          <a:xfrm>
            <a:off x="1587500" y="173038"/>
            <a:ext cx="5773738" cy="579437"/>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1034"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level6-Oct-09</a:t>
            </a:r>
          </a:p>
          <a:p>
            <a:pPr lvl="3"/>
            <a:r>
              <a:rPr lang="en-US" smtClean="0"/>
              <a:t>Fourth level</a:t>
            </a:r>
          </a:p>
          <a:p>
            <a:pPr lvl="4"/>
            <a:r>
              <a:rPr lang="en-US" smtClean="0"/>
              <a:t>Fifth level</a:t>
            </a:r>
          </a:p>
        </p:txBody>
      </p:sp>
      <p:sp>
        <p:nvSpPr>
          <p:cNvPr id="19"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dirty="0"/>
          </a:p>
        </p:txBody>
      </p:sp>
      <p:sp>
        <p:nvSpPr>
          <p:cNvPr id="20" name="Slide Number Placeholder 5"/>
          <p:cNvSpPr>
            <a:spLocks noGrp="1"/>
          </p:cNvSpPr>
          <p:nvPr>
            <p:ph type="sldNum" sz="quarter" idx="4"/>
          </p:nvPr>
        </p:nvSpPr>
        <p:spPr bwMode="auto">
          <a:xfrm>
            <a:off x="8763000" y="6553200"/>
            <a:ext cx="381000" cy="2476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b="1" i="1">
                <a:solidFill>
                  <a:srgbClr val="000000"/>
                </a:solidFill>
                <a:latin typeface="+mn-lt"/>
                <a:cs typeface="+mn-cs"/>
              </a:defRPr>
            </a:lvl1pPr>
          </a:lstStyle>
          <a:p>
            <a:pPr fontAlgn="base">
              <a:spcBef>
                <a:spcPct val="0"/>
              </a:spcBef>
              <a:spcAft>
                <a:spcPct val="0"/>
              </a:spcAft>
              <a:defRPr/>
            </a:pPr>
            <a:fld id="{9E973BBD-C2E4-488C-A8C6-8194886EE47A}" type="slidenum">
              <a:rPr lang="en-US"/>
              <a:pPr fontAlgn="base">
                <a:spcBef>
                  <a:spcPct val="0"/>
                </a:spcBef>
                <a:spcAft>
                  <a:spcPct val="0"/>
                </a:spcAft>
                <a:defRPr/>
              </a:pPr>
              <a:t>‹#›</a:t>
            </a:fld>
            <a:endParaRPr lang="en-US" dirty="0"/>
          </a:p>
        </p:txBody>
      </p:sp>
      <p:sp>
        <p:nvSpPr>
          <p:cNvPr id="21" name="TextBox 20"/>
          <p:cNvSpPr txBox="1"/>
          <p:nvPr userDrawn="1"/>
        </p:nvSpPr>
        <p:spPr>
          <a:xfrm>
            <a:off x="7543800" y="6553200"/>
            <a:ext cx="1219200" cy="276225"/>
          </a:xfrm>
          <a:prstGeom prst="rect">
            <a:avLst/>
          </a:prstGeom>
          <a:noFill/>
        </p:spPr>
        <p:txBody>
          <a:bodyPr>
            <a:spAutoFit/>
          </a:bodyPr>
          <a:lstStyle/>
          <a:p>
            <a:pPr algn="r" eaLnBrk="0" fontAlgn="base" hangingPunct="0">
              <a:spcBef>
                <a:spcPct val="0"/>
              </a:spcBef>
              <a:spcAft>
                <a:spcPct val="0"/>
              </a:spcAft>
              <a:defRPr/>
            </a:pPr>
            <a:fld id="{9ACCD400-B4C4-404B-B4E0-10EC01AC6B89}" type="datetime5">
              <a:rPr lang="en-US" sz="1200" b="1">
                <a:solidFill>
                  <a:srgbClr val="000000"/>
                </a:solidFill>
                <a:cs typeface="Arial" charset="0"/>
              </a:rPr>
              <a:pPr algn="r" eaLnBrk="0" fontAlgn="base" hangingPunct="0">
                <a:spcBef>
                  <a:spcPct val="0"/>
                </a:spcBef>
                <a:spcAft>
                  <a:spcPct val="0"/>
                </a:spcAft>
                <a:defRPr/>
              </a:pPr>
              <a:t>7-May-12</a:t>
            </a:fld>
            <a:endParaRPr lang="en-US" sz="1200" b="1" dirty="0">
              <a:solidFill>
                <a:srgbClr val="000000"/>
              </a:solidFill>
              <a:cs typeface="Arial" charset="0"/>
            </a:endParaRPr>
          </a:p>
        </p:txBody>
      </p:sp>
      <p:pic>
        <p:nvPicPr>
          <p:cNvPr id="18" name="Picture 17"/>
          <p:cNvPicPr/>
          <p:nvPr userDrawn="1"/>
        </p:nvPicPr>
        <p:blipFill>
          <a:blip r:embed="rId17" cstate="print"/>
          <a:srcRect/>
          <a:stretch>
            <a:fillRect/>
          </a:stretch>
        </p:blipFill>
        <p:spPr bwMode="auto">
          <a:xfrm>
            <a:off x="8226436" y="85460"/>
            <a:ext cx="822960" cy="822960"/>
          </a:xfrm>
          <a:prstGeom prst="rect">
            <a:avLst/>
          </a:prstGeom>
          <a:noFill/>
          <a:ln w="9525">
            <a:noFill/>
            <a:miter lim="800000"/>
            <a:headEnd/>
            <a:tailEnd/>
          </a:ln>
        </p:spPr>
      </p:pic>
      <p:pic>
        <p:nvPicPr>
          <p:cNvPr id="23" name="Picture 9" descr="Image968"/>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a:off x="85460" y="85460"/>
            <a:ext cx="772440" cy="82296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top-corner"/>
          <p:cNvPicPr>
            <a:picLocks noChangeAspect="1" noChangeArrowheads="1"/>
          </p:cNvPicPr>
          <p:nvPr/>
        </p:nvPicPr>
        <p:blipFill>
          <a:blip r:embed="rId13" cstate="print"/>
          <a:srcRect/>
          <a:stretch>
            <a:fillRect/>
          </a:stretch>
        </p:blipFill>
        <p:spPr bwMode="auto">
          <a:xfrm>
            <a:off x="5848350" y="0"/>
            <a:ext cx="3295650" cy="3810000"/>
          </a:xfrm>
          <a:prstGeom prst="rect">
            <a:avLst/>
          </a:prstGeom>
          <a:noFill/>
          <a:ln w="9525">
            <a:noFill/>
            <a:miter lim="800000"/>
            <a:headEnd/>
            <a:tailEnd/>
          </a:ln>
        </p:spPr>
      </p:pic>
      <p:pic>
        <p:nvPicPr>
          <p:cNvPr id="1027" name="Picture 15" descr="top-corner"/>
          <p:cNvPicPr>
            <a:picLocks noChangeAspect="1" noChangeArrowheads="1"/>
          </p:cNvPicPr>
          <p:nvPr/>
        </p:nvPicPr>
        <p:blipFill>
          <a:blip r:embed="rId14" cstate="print"/>
          <a:srcRect/>
          <a:stretch>
            <a:fillRect/>
          </a:stretch>
        </p:blipFill>
        <p:spPr bwMode="auto">
          <a:xfrm>
            <a:off x="0" y="3048000"/>
            <a:ext cx="3295650" cy="3810000"/>
          </a:xfrm>
          <a:prstGeom prst="rect">
            <a:avLst/>
          </a:prstGeom>
          <a:noFill/>
          <a:ln w="9525">
            <a:noFill/>
            <a:miter lim="800000"/>
            <a:headEnd/>
            <a:tailEnd/>
          </a:ln>
        </p:spPr>
      </p:pic>
      <p:pic>
        <p:nvPicPr>
          <p:cNvPr id="1028" name="Picture 9" descr="top-corner"/>
          <p:cNvPicPr>
            <a:picLocks noChangeAspect="1" noChangeArrowheads="1"/>
          </p:cNvPicPr>
          <p:nvPr/>
        </p:nvPicPr>
        <p:blipFill>
          <a:blip r:embed="rId15" cstate="print"/>
          <a:srcRect/>
          <a:stretch>
            <a:fillRect/>
          </a:stretch>
        </p:blipFill>
        <p:spPr bwMode="auto">
          <a:xfrm>
            <a:off x="5334000" y="3562350"/>
            <a:ext cx="3810000" cy="3295650"/>
          </a:xfrm>
          <a:prstGeom prst="rect">
            <a:avLst/>
          </a:prstGeom>
          <a:noFill/>
          <a:ln w="9525">
            <a:noFill/>
            <a:miter lim="800000"/>
            <a:headEnd/>
            <a:tailEnd/>
          </a:ln>
        </p:spPr>
      </p:pic>
      <p:pic>
        <p:nvPicPr>
          <p:cNvPr id="1029" name="Picture 3" descr="top-corner"/>
          <p:cNvPicPr>
            <a:picLocks noChangeAspect="1" noChangeArrowheads="1"/>
          </p:cNvPicPr>
          <p:nvPr userDrawn="1"/>
        </p:nvPicPr>
        <p:blipFill>
          <a:blip r:embed="rId16" cstate="print"/>
          <a:srcRect/>
          <a:stretch>
            <a:fillRect/>
          </a:stretch>
        </p:blipFill>
        <p:spPr bwMode="auto">
          <a:xfrm>
            <a:off x="0" y="0"/>
            <a:ext cx="3810000" cy="3295650"/>
          </a:xfrm>
          <a:prstGeom prst="rect">
            <a:avLst/>
          </a:prstGeom>
          <a:noFill/>
          <a:ln w="9525">
            <a:noFill/>
            <a:miter lim="800000"/>
            <a:headEnd/>
            <a:tailEnd/>
          </a:ln>
        </p:spPr>
      </p:pic>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200" b="1" i="1" dirty="0">
                <a:solidFill>
                  <a:srgbClr val="000000"/>
                </a:solidFill>
                <a:cs typeface="Arial" charset="0"/>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fontAlgn="base">
              <a:spcBef>
                <a:spcPct val="0"/>
              </a:spcBef>
              <a:spcAft>
                <a:spcPct val="0"/>
              </a:spcAft>
              <a:defRPr/>
            </a:pPr>
            <a:endParaRPr lang="en-US" dirty="0">
              <a:solidFill>
                <a:srgbClr val="000000"/>
              </a:solidFill>
              <a:cs typeface="Arial" charset="0"/>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fontAlgn="base">
              <a:spcBef>
                <a:spcPct val="0"/>
              </a:spcBef>
              <a:spcAft>
                <a:spcPct val="0"/>
              </a:spcAft>
              <a:defRPr/>
            </a:pPr>
            <a:r>
              <a:rPr lang="en-US" sz="1200" b="1" i="1" dirty="0">
                <a:solidFill>
                  <a:srgbClr val="000000"/>
                </a:solidFill>
                <a:cs typeface="Arial" charset="0"/>
              </a:rPr>
              <a:t>  Fort Benning, Home of the MCOE </a:t>
            </a:r>
            <a:endParaRPr lang="en-US" sz="1200" dirty="0">
              <a:solidFill>
                <a:srgbClr val="000000"/>
              </a:solidFill>
              <a:cs typeface="Arial" charset="0"/>
            </a:endParaRPr>
          </a:p>
        </p:txBody>
      </p:sp>
      <p:sp>
        <p:nvSpPr>
          <p:cNvPr id="1033" name="Rectangle 4"/>
          <p:cNvSpPr>
            <a:spLocks noGrp="1" noChangeArrowheads="1"/>
          </p:cNvSpPr>
          <p:nvPr>
            <p:ph type="title"/>
          </p:nvPr>
        </p:nvSpPr>
        <p:spPr bwMode="auto">
          <a:xfrm>
            <a:off x="1587500" y="173038"/>
            <a:ext cx="5773738" cy="579437"/>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1034"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level6-Oct-09</a:t>
            </a:r>
          </a:p>
          <a:p>
            <a:pPr lvl="3"/>
            <a:r>
              <a:rPr lang="en-US" smtClean="0"/>
              <a:t>Fourth level</a:t>
            </a:r>
          </a:p>
          <a:p>
            <a:pPr lvl="4"/>
            <a:r>
              <a:rPr lang="en-US" smtClean="0"/>
              <a:t>Fifth level</a:t>
            </a:r>
          </a:p>
        </p:txBody>
      </p:sp>
      <p:sp>
        <p:nvSpPr>
          <p:cNvPr id="19"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dirty="0"/>
          </a:p>
        </p:txBody>
      </p:sp>
      <p:sp>
        <p:nvSpPr>
          <p:cNvPr id="20" name="Slide Number Placeholder 5"/>
          <p:cNvSpPr>
            <a:spLocks noGrp="1"/>
          </p:cNvSpPr>
          <p:nvPr>
            <p:ph type="sldNum" sz="quarter" idx="4"/>
          </p:nvPr>
        </p:nvSpPr>
        <p:spPr bwMode="auto">
          <a:xfrm>
            <a:off x="8763000" y="6553200"/>
            <a:ext cx="381000" cy="2476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b="1" i="1">
                <a:solidFill>
                  <a:srgbClr val="000000"/>
                </a:solidFill>
                <a:latin typeface="+mn-lt"/>
                <a:cs typeface="+mn-cs"/>
              </a:defRPr>
            </a:lvl1pPr>
          </a:lstStyle>
          <a:p>
            <a:pPr fontAlgn="base">
              <a:spcBef>
                <a:spcPct val="0"/>
              </a:spcBef>
              <a:spcAft>
                <a:spcPct val="0"/>
              </a:spcAft>
              <a:defRPr/>
            </a:pPr>
            <a:fld id="{9E973BBD-C2E4-488C-A8C6-8194886EE47A}" type="slidenum">
              <a:rPr lang="en-US"/>
              <a:pPr fontAlgn="base">
                <a:spcBef>
                  <a:spcPct val="0"/>
                </a:spcBef>
                <a:spcAft>
                  <a:spcPct val="0"/>
                </a:spcAft>
                <a:defRPr/>
              </a:pPr>
              <a:t>‹#›</a:t>
            </a:fld>
            <a:endParaRPr lang="en-US" dirty="0"/>
          </a:p>
        </p:txBody>
      </p:sp>
      <p:sp>
        <p:nvSpPr>
          <p:cNvPr id="21" name="TextBox 20"/>
          <p:cNvSpPr txBox="1"/>
          <p:nvPr userDrawn="1"/>
        </p:nvSpPr>
        <p:spPr>
          <a:xfrm>
            <a:off x="7543800" y="6553200"/>
            <a:ext cx="1219200" cy="276225"/>
          </a:xfrm>
          <a:prstGeom prst="rect">
            <a:avLst/>
          </a:prstGeom>
          <a:noFill/>
        </p:spPr>
        <p:txBody>
          <a:bodyPr>
            <a:spAutoFit/>
          </a:bodyPr>
          <a:lstStyle/>
          <a:p>
            <a:pPr algn="r" eaLnBrk="0" fontAlgn="base" hangingPunct="0">
              <a:spcBef>
                <a:spcPct val="0"/>
              </a:spcBef>
              <a:spcAft>
                <a:spcPct val="0"/>
              </a:spcAft>
              <a:defRPr/>
            </a:pPr>
            <a:fld id="{9ACCD400-B4C4-404B-B4E0-10EC01AC6B89}" type="datetime5">
              <a:rPr lang="en-US" sz="1200" b="1">
                <a:solidFill>
                  <a:srgbClr val="000000"/>
                </a:solidFill>
                <a:cs typeface="Arial" charset="0"/>
              </a:rPr>
              <a:pPr algn="r" eaLnBrk="0" fontAlgn="base" hangingPunct="0">
                <a:spcBef>
                  <a:spcPct val="0"/>
                </a:spcBef>
                <a:spcAft>
                  <a:spcPct val="0"/>
                </a:spcAft>
                <a:defRPr/>
              </a:pPr>
              <a:t>7-May-12</a:t>
            </a:fld>
            <a:endParaRPr lang="en-US" sz="1200" b="1" dirty="0">
              <a:solidFill>
                <a:srgbClr val="000000"/>
              </a:solidFill>
              <a:cs typeface="Arial" charset="0"/>
            </a:endParaRPr>
          </a:p>
        </p:txBody>
      </p:sp>
      <p:pic>
        <p:nvPicPr>
          <p:cNvPr id="18" name="Picture 17"/>
          <p:cNvPicPr/>
          <p:nvPr userDrawn="1"/>
        </p:nvPicPr>
        <p:blipFill>
          <a:blip r:embed="rId17" cstate="print"/>
          <a:srcRect/>
          <a:stretch>
            <a:fillRect/>
          </a:stretch>
        </p:blipFill>
        <p:spPr bwMode="auto">
          <a:xfrm>
            <a:off x="8226436" y="85460"/>
            <a:ext cx="822960" cy="822960"/>
          </a:xfrm>
          <a:prstGeom prst="rect">
            <a:avLst/>
          </a:prstGeom>
          <a:noFill/>
          <a:ln w="9525">
            <a:noFill/>
            <a:miter lim="800000"/>
            <a:headEnd/>
            <a:tailEnd/>
          </a:ln>
        </p:spPr>
      </p:pic>
      <p:pic>
        <p:nvPicPr>
          <p:cNvPr id="23" name="Picture 9" descr="Image968"/>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a:off x="85460" y="85460"/>
            <a:ext cx="772440" cy="82296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top-corner"/>
          <p:cNvPicPr>
            <a:picLocks noChangeAspect="1" noChangeArrowheads="1"/>
          </p:cNvPicPr>
          <p:nvPr/>
        </p:nvPicPr>
        <p:blipFill>
          <a:blip r:embed="rId13" cstate="print"/>
          <a:srcRect/>
          <a:stretch>
            <a:fillRect/>
          </a:stretch>
        </p:blipFill>
        <p:spPr bwMode="auto">
          <a:xfrm>
            <a:off x="5848350" y="0"/>
            <a:ext cx="3295650" cy="3810000"/>
          </a:xfrm>
          <a:prstGeom prst="rect">
            <a:avLst/>
          </a:prstGeom>
          <a:noFill/>
          <a:ln w="9525">
            <a:noFill/>
            <a:miter lim="800000"/>
            <a:headEnd/>
            <a:tailEnd/>
          </a:ln>
        </p:spPr>
      </p:pic>
      <p:pic>
        <p:nvPicPr>
          <p:cNvPr id="1027" name="Picture 15" descr="top-corner"/>
          <p:cNvPicPr>
            <a:picLocks noChangeAspect="1" noChangeArrowheads="1"/>
          </p:cNvPicPr>
          <p:nvPr/>
        </p:nvPicPr>
        <p:blipFill>
          <a:blip r:embed="rId14" cstate="print"/>
          <a:srcRect/>
          <a:stretch>
            <a:fillRect/>
          </a:stretch>
        </p:blipFill>
        <p:spPr bwMode="auto">
          <a:xfrm>
            <a:off x="0" y="3048000"/>
            <a:ext cx="3295650" cy="3810000"/>
          </a:xfrm>
          <a:prstGeom prst="rect">
            <a:avLst/>
          </a:prstGeom>
          <a:noFill/>
          <a:ln w="9525">
            <a:noFill/>
            <a:miter lim="800000"/>
            <a:headEnd/>
            <a:tailEnd/>
          </a:ln>
        </p:spPr>
      </p:pic>
      <p:pic>
        <p:nvPicPr>
          <p:cNvPr id="1028" name="Picture 9" descr="top-corner"/>
          <p:cNvPicPr>
            <a:picLocks noChangeAspect="1" noChangeArrowheads="1"/>
          </p:cNvPicPr>
          <p:nvPr/>
        </p:nvPicPr>
        <p:blipFill>
          <a:blip r:embed="rId15" cstate="print"/>
          <a:srcRect/>
          <a:stretch>
            <a:fillRect/>
          </a:stretch>
        </p:blipFill>
        <p:spPr bwMode="auto">
          <a:xfrm>
            <a:off x="5334000" y="3562350"/>
            <a:ext cx="3810000" cy="3295650"/>
          </a:xfrm>
          <a:prstGeom prst="rect">
            <a:avLst/>
          </a:prstGeom>
          <a:noFill/>
          <a:ln w="9525">
            <a:noFill/>
            <a:miter lim="800000"/>
            <a:headEnd/>
            <a:tailEnd/>
          </a:ln>
        </p:spPr>
      </p:pic>
      <p:pic>
        <p:nvPicPr>
          <p:cNvPr id="1029" name="Picture 3" descr="top-corner"/>
          <p:cNvPicPr>
            <a:picLocks noChangeAspect="1" noChangeArrowheads="1"/>
          </p:cNvPicPr>
          <p:nvPr userDrawn="1"/>
        </p:nvPicPr>
        <p:blipFill>
          <a:blip r:embed="rId16" cstate="print"/>
          <a:srcRect/>
          <a:stretch>
            <a:fillRect/>
          </a:stretch>
        </p:blipFill>
        <p:spPr bwMode="auto">
          <a:xfrm>
            <a:off x="0" y="0"/>
            <a:ext cx="3810000" cy="3295650"/>
          </a:xfrm>
          <a:prstGeom prst="rect">
            <a:avLst/>
          </a:prstGeom>
          <a:noFill/>
          <a:ln w="9525">
            <a:noFill/>
            <a:miter lim="800000"/>
            <a:headEnd/>
            <a:tailEnd/>
          </a:ln>
        </p:spPr>
      </p:pic>
      <p:sp>
        <p:nvSpPr>
          <p:cNvPr id="3086" name="Text Box 14"/>
          <p:cNvSpPr txBox="1">
            <a:spLocks noChangeArrowheads="1"/>
          </p:cNvSpPr>
          <p:nvPr/>
        </p:nvSpPr>
        <p:spPr bwMode="auto">
          <a:xfrm>
            <a:off x="76200" y="6477000"/>
            <a:ext cx="2794000" cy="27622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200" b="1" i="1" dirty="0">
                <a:solidFill>
                  <a:srgbClr val="000000"/>
                </a:solidFill>
                <a:cs typeface="Arial" charset="0"/>
              </a:rPr>
              <a:t>We Build the World’s Best Soldiers!</a:t>
            </a:r>
          </a:p>
        </p:txBody>
      </p:sp>
      <p:sp>
        <p:nvSpPr>
          <p:cNvPr id="14"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fontAlgn="base">
              <a:spcBef>
                <a:spcPct val="0"/>
              </a:spcBef>
              <a:spcAft>
                <a:spcPct val="0"/>
              </a:spcAft>
              <a:defRPr/>
            </a:pPr>
            <a:endParaRPr lang="en-US" dirty="0">
              <a:solidFill>
                <a:srgbClr val="000000"/>
              </a:solidFill>
              <a:cs typeface="Arial" charset="0"/>
            </a:endParaRPr>
          </a:p>
        </p:txBody>
      </p:sp>
      <p:sp>
        <p:nvSpPr>
          <p:cNvPr id="15" name="Rectangle 9"/>
          <p:cNvSpPr>
            <a:spLocks noChangeArrowheads="1"/>
          </p:cNvSpPr>
          <p:nvPr/>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fontAlgn="base">
              <a:spcBef>
                <a:spcPct val="0"/>
              </a:spcBef>
              <a:spcAft>
                <a:spcPct val="0"/>
              </a:spcAft>
              <a:defRPr/>
            </a:pPr>
            <a:r>
              <a:rPr lang="en-US" sz="1200" b="1" i="1" dirty="0">
                <a:solidFill>
                  <a:srgbClr val="000000"/>
                </a:solidFill>
                <a:cs typeface="Arial" charset="0"/>
              </a:rPr>
              <a:t>  Fort Benning, Home of the MCOE </a:t>
            </a:r>
            <a:endParaRPr lang="en-US" sz="1200" dirty="0">
              <a:solidFill>
                <a:srgbClr val="000000"/>
              </a:solidFill>
              <a:cs typeface="Arial" charset="0"/>
            </a:endParaRPr>
          </a:p>
        </p:txBody>
      </p:sp>
      <p:sp>
        <p:nvSpPr>
          <p:cNvPr id="1033" name="Rectangle 4"/>
          <p:cNvSpPr>
            <a:spLocks noGrp="1" noChangeArrowheads="1"/>
          </p:cNvSpPr>
          <p:nvPr>
            <p:ph type="title"/>
          </p:nvPr>
        </p:nvSpPr>
        <p:spPr bwMode="auto">
          <a:xfrm>
            <a:off x="1587500" y="173038"/>
            <a:ext cx="5773738" cy="579437"/>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1034"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level6-Oct-09</a:t>
            </a:r>
          </a:p>
          <a:p>
            <a:pPr lvl="3"/>
            <a:r>
              <a:rPr lang="en-US" smtClean="0"/>
              <a:t>Fourth level</a:t>
            </a:r>
          </a:p>
          <a:p>
            <a:pPr lvl="4"/>
            <a:r>
              <a:rPr lang="en-US" smtClean="0"/>
              <a:t>Fifth level</a:t>
            </a:r>
          </a:p>
        </p:txBody>
      </p:sp>
      <p:sp>
        <p:nvSpPr>
          <p:cNvPr id="19"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dirty="0"/>
          </a:p>
        </p:txBody>
      </p:sp>
      <p:sp>
        <p:nvSpPr>
          <p:cNvPr id="20" name="Slide Number Placeholder 5"/>
          <p:cNvSpPr>
            <a:spLocks noGrp="1"/>
          </p:cNvSpPr>
          <p:nvPr>
            <p:ph type="sldNum" sz="quarter" idx="4"/>
          </p:nvPr>
        </p:nvSpPr>
        <p:spPr bwMode="auto">
          <a:xfrm>
            <a:off x="8763000" y="6553200"/>
            <a:ext cx="381000" cy="2476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b="1" i="1">
                <a:solidFill>
                  <a:srgbClr val="000000"/>
                </a:solidFill>
                <a:latin typeface="+mn-lt"/>
                <a:cs typeface="+mn-cs"/>
              </a:defRPr>
            </a:lvl1pPr>
          </a:lstStyle>
          <a:p>
            <a:pPr fontAlgn="base">
              <a:spcBef>
                <a:spcPct val="0"/>
              </a:spcBef>
              <a:spcAft>
                <a:spcPct val="0"/>
              </a:spcAft>
              <a:defRPr/>
            </a:pPr>
            <a:fld id="{9E973BBD-C2E4-488C-A8C6-8194886EE47A}" type="slidenum">
              <a:rPr lang="en-US"/>
              <a:pPr fontAlgn="base">
                <a:spcBef>
                  <a:spcPct val="0"/>
                </a:spcBef>
                <a:spcAft>
                  <a:spcPct val="0"/>
                </a:spcAft>
                <a:defRPr/>
              </a:pPr>
              <a:t>‹#›</a:t>
            </a:fld>
            <a:endParaRPr lang="en-US" dirty="0"/>
          </a:p>
        </p:txBody>
      </p:sp>
      <p:sp>
        <p:nvSpPr>
          <p:cNvPr id="21" name="TextBox 20"/>
          <p:cNvSpPr txBox="1"/>
          <p:nvPr userDrawn="1"/>
        </p:nvSpPr>
        <p:spPr>
          <a:xfrm>
            <a:off x="7543800" y="6553200"/>
            <a:ext cx="1219200" cy="276225"/>
          </a:xfrm>
          <a:prstGeom prst="rect">
            <a:avLst/>
          </a:prstGeom>
          <a:noFill/>
        </p:spPr>
        <p:txBody>
          <a:bodyPr>
            <a:spAutoFit/>
          </a:bodyPr>
          <a:lstStyle/>
          <a:p>
            <a:pPr algn="r" eaLnBrk="0" fontAlgn="base" hangingPunct="0">
              <a:spcBef>
                <a:spcPct val="0"/>
              </a:spcBef>
              <a:spcAft>
                <a:spcPct val="0"/>
              </a:spcAft>
              <a:defRPr/>
            </a:pPr>
            <a:fld id="{9ACCD400-B4C4-404B-B4E0-10EC01AC6B89}" type="datetime5">
              <a:rPr lang="en-US" sz="1200" b="1">
                <a:solidFill>
                  <a:srgbClr val="000000"/>
                </a:solidFill>
                <a:cs typeface="Arial" charset="0"/>
              </a:rPr>
              <a:pPr algn="r" eaLnBrk="0" fontAlgn="base" hangingPunct="0">
                <a:spcBef>
                  <a:spcPct val="0"/>
                </a:spcBef>
                <a:spcAft>
                  <a:spcPct val="0"/>
                </a:spcAft>
                <a:defRPr/>
              </a:pPr>
              <a:t>7-May-12</a:t>
            </a:fld>
            <a:endParaRPr lang="en-US" sz="1200" b="1" dirty="0">
              <a:solidFill>
                <a:srgbClr val="000000"/>
              </a:solidFill>
              <a:cs typeface="Arial" charset="0"/>
            </a:endParaRPr>
          </a:p>
        </p:txBody>
      </p:sp>
      <p:pic>
        <p:nvPicPr>
          <p:cNvPr id="18" name="Picture 17"/>
          <p:cNvPicPr/>
          <p:nvPr userDrawn="1"/>
        </p:nvPicPr>
        <p:blipFill>
          <a:blip r:embed="rId17" cstate="print"/>
          <a:srcRect/>
          <a:stretch>
            <a:fillRect/>
          </a:stretch>
        </p:blipFill>
        <p:spPr bwMode="auto">
          <a:xfrm>
            <a:off x="8226436" y="85460"/>
            <a:ext cx="822960" cy="822960"/>
          </a:xfrm>
          <a:prstGeom prst="rect">
            <a:avLst/>
          </a:prstGeom>
          <a:noFill/>
          <a:ln w="9525">
            <a:noFill/>
            <a:miter lim="800000"/>
            <a:headEnd/>
            <a:tailEnd/>
          </a:ln>
        </p:spPr>
      </p:pic>
      <p:pic>
        <p:nvPicPr>
          <p:cNvPr id="23" name="Picture 9" descr="Image968"/>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a:off x="85460" y="85460"/>
            <a:ext cx="772440" cy="82296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8437" y="-24258"/>
            <a:ext cx="4487126" cy="1077218"/>
          </a:xfrm>
        </p:spPr>
        <p:txBody>
          <a:bodyPr/>
          <a:lstStyle/>
          <a:p>
            <a:r>
              <a:rPr lang="en-US" dirty="0" smtClean="0"/>
              <a:t>192d Infantry Brigade </a:t>
            </a:r>
            <a:br>
              <a:rPr lang="en-US" dirty="0" smtClean="0"/>
            </a:br>
            <a:r>
              <a:rPr lang="en-US" dirty="0" smtClean="0"/>
              <a:t>BAR to Reenlistment</a:t>
            </a:r>
            <a:endParaRPr lang="en-US" dirty="0"/>
          </a:p>
        </p:txBody>
      </p:sp>
      <p:sp>
        <p:nvSpPr>
          <p:cNvPr id="4" name="Slide Number Placeholder 3"/>
          <p:cNvSpPr>
            <a:spLocks noGrp="1"/>
          </p:cNvSpPr>
          <p:nvPr>
            <p:ph type="sldNum" sz="quarter" idx="11"/>
          </p:nvPr>
        </p:nvSpPr>
        <p:spPr/>
        <p:txBody>
          <a:bodyPr/>
          <a:lstStyle/>
          <a:p>
            <a:pPr>
              <a:defRPr/>
            </a:pPr>
            <a:fld id="{7F8D31EE-B369-4FEC-8C6C-2E367F5D6E67}" type="slidenum">
              <a:rPr lang="en-US" smtClean="0"/>
              <a:pPr>
                <a:defRPr/>
              </a:pPr>
              <a:t>1</a:t>
            </a:fld>
            <a:endParaRPr lang="en-US" dirty="0"/>
          </a:p>
        </p:txBody>
      </p:sp>
      <p:pic>
        <p:nvPicPr>
          <p:cNvPr id="1026" name="Picture 2" descr="C:\Users\william.cunningham2\Desktop\147000_192ndPstr_tb.jpg"/>
          <p:cNvPicPr>
            <a:picLocks noChangeAspect="1" noChangeArrowheads="1"/>
          </p:cNvPicPr>
          <p:nvPr/>
        </p:nvPicPr>
        <p:blipFill>
          <a:blip r:embed="rId2" cstate="print"/>
          <a:srcRect/>
          <a:stretch>
            <a:fillRect/>
          </a:stretch>
        </p:blipFill>
        <p:spPr bwMode="auto">
          <a:xfrm>
            <a:off x="2514600" y="1295400"/>
            <a:ext cx="3886200" cy="5105400"/>
          </a:xfrm>
          <a:prstGeom prst="rect">
            <a:avLst/>
          </a:prstGeom>
          <a:noFill/>
        </p:spPr>
      </p:pic>
      <p:pic>
        <p:nvPicPr>
          <p:cNvPr id="1027" name="Picture 3" descr="C:\Users\william.cunningham2\Pictures\146%20crest.jpg"/>
          <p:cNvPicPr>
            <a:picLocks noChangeAspect="1" noChangeArrowheads="1"/>
          </p:cNvPicPr>
          <p:nvPr/>
        </p:nvPicPr>
        <p:blipFill>
          <a:blip r:embed="rId3" cstate="print"/>
          <a:srcRect/>
          <a:stretch>
            <a:fillRect/>
          </a:stretch>
        </p:blipFill>
        <p:spPr bwMode="auto">
          <a:xfrm>
            <a:off x="457200" y="1371600"/>
            <a:ext cx="1593605" cy="1908175"/>
          </a:xfrm>
          <a:prstGeom prst="rect">
            <a:avLst/>
          </a:prstGeom>
          <a:noFill/>
        </p:spPr>
      </p:pic>
      <p:pic>
        <p:nvPicPr>
          <p:cNvPr id="1028" name="Picture 4" descr="C:\Users\william.cunningham2\Pictures\2-47_IN__Black-sm__GIF.gif"/>
          <p:cNvPicPr>
            <a:picLocks noChangeAspect="1" noChangeArrowheads="1"/>
          </p:cNvPicPr>
          <p:nvPr/>
        </p:nvPicPr>
        <p:blipFill>
          <a:blip r:embed="rId4" cstate="print"/>
          <a:srcRect/>
          <a:stretch>
            <a:fillRect/>
          </a:stretch>
        </p:blipFill>
        <p:spPr bwMode="auto">
          <a:xfrm>
            <a:off x="7239000" y="1600200"/>
            <a:ext cx="1143000" cy="1257300"/>
          </a:xfrm>
          <a:prstGeom prst="rect">
            <a:avLst/>
          </a:prstGeom>
          <a:noFill/>
        </p:spPr>
      </p:pic>
      <p:pic>
        <p:nvPicPr>
          <p:cNvPr id="1029" name="Picture 5" descr="C:\Users\william.cunningham2\Pictures\3-47patch.png"/>
          <p:cNvPicPr>
            <a:picLocks noChangeAspect="1" noChangeArrowheads="1"/>
          </p:cNvPicPr>
          <p:nvPr/>
        </p:nvPicPr>
        <p:blipFill>
          <a:blip r:embed="rId5" cstate="print"/>
          <a:srcRect/>
          <a:stretch>
            <a:fillRect/>
          </a:stretch>
        </p:blipFill>
        <p:spPr bwMode="auto">
          <a:xfrm>
            <a:off x="609600" y="4419600"/>
            <a:ext cx="1238250" cy="1295400"/>
          </a:xfrm>
          <a:prstGeom prst="rect">
            <a:avLst/>
          </a:prstGeom>
          <a:noFill/>
        </p:spPr>
      </p:pic>
      <p:pic>
        <p:nvPicPr>
          <p:cNvPr id="1030" name="Picture 6" descr="C:\Users\william.cunningham2\Pictures\30thAGpatch.jpg"/>
          <p:cNvPicPr>
            <a:picLocks noChangeAspect="1" noChangeArrowheads="1"/>
          </p:cNvPicPr>
          <p:nvPr/>
        </p:nvPicPr>
        <p:blipFill>
          <a:blip r:embed="rId6" cstate="print"/>
          <a:srcRect/>
          <a:stretch>
            <a:fillRect/>
          </a:stretch>
        </p:blipFill>
        <p:spPr bwMode="auto">
          <a:xfrm>
            <a:off x="7086600" y="4267200"/>
            <a:ext cx="1509713" cy="14403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F8D31EE-B369-4FEC-8C6C-2E367F5D6E67}" type="slidenum">
              <a:rPr lang="en-US" smtClean="0"/>
              <a:pPr>
                <a:defRPr/>
              </a:pPr>
              <a:t>10</a:t>
            </a:fld>
            <a:endParaRPr lang="en-US" dirty="0"/>
          </a:p>
        </p:txBody>
      </p:sp>
      <p:sp>
        <p:nvSpPr>
          <p:cNvPr id="7" name="TextBox 6"/>
          <p:cNvSpPr txBox="1"/>
          <p:nvPr/>
        </p:nvSpPr>
        <p:spPr>
          <a:xfrm>
            <a:off x="0" y="209550"/>
            <a:ext cx="9144000" cy="646331"/>
          </a:xfrm>
          <a:prstGeom prst="rect">
            <a:avLst/>
          </a:prstGeom>
          <a:noFill/>
        </p:spPr>
        <p:txBody>
          <a:bodyPr wrap="square" rtlCol="0">
            <a:spAutoFit/>
          </a:bodyPr>
          <a:lstStyle/>
          <a:p>
            <a:pPr algn="ctr" fontAlgn="base">
              <a:spcBef>
                <a:spcPct val="0"/>
              </a:spcBef>
              <a:spcAft>
                <a:spcPct val="0"/>
              </a:spcAft>
            </a:pPr>
            <a:r>
              <a:rPr lang="en-US" sz="3600" b="1" dirty="0" smtClean="0">
                <a:solidFill>
                  <a:srgbClr val="000000"/>
                </a:solidFill>
                <a:cs typeface="Arial" charset="0"/>
              </a:rPr>
              <a:t>Documentation</a:t>
            </a:r>
            <a:endParaRPr lang="en-US" sz="3600" b="1" dirty="0">
              <a:solidFill>
                <a:srgbClr val="000000"/>
              </a:solidFill>
              <a:cs typeface="Arial" charset="0"/>
            </a:endParaRPr>
          </a:p>
        </p:txBody>
      </p:sp>
      <p:sp>
        <p:nvSpPr>
          <p:cNvPr id="134145" name="Rectangle 1"/>
          <p:cNvSpPr>
            <a:spLocks noChangeArrowheads="1"/>
          </p:cNvSpPr>
          <p:nvPr/>
        </p:nvSpPr>
        <p:spPr bwMode="auto">
          <a:xfrm>
            <a:off x="0" y="1885028"/>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Depending on what the Bar to Reenlistment is for documentation may vary, but documentation is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required.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Ensure DA Form 4856’s are done correctly with the standard blurb that legal requires.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Questions about documentation, please ask the unit </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legal </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specialist for clarification.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F8D31EE-B369-4FEC-8C6C-2E367F5D6E67}" type="slidenum">
              <a:rPr lang="en-US" smtClean="0"/>
              <a:pPr>
                <a:defRPr/>
              </a:pPr>
              <a:t>11</a:t>
            </a:fld>
            <a:endParaRPr lang="en-US" dirty="0"/>
          </a:p>
        </p:txBody>
      </p:sp>
      <p:sp>
        <p:nvSpPr>
          <p:cNvPr id="5" name="Title 4"/>
          <p:cNvSpPr>
            <a:spLocks noGrp="1"/>
          </p:cNvSpPr>
          <p:nvPr>
            <p:ph type="ctrTitle"/>
          </p:nvPr>
        </p:nvSpPr>
        <p:spPr>
          <a:xfrm>
            <a:off x="3271802" y="245775"/>
            <a:ext cx="2600392" cy="584775"/>
          </a:xfrm>
        </p:spPr>
        <p:txBody>
          <a:bodyPr/>
          <a:lstStyle/>
          <a:p>
            <a:r>
              <a:rPr lang="en-US" dirty="0" smtClean="0"/>
              <a:t>BAR Review</a:t>
            </a:r>
            <a:endParaRPr lang="en-US" dirty="0"/>
          </a:p>
        </p:txBody>
      </p:sp>
      <p:sp>
        <p:nvSpPr>
          <p:cNvPr id="11" name="TextBox 10"/>
          <p:cNvSpPr txBox="1"/>
          <p:nvPr/>
        </p:nvSpPr>
        <p:spPr>
          <a:xfrm>
            <a:off x="0" y="1219200"/>
            <a:ext cx="9144000" cy="4893647"/>
          </a:xfrm>
          <a:prstGeom prst="rect">
            <a:avLst/>
          </a:prstGeom>
          <a:noFill/>
        </p:spPr>
        <p:txBody>
          <a:bodyPr wrap="square" rtlCol="0">
            <a:spAutoFit/>
          </a:bodyPr>
          <a:lstStyle/>
          <a:p>
            <a:pPr lvl="0"/>
            <a:r>
              <a:rPr lang="en-US" sz="2000" dirty="0" smtClean="0"/>
              <a:t>1st review is 90-days from Bar to Reenlistment approval date</a:t>
            </a:r>
          </a:p>
          <a:p>
            <a:pPr lvl="0"/>
            <a:endParaRPr lang="en-US" sz="2000" dirty="0" smtClean="0"/>
          </a:p>
          <a:p>
            <a:pPr lvl="0"/>
            <a:r>
              <a:rPr lang="en-US" sz="2000" dirty="0" smtClean="0"/>
              <a:t>2nd review is 180-days from Bar to Reenlistment approval date</a:t>
            </a:r>
          </a:p>
          <a:p>
            <a:endParaRPr lang="en-US" sz="2000" u="sng" dirty="0" smtClean="0"/>
          </a:p>
          <a:p>
            <a:r>
              <a:rPr lang="en-US" sz="2000" u="sng" dirty="0" smtClean="0"/>
              <a:t>Note 1</a:t>
            </a:r>
            <a:r>
              <a:rPr lang="en-US" sz="2000" dirty="0" smtClean="0"/>
              <a:t>: Upon completion of reviews the unit commander will use a counseling statement DA Form 4856 to inform the Soldier that the BAR has been reviewed and remains in effect, unless removed.</a:t>
            </a:r>
          </a:p>
          <a:p>
            <a:pPr lvl="0"/>
            <a:r>
              <a:rPr lang="en-US" sz="2000" dirty="0" smtClean="0"/>
              <a:t>If Bar remains in place after 2nd review, separation proceedings must be</a:t>
            </a:r>
          </a:p>
          <a:p>
            <a:pPr lvl="0"/>
            <a:r>
              <a:rPr lang="en-US" sz="2000" dirty="0" smtClean="0"/>
              <a:t>initiated</a:t>
            </a:r>
          </a:p>
          <a:p>
            <a:endParaRPr lang="en-US" sz="2000" u="sng" dirty="0" smtClean="0"/>
          </a:p>
          <a:p>
            <a:r>
              <a:rPr lang="en-US" sz="2000" u="sng" dirty="0" smtClean="0"/>
              <a:t>Note 2</a:t>
            </a:r>
            <a:r>
              <a:rPr lang="en-US" sz="2000" dirty="0" smtClean="0"/>
              <a:t>: Separation proceedings may be initiated at any time warranted; it is not necessary to wait for review</a:t>
            </a:r>
          </a:p>
          <a:p>
            <a:endParaRPr lang="en-US" sz="2000" u="sng" dirty="0" smtClean="0"/>
          </a:p>
          <a:p>
            <a:r>
              <a:rPr lang="en-US" sz="2000" u="sng" dirty="0" smtClean="0"/>
              <a:t>Note 3</a:t>
            </a:r>
            <a:r>
              <a:rPr lang="en-US" sz="2000" dirty="0" smtClean="0"/>
              <a:t>: Bar to Reenlistment may be removed at any time the approval authority feels the Soldier has overcome deficiency</a:t>
            </a:r>
          </a:p>
          <a:p>
            <a:endParaRPr lang="en-US" sz="1200" dirty="0" smtClean="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2227600" y="139591"/>
            <a:ext cx="4493539" cy="646331"/>
          </a:xfrm>
        </p:spPr>
        <p:txBody>
          <a:bodyPr/>
          <a:lstStyle/>
          <a:p>
            <a:r>
              <a:rPr lang="en-US" sz="3600" dirty="0" smtClean="0"/>
              <a:t> Approval Authority</a:t>
            </a:r>
          </a:p>
        </p:txBody>
      </p:sp>
      <p:sp>
        <p:nvSpPr>
          <p:cNvPr id="131073" name="Rectangle 1"/>
          <p:cNvSpPr>
            <a:spLocks noChangeArrowheads="1"/>
          </p:cNvSpPr>
          <p:nvPr/>
        </p:nvSpPr>
        <p:spPr bwMode="auto">
          <a:xfrm>
            <a:off x="0" y="2220857"/>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Soldier who has </a:t>
            </a:r>
            <a:r>
              <a:rPr kumimoji="0" lang="en-US" sz="28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less than 10 years</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active federal service; first commander, LTC or above, in Soldier's chain of command</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Soldier who has </a:t>
            </a:r>
            <a:r>
              <a:rPr kumimoji="0" lang="en-US" sz="28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10 or more years</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of active federal service; first general officer in Soldier's chain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0962" y="170369"/>
            <a:ext cx="2186817" cy="584775"/>
          </a:xfrm>
        </p:spPr>
        <p:txBody>
          <a:body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p>
            <a:pPr>
              <a:defRPr/>
            </a:pPr>
            <a:fld id="{F21C03CC-75F0-44C1-88EB-BF6F0C77F499}" type="slidenum">
              <a:rPr lang="en-US" smtClean="0"/>
              <a:pPr>
                <a:defRPr/>
              </a:pPr>
              <a:t>13</a:t>
            </a:fld>
            <a:endParaRPr lang="en-US" dirty="0"/>
          </a:p>
        </p:txBody>
      </p:sp>
      <p:pic>
        <p:nvPicPr>
          <p:cNvPr id="5" name="Picture 1" descr="C:\Users\william.cunningham2\Pictures\CC.gif"/>
          <p:cNvPicPr>
            <a:picLocks noGrp="1" noChangeAspect="1" noChangeArrowheads="1"/>
          </p:cNvPicPr>
          <p:nvPr>
            <p:ph idx="1"/>
          </p:nvPr>
        </p:nvPicPr>
        <p:blipFill>
          <a:blip r:embed="rId2" cstate="print"/>
          <a:srcRect/>
          <a:stretch>
            <a:fillRect/>
          </a:stretch>
        </p:blipFill>
        <p:spPr bwMode="auto">
          <a:xfrm>
            <a:off x="1757834" y="1600200"/>
            <a:ext cx="5628332" cy="45259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020" y="78036"/>
            <a:ext cx="3196708" cy="769441"/>
          </a:xfrm>
        </p:spPr>
        <p:txBody>
          <a:bodyPr/>
          <a:lstStyle/>
          <a:p>
            <a:r>
              <a:rPr lang="en-US" dirty="0" smtClean="0"/>
              <a:t>Standards</a:t>
            </a:r>
            <a:br>
              <a:rPr lang="en-US" dirty="0" smtClean="0"/>
            </a:br>
            <a:r>
              <a:rPr lang="en-US" sz="1200" dirty="0" smtClean="0"/>
              <a:t>AR 601-280, Chapter 8 &amp; DA Form 4126-R</a:t>
            </a:r>
            <a:endParaRPr lang="en-US" sz="1200" dirty="0"/>
          </a:p>
        </p:txBody>
      </p:sp>
      <p:sp>
        <p:nvSpPr>
          <p:cNvPr id="3" name="Content Placeholder 2"/>
          <p:cNvSpPr>
            <a:spLocks noGrp="1"/>
          </p:cNvSpPr>
          <p:nvPr>
            <p:ph idx="1"/>
          </p:nvPr>
        </p:nvSpPr>
        <p:spPr>
          <a:xfrm>
            <a:off x="457200" y="1600200"/>
            <a:ext cx="8229600" cy="4842164"/>
          </a:xfrm>
        </p:spPr>
        <p:txBody>
          <a:bodyPr/>
          <a:lstStyle/>
          <a:p>
            <a:pPr defTabSz="1019175"/>
            <a:r>
              <a:rPr lang="en-US" dirty="0" smtClean="0"/>
              <a:t> </a:t>
            </a:r>
            <a:r>
              <a:rPr lang="en-US" sz="2400" dirty="0" smtClean="0"/>
              <a:t>Only Soldiers of high moral character, personal competence, and demonstrated adaptability to the requirements of the professional Soldier’s moral code will be reenlisted in the Active Army. All Soldiers should be evaluated under the ―whole person concept, as set out in paragraph 3-7. Soldiers who cannot, or do not, measure up to such standards, but whose separation under proper administrative procedures is not warranted at the present time, will be barred from further service under this chapter</a:t>
            </a:r>
          </a:p>
          <a:p>
            <a:pPr>
              <a:buFont typeface="Arial" pitchFamily="34" charset="0"/>
              <a:buChar char="•"/>
            </a:pPr>
            <a:endParaRPr lang="en-US" sz="1800" dirty="0" smtClean="0"/>
          </a:p>
        </p:txBody>
      </p:sp>
      <p:sp>
        <p:nvSpPr>
          <p:cNvPr id="4" name="Slide Number Placeholder 3"/>
          <p:cNvSpPr>
            <a:spLocks noGrp="1"/>
          </p:cNvSpPr>
          <p:nvPr>
            <p:ph type="sldNum" sz="quarter" idx="11"/>
          </p:nvPr>
        </p:nvSpPr>
        <p:spPr/>
        <p:txBody>
          <a:bodyPr/>
          <a:lstStyle/>
          <a:p>
            <a:pPr>
              <a:defRPr/>
            </a:pPr>
            <a:fld id="{F21C03CC-75F0-44C1-88EB-BF6F0C77F499}"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752600"/>
            <a:ext cx="8153400" cy="3785652"/>
          </a:xfrm>
          <a:prstGeom prst="rect">
            <a:avLst/>
          </a:prstGeom>
          <a:noFill/>
        </p:spPr>
        <p:txBody>
          <a:bodyPr wrap="square" rtlCol="0">
            <a:spAutoFit/>
          </a:bodyPr>
          <a:lstStyle/>
          <a:p>
            <a:r>
              <a:rPr lang="en-US" sz="2000" dirty="0" smtClean="0"/>
              <a:t>The Bar to Reenlistment is </a:t>
            </a:r>
            <a:r>
              <a:rPr lang="en-US" sz="2000" b="1" u="sng" dirty="0" smtClean="0"/>
              <a:t>not a punitive action</a:t>
            </a:r>
            <a:r>
              <a:rPr lang="en-US" sz="2000" dirty="0" smtClean="0"/>
              <a:t> but is designed for use as a rehabilitative tool. Imposition of a Bar to Reenlistment does not preclude administrative separation at a later date. The Bar to Reenlistment should be initiated prior to a separation or judicial/non-judicial action because </a:t>
            </a:r>
            <a:r>
              <a:rPr lang="en-US" sz="2000" b="1" i="1" dirty="0" smtClean="0"/>
              <a:t>it is intended to put the Soldier on notice</a:t>
            </a:r>
            <a:r>
              <a:rPr lang="en-US" sz="2000" dirty="0" smtClean="0"/>
              <a:t> that- </a:t>
            </a:r>
          </a:p>
          <a:p>
            <a:r>
              <a:rPr lang="en-US" sz="2000" b="1" dirty="0" smtClean="0"/>
              <a:t>(1) </a:t>
            </a:r>
            <a:r>
              <a:rPr lang="en-US" sz="2000" dirty="0" smtClean="0"/>
              <a:t>He or she is not a candidate for reenlistment. </a:t>
            </a:r>
          </a:p>
          <a:p>
            <a:r>
              <a:rPr lang="en-US" sz="2000" b="1" dirty="0" smtClean="0"/>
              <a:t>(2) </a:t>
            </a:r>
            <a:r>
              <a:rPr lang="en-US" sz="2000" dirty="0" smtClean="0"/>
              <a:t>He or she may be a candidate for separation if the circumstances that led to the Bar to Reenlistment are not overcome. Soldiers will be advised exactly what is expected in order to overcome the Bar to Reenlistment and be given explicit timetables to over-come the reasons for the bar</a:t>
            </a:r>
            <a:endParaRPr lang="en-US" sz="2000" dirty="0" smtClean="0">
              <a:latin typeface="+mn-lt"/>
            </a:endParaRPr>
          </a:p>
        </p:txBody>
      </p:sp>
      <p:sp>
        <p:nvSpPr>
          <p:cNvPr id="10" name="Rectangle 9"/>
          <p:cNvSpPr/>
          <p:nvPr/>
        </p:nvSpPr>
        <p:spPr>
          <a:xfrm>
            <a:off x="2286000" y="152400"/>
            <a:ext cx="4572000" cy="769441"/>
          </a:xfrm>
          <a:prstGeom prst="rect">
            <a:avLst/>
          </a:prstGeom>
        </p:spPr>
        <p:txBody>
          <a:bodyPr wrap="square">
            <a:spAutoFit/>
          </a:bodyPr>
          <a:lstStyle/>
          <a:p>
            <a:pPr algn="ctr"/>
            <a:r>
              <a:rPr lang="en-US" sz="3200" b="1" dirty="0" smtClean="0"/>
              <a:t>Standards</a:t>
            </a:r>
            <a:r>
              <a:rPr lang="en-US" dirty="0" smtClean="0"/>
              <a:t/>
            </a:r>
            <a:br>
              <a:rPr lang="en-US" dirty="0" smtClean="0"/>
            </a:br>
            <a:r>
              <a:rPr lang="en-US" sz="1200" b="1" dirty="0" smtClean="0"/>
              <a:t>AR 601-280, Chapter 8 &amp; DA Form 4126-R</a:t>
            </a:r>
            <a:endParaRPr lang="en-US" sz="1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0C10A6FC-7707-4FB5-B882-A2568138F746}" type="slidenum">
              <a:rPr lang="en-US" smtClean="0"/>
              <a:pPr>
                <a:defRPr/>
              </a:pPr>
              <a:t>4</a:t>
            </a:fld>
            <a:endParaRPr lang="en-US" dirty="0"/>
          </a:p>
        </p:txBody>
      </p:sp>
      <p:sp>
        <p:nvSpPr>
          <p:cNvPr id="3" name="TextBox 2"/>
          <p:cNvSpPr txBox="1"/>
          <p:nvPr/>
        </p:nvSpPr>
        <p:spPr>
          <a:xfrm>
            <a:off x="0" y="228600"/>
            <a:ext cx="9144000" cy="646331"/>
          </a:xfrm>
          <a:prstGeom prst="rect">
            <a:avLst/>
          </a:prstGeom>
          <a:noFill/>
        </p:spPr>
        <p:txBody>
          <a:bodyPr wrap="square" rtlCol="0">
            <a:spAutoFit/>
          </a:bodyPr>
          <a:lstStyle/>
          <a:p>
            <a:pPr algn="ctr"/>
            <a:r>
              <a:rPr lang="en-US" sz="3600" b="1" dirty="0" smtClean="0">
                <a:latin typeface="+mn-lt"/>
              </a:rPr>
              <a:t>Guidelines</a:t>
            </a:r>
          </a:p>
        </p:txBody>
      </p:sp>
      <p:sp>
        <p:nvSpPr>
          <p:cNvPr id="4" name="TextBox 3"/>
          <p:cNvSpPr txBox="1"/>
          <p:nvPr/>
        </p:nvSpPr>
        <p:spPr>
          <a:xfrm>
            <a:off x="0" y="1219200"/>
            <a:ext cx="9144000" cy="5262979"/>
          </a:xfrm>
          <a:prstGeom prst="rect">
            <a:avLst/>
          </a:prstGeom>
          <a:noFill/>
        </p:spPr>
        <p:txBody>
          <a:bodyPr wrap="square" rtlCol="0">
            <a:spAutoFit/>
          </a:bodyPr>
          <a:lstStyle/>
          <a:p>
            <a:endParaRPr lang="en-US" sz="1600" b="1" i="1" dirty="0" smtClean="0">
              <a:latin typeface="Arial,BoldItalic"/>
            </a:endParaRPr>
          </a:p>
          <a:p>
            <a:r>
              <a:rPr lang="en-US" sz="1600" b="1" i="1" dirty="0" smtClean="0">
                <a:latin typeface="Arial,BoldItalic"/>
              </a:rPr>
              <a:t>A Bar to Reenlistment will not be initiated when separation action is pending per AR 635-200</a:t>
            </a:r>
          </a:p>
          <a:p>
            <a:endParaRPr lang="en-US" sz="1600" b="1" i="1" dirty="0" smtClean="0">
              <a:latin typeface="Arial,BoldItalic"/>
            </a:endParaRPr>
          </a:p>
          <a:p>
            <a:endParaRPr lang="en-US" sz="1600" b="1" i="1" dirty="0" smtClean="0">
              <a:latin typeface="Arial,BoldItalic"/>
            </a:endParaRPr>
          </a:p>
          <a:p>
            <a:r>
              <a:rPr lang="en-US" sz="1600" b="1" i="1" dirty="0" smtClean="0">
                <a:latin typeface="Arial,BoldItalic"/>
              </a:rPr>
              <a:t>A Bar to Reenlistment will not be initiated solely because a Soldier refuses to reenlist</a:t>
            </a:r>
          </a:p>
          <a:p>
            <a:endParaRPr lang="en-US" sz="1600" b="1" i="1" dirty="0" smtClean="0">
              <a:latin typeface="Arial,BoldItalic"/>
            </a:endParaRPr>
          </a:p>
          <a:p>
            <a:endParaRPr lang="en-US" sz="1600" b="1" i="1" dirty="0" smtClean="0">
              <a:latin typeface="Arial,BoldItalic"/>
            </a:endParaRPr>
          </a:p>
          <a:p>
            <a:r>
              <a:rPr lang="en-US" sz="1600" b="1" i="1" dirty="0" smtClean="0">
                <a:latin typeface="Arial,BoldItalic"/>
              </a:rPr>
              <a:t>Bar to Reenlistment procedures will not be used instead of trial by court-martial, </a:t>
            </a:r>
            <a:r>
              <a:rPr lang="en-US" sz="1600" b="1" i="1" dirty="0" err="1" smtClean="0">
                <a:latin typeface="Arial,BoldItalic"/>
              </a:rPr>
              <a:t>nonjudicial</a:t>
            </a:r>
            <a:r>
              <a:rPr lang="en-US" sz="1600" b="1" i="1" dirty="0" smtClean="0">
                <a:latin typeface="Arial,BoldItalic"/>
              </a:rPr>
              <a:t> punishment, or other administrative action.</a:t>
            </a:r>
          </a:p>
          <a:p>
            <a:endParaRPr lang="en-US" sz="1600" b="1" i="1" dirty="0" smtClean="0">
              <a:latin typeface="Arial,BoldItalic"/>
            </a:endParaRPr>
          </a:p>
          <a:p>
            <a:endParaRPr lang="en-US" sz="1600" b="1" i="1" dirty="0" smtClean="0">
              <a:latin typeface="Arial,BoldItalic"/>
            </a:endParaRPr>
          </a:p>
          <a:p>
            <a:r>
              <a:rPr lang="en-US" sz="1600" b="1" i="1" dirty="0" smtClean="0">
                <a:latin typeface="Arial,BoldItalic"/>
              </a:rPr>
              <a:t>The fact that disciplinary or administrative action not resulting in separation has been previously taken does not preclude initiation of Bar to Reenlistment if such action is deemed appropriate.  When a Soldier has had a completed chapter action and subsequently is recommended for retention, any documents used in that chapter action may be used in a subsequent bar action. </a:t>
            </a:r>
          </a:p>
          <a:p>
            <a:endParaRPr lang="en-US" sz="1600" b="1" i="1" dirty="0" smtClean="0">
              <a:latin typeface="Arial,BoldItalic"/>
            </a:endParaRPr>
          </a:p>
          <a:p>
            <a:endParaRPr lang="en-US" sz="1600" b="1" i="1" dirty="0" smtClean="0">
              <a:latin typeface="Arial,BoldItalic"/>
            </a:endParaRPr>
          </a:p>
          <a:p>
            <a:r>
              <a:rPr lang="en-US" sz="1600" b="1" i="1" dirty="0" smtClean="0">
                <a:latin typeface="Arial,BoldItalic"/>
              </a:rPr>
              <a:t>The fact that a Soldier may be issued an honorable or general discharge for the current period of service does not prevent initiation of a Bar to Reenlistment to deny the Soldier later service in the Active Army.</a:t>
            </a:r>
            <a:endParaRPr lang="en-US" sz="1600" b="1" i="1" dirty="0" smtClean="0">
              <a:latin typeface="TimesNew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0C10A6FC-7707-4FB5-B882-A2568138F746}" type="slidenum">
              <a:rPr lang="en-US" smtClean="0"/>
              <a:pPr>
                <a:defRPr/>
              </a:pPr>
              <a:t>5</a:t>
            </a:fld>
            <a:endParaRPr lang="en-US" dirty="0"/>
          </a:p>
        </p:txBody>
      </p:sp>
      <p:sp>
        <p:nvSpPr>
          <p:cNvPr id="3" name="TextBox 2"/>
          <p:cNvSpPr txBox="1"/>
          <p:nvPr/>
        </p:nvSpPr>
        <p:spPr>
          <a:xfrm>
            <a:off x="0" y="228600"/>
            <a:ext cx="9144000" cy="646331"/>
          </a:xfrm>
          <a:prstGeom prst="rect">
            <a:avLst/>
          </a:prstGeom>
          <a:noFill/>
        </p:spPr>
        <p:txBody>
          <a:bodyPr wrap="square" rtlCol="0">
            <a:spAutoFit/>
          </a:bodyPr>
          <a:lstStyle/>
          <a:p>
            <a:pPr algn="ctr"/>
            <a:r>
              <a:rPr lang="en-US" sz="3600" b="1" dirty="0" smtClean="0">
                <a:latin typeface="+mn-lt"/>
              </a:rPr>
              <a:t>Guidelines</a:t>
            </a:r>
          </a:p>
        </p:txBody>
      </p:sp>
      <p:sp>
        <p:nvSpPr>
          <p:cNvPr id="4" name="TextBox 3"/>
          <p:cNvSpPr txBox="1"/>
          <p:nvPr/>
        </p:nvSpPr>
        <p:spPr>
          <a:xfrm>
            <a:off x="0" y="1447800"/>
            <a:ext cx="9144000" cy="4031873"/>
          </a:xfrm>
          <a:prstGeom prst="rect">
            <a:avLst/>
          </a:prstGeom>
          <a:noFill/>
        </p:spPr>
        <p:txBody>
          <a:bodyPr wrap="square" rtlCol="0">
            <a:spAutoFit/>
          </a:bodyPr>
          <a:lstStyle/>
          <a:p>
            <a:r>
              <a:rPr lang="en-US" sz="1600" b="1" i="1" dirty="0" smtClean="0">
                <a:latin typeface="Arial,BoldItalic"/>
              </a:rPr>
              <a:t>The fact that a Soldier may be issued an honorable or general discharge for the current period of service does not prevent initiation of a Bar to Reenlistment to deny the Soldier later service in the Active Army.</a:t>
            </a:r>
          </a:p>
          <a:p>
            <a:endParaRPr lang="en-US" sz="1600" b="1" i="1" dirty="0" smtClean="0">
              <a:latin typeface="Arial,BoldItalic"/>
            </a:endParaRPr>
          </a:p>
          <a:p>
            <a:r>
              <a:rPr lang="en-US" sz="1600" b="1" i="1" dirty="0" smtClean="0">
                <a:latin typeface="Arial,BoldItalic"/>
              </a:rPr>
              <a:t>The fact that a Soldier may have served honorably for a number of years is considered in the evaluation of his or her service; however, it does not prohibit the initiation of Bar to Reenlistment procedures if such action is deemed appropriate.</a:t>
            </a:r>
          </a:p>
          <a:p>
            <a:endParaRPr lang="en-US" sz="1600" b="1" i="1" dirty="0" smtClean="0">
              <a:latin typeface="Arial,BoldItalic"/>
            </a:endParaRPr>
          </a:p>
          <a:p>
            <a:r>
              <a:rPr lang="en-US" sz="1600" b="1" i="1" dirty="0" smtClean="0">
                <a:latin typeface="Arial,BoldItalic"/>
              </a:rPr>
              <a:t>A Bar to Reenlistment will not be initiated for Soldiers with an approved retirement.</a:t>
            </a:r>
          </a:p>
          <a:p>
            <a:endParaRPr lang="en-US" sz="1600" b="1" i="1" dirty="0" smtClean="0">
              <a:latin typeface="Arial,BoldItalic"/>
            </a:endParaRPr>
          </a:p>
          <a:p>
            <a:r>
              <a:rPr lang="en-US" sz="1600" b="1" i="1" dirty="0" smtClean="0">
                <a:latin typeface="Arial,BoldItalic"/>
              </a:rPr>
              <a:t>A Bar to Reenlistment will not be initiated on Soldiers serving on indefinite reenlistments.  Denial of continued service on these Soldiers will be accomplished IAW applicable provisions of AR 635-200 and other regulations as appropriate.</a:t>
            </a:r>
          </a:p>
          <a:p>
            <a:endParaRPr lang="en-US" sz="1600" b="1" i="1" dirty="0" smtClean="0">
              <a:latin typeface="Arial,BoldItalic"/>
            </a:endParaRPr>
          </a:p>
          <a:p>
            <a:r>
              <a:rPr lang="en-US" sz="1600" b="1" i="1" dirty="0" smtClean="0">
                <a:latin typeface="Arial,BoldItalic"/>
              </a:rPr>
              <a:t>An approved local bar to reenlistment will take precedence over the QMP.  If the bar is removed, the Soldier will be processed under QMP as prescribed in AR 635-200.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773" y="61868"/>
            <a:ext cx="4134465" cy="1200329"/>
          </a:xfrm>
        </p:spPr>
        <p:txBody>
          <a:bodyPr/>
          <a:lstStyle/>
          <a:p>
            <a:pPr>
              <a:defRPr/>
            </a:pPr>
            <a:r>
              <a:rPr lang="en-US" sz="3600" dirty="0" smtClean="0"/>
              <a:t>Reasons for a Bar</a:t>
            </a:r>
            <a:r>
              <a:rPr lang="en-US" sz="1800" dirty="0" smtClean="0"/>
              <a:t/>
            </a:r>
            <a:br>
              <a:rPr lang="en-US" sz="1800" dirty="0" smtClean="0"/>
            </a:br>
            <a:r>
              <a:rPr lang="en-US" sz="1800" dirty="0" smtClean="0"/>
              <a:t>Optional</a:t>
            </a:r>
            <a:br>
              <a:rPr lang="en-US" sz="1800" dirty="0" smtClean="0"/>
            </a:br>
            <a:endParaRPr lang="en-US" sz="1800" dirty="0"/>
          </a:p>
        </p:txBody>
      </p:sp>
      <p:sp>
        <p:nvSpPr>
          <p:cNvPr id="4" name="Slide Number Placeholder 3"/>
          <p:cNvSpPr>
            <a:spLocks noGrp="1"/>
          </p:cNvSpPr>
          <p:nvPr>
            <p:ph type="sldNum" sz="quarter" idx="11"/>
          </p:nvPr>
        </p:nvSpPr>
        <p:spPr/>
        <p:txBody>
          <a:bodyPr/>
          <a:lstStyle/>
          <a:p>
            <a:pPr>
              <a:defRPr/>
            </a:pPr>
            <a:fld id="{F21C03CC-75F0-44C1-88EB-BF6F0C77F499}" type="slidenum">
              <a:rPr lang="en-US" smtClean="0"/>
              <a:pPr>
                <a:defRPr/>
              </a:pPr>
              <a:t>6</a:t>
            </a:fld>
            <a:endParaRPr lang="en-US" dirty="0"/>
          </a:p>
        </p:txBody>
      </p:sp>
      <p:sp>
        <p:nvSpPr>
          <p:cNvPr id="19" name="TextBox 18"/>
          <p:cNvSpPr txBox="1"/>
          <p:nvPr/>
        </p:nvSpPr>
        <p:spPr>
          <a:xfrm>
            <a:off x="0" y="1600200"/>
            <a:ext cx="9144000" cy="5047536"/>
          </a:xfrm>
          <a:prstGeom prst="rect">
            <a:avLst/>
          </a:prstGeom>
          <a:noFill/>
        </p:spPr>
        <p:txBody>
          <a:bodyPr wrap="square" rtlCol="0">
            <a:spAutoFit/>
          </a:bodyPr>
          <a:lstStyle/>
          <a:p>
            <a:r>
              <a:rPr lang="en-US" dirty="0" smtClean="0">
                <a:latin typeface="+mn-lt"/>
              </a:rPr>
              <a:t>Lateness to formations, details, or assigned duties.			</a:t>
            </a:r>
          </a:p>
          <a:p>
            <a:r>
              <a:rPr lang="en-US" dirty="0" smtClean="0">
                <a:latin typeface="+mn-lt"/>
              </a:rPr>
              <a:t>AWOL for 1-24 hour periods.</a:t>
            </a:r>
          </a:p>
          <a:p>
            <a:r>
              <a:rPr lang="en-US" dirty="0" smtClean="0"/>
              <a:t>Losses of clothing and equipment.				</a:t>
            </a:r>
          </a:p>
          <a:p>
            <a:r>
              <a:rPr lang="en-US" dirty="0" smtClean="0"/>
              <a:t>Substandard personal appearance/personal hygiene</a:t>
            </a:r>
          </a:p>
          <a:p>
            <a:r>
              <a:rPr lang="en-US" dirty="0" smtClean="0">
                <a:latin typeface="+mn-lt"/>
              </a:rPr>
              <a:t>Article 15(s)</a:t>
            </a:r>
          </a:p>
          <a:p>
            <a:r>
              <a:rPr lang="en-US" dirty="0" smtClean="0"/>
              <a:t>Continuous indebtedness, reluctance to repay, or late payments		</a:t>
            </a:r>
          </a:p>
          <a:p>
            <a:r>
              <a:rPr lang="en-US" dirty="0" smtClean="0"/>
              <a:t>Frequent traffic violations</a:t>
            </a:r>
          </a:p>
          <a:p>
            <a:r>
              <a:rPr lang="en-US" dirty="0" smtClean="0">
                <a:latin typeface="+mn-lt"/>
              </a:rPr>
              <a:t>Excessive number of sick call visits w/o justification			</a:t>
            </a:r>
          </a:p>
          <a:p>
            <a:r>
              <a:rPr lang="en-US" dirty="0" smtClean="0">
                <a:latin typeface="+mn-lt"/>
              </a:rPr>
              <a:t>Late returning from pass/leave</a:t>
            </a:r>
          </a:p>
          <a:p>
            <a:r>
              <a:rPr lang="en-US" dirty="0" smtClean="0"/>
              <a:t>Cannot follow orders; shirks responsibilities			</a:t>
            </a:r>
          </a:p>
          <a:p>
            <a:r>
              <a:rPr lang="en-US" dirty="0" smtClean="0"/>
              <a:t>Takes too much time, is recalcitrant</a:t>
            </a:r>
          </a:p>
          <a:p>
            <a:r>
              <a:rPr lang="en-US" dirty="0" smtClean="0">
                <a:latin typeface="+mn-lt"/>
              </a:rPr>
              <a:t>Cannot train for a job; apathetic; disinterested			</a:t>
            </a:r>
          </a:p>
          <a:p>
            <a:r>
              <a:rPr lang="en-US" dirty="0" smtClean="0">
                <a:latin typeface="+mn-lt"/>
              </a:rPr>
              <a:t>Involvement in immoral acts</a:t>
            </a:r>
          </a:p>
          <a:p>
            <a:r>
              <a:rPr lang="en-US" dirty="0" smtClean="0"/>
              <a:t>Cannot adapt to military life; uncooperative; frequent difficulties w/other Soldiers</a:t>
            </a:r>
          </a:p>
          <a:p>
            <a:r>
              <a:rPr lang="en-US" dirty="0" smtClean="0"/>
              <a:t>Failure to manage personal, marital, or family affairs.</a:t>
            </a:r>
          </a:p>
          <a:p>
            <a:endParaRPr lang="en-US" sz="2000" dirty="0" smtClean="0">
              <a:latin typeface="+mn-lt"/>
            </a:endParaRPr>
          </a:p>
          <a:p>
            <a:endParaRPr lang="en-US" sz="2000" dirty="0" smtClean="0">
              <a:latin typeface="+mn-lt"/>
            </a:endParaRPr>
          </a:p>
          <a:p>
            <a:endParaRPr lang="en-US" sz="1200" dirty="0" smtClean="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773" y="61868"/>
            <a:ext cx="4134465" cy="1200329"/>
          </a:xfrm>
        </p:spPr>
        <p:txBody>
          <a:bodyPr/>
          <a:lstStyle/>
          <a:p>
            <a:pPr>
              <a:defRPr/>
            </a:pPr>
            <a:r>
              <a:rPr lang="en-US" sz="3600" dirty="0" smtClean="0"/>
              <a:t>Reasons for a Bar</a:t>
            </a:r>
            <a:r>
              <a:rPr lang="en-US" sz="1800" dirty="0" smtClean="0"/>
              <a:t/>
            </a:r>
            <a:br>
              <a:rPr lang="en-US" sz="1800" dirty="0" smtClean="0"/>
            </a:br>
            <a:r>
              <a:rPr lang="en-US" sz="1800" dirty="0" smtClean="0"/>
              <a:t>Optional</a:t>
            </a:r>
            <a:br>
              <a:rPr lang="en-US" sz="1800" dirty="0" smtClean="0"/>
            </a:br>
            <a:endParaRPr lang="en-US" sz="1800" dirty="0"/>
          </a:p>
        </p:txBody>
      </p:sp>
      <p:sp>
        <p:nvSpPr>
          <p:cNvPr id="4" name="Slide Number Placeholder 3"/>
          <p:cNvSpPr>
            <a:spLocks noGrp="1"/>
          </p:cNvSpPr>
          <p:nvPr>
            <p:ph type="sldNum" sz="quarter" idx="11"/>
          </p:nvPr>
        </p:nvSpPr>
        <p:spPr/>
        <p:txBody>
          <a:bodyPr/>
          <a:lstStyle/>
          <a:p>
            <a:pPr>
              <a:defRPr/>
            </a:pPr>
            <a:fld id="{F21C03CC-75F0-44C1-88EB-BF6F0C77F499}" type="slidenum">
              <a:rPr lang="en-US" smtClean="0"/>
              <a:pPr>
                <a:defRPr/>
              </a:pPr>
              <a:t>7</a:t>
            </a:fld>
            <a:endParaRPr lang="en-US" dirty="0"/>
          </a:p>
        </p:txBody>
      </p:sp>
      <p:sp>
        <p:nvSpPr>
          <p:cNvPr id="19" name="TextBox 18"/>
          <p:cNvSpPr txBox="1"/>
          <p:nvPr/>
        </p:nvSpPr>
        <p:spPr>
          <a:xfrm>
            <a:off x="0" y="1981200"/>
            <a:ext cx="9144000" cy="3631763"/>
          </a:xfrm>
          <a:prstGeom prst="rect">
            <a:avLst/>
          </a:prstGeom>
          <a:noFill/>
        </p:spPr>
        <p:txBody>
          <a:bodyPr wrap="square" rtlCol="0">
            <a:spAutoFit/>
          </a:bodyPr>
          <a:lstStyle/>
          <a:p>
            <a:r>
              <a:rPr lang="en-US" dirty="0" smtClean="0"/>
              <a:t>Cannot train for a job; apathetic; disinterested			</a:t>
            </a:r>
          </a:p>
          <a:p>
            <a:r>
              <a:rPr lang="en-US" dirty="0" smtClean="0"/>
              <a:t>Involvement in immoral acts</a:t>
            </a:r>
          </a:p>
          <a:p>
            <a:r>
              <a:rPr lang="en-US" dirty="0" smtClean="0"/>
              <a:t>Cannot adapt to military life; uncooperative; frequent difficulties w/other Soldiers</a:t>
            </a:r>
          </a:p>
          <a:p>
            <a:r>
              <a:rPr lang="en-US" dirty="0" smtClean="0"/>
              <a:t>Failure to manage personal, marital, or family affairs.</a:t>
            </a:r>
          </a:p>
          <a:p>
            <a:r>
              <a:rPr lang="en-US" dirty="0" smtClean="0">
                <a:latin typeface="+mn-lt"/>
              </a:rPr>
              <a:t>Causes trouble in the civilian community.</a:t>
            </a:r>
          </a:p>
          <a:p>
            <a:r>
              <a:rPr lang="en-US" dirty="0" smtClean="0"/>
              <a:t>Personal behavior brings discredit upon his unit or the Army.</a:t>
            </a:r>
          </a:p>
          <a:p>
            <a:r>
              <a:rPr lang="en-US" dirty="0" smtClean="0">
                <a:latin typeface="+mn-lt"/>
              </a:rPr>
              <a:t>Failure to achieve individual weapons qualification.</a:t>
            </a:r>
          </a:p>
          <a:p>
            <a:r>
              <a:rPr lang="en-US" dirty="0" smtClean="0"/>
              <a:t>Failure to pass the Army’s Physical Fitness Test for the record.</a:t>
            </a:r>
          </a:p>
          <a:p>
            <a:r>
              <a:rPr lang="en-US" dirty="0" smtClean="0">
                <a:latin typeface="+mn-lt"/>
              </a:rPr>
              <a:t>Loss of qualification in PMOS &amp; Soldier cannot be retrained into new MOS</a:t>
            </a:r>
          </a:p>
          <a:p>
            <a:r>
              <a:rPr lang="en-US" dirty="0" smtClean="0"/>
              <a:t>Noncompetitive for promotion</a:t>
            </a:r>
          </a:p>
          <a:p>
            <a:r>
              <a:rPr lang="en-US" dirty="0" smtClean="0"/>
              <a:t>Lack of potential to become a supervisor or senior technician</a:t>
            </a:r>
            <a:endParaRPr lang="en-US" dirty="0" smtClean="0">
              <a:latin typeface="+mn-lt"/>
            </a:endParaRPr>
          </a:p>
          <a:p>
            <a:endParaRPr lang="en-US" sz="2000" dirty="0" smtClean="0">
              <a:latin typeface="+mn-lt"/>
            </a:endParaRPr>
          </a:p>
          <a:p>
            <a:endParaRPr lang="en-US" sz="1200" dirty="0" smtClean="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2"/>
          <p:cNvSpPr>
            <a:spLocks noGrp="1" noChangeArrowheads="1"/>
          </p:cNvSpPr>
          <p:nvPr>
            <p:ph type="title"/>
          </p:nvPr>
        </p:nvSpPr>
        <p:spPr>
          <a:xfrm>
            <a:off x="2528737" y="94447"/>
            <a:ext cx="4134465" cy="954107"/>
          </a:xfrm>
        </p:spPr>
        <p:txBody>
          <a:bodyPr/>
          <a:lstStyle/>
          <a:p>
            <a:pPr>
              <a:defRPr/>
            </a:pPr>
            <a:r>
              <a:rPr lang="en-US" sz="3600" dirty="0" smtClean="0">
                <a:latin typeface="+mn-lt"/>
              </a:rPr>
              <a:t>Reasons for a Bar</a:t>
            </a:r>
            <a:br>
              <a:rPr lang="en-US" sz="3600" dirty="0" smtClean="0">
                <a:latin typeface="+mn-lt"/>
              </a:rPr>
            </a:br>
            <a:r>
              <a:rPr lang="en-US" sz="2000" dirty="0" smtClean="0">
                <a:latin typeface="+mn-lt"/>
              </a:rPr>
              <a:t>Mandatory</a:t>
            </a:r>
          </a:p>
        </p:txBody>
      </p:sp>
      <p:sp>
        <p:nvSpPr>
          <p:cNvPr id="137217" name="Rectangle 1"/>
          <p:cNvSpPr>
            <a:spLocks noChangeArrowheads="1"/>
          </p:cNvSpPr>
          <p:nvPr/>
        </p:nvSpPr>
        <p:spPr bwMode="auto">
          <a:xfrm>
            <a:off x="0" y="1490635"/>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Commanders </a:t>
            </a:r>
            <a:r>
              <a:rPr kumimoji="0" lang="en-US" sz="1600" b="1" i="0" u="sng" strike="noStrike" cap="none" normalizeH="0" baseline="0" dirty="0" smtClean="0">
                <a:ln>
                  <a:noFill/>
                </a:ln>
                <a:solidFill>
                  <a:srgbClr val="000000"/>
                </a:solidFill>
                <a:effectLst/>
                <a:latin typeface="Arial" pitchFamily="34" charset="0"/>
                <a:ea typeface="Calibri" pitchFamily="34" charset="0"/>
                <a:cs typeface="Arial" pitchFamily="34" charset="0"/>
              </a:rPr>
              <a:t>will</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initiate bar to reenlistment or separation proceedings (per AR 635-200) against Soldiers who—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(1)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Do not make satisfactory progress in the Army Weight Control Program.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(2)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Fail two consecutive APFT.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(3)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Are removed for cause from NCOES courses </a:t>
            </a:r>
            <a:r>
              <a:rPr kumimoji="0" lang="en-US" sz="1600" b="0" i="1" u="none" strike="noStrike" cap="none" normalizeH="0" baseline="0" dirty="0" smtClean="0">
                <a:ln>
                  <a:noFill/>
                </a:ln>
                <a:solidFill>
                  <a:srgbClr val="000000"/>
                </a:solidFill>
                <a:effectLst/>
                <a:latin typeface="Arial" pitchFamily="34" charset="0"/>
                <a:ea typeface="Calibri" pitchFamily="34" charset="0"/>
                <a:cs typeface="Arial" pitchFamily="34" charset="0"/>
              </a:rPr>
              <a:t>(includes conduct, disciplinary or academic deficiency, failure, or a combination)</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*(4) Loss of PMOS qualification due to the fault of the Soldier.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*(5) Soldier denied Command List Integration (CLI) for promotion by the unit commander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*(6) An incident involving the use of illegal drugs or alcohol within the current enlistment/reenlistment period resulting in an official filed letter of reprimand; a finding of guilty under Article 15, UCMJ; a civilian criminal conviction; or a conviction by court-martial.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*(7) Two or more separate proceedings under Article 15, UCMJ resulting in a finding of guilty by a field grade commander during the Soldier's current enlistment/reenlistment period of service.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*(8) Soldier AWOL more than 96 hours during the current enlistment/reenlistment period.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201" y="276875"/>
            <a:ext cx="2393605" cy="584775"/>
          </a:xfrm>
        </p:spPr>
        <p:txBody>
          <a:bodyPr/>
          <a:lstStyle/>
          <a:p>
            <a:r>
              <a:rPr lang="en-US" dirty="0" smtClean="0"/>
              <a:t>Processing</a:t>
            </a:r>
            <a:endParaRPr lang="en-US" dirty="0"/>
          </a:p>
        </p:txBody>
      </p:sp>
      <p:sp>
        <p:nvSpPr>
          <p:cNvPr id="135169" name="Rectangle 1"/>
          <p:cNvSpPr>
            <a:spLocks noChangeArrowheads="1"/>
          </p:cNvSpPr>
          <p:nvPr/>
        </p:nvSpPr>
        <p:spPr bwMode="auto">
          <a:xfrm>
            <a:off x="0" y="1288767"/>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Company prepares Bar Certificate (DA Form 4126-R)</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Soldier is counseled by initiating officer (usually Company Commander) that a Bar to Reenlistment is being recommended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Soldier may submit a statement to the approval authority (below)</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Bar then goes to next authority level (usually Battalion Commander)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If approved, Career Counselor changes IMREPR code to 9K</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Once approved, initiating commander will counsel Soldier that Bar to Reenlistment was approved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Soldier has 7 days to appeal the Bar to Reenlistment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2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dirty="0" smtClean="0">
            <a:latin typeface="+mn-lt"/>
          </a:defRPr>
        </a:defPPr>
      </a:lstStyle>
    </a:tx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3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dirty="0" smtClean="0">
            <a:latin typeface="+mn-lt"/>
          </a:defRPr>
        </a:defPPr>
      </a:lstStyle>
    </a:tx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4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dirty="0" smtClean="0">
            <a:latin typeface="+mn-lt"/>
          </a:defRPr>
        </a:defPPr>
      </a:lstStyle>
    </a:tx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5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dirty="0" smtClean="0">
            <a:latin typeface="+mn-lt"/>
          </a:defRPr>
        </a:defPPr>
      </a:lstStyle>
    </a:tx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6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dirty="0" smtClean="0">
            <a:latin typeface="+mn-lt"/>
          </a:defRPr>
        </a:defPPr>
      </a:lstStyle>
    </a:tx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7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dirty="0" smtClean="0">
            <a:latin typeface="+mn-lt"/>
          </a:defRPr>
        </a:defPPr>
      </a:lstStyle>
    </a:tx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8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dirty="0" smtClean="0">
            <a:latin typeface="+mn-lt"/>
          </a:defRPr>
        </a:defPPr>
      </a:lstStyle>
    </a:tx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9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dirty="0" smtClean="0">
            <a:latin typeface="+mn-lt"/>
          </a:defRPr>
        </a:defPPr>
      </a:lstStyle>
    </a:tx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0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200" dirty="0" smtClean="0">
            <a:latin typeface="+mn-lt"/>
          </a:defRPr>
        </a:defPPr>
      </a:lstStyle>
    </a:tx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190</TotalTime>
  <Words>1103</Words>
  <Application>Microsoft Office PowerPoint</Application>
  <PresentationFormat>On-screen Show (4:3)</PresentationFormat>
  <Paragraphs>123</Paragraphs>
  <Slides>13</Slides>
  <Notes>2</Notes>
  <HiddenSlides>0</HiddenSlides>
  <MMClips>0</MMClips>
  <ScaleCrop>false</ScaleCrop>
  <HeadingPairs>
    <vt:vector size="4" baseType="variant">
      <vt:variant>
        <vt:lpstr>Theme</vt:lpstr>
      </vt:variant>
      <vt:variant>
        <vt:i4>9</vt:i4>
      </vt:variant>
      <vt:variant>
        <vt:lpstr>Slide Titles</vt:lpstr>
      </vt:variant>
      <vt:variant>
        <vt:i4>13</vt:i4>
      </vt:variant>
    </vt:vector>
  </HeadingPairs>
  <TitlesOfParts>
    <vt:vector size="22" baseType="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192d Infantry Brigade  BAR to Reenlistment</vt:lpstr>
      <vt:lpstr>Standards AR 601-280, Chapter 8 &amp; DA Form 4126-R</vt:lpstr>
      <vt:lpstr>Slide 3</vt:lpstr>
      <vt:lpstr>Slide 4</vt:lpstr>
      <vt:lpstr>Slide 5</vt:lpstr>
      <vt:lpstr>Reasons for a Bar Optional </vt:lpstr>
      <vt:lpstr>Reasons for a Bar Optional </vt:lpstr>
      <vt:lpstr>Reasons for a Bar Mandatory</vt:lpstr>
      <vt:lpstr>Processing</vt:lpstr>
      <vt:lpstr>Slide 10</vt:lpstr>
      <vt:lpstr>BAR Review</vt:lpstr>
      <vt:lpstr> Approval Authority</vt:lpstr>
      <vt:lpstr>Questions</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192d Infantry Brigade  SAV INBRIEF</dc:title>
  <dc:creator>william.cunningham2</dc:creator>
  <cp:lastModifiedBy>william.cunningham2</cp:lastModifiedBy>
  <cp:revision>25</cp:revision>
  <dcterms:created xsi:type="dcterms:W3CDTF">2012-05-04T17:27:16Z</dcterms:created>
  <dcterms:modified xsi:type="dcterms:W3CDTF">2012-05-07T18:55:46Z</dcterms:modified>
</cp:coreProperties>
</file>