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1674" r:id="rId2"/>
    <p:sldId id="1677" r:id="rId3"/>
    <p:sldId id="1676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009900"/>
    <a:srgbClr val="0066FF"/>
    <a:srgbClr val="00CC00"/>
    <a:srgbClr val="FF9900"/>
    <a:srgbClr val="3333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5700" autoAdjust="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960" y="3090"/>
      </p:cViewPr>
      <p:guideLst>
        <p:guide orient="horz" pos="2927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t" anchorCtr="0" compatLnSpc="1">
            <a:prstTxWarp prst="textNoShape">
              <a:avLst/>
            </a:prstTxWarp>
          </a:bodyPr>
          <a:lstStyle>
            <a:lvl1pPr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t" anchorCtr="0" compatLnSpc="1">
            <a:prstTxWarp prst="textNoShape">
              <a:avLst/>
            </a:prstTxWarp>
          </a:bodyPr>
          <a:lstStyle>
            <a:lvl1pPr algn="r"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b" anchorCtr="0" compatLnSpc="1">
            <a:prstTxWarp prst="textNoShape">
              <a:avLst/>
            </a:prstTxWarp>
          </a:bodyPr>
          <a:lstStyle>
            <a:lvl1pPr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b" anchorCtr="0" compatLnSpc="1">
            <a:prstTxWarp prst="textNoShape">
              <a:avLst/>
            </a:prstTxWarp>
          </a:bodyPr>
          <a:lstStyle>
            <a:lvl1pPr algn="r"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9500F9-AF45-4416-8696-5D649C360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t" anchorCtr="0" compatLnSpc="1">
            <a:prstTxWarp prst="textNoShape">
              <a:avLst/>
            </a:prstTxWarp>
          </a:bodyPr>
          <a:lstStyle>
            <a:lvl1pPr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t" anchorCtr="0" compatLnSpc="1">
            <a:prstTxWarp prst="textNoShape">
              <a:avLst/>
            </a:prstTxWarp>
          </a:bodyPr>
          <a:lstStyle>
            <a:lvl1pPr algn="r"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b" anchorCtr="0" compatLnSpc="1">
            <a:prstTxWarp prst="textNoShape">
              <a:avLst/>
            </a:prstTxWarp>
          </a:bodyPr>
          <a:lstStyle>
            <a:lvl1pPr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1" tIns="46281" rIns="92561" bIns="46281" numCol="1" anchor="b" anchorCtr="0" compatLnSpc="1">
            <a:prstTxWarp prst="textNoShape">
              <a:avLst/>
            </a:prstTxWarp>
          </a:bodyPr>
          <a:lstStyle>
            <a:lvl1pPr algn="r" defTabSz="926417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A7A8479-6EA7-4275-9BAD-C36081FE05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94593EE8-6993-4008-8514-78986CD89C0A}" type="slidenum">
              <a:rPr lang="en-US" altLang="en-US" smtClean="0"/>
              <a:pPr defTabSz="925513"/>
              <a:t>1</a:t>
            </a:fld>
            <a:endParaRPr lang="en-US" altLang="en-US" smtClean="0"/>
          </a:p>
        </p:txBody>
      </p:sp>
      <p:sp>
        <p:nvSpPr>
          <p:cNvPr id="17412" name="Notes Placeholder 2"/>
          <p:cNvSpPr>
            <a:spLocks noGrp="1"/>
          </p:cNvSpPr>
          <p:nvPr>
            <p:ph type="body" idx="3"/>
          </p:nvPr>
        </p:nvSpPr>
        <p:spPr>
          <a:xfrm>
            <a:off x="1143000" y="4191000"/>
            <a:ext cx="4648200" cy="2057400"/>
          </a:xfrm>
          <a:noFill/>
          <a:ln/>
        </p:spPr>
        <p:txBody>
          <a:bodyPr/>
          <a:lstStyle/>
          <a:p>
            <a:pPr marL="228600" indent="-228600"/>
            <a:endParaRPr lang="en-US" altLang="en-US" sz="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43D1E5-98A1-4CE1-9F39-453A295AC018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E1F19D8-2D96-41DA-813A-F7B781C10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BBC5787-5E1C-4707-A4FD-231FBCC41136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9E55448-6C59-4DC3-A303-065439705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1CB3CD-664D-4276-9297-F1CEC1473379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EB0CD4F-3555-4F2F-8256-D35FA6A29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9B61175-729B-42C7-BC0B-C569362A8502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E382FF5-9108-4CD7-B88B-0452AD8F6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E932DF-2DA8-4530-A091-831A073EC5DE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8955D5-AD6F-42FB-AEEE-928503ECC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416FC3A-FFF6-4429-9845-852FDF8537F6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6AB0A7B-3F00-4D3A-BAC4-02BE47141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A485C22-EBF5-4516-B0AF-2BAF41431181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790A7FC-8A36-417C-9F8C-D087D93C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FD997F-1B0A-4781-827E-6FBB4768DB44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358354-675F-4066-8CF2-54441080D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8475CF3-230E-4294-B50B-F074BA8B68C6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834E75-8683-43C7-B190-91C4CF809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EDD6DA2-6ECF-468C-A263-E3D708F51C1B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E2E7BB1-6146-4A19-A2F6-45A9BC115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916DC3-C291-4C49-9F6F-D2915AB33E5C}" type="datetime1">
              <a:rPr lang="en-US"/>
              <a:pPr>
                <a:defRPr/>
              </a:pPr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CDCC83-78AC-4A57-A0A5-771A58EC4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610350"/>
            <a:ext cx="441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008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UNCLASSIFIED//FOR OFFICIAL USE ONLY (U//FOUO)</a:t>
            </a:r>
          </a:p>
        </p:txBody>
      </p:sp>
      <p:sp>
        <p:nvSpPr>
          <p:cNvPr id="1027" name="Line 449"/>
          <p:cNvSpPr>
            <a:spLocks noChangeShapeType="1"/>
          </p:cNvSpPr>
          <p:nvPr userDrawn="1"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76200">
            <a:solidFill>
              <a:srgbClr val="A41FF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Text Box 450"/>
          <p:cNvSpPr txBox="1">
            <a:spLocks noChangeArrowheads="1"/>
          </p:cNvSpPr>
          <p:nvPr userDrawn="1"/>
        </p:nvSpPr>
        <p:spPr bwMode="auto">
          <a:xfrm>
            <a:off x="4926013" y="735013"/>
            <a:ext cx="3684587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b="1" i="1" smtClean="0">
                <a:solidFill>
                  <a:srgbClr val="000000"/>
                </a:solidFill>
              </a:rPr>
              <a:t>Attack the Network – Defeat the Device – Train the Force </a:t>
            </a:r>
            <a:endParaRPr lang="en-US" altLang="en-US" smtClean="0"/>
          </a:p>
        </p:txBody>
      </p:sp>
      <p:pic>
        <p:nvPicPr>
          <p:cNvPr id="1029" name="Picture 452" descr="JIEDDO-REVISED DESIGN 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76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56"/>
          <p:cNvSpPr txBox="1">
            <a:spLocks noChangeArrowheads="1"/>
          </p:cNvSpPr>
          <p:nvPr userDrawn="1"/>
        </p:nvSpPr>
        <p:spPr bwMode="auto">
          <a:xfrm>
            <a:off x="2489200" y="-28575"/>
            <a:ext cx="40687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smtClean="0">
                <a:solidFill>
                  <a:srgbClr val="008000"/>
                </a:solidFill>
              </a:rPr>
              <a:t>UNCLASSIFIED//FOR OFFICIAL USE ONLY (U//FOUO)</a:t>
            </a:r>
            <a:endParaRPr lang="en-US" altLang="en-US" smtClean="0">
              <a:solidFill>
                <a:srgbClr val="008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8526" r:id="rId1"/>
    <p:sldLayoutId id="2147498527" r:id="rId2"/>
    <p:sldLayoutId id="2147498528" r:id="rId3"/>
    <p:sldLayoutId id="2147498529" r:id="rId4"/>
    <p:sldLayoutId id="2147498530" r:id="rId5"/>
    <p:sldLayoutId id="2147498531" r:id="rId6"/>
    <p:sldLayoutId id="2147498532" r:id="rId7"/>
    <p:sldLayoutId id="2147498533" r:id="rId8"/>
    <p:sldLayoutId id="2147498534" r:id="rId9"/>
    <p:sldLayoutId id="2147498535" r:id="rId10"/>
    <p:sldLayoutId id="214749853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rk%20Swindells\Desktop\Dismounted%20Freindly%20Enemy%20TTP'S.wm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rk.swindells@us.army.m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 smtClean="0">
                <a:solidFill>
                  <a:srgbClr val="0033CC"/>
                </a:solidFill>
                <a:latin typeface="Arial" charset="0"/>
                <a:cs typeface="Arial" charset="0"/>
              </a:rPr>
              <a:t>Friendly/Enemy Dismounted TTP’s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2286000" y="6581775"/>
            <a:ext cx="457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200" b="1">
                <a:solidFill>
                  <a:srgbClr val="008000"/>
                </a:solidFill>
              </a:rPr>
              <a:t>UNCLASSIFIED//FOR OFFICIAL USE ONLY (U//FOUO)</a:t>
            </a:r>
          </a:p>
        </p:txBody>
      </p:sp>
      <p:sp>
        <p:nvSpPr>
          <p:cNvPr id="13316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fld id="{1E80B5A0-CD05-4B98-9642-265A4396E7B5}" type="slidenum">
              <a:rPr lang="en-US" altLang="en-US" sz="1200" b="1" smtClean="0">
                <a:latin typeface="Arial" charset="0"/>
                <a:cs typeface="Arial" charset="0"/>
              </a:rPr>
              <a:pPr algn="r"/>
              <a:t>1</a:t>
            </a:fld>
            <a:endParaRPr lang="en-US" altLang="en-US" sz="1200" b="1" smtClean="0">
              <a:latin typeface="Arial" charset="0"/>
              <a:cs typeface="Arial" charset="0"/>
            </a:endParaRPr>
          </a:p>
        </p:txBody>
      </p:sp>
      <p:sp>
        <p:nvSpPr>
          <p:cNvPr id="8" name="Content Placeholder 8"/>
          <p:cNvSpPr>
            <a:spLocks noGrp="1"/>
          </p:cNvSpPr>
          <p:nvPr>
            <p:ph idx="1"/>
          </p:nvPr>
        </p:nvSpPr>
        <p:spPr>
          <a:xfrm>
            <a:off x="457200" y="942975"/>
            <a:ext cx="8305800" cy="5610225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presentation has been taken from the DICE-T (Dismounted Interactive C-IED Environment for Training).</a:t>
            </a:r>
          </a:p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You will see a video supporting friendly TTP’s and then the enemy’s perspective on friendly Dismounted TTP’s</a:t>
            </a:r>
          </a:p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is an excellent training tool to reinforce Dismounted TTP’s and demonstrates the enemy’s thought process on how the enemy target us while dismounted.</a:t>
            </a:r>
          </a:p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friendly TTP will first be played followed by the enemy TTP explaining how the enemy find us an easy target.</a:t>
            </a:r>
          </a:p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video is 28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mins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n-US" sz="1800" dirty="0" smtClean="0"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n-US" sz="1800" dirty="0" smtClean="0"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n-US" sz="1800" dirty="0" smtClean="0">
              <a:cs typeface="Arial" pitchFamily="34" charset="0"/>
            </a:endParaRPr>
          </a:p>
          <a:p>
            <a:pPr marL="514350" indent="-457200">
              <a:buFont typeface="Arial" charset="0"/>
              <a:buNone/>
              <a:defRPr/>
            </a:pPr>
            <a:endParaRPr lang="en-US" sz="1800" dirty="0" smtClean="0">
              <a:cs typeface="Arial" pitchFamily="34" charset="0"/>
            </a:endParaRPr>
          </a:p>
          <a:p>
            <a:pPr marL="514350" indent="-457200">
              <a:buFont typeface="Arial" charset="0"/>
              <a:buNone/>
              <a:defRPr/>
            </a:pPr>
            <a:endParaRPr lang="en-US" sz="1800" dirty="0" smtClean="0">
              <a:cs typeface="Arial" pitchFamily="34" charset="0"/>
            </a:endParaRPr>
          </a:p>
          <a:p>
            <a:pPr marL="514350" indent="-457200">
              <a:buFont typeface="Arial" charset="0"/>
              <a:buNone/>
              <a:defRPr/>
            </a:pPr>
            <a:endParaRPr lang="en-US" sz="1800" dirty="0" smtClean="0"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8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pic>
        <p:nvPicPr>
          <p:cNvPr id="5" name="Dismounted Freindly Enemy TTP'S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91388"/>
          </a:xfrm>
          <a:noFill/>
          <a:ln>
            <a:miter lim="800000"/>
            <a:headEnd/>
            <a:tailEnd/>
          </a:ln>
        </p:spPr>
      </p:pic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C02B895-A666-4B23-93CA-823DE718AC14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 advClick="0" advTm="1665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Mark Swindells</a:t>
            </a:r>
          </a:p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Dismounted Initiatives Advisor</a:t>
            </a:r>
          </a:p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ACOE (Army Center of Excellence)</a:t>
            </a:r>
          </a:p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	JIEDDO (Joint Improvised Explosive Device Defeat Organization)</a:t>
            </a:r>
          </a:p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Email: </a:t>
            </a:r>
            <a:r>
              <a:rPr lang="en-US" altLang="en-US" sz="2800" smtClean="0">
                <a:latin typeface="Arial" charset="0"/>
                <a:cs typeface="Arial" charset="0"/>
                <a:hlinkClick r:id="rId2"/>
              </a:rPr>
              <a:t>mark.swindells@us.army.mil</a:t>
            </a:r>
            <a:endParaRPr lang="en-US" altLang="en-US" sz="2800" smtClean="0"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Phone: 760-380-9823</a:t>
            </a:r>
          </a:p>
          <a:p>
            <a:pPr algn="ctr">
              <a:buFont typeface="Arial" charset="0"/>
              <a:buNone/>
            </a:pPr>
            <a:r>
              <a:rPr lang="en-US" altLang="en-US" sz="2800" smtClean="0">
                <a:latin typeface="Arial" charset="0"/>
                <a:cs typeface="Arial" charset="0"/>
              </a:rPr>
              <a:t>Cell: 760-267-1869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5CED56A-5640-4B95-ACBF-BB06FCCEB453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52253</TotalTime>
  <Words>115</Words>
  <Application>Microsoft Office PowerPoint</Application>
  <PresentationFormat>On-screen Show (4:3)</PresentationFormat>
  <Paragraphs>23</Paragraphs>
  <Slides>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Custom Design</vt:lpstr>
      <vt:lpstr>Friendly/Enemy Dismounted TTP’s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Raymond</dc:creator>
  <cp:lastModifiedBy>m.a.jennings.ctr</cp:lastModifiedBy>
  <cp:revision>6037</cp:revision>
  <dcterms:created xsi:type="dcterms:W3CDTF">2005-12-15T05:48:35Z</dcterms:created>
  <dcterms:modified xsi:type="dcterms:W3CDTF">2014-01-07T14:00:36Z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536224</vt:lpwstr>
  </property>
  <property fmtid="{D5CDD505-2E9C-101B-9397-08002B2CF9AE}" pid="3" name="NXPowerLiteVersion">
    <vt:lpwstr>D3.7.2</vt:lpwstr>
  </property>
  <property fmtid="{D5CDD505-2E9C-101B-9397-08002B2CF9AE}" pid="4" name="NXTAG2">
    <vt:lpwstr>000800ba1d000000000001023720</vt:lpwstr>
  </property>
</Properties>
</file>