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tags/tag6.xml" ContentType="application/vnd.openxmlformats-officedocument.presentationml.tag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4.xml" ContentType="application/vnd.openxmlformats-officedocument.presentationml.tags+xml"/>
  <Override PartName="/ppt/tags/tag5.xml" ContentType="application/vnd.openxmlformats-officedocument.presentationml.tags+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tags/tag2.xml" ContentType="application/vnd.openxmlformats-officedocument.presentationml.tags+xml"/>
  <Override PartName="/ppt/tags/tag3.xml" ContentType="application/vnd.openxmlformats-officedocument.presentationml.tags+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docProps/custom.xml" ContentType="application/vnd.openxmlformats-officedocument.custom-properties+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378" r:id="rId2"/>
    <p:sldId id="335" r:id="rId3"/>
    <p:sldId id="384" r:id="rId4"/>
    <p:sldId id="336" r:id="rId5"/>
    <p:sldId id="337" r:id="rId6"/>
    <p:sldId id="338" r:id="rId7"/>
  </p:sldIdLst>
  <p:sldSz cx="9144000" cy="6858000" type="screen4x3"/>
  <p:notesSz cx="7010400" cy="9296400"/>
  <p:custDataLst>
    <p:tags r:id="rId10"/>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3300"/>
    <a:srgbClr val="0066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6703" autoAdjust="0"/>
  </p:normalViewPr>
  <p:slideViewPr>
    <p:cSldViewPr>
      <p:cViewPr varScale="1">
        <p:scale>
          <a:sx n="81" d="100"/>
          <a:sy n="81" d="100"/>
        </p:scale>
        <p:origin x="-1498" y="-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53" d="100"/>
          <a:sy n="53" d="100"/>
        </p:scale>
        <p:origin x="-1842" y="-108"/>
      </p:cViewPr>
      <p:guideLst>
        <p:guide orient="horz" pos="2928"/>
        <p:guide pos="2208"/>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tags" Target="tags/tag1.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a:defRPr sz="1200">
                <a:latin typeface="Arial" charset="0"/>
                <a:cs typeface="Arial" charset="0"/>
              </a:defRPr>
            </a:lvl1pPr>
          </a:lstStyle>
          <a:p>
            <a:pPr>
              <a:defRPr/>
            </a:pPr>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3177" tIns="46589" rIns="93177" bIns="46589" rtlCol="0"/>
          <a:lstStyle>
            <a:lvl1pPr algn="r">
              <a:defRPr sz="1200">
                <a:latin typeface="Arial" charset="0"/>
                <a:cs typeface="Arial" charset="0"/>
              </a:defRPr>
            </a:lvl1pPr>
          </a:lstStyle>
          <a:p>
            <a:pPr>
              <a:defRPr/>
            </a:pPr>
            <a:fld id="{2C8E8EF4-73B2-45B8-A9B0-1DBD506D7C82}" type="datetimeFigureOut">
              <a:rPr lang="en-US"/>
              <a:pPr>
                <a:defRPr/>
              </a:pPr>
              <a:t>11/20/2013</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3177" tIns="46589" rIns="93177" bIns="46589" rtlCol="0" anchor="b"/>
          <a:lstStyle>
            <a:lvl1pPr algn="l">
              <a:defRPr sz="1200">
                <a:latin typeface="Arial" charset="0"/>
                <a:cs typeface="Arial" charset="0"/>
              </a:defRPr>
            </a:lvl1pPr>
          </a:lstStyle>
          <a:p>
            <a:pPr>
              <a:defRPr/>
            </a:pPr>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wrap="square" lIns="93177" tIns="46589" rIns="93177" bIns="46589" numCol="1" anchor="b" anchorCtr="0" compatLnSpc="1">
            <a:prstTxWarp prst="textNoShape">
              <a:avLst/>
            </a:prstTxWarp>
          </a:bodyPr>
          <a:lstStyle>
            <a:lvl1pPr algn="r">
              <a:defRPr sz="1200"/>
            </a:lvl1pPr>
          </a:lstStyle>
          <a:p>
            <a:fld id="{E7F9F5B6-04D3-4F18-9A40-A65624EA2B97}" type="slidenum">
              <a:rPr lang="en-US"/>
              <a:pPr/>
              <a:t>‹#›</a:t>
            </a:fld>
            <a:endParaRPr lang="en-US"/>
          </a:p>
        </p:txBody>
      </p:sp>
    </p:spTree>
    <p:extLst>
      <p:ext uri="{BB962C8B-B14F-4D97-AF65-F5344CB8AC3E}">
        <p14:creationId xmlns:p14="http://schemas.microsoft.com/office/powerpoint/2010/main" xmlns="" val="15651583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3177" tIns="46589" rIns="93177" bIns="46589" rtlCol="0"/>
          <a:lstStyle>
            <a:lvl1pPr algn="r" fontAlgn="auto">
              <a:spcBef>
                <a:spcPts val="0"/>
              </a:spcBef>
              <a:spcAft>
                <a:spcPts val="0"/>
              </a:spcAft>
              <a:defRPr sz="1200">
                <a:latin typeface="+mn-lt"/>
                <a:cs typeface="+mn-cs"/>
              </a:defRPr>
            </a:lvl1pPr>
          </a:lstStyle>
          <a:p>
            <a:pPr>
              <a:defRPr/>
            </a:pPr>
            <a:fld id="{74A1FFE1-9157-40C9-9CD6-5C6D2EAE54C8}" type="datetimeFigureOut">
              <a:rPr lang="en-US"/>
              <a:pPr>
                <a:defRPr/>
              </a:pPr>
              <a:t>11/20/2013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en-US" noProof="0" smtClean="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3177" tIns="46589" rIns="93177" bIns="46589"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3177" tIns="46589" rIns="93177" bIns="46589"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wrap="square" lIns="93177" tIns="46589" rIns="93177" bIns="46589" numCol="1" anchor="b" anchorCtr="0" compatLnSpc="1">
            <a:prstTxWarp prst="textNoShape">
              <a:avLst/>
            </a:prstTxWarp>
          </a:bodyPr>
          <a:lstStyle>
            <a:lvl1pPr algn="r">
              <a:defRPr sz="1200">
                <a:latin typeface="Calibri" panose="020F0502020204030204" pitchFamily="34" charset="0"/>
              </a:defRPr>
            </a:lvl1pPr>
          </a:lstStyle>
          <a:p>
            <a:fld id="{7B66CA92-2C9B-40C9-BE11-483F8C549B48}" type="slidenum">
              <a:rPr lang="en-US"/>
              <a:pPr/>
              <a:t>‹#›</a:t>
            </a:fld>
            <a:endParaRPr lang="en-US"/>
          </a:p>
        </p:txBody>
      </p:sp>
    </p:spTree>
    <p:extLst>
      <p:ext uri="{BB962C8B-B14F-4D97-AF65-F5344CB8AC3E}">
        <p14:creationId xmlns:p14="http://schemas.microsoft.com/office/powerpoint/2010/main" xmlns="" val="165022707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p:txBody>
          <a:bodyPr/>
          <a:lstStyle>
            <a:lvl1pPr defTabSz="928688" eaLnBrk="0" hangingPunct="0">
              <a:defRPr>
                <a:solidFill>
                  <a:schemeClr val="tx1"/>
                </a:solidFill>
                <a:latin typeface="Arial" panose="020B0604020202020204" pitchFamily="34" charset="0"/>
                <a:cs typeface="Arial" panose="020B0604020202020204" pitchFamily="34" charset="0"/>
              </a:defRPr>
            </a:lvl1pPr>
            <a:lvl2pPr marL="742950" indent="-285750" defTabSz="928688" eaLnBrk="0" hangingPunct="0">
              <a:defRPr>
                <a:solidFill>
                  <a:schemeClr val="tx1"/>
                </a:solidFill>
                <a:latin typeface="Arial" panose="020B0604020202020204" pitchFamily="34" charset="0"/>
                <a:cs typeface="Arial" panose="020B0604020202020204" pitchFamily="34" charset="0"/>
              </a:defRPr>
            </a:lvl2pPr>
            <a:lvl3pPr marL="1143000" indent="-228600" defTabSz="928688" eaLnBrk="0" hangingPunct="0">
              <a:defRPr>
                <a:solidFill>
                  <a:schemeClr val="tx1"/>
                </a:solidFill>
                <a:latin typeface="Arial" panose="020B0604020202020204" pitchFamily="34" charset="0"/>
                <a:cs typeface="Arial" panose="020B0604020202020204" pitchFamily="34" charset="0"/>
              </a:defRPr>
            </a:lvl3pPr>
            <a:lvl4pPr marL="1600200" indent="-228600" defTabSz="928688" eaLnBrk="0" hangingPunct="0">
              <a:defRPr>
                <a:solidFill>
                  <a:schemeClr val="tx1"/>
                </a:solidFill>
                <a:latin typeface="Arial" panose="020B0604020202020204" pitchFamily="34" charset="0"/>
                <a:cs typeface="Arial" panose="020B0604020202020204" pitchFamily="34" charset="0"/>
              </a:defRPr>
            </a:lvl4pPr>
            <a:lvl5pPr marL="2057400" indent="-228600" defTabSz="928688" eaLnBrk="0" hangingPunct="0">
              <a:defRPr>
                <a:solidFill>
                  <a:schemeClr val="tx1"/>
                </a:solidFill>
                <a:latin typeface="Arial" panose="020B0604020202020204" pitchFamily="34" charset="0"/>
                <a:cs typeface="Arial" panose="020B0604020202020204" pitchFamily="34" charset="0"/>
              </a:defRPr>
            </a:lvl5pPr>
            <a:lvl6pPr marL="2514600" indent="-228600" defTabSz="9286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9286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9286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9286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4355F5C5-5019-477E-B902-B0D6A3E819CB}" type="slidenum">
              <a:rPr lang="en-US">
                <a:latin typeface="Calibri" panose="020F0502020204030204" pitchFamily="34" charset="0"/>
              </a:rPr>
              <a:pPr eaLnBrk="1" hangingPunct="1"/>
              <a:t>2</a:t>
            </a:fld>
            <a:endParaRPr lang="en-US">
              <a:latin typeface="Calibri" panose="020F0502020204030204" pitchFamily="34" charset="0"/>
            </a:endParaRPr>
          </a:p>
        </p:txBody>
      </p:sp>
      <p:sp>
        <p:nvSpPr>
          <p:cNvPr id="39939" name="Rectangle 2"/>
          <p:cNvSpPr>
            <a:spLocks noGrp="1" noRot="1" noChangeAspect="1" noChangeArrowheads="1" noTextEdit="1"/>
          </p:cNvSpPr>
          <p:nvPr>
            <p:ph type="sldImg"/>
          </p:nvPr>
        </p:nvSpPr>
        <p:spPr bwMode="auto">
          <a:xfrm>
            <a:off x="1181100" y="595313"/>
            <a:ext cx="4648200" cy="3486150"/>
          </a:xfrm>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39940" name="Rectangle 3"/>
          <p:cNvSpPr>
            <a:spLocks noGrp="1" noChangeArrowheads="1"/>
          </p:cNvSpPr>
          <p:nvPr>
            <p:ph type="body" idx="1"/>
          </p:nvPr>
        </p:nvSpPr>
        <p:spPr bwMode="auto">
          <a:xfrm>
            <a:off x="663575" y="4416425"/>
            <a:ext cx="5743575" cy="4514850"/>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marL="744538" lvl="1" indent="-285750">
              <a:lnSpc>
                <a:spcPct val="90000"/>
              </a:lnSpc>
            </a:pPr>
            <a:r>
              <a:rPr lang="en-US" sz="1000" dirty="0" smtClean="0"/>
              <a:t>CJCS: GEN Dempsey</a:t>
            </a:r>
          </a:p>
          <a:p>
            <a:pPr marL="744538" lvl="1" indent="-285750">
              <a:lnSpc>
                <a:spcPct val="90000"/>
              </a:lnSpc>
            </a:pPr>
            <a:endParaRPr lang="en-US" sz="1000" dirty="0" smtClean="0"/>
          </a:p>
          <a:p>
            <a:pPr marL="744538" lvl="1" indent="-285750">
              <a:lnSpc>
                <a:spcPct val="90000"/>
              </a:lnSpc>
            </a:pPr>
            <a:r>
              <a:rPr lang="en-US" sz="1000" dirty="0" smtClean="0"/>
              <a:t>J3: Vacant</a:t>
            </a:r>
          </a:p>
          <a:p>
            <a:pPr marL="744538" lvl="1" indent="-285750">
              <a:lnSpc>
                <a:spcPct val="90000"/>
              </a:lnSpc>
            </a:pPr>
            <a:endParaRPr lang="en-US" sz="1000" dirty="0" smtClean="0"/>
          </a:p>
          <a:p>
            <a:pPr marL="744538" lvl="1" indent="-285750">
              <a:lnSpc>
                <a:spcPct val="90000"/>
              </a:lnSpc>
            </a:pPr>
            <a:r>
              <a:rPr lang="en-US" sz="1000" dirty="0" smtClean="0"/>
              <a:t>DDNHDCO: Maj Gen Neal &amp; Brig Gen Fay</a:t>
            </a:r>
          </a:p>
          <a:p>
            <a:pPr marL="744538" lvl="1" indent="-285750">
              <a:lnSpc>
                <a:spcPct val="90000"/>
              </a:lnSpc>
            </a:pPr>
            <a:endParaRPr lang="en-US" sz="1000" dirty="0" smtClean="0"/>
          </a:p>
          <a:p>
            <a:pPr marL="744538" lvl="1" indent="-285750">
              <a:lnSpc>
                <a:spcPct val="90000"/>
              </a:lnSpc>
            </a:pPr>
            <a:r>
              <a:rPr lang="en-US" sz="1000" dirty="0" smtClean="0"/>
              <a:t>Protection: AT/FP programs, Policy &amp; Training, Defense Critical Infrastructure Protection,</a:t>
            </a:r>
            <a:r>
              <a:rPr lang="en-US" sz="1000" baseline="0" dirty="0" smtClean="0"/>
              <a:t> </a:t>
            </a:r>
            <a:r>
              <a:rPr lang="en-US" sz="1000" dirty="0" smtClean="0"/>
              <a:t>JSIVAs, Asymmetric</a:t>
            </a:r>
            <a:r>
              <a:rPr lang="en-US" sz="1000" baseline="0" dirty="0" smtClean="0"/>
              <a:t> </a:t>
            </a:r>
            <a:r>
              <a:rPr lang="en-US" sz="1000" dirty="0" smtClean="0"/>
              <a:t>Threats, CCMRF, PI, MCM, Render Safe</a:t>
            </a:r>
          </a:p>
          <a:p>
            <a:pPr marL="744538" lvl="1" indent="-285750">
              <a:lnSpc>
                <a:spcPct val="90000"/>
              </a:lnSpc>
              <a:buFontTx/>
              <a:buChar char="-"/>
            </a:pPr>
            <a:endParaRPr lang="en-US" sz="1000" dirty="0" smtClean="0"/>
          </a:p>
          <a:p>
            <a:pPr marL="744538" lvl="1" indent="-285750">
              <a:lnSpc>
                <a:spcPct val="90000"/>
              </a:lnSpc>
            </a:pPr>
            <a:endParaRPr lang="en-US" sz="1000" dirty="0" smtClean="0"/>
          </a:p>
          <a:p>
            <a:pPr marL="744538" lvl="1" indent="-285750">
              <a:lnSpc>
                <a:spcPct val="90000"/>
              </a:lnSpc>
            </a:pPr>
            <a:r>
              <a:rPr lang="en-US" sz="1000" dirty="0" smtClean="0"/>
              <a:t>WHEM Ops: COL</a:t>
            </a:r>
            <a:r>
              <a:rPr lang="en-US" sz="1000" baseline="0" dirty="0" smtClean="0"/>
              <a:t> Notch/CAPT Meilstrup</a:t>
            </a:r>
            <a:endParaRPr lang="en-US" sz="1000" dirty="0" smtClean="0"/>
          </a:p>
          <a:p>
            <a:pPr marL="744538" lvl="1" indent="-285750">
              <a:lnSpc>
                <a:spcPct val="90000"/>
              </a:lnSpc>
            </a:pPr>
            <a:endParaRPr lang="en-US" sz="1000" dirty="0" smtClean="0"/>
          </a:p>
          <a:p>
            <a:pPr marL="744538" lvl="1" indent="-285750">
              <a:lnSpc>
                <a:spcPct val="90000"/>
              </a:lnSpc>
            </a:pPr>
            <a:r>
              <a:rPr lang="en-US" sz="1000" dirty="0" smtClean="0"/>
              <a:t>- JO/TS: NOBLE EAGLE, SW Border, MOTR, Air/Land/Maritime Security</a:t>
            </a:r>
          </a:p>
          <a:p>
            <a:pPr marL="744538" lvl="1" indent="-285750">
              <a:lnSpc>
                <a:spcPct val="90000"/>
              </a:lnSpc>
            </a:pPr>
            <a:r>
              <a:rPr lang="en-US" sz="1000" dirty="0" smtClean="0"/>
              <a:t>- DSCA</a:t>
            </a:r>
          </a:p>
          <a:p>
            <a:pPr marL="744538" lvl="1" indent="-285750">
              <a:lnSpc>
                <a:spcPct val="90000"/>
              </a:lnSpc>
            </a:pPr>
            <a:r>
              <a:rPr lang="en-US" sz="1000" dirty="0" smtClean="0"/>
              <a:t>- Special Events</a:t>
            </a:r>
          </a:p>
          <a:p>
            <a:pPr marL="744538" lvl="1" indent="-285750">
              <a:lnSpc>
                <a:spcPct val="90000"/>
              </a:lnSpc>
            </a:pPr>
            <a:endParaRPr lang="en-US" sz="1000" dirty="0" smtClean="0"/>
          </a:p>
        </p:txBody>
      </p:sp>
    </p:spTree>
    <p:extLst>
      <p:ext uri="{BB962C8B-B14F-4D97-AF65-F5344CB8AC3E}">
        <p14:creationId xmlns:p14="http://schemas.microsoft.com/office/powerpoint/2010/main" xmlns="" val="18761975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p:txBody>
          <a:bodyPr/>
          <a:lstStyle>
            <a:lvl1pPr defTabSz="928688" eaLnBrk="0" hangingPunct="0">
              <a:defRPr>
                <a:solidFill>
                  <a:schemeClr val="tx1"/>
                </a:solidFill>
                <a:latin typeface="Arial" panose="020B0604020202020204" pitchFamily="34" charset="0"/>
                <a:cs typeface="Arial" panose="020B0604020202020204" pitchFamily="34" charset="0"/>
              </a:defRPr>
            </a:lvl1pPr>
            <a:lvl2pPr marL="742950" indent="-285750" defTabSz="928688" eaLnBrk="0" hangingPunct="0">
              <a:defRPr>
                <a:solidFill>
                  <a:schemeClr val="tx1"/>
                </a:solidFill>
                <a:latin typeface="Arial" panose="020B0604020202020204" pitchFamily="34" charset="0"/>
                <a:cs typeface="Arial" panose="020B0604020202020204" pitchFamily="34" charset="0"/>
              </a:defRPr>
            </a:lvl2pPr>
            <a:lvl3pPr marL="1143000" indent="-228600" defTabSz="928688" eaLnBrk="0" hangingPunct="0">
              <a:defRPr>
                <a:solidFill>
                  <a:schemeClr val="tx1"/>
                </a:solidFill>
                <a:latin typeface="Arial" panose="020B0604020202020204" pitchFamily="34" charset="0"/>
                <a:cs typeface="Arial" panose="020B0604020202020204" pitchFamily="34" charset="0"/>
              </a:defRPr>
            </a:lvl3pPr>
            <a:lvl4pPr marL="1600200" indent="-228600" defTabSz="928688" eaLnBrk="0" hangingPunct="0">
              <a:defRPr>
                <a:solidFill>
                  <a:schemeClr val="tx1"/>
                </a:solidFill>
                <a:latin typeface="Arial" panose="020B0604020202020204" pitchFamily="34" charset="0"/>
                <a:cs typeface="Arial" panose="020B0604020202020204" pitchFamily="34" charset="0"/>
              </a:defRPr>
            </a:lvl4pPr>
            <a:lvl5pPr marL="2057400" indent="-228600" defTabSz="928688" eaLnBrk="0" hangingPunct="0">
              <a:defRPr>
                <a:solidFill>
                  <a:schemeClr val="tx1"/>
                </a:solidFill>
                <a:latin typeface="Arial" panose="020B0604020202020204" pitchFamily="34" charset="0"/>
                <a:cs typeface="Arial" panose="020B0604020202020204" pitchFamily="34" charset="0"/>
              </a:defRPr>
            </a:lvl5pPr>
            <a:lvl6pPr marL="2514600" indent="-228600" defTabSz="9286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9286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9286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9286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C4A1E47A-CE38-4D33-85DC-FF2ABA3ABA67}" type="slidenum">
              <a:rPr lang="en-US">
                <a:latin typeface="Calibri" panose="020F0502020204030204" pitchFamily="34" charset="0"/>
              </a:rPr>
              <a:pPr eaLnBrk="1" hangingPunct="1"/>
              <a:t>3</a:t>
            </a:fld>
            <a:endParaRPr lang="en-US">
              <a:latin typeface="Calibri" panose="020F0502020204030204" pitchFamily="34" charset="0"/>
            </a:endParaRPr>
          </a:p>
        </p:txBody>
      </p:sp>
      <p:sp>
        <p:nvSpPr>
          <p:cNvPr id="40963" name="Rectangle 2"/>
          <p:cNvSpPr>
            <a:spLocks noGrp="1" noRot="1" noChangeAspect="1" noChangeArrowheads="1" noTextEdit="1"/>
          </p:cNvSpPr>
          <p:nvPr>
            <p:ph type="sldImg"/>
          </p:nvPr>
        </p:nvSpPr>
        <p:spPr bwMode="auto">
          <a:xfrm>
            <a:off x="1179513" y="695325"/>
            <a:ext cx="4652962" cy="3489325"/>
          </a:xfrm>
          <a:noFill/>
          <a:ln cap="flat">
            <a:solidFill>
              <a:schemeClr val="tx1"/>
            </a:solidFill>
            <a:miter lim="800000"/>
            <a:headEnd/>
            <a:tailEnd/>
          </a:ln>
          <a:extLst>
            <a:ext uri="{909E8E84-426E-40DD-AFC4-6F175D3DCCD1}">
              <a14:hiddenFill xmlns:a14="http://schemas.microsoft.com/office/drawing/2010/main" xmlns="">
                <a:solidFill>
                  <a:srgbClr val="FFFFFF"/>
                </a:solidFill>
              </a14:hiddenFill>
            </a:ext>
          </a:extLst>
        </p:spPr>
      </p:sp>
      <p:sp>
        <p:nvSpPr>
          <p:cNvPr id="40964" name="Rectangle 3"/>
          <p:cNvSpPr>
            <a:spLocks noGrp="1" noChangeArrowheads="1"/>
          </p:cNvSpPr>
          <p:nvPr>
            <p:ph type="body" idx="1"/>
          </p:nvPr>
        </p:nvSpPr>
        <p:spPr bwMode="auto">
          <a:xfrm>
            <a:off x="198438" y="4329113"/>
            <a:ext cx="6650037" cy="4333875"/>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dirty="0" smtClean="0"/>
              <a:t>SECDEF through ASD (HD &amp;ASA) is the Executive Agent for providing DOD support to the PA</a:t>
            </a:r>
          </a:p>
          <a:p>
            <a:pPr>
              <a:spcBef>
                <a:spcPct val="0"/>
              </a:spcBef>
            </a:pPr>
            <a:endParaRPr lang="en-US" dirty="0" smtClean="0"/>
          </a:p>
          <a:p>
            <a:pPr>
              <a:spcBef>
                <a:spcPct val="0"/>
              </a:spcBef>
            </a:pPr>
            <a:r>
              <a:rPr lang="en-US" dirty="0" smtClean="0"/>
              <a:t>J-33 WHEM Ops is the Action Agent for provision of DOD support</a:t>
            </a:r>
          </a:p>
          <a:p>
            <a:pPr>
              <a:spcBef>
                <a:spcPct val="0"/>
              </a:spcBef>
            </a:pPr>
            <a:r>
              <a:rPr lang="en-US" dirty="0" smtClean="0"/>
              <a:t>  - We recommend C2 relationships, appropriate authorities and coordinate with J31 &amp; J33 for sourcing based on the GEF</a:t>
            </a:r>
          </a:p>
          <a:p>
            <a:pPr>
              <a:spcBef>
                <a:spcPct val="0"/>
              </a:spcBef>
            </a:pPr>
            <a:r>
              <a:rPr lang="en-US" dirty="0" smtClean="0"/>
              <a:t>  - We draft the EXORD (SECDEF approves) and we issue it</a:t>
            </a:r>
          </a:p>
          <a:p>
            <a:pPr>
              <a:spcBef>
                <a:spcPct val="0"/>
              </a:spcBef>
            </a:pPr>
            <a:r>
              <a:rPr lang="en-US" dirty="0" smtClean="0"/>
              <a:t>  - We keep SECDEF and CJCS informed on CARRLL and make recommendations</a:t>
            </a:r>
          </a:p>
          <a:p>
            <a:pPr>
              <a:spcBef>
                <a:spcPct val="0"/>
              </a:spcBef>
            </a:pPr>
            <a:endParaRPr lang="en-US" dirty="0" smtClean="0"/>
          </a:p>
          <a:p>
            <a:pPr>
              <a:spcBef>
                <a:spcPct val="0"/>
              </a:spcBef>
            </a:pPr>
            <a:r>
              <a:rPr lang="en-US" dirty="0" smtClean="0"/>
              <a:t>The COCOM provides the necessary support, develops supporting plans and EXECUTES the DOD Federal response to support the PFA</a:t>
            </a:r>
          </a:p>
          <a:p>
            <a:pPr>
              <a:spcBef>
                <a:spcPct val="0"/>
              </a:spcBef>
            </a:pPr>
            <a:endParaRPr lang="en-US" dirty="0" smtClean="0"/>
          </a:p>
        </p:txBody>
      </p:sp>
    </p:spTree>
    <p:extLst>
      <p:ext uri="{BB962C8B-B14F-4D97-AF65-F5344CB8AC3E}">
        <p14:creationId xmlns:p14="http://schemas.microsoft.com/office/powerpoint/2010/main" xmlns="" val="41307568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bwMode="auto">
          <a:xfrm>
            <a:off x="1136650" y="657225"/>
            <a:ext cx="4743450" cy="3557588"/>
          </a:xfrm>
          <a:noFill/>
          <a:ln>
            <a:solidFill>
              <a:schemeClr val="tx1"/>
            </a:solidFill>
            <a:miter lim="800000"/>
            <a:headEnd/>
            <a:tailEnd/>
          </a:ln>
          <a:extLst>
            <a:ext uri="{909E8E84-426E-40DD-AFC4-6F175D3DCCD1}">
              <a14:hiddenFill xmlns:a14="http://schemas.microsoft.com/office/drawing/2010/main" xmlns="">
                <a:solidFill>
                  <a:srgbClr val="FFFFFF"/>
                </a:solidFill>
              </a14:hiddenFill>
            </a:ext>
          </a:extLst>
        </p:spPr>
      </p:sp>
      <p:sp>
        <p:nvSpPr>
          <p:cNvPr id="41987" name="Rectangle 3"/>
          <p:cNvSpPr>
            <a:spLocks noGrp="1" noChangeArrowheads="1"/>
          </p:cNvSpPr>
          <p:nvPr>
            <p:ph type="body" idx="1"/>
          </p:nvPr>
        </p:nvSpPr>
        <p:spPr bwMode="auto">
          <a:xfrm>
            <a:off x="534988" y="4668838"/>
            <a:ext cx="5942012" cy="2190750"/>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0787" tIns="44595" rIns="90787" bIns="44595" numCol="1" anchor="t" anchorCtr="0" compatLnSpc="1">
            <a:prstTxWarp prst="textNoShape">
              <a:avLst/>
            </a:prstTxWarp>
          </a:bodyPr>
          <a:lstStyle/>
          <a:p>
            <a:pPr marL="114300" indent="-114300" defTabSz="1781175"/>
            <a:r>
              <a:rPr lang="en-US" dirty="0" smtClean="0"/>
              <a:t>DSCA: 5 military &amp; 3 civilian</a:t>
            </a:r>
          </a:p>
          <a:p>
            <a:pPr marL="114300" indent="-114300" defTabSz="1781175"/>
            <a:r>
              <a:rPr lang="en-US" dirty="0" smtClean="0"/>
              <a:t>	- AF Logistician</a:t>
            </a:r>
          </a:p>
          <a:p>
            <a:pPr marL="114300" indent="-114300" defTabSz="1781175"/>
            <a:r>
              <a:rPr lang="en-US" dirty="0" smtClean="0"/>
              <a:t>	- Army Medevac</a:t>
            </a:r>
          </a:p>
          <a:p>
            <a:pPr marL="114300" indent="-114300" defTabSz="1781175"/>
            <a:r>
              <a:rPr lang="en-US" dirty="0" smtClean="0"/>
              <a:t>	- Army Civ Affairs</a:t>
            </a:r>
          </a:p>
          <a:p>
            <a:pPr marL="114300" indent="-114300" defTabSz="1781175"/>
            <a:r>
              <a:rPr lang="en-US" dirty="0" smtClean="0"/>
              <a:t>	- Marine Infantry</a:t>
            </a:r>
          </a:p>
          <a:p>
            <a:pPr marL="114300" indent="-114300" defTabSz="1781175"/>
            <a:r>
              <a:rPr lang="en-US" dirty="0" smtClean="0"/>
              <a:t>  - Army MP (NG)</a:t>
            </a:r>
          </a:p>
          <a:p>
            <a:pPr marL="114300" indent="-114300" defTabSz="1781175"/>
            <a:r>
              <a:rPr lang="en-US" dirty="0" smtClean="0"/>
              <a:t>	- 3 x DOD Civilians </a:t>
            </a:r>
          </a:p>
          <a:p>
            <a:pPr marL="114300" indent="-114300" defTabSz="1781175"/>
            <a:endParaRPr lang="en-US" dirty="0" smtClean="0"/>
          </a:p>
          <a:p>
            <a:pPr marL="114300" indent="-114300" defTabSz="1781175"/>
            <a:r>
              <a:rPr lang="en-US" dirty="0" smtClean="0"/>
              <a:t>Plus FEMA LNO</a:t>
            </a:r>
          </a:p>
          <a:p>
            <a:pPr marL="114300" indent="-114300" defTabSz="1781175"/>
            <a:endParaRPr lang="en-US" dirty="0" smtClean="0"/>
          </a:p>
          <a:p>
            <a:pPr marL="114300" indent="-114300" defTabSz="1781175"/>
            <a:r>
              <a:rPr lang="en-US" dirty="0" smtClean="0"/>
              <a:t>		</a:t>
            </a:r>
          </a:p>
          <a:p>
            <a:pPr marL="114300" indent="-114300" defTabSz="1781175"/>
            <a:endParaRPr lang="en-US" dirty="0" smtClean="0"/>
          </a:p>
        </p:txBody>
      </p:sp>
    </p:spTree>
    <p:extLst>
      <p:ext uri="{BB962C8B-B14F-4D97-AF65-F5344CB8AC3E}">
        <p14:creationId xmlns:p14="http://schemas.microsoft.com/office/powerpoint/2010/main" xmlns="" val="16167963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p:txBody>
          <a:bodyPr/>
          <a:lstStyle>
            <a:lvl1pPr defTabSz="928688" eaLnBrk="0" hangingPunct="0">
              <a:defRPr>
                <a:solidFill>
                  <a:schemeClr val="tx1"/>
                </a:solidFill>
                <a:latin typeface="Arial" panose="020B0604020202020204" pitchFamily="34" charset="0"/>
                <a:cs typeface="Arial" panose="020B0604020202020204" pitchFamily="34" charset="0"/>
              </a:defRPr>
            </a:lvl1pPr>
            <a:lvl2pPr marL="742950" indent="-285750" defTabSz="928688" eaLnBrk="0" hangingPunct="0">
              <a:defRPr>
                <a:solidFill>
                  <a:schemeClr val="tx1"/>
                </a:solidFill>
                <a:latin typeface="Arial" panose="020B0604020202020204" pitchFamily="34" charset="0"/>
                <a:cs typeface="Arial" panose="020B0604020202020204" pitchFamily="34" charset="0"/>
              </a:defRPr>
            </a:lvl2pPr>
            <a:lvl3pPr marL="1143000" indent="-228600" defTabSz="928688" eaLnBrk="0" hangingPunct="0">
              <a:defRPr>
                <a:solidFill>
                  <a:schemeClr val="tx1"/>
                </a:solidFill>
                <a:latin typeface="Arial" panose="020B0604020202020204" pitchFamily="34" charset="0"/>
                <a:cs typeface="Arial" panose="020B0604020202020204" pitchFamily="34" charset="0"/>
              </a:defRPr>
            </a:lvl3pPr>
            <a:lvl4pPr marL="1600200" indent="-228600" defTabSz="928688" eaLnBrk="0" hangingPunct="0">
              <a:defRPr>
                <a:solidFill>
                  <a:schemeClr val="tx1"/>
                </a:solidFill>
                <a:latin typeface="Arial" panose="020B0604020202020204" pitchFamily="34" charset="0"/>
                <a:cs typeface="Arial" panose="020B0604020202020204" pitchFamily="34" charset="0"/>
              </a:defRPr>
            </a:lvl4pPr>
            <a:lvl5pPr marL="2057400" indent="-228600" defTabSz="928688" eaLnBrk="0" hangingPunct="0">
              <a:defRPr>
                <a:solidFill>
                  <a:schemeClr val="tx1"/>
                </a:solidFill>
                <a:latin typeface="Arial" panose="020B0604020202020204" pitchFamily="34" charset="0"/>
                <a:cs typeface="Arial" panose="020B0604020202020204" pitchFamily="34" charset="0"/>
              </a:defRPr>
            </a:lvl5pPr>
            <a:lvl6pPr marL="2514600" indent="-228600" defTabSz="9286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9286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9286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9286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F286CE89-9AB3-4D2E-B3E4-222EB55D7AE7}" type="slidenum">
              <a:rPr lang="en-US">
                <a:latin typeface="Calibri" panose="020F0502020204030204" pitchFamily="34" charset="0"/>
              </a:rPr>
              <a:pPr eaLnBrk="1" hangingPunct="1"/>
              <a:t>5</a:t>
            </a:fld>
            <a:endParaRPr lang="en-US">
              <a:latin typeface="Calibri" panose="020F0502020204030204" pitchFamily="34" charset="0"/>
            </a:endParaRPr>
          </a:p>
        </p:txBody>
      </p:sp>
      <p:sp>
        <p:nvSpPr>
          <p:cNvPr id="43011" name="Rectangle 2"/>
          <p:cNvSpPr>
            <a:spLocks noGrp="1" noRot="1" noChangeAspect="1" noChangeArrowheads="1" noTextEdit="1"/>
          </p:cNvSpPr>
          <p:nvPr>
            <p:ph type="sldImg"/>
          </p:nvPr>
        </p:nvSpPr>
        <p:spPr bwMode="auto">
          <a:xfrm>
            <a:off x="1179513" y="695325"/>
            <a:ext cx="4652962" cy="3489325"/>
          </a:xfrm>
          <a:noFill/>
          <a:ln cap="flat">
            <a:solidFill>
              <a:schemeClr val="tx1"/>
            </a:solidFill>
            <a:miter lim="800000"/>
            <a:headEnd/>
            <a:tailEnd/>
          </a:ln>
          <a:extLst>
            <a:ext uri="{909E8E84-426E-40DD-AFC4-6F175D3DCCD1}">
              <a14:hiddenFill xmlns:a14="http://schemas.microsoft.com/office/drawing/2010/main" xmlns="">
                <a:solidFill>
                  <a:srgbClr val="FFFFFF"/>
                </a:solidFill>
              </a14:hiddenFill>
            </a:ext>
          </a:extLst>
        </p:spPr>
      </p:sp>
      <p:sp>
        <p:nvSpPr>
          <p:cNvPr id="43012" name="Rectangle 3"/>
          <p:cNvSpPr>
            <a:spLocks noGrp="1" noChangeArrowheads="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r>
              <a:rPr lang="en-US" smtClean="0"/>
              <a:t>We have touched almost every one of these types of events in the last two years</a:t>
            </a:r>
          </a:p>
          <a:p>
            <a:endParaRPr lang="en-US" smtClean="0"/>
          </a:p>
          <a:p>
            <a:r>
              <a:rPr lang="en-US" smtClean="0"/>
              <a:t>Main Effort</a:t>
            </a:r>
          </a:p>
          <a:p>
            <a:endParaRPr lang="en-US" smtClean="0"/>
          </a:p>
          <a:p>
            <a:pPr>
              <a:buFontTx/>
              <a:buChar char="-"/>
            </a:pPr>
            <a:r>
              <a:rPr lang="en-US" smtClean="0"/>
              <a:t> Hurricanes</a:t>
            </a:r>
          </a:p>
          <a:p>
            <a:pPr>
              <a:buFontTx/>
              <a:buChar char="-"/>
            </a:pPr>
            <a:r>
              <a:rPr lang="en-US" smtClean="0"/>
              <a:t> Wildfires</a:t>
            </a:r>
          </a:p>
          <a:p>
            <a:pPr>
              <a:buFontTx/>
              <a:buChar char="-"/>
            </a:pPr>
            <a:r>
              <a:rPr lang="en-US" smtClean="0"/>
              <a:t> Floods</a:t>
            </a:r>
          </a:p>
          <a:p>
            <a:pPr>
              <a:buFontTx/>
              <a:buChar char="-"/>
            </a:pPr>
            <a:endParaRPr lang="en-US" smtClean="0"/>
          </a:p>
          <a:p>
            <a:r>
              <a:rPr lang="en-US" smtClean="0"/>
              <a:t>Lots of crisis action/Hasty planning for no-notice situations</a:t>
            </a:r>
          </a:p>
          <a:p>
            <a:endParaRPr lang="en-US" smtClean="0"/>
          </a:p>
        </p:txBody>
      </p:sp>
    </p:spTree>
    <p:extLst>
      <p:ext uri="{BB962C8B-B14F-4D97-AF65-F5344CB8AC3E}">
        <p14:creationId xmlns:p14="http://schemas.microsoft.com/office/powerpoint/2010/main" xmlns="" val="9087202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p:txBody>
          <a:bodyPr/>
          <a:lstStyle>
            <a:lvl1pPr defTabSz="928688" eaLnBrk="0" hangingPunct="0">
              <a:defRPr>
                <a:solidFill>
                  <a:schemeClr val="tx1"/>
                </a:solidFill>
                <a:latin typeface="Arial" panose="020B0604020202020204" pitchFamily="34" charset="0"/>
                <a:cs typeface="Arial" panose="020B0604020202020204" pitchFamily="34" charset="0"/>
              </a:defRPr>
            </a:lvl1pPr>
            <a:lvl2pPr marL="742950" indent="-285750" defTabSz="928688" eaLnBrk="0" hangingPunct="0">
              <a:defRPr>
                <a:solidFill>
                  <a:schemeClr val="tx1"/>
                </a:solidFill>
                <a:latin typeface="Arial" panose="020B0604020202020204" pitchFamily="34" charset="0"/>
                <a:cs typeface="Arial" panose="020B0604020202020204" pitchFamily="34" charset="0"/>
              </a:defRPr>
            </a:lvl2pPr>
            <a:lvl3pPr marL="1143000" indent="-228600" defTabSz="928688" eaLnBrk="0" hangingPunct="0">
              <a:defRPr>
                <a:solidFill>
                  <a:schemeClr val="tx1"/>
                </a:solidFill>
                <a:latin typeface="Arial" panose="020B0604020202020204" pitchFamily="34" charset="0"/>
                <a:cs typeface="Arial" panose="020B0604020202020204" pitchFamily="34" charset="0"/>
              </a:defRPr>
            </a:lvl3pPr>
            <a:lvl4pPr marL="1600200" indent="-228600" defTabSz="928688" eaLnBrk="0" hangingPunct="0">
              <a:defRPr>
                <a:solidFill>
                  <a:schemeClr val="tx1"/>
                </a:solidFill>
                <a:latin typeface="Arial" panose="020B0604020202020204" pitchFamily="34" charset="0"/>
                <a:cs typeface="Arial" panose="020B0604020202020204" pitchFamily="34" charset="0"/>
              </a:defRPr>
            </a:lvl4pPr>
            <a:lvl5pPr marL="2057400" indent="-228600" defTabSz="928688" eaLnBrk="0" hangingPunct="0">
              <a:defRPr>
                <a:solidFill>
                  <a:schemeClr val="tx1"/>
                </a:solidFill>
                <a:latin typeface="Arial" panose="020B0604020202020204" pitchFamily="34" charset="0"/>
                <a:cs typeface="Arial" panose="020B0604020202020204" pitchFamily="34" charset="0"/>
              </a:defRPr>
            </a:lvl5pPr>
            <a:lvl6pPr marL="2514600" indent="-228600" defTabSz="9286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9286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9286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9286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31BE7969-28AE-40C1-BF63-910EB0AEAB54}" type="slidenum">
              <a:rPr lang="en-US">
                <a:latin typeface="Calibri" panose="020F0502020204030204" pitchFamily="34" charset="0"/>
              </a:rPr>
              <a:pPr eaLnBrk="1" hangingPunct="1"/>
              <a:t>6</a:t>
            </a:fld>
            <a:endParaRPr lang="en-US">
              <a:latin typeface="Calibri" panose="020F0502020204030204" pitchFamily="34" charset="0"/>
            </a:endParaRPr>
          </a:p>
        </p:txBody>
      </p:sp>
      <p:sp>
        <p:nvSpPr>
          <p:cNvPr id="44035" name="Rectangle 2"/>
          <p:cNvSpPr>
            <a:spLocks noGrp="1" noRot="1" noChangeAspect="1" noChangeArrowheads="1" noTextEdit="1"/>
          </p:cNvSpPr>
          <p:nvPr>
            <p:ph type="sldImg"/>
          </p:nvPr>
        </p:nvSpPr>
        <p:spPr bwMode="auto">
          <a:xfrm>
            <a:off x="1181100" y="534988"/>
            <a:ext cx="4648200" cy="3486150"/>
          </a:xfrm>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46084" name="Rectangle 3"/>
          <p:cNvSpPr>
            <a:spLocks noGrp="1" noChangeArrowheads="1"/>
          </p:cNvSpPr>
          <p:nvPr>
            <p:ph type="body" idx="1"/>
          </p:nvPr>
        </p:nvSpPr>
        <p:spPr bwMode="auto">
          <a:xfrm>
            <a:off x="171450" y="4176713"/>
            <a:ext cx="6659563" cy="4887912"/>
          </a:xfrm>
          <a:extLst/>
        </p:spPr>
        <p:txBody>
          <a:bodyPr wrap="square" numCol="1" anchor="t" anchorCtr="0" compatLnSpc="1">
            <a:prstTxWarp prst="textNoShape">
              <a:avLst/>
            </a:prstTxWarp>
          </a:bodyPr>
          <a:lstStyle/>
          <a:p>
            <a:pPr marL="229309" indent="-229309">
              <a:defRPr/>
            </a:pPr>
            <a:r>
              <a:rPr lang="en-US" sz="800" b="1" dirty="0" smtClean="0"/>
              <a:t>Special Events </a:t>
            </a:r>
            <a:r>
              <a:rPr lang="en-US" sz="800" dirty="0" smtClean="0"/>
              <a:t>role is to conduct the planning, coordination and facilitate DOD support to federal, state, local agencies and event organizers on international and domestic events.</a:t>
            </a:r>
          </a:p>
          <a:p>
            <a:pPr marL="229309" indent="-229309">
              <a:defRPr/>
            </a:pPr>
            <a:r>
              <a:rPr lang="en-US" sz="800" dirty="0" smtClean="0"/>
              <a:t>- </a:t>
            </a:r>
            <a:r>
              <a:rPr lang="en-US" sz="800" dirty="0" err="1" smtClean="0"/>
              <a:t>Approx</a:t>
            </a:r>
            <a:r>
              <a:rPr lang="en-US" sz="800" dirty="0" smtClean="0"/>
              <a:t> 18 Special Events every year.</a:t>
            </a:r>
          </a:p>
          <a:p>
            <a:pPr marL="229309" indent="-229309">
              <a:buFontTx/>
              <a:buChar char="•"/>
              <a:defRPr/>
            </a:pPr>
            <a:r>
              <a:rPr lang="en-US" sz="800" dirty="0" smtClean="0"/>
              <a:t>Process for providing </a:t>
            </a:r>
            <a:r>
              <a:rPr lang="en-US" sz="800" dirty="0" err="1" smtClean="0"/>
              <a:t>DoD</a:t>
            </a:r>
            <a:r>
              <a:rPr lang="en-US" sz="800" dirty="0" smtClean="0"/>
              <a:t> support is </a:t>
            </a:r>
            <a:r>
              <a:rPr lang="en-US" sz="800" b="1" dirty="0" smtClean="0">
                <a:solidFill>
                  <a:srgbClr val="FF0000"/>
                </a:solidFill>
              </a:rPr>
              <a:t>more deliberate (not crisis mode). </a:t>
            </a:r>
            <a:r>
              <a:rPr lang="en-US" sz="800" dirty="0" smtClean="0"/>
              <a:t> Requests from PA are typically more varied.</a:t>
            </a:r>
          </a:p>
          <a:p>
            <a:pPr marL="745253" lvl="1" indent="-286636">
              <a:buFontTx/>
              <a:buChar char="-"/>
              <a:defRPr/>
            </a:pPr>
            <a:r>
              <a:rPr lang="en-US" sz="800" dirty="0" smtClean="0"/>
              <a:t>RFAs from USSS, USCP, DOI, FEMA, US House Of Rep, NASA, and DC </a:t>
            </a:r>
            <a:r>
              <a:rPr lang="en-US" sz="800" dirty="0" err="1" smtClean="0"/>
              <a:t>Dept</a:t>
            </a:r>
            <a:r>
              <a:rPr lang="en-US" sz="800" dirty="0" smtClean="0"/>
              <a:t> of Health.</a:t>
            </a:r>
          </a:p>
          <a:p>
            <a:pPr marL="745253" lvl="1" indent="-286636">
              <a:buFontTx/>
              <a:buChar char="-"/>
              <a:defRPr/>
            </a:pPr>
            <a:r>
              <a:rPr lang="en-US" sz="800" dirty="0" smtClean="0"/>
              <a:t>Coordination between OSD, NC, JTF-NCR, NGB, JFCOM, TRANSCOM, Services, and </a:t>
            </a:r>
            <a:r>
              <a:rPr lang="en-US" sz="800" dirty="0" err="1" smtClean="0"/>
              <a:t>DoD</a:t>
            </a:r>
            <a:r>
              <a:rPr lang="en-US" sz="800" dirty="0" smtClean="0"/>
              <a:t> Agencies – PFPA, NSAP.</a:t>
            </a:r>
          </a:p>
          <a:p>
            <a:pPr marL="229309" indent="-229309">
              <a:buFontTx/>
              <a:buChar char="•"/>
              <a:defRPr/>
            </a:pPr>
            <a:r>
              <a:rPr lang="en-US" sz="800" dirty="0" smtClean="0"/>
              <a:t>Number of special events </a:t>
            </a:r>
            <a:r>
              <a:rPr lang="en-US" sz="800" baseline="0" dirty="0" smtClean="0"/>
              <a:t>WHEM Ops </a:t>
            </a:r>
            <a:r>
              <a:rPr lang="en-US" sz="800" dirty="0" smtClean="0"/>
              <a:t>supports continues to grow.  Transparent to DoD as WHEM Ops conducts the planning, provides the material support (</a:t>
            </a:r>
            <a:r>
              <a:rPr lang="en-US" sz="800" dirty="0" err="1" smtClean="0"/>
              <a:t>comm</a:t>
            </a:r>
            <a:r>
              <a:rPr lang="en-US" sz="800" dirty="0" smtClean="0"/>
              <a:t>, surveillance, contracting support, tents, transportation, box lunches).</a:t>
            </a:r>
          </a:p>
          <a:p>
            <a:pPr marL="229309" indent="-229309">
              <a:defRPr/>
            </a:pPr>
            <a:r>
              <a:rPr lang="en-US" sz="800" b="1" dirty="0" smtClean="0"/>
              <a:t>Support:</a:t>
            </a:r>
            <a:r>
              <a:rPr lang="en-US" sz="800" dirty="0" smtClean="0"/>
              <a:t>  DOD capabilities (i.e. personnel and equipment) may be used to provide support for international and domestic special events as authorized by law, regulations and interagency agreements. </a:t>
            </a:r>
          </a:p>
          <a:p>
            <a:pPr marL="229309" indent="-229309">
              <a:defRPr/>
            </a:pPr>
            <a:r>
              <a:rPr lang="en-US" sz="800" b="1" dirty="0" smtClean="0"/>
              <a:t>Rating:</a:t>
            </a:r>
            <a:r>
              <a:rPr lang="en-US" sz="800" dirty="0" smtClean="0"/>
              <a:t>  Scope and magnitude of DOD support to a special event may be proportionately related to the </a:t>
            </a:r>
            <a:r>
              <a:rPr lang="en-US" sz="800" b="1" dirty="0" smtClean="0"/>
              <a:t>Special Event Assessment Rating Level (SEAR).</a:t>
            </a:r>
          </a:p>
          <a:p>
            <a:pPr marL="229309" indent="-229309">
              <a:defRPr/>
            </a:pPr>
            <a:r>
              <a:rPr lang="en-US" sz="800" dirty="0" smtClean="0"/>
              <a:t>	1) SEAR I - events of such magnitude and significant national/or international importance that may require the </a:t>
            </a:r>
            <a:r>
              <a:rPr lang="en-US" sz="800" b="1" dirty="0" smtClean="0"/>
              <a:t>full support</a:t>
            </a:r>
            <a:r>
              <a:rPr lang="en-US" sz="800" dirty="0" smtClean="0"/>
              <a:t> of the USG.</a:t>
            </a:r>
          </a:p>
          <a:p>
            <a:pPr marL="229309" indent="-229309">
              <a:defRPr/>
            </a:pPr>
            <a:r>
              <a:rPr lang="en-US" sz="800" dirty="0" smtClean="0"/>
              <a:t>	2) SEAR II - significant events with national and/or international importance that require direct federal support to augment local and state capabilities.</a:t>
            </a:r>
          </a:p>
          <a:p>
            <a:pPr marL="229309" indent="-229309">
              <a:defRPr/>
            </a:pPr>
            <a:r>
              <a:rPr lang="en-US" sz="800" dirty="0" smtClean="0"/>
              <a:t>	3) SEAR III - significant events with national and/or international importance that require only limited direct federal support to augment local and state capabilities.</a:t>
            </a:r>
          </a:p>
          <a:p>
            <a:pPr marL="229309" indent="-229309">
              <a:defRPr/>
            </a:pPr>
            <a:r>
              <a:rPr lang="en-US" sz="800" dirty="0" smtClean="0"/>
              <a:t>	4) SEAR IV -  events with </a:t>
            </a:r>
            <a:r>
              <a:rPr lang="en-US" sz="800" b="1" dirty="0" smtClean="0"/>
              <a:t>limited</a:t>
            </a:r>
            <a:r>
              <a:rPr lang="en-US" sz="800" dirty="0" smtClean="0"/>
              <a:t> national importance that generally requires only state and local resources.  </a:t>
            </a:r>
          </a:p>
          <a:p>
            <a:pPr marL="229309" indent="-229309">
              <a:defRPr/>
            </a:pPr>
            <a:r>
              <a:rPr lang="en-US" sz="800" b="1" dirty="0" smtClean="0"/>
              <a:t>Implementation:</a:t>
            </a:r>
            <a:r>
              <a:rPr lang="en-US" sz="800" dirty="0" smtClean="0"/>
              <a:t>  The ASD(HD&amp;ASA), under the authority, direction, and control of the USD(P) and in coordination with CJCS shall oversee in the authority, decision, management and coordination of DOD support to special events (Tom Lacrosse, Carol Corbin). </a:t>
            </a:r>
          </a:p>
          <a:p>
            <a:pPr marL="229309" indent="-229309">
              <a:defRPr/>
            </a:pPr>
            <a:r>
              <a:rPr lang="en-US" sz="800" b="1" dirty="0" smtClean="0"/>
              <a:t>NSSE vs. SE:</a:t>
            </a:r>
            <a:r>
              <a:rPr lang="en-US" sz="800" dirty="0" smtClean="0"/>
              <a:t>  1) </a:t>
            </a:r>
            <a:r>
              <a:rPr lang="en-US" sz="800" dirty="0" smtClean="0">
                <a:solidFill>
                  <a:srgbClr val="006600"/>
                </a:solidFill>
              </a:rPr>
              <a:t>Special event</a:t>
            </a:r>
            <a:r>
              <a:rPr lang="en-US" sz="800" dirty="0" smtClean="0"/>
              <a:t> is an international or domestic event, contest, meeting, or activity that </a:t>
            </a:r>
            <a:r>
              <a:rPr lang="en-US" sz="800" dirty="0" smtClean="0">
                <a:solidFill>
                  <a:srgbClr val="006600"/>
                </a:solidFill>
              </a:rPr>
              <a:t>may require security, public safety and /or logistical support</a:t>
            </a:r>
            <a:r>
              <a:rPr lang="en-US" sz="800" dirty="0" smtClean="0"/>
              <a:t> or assistance from DOD; 2) </a:t>
            </a:r>
            <a:r>
              <a:rPr lang="en-US" sz="800" b="1" dirty="0" smtClean="0">
                <a:solidFill>
                  <a:srgbClr val="FF0000"/>
                </a:solidFill>
              </a:rPr>
              <a:t>NSSE</a:t>
            </a:r>
            <a:r>
              <a:rPr lang="en-US" sz="800" b="1" dirty="0" smtClean="0"/>
              <a:t>:</a:t>
            </a:r>
            <a:r>
              <a:rPr lang="en-US" sz="800" dirty="0" smtClean="0"/>
              <a:t> significant national or international event, contest, activity or meetings that </a:t>
            </a:r>
            <a:r>
              <a:rPr lang="en-US" sz="800" dirty="0" smtClean="0">
                <a:solidFill>
                  <a:srgbClr val="FF0000"/>
                </a:solidFill>
              </a:rPr>
              <a:t>represent a </a:t>
            </a:r>
            <a:r>
              <a:rPr lang="en-US" sz="800" b="1" dirty="0" smtClean="0">
                <a:solidFill>
                  <a:srgbClr val="FF0000"/>
                </a:solidFill>
              </a:rPr>
              <a:t>significant target or terrorist opportunity</a:t>
            </a:r>
            <a:r>
              <a:rPr lang="en-US" sz="800" dirty="0" smtClean="0"/>
              <a:t> and therefore warrants additional preparation, planning and mitigation efforts at every level of the USG </a:t>
            </a:r>
            <a:r>
              <a:rPr lang="en-US" sz="800" b="1" dirty="0" smtClean="0"/>
              <a:t>(Department of Homeland Security)</a:t>
            </a:r>
          </a:p>
          <a:p>
            <a:pPr marL="228600" indent="-228600">
              <a:defRPr/>
            </a:pPr>
            <a:endParaRPr lang="en-US" sz="800" b="1" dirty="0" smtClean="0"/>
          </a:p>
          <a:p>
            <a:pPr marL="228600" indent="-228600">
              <a:defRPr/>
            </a:pPr>
            <a:endParaRPr lang="en-US" sz="1000" b="1" dirty="0" smtClean="0"/>
          </a:p>
        </p:txBody>
      </p:sp>
    </p:spTree>
    <p:extLst>
      <p:ext uri="{BB962C8B-B14F-4D97-AF65-F5344CB8AC3E}">
        <p14:creationId xmlns:p14="http://schemas.microsoft.com/office/powerpoint/2010/main" xmlns="" val="22457314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38200" y="152401"/>
            <a:ext cx="7467600" cy="685799"/>
          </a:xfrm>
        </p:spPr>
        <p:txBody>
          <a:bodyPr/>
          <a:lstStyle/>
          <a:p>
            <a:r>
              <a:rPr lang="en-US" dirty="0" smtClean="0"/>
              <a:t>Click to edit Master title style</a:t>
            </a:r>
            <a:endParaRPr lang="en-US" dirty="0"/>
          </a:p>
        </p:txBody>
      </p:sp>
      <p:sp>
        <p:nvSpPr>
          <p:cNvPr id="3" name="Slide Number Placeholder 2"/>
          <p:cNvSpPr>
            <a:spLocks noGrp="1"/>
          </p:cNvSpPr>
          <p:nvPr>
            <p:ph type="sldNum" sz="quarter" idx="10"/>
          </p:nvPr>
        </p:nvSpPr>
        <p:spPr/>
        <p:txBody>
          <a:bodyPr/>
          <a:lstStyle>
            <a:lvl1pPr>
              <a:defRPr/>
            </a:lvl1pPr>
          </a:lstStyle>
          <a:p>
            <a:fld id="{91FB898B-3DAA-49F2-8079-D3A7A40CE62A}" type="slidenum">
              <a:rPr lang="en-US"/>
              <a:pPr/>
              <a:t>‹#›</a:t>
            </a:fld>
            <a:endParaRPr lang="en-US"/>
          </a:p>
        </p:txBody>
      </p:sp>
    </p:spTree>
    <p:extLst>
      <p:ext uri="{BB962C8B-B14F-4D97-AF65-F5344CB8AC3E}">
        <p14:creationId xmlns:p14="http://schemas.microsoft.com/office/powerpoint/2010/main" xmlns="" val="13867423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cSld name="1_Blank">
    <p:spTree>
      <p:nvGrpSpPr>
        <p:cNvPr id="1" name=""/>
        <p:cNvGrpSpPr/>
        <p:nvPr/>
      </p:nvGrpSpPr>
      <p:grpSpPr>
        <a:xfrm>
          <a:off x="0" y="0"/>
          <a:ext cx="0" cy="0"/>
          <a:chOff x="0" y="0"/>
          <a:chExt cx="0" cy="0"/>
        </a:xfrm>
      </p:grpSpPr>
      <p:sp>
        <p:nvSpPr>
          <p:cNvPr id="2" name="Slide Number Placeholder 2"/>
          <p:cNvSpPr>
            <a:spLocks noGrp="1"/>
          </p:cNvSpPr>
          <p:nvPr>
            <p:ph type="sldNum" sz="quarter" idx="10"/>
          </p:nvPr>
        </p:nvSpPr>
        <p:spPr/>
        <p:txBody>
          <a:bodyPr/>
          <a:lstStyle>
            <a:lvl1pPr>
              <a:defRPr/>
            </a:lvl1pPr>
          </a:lstStyle>
          <a:p>
            <a:fld id="{4B9B5615-3F41-4BFB-9466-D4456C3CB0D1}" type="slidenum">
              <a:rPr lang="en-US"/>
              <a:pPr/>
              <a:t>‹#›</a:t>
            </a:fld>
            <a:endParaRPr lang="en-US"/>
          </a:p>
        </p:txBody>
      </p:sp>
    </p:spTree>
    <p:extLst>
      <p:ext uri="{BB962C8B-B14F-4D97-AF65-F5344CB8AC3E}">
        <p14:creationId xmlns:p14="http://schemas.microsoft.com/office/powerpoint/2010/main" xmlns="" val="18164205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2"/>
          <p:cNvSpPr>
            <a:spLocks noGrp="1"/>
          </p:cNvSpPr>
          <p:nvPr>
            <p:ph type="sldNum" sz="quarter" idx="10"/>
          </p:nvPr>
        </p:nvSpPr>
        <p:spPr/>
        <p:txBody>
          <a:bodyPr/>
          <a:lstStyle>
            <a:lvl1pPr>
              <a:defRPr/>
            </a:lvl1pPr>
          </a:lstStyle>
          <a:p>
            <a:fld id="{0FCE276D-70B2-495D-88E2-8731C79A131C}" type="slidenum">
              <a:rPr lang="en-US"/>
              <a:pPr/>
              <a:t>‹#›</a:t>
            </a:fld>
            <a:endParaRPr lang="en-US"/>
          </a:p>
        </p:txBody>
      </p:sp>
    </p:spTree>
    <p:extLst>
      <p:ext uri="{BB962C8B-B14F-4D97-AF65-F5344CB8AC3E}">
        <p14:creationId xmlns:p14="http://schemas.microsoft.com/office/powerpoint/2010/main" xmlns="" val="11224260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lvl1pPr>
              <a:defRPr/>
            </a:lvl1pPr>
          </a:lstStyle>
          <a:p>
            <a:fld id="{A7BB2641-10B7-4572-9A79-DB3FB04C0811}" type="slidenum">
              <a:rPr lang="en-US"/>
              <a:pPr/>
              <a:t>‹#›</a:t>
            </a:fld>
            <a:endParaRPr lang="en-US"/>
          </a:p>
        </p:txBody>
      </p:sp>
    </p:spTree>
    <p:extLst>
      <p:ext uri="{BB962C8B-B14F-4D97-AF65-F5344CB8AC3E}">
        <p14:creationId xmlns:p14="http://schemas.microsoft.com/office/powerpoint/2010/main" xmlns="" val="11928171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7" descr="npo000001"/>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8305800" y="76200"/>
            <a:ext cx="762000" cy="765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lgn="ctr">
                <a:solidFill>
                  <a:srgbClr val="000000"/>
                </a:solidFill>
                <a:miter lim="800000"/>
                <a:headEnd/>
                <a:tailEnd/>
              </a14:hiddenLine>
            </a:ext>
          </a:extLst>
        </p:spPr>
      </p:pic>
      <p:pic>
        <p:nvPicPr>
          <p:cNvPr id="1027" name="Picture 8" descr="npo000003"/>
          <p:cNvPicPr>
            <a:picLocks noChangeAspect="1" noChangeArrowheads="1"/>
          </p:cNvPicPr>
          <p:nvPr/>
        </p:nvPicPr>
        <p:blipFill>
          <a:blip r:embed="rId7" cstate="print">
            <a:extLst>
              <a:ext uri="{28A0092B-C50C-407E-A947-70E740481C1C}">
                <a14:useLocalDpi xmlns:a14="http://schemas.microsoft.com/office/drawing/2010/main" xmlns="" val="0"/>
              </a:ext>
            </a:extLst>
          </a:blip>
          <a:srcRect/>
          <a:stretch>
            <a:fillRect/>
          </a:stretch>
        </p:blipFill>
        <p:spPr bwMode="auto">
          <a:xfrm>
            <a:off x="76200" y="76200"/>
            <a:ext cx="762000" cy="762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lgn="ctr">
                <a:solidFill>
                  <a:srgbClr val="000000"/>
                </a:solidFill>
                <a:miter lim="800000"/>
                <a:headEnd/>
                <a:tailEnd/>
              </a14:hiddenLine>
            </a:ext>
          </a:extLst>
        </p:spPr>
      </p:pic>
      <p:sp>
        <p:nvSpPr>
          <p:cNvPr id="1028" name="Title Placeholder 1"/>
          <p:cNvSpPr>
            <a:spLocks noGrp="1"/>
          </p:cNvSpPr>
          <p:nvPr>
            <p:ph type="title"/>
          </p:nvPr>
        </p:nvSpPr>
        <p:spPr bwMode="auto">
          <a:xfrm>
            <a:off x="838200" y="274638"/>
            <a:ext cx="7467600" cy="6397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9" name="Text Placeholder 2"/>
          <p:cNvSpPr>
            <a:spLocks noGrp="1"/>
          </p:cNvSpPr>
          <p:nvPr>
            <p:ph type="body" idx="1"/>
          </p:nvPr>
        </p:nvSpPr>
        <p:spPr bwMode="auto">
          <a:xfrm>
            <a:off x="457200" y="1143000"/>
            <a:ext cx="8229600" cy="4906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grpSp>
        <p:nvGrpSpPr>
          <p:cNvPr id="1030" name="TextBox 13"/>
          <p:cNvGrpSpPr>
            <a:grpSpLocks/>
          </p:cNvGrpSpPr>
          <p:nvPr/>
        </p:nvGrpSpPr>
        <p:grpSpPr bwMode="auto">
          <a:xfrm>
            <a:off x="-85725" y="6235700"/>
            <a:ext cx="9321800" cy="542925"/>
            <a:chOff x="-54" y="3928"/>
            <a:chExt cx="5872" cy="342"/>
          </a:xfrm>
        </p:grpSpPr>
        <p:pic>
          <p:nvPicPr>
            <p:cNvPr id="1035" name="TextBox 13"/>
            <p:cNvPicPr>
              <a:picLocks noChangeArrowheads="1"/>
            </p:cNvPicPr>
            <p:nvPr/>
          </p:nvPicPr>
          <p:blipFill>
            <a:blip r:embed="rId8" cstate="print">
              <a:extLst>
                <a:ext uri="{28A0092B-C50C-407E-A947-70E740481C1C}">
                  <a14:useLocalDpi xmlns:a14="http://schemas.microsoft.com/office/drawing/2010/main" xmlns="" val="0"/>
                </a:ext>
              </a:extLst>
            </a:blip>
            <a:srcRect/>
            <a:stretch>
              <a:fillRect/>
            </a:stretch>
          </p:blipFill>
          <p:spPr bwMode="auto">
            <a:xfrm>
              <a:off x="-54" y="3928"/>
              <a:ext cx="5872" cy="34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036" name="Text Box 7"/>
            <p:cNvSpPr txBox="1">
              <a:spLocks noChangeArrowheads="1"/>
            </p:cNvSpPr>
            <p:nvPr/>
          </p:nvSpPr>
          <p:spPr bwMode="auto">
            <a:xfrm>
              <a:off x="48" y="4032"/>
              <a:ext cx="5664" cy="136"/>
            </a:xfrm>
            <a:prstGeom prst="rect">
              <a:avLst/>
            </a:prstGeom>
            <a:noFill/>
            <a:ln>
              <a:noFill/>
            </a:ln>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r>
                <a:rPr lang="en-US" sz="800" b="1" smtClean="0">
                  <a:solidFill>
                    <a:schemeClr val="bg1"/>
                  </a:solidFill>
                </a:rPr>
                <a:t>Defense Support of Civil Authorities Course</a:t>
              </a:r>
            </a:p>
          </p:txBody>
        </p:sp>
      </p:grpSp>
      <p:sp>
        <p:nvSpPr>
          <p:cNvPr id="15" name="Footer Placeholder 4"/>
          <p:cNvSpPr txBox="1">
            <a:spLocks/>
          </p:cNvSpPr>
          <p:nvPr/>
        </p:nvSpPr>
        <p:spPr>
          <a:xfrm>
            <a:off x="3962400" y="0"/>
            <a:ext cx="1066800" cy="152400"/>
          </a:xfrm>
          <a:prstGeom prst="rect">
            <a:avLst/>
          </a:prstGeom>
          <a:noFill/>
          <a:ln>
            <a:noFill/>
          </a:ln>
        </p:spPr>
        <p:txBody>
          <a:bodyPr anchor="ctr"/>
          <a:lstStyle>
            <a:lvl1pPr algn="ctr">
              <a:defRPr sz="1000" b="1">
                <a:solidFill>
                  <a:schemeClr val="bg1"/>
                </a:solidFill>
              </a:defRPr>
            </a:lvl1pPr>
          </a:lstStyle>
          <a:p>
            <a:pPr fontAlgn="auto">
              <a:spcBef>
                <a:spcPts val="0"/>
              </a:spcBef>
              <a:spcAft>
                <a:spcPts val="0"/>
              </a:spcAft>
              <a:defRPr/>
            </a:pPr>
            <a:r>
              <a:rPr lang="en-US" dirty="0" smtClean="0">
                <a:solidFill>
                  <a:schemeClr val="accent3">
                    <a:lumMod val="50000"/>
                  </a:schemeClr>
                </a:solidFill>
                <a:latin typeface="+mn-lt"/>
                <a:cs typeface="+mn-cs"/>
              </a:rPr>
              <a:t>UNCLASSIFIED</a:t>
            </a:r>
          </a:p>
        </p:txBody>
      </p:sp>
      <p:sp>
        <p:nvSpPr>
          <p:cNvPr id="16" name="Footer Placeholder 4"/>
          <p:cNvSpPr txBox="1">
            <a:spLocks/>
          </p:cNvSpPr>
          <p:nvPr/>
        </p:nvSpPr>
        <p:spPr>
          <a:xfrm>
            <a:off x="3962400" y="6705600"/>
            <a:ext cx="1066800" cy="152400"/>
          </a:xfrm>
          <a:prstGeom prst="rect">
            <a:avLst/>
          </a:prstGeom>
          <a:noFill/>
          <a:ln>
            <a:noFill/>
          </a:ln>
        </p:spPr>
        <p:txBody>
          <a:bodyPr anchor="ctr"/>
          <a:lstStyle>
            <a:lvl1pPr algn="ctr">
              <a:defRPr sz="1000" b="1">
                <a:solidFill>
                  <a:schemeClr val="bg1"/>
                </a:solidFill>
              </a:defRPr>
            </a:lvl1pPr>
          </a:lstStyle>
          <a:p>
            <a:pPr fontAlgn="auto">
              <a:spcBef>
                <a:spcPts val="0"/>
              </a:spcBef>
              <a:spcAft>
                <a:spcPts val="0"/>
              </a:spcAft>
              <a:defRPr/>
            </a:pPr>
            <a:r>
              <a:rPr lang="en-US" dirty="0" smtClean="0">
                <a:solidFill>
                  <a:schemeClr val="accent3">
                    <a:lumMod val="50000"/>
                  </a:schemeClr>
                </a:solidFill>
                <a:latin typeface="+mn-lt"/>
                <a:cs typeface="+mn-cs"/>
              </a:rPr>
              <a:t>UNCLASSIFIED</a:t>
            </a:r>
          </a:p>
        </p:txBody>
      </p:sp>
      <p:cxnSp>
        <p:nvCxnSpPr>
          <p:cNvPr id="17" name="Straight Connector 16"/>
          <p:cNvCxnSpPr/>
          <p:nvPr/>
        </p:nvCxnSpPr>
        <p:spPr>
          <a:xfrm>
            <a:off x="762000" y="914400"/>
            <a:ext cx="7924800" cy="0"/>
          </a:xfrm>
          <a:prstGeom prst="line">
            <a:avLst/>
          </a:prstGeom>
        </p:spPr>
        <p:style>
          <a:lnRef idx="1">
            <a:schemeClr val="accent4"/>
          </a:lnRef>
          <a:fillRef idx="0">
            <a:schemeClr val="accent4"/>
          </a:fillRef>
          <a:effectRef idx="0">
            <a:schemeClr val="accent4"/>
          </a:effectRef>
          <a:fontRef idx="minor">
            <a:schemeClr val="tx1"/>
          </a:fontRef>
        </p:style>
      </p:cxnSp>
      <p:sp>
        <p:nvSpPr>
          <p:cNvPr id="13" name="Slide Number Placeholder 2"/>
          <p:cNvSpPr>
            <a:spLocks noGrp="1"/>
          </p:cNvSpPr>
          <p:nvPr>
            <p:ph type="sldNum" sz="quarter" idx="4"/>
          </p:nvPr>
        </p:nvSpPr>
        <p:spPr>
          <a:xfrm>
            <a:off x="8534400" y="6400800"/>
            <a:ext cx="381000" cy="228600"/>
          </a:xfrm>
          <a:prstGeom prst="rect">
            <a:avLst/>
          </a:prstGeom>
        </p:spPr>
        <p:txBody>
          <a:bodyPr vert="horz" wrap="square" lIns="91440" tIns="45720" rIns="91440" bIns="45720" numCol="1" anchor="t" anchorCtr="0" compatLnSpc="1">
            <a:prstTxWarp prst="textNoShape">
              <a:avLst/>
            </a:prstTxWarp>
          </a:bodyPr>
          <a:lstStyle>
            <a:lvl1pPr>
              <a:defRPr sz="1000"/>
            </a:lvl1pPr>
          </a:lstStyle>
          <a:p>
            <a:fld id="{B0DFD83A-E2D8-4B71-BACC-237D19D7F43B}"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hf hdr="0" ftr="0" dt="0"/>
  <p:txStyles>
    <p:titleStyle>
      <a:lvl1pPr algn="ctr" rtl="0" eaLnBrk="0" fontAlgn="base" hangingPunct="0">
        <a:spcBef>
          <a:spcPct val="0"/>
        </a:spcBef>
        <a:spcAft>
          <a:spcPct val="0"/>
        </a:spcAft>
        <a:defRPr sz="2800" kern="1200">
          <a:solidFill>
            <a:schemeClr val="tx1"/>
          </a:solidFill>
          <a:latin typeface="Arial" pitchFamily="34" charset="0"/>
          <a:ea typeface="+mj-ea"/>
          <a:cs typeface="Arial" pitchFamily="34" charset="0"/>
        </a:defRPr>
      </a:lvl1pPr>
      <a:lvl2pPr algn="ctr" rtl="0" eaLnBrk="0" fontAlgn="base" hangingPunct="0">
        <a:spcBef>
          <a:spcPct val="0"/>
        </a:spcBef>
        <a:spcAft>
          <a:spcPct val="0"/>
        </a:spcAft>
        <a:defRPr sz="2800">
          <a:solidFill>
            <a:schemeClr val="tx1"/>
          </a:solidFill>
          <a:latin typeface="Arial" charset="0"/>
          <a:cs typeface="Arial" charset="0"/>
        </a:defRPr>
      </a:lvl2pPr>
      <a:lvl3pPr algn="ctr" rtl="0" eaLnBrk="0" fontAlgn="base" hangingPunct="0">
        <a:spcBef>
          <a:spcPct val="0"/>
        </a:spcBef>
        <a:spcAft>
          <a:spcPct val="0"/>
        </a:spcAft>
        <a:defRPr sz="2800">
          <a:solidFill>
            <a:schemeClr val="tx1"/>
          </a:solidFill>
          <a:latin typeface="Arial" charset="0"/>
          <a:cs typeface="Arial" charset="0"/>
        </a:defRPr>
      </a:lvl3pPr>
      <a:lvl4pPr algn="ctr" rtl="0" eaLnBrk="0" fontAlgn="base" hangingPunct="0">
        <a:spcBef>
          <a:spcPct val="0"/>
        </a:spcBef>
        <a:spcAft>
          <a:spcPct val="0"/>
        </a:spcAft>
        <a:defRPr sz="2800">
          <a:solidFill>
            <a:schemeClr val="tx1"/>
          </a:solidFill>
          <a:latin typeface="Arial" charset="0"/>
          <a:cs typeface="Arial" charset="0"/>
        </a:defRPr>
      </a:lvl4pPr>
      <a:lvl5pPr algn="ctr" rtl="0" eaLnBrk="0" fontAlgn="base" hangingPunct="0">
        <a:spcBef>
          <a:spcPct val="0"/>
        </a:spcBef>
        <a:spcAft>
          <a:spcPct val="0"/>
        </a:spcAft>
        <a:defRPr sz="2800">
          <a:solidFill>
            <a:schemeClr val="tx1"/>
          </a:solidFill>
          <a:latin typeface="Arial" charset="0"/>
          <a:cs typeface="Arial" charset="0"/>
        </a:defRPr>
      </a:lvl5pPr>
      <a:lvl6pPr marL="457200" algn="ctr" rtl="0" fontAlgn="base">
        <a:spcBef>
          <a:spcPct val="0"/>
        </a:spcBef>
        <a:spcAft>
          <a:spcPct val="0"/>
        </a:spcAft>
        <a:defRPr sz="3600">
          <a:solidFill>
            <a:schemeClr val="tx1"/>
          </a:solidFill>
          <a:latin typeface="Calibri" pitchFamily="34" charset="0"/>
        </a:defRPr>
      </a:lvl6pPr>
      <a:lvl7pPr marL="914400" algn="ctr" rtl="0" fontAlgn="base">
        <a:spcBef>
          <a:spcPct val="0"/>
        </a:spcBef>
        <a:spcAft>
          <a:spcPct val="0"/>
        </a:spcAft>
        <a:defRPr sz="3600">
          <a:solidFill>
            <a:schemeClr val="tx1"/>
          </a:solidFill>
          <a:latin typeface="Calibri" pitchFamily="34" charset="0"/>
        </a:defRPr>
      </a:lvl7pPr>
      <a:lvl8pPr marL="1371600" algn="ctr" rtl="0" fontAlgn="base">
        <a:spcBef>
          <a:spcPct val="0"/>
        </a:spcBef>
        <a:spcAft>
          <a:spcPct val="0"/>
        </a:spcAft>
        <a:defRPr sz="3600">
          <a:solidFill>
            <a:schemeClr val="tx1"/>
          </a:solidFill>
          <a:latin typeface="Calibri" pitchFamily="34" charset="0"/>
        </a:defRPr>
      </a:lvl8pPr>
      <a:lvl9pPr marL="1828800" algn="ctr" rtl="0" fontAlgn="base">
        <a:spcBef>
          <a:spcPct val="0"/>
        </a:spcBef>
        <a:spcAft>
          <a:spcPct val="0"/>
        </a:spcAft>
        <a:defRPr sz="3600">
          <a:solidFill>
            <a:schemeClr val="tx1"/>
          </a:solidFill>
          <a:latin typeface="Calibri" pitchFamily="34" charset="0"/>
        </a:defRPr>
      </a:lvl9pPr>
    </p:titleStyle>
    <p:bodyStyle>
      <a:lvl1pPr marL="342900" indent="-342900" algn="l" rtl="0" eaLnBrk="0" fontAlgn="base" hangingPunct="0">
        <a:spcBef>
          <a:spcPct val="20000"/>
        </a:spcBef>
        <a:spcAft>
          <a:spcPct val="0"/>
        </a:spcAft>
        <a:buClr>
          <a:srgbClr val="FF0000"/>
        </a:buClr>
        <a:buFont typeface="Wingdings" panose="05000000000000000000" pitchFamily="2" charset="2"/>
        <a:buChar char="Ø"/>
        <a:defRPr sz="2400" kern="1200">
          <a:solidFill>
            <a:schemeClr val="tx1"/>
          </a:solidFill>
          <a:latin typeface="Arial" pitchFamily="34" charset="0"/>
          <a:ea typeface="+mn-ea"/>
          <a:cs typeface="Arial" pitchFamily="34" charset="0"/>
        </a:defRPr>
      </a:lvl1pPr>
      <a:lvl2pPr marL="742950" indent="-285750" algn="l" rtl="0" eaLnBrk="0" fontAlgn="base" hangingPunct="0">
        <a:spcBef>
          <a:spcPct val="20000"/>
        </a:spcBef>
        <a:spcAft>
          <a:spcPct val="0"/>
        </a:spcAft>
        <a:buClr>
          <a:srgbClr val="FF0000"/>
        </a:buClr>
        <a:buFont typeface="Wingdings" panose="05000000000000000000" pitchFamily="2" charset="2"/>
        <a:buChar char="ü"/>
        <a:defRPr sz="2000" kern="1200">
          <a:solidFill>
            <a:schemeClr val="tx1"/>
          </a:solidFill>
          <a:latin typeface="Arial" pitchFamily="34" charset="0"/>
          <a:ea typeface="+mn-ea"/>
          <a:cs typeface="Arial" pitchFamily="34" charset="0"/>
        </a:defRPr>
      </a:lvl2pPr>
      <a:lvl3pPr marL="1143000" indent="-228600" algn="l" rtl="0" eaLnBrk="0" fontAlgn="base" hangingPunct="0">
        <a:spcBef>
          <a:spcPct val="20000"/>
        </a:spcBef>
        <a:spcAft>
          <a:spcPct val="0"/>
        </a:spcAft>
        <a:buClr>
          <a:srgbClr val="FF0000"/>
        </a:buClr>
        <a:buFont typeface="Courier New" panose="02070309020205020404" pitchFamily="49" charset="0"/>
        <a:buChar char="o"/>
        <a:defRPr kern="1200">
          <a:solidFill>
            <a:schemeClr val="tx1"/>
          </a:solidFill>
          <a:latin typeface="Arial" pitchFamily="34" charset="0"/>
          <a:ea typeface="+mn-ea"/>
          <a:cs typeface="Arial" pitchFamily="34" charset="0"/>
        </a:defRPr>
      </a:lvl3pPr>
      <a:lvl4pPr marL="1600200" indent="-228600" algn="l" rtl="0" eaLnBrk="0" fontAlgn="base" hangingPunct="0">
        <a:spcBef>
          <a:spcPct val="20000"/>
        </a:spcBef>
        <a:spcAft>
          <a:spcPct val="0"/>
        </a:spcAft>
        <a:buClr>
          <a:srgbClr val="FF0000"/>
        </a:buClr>
        <a:buFont typeface="Arial" panose="020B0604020202020204" pitchFamily="34" charset="0"/>
        <a:buChar char="•"/>
        <a:defRPr sz="1600" kern="1200">
          <a:solidFill>
            <a:schemeClr val="tx1"/>
          </a:solidFill>
          <a:latin typeface="Arial" pitchFamily="34" charset="0"/>
          <a:ea typeface="+mn-ea"/>
          <a:cs typeface="Arial" pitchFamily="34" charset="0"/>
        </a:defRPr>
      </a:lvl4pPr>
      <a:lvl5pPr marL="2057400" indent="-228600" algn="l" rtl="0" eaLnBrk="0" fontAlgn="base" hangingPunct="0">
        <a:spcBef>
          <a:spcPct val="20000"/>
        </a:spcBef>
        <a:spcAft>
          <a:spcPct val="0"/>
        </a:spcAft>
        <a:buClr>
          <a:srgbClr val="FF0000"/>
        </a:buClr>
        <a:buFont typeface="Wingdings" panose="05000000000000000000" pitchFamily="2" charset="2"/>
        <a:buChar char="§"/>
        <a:defRPr sz="14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image" Target="../media/image7.png"/><Relationship Id="rId2" Type="http://schemas.openxmlformats.org/officeDocument/2006/relationships/slideLayout" Target="../slideLayouts/slideLayout2.xml"/><Relationship Id="rId1" Type="http://schemas.openxmlformats.org/officeDocument/2006/relationships/tags" Target="../tags/tag2.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7" Type="http://schemas.openxmlformats.org/officeDocument/2006/relationships/image" Target="../media/image11.jpeg"/><Relationship Id="rId2" Type="http://schemas.openxmlformats.org/officeDocument/2006/relationships/slideLayout" Target="../slideLayouts/slideLayout2.xml"/><Relationship Id="rId1" Type="http://schemas.openxmlformats.org/officeDocument/2006/relationships/tags" Target="../tags/tag3.xml"/><Relationship Id="rId6" Type="http://schemas.openxmlformats.org/officeDocument/2006/relationships/image" Target="../media/image10.jpeg"/><Relationship Id="rId5" Type="http://schemas.openxmlformats.org/officeDocument/2006/relationships/image" Target="../media/image9.jpeg"/><Relationship Id="rId4" Type="http://schemas.openxmlformats.org/officeDocument/2006/relationships/image" Target="../media/image8.jpeg"/></Relationships>
</file>

<file path=ppt/slides/_rels/slide4.xml.rels><?xml version="1.0" encoding="UTF-8" standalone="yes"?>
<Relationships xmlns="http://schemas.openxmlformats.org/package/2006/relationships"><Relationship Id="rId8" Type="http://schemas.openxmlformats.org/officeDocument/2006/relationships/image" Target="../media/image15.jpeg"/><Relationship Id="rId3" Type="http://schemas.openxmlformats.org/officeDocument/2006/relationships/notesSlide" Target="../notesSlides/notesSlide3.xml"/><Relationship Id="rId7" Type="http://schemas.openxmlformats.org/officeDocument/2006/relationships/image" Target="../media/image14.jpeg"/><Relationship Id="rId2" Type="http://schemas.openxmlformats.org/officeDocument/2006/relationships/slideLayout" Target="../slideLayouts/slideLayout4.xml"/><Relationship Id="rId1" Type="http://schemas.openxmlformats.org/officeDocument/2006/relationships/tags" Target="../tags/tag4.xml"/><Relationship Id="rId6" Type="http://schemas.openxmlformats.org/officeDocument/2006/relationships/image" Target="../media/image13.jpeg"/><Relationship Id="rId5" Type="http://schemas.openxmlformats.org/officeDocument/2006/relationships/image" Target="../media/image12.jpeg"/><Relationship Id="rId4" Type="http://schemas.openxmlformats.org/officeDocument/2006/relationships/hyperlink" Target="http://www.dtic.mil/armylink/news/Feb2002/OlyJensenLance.jpg" TargetMode="External"/><Relationship Id="rId9" Type="http://schemas.openxmlformats.org/officeDocument/2006/relationships/image" Target="../media/image16.jpeg"/></Relationships>
</file>

<file path=ppt/slides/_rels/slide5.xml.rels><?xml version="1.0" encoding="UTF-8" standalone="yes"?>
<Relationships xmlns="http://schemas.openxmlformats.org/package/2006/relationships"><Relationship Id="rId8" Type="http://schemas.openxmlformats.org/officeDocument/2006/relationships/image" Target="../media/image21.jpeg"/><Relationship Id="rId3" Type="http://schemas.openxmlformats.org/officeDocument/2006/relationships/notesSlide" Target="../notesSlides/notesSlide4.xml"/><Relationship Id="rId7" Type="http://schemas.openxmlformats.org/officeDocument/2006/relationships/image" Target="../media/image20.jpeg"/><Relationship Id="rId12" Type="http://schemas.openxmlformats.org/officeDocument/2006/relationships/image" Target="../media/image25.jpeg"/><Relationship Id="rId2" Type="http://schemas.openxmlformats.org/officeDocument/2006/relationships/slideLayout" Target="../slideLayouts/slideLayout2.xml"/><Relationship Id="rId1" Type="http://schemas.openxmlformats.org/officeDocument/2006/relationships/tags" Target="../tags/tag5.xml"/><Relationship Id="rId6" Type="http://schemas.openxmlformats.org/officeDocument/2006/relationships/image" Target="../media/image19.jpeg"/><Relationship Id="rId11" Type="http://schemas.openxmlformats.org/officeDocument/2006/relationships/image" Target="../media/image24.jpeg"/><Relationship Id="rId5" Type="http://schemas.openxmlformats.org/officeDocument/2006/relationships/image" Target="../media/image18.jpeg"/><Relationship Id="rId10" Type="http://schemas.openxmlformats.org/officeDocument/2006/relationships/image" Target="../media/image23.jpeg"/><Relationship Id="rId4" Type="http://schemas.openxmlformats.org/officeDocument/2006/relationships/image" Target="../media/image17.jpeg"/><Relationship Id="rId9" Type="http://schemas.openxmlformats.org/officeDocument/2006/relationships/image" Target="../media/image22.jpe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29.jpe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28.jpeg"/><Relationship Id="rId5" Type="http://schemas.openxmlformats.org/officeDocument/2006/relationships/image" Target="../media/image27.jpeg"/><Relationship Id="rId4" Type="http://schemas.openxmlformats.org/officeDocument/2006/relationships/image" Target="../media/image2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457200" y="2514600"/>
            <a:ext cx="8229600" cy="1143000"/>
          </a:xfrm>
        </p:spPr>
        <p:txBody>
          <a:bodyPr/>
          <a:lstStyle/>
          <a:p>
            <a:r>
              <a:rPr lang="en-US" sz="4000" b="1" dirty="0" smtClean="0"/>
              <a:t>WHEM OPS OVERVIEW</a:t>
            </a:r>
          </a:p>
        </p:txBody>
      </p:sp>
      <p:sp>
        <p:nvSpPr>
          <p:cNvPr id="7171" name="Slide Number Placeholder 3"/>
          <p:cNvSpPr>
            <a:spLocks noGrp="1"/>
          </p:cNvSpPr>
          <p:nvPr>
            <p:ph type="sldNum" sz="quarter" idx="10"/>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B68CDD7E-EBA8-4959-B4A5-0D477366802B}" type="slidenum">
              <a:rPr lang="en-US"/>
              <a:pPr eaLnBrk="1" hangingPunct="1"/>
              <a:t>1</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774700" y="60325"/>
            <a:ext cx="7594600" cy="690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46038" tIns="0" rIns="46038" bIns="0" anchor="b"/>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sz="2800" b="1" dirty="0" smtClean="0"/>
              <a:t>DDNHDCO </a:t>
            </a:r>
            <a:r>
              <a:rPr lang="en-US" sz="2800" b="1" dirty="0"/>
              <a:t>Organization / Mission</a:t>
            </a:r>
          </a:p>
        </p:txBody>
      </p:sp>
      <p:sp>
        <p:nvSpPr>
          <p:cNvPr id="8198" name="Slide Number Placeholder 2"/>
          <p:cNvSpPr>
            <a:spLocks noGrp="1"/>
          </p:cNvSpPr>
          <p:nvPr>
            <p:ph type="sldNum" sz="quarter" idx="10"/>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32B10220-FF34-4B0E-B17B-9B6655D0DACB}" type="slidenum">
              <a:rPr lang="en-US"/>
              <a:pPr eaLnBrk="1" hangingPunct="1"/>
              <a:t>2</a:t>
            </a:fld>
            <a:endParaRPr lang="en-US"/>
          </a:p>
        </p:txBody>
      </p:sp>
      <p:pic>
        <p:nvPicPr>
          <p:cNvPr id="30" name="Picture 29"/>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106636" y="4876800"/>
            <a:ext cx="1670170" cy="1252627"/>
          </a:xfrm>
          <a:prstGeom prst="rect">
            <a:avLst/>
          </a:prstGeom>
        </p:spPr>
      </p:pic>
      <p:grpSp>
        <p:nvGrpSpPr>
          <p:cNvPr id="25" name="Group 24"/>
          <p:cNvGrpSpPr/>
          <p:nvPr/>
        </p:nvGrpSpPr>
        <p:grpSpPr>
          <a:xfrm>
            <a:off x="184096" y="1016000"/>
            <a:ext cx="8769404" cy="5030788"/>
            <a:chOff x="184096" y="1016000"/>
            <a:chExt cx="8769404" cy="5030788"/>
          </a:xfrm>
        </p:grpSpPr>
        <p:pic>
          <p:nvPicPr>
            <p:cNvPr id="8196" name="Picture 50" descr="npo0000cb"/>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7543800" y="1293511"/>
              <a:ext cx="1255713" cy="1511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lgn="ctr">
                  <a:solidFill>
                    <a:srgbClr val="000000"/>
                  </a:solidFill>
                  <a:miter lim="800000"/>
                  <a:headEnd/>
                  <a:tailEnd/>
                </a14:hiddenLine>
              </a:ext>
            </a:extLst>
          </p:spPr>
        </p:pic>
        <p:pic>
          <p:nvPicPr>
            <p:cNvPr id="8197" name="Picture 51" descr="npo0000cd"/>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7058025" y="4314825"/>
              <a:ext cx="1895475" cy="1731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lgn="ctr">
                  <a:solidFill>
                    <a:srgbClr val="000000"/>
                  </a:solidFill>
                  <a:miter lim="800000"/>
                  <a:headEnd/>
                  <a:tailEnd/>
                </a14:hiddenLine>
              </a:ext>
            </a:extLst>
          </p:spPr>
        </p:pic>
        <p:grpSp>
          <p:nvGrpSpPr>
            <p:cNvPr id="8" name="Group 28"/>
            <p:cNvGrpSpPr>
              <a:grpSpLocks/>
            </p:cNvGrpSpPr>
            <p:nvPr/>
          </p:nvGrpSpPr>
          <p:grpSpPr bwMode="auto">
            <a:xfrm>
              <a:off x="3048000" y="2366963"/>
              <a:ext cx="2514600" cy="333375"/>
              <a:chOff x="772" y="2908"/>
              <a:chExt cx="1504" cy="207"/>
            </a:xfrm>
          </p:grpSpPr>
          <p:sp>
            <p:nvSpPr>
              <p:cNvPr id="9" name="Line 29"/>
              <p:cNvSpPr>
                <a:spLocks noChangeShapeType="1"/>
              </p:cNvSpPr>
              <p:nvPr/>
            </p:nvSpPr>
            <p:spPr bwMode="auto">
              <a:xfrm flipV="1">
                <a:off x="772" y="2916"/>
                <a:ext cx="1503" cy="9"/>
              </a:xfrm>
              <a:prstGeom prst="line">
                <a:avLst/>
              </a:prstGeom>
              <a:noFill/>
              <a:ln w="2857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10" name="Line 31"/>
              <p:cNvSpPr>
                <a:spLocks noChangeShapeType="1"/>
              </p:cNvSpPr>
              <p:nvPr/>
            </p:nvSpPr>
            <p:spPr bwMode="auto">
              <a:xfrm flipH="1">
                <a:off x="2275" y="2908"/>
                <a:ext cx="1" cy="207"/>
              </a:xfrm>
              <a:prstGeom prst="line">
                <a:avLst/>
              </a:prstGeom>
              <a:noFill/>
              <a:ln w="254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1" name="Line 32"/>
              <p:cNvSpPr>
                <a:spLocks noChangeShapeType="1"/>
              </p:cNvSpPr>
              <p:nvPr/>
            </p:nvSpPr>
            <p:spPr bwMode="auto">
              <a:xfrm flipH="1">
                <a:off x="772" y="2908"/>
                <a:ext cx="0" cy="191"/>
              </a:xfrm>
              <a:prstGeom prst="line">
                <a:avLst/>
              </a:prstGeom>
              <a:noFill/>
              <a:ln w="254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grpSp>
        <p:sp>
          <p:nvSpPr>
            <p:cNvPr id="12" name="Line 36"/>
            <p:cNvSpPr>
              <a:spLocks noChangeShapeType="1"/>
            </p:cNvSpPr>
            <p:nvPr/>
          </p:nvSpPr>
          <p:spPr bwMode="auto">
            <a:xfrm flipH="1">
              <a:off x="4324350" y="2219325"/>
              <a:ext cx="0" cy="174625"/>
            </a:xfrm>
            <a:prstGeom prst="line">
              <a:avLst/>
            </a:prstGeom>
            <a:noFill/>
            <a:ln w="254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3" name="Rectangle 37"/>
            <p:cNvSpPr>
              <a:spLocks noChangeArrowheads="1"/>
            </p:cNvSpPr>
            <p:nvPr/>
          </p:nvSpPr>
          <p:spPr bwMode="auto">
            <a:xfrm>
              <a:off x="3824288" y="1682750"/>
              <a:ext cx="998537" cy="531813"/>
            </a:xfrm>
            <a:prstGeom prst="rect">
              <a:avLst/>
            </a:prstGeom>
            <a:solidFill>
              <a:srgbClr val="EAEAEA"/>
            </a:solidFill>
            <a:ln w="12700">
              <a:solidFill>
                <a:schemeClr val="tx1"/>
              </a:solidFill>
              <a:miter lim="800000"/>
              <a:headEnd/>
              <a:tailEnd/>
            </a:ln>
          </p:spPr>
          <p:txBody>
            <a:bodyPr wrap="none" lIns="92075" tIns="46038" rIns="92075" bIns="46038" anchor="ctr"/>
            <a:lstStyle>
              <a:lvl1pPr eaLnBrk="0" hangingPunct="0">
                <a:spcBef>
                  <a:spcPct val="20000"/>
                </a:spcBef>
                <a:buClr>
                  <a:srgbClr val="FF0000"/>
                </a:buClr>
                <a:buFont typeface="Wingdings" pitchFamily="2" charset="2"/>
                <a:buChar char="Ø"/>
                <a:defRPr sz="2400">
                  <a:solidFill>
                    <a:schemeClr val="tx1"/>
                  </a:solidFill>
                  <a:latin typeface="Arial" pitchFamily="34" charset="0"/>
                  <a:cs typeface="Arial" pitchFamily="34" charset="0"/>
                </a:defRPr>
              </a:lvl1pPr>
              <a:lvl2pPr marL="742950" indent="-285750" eaLnBrk="0" hangingPunct="0">
                <a:spcBef>
                  <a:spcPct val="20000"/>
                </a:spcBef>
                <a:buClr>
                  <a:srgbClr val="FF0000"/>
                </a:buClr>
                <a:buFont typeface="Wingdings" pitchFamily="2" charset="2"/>
                <a:buChar char="ü"/>
                <a:defRPr sz="2000">
                  <a:solidFill>
                    <a:schemeClr val="tx1"/>
                  </a:solidFill>
                  <a:latin typeface="Arial" pitchFamily="34" charset="0"/>
                  <a:cs typeface="Arial" pitchFamily="34" charset="0"/>
                </a:defRPr>
              </a:lvl2pPr>
              <a:lvl3pPr marL="1143000" indent="-228600" eaLnBrk="0" hangingPunct="0">
                <a:spcBef>
                  <a:spcPct val="20000"/>
                </a:spcBef>
                <a:buClr>
                  <a:srgbClr val="FF0000"/>
                </a:buClr>
                <a:buFont typeface="Courier New" pitchFamily="49" charset="0"/>
                <a:buChar char="o"/>
                <a:defRPr>
                  <a:solidFill>
                    <a:schemeClr val="tx1"/>
                  </a:solidFill>
                  <a:latin typeface="Arial" pitchFamily="34" charset="0"/>
                  <a:cs typeface="Arial" pitchFamily="34" charset="0"/>
                </a:defRPr>
              </a:lvl3pPr>
              <a:lvl4pPr marL="1600200" indent="-228600" eaLnBrk="0" hangingPunct="0">
                <a:spcBef>
                  <a:spcPct val="20000"/>
                </a:spcBef>
                <a:buClr>
                  <a:srgbClr val="FF0000"/>
                </a:buClr>
                <a:buFont typeface="Arial" pitchFamily="34" charset="0"/>
                <a:buChar char="•"/>
                <a:defRPr sz="1600">
                  <a:solidFill>
                    <a:schemeClr val="tx1"/>
                  </a:solidFill>
                  <a:latin typeface="Arial" pitchFamily="34" charset="0"/>
                  <a:cs typeface="Arial" pitchFamily="34" charset="0"/>
                </a:defRPr>
              </a:lvl4pPr>
              <a:lvl5pPr marL="2057400" indent="-228600" eaLnBrk="0" hangingPunct="0">
                <a:spcBef>
                  <a:spcPct val="20000"/>
                </a:spcBef>
                <a:buClr>
                  <a:srgbClr val="FF0000"/>
                </a:buClr>
                <a:buFont typeface="Wingdings" pitchFamily="2" charset="2"/>
                <a:buChar char="§"/>
                <a:defRPr sz="1400">
                  <a:solidFill>
                    <a:schemeClr val="tx1"/>
                  </a:solidFill>
                  <a:latin typeface="Arial" pitchFamily="34" charset="0"/>
                  <a:cs typeface="Arial" pitchFamily="34" charset="0"/>
                </a:defRPr>
              </a:lvl5pPr>
              <a:lvl6pPr marL="2514600" indent="-228600" eaLnBrk="0" fontAlgn="base" hangingPunct="0">
                <a:spcBef>
                  <a:spcPct val="20000"/>
                </a:spcBef>
                <a:spcAft>
                  <a:spcPct val="0"/>
                </a:spcAft>
                <a:buClr>
                  <a:srgbClr val="FF0000"/>
                </a:buClr>
                <a:buFont typeface="Wingdings" pitchFamily="2" charset="2"/>
                <a:buChar char="§"/>
                <a:defRPr sz="1400">
                  <a:solidFill>
                    <a:schemeClr val="tx1"/>
                  </a:solidFill>
                  <a:latin typeface="Arial" pitchFamily="34" charset="0"/>
                  <a:cs typeface="Arial" pitchFamily="34" charset="0"/>
                </a:defRPr>
              </a:lvl6pPr>
              <a:lvl7pPr marL="2971800" indent="-228600" eaLnBrk="0" fontAlgn="base" hangingPunct="0">
                <a:spcBef>
                  <a:spcPct val="20000"/>
                </a:spcBef>
                <a:spcAft>
                  <a:spcPct val="0"/>
                </a:spcAft>
                <a:buClr>
                  <a:srgbClr val="FF0000"/>
                </a:buClr>
                <a:buFont typeface="Wingdings" pitchFamily="2" charset="2"/>
                <a:buChar char="§"/>
                <a:defRPr sz="1400">
                  <a:solidFill>
                    <a:schemeClr val="tx1"/>
                  </a:solidFill>
                  <a:latin typeface="Arial" pitchFamily="34" charset="0"/>
                  <a:cs typeface="Arial" pitchFamily="34" charset="0"/>
                </a:defRPr>
              </a:lvl7pPr>
              <a:lvl8pPr marL="3429000" indent="-228600" eaLnBrk="0" fontAlgn="base" hangingPunct="0">
                <a:spcBef>
                  <a:spcPct val="20000"/>
                </a:spcBef>
                <a:spcAft>
                  <a:spcPct val="0"/>
                </a:spcAft>
                <a:buClr>
                  <a:srgbClr val="FF0000"/>
                </a:buClr>
                <a:buFont typeface="Wingdings" pitchFamily="2" charset="2"/>
                <a:buChar char="§"/>
                <a:defRPr sz="1400">
                  <a:solidFill>
                    <a:schemeClr val="tx1"/>
                  </a:solidFill>
                  <a:latin typeface="Arial" pitchFamily="34" charset="0"/>
                  <a:cs typeface="Arial" pitchFamily="34" charset="0"/>
                </a:defRPr>
              </a:lvl8pPr>
              <a:lvl9pPr marL="3886200" indent="-228600" eaLnBrk="0" fontAlgn="base" hangingPunct="0">
                <a:spcBef>
                  <a:spcPct val="20000"/>
                </a:spcBef>
                <a:spcAft>
                  <a:spcPct val="0"/>
                </a:spcAft>
                <a:buClr>
                  <a:srgbClr val="FF0000"/>
                </a:buClr>
                <a:buFont typeface="Wingdings" pitchFamily="2" charset="2"/>
                <a:buChar char="§"/>
                <a:defRPr sz="1400">
                  <a:solidFill>
                    <a:schemeClr val="tx1"/>
                  </a:solidFill>
                  <a:latin typeface="Arial" pitchFamily="34" charset="0"/>
                  <a:cs typeface="Arial" pitchFamily="34" charset="0"/>
                </a:defRPr>
              </a:lvl9pPr>
            </a:lstStyle>
            <a:p>
              <a:pPr algn="ctr">
                <a:spcBef>
                  <a:spcPct val="0"/>
                </a:spcBef>
                <a:buClrTx/>
                <a:buFontTx/>
                <a:buNone/>
              </a:pPr>
              <a:r>
                <a:rPr lang="en-US" altLang="en-US" sz="1400" dirty="0"/>
                <a:t>DJ-3</a:t>
              </a:r>
            </a:p>
          </p:txBody>
        </p:sp>
        <p:sp>
          <p:nvSpPr>
            <p:cNvPr id="14" name="Line 39"/>
            <p:cNvSpPr>
              <a:spLocks noChangeShapeType="1"/>
            </p:cNvSpPr>
            <p:nvPr/>
          </p:nvSpPr>
          <p:spPr bwMode="auto">
            <a:xfrm flipH="1">
              <a:off x="4191000" y="2373313"/>
              <a:ext cx="0" cy="328612"/>
            </a:xfrm>
            <a:prstGeom prst="line">
              <a:avLst/>
            </a:prstGeom>
            <a:noFill/>
            <a:ln w="254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5" name="Rectangle 40"/>
            <p:cNvSpPr>
              <a:spLocks noChangeArrowheads="1"/>
            </p:cNvSpPr>
            <p:nvPr/>
          </p:nvSpPr>
          <p:spPr bwMode="auto">
            <a:xfrm>
              <a:off x="5364163" y="2641600"/>
              <a:ext cx="890587" cy="763588"/>
            </a:xfrm>
            <a:prstGeom prst="rect">
              <a:avLst/>
            </a:prstGeom>
            <a:solidFill>
              <a:schemeClr val="bg1">
                <a:lumMod val="95000"/>
              </a:schemeClr>
            </a:solidFill>
            <a:ln w="12700">
              <a:solidFill>
                <a:schemeClr val="tx1"/>
              </a:solidFill>
              <a:miter lim="800000"/>
              <a:headEnd/>
              <a:tailEnd/>
            </a:ln>
          </p:spPr>
          <p:txBody>
            <a:bodyPr wrap="none" lIns="92075" tIns="46038" rIns="92075" bIns="46038" anchor="ctr"/>
            <a:lstStyle>
              <a:lvl1pPr eaLnBrk="0" hangingPunct="0">
                <a:spcBef>
                  <a:spcPct val="20000"/>
                </a:spcBef>
                <a:buClr>
                  <a:srgbClr val="FF0000"/>
                </a:buClr>
                <a:buFont typeface="Wingdings" pitchFamily="2" charset="2"/>
                <a:buChar char="Ø"/>
                <a:defRPr sz="2400">
                  <a:solidFill>
                    <a:schemeClr val="tx1"/>
                  </a:solidFill>
                  <a:latin typeface="Arial" pitchFamily="34" charset="0"/>
                  <a:cs typeface="Arial" pitchFamily="34" charset="0"/>
                </a:defRPr>
              </a:lvl1pPr>
              <a:lvl2pPr marL="742950" indent="-285750" eaLnBrk="0" hangingPunct="0">
                <a:spcBef>
                  <a:spcPct val="20000"/>
                </a:spcBef>
                <a:buClr>
                  <a:srgbClr val="FF0000"/>
                </a:buClr>
                <a:buFont typeface="Wingdings" pitchFamily="2" charset="2"/>
                <a:buChar char="ü"/>
                <a:defRPr sz="2000">
                  <a:solidFill>
                    <a:schemeClr val="tx1"/>
                  </a:solidFill>
                  <a:latin typeface="Arial" pitchFamily="34" charset="0"/>
                  <a:cs typeface="Arial" pitchFamily="34" charset="0"/>
                </a:defRPr>
              </a:lvl2pPr>
              <a:lvl3pPr marL="1143000" indent="-228600" eaLnBrk="0" hangingPunct="0">
                <a:spcBef>
                  <a:spcPct val="20000"/>
                </a:spcBef>
                <a:buClr>
                  <a:srgbClr val="FF0000"/>
                </a:buClr>
                <a:buFont typeface="Courier New" pitchFamily="49" charset="0"/>
                <a:buChar char="o"/>
                <a:defRPr>
                  <a:solidFill>
                    <a:schemeClr val="tx1"/>
                  </a:solidFill>
                  <a:latin typeface="Arial" pitchFamily="34" charset="0"/>
                  <a:cs typeface="Arial" pitchFamily="34" charset="0"/>
                </a:defRPr>
              </a:lvl3pPr>
              <a:lvl4pPr marL="1600200" indent="-228600" eaLnBrk="0" hangingPunct="0">
                <a:spcBef>
                  <a:spcPct val="20000"/>
                </a:spcBef>
                <a:buClr>
                  <a:srgbClr val="FF0000"/>
                </a:buClr>
                <a:buFont typeface="Arial" pitchFamily="34" charset="0"/>
                <a:buChar char="•"/>
                <a:defRPr sz="1600">
                  <a:solidFill>
                    <a:schemeClr val="tx1"/>
                  </a:solidFill>
                  <a:latin typeface="Arial" pitchFamily="34" charset="0"/>
                  <a:cs typeface="Arial" pitchFamily="34" charset="0"/>
                </a:defRPr>
              </a:lvl4pPr>
              <a:lvl5pPr marL="2057400" indent="-228600" eaLnBrk="0" hangingPunct="0">
                <a:spcBef>
                  <a:spcPct val="20000"/>
                </a:spcBef>
                <a:buClr>
                  <a:srgbClr val="FF0000"/>
                </a:buClr>
                <a:buFont typeface="Wingdings" pitchFamily="2" charset="2"/>
                <a:buChar char="§"/>
                <a:defRPr sz="1400">
                  <a:solidFill>
                    <a:schemeClr val="tx1"/>
                  </a:solidFill>
                  <a:latin typeface="Arial" pitchFamily="34" charset="0"/>
                  <a:cs typeface="Arial" pitchFamily="34" charset="0"/>
                </a:defRPr>
              </a:lvl5pPr>
              <a:lvl6pPr marL="2514600" indent="-228600" eaLnBrk="0" fontAlgn="base" hangingPunct="0">
                <a:spcBef>
                  <a:spcPct val="20000"/>
                </a:spcBef>
                <a:spcAft>
                  <a:spcPct val="0"/>
                </a:spcAft>
                <a:buClr>
                  <a:srgbClr val="FF0000"/>
                </a:buClr>
                <a:buFont typeface="Wingdings" pitchFamily="2" charset="2"/>
                <a:buChar char="§"/>
                <a:defRPr sz="1400">
                  <a:solidFill>
                    <a:schemeClr val="tx1"/>
                  </a:solidFill>
                  <a:latin typeface="Arial" pitchFamily="34" charset="0"/>
                  <a:cs typeface="Arial" pitchFamily="34" charset="0"/>
                </a:defRPr>
              </a:lvl6pPr>
              <a:lvl7pPr marL="2971800" indent="-228600" eaLnBrk="0" fontAlgn="base" hangingPunct="0">
                <a:spcBef>
                  <a:spcPct val="20000"/>
                </a:spcBef>
                <a:spcAft>
                  <a:spcPct val="0"/>
                </a:spcAft>
                <a:buClr>
                  <a:srgbClr val="FF0000"/>
                </a:buClr>
                <a:buFont typeface="Wingdings" pitchFamily="2" charset="2"/>
                <a:buChar char="§"/>
                <a:defRPr sz="1400">
                  <a:solidFill>
                    <a:schemeClr val="tx1"/>
                  </a:solidFill>
                  <a:latin typeface="Arial" pitchFamily="34" charset="0"/>
                  <a:cs typeface="Arial" pitchFamily="34" charset="0"/>
                </a:defRPr>
              </a:lvl7pPr>
              <a:lvl8pPr marL="3429000" indent="-228600" eaLnBrk="0" fontAlgn="base" hangingPunct="0">
                <a:spcBef>
                  <a:spcPct val="20000"/>
                </a:spcBef>
                <a:spcAft>
                  <a:spcPct val="0"/>
                </a:spcAft>
                <a:buClr>
                  <a:srgbClr val="FF0000"/>
                </a:buClr>
                <a:buFont typeface="Wingdings" pitchFamily="2" charset="2"/>
                <a:buChar char="§"/>
                <a:defRPr sz="1400">
                  <a:solidFill>
                    <a:schemeClr val="tx1"/>
                  </a:solidFill>
                  <a:latin typeface="Arial" pitchFamily="34" charset="0"/>
                  <a:cs typeface="Arial" pitchFamily="34" charset="0"/>
                </a:defRPr>
              </a:lvl8pPr>
              <a:lvl9pPr marL="3886200" indent="-228600" eaLnBrk="0" fontAlgn="base" hangingPunct="0">
                <a:spcBef>
                  <a:spcPct val="20000"/>
                </a:spcBef>
                <a:spcAft>
                  <a:spcPct val="0"/>
                </a:spcAft>
                <a:buClr>
                  <a:srgbClr val="FF0000"/>
                </a:buClr>
                <a:buFont typeface="Wingdings" pitchFamily="2" charset="2"/>
                <a:buChar char="§"/>
                <a:defRPr sz="1400">
                  <a:solidFill>
                    <a:schemeClr val="tx1"/>
                  </a:solidFill>
                  <a:latin typeface="Arial" pitchFamily="34" charset="0"/>
                  <a:cs typeface="Arial" pitchFamily="34" charset="0"/>
                </a:defRPr>
              </a:lvl9pPr>
            </a:lstStyle>
            <a:p>
              <a:pPr algn="ctr">
                <a:spcBef>
                  <a:spcPct val="0"/>
                </a:spcBef>
                <a:buClrTx/>
                <a:buFontTx/>
                <a:buNone/>
              </a:pPr>
              <a:r>
                <a:rPr lang="en-US" altLang="en-US" sz="1000" dirty="0" smtClean="0"/>
                <a:t>J-38DDSAO</a:t>
              </a:r>
              <a:endParaRPr lang="en-US" altLang="en-US" sz="1000" dirty="0"/>
            </a:p>
            <a:p>
              <a:pPr algn="ctr">
                <a:spcBef>
                  <a:spcPct val="0"/>
                </a:spcBef>
                <a:buClrTx/>
                <a:buFontTx/>
                <a:buNone/>
              </a:pPr>
              <a:r>
                <a:rPr lang="en-US" altLang="en-US" sz="1000" dirty="0"/>
                <a:t>Special Actions</a:t>
              </a:r>
            </a:p>
            <a:p>
              <a:pPr algn="ctr">
                <a:spcBef>
                  <a:spcPct val="0"/>
                </a:spcBef>
                <a:buClrTx/>
                <a:buFontTx/>
                <a:buNone/>
              </a:pPr>
              <a:r>
                <a:rPr lang="en-US" altLang="en-US" sz="1000" dirty="0"/>
                <a:t>And</a:t>
              </a:r>
            </a:p>
            <a:p>
              <a:pPr algn="ctr">
                <a:spcBef>
                  <a:spcPct val="0"/>
                </a:spcBef>
                <a:buClrTx/>
                <a:buFontTx/>
                <a:buNone/>
              </a:pPr>
              <a:r>
                <a:rPr lang="en-US" altLang="en-US" sz="1000" dirty="0"/>
                <a:t>Operations</a:t>
              </a:r>
            </a:p>
          </p:txBody>
        </p:sp>
        <p:sp>
          <p:nvSpPr>
            <p:cNvPr id="16" name="Rectangle 42"/>
            <p:cNvSpPr>
              <a:spLocks noChangeArrowheads="1"/>
            </p:cNvSpPr>
            <p:nvPr/>
          </p:nvSpPr>
          <p:spPr bwMode="auto">
            <a:xfrm>
              <a:off x="2344422" y="2675220"/>
              <a:ext cx="1217612" cy="765175"/>
            </a:xfrm>
            <a:prstGeom prst="rect">
              <a:avLst/>
            </a:prstGeom>
            <a:solidFill>
              <a:srgbClr val="FFFF00"/>
            </a:solidFill>
            <a:ln w="12700">
              <a:solidFill>
                <a:schemeClr val="tx1"/>
              </a:solidFill>
              <a:miter lim="800000"/>
              <a:headEnd/>
              <a:tailEnd/>
            </a:ln>
          </p:spPr>
          <p:txBody>
            <a:bodyPr wrap="none" lIns="92075" tIns="46038" rIns="92075" bIns="46038" anchor="ctr"/>
            <a:lstStyle>
              <a:lvl1pPr eaLnBrk="0" hangingPunct="0">
                <a:spcBef>
                  <a:spcPct val="20000"/>
                </a:spcBef>
                <a:buClr>
                  <a:srgbClr val="FF0000"/>
                </a:buClr>
                <a:buFont typeface="Wingdings" pitchFamily="2" charset="2"/>
                <a:buChar char="Ø"/>
                <a:defRPr sz="2400">
                  <a:solidFill>
                    <a:schemeClr val="tx1"/>
                  </a:solidFill>
                  <a:latin typeface="Arial" pitchFamily="34" charset="0"/>
                  <a:cs typeface="Arial" pitchFamily="34" charset="0"/>
                </a:defRPr>
              </a:lvl1pPr>
              <a:lvl2pPr marL="742950" indent="-285750" eaLnBrk="0" hangingPunct="0">
                <a:spcBef>
                  <a:spcPct val="20000"/>
                </a:spcBef>
                <a:buClr>
                  <a:srgbClr val="FF0000"/>
                </a:buClr>
                <a:buFont typeface="Wingdings" pitchFamily="2" charset="2"/>
                <a:buChar char="ü"/>
                <a:defRPr sz="2000">
                  <a:solidFill>
                    <a:schemeClr val="tx1"/>
                  </a:solidFill>
                  <a:latin typeface="Arial" pitchFamily="34" charset="0"/>
                  <a:cs typeface="Arial" pitchFamily="34" charset="0"/>
                </a:defRPr>
              </a:lvl2pPr>
              <a:lvl3pPr marL="1143000" indent="-228600" eaLnBrk="0" hangingPunct="0">
                <a:spcBef>
                  <a:spcPct val="20000"/>
                </a:spcBef>
                <a:buClr>
                  <a:srgbClr val="FF0000"/>
                </a:buClr>
                <a:buFont typeface="Courier New" pitchFamily="49" charset="0"/>
                <a:buChar char="o"/>
                <a:defRPr>
                  <a:solidFill>
                    <a:schemeClr val="tx1"/>
                  </a:solidFill>
                  <a:latin typeface="Arial" pitchFamily="34" charset="0"/>
                  <a:cs typeface="Arial" pitchFamily="34" charset="0"/>
                </a:defRPr>
              </a:lvl3pPr>
              <a:lvl4pPr marL="1600200" indent="-228600" eaLnBrk="0" hangingPunct="0">
                <a:spcBef>
                  <a:spcPct val="20000"/>
                </a:spcBef>
                <a:buClr>
                  <a:srgbClr val="FF0000"/>
                </a:buClr>
                <a:buFont typeface="Arial" pitchFamily="34" charset="0"/>
                <a:buChar char="•"/>
                <a:defRPr sz="1600">
                  <a:solidFill>
                    <a:schemeClr val="tx1"/>
                  </a:solidFill>
                  <a:latin typeface="Arial" pitchFamily="34" charset="0"/>
                  <a:cs typeface="Arial" pitchFamily="34" charset="0"/>
                </a:defRPr>
              </a:lvl4pPr>
              <a:lvl5pPr marL="2057400" indent="-228600" eaLnBrk="0" hangingPunct="0">
                <a:spcBef>
                  <a:spcPct val="20000"/>
                </a:spcBef>
                <a:buClr>
                  <a:srgbClr val="FF0000"/>
                </a:buClr>
                <a:buFont typeface="Wingdings" pitchFamily="2" charset="2"/>
                <a:buChar char="§"/>
                <a:defRPr sz="1400">
                  <a:solidFill>
                    <a:schemeClr val="tx1"/>
                  </a:solidFill>
                  <a:latin typeface="Arial" pitchFamily="34" charset="0"/>
                  <a:cs typeface="Arial" pitchFamily="34" charset="0"/>
                </a:defRPr>
              </a:lvl5pPr>
              <a:lvl6pPr marL="2514600" indent="-228600" eaLnBrk="0" fontAlgn="base" hangingPunct="0">
                <a:spcBef>
                  <a:spcPct val="20000"/>
                </a:spcBef>
                <a:spcAft>
                  <a:spcPct val="0"/>
                </a:spcAft>
                <a:buClr>
                  <a:srgbClr val="FF0000"/>
                </a:buClr>
                <a:buFont typeface="Wingdings" pitchFamily="2" charset="2"/>
                <a:buChar char="§"/>
                <a:defRPr sz="1400">
                  <a:solidFill>
                    <a:schemeClr val="tx1"/>
                  </a:solidFill>
                  <a:latin typeface="Arial" pitchFamily="34" charset="0"/>
                  <a:cs typeface="Arial" pitchFamily="34" charset="0"/>
                </a:defRPr>
              </a:lvl6pPr>
              <a:lvl7pPr marL="2971800" indent="-228600" eaLnBrk="0" fontAlgn="base" hangingPunct="0">
                <a:spcBef>
                  <a:spcPct val="20000"/>
                </a:spcBef>
                <a:spcAft>
                  <a:spcPct val="0"/>
                </a:spcAft>
                <a:buClr>
                  <a:srgbClr val="FF0000"/>
                </a:buClr>
                <a:buFont typeface="Wingdings" pitchFamily="2" charset="2"/>
                <a:buChar char="§"/>
                <a:defRPr sz="1400">
                  <a:solidFill>
                    <a:schemeClr val="tx1"/>
                  </a:solidFill>
                  <a:latin typeface="Arial" pitchFamily="34" charset="0"/>
                  <a:cs typeface="Arial" pitchFamily="34" charset="0"/>
                </a:defRPr>
              </a:lvl7pPr>
              <a:lvl8pPr marL="3429000" indent="-228600" eaLnBrk="0" fontAlgn="base" hangingPunct="0">
                <a:spcBef>
                  <a:spcPct val="20000"/>
                </a:spcBef>
                <a:spcAft>
                  <a:spcPct val="0"/>
                </a:spcAft>
                <a:buClr>
                  <a:srgbClr val="FF0000"/>
                </a:buClr>
                <a:buFont typeface="Wingdings" pitchFamily="2" charset="2"/>
                <a:buChar char="§"/>
                <a:defRPr sz="1400">
                  <a:solidFill>
                    <a:schemeClr val="tx1"/>
                  </a:solidFill>
                  <a:latin typeface="Arial" pitchFamily="34" charset="0"/>
                  <a:cs typeface="Arial" pitchFamily="34" charset="0"/>
                </a:defRPr>
              </a:lvl8pPr>
              <a:lvl9pPr marL="3886200" indent="-228600" eaLnBrk="0" fontAlgn="base" hangingPunct="0">
                <a:spcBef>
                  <a:spcPct val="20000"/>
                </a:spcBef>
                <a:spcAft>
                  <a:spcPct val="0"/>
                </a:spcAft>
                <a:buClr>
                  <a:srgbClr val="FF0000"/>
                </a:buClr>
                <a:buFont typeface="Wingdings" pitchFamily="2" charset="2"/>
                <a:buChar char="§"/>
                <a:defRPr sz="1400">
                  <a:solidFill>
                    <a:schemeClr val="tx1"/>
                  </a:solidFill>
                  <a:latin typeface="Arial" pitchFamily="34" charset="0"/>
                  <a:cs typeface="Arial" pitchFamily="34" charset="0"/>
                </a:defRPr>
              </a:lvl9pPr>
            </a:lstStyle>
            <a:p>
              <a:pPr algn="ctr">
                <a:spcBef>
                  <a:spcPct val="0"/>
                </a:spcBef>
                <a:buClrTx/>
                <a:buFontTx/>
                <a:buNone/>
              </a:pPr>
              <a:r>
                <a:rPr lang="en-US" altLang="en-US" sz="1000" dirty="0" smtClean="0"/>
                <a:t>J-33 DDNHDCO</a:t>
              </a:r>
              <a:endParaRPr lang="en-US" altLang="en-US" sz="1000" dirty="0"/>
            </a:p>
            <a:p>
              <a:pPr algn="ctr">
                <a:spcBef>
                  <a:spcPct val="0"/>
                </a:spcBef>
                <a:buClrTx/>
                <a:buFontTx/>
                <a:buNone/>
              </a:pPr>
              <a:r>
                <a:rPr lang="en-US" altLang="en-US" sz="1000" dirty="0"/>
                <a:t>Nuclear,</a:t>
              </a:r>
            </a:p>
            <a:p>
              <a:pPr algn="ctr">
                <a:spcBef>
                  <a:spcPct val="0"/>
                </a:spcBef>
                <a:buClrTx/>
                <a:buFontTx/>
                <a:buNone/>
              </a:pPr>
              <a:r>
                <a:rPr lang="en-US" altLang="en-US" sz="1000" dirty="0"/>
                <a:t> Homeland Defense</a:t>
              </a:r>
            </a:p>
            <a:p>
              <a:pPr algn="ctr">
                <a:spcBef>
                  <a:spcPct val="0"/>
                </a:spcBef>
                <a:buClrTx/>
                <a:buFontTx/>
                <a:buNone/>
              </a:pPr>
              <a:r>
                <a:rPr lang="en-US" altLang="en-US" sz="1000" dirty="0"/>
                <a:t> and Current Ops</a:t>
              </a:r>
            </a:p>
          </p:txBody>
        </p:sp>
        <p:sp>
          <p:nvSpPr>
            <p:cNvPr id="17" name="Rectangle 43"/>
            <p:cNvSpPr>
              <a:spLocks noChangeArrowheads="1"/>
            </p:cNvSpPr>
            <p:nvPr/>
          </p:nvSpPr>
          <p:spPr bwMode="auto">
            <a:xfrm>
              <a:off x="3505200" y="3740568"/>
              <a:ext cx="825500" cy="633413"/>
            </a:xfrm>
            <a:prstGeom prst="rect">
              <a:avLst/>
            </a:prstGeom>
            <a:solidFill>
              <a:srgbClr val="FFFF00"/>
            </a:solidFill>
            <a:ln w="12700">
              <a:solidFill>
                <a:schemeClr val="tx1"/>
              </a:solidFill>
              <a:miter lim="800000"/>
              <a:headEnd/>
              <a:tailEnd/>
            </a:ln>
          </p:spPr>
          <p:txBody>
            <a:bodyPr wrap="none" lIns="92075" tIns="46038" rIns="92075" bIns="46038" anchor="ctr"/>
            <a:lstStyle>
              <a:lvl1pPr eaLnBrk="0" hangingPunct="0">
                <a:spcBef>
                  <a:spcPct val="20000"/>
                </a:spcBef>
                <a:buClr>
                  <a:srgbClr val="FF0000"/>
                </a:buClr>
                <a:buFont typeface="Wingdings" pitchFamily="2" charset="2"/>
                <a:buChar char="Ø"/>
                <a:defRPr sz="2400">
                  <a:solidFill>
                    <a:schemeClr val="tx1"/>
                  </a:solidFill>
                  <a:latin typeface="Arial" pitchFamily="34" charset="0"/>
                  <a:cs typeface="Arial" pitchFamily="34" charset="0"/>
                </a:defRPr>
              </a:lvl1pPr>
              <a:lvl2pPr marL="742950" indent="-285750" eaLnBrk="0" hangingPunct="0">
                <a:spcBef>
                  <a:spcPct val="20000"/>
                </a:spcBef>
                <a:buClr>
                  <a:srgbClr val="FF0000"/>
                </a:buClr>
                <a:buFont typeface="Wingdings" pitchFamily="2" charset="2"/>
                <a:buChar char="ü"/>
                <a:defRPr sz="2000">
                  <a:solidFill>
                    <a:schemeClr val="tx1"/>
                  </a:solidFill>
                  <a:latin typeface="Arial" pitchFamily="34" charset="0"/>
                  <a:cs typeface="Arial" pitchFamily="34" charset="0"/>
                </a:defRPr>
              </a:lvl2pPr>
              <a:lvl3pPr marL="1143000" indent="-228600" eaLnBrk="0" hangingPunct="0">
                <a:spcBef>
                  <a:spcPct val="20000"/>
                </a:spcBef>
                <a:buClr>
                  <a:srgbClr val="FF0000"/>
                </a:buClr>
                <a:buFont typeface="Courier New" pitchFamily="49" charset="0"/>
                <a:buChar char="o"/>
                <a:defRPr>
                  <a:solidFill>
                    <a:schemeClr val="tx1"/>
                  </a:solidFill>
                  <a:latin typeface="Arial" pitchFamily="34" charset="0"/>
                  <a:cs typeface="Arial" pitchFamily="34" charset="0"/>
                </a:defRPr>
              </a:lvl3pPr>
              <a:lvl4pPr marL="1600200" indent="-228600" eaLnBrk="0" hangingPunct="0">
                <a:spcBef>
                  <a:spcPct val="20000"/>
                </a:spcBef>
                <a:buClr>
                  <a:srgbClr val="FF0000"/>
                </a:buClr>
                <a:buFont typeface="Arial" pitchFamily="34" charset="0"/>
                <a:buChar char="•"/>
                <a:defRPr sz="1600">
                  <a:solidFill>
                    <a:schemeClr val="tx1"/>
                  </a:solidFill>
                  <a:latin typeface="Arial" pitchFamily="34" charset="0"/>
                  <a:cs typeface="Arial" pitchFamily="34" charset="0"/>
                </a:defRPr>
              </a:lvl4pPr>
              <a:lvl5pPr marL="2057400" indent="-228600" eaLnBrk="0" hangingPunct="0">
                <a:spcBef>
                  <a:spcPct val="20000"/>
                </a:spcBef>
                <a:buClr>
                  <a:srgbClr val="FF0000"/>
                </a:buClr>
                <a:buFont typeface="Wingdings" pitchFamily="2" charset="2"/>
                <a:buChar char="§"/>
                <a:defRPr sz="1400">
                  <a:solidFill>
                    <a:schemeClr val="tx1"/>
                  </a:solidFill>
                  <a:latin typeface="Arial" pitchFamily="34" charset="0"/>
                  <a:cs typeface="Arial" pitchFamily="34" charset="0"/>
                </a:defRPr>
              </a:lvl5pPr>
              <a:lvl6pPr marL="2514600" indent="-228600" eaLnBrk="0" fontAlgn="base" hangingPunct="0">
                <a:spcBef>
                  <a:spcPct val="20000"/>
                </a:spcBef>
                <a:spcAft>
                  <a:spcPct val="0"/>
                </a:spcAft>
                <a:buClr>
                  <a:srgbClr val="FF0000"/>
                </a:buClr>
                <a:buFont typeface="Wingdings" pitchFamily="2" charset="2"/>
                <a:buChar char="§"/>
                <a:defRPr sz="1400">
                  <a:solidFill>
                    <a:schemeClr val="tx1"/>
                  </a:solidFill>
                  <a:latin typeface="Arial" pitchFamily="34" charset="0"/>
                  <a:cs typeface="Arial" pitchFamily="34" charset="0"/>
                </a:defRPr>
              </a:lvl6pPr>
              <a:lvl7pPr marL="2971800" indent="-228600" eaLnBrk="0" fontAlgn="base" hangingPunct="0">
                <a:spcBef>
                  <a:spcPct val="20000"/>
                </a:spcBef>
                <a:spcAft>
                  <a:spcPct val="0"/>
                </a:spcAft>
                <a:buClr>
                  <a:srgbClr val="FF0000"/>
                </a:buClr>
                <a:buFont typeface="Wingdings" pitchFamily="2" charset="2"/>
                <a:buChar char="§"/>
                <a:defRPr sz="1400">
                  <a:solidFill>
                    <a:schemeClr val="tx1"/>
                  </a:solidFill>
                  <a:latin typeface="Arial" pitchFamily="34" charset="0"/>
                  <a:cs typeface="Arial" pitchFamily="34" charset="0"/>
                </a:defRPr>
              </a:lvl7pPr>
              <a:lvl8pPr marL="3429000" indent="-228600" eaLnBrk="0" fontAlgn="base" hangingPunct="0">
                <a:spcBef>
                  <a:spcPct val="20000"/>
                </a:spcBef>
                <a:spcAft>
                  <a:spcPct val="0"/>
                </a:spcAft>
                <a:buClr>
                  <a:srgbClr val="FF0000"/>
                </a:buClr>
                <a:buFont typeface="Wingdings" pitchFamily="2" charset="2"/>
                <a:buChar char="§"/>
                <a:defRPr sz="1400">
                  <a:solidFill>
                    <a:schemeClr val="tx1"/>
                  </a:solidFill>
                  <a:latin typeface="Arial" pitchFamily="34" charset="0"/>
                  <a:cs typeface="Arial" pitchFamily="34" charset="0"/>
                </a:defRPr>
              </a:lvl8pPr>
              <a:lvl9pPr marL="3886200" indent="-228600" eaLnBrk="0" fontAlgn="base" hangingPunct="0">
                <a:spcBef>
                  <a:spcPct val="20000"/>
                </a:spcBef>
                <a:spcAft>
                  <a:spcPct val="0"/>
                </a:spcAft>
                <a:buClr>
                  <a:srgbClr val="FF0000"/>
                </a:buClr>
                <a:buFont typeface="Wingdings" pitchFamily="2" charset="2"/>
                <a:buChar char="§"/>
                <a:defRPr sz="1400">
                  <a:solidFill>
                    <a:schemeClr val="tx1"/>
                  </a:solidFill>
                  <a:latin typeface="Arial" pitchFamily="34" charset="0"/>
                  <a:cs typeface="Arial" pitchFamily="34" charset="0"/>
                </a:defRPr>
              </a:lvl9pPr>
            </a:lstStyle>
            <a:p>
              <a:pPr algn="ctr">
                <a:spcBef>
                  <a:spcPct val="0"/>
                </a:spcBef>
                <a:buClrTx/>
                <a:buFontTx/>
                <a:buNone/>
              </a:pPr>
              <a:r>
                <a:rPr lang="en-US" altLang="en-US" sz="1400" dirty="0" smtClean="0"/>
                <a:t>WHEM</a:t>
              </a:r>
            </a:p>
            <a:p>
              <a:pPr algn="ctr">
                <a:spcBef>
                  <a:spcPct val="0"/>
                </a:spcBef>
                <a:buClrTx/>
                <a:buFontTx/>
                <a:buNone/>
              </a:pPr>
              <a:r>
                <a:rPr lang="en-US" altLang="en-US" sz="1400" dirty="0" smtClean="0"/>
                <a:t>Ops</a:t>
              </a:r>
              <a:endParaRPr lang="en-US" altLang="en-US" sz="1000" dirty="0"/>
            </a:p>
          </p:txBody>
        </p:sp>
        <p:sp>
          <p:nvSpPr>
            <p:cNvPr id="18" name="Rectangle 47"/>
            <p:cNvSpPr>
              <a:spLocks noChangeArrowheads="1"/>
            </p:cNvSpPr>
            <p:nvPr/>
          </p:nvSpPr>
          <p:spPr bwMode="auto">
            <a:xfrm>
              <a:off x="2133600" y="4805363"/>
              <a:ext cx="914400" cy="633412"/>
            </a:xfrm>
            <a:prstGeom prst="rect">
              <a:avLst/>
            </a:prstGeom>
            <a:solidFill>
              <a:srgbClr val="FFFF00"/>
            </a:solidFill>
            <a:ln w="12700">
              <a:solidFill>
                <a:schemeClr val="tx1"/>
              </a:solidFill>
              <a:miter lim="800000"/>
              <a:headEnd/>
              <a:tailEnd/>
            </a:ln>
          </p:spPr>
          <p:txBody>
            <a:bodyPr wrap="none" lIns="92075" tIns="46038" rIns="92075" bIns="46038" anchor="ctr"/>
            <a:lstStyle>
              <a:lvl1pPr eaLnBrk="0" hangingPunct="0">
                <a:spcBef>
                  <a:spcPct val="20000"/>
                </a:spcBef>
                <a:buClr>
                  <a:srgbClr val="FF0000"/>
                </a:buClr>
                <a:buFont typeface="Wingdings" pitchFamily="2" charset="2"/>
                <a:buChar char="Ø"/>
                <a:defRPr sz="2400">
                  <a:solidFill>
                    <a:schemeClr val="tx1"/>
                  </a:solidFill>
                  <a:latin typeface="Arial" pitchFamily="34" charset="0"/>
                  <a:cs typeface="Arial" pitchFamily="34" charset="0"/>
                </a:defRPr>
              </a:lvl1pPr>
              <a:lvl2pPr marL="742950" indent="-285750" eaLnBrk="0" hangingPunct="0">
                <a:spcBef>
                  <a:spcPct val="20000"/>
                </a:spcBef>
                <a:buClr>
                  <a:srgbClr val="FF0000"/>
                </a:buClr>
                <a:buFont typeface="Wingdings" pitchFamily="2" charset="2"/>
                <a:buChar char="ü"/>
                <a:defRPr sz="2000">
                  <a:solidFill>
                    <a:schemeClr val="tx1"/>
                  </a:solidFill>
                  <a:latin typeface="Arial" pitchFamily="34" charset="0"/>
                  <a:cs typeface="Arial" pitchFamily="34" charset="0"/>
                </a:defRPr>
              </a:lvl2pPr>
              <a:lvl3pPr marL="1143000" indent="-228600" eaLnBrk="0" hangingPunct="0">
                <a:spcBef>
                  <a:spcPct val="20000"/>
                </a:spcBef>
                <a:buClr>
                  <a:srgbClr val="FF0000"/>
                </a:buClr>
                <a:buFont typeface="Courier New" pitchFamily="49" charset="0"/>
                <a:buChar char="o"/>
                <a:defRPr>
                  <a:solidFill>
                    <a:schemeClr val="tx1"/>
                  </a:solidFill>
                  <a:latin typeface="Arial" pitchFamily="34" charset="0"/>
                  <a:cs typeface="Arial" pitchFamily="34" charset="0"/>
                </a:defRPr>
              </a:lvl3pPr>
              <a:lvl4pPr marL="1600200" indent="-228600" eaLnBrk="0" hangingPunct="0">
                <a:spcBef>
                  <a:spcPct val="20000"/>
                </a:spcBef>
                <a:buClr>
                  <a:srgbClr val="FF0000"/>
                </a:buClr>
                <a:buFont typeface="Arial" pitchFamily="34" charset="0"/>
                <a:buChar char="•"/>
                <a:defRPr sz="1600">
                  <a:solidFill>
                    <a:schemeClr val="tx1"/>
                  </a:solidFill>
                  <a:latin typeface="Arial" pitchFamily="34" charset="0"/>
                  <a:cs typeface="Arial" pitchFamily="34" charset="0"/>
                </a:defRPr>
              </a:lvl4pPr>
              <a:lvl5pPr marL="2057400" indent="-228600" eaLnBrk="0" hangingPunct="0">
                <a:spcBef>
                  <a:spcPct val="20000"/>
                </a:spcBef>
                <a:buClr>
                  <a:srgbClr val="FF0000"/>
                </a:buClr>
                <a:buFont typeface="Wingdings" pitchFamily="2" charset="2"/>
                <a:buChar char="§"/>
                <a:defRPr sz="1400">
                  <a:solidFill>
                    <a:schemeClr val="tx1"/>
                  </a:solidFill>
                  <a:latin typeface="Arial" pitchFamily="34" charset="0"/>
                  <a:cs typeface="Arial" pitchFamily="34" charset="0"/>
                </a:defRPr>
              </a:lvl5pPr>
              <a:lvl6pPr marL="2514600" indent="-228600" eaLnBrk="0" fontAlgn="base" hangingPunct="0">
                <a:spcBef>
                  <a:spcPct val="20000"/>
                </a:spcBef>
                <a:spcAft>
                  <a:spcPct val="0"/>
                </a:spcAft>
                <a:buClr>
                  <a:srgbClr val="FF0000"/>
                </a:buClr>
                <a:buFont typeface="Wingdings" pitchFamily="2" charset="2"/>
                <a:buChar char="§"/>
                <a:defRPr sz="1400">
                  <a:solidFill>
                    <a:schemeClr val="tx1"/>
                  </a:solidFill>
                  <a:latin typeface="Arial" pitchFamily="34" charset="0"/>
                  <a:cs typeface="Arial" pitchFamily="34" charset="0"/>
                </a:defRPr>
              </a:lvl6pPr>
              <a:lvl7pPr marL="2971800" indent="-228600" eaLnBrk="0" fontAlgn="base" hangingPunct="0">
                <a:spcBef>
                  <a:spcPct val="20000"/>
                </a:spcBef>
                <a:spcAft>
                  <a:spcPct val="0"/>
                </a:spcAft>
                <a:buClr>
                  <a:srgbClr val="FF0000"/>
                </a:buClr>
                <a:buFont typeface="Wingdings" pitchFamily="2" charset="2"/>
                <a:buChar char="§"/>
                <a:defRPr sz="1400">
                  <a:solidFill>
                    <a:schemeClr val="tx1"/>
                  </a:solidFill>
                  <a:latin typeface="Arial" pitchFamily="34" charset="0"/>
                  <a:cs typeface="Arial" pitchFamily="34" charset="0"/>
                </a:defRPr>
              </a:lvl7pPr>
              <a:lvl8pPr marL="3429000" indent="-228600" eaLnBrk="0" fontAlgn="base" hangingPunct="0">
                <a:spcBef>
                  <a:spcPct val="20000"/>
                </a:spcBef>
                <a:spcAft>
                  <a:spcPct val="0"/>
                </a:spcAft>
                <a:buClr>
                  <a:srgbClr val="FF0000"/>
                </a:buClr>
                <a:buFont typeface="Wingdings" pitchFamily="2" charset="2"/>
                <a:buChar char="§"/>
                <a:defRPr sz="1400">
                  <a:solidFill>
                    <a:schemeClr val="tx1"/>
                  </a:solidFill>
                  <a:latin typeface="Arial" pitchFamily="34" charset="0"/>
                  <a:cs typeface="Arial" pitchFamily="34" charset="0"/>
                </a:defRPr>
              </a:lvl8pPr>
              <a:lvl9pPr marL="3886200" indent="-228600" eaLnBrk="0" fontAlgn="base" hangingPunct="0">
                <a:spcBef>
                  <a:spcPct val="20000"/>
                </a:spcBef>
                <a:spcAft>
                  <a:spcPct val="0"/>
                </a:spcAft>
                <a:buClr>
                  <a:srgbClr val="FF0000"/>
                </a:buClr>
                <a:buFont typeface="Wingdings" pitchFamily="2" charset="2"/>
                <a:buChar char="§"/>
                <a:defRPr sz="1400">
                  <a:solidFill>
                    <a:schemeClr val="tx1"/>
                  </a:solidFill>
                  <a:latin typeface="Arial" pitchFamily="34" charset="0"/>
                  <a:cs typeface="Arial" pitchFamily="34" charset="0"/>
                </a:defRPr>
              </a:lvl9pPr>
            </a:lstStyle>
            <a:p>
              <a:pPr algn="ctr">
                <a:spcBef>
                  <a:spcPct val="0"/>
                </a:spcBef>
                <a:buClrTx/>
                <a:buFontTx/>
                <a:buNone/>
              </a:pPr>
              <a:r>
                <a:rPr lang="en-US" altLang="en-US" sz="1400" dirty="0"/>
                <a:t>DSCA</a:t>
              </a:r>
              <a:endParaRPr lang="en-US" altLang="en-US" sz="1000" dirty="0"/>
            </a:p>
          </p:txBody>
        </p:sp>
        <p:sp>
          <p:nvSpPr>
            <p:cNvPr id="19" name="Rectangle 48"/>
            <p:cNvSpPr>
              <a:spLocks noChangeArrowheads="1"/>
            </p:cNvSpPr>
            <p:nvPr/>
          </p:nvSpPr>
          <p:spPr bwMode="auto">
            <a:xfrm>
              <a:off x="3674269" y="2675221"/>
              <a:ext cx="1098550" cy="765175"/>
            </a:xfrm>
            <a:prstGeom prst="rect">
              <a:avLst/>
            </a:prstGeom>
            <a:solidFill>
              <a:schemeClr val="bg1">
                <a:lumMod val="95000"/>
              </a:schemeClr>
            </a:solidFill>
            <a:ln w="12700">
              <a:solidFill>
                <a:schemeClr val="tx1"/>
              </a:solidFill>
              <a:miter lim="800000"/>
              <a:headEnd/>
              <a:tailEnd/>
            </a:ln>
          </p:spPr>
          <p:txBody>
            <a:bodyPr wrap="none" lIns="92075" tIns="46038" rIns="92075" bIns="46038" anchor="ctr"/>
            <a:lstStyle>
              <a:lvl1pPr eaLnBrk="0" hangingPunct="0">
                <a:spcBef>
                  <a:spcPct val="20000"/>
                </a:spcBef>
                <a:buClr>
                  <a:srgbClr val="FF0000"/>
                </a:buClr>
                <a:buFont typeface="Wingdings" pitchFamily="2" charset="2"/>
                <a:buChar char="Ø"/>
                <a:defRPr sz="2400">
                  <a:solidFill>
                    <a:schemeClr val="tx1"/>
                  </a:solidFill>
                  <a:latin typeface="Arial" pitchFamily="34" charset="0"/>
                  <a:cs typeface="Arial" pitchFamily="34" charset="0"/>
                </a:defRPr>
              </a:lvl1pPr>
              <a:lvl2pPr marL="742950" indent="-285750" eaLnBrk="0" hangingPunct="0">
                <a:spcBef>
                  <a:spcPct val="20000"/>
                </a:spcBef>
                <a:buClr>
                  <a:srgbClr val="FF0000"/>
                </a:buClr>
                <a:buFont typeface="Wingdings" pitchFamily="2" charset="2"/>
                <a:buChar char="ü"/>
                <a:defRPr sz="2000">
                  <a:solidFill>
                    <a:schemeClr val="tx1"/>
                  </a:solidFill>
                  <a:latin typeface="Arial" pitchFamily="34" charset="0"/>
                  <a:cs typeface="Arial" pitchFamily="34" charset="0"/>
                </a:defRPr>
              </a:lvl2pPr>
              <a:lvl3pPr marL="1143000" indent="-228600" eaLnBrk="0" hangingPunct="0">
                <a:spcBef>
                  <a:spcPct val="20000"/>
                </a:spcBef>
                <a:buClr>
                  <a:srgbClr val="FF0000"/>
                </a:buClr>
                <a:buFont typeface="Courier New" pitchFamily="49" charset="0"/>
                <a:buChar char="o"/>
                <a:defRPr>
                  <a:solidFill>
                    <a:schemeClr val="tx1"/>
                  </a:solidFill>
                  <a:latin typeface="Arial" pitchFamily="34" charset="0"/>
                  <a:cs typeface="Arial" pitchFamily="34" charset="0"/>
                </a:defRPr>
              </a:lvl3pPr>
              <a:lvl4pPr marL="1600200" indent="-228600" eaLnBrk="0" hangingPunct="0">
                <a:spcBef>
                  <a:spcPct val="20000"/>
                </a:spcBef>
                <a:buClr>
                  <a:srgbClr val="FF0000"/>
                </a:buClr>
                <a:buFont typeface="Arial" pitchFamily="34" charset="0"/>
                <a:buChar char="•"/>
                <a:defRPr sz="1600">
                  <a:solidFill>
                    <a:schemeClr val="tx1"/>
                  </a:solidFill>
                  <a:latin typeface="Arial" pitchFamily="34" charset="0"/>
                  <a:cs typeface="Arial" pitchFamily="34" charset="0"/>
                </a:defRPr>
              </a:lvl4pPr>
              <a:lvl5pPr marL="2057400" indent="-228600" eaLnBrk="0" hangingPunct="0">
                <a:spcBef>
                  <a:spcPct val="20000"/>
                </a:spcBef>
                <a:buClr>
                  <a:srgbClr val="FF0000"/>
                </a:buClr>
                <a:buFont typeface="Wingdings" pitchFamily="2" charset="2"/>
                <a:buChar char="§"/>
                <a:defRPr sz="1400">
                  <a:solidFill>
                    <a:schemeClr val="tx1"/>
                  </a:solidFill>
                  <a:latin typeface="Arial" pitchFamily="34" charset="0"/>
                  <a:cs typeface="Arial" pitchFamily="34" charset="0"/>
                </a:defRPr>
              </a:lvl5pPr>
              <a:lvl6pPr marL="2514600" indent="-228600" eaLnBrk="0" fontAlgn="base" hangingPunct="0">
                <a:spcBef>
                  <a:spcPct val="20000"/>
                </a:spcBef>
                <a:spcAft>
                  <a:spcPct val="0"/>
                </a:spcAft>
                <a:buClr>
                  <a:srgbClr val="FF0000"/>
                </a:buClr>
                <a:buFont typeface="Wingdings" pitchFamily="2" charset="2"/>
                <a:buChar char="§"/>
                <a:defRPr sz="1400">
                  <a:solidFill>
                    <a:schemeClr val="tx1"/>
                  </a:solidFill>
                  <a:latin typeface="Arial" pitchFamily="34" charset="0"/>
                  <a:cs typeface="Arial" pitchFamily="34" charset="0"/>
                </a:defRPr>
              </a:lvl6pPr>
              <a:lvl7pPr marL="2971800" indent="-228600" eaLnBrk="0" fontAlgn="base" hangingPunct="0">
                <a:spcBef>
                  <a:spcPct val="20000"/>
                </a:spcBef>
                <a:spcAft>
                  <a:spcPct val="0"/>
                </a:spcAft>
                <a:buClr>
                  <a:srgbClr val="FF0000"/>
                </a:buClr>
                <a:buFont typeface="Wingdings" pitchFamily="2" charset="2"/>
                <a:buChar char="§"/>
                <a:defRPr sz="1400">
                  <a:solidFill>
                    <a:schemeClr val="tx1"/>
                  </a:solidFill>
                  <a:latin typeface="Arial" pitchFamily="34" charset="0"/>
                  <a:cs typeface="Arial" pitchFamily="34" charset="0"/>
                </a:defRPr>
              </a:lvl7pPr>
              <a:lvl8pPr marL="3429000" indent="-228600" eaLnBrk="0" fontAlgn="base" hangingPunct="0">
                <a:spcBef>
                  <a:spcPct val="20000"/>
                </a:spcBef>
                <a:spcAft>
                  <a:spcPct val="0"/>
                </a:spcAft>
                <a:buClr>
                  <a:srgbClr val="FF0000"/>
                </a:buClr>
                <a:buFont typeface="Wingdings" pitchFamily="2" charset="2"/>
                <a:buChar char="§"/>
                <a:defRPr sz="1400">
                  <a:solidFill>
                    <a:schemeClr val="tx1"/>
                  </a:solidFill>
                  <a:latin typeface="Arial" pitchFamily="34" charset="0"/>
                  <a:cs typeface="Arial" pitchFamily="34" charset="0"/>
                </a:defRPr>
              </a:lvl8pPr>
              <a:lvl9pPr marL="3886200" indent="-228600" eaLnBrk="0" fontAlgn="base" hangingPunct="0">
                <a:spcBef>
                  <a:spcPct val="20000"/>
                </a:spcBef>
                <a:spcAft>
                  <a:spcPct val="0"/>
                </a:spcAft>
                <a:buClr>
                  <a:srgbClr val="FF0000"/>
                </a:buClr>
                <a:buFont typeface="Wingdings" pitchFamily="2" charset="2"/>
                <a:buChar char="§"/>
                <a:defRPr sz="1400">
                  <a:solidFill>
                    <a:schemeClr val="tx1"/>
                  </a:solidFill>
                  <a:latin typeface="Arial" pitchFamily="34" charset="0"/>
                  <a:cs typeface="Arial" pitchFamily="34" charset="0"/>
                </a:defRPr>
              </a:lvl9pPr>
            </a:lstStyle>
            <a:p>
              <a:pPr algn="ctr">
                <a:spcBef>
                  <a:spcPct val="0"/>
                </a:spcBef>
                <a:buClrTx/>
                <a:buFontTx/>
                <a:buNone/>
              </a:pPr>
              <a:r>
                <a:rPr lang="en-US" altLang="en-US" sz="1000" dirty="0" smtClean="0"/>
                <a:t>J-35 DDRO</a:t>
              </a:r>
              <a:endParaRPr lang="en-US" altLang="en-US" sz="1000" dirty="0"/>
            </a:p>
            <a:p>
              <a:pPr algn="ctr">
                <a:spcBef>
                  <a:spcPct val="0"/>
                </a:spcBef>
                <a:buClrTx/>
                <a:buFontTx/>
                <a:buNone/>
              </a:pPr>
              <a:r>
                <a:rPr lang="en-US" altLang="en-US" sz="1000" dirty="0"/>
                <a:t>Regional </a:t>
              </a:r>
            </a:p>
            <a:p>
              <a:pPr algn="ctr">
                <a:spcBef>
                  <a:spcPct val="0"/>
                </a:spcBef>
                <a:buClrTx/>
                <a:buFontTx/>
                <a:buNone/>
              </a:pPr>
              <a:r>
                <a:rPr lang="en-US" altLang="en-US" sz="1000" dirty="0"/>
                <a:t>Operations</a:t>
              </a:r>
            </a:p>
          </p:txBody>
        </p:sp>
        <p:sp>
          <p:nvSpPr>
            <p:cNvPr id="20" name="Line 49"/>
            <p:cNvSpPr>
              <a:spLocks noChangeShapeType="1"/>
            </p:cNvSpPr>
            <p:nvPr/>
          </p:nvSpPr>
          <p:spPr bwMode="auto">
            <a:xfrm rot="16200000" flipH="1">
              <a:off x="4256881" y="2310607"/>
              <a:ext cx="3175" cy="134938"/>
            </a:xfrm>
            <a:prstGeom prst="line">
              <a:avLst/>
            </a:prstGeom>
            <a:noFill/>
            <a:ln w="254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cxnSp>
          <p:nvCxnSpPr>
            <p:cNvPr id="21" name="AutoShape 33"/>
            <p:cNvCxnSpPr>
              <a:cxnSpLocks noChangeShapeType="1"/>
              <a:stCxn id="16" idx="2"/>
              <a:endCxn id="17" idx="0"/>
            </p:cNvCxnSpPr>
            <p:nvPr/>
          </p:nvCxnSpPr>
          <p:spPr bwMode="auto">
            <a:xfrm rot="16200000" flipH="1">
              <a:off x="3285503" y="3108120"/>
              <a:ext cx="300173" cy="964722"/>
            </a:xfrm>
            <a:prstGeom prst="bentConnector3">
              <a:avLst>
                <a:gd name="adj1" fmla="val 50000"/>
              </a:avLst>
            </a:prstGeom>
            <a:noFill/>
            <a:ln w="28575">
              <a:solidFill>
                <a:srgbClr val="000000"/>
              </a:solidFill>
              <a:miter lim="800000"/>
              <a:headEnd/>
              <a:tailEnd/>
            </a:ln>
            <a:extLst>
              <a:ext uri="{909E8E84-426E-40DD-AFC4-6F175D3DCCD1}">
                <a14:hiddenFill xmlns:a14="http://schemas.microsoft.com/office/drawing/2010/main" xmlns="">
                  <a:noFill/>
                </a14:hiddenFill>
              </a:ext>
            </a:extLst>
          </p:spPr>
        </p:cxnSp>
        <p:sp>
          <p:nvSpPr>
            <p:cNvPr id="22" name="Rectangle 44"/>
            <p:cNvSpPr>
              <a:spLocks noChangeArrowheads="1"/>
            </p:cNvSpPr>
            <p:nvPr/>
          </p:nvSpPr>
          <p:spPr bwMode="auto">
            <a:xfrm>
              <a:off x="3276600" y="4805363"/>
              <a:ext cx="881062" cy="633412"/>
            </a:xfrm>
            <a:prstGeom prst="rect">
              <a:avLst/>
            </a:prstGeom>
            <a:solidFill>
              <a:srgbClr val="EAEAEA"/>
            </a:solidFill>
            <a:ln w="12700">
              <a:solidFill>
                <a:schemeClr val="folHlink"/>
              </a:solidFill>
              <a:miter lim="800000"/>
              <a:headEnd/>
              <a:tailEnd/>
            </a:ln>
          </p:spPr>
          <p:txBody>
            <a:bodyPr wrap="none" lIns="92075" tIns="46038" rIns="92075" bIns="46038" anchor="ctr"/>
            <a:lstStyle>
              <a:lvl1pPr eaLnBrk="0" hangingPunct="0">
                <a:spcBef>
                  <a:spcPct val="20000"/>
                </a:spcBef>
                <a:buClr>
                  <a:srgbClr val="FF0000"/>
                </a:buClr>
                <a:buFont typeface="Wingdings" pitchFamily="2" charset="2"/>
                <a:buChar char="Ø"/>
                <a:defRPr sz="2400">
                  <a:solidFill>
                    <a:schemeClr val="tx1"/>
                  </a:solidFill>
                  <a:latin typeface="Arial" pitchFamily="34" charset="0"/>
                  <a:cs typeface="Arial" pitchFamily="34" charset="0"/>
                </a:defRPr>
              </a:lvl1pPr>
              <a:lvl2pPr marL="742950" indent="-285750" eaLnBrk="0" hangingPunct="0">
                <a:spcBef>
                  <a:spcPct val="20000"/>
                </a:spcBef>
                <a:buClr>
                  <a:srgbClr val="FF0000"/>
                </a:buClr>
                <a:buFont typeface="Wingdings" pitchFamily="2" charset="2"/>
                <a:buChar char="ü"/>
                <a:defRPr sz="2000">
                  <a:solidFill>
                    <a:schemeClr val="tx1"/>
                  </a:solidFill>
                  <a:latin typeface="Arial" pitchFamily="34" charset="0"/>
                  <a:cs typeface="Arial" pitchFamily="34" charset="0"/>
                </a:defRPr>
              </a:lvl2pPr>
              <a:lvl3pPr marL="1143000" indent="-228600" eaLnBrk="0" hangingPunct="0">
                <a:spcBef>
                  <a:spcPct val="20000"/>
                </a:spcBef>
                <a:buClr>
                  <a:srgbClr val="FF0000"/>
                </a:buClr>
                <a:buFont typeface="Courier New" pitchFamily="49" charset="0"/>
                <a:buChar char="o"/>
                <a:defRPr>
                  <a:solidFill>
                    <a:schemeClr val="tx1"/>
                  </a:solidFill>
                  <a:latin typeface="Arial" pitchFamily="34" charset="0"/>
                  <a:cs typeface="Arial" pitchFamily="34" charset="0"/>
                </a:defRPr>
              </a:lvl3pPr>
              <a:lvl4pPr marL="1600200" indent="-228600" eaLnBrk="0" hangingPunct="0">
                <a:spcBef>
                  <a:spcPct val="20000"/>
                </a:spcBef>
                <a:buClr>
                  <a:srgbClr val="FF0000"/>
                </a:buClr>
                <a:buFont typeface="Arial" pitchFamily="34" charset="0"/>
                <a:buChar char="•"/>
                <a:defRPr sz="1600">
                  <a:solidFill>
                    <a:schemeClr val="tx1"/>
                  </a:solidFill>
                  <a:latin typeface="Arial" pitchFamily="34" charset="0"/>
                  <a:cs typeface="Arial" pitchFamily="34" charset="0"/>
                </a:defRPr>
              </a:lvl4pPr>
              <a:lvl5pPr marL="2057400" indent="-228600" eaLnBrk="0" hangingPunct="0">
                <a:spcBef>
                  <a:spcPct val="20000"/>
                </a:spcBef>
                <a:buClr>
                  <a:srgbClr val="FF0000"/>
                </a:buClr>
                <a:buFont typeface="Wingdings" pitchFamily="2" charset="2"/>
                <a:buChar char="§"/>
                <a:defRPr sz="1400">
                  <a:solidFill>
                    <a:schemeClr val="tx1"/>
                  </a:solidFill>
                  <a:latin typeface="Arial" pitchFamily="34" charset="0"/>
                  <a:cs typeface="Arial" pitchFamily="34" charset="0"/>
                </a:defRPr>
              </a:lvl5pPr>
              <a:lvl6pPr marL="2514600" indent="-228600" eaLnBrk="0" fontAlgn="base" hangingPunct="0">
                <a:spcBef>
                  <a:spcPct val="20000"/>
                </a:spcBef>
                <a:spcAft>
                  <a:spcPct val="0"/>
                </a:spcAft>
                <a:buClr>
                  <a:srgbClr val="FF0000"/>
                </a:buClr>
                <a:buFont typeface="Wingdings" pitchFamily="2" charset="2"/>
                <a:buChar char="§"/>
                <a:defRPr sz="1400">
                  <a:solidFill>
                    <a:schemeClr val="tx1"/>
                  </a:solidFill>
                  <a:latin typeface="Arial" pitchFamily="34" charset="0"/>
                  <a:cs typeface="Arial" pitchFamily="34" charset="0"/>
                </a:defRPr>
              </a:lvl6pPr>
              <a:lvl7pPr marL="2971800" indent="-228600" eaLnBrk="0" fontAlgn="base" hangingPunct="0">
                <a:spcBef>
                  <a:spcPct val="20000"/>
                </a:spcBef>
                <a:spcAft>
                  <a:spcPct val="0"/>
                </a:spcAft>
                <a:buClr>
                  <a:srgbClr val="FF0000"/>
                </a:buClr>
                <a:buFont typeface="Wingdings" pitchFamily="2" charset="2"/>
                <a:buChar char="§"/>
                <a:defRPr sz="1400">
                  <a:solidFill>
                    <a:schemeClr val="tx1"/>
                  </a:solidFill>
                  <a:latin typeface="Arial" pitchFamily="34" charset="0"/>
                  <a:cs typeface="Arial" pitchFamily="34" charset="0"/>
                </a:defRPr>
              </a:lvl7pPr>
              <a:lvl8pPr marL="3429000" indent="-228600" eaLnBrk="0" fontAlgn="base" hangingPunct="0">
                <a:spcBef>
                  <a:spcPct val="20000"/>
                </a:spcBef>
                <a:spcAft>
                  <a:spcPct val="0"/>
                </a:spcAft>
                <a:buClr>
                  <a:srgbClr val="FF0000"/>
                </a:buClr>
                <a:buFont typeface="Wingdings" pitchFamily="2" charset="2"/>
                <a:buChar char="§"/>
                <a:defRPr sz="1400">
                  <a:solidFill>
                    <a:schemeClr val="tx1"/>
                  </a:solidFill>
                  <a:latin typeface="Arial" pitchFamily="34" charset="0"/>
                  <a:cs typeface="Arial" pitchFamily="34" charset="0"/>
                </a:defRPr>
              </a:lvl8pPr>
              <a:lvl9pPr marL="3886200" indent="-228600" eaLnBrk="0" fontAlgn="base" hangingPunct="0">
                <a:spcBef>
                  <a:spcPct val="20000"/>
                </a:spcBef>
                <a:spcAft>
                  <a:spcPct val="0"/>
                </a:spcAft>
                <a:buClr>
                  <a:srgbClr val="FF0000"/>
                </a:buClr>
                <a:buFont typeface="Wingdings" pitchFamily="2" charset="2"/>
                <a:buChar char="§"/>
                <a:defRPr sz="1400">
                  <a:solidFill>
                    <a:schemeClr val="tx1"/>
                  </a:solidFill>
                  <a:latin typeface="Arial" pitchFamily="34" charset="0"/>
                  <a:cs typeface="Arial" pitchFamily="34" charset="0"/>
                </a:defRPr>
              </a:lvl9pPr>
            </a:lstStyle>
            <a:p>
              <a:pPr algn="ctr">
                <a:spcBef>
                  <a:spcPct val="0"/>
                </a:spcBef>
                <a:buClrTx/>
                <a:buFontTx/>
                <a:buNone/>
              </a:pPr>
              <a:r>
                <a:rPr lang="en-US" altLang="en-US" sz="1400" dirty="0" smtClean="0"/>
                <a:t>Joint Ops/</a:t>
              </a:r>
            </a:p>
            <a:p>
              <a:pPr algn="ctr">
                <a:spcBef>
                  <a:spcPct val="0"/>
                </a:spcBef>
                <a:buClrTx/>
                <a:buFontTx/>
                <a:buNone/>
              </a:pPr>
              <a:r>
                <a:rPr lang="en-US" altLang="en-US" sz="1400" dirty="0" smtClean="0"/>
                <a:t>TS</a:t>
              </a:r>
              <a:endParaRPr lang="en-US" altLang="en-US" sz="1400" dirty="0"/>
            </a:p>
          </p:txBody>
        </p:sp>
        <p:sp>
          <p:nvSpPr>
            <p:cNvPr id="23" name="Rectangle 44"/>
            <p:cNvSpPr>
              <a:spLocks noChangeArrowheads="1"/>
            </p:cNvSpPr>
            <p:nvPr/>
          </p:nvSpPr>
          <p:spPr bwMode="auto">
            <a:xfrm>
              <a:off x="4343400" y="4805363"/>
              <a:ext cx="881063" cy="633412"/>
            </a:xfrm>
            <a:prstGeom prst="rect">
              <a:avLst/>
            </a:prstGeom>
            <a:solidFill>
              <a:srgbClr val="EAEAEA"/>
            </a:solidFill>
            <a:ln w="12700">
              <a:solidFill>
                <a:schemeClr val="folHlink"/>
              </a:solidFill>
              <a:miter lim="800000"/>
              <a:headEnd/>
              <a:tailEnd/>
            </a:ln>
          </p:spPr>
          <p:txBody>
            <a:bodyPr wrap="none" lIns="92075" tIns="46038" rIns="92075" bIns="46038" anchor="ctr"/>
            <a:lstStyle>
              <a:lvl1pPr eaLnBrk="0" hangingPunct="0">
                <a:spcBef>
                  <a:spcPct val="20000"/>
                </a:spcBef>
                <a:buClr>
                  <a:srgbClr val="FF0000"/>
                </a:buClr>
                <a:buFont typeface="Wingdings" pitchFamily="2" charset="2"/>
                <a:buChar char="Ø"/>
                <a:defRPr sz="2400">
                  <a:solidFill>
                    <a:schemeClr val="tx1"/>
                  </a:solidFill>
                  <a:latin typeface="Arial" pitchFamily="34" charset="0"/>
                  <a:cs typeface="Arial" pitchFamily="34" charset="0"/>
                </a:defRPr>
              </a:lvl1pPr>
              <a:lvl2pPr marL="742950" indent="-285750" eaLnBrk="0" hangingPunct="0">
                <a:spcBef>
                  <a:spcPct val="20000"/>
                </a:spcBef>
                <a:buClr>
                  <a:srgbClr val="FF0000"/>
                </a:buClr>
                <a:buFont typeface="Wingdings" pitchFamily="2" charset="2"/>
                <a:buChar char="ü"/>
                <a:defRPr sz="2000">
                  <a:solidFill>
                    <a:schemeClr val="tx1"/>
                  </a:solidFill>
                  <a:latin typeface="Arial" pitchFamily="34" charset="0"/>
                  <a:cs typeface="Arial" pitchFamily="34" charset="0"/>
                </a:defRPr>
              </a:lvl2pPr>
              <a:lvl3pPr marL="1143000" indent="-228600" eaLnBrk="0" hangingPunct="0">
                <a:spcBef>
                  <a:spcPct val="20000"/>
                </a:spcBef>
                <a:buClr>
                  <a:srgbClr val="FF0000"/>
                </a:buClr>
                <a:buFont typeface="Courier New" pitchFamily="49" charset="0"/>
                <a:buChar char="o"/>
                <a:defRPr>
                  <a:solidFill>
                    <a:schemeClr val="tx1"/>
                  </a:solidFill>
                  <a:latin typeface="Arial" pitchFamily="34" charset="0"/>
                  <a:cs typeface="Arial" pitchFamily="34" charset="0"/>
                </a:defRPr>
              </a:lvl3pPr>
              <a:lvl4pPr marL="1600200" indent="-228600" eaLnBrk="0" hangingPunct="0">
                <a:spcBef>
                  <a:spcPct val="20000"/>
                </a:spcBef>
                <a:buClr>
                  <a:srgbClr val="FF0000"/>
                </a:buClr>
                <a:buFont typeface="Arial" pitchFamily="34" charset="0"/>
                <a:buChar char="•"/>
                <a:defRPr sz="1600">
                  <a:solidFill>
                    <a:schemeClr val="tx1"/>
                  </a:solidFill>
                  <a:latin typeface="Arial" pitchFamily="34" charset="0"/>
                  <a:cs typeface="Arial" pitchFamily="34" charset="0"/>
                </a:defRPr>
              </a:lvl4pPr>
              <a:lvl5pPr marL="2057400" indent="-228600" eaLnBrk="0" hangingPunct="0">
                <a:spcBef>
                  <a:spcPct val="20000"/>
                </a:spcBef>
                <a:buClr>
                  <a:srgbClr val="FF0000"/>
                </a:buClr>
                <a:buFont typeface="Wingdings" pitchFamily="2" charset="2"/>
                <a:buChar char="§"/>
                <a:defRPr sz="1400">
                  <a:solidFill>
                    <a:schemeClr val="tx1"/>
                  </a:solidFill>
                  <a:latin typeface="Arial" pitchFamily="34" charset="0"/>
                  <a:cs typeface="Arial" pitchFamily="34" charset="0"/>
                </a:defRPr>
              </a:lvl5pPr>
              <a:lvl6pPr marL="2514600" indent="-228600" eaLnBrk="0" fontAlgn="base" hangingPunct="0">
                <a:spcBef>
                  <a:spcPct val="20000"/>
                </a:spcBef>
                <a:spcAft>
                  <a:spcPct val="0"/>
                </a:spcAft>
                <a:buClr>
                  <a:srgbClr val="FF0000"/>
                </a:buClr>
                <a:buFont typeface="Wingdings" pitchFamily="2" charset="2"/>
                <a:buChar char="§"/>
                <a:defRPr sz="1400">
                  <a:solidFill>
                    <a:schemeClr val="tx1"/>
                  </a:solidFill>
                  <a:latin typeface="Arial" pitchFamily="34" charset="0"/>
                  <a:cs typeface="Arial" pitchFamily="34" charset="0"/>
                </a:defRPr>
              </a:lvl6pPr>
              <a:lvl7pPr marL="2971800" indent="-228600" eaLnBrk="0" fontAlgn="base" hangingPunct="0">
                <a:spcBef>
                  <a:spcPct val="20000"/>
                </a:spcBef>
                <a:spcAft>
                  <a:spcPct val="0"/>
                </a:spcAft>
                <a:buClr>
                  <a:srgbClr val="FF0000"/>
                </a:buClr>
                <a:buFont typeface="Wingdings" pitchFamily="2" charset="2"/>
                <a:buChar char="§"/>
                <a:defRPr sz="1400">
                  <a:solidFill>
                    <a:schemeClr val="tx1"/>
                  </a:solidFill>
                  <a:latin typeface="Arial" pitchFamily="34" charset="0"/>
                  <a:cs typeface="Arial" pitchFamily="34" charset="0"/>
                </a:defRPr>
              </a:lvl7pPr>
              <a:lvl8pPr marL="3429000" indent="-228600" eaLnBrk="0" fontAlgn="base" hangingPunct="0">
                <a:spcBef>
                  <a:spcPct val="20000"/>
                </a:spcBef>
                <a:spcAft>
                  <a:spcPct val="0"/>
                </a:spcAft>
                <a:buClr>
                  <a:srgbClr val="FF0000"/>
                </a:buClr>
                <a:buFont typeface="Wingdings" pitchFamily="2" charset="2"/>
                <a:buChar char="§"/>
                <a:defRPr sz="1400">
                  <a:solidFill>
                    <a:schemeClr val="tx1"/>
                  </a:solidFill>
                  <a:latin typeface="Arial" pitchFamily="34" charset="0"/>
                  <a:cs typeface="Arial" pitchFamily="34" charset="0"/>
                </a:defRPr>
              </a:lvl8pPr>
              <a:lvl9pPr marL="3886200" indent="-228600" eaLnBrk="0" fontAlgn="base" hangingPunct="0">
                <a:spcBef>
                  <a:spcPct val="20000"/>
                </a:spcBef>
                <a:spcAft>
                  <a:spcPct val="0"/>
                </a:spcAft>
                <a:buClr>
                  <a:srgbClr val="FF0000"/>
                </a:buClr>
                <a:buFont typeface="Wingdings" pitchFamily="2" charset="2"/>
                <a:buChar char="§"/>
                <a:defRPr sz="1400">
                  <a:solidFill>
                    <a:schemeClr val="tx1"/>
                  </a:solidFill>
                  <a:latin typeface="Arial" pitchFamily="34" charset="0"/>
                  <a:cs typeface="Arial" pitchFamily="34" charset="0"/>
                </a:defRPr>
              </a:lvl9pPr>
            </a:lstStyle>
            <a:p>
              <a:pPr algn="ctr">
                <a:spcBef>
                  <a:spcPct val="0"/>
                </a:spcBef>
                <a:buClrTx/>
                <a:buFontTx/>
                <a:buNone/>
              </a:pPr>
              <a:r>
                <a:rPr lang="en-US" altLang="en-US" sz="1400" dirty="0"/>
                <a:t>Special</a:t>
              </a:r>
            </a:p>
            <a:p>
              <a:pPr algn="ctr">
                <a:spcBef>
                  <a:spcPct val="0"/>
                </a:spcBef>
                <a:buClrTx/>
                <a:buFontTx/>
                <a:buNone/>
              </a:pPr>
              <a:r>
                <a:rPr lang="en-US" altLang="en-US" sz="1400" dirty="0"/>
                <a:t>Events</a:t>
              </a:r>
            </a:p>
          </p:txBody>
        </p:sp>
        <p:cxnSp>
          <p:nvCxnSpPr>
            <p:cNvPr id="24" name="AutoShape 36"/>
            <p:cNvCxnSpPr>
              <a:cxnSpLocks noChangeShapeType="1"/>
              <a:stCxn id="17" idx="2"/>
            </p:cNvCxnSpPr>
            <p:nvPr/>
          </p:nvCxnSpPr>
          <p:spPr bwMode="auto">
            <a:xfrm rot="5400000">
              <a:off x="2970791" y="3675222"/>
              <a:ext cx="248401" cy="1645919"/>
            </a:xfrm>
            <a:prstGeom prst="bentConnector2">
              <a:avLst/>
            </a:prstGeom>
            <a:ln w="28575" cmpd="sng">
              <a:headEnd/>
              <a:tailEnd/>
            </a:ln>
          </p:spPr>
          <p:style>
            <a:lnRef idx="1">
              <a:schemeClr val="dk1"/>
            </a:lnRef>
            <a:fillRef idx="0">
              <a:schemeClr val="dk1"/>
            </a:fillRef>
            <a:effectRef idx="0">
              <a:schemeClr val="dk1"/>
            </a:effectRef>
            <a:fontRef idx="minor">
              <a:schemeClr val="tx1"/>
            </a:fontRef>
          </p:style>
        </p:cxnSp>
        <p:cxnSp>
          <p:nvCxnSpPr>
            <p:cNvPr id="26" name="AutoShape 38"/>
            <p:cNvCxnSpPr>
              <a:cxnSpLocks noChangeShapeType="1"/>
            </p:cNvCxnSpPr>
            <p:nvPr/>
          </p:nvCxnSpPr>
          <p:spPr bwMode="auto">
            <a:xfrm rot="16200000" flipH="1">
              <a:off x="3340100" y="4713288"/>
              <a:ext cx="180975" cy="3175"/>
            </a:xfrm>
            <a:prstGeom prst="straightConnector1">
              <a:avLst/>
            </a:prstGeom>
            <a:noFill/>
            <a:ln w="28575">
              <a:solidFill>
                <a:schemeClr val="folHlink"/>
              </a:solidFill>
              <a:miter lim="800000"/>
              <a:headEnd/>
              <a:tailEnd/>
            </a:ln>
            <a:extLst>
              <a:ext uri="{909E8E84-426E-40DD-AFC4-6F175D3DCCD1}">
                <a14:hiddenFill xmlns:a14="http://schemas.microsoft.com/office/drawing/2010/main" xmlns="">
                  <a:noFill/>
                </a14:hiddenFill>
              </a:ext>
            </a:extLst>
          </p:spPr>
        </p:cxnSp>
        <p:sp>
          <p:nvSpPr>
            <p:cNvPr id="27" name="Rectangle 37"/>
            <p:cNvSpPr>
              <a:spLocks noChangeArrowheads="1"/>
            </p:cNvSpPr>
            <p:nvPr/>
          </p:nvSpPr>
          <p:spPr bwMode="auto">
            <a:xfrm>
              <a:off x="3814763" y="1016000"/>
              <a:ext cx="998537" cy="531813"/>
            </a:xfrm>
            <a:prstGeom prst="rect">
              <a:avLst/>
            </a:prstGeom>
            <a:solidFill>
              <a:srgbClr val="EAEAEA"/>
            </a:solidFill>
            <a:ln w="12700">
              <a:solidFill>
                <a:schemeClr val="tx1"/>
              </a:solidFill>
              <a:miter lim="800000"/>
              <a:headEnd/>
              <a:tailEnd/>
            </a:ln>
          </p:spPr>
          <p:txBody>
            <a:bodyPr wrap="none" lIns="92075" tIns="46038" rIns="92075" bIns="46038" anchor="ctr"/>
            <a:lstStyle>
              <a:lvl1pPr eaLnBrk="0" hangingPunct="0">
                <a:spcBef>
                  <a:spcPct val="20000"/>
                </a:spcBef>
                <a:buClr>
                  <a:srgbClr val="FF0000"/>
                </a:buClr>
                <a:buFont typeface="Wingdings" pitchFamily="2" charset="2"/>
                <a:buChar char="Ø"/>
                <a:defRPr sz="2400">
                  <a:solidFill>
                    <a:schemeClr val="tx1"/>
                  </a:solidFill>
                  <a:latin typeface="Arial" pitchFamily="34" charset="0"/>
                  <a:cs typeface="Arial" pitchFamily="34" charset="0"/>
                </a:defRPr>
              </a:lvl1pPr>
              <a:lvl2pPr marL="742950" indent="-285750" eaLnBrk="0" hangingPunct="0">
                <a:spcBef>
                  <a:spcPct val="20000"/>
                </a:spcBef>
                <a:buClr>
                  <a:srgbClr val="FF0000"/>
                </a:buClr>
                <a:buFont typeface="Wingdings" pitchFamily="2" charset="2"/>
                <a:buChar char="ü"/>
                <a:defRPr sz="2000">
                  <a:solidFill>
                    <a:schemeClr val="tx1"/>
                  </a:solidFill>
                  <a:latin typeface="Arial" pitchFamily="34" charset="0"/>
                  <a:cs typeface="Arial" pitchFamily="34" charset="0"/>
                </a:defRPr>
              </a:lvl2pPr>
              <a:lvl3pPr marL="1143000" indent="-228600" eaLnBrk="0" hangingPunct="0">
                <a:spcBef>
                  <a:spcPct val="20000"/>
                </a:spcBef>
                <a:buClr>
                  <a:srgbClr val="FF0000"/>
                </a:buClr>
                <a:buFont typeface="Courier New" pitchFamily="49" charset="0"/>
                <a:buChar char="o"/>
                <a:defRPr>
                  <a:solidFill>
                    <a:schemeClr val="tx1"/>
                  </a:solidFill>
                  <a:latin typeface="Arial" pitchFamily="34" charset="0"/>
                  <a:cs typeface="Arial" pitchFamily="34" charset="0"/>
                </a:defRPr>
              </a:lvl3pPr>
              <a:lvl4pPr marL="1600200" indent="-228600" eaLnBrk="0" hangingPunct="0">
                <a:spcBef>
                  <a:spcPct val="20000"/>
                </a:spcBef>
                <a:buClr>
                  <a:srgbClr val="FF0000"/>
                </a:buClr>
                <a:buFont typeface="Arial" pitchFamily="34" charset="0"/>
                <a:buChar char="•"/>
                <a:defRPr sz="1600">
                  <a:solidFill>
                    <a:schemeClr val="tx1"/>
                  </a:solidFill>
                  <a:latin typeface="Arial" pitchFamily="34" charset="0"/>
                  <a:cs typeface="Arial" pitchFamily="34" charset="0"/>
                </a:defRPr>
              </a:lvl4pPr>
              <a:lvl5pPr marL="2057400" indent="-228600" eaLnBrk="0" hangingPunct="0">
                <a:spcBef>
                  <a:spcPct val="20000"/>
                </a:spcBef>
                <a:buClr>
                  <a:srgbClr val="FF0000"/>
                </a:buClr>
                <a:buFont typeface="Wingdings" pitchFamily="2" charset="2"/>
                <a:buChar char="§"/>
                <a:defRPr sz="1400">
                  <a:solidFill>
                    <a:schemeClr val="tx1"/>
                  </a:solidFill>
                  <a:latin typeface="Arial" pitchFamily="34" charset="0"/>
                  <a:cs typeface="Arial" pitchFamily="34" charset="0"/>
                </a:defRPr>
              </a:lvl5pPr>
              <a:lvl6pPr marL="2514600" indent="-228600" eaLnBrk="0" fontAlgn="base" hangingPunct="0">
                <a:spcBef>
                  <a:spcPct val="20000"/>
                </a:spcBef>
                <a:spcAft>
                  <a:spcPct val="0"/>
                </a:spcAft>
                <a:buClr>
                  <a:srgbClr val="FF0000"/>
                </a:buClr>
                <a:buFont typeface="Wingdings" pitchFamily="2" charset="2"/>
                <a:buChar char="§"/>
                <a:defRPr sz="1400">
                  <a:solidFill>
                    <a:schemeClr val="tx1"/>
                  </a:solidFill>
                  <a:latin typeface="Arial" pitchFamily="34" charset="0"/>
                  <a:cs typeface="Arial" pitchFamily="34" charset="0"/>
                </a:defRPr>
              </a:lvl6pPr>
              <a:lvl7pPr marL="2971800" indent="-228600" eaLnBrk="0" fontAlgn="base" hangingPunct="0">
                <a:spcBef>
                  <a:spcPct val="20000"/>
                </a:spcBef>
                <a:spcAft>
                  <a:spcPct val="0"/>
                </a:spcAft>
                <a:buClr>
                  <a:srgbClr val="FF0000"/>
                </a:buClr>
                <a:buFont typeface="Wingdings" pitchFamily="2" charset="2"/>
                <a:buChar char="§"/>
                <a:defRPr sz="1400">
                  <a:solidFill>
                    <a:schemeClr val="tx1"/>
                  </a:solidFill>
                  <a:latin typeface="Arial" pitchFamily="34" charset="0"/>
                  <a:cs typeface="Arial" pitchFamily="34" charset="0"/>
                </a:defRPr>
              </a:lvl7pPr>
              <a:lvl8pPr marL="3429000" indent="-228600" eaLnBrk="0" fontAlgn="base" hangingPunct="0">
                <a:spcBef>
                  <a:spcPct val="20000"/>
                </a:spcBef>
                <a:spcAft>
                  <a:spcPct val="0"/>
                </a:spcAft>
                <a:buClr>
                  <a:srgbClr val="FF0000"/>
                </a:buClr>
                <a:buFont typeface="Wingdings" pitchFamily="2" charset="2"/>
                <a:buChar char="§"/>
                <a:defRPr sz="1400">
                  <a:solidFill>
                    <a:schemeClr val="tx1"/>
                  </a:solidFill>
                  <a:latin typeface="Arial" pitchFamily="34" charset="0"/>
                  <a:cs typeface="Arial" pitchFamily="34" charset="0"/>
                </a:defRPr>
              </a:lvl8pPr>
              <a:lvl9pPr marL="3886200" indent="-228600" eaLnBrk="0" fontAlgn="base" hangingPunct="0">
                <a:spcBef>
                  <a:spcPct val="20000"/>
                </a:spcBef>
                <a:spcAft>
                  <a:spcPct val="0"/>
                </a:spcAft>
                <a:buClr>
                  <a:srgbClr val="FF0000"/>
                </a:buClr>
                <a:buFont typeface="Wingdings" pitchFamily="2" charset="2"/>
                <a:buChar char="§"/>
                <a:defRPr sz="1400">
                  <a:solidFill>
                    <a:schemeClr val="tx1"/>
                  </a:solidFill>
                  <a:latin typeface="Arial" pitchFamily="34" charset="0"/>
                  <a:cs typeface="Arial" pitchFamily="34" charset="0"/>
                </a:defRPr>
              </a:lvl9pPr>
            </a:lstStyle>
            <a:p>
              <a:pPr algn="ctr">
                <a:spcBef>
                  <a:spcPct val="0"/>
                </a:spcBef>
                <a:buClrTx/>
                <a:buFontTx/>
                <a:buNone/>
              </a:pPr>
              <a:r>
                <a:rPr lang="en-US" altLang="en-US" sz="1400" dirty="0"/>
                <a:t>CJCS</a:t>
              </a:r>
            </a:p>
          </p:txBody>
        </p:sp>
        <p:cxnSp>
          <p:nvCxnSpPr>
            <p:cNvPr id="28" name="AutoShape 38"/>
            <p:cNvCxnSpPr>
              <a:cxnSpLocks noChangeShapeType="1"/>
              <a:stCxn id="27" idx="2"/>
              <a:endCxn id="13" idx="0"/>
            </p:cNvCxnSpPr>
            <p:nvPr/>
          </p:nvCxnSpPr>
          <p:spPr bwMode="auto">
            <a:xfrm>
              <a:off x="4314825" y="1547813"/>
              <a:ext cx="9525" cy="134937"/>
            </a:xfrm>
            <a:prstGeom prst="straightConnector1">
              <a:avLst/>
            </a:prstGeom>
            <a:noFill/>
            <a:ln w="28575">
              <a:solidFill>
                <a:srgbClr val="000000"/>
              </a:solidFill>
              <a:miter lim="800000"/>
              <a:headEnd/>
              <a:tailEnd/>
            </a:ln>
            <a:extLst>
              <a:ext uri="{909E8E84-426E-40DD-AFC4-6F175D3DCCD1}">
                <a14:hiddenFill xmlns:a14="http://schemas.microsoft.com/office/drawing/2010/main" xmlns="">
                  <a:noFill/>
                </a14:hiddenFill>
              </a:ext>
            </a:extLst>
          </p:spPr>
        </p:cxnSp>
        <p:sp>
          <p:nvSpPr>
            <p:cNvPr id="32" name="Rectangle 43"/>
            <p:cNvSpPr>
              <a:spLocks noChangeArrowheads="1"/>
            </p:cNvSpPr>
            <p:nvPr/>
          </p:nvSpPr>
          <p:spPr bwMode="auto">
            <a:xfrm>
              <a:off x="4419600" y="3740568"/>
              <a:ext cx="769938" cy="633413"/>
            </a:xfrm>
            <a:prstGeom prst="rect">
              <a:avLst/>
            </a:prstGeom>
            <a:solidFill>
              <a:schemeClr val="bg1">
                <a:lumMod val="95000"/>
              </a:schemeClr>
            </a:solidFill>
            <a:ln w="12700">
              <a:solidFill>
                <a:schemeClr val="tx1"/>
              </a:solidFill>
              <a:miter lim="800000"/>
              <a:headEnd/>
              <a:tailEnd/>
            </a:ln>
          </p:spPr>
          <p:txBody>
            <a:bodyPr wrap="none" lIns="92075" tIns="46038" rIns="92075" bIns="46038" anchor="ctr"/>
            <a:lstStyle>
              <a:lvl1pPr eaLnBrk="0" hangingPunct="0">
                <a:spcBef>
                  <a:spcPct val="20000"/>
                </a:spcBef>
                <a:buClr>
                  <a:srgbClr val="FF0000"/>
                </a:buClr>
                <a:buFont typeface="Wingdings" pitchFamily="2" charset="2"/>
                <a:buChar char="Ø"/>
                <a:defRPr sz="2400">
                  <a:solidFill>
                    <a:schemeClr val="tx1"/>
                  </a:solidFill>
                  <a:latin typeface="Arial" pitchFamily="34" charset="0"/>
                  <a:cs typeface="Arial" pitchFamily="34" charset="0"/>
                </a:defRPr>
              </a:lvl1pPr>
              <a:lvl2pPr marL="742950" indent="-285750" eaLnBrk="0" hangingPunct="0">
                <a:spcBef>
                  <a:spcPct val="20000"/>
                </a:spcBef>
                <a:buClr>
                  <a:srgbClr val="FF0000"/>
                </a:buClr>
                <a:buFont typeface="Wingdings" pitchFamily="2" charset="2"/>
                <a:buChar char="ü"/>
                <a:defRPr sz="2000">
                  <a:solidFill>
                    <a:schemeClr val="tx1"/>
                  </a:solidFill>
                  <a:latin typeface="Arial" pitchFamily="34" charset="0"/>
                  <a:cs typeface="Arial" pitchFamily="34" charset="0"/>
                </a:defRPr>
              </a:lvl2pPr>
              <a:lvl3pPr marL="1143000" indent="-228600" eaLnBrk="0" hangingPunct="0">
                <a:spcBef>
                  <a:spcPct val="20000"/>
                </a:spcBef>
                <a:buClr>
                  <a:srgbClr val="FF0000"/>
                </a:buClr>
                <a:buFont typeface="Courier New" pitchFamily="49" charset="0"/>
                <a:buChar char="o"/>
                <a:defRPr>
                  <a:solidFill>
                    <a:schemeClr val="tx1"/>
                  </a:solidFill>
                  <a:latin typeface="Arial" pitchFamily="34" charset="0"/>
                  <a:cs typeface="Arial" pitchFamily="34" charset="0"/>
                </a:defRPr>
              </a:lvl3pPr>
              <a:lvl4pPr marL="1600200" indent="-228600" eaLnBrk="0" hangingPunct="0">
                <a:spcBef>
                  <a:spcPct val="20000"/>
                </a:spcBef>
                <a:buClr>
                  <a:srgbClr val="FF0000"/>
                </a:buClr>
                <a:buFont typeface="Arial" pitchFamily="34" charset="0"/>
                <a:buChar char="•"/>
                <a:defRPr sz="1600">
                  <a:solidFill>
                    <a:schemeClr val="tx1"/>
                  </a:solidFill>
                  <a:latin typeface="Arial" pitchFamily="34" charset="0"/>
                  <a:cs typeface="Arial" pitchFamily="34" charset="0"/>
                </a:defRPr>
              </a:lvl4pPr>
              <a:lvl5pPr marL="2057400" indent="-228600" eaLnBrk="0" hangingPunct="0">
                <a:spcBef>
                  <a:spcPct val="20000"/>
                </a:spcBef>
                <a:buClr>
                  <a:srgbClr val="FF0000"/>
                </a:buClr>
                <a:buFont typeface="Wingdings" pitchFamily="2" charset="2"/>
                <a:buChar char="§"/>
                <a:defRPr sz="1400">
                  <a:solidFill>
                    <a:schemeClr val="tx1"/>
                  </a:solidFill>
                  <a:latin typeface="Arial" pitchFamily="34" charset="0"/>
                  <a:cs typeface="Arial" pitchFamily="34" charset="0"/>
                </a:defRPr>
              </a:lvl5pPr>
              <a:lvl6pPr marL="2514600" indent="-228600" eaLnBrk="0" fontAlgn="base" hangingPunct="0">
                <a:spcBef>
                  <a:spcPct val="20000"/>
                </a:spcBef>
                <a:spcAft>
                  <a:spcPct val="0"/>
                </a:spcAft>
                <a:buClr>
                  <a:srgbClr val="FF0000"/>
                </a:buClr>
                <a:buFont typeface="Wingdings" pitchFamily="2" charset="2"/>
                <a:buChar char="§"/>
                <a:defRPr sz="1400">
                  <a:solidFill>
                    <a:schemeClr val="tx1"/>
                  </a:solidFill>
                  <a:latin typeface="Arial" pitchFamily="34" charset="0"/>
                  <a:cs typeface="Arial" pitchFamily="34" charset="0"/>
                </a:defRPr>
              </a:lvl6pPr>
              <a:lvl7pPr marL="2971800" indent="-228600" eaLnBrk="0" fontAlgn="base" hangingPunct="0">
                <a:spcBef>
                  <a:spcPct val="20000"/>
                </a:spcBef>
                <a:spcAft>
                  <a:spcPct val="0"/>
                </a:spcAft>
                <a:buClr>
                  <a:srgbClr val="FF0000"/>
                </a:buClr>
                <a:buFont typeface="Wingdings" pitchFamily="2" charset="2"/>
                <a:buChar char="§"/>
                <a:defRPr sz="1400">
                  <a:solidFill>
                    <a:schemeClr val="tx1"/>
                  </a:solidFill>
                  <a:latin typeface="Arial" pitchFamily="34" charset="0"/>
                  <a:cs typeface="Arial" pitchFamily="34" charset="0"/>
                </a:defRPr>
              </a:lvl7pPr>
              <a:lvl8pPr marL="3429000" indent="-228600" eaLnBrk="0" fontAlgn="base" hangingPunct="0">
                <a:spcBef>
                  <a:spcPct val="20000"/>
                </a:spcBef>
                <a:spcAft>
                  <a:spcPct val="0"/>
                </a:spcAft>
                <a:buClr>
                  <a:srgbClr val="FF0000"/>
                </a:buClr>
                <a:buFont typeface="Wingdings" pitchFamily="2" charset="2"/>
                <a:buChar char="§"/>
                <a:defRPr sz="1400">
                  <a:solidFill>
                    <a:schemeClr val="tx1"/>
                  </a:solidFill>
                  <a:latin typeface="Arial" pitchFamily="34" charset="0"/>
                  <a:cs typeface="Arial" pitchFamily="34" charset="0"/>
                </a:defRPr>
              </a:lvl8pPr>
              <a:lvl9pPr marL="3886200" indent="-228600" eaLnBrk="0" fontAlgn="base" hangingPunct="0">
                <a:spcBef>
                  <a:spcPct val="20000"/>
                </a:spcBef>
                <a:spcAft>
                  <a:spcPct val="0"/>
                </a:spcAft>
                <a:buClr>
                  <a:srgbClr val="FF0000"/>
                </a:buClr>
                <a:buFont typeface="Wingdings" pitchFamily="2" charset="2"/>
                <a:buChar char="§"/>
                <a:defRPr sz="1400">
                  <a:solidFill>
                    <a:schemeClr val="tx1"/>
                  </a:solidFill>
                  <a:latin typeface="Arial" pitchFamily="34" charset="0"/>
                  <a:cs typeface="Arial" pitchFamily="34" charset="0"/>
                </a:defRPr>
              </a:lvl9pPr>
            </a:lstStyle>
            <a:p>
              <a:pPr algn="ctr">
                <a:spcBef>
                  <a:spcPct val="0"/>
                </a:spcBef>
                <a:buClrTx/>
                <a:buFontTx/>
                <a:buNone/>
              </a:pPr>
              <a:r>
                <a:rPr lang="en-US" altLang="en-US" sz="1400" dirty="0" smtClean="0"/>
                <a:t>Current</a:t>
              </a:r>
            </a:p>
            <a:p>
              <a:pPr algn="ctr">
                <a:spcBef>
                  <a:spcPct val="0"/>
                </a:spcBef>
                <a:buClrTx/>
                <a:buFontTx/>
                <a:buNone/>
              </a:pPr>
              <a:r>
                <a:rPr lang="en-US" altLang="en-US" sz="1400" dirty="0" smtClean="0"/>
                <a:t>Ops</a:t>
              </a:r>
              <a:endParaRPr lang="en-US" altLang="en-US" sz="1000" dirty="0"/>
            </a:p>
          </p:txBody>
        </p:sp>
        <p:sp>
          <p:nvSpPr>
            <p:cNvPr id="33" name="Rectangle 43"/>
            <p:cNvSpPr>
              <a:spLocks noChangeArrowheads="1"/>
            </p:cNvSpPr>
            <p:nvPr/>
          </p:nvSpPr>
          <p:spPr bwMode="auto">
            <a:xfrm>
              <a:off x="5334000" y="3740568"/>
              <a:ext cx="685800" cy="633413"/>
            </a:xfrm>
            <a:prstGeom prst="rect">
              <a:avLst/>
            </a:prstGeom>
            <a:solidFill>
              <a:schemeClr val="bg1">
                <a:lumMod val="95000"/>
              </a:schemeClr>
            </a:solidFill>
            <a:ln w="12700">
              <a:solidFill>
                <a:schemeClr val="tx1"/>
              </a:solidFill>
              <a:miter lim="800000"/>
              <a:headEnd/>
              <a:tailEnd/>
            </a:ln>
          </p:spPr>
          <p:txBody>
            <a:bodyPr wrap="none" lIns="92075" tIns="46038" rIns="92075" bIns="46038" anchor="ctr"/>
            <a:lstStyle>
              <a:lvl1pPr eaLnBrk="0" hangingPunct="0">
                <a:spcBef>
                  <a:spcPct val="20000"/>
                </a:spcBef>
                <a:buClr>
                  <a:srgbClr val="FF0000"/>
                </a:buClr>
                <a:buFont typeface="Wingdings" pitchFamily="2" charset="2"/>
                <a:buChar char="Ø"/>
                <a:defRPr sz="2400">
                  <a:solidFill>
                    <a:schemeClr val="tx1"/>
                  </a:solidFill>
                  <a:latin typeface="Arial" pitchFamily="34" charset="0"/>
                  <a:cs typeface="Arial" pitchFamily="34" charset="0"/>
                </a:defRPr>
              </a:lvl1pPr>
              <a:lvl2pPr marL="742950" indent="-285750" eaLnBrk="0" hangingPunct="0">
                <a:spcBef>
                  <a:spcPct val="20000"/>
                </a:spcBef>
                <a:buClr>
                  <a:srgbClr val="FF0000"/>
                </a:buClr>
                <a:buFont typeface="Wingdings" pitchFamily="2" charset="2"/>
                <a:buChar char="ü"/>
                <a:defRPr sz="2000">
                  <a:solidFill>
                    <a:schemeClr val="tx1"/>
                  </a:solidFill>
                  <a:latin typeface="Arial" pitchFamily="34" charset="0"/>
                  <a:cs typeface="Arial" pitchFamily="34" charset="0"/>
                </a:defRPr>
              </a:lvl2pPr>
              <a:lvl3pPr marL="1143000" indent="-228600" eaLnBrk="0" hangingPunct="0">
                <a:spcBef>
                  <a:spcPct val="20000"/>
                </a:spcBef>
                <a:buClr>
                  <a:srgbClr val="FF0000"/>
                </a:buClr>
                <a:buFont typeface="Courier New" pitchFamily="49" charset="0"/>
                <a:buChar char="o"/>
                <a:defRPr>
                  <a:solidFill>
                    <a:schemeClr val="tx1"/>
                  </a:solidFill>
                  <a:latin typeface="Arial" pitchFamily="34" charset="0"/>
                  <a:cs typeface="Arial" pitchFamily="34" charset="0"/>
                </a:defRPr>
              </a:lvl3pPr>
              <a:lvl4pPr marL="1600200" indent="-228600" eaLnBrk="0" hangingPunct="0">
                <a:spcBef>
                  <a:spcPct val="20000"/>
                </a:spcBef>
                <a:buClr>
                  <a:srgbClr val="FF0000"/>
                </a:buClr>
                <a:buFont typeface="Arial" pitchFamily="34" charset="0"/>
                <a:buChar char="•"/>
                <a:defRPr sz="1600">
                  <a:solidFill>
                    <a:schemeClr val="tx1"/>
                  </a:solidFill>
                  <a:latin typeface="Arial" pitchFamily="34" charset="0"/>
                  <a:cs typeface="Arial" pitchFamily="34" charset="0"/>
                </a:defRPr>
              </a:lvl4pPr>
              <a:lvl5pPr marL="2057400" indent="-228600" eaLnBrk="0" hangingPunct="0">
                <a:spcBef>
                  <a:spcPct val="20000"/>
                </a:spcBef>
                <a:buClr>
                  <a:srgbClr val="FF0000"/>
                </a:buClr>
                <a:buFont typeface="Wingdings" pitchFamily="2" charset="2"/>
                <a:buChar char="§"/>
                <a:defRPr sz="1400">
                  <a:solidFill>
                    <a:schemeClr val="tx1"/>
                  </a:solidFill>
                  <a:latin typeface="Arial" pitchFamily="34" charset="0"/>
                  <a:cs typeface="Arial" pitchFamily="34" charset="0"/>
                </a:defRPr>
              </a:lvl5pPr>
              <a:lvl6pPr marL="2514600" indent="-228600" eaLnBrk="0" fontAlgn="base" hangingPunct="0">
                <a:spcBef>
                  <a:spcPct val="20000"/>
                </a:spcBef>
                <a:spcAft>
                  <a:spcPct val="0"/>
                </a:spcAft>
                <a:buClr>
                  <a:srgbClr val="FF0000"/>
                </a:buClr>
                <a:buFont typeface="Wingdings" pitchFamily="2" charset="2"/>
                <a:buChar char="§"/>
                <a:defRPr sz="1400">
                  <a:solidFill>
                    <a:schemeClr val="tx1"/>
                  </a:solidFill>
                  <a:latin typeface="Arial" pitchFamily="34" charset="0"/>
                  <a:cs typeface="Arial" pitchFamily="34" charset="0"/>
                </a:defRPr>
              </a:lvl6pPr>
              <a:lvl7pPr marL="2971800" indent="-228600" eaLnBrk="0" fontAlgn="base" hangingPunct="0">
                <a:spcBef>
                  <a:spcPct val="20000"/>
                </a:spcBef>
                <a:spcAft>
                  <a:spcPct val="0"/>
                </a:spcAft>
                <a:buClr>
                  <a:srgbClr val="FF0000"/>
                </a:buClr>
                <a:buFont typeface="Wingdings" pitchFamily="2" charset="2"/>
                <a:buChar char="§"/>
                <a:defRPr sz="1400">
                  <a:solidFill>
                    <a:schemeClr val="tx1"/>
                  </a:solidFill>
                  <a:latin typeface="Arial" pitchFamily="34" charset="0"/>
                  <a:cs typeface="Arial" pitchFamily="34" charset="0"/>
                </a:defRPr>
              </a:lvl7pPr>
              <a:lvl8pPr marL="3429000" indent="-228600" eaLnBrk="0" fontAlgn="base" hangingPunct="0">
                <a:spcBef>
                  <a:spcPct val="20000"/>
                </a:spcBef>
                <a:spcAft>
                  <a:spcPct val="0"/>
                </a:spcAft>
                <a:buClr>
                  <a:srgbClr val="FF0000"/>
                </a:buClr>
                <a:buFont typeface="Wingdings" pitchFamily="2" charset="2"/>
                <a:buChar char="§"/>
                <a:defRPr sz="1400">
                  <a:solidFill>
                    <a:schemeClr val="tx1"/>
                  </a:solidFill>
                  <a:latin typeface="Arial" pitchFamily="34" charset="0"/>
                  <a:cs typeface="Arial" pitchFamily="34" charset="0"/>
                </a:defRPr>
              </a:lvl8pPr>
              <a:lvl9pPr marL="3886200" indent="-228600" eaLnBrk="0" fontAlgn="base" hangingPunct="0">
                <a:spcBef>
                  <a:spcPct val="20000"/>
                </a:spcBef>
                <a:spcAft>
                  <a:spcPct val="0"/>
                </a:spcAft>
                <a:buClr>
                  <a:srgbClr val="FF0000"/>
                </a:buClr>
                <a:buFont typeface="Wingdings" pitchFamily="2" charset="2"/>
                <a:buChar char="§"/>
                <a:defRPr sz="1400">
                  <a:solidFill>
                    <a:schemeClr val="tx1"/>
                  </a:solidFill>
                  <a:latin typeface="Arial" pitchFamily="34" charset="0"/>
                  <a:cs typeface="Arial" pitchFamily="34" charset="0"/>
                </a:defRPr>
              </a:lvl9pPr>
            </a:lstStyle>
            <a:p>
              <a:pPr algn="ctr">
                <a:spcBef>
                  <a:spcPct val="0"/>
                </a:spcBef>
                <a:buClrTx/>
                <a:buFontTx/>
                <a:buNone/>
              </a:pPr>
              <a:r>
                <a:rPr lang="en-US" altLang="en-US" sz="1400" dirty="0" smtClean="0"/>
                <a:t>N2C3</a:t>
              </a:r>
              <a:endParaRPr lang="en-US" altLang="en-US" sz="1000" dirty="0"/>
            </a:p>
          </p:txBody>
        </p:sp>
        <p:sp>
          <p:nvSpPr>
            <p:cNvPr id="34" name="Rectangle 43"/>
            <p:cNvSpPr>
              <a:spLocks noChangeArrowheads="1"/>
            </p:cNvSpPr>
            <p:nvPr/>
          </p:nvSpPr>
          <p:spPr bwMode="auto">
            <a:xfrm>
              <a:off x="2514600" y="3740568"/>
              <a:ext cx="892175" cy="633413"/>
            </a:xfrm>
            <a:prstGeom prst="rect">
              <a:avLst/>
            </a:prstGeom>
            <a:solidFill>
              <a:srgbClr val="FFFF00"/>
            </a:solidFill>
            <a:ln w="12700">
              <a:solidFill>
                <a:schemeClr val="tx1"/>
              </a:solidFill>
              <a:miter lim="800000"/>
              <a:headEnd/>
              <a:tailEnd/>
            </a:ln>
          </p:spPr>
          <p:txBody>
            <a:bodyPr wrap="none" lIns="92075" tIns="46038" rIns="92075" bIns="46038" anchor="ctr"/>
            <a:lstStyle>
              <a:lvl1pPr eaLnBrk="0" hangingPunct="0">
                <a:spcBef>
                  <a:spcPct val="20000"/>
                </a:spcBef>
                <a:buClr>
                  <a:srgbClr val="FF0000"/>
                </a:buClr>
                <a:buFont typeface="Wingdings" pitchFamily="2" charset="2"/>
                <a:buChar char="Ø"/>
                <a:defRPr sz="2400">
                  <a:solidFill>
                    <a:schemeClr val="tx1"/>
                  </a:solidFill>
                  <a:latin typeface="Arial" pitchFamily="34" charset="0"/>
                  <a:cs typeface="Arial" pitchFamily="34" charset="0"/>
                </a:defRPr>
              </a:lvl1pPr>
              <a:lvl2pPr marL="742950" indent="-285750" eaLnBrk="0" hangingPunct="0">
                <a:spcBef>
                  <a:spcPct val="20000"/>
                </a:spcBef>
                <a:buClr>
                  <a:srgbClr val="FF0000"/>
                </a:buClr>
                <a:buFont typeface="Wingdings" pitchFamily="2" charset="2"/>
                <a:buChar char="ü"/>
                <a:defRPr sz="2000">
                  <a:solidFill>
                    <a:schemeClr val="tx1"/>
                  </a:solidFill>
                  <a:latin typeface="Arial" pitchFamily="34" charset="0"/>
                  <a:cs typeface="Arial" pitchFamily="34" charset="0"/>
                </a:defRPr>
              </a:lvl2pPr>
              <a:lvl3pPr marL="1143000" indent="-228600" eaLnBrk="0" hangingPunct="0">
                <a:spcBef>
                  <a:spcPct val="20000"/>
                </a:spcBef>
                <a:buClr>
                  <a:srgbClr val="FF0000"/>
                </a:buClr>
                <a:buFont typeface="Courier New" pitchFamily="49" charset="0"/>
                <a:buChar char="o"/>
                <a:defRPr>
                  <a:solidFill>
                    <a:schemeClr val="tx1"/>
                  </a:solidFill>
                  <a:latin typeface="Arial" pitchFamily="34" charset="0"/>
                  <a:cs typeface="Arial" pitchFamily="34" charset="0"/>
                </a:defRPr>
              </a:lvl3pPr>
              <a:lvl4pPr marL="1600200" indent="-228600" eaLnBrk="0" hangingPunct="0">
                <a:spcBef>
                  <a:spcPct val="20000"/>
                </a:spcBef>
                <a:buClr>
                  <a:srgbClr val="FF0000"/>
                </a:buClr>
                <a:buFont typeface="Arial" pitchFamily="34" charset="0"/>
                <a:buChar char="•"/>
                <a:defRPr sz="1600">
                  <a:solidFill>
                    <a:schemeClr val="tx1"/>
                  </a:solidFill>
                  <a:latin typeface="Arial" pitchFamily="34" charset="0"/>
                  <a:cs typeface="Arial" pitchFamily="34" charset="0"/>
                </a:defRPr>
              </a:lvl4pPr>
              <a:lvl5pPr marL="2057400" indent="-228600" eaLnBrk="0" hangingPunct="0">
                <a:spcBef>
                  <a:spcPct val="20000"/>
                </a:spcBef>
                <a:buClr>
                  <a:srgbClr val="FF0000"/>
                </a:buClr>
                <a:buFont typeface="Wingdings" pitchFamily="2" charset="2"/>
                <a:buChar char="§"/>
                <a:defRPr sz="1400">
                  <a:solidFill>
                    <a:schemeClr val="tx1"/>
                  </a:solidFill>
                  <a:latin typeface="Arial" pitchFamily="34" charset="0"/>
                  <a:cs typeface="Arial" pitchFamily="34" charset="0"/>
                </a:defRPr>
              </a:lvl5pPr>
              <a:lvl6pPr marL="2514600" indent="-228600" eaLnBrk="0" fontAlgn="base" hangingPunct="0">
                <a:spcBef>
                  <a:spcPct val="20000"/>
                </a:spcBef>
                <a:spcAft>
                  <a:spcPct val="0"/>
                </a:spcAft>
                <a:buClr>
                  <a:srgbClr val="FF0000"/>
                </a:buClr>
                <a:buFont typeface="Wingdings" pitchFamily="2" charset="2"/>
                <a:buChar char="§"/>
                <a:defRPr sz="1400">
                  <a:solidFill>
                    <a:schemeClr val="tx1"/>
                  </a:solidFill>
                  <a:latin typeface="Arial" pitchFamily="34" charset="0"/>
                  <a:cs typeface="Arial" pitchFamily="34" charset="0"/>
                </a:defRPr>
              </a:lvl6pPr>
              <a:lvl7pPr marL="2971800" indent="-228600" eaLnBrk="0" fontAlgn="base" hangingPunct="0">
                <a:spcBef>
                  <a:spcPct val="20000"/>
                </a:spcBef>
                <a:spcAft>
                  <a:spcPct val="0"/>
                </a:spcAft>
                <a:buClr>
                  <a:srgbClr val="FF0000"/>
                </a:buClr>
                <a:buFont typeface="Wingdings" pitchFamily="2" charset="2"/>
                <a:buChar char="§"/>
                <a:defRPr sz="1400">
                  <a:solidFill>
                    <a:schemeClr val="tx1"/>
                  </a:solidFill>
                  <a:latin typeface="Arial" pitchFamily="34" charset="0"/>
                  <a:cs typeface="Arial" pitchFamily="34" charset="0"/>
                </a:defRPr>
              </a:lvl7pPr>
              <a:lvl8pPr marL="3429000" indent="-228600" eaLnBrk="0" fontAlgn="base" hangingPunct="0">
                <a:spcBef>
                  <a:spcPct val="20000"/>
                </a:spcBef>
                <a:spcAft>
                  <a:spcPct val="0"/>
                </a:spcAft>
                <a:buClr>
                  <a:srgbClr val="FF0000"/>
                </a:buClr>
                <a:buFont typeface="Wingdings" pitchFamily="2" charset="2"/>
                <a:buChar char="§"/>
                <a:defRPr sz="1400">
                  <a:solidFill>
                    <a:schemeClr val="tx1"/>
                  </a:solidFill>
                  <a:latin typeface="Arial" pitchFamily="34" charset="0"/>
                  <a:cs typeface="Arial" pitchFamily="34" charset="0"/>
                </a:defRPr>
              </a:lvl8pPr>
              <a:lvl9pPr marL="3886200" indent="-228600" eaLnBrk="0" fontAlgn="base" hangingPunct="0">
                <a:spcBef>
                  <a:spcPct val="20000"/>
                </a:spcBef>
                <a:spcAft>
                  <a:spcPct val="0"/>
                </a:spcAft>
                <a:buClr>
                  <a:srgbClr val="FF0000"/>
                </a:buClr>
                <a:buFont typeface="Wingdings" pitchFamily="2" charset="2"/>
                <a:buChar char="§"/>
                <a:defRPr sz="1400">
                  <a:solidFill>
                    <a:schemeClr val="tx1"/>
                  </a:solidFill>
                  <a:latin typeface="Arial" pitchFamily="34" charset="0"/>
                  <a:cs typeface="Arial" pitchFamily="34" charset="0"/>
                </a:defRPr>
              </a:lvl9pPr>
            </a:lstStyle>
            <a:p>
              <a:pPr algn="ctr">
                <a:spcBef>
                  <a:spcPct val="0"/>
                </a:spcBef>
                <a:buClrTx/>
                <a:buFontTx/>
                <a:buNone/>
              </a:pPr>
              <a:r>
                <a:rPr lang="en-US" altLang="en-US" sz="1400" dirty="0" smtClean="0"/>
                <a:t>Protection</a:t>
              </a:r>
              <a:endParaRPr lang="en-US" altLang="en-US" sz="1000" dirty="0"/>
            </a:p>
          </p:txBody>
        </p:sp>
        <p:sp>
          <p:nvSpPr>
            <p:cNvPr id="35" name="Rectangle 43"/>
            <p:cNvSpPr>
              <a:spLocks noChangeArrowheads="1"/>
            </p:cNvSpPr>
            <p:nvPr/>
          </p:nvSpPr>
          <p:spPr bwMode="auto">
            <a:xfrm>
              <a:off x="1752601" y="3740568"/>
              <a:ext cx="698500" cy="633413"/>
            </a:xfrm>
            <a:prstGeom prst="rect">
              <a:avLst/>
            </a:prstGeom>
            <a:solidFill>
              <a:schemeClr val="bg1">
                <a:lumMod val="95000"/>
              </a:schemeClr>
            </a:solidFill>
            <a:ln w="12700">
              <a:solidFill>
                <a:schemeClr val="tx1"/>
              </a:solidFill>
              <a:miter lim="800000"/>
              <a:headEnd/>
              <a:tailEnd/>
            </a:ln>
          </p:spPr>
          <p:txBody>
            <a:bodyPr wrap="none" lIns="92075" tIns="46038" rIns="92075" bIns="46038" anchor="ctr"/>
            <a:lstStyle>
              <a:lvl1pPr eaLnBrk="0" hangingPunct="0">
                <a:spcBef>
                  <a:spcPct val="20000"/>
                </a:spcBef>
                <a:buClr>
                  <a:srgbClr val="FF0000"/>
                </a:buClr>
                <a:buFont typeface="Wingdings" pitchFamily="2" charset="2"/>
                <a:buChar char="Ø"/>
                <a:defRPr sz="2400">
                  <a:solidFill>
                    <a:schemeClr val="tx1"/>
                  </a:solidFill>
                  <a:latin typeface="Arial" pitchFamily="34" charset="0"/>
                  <a:cs typeface="Arial" pitchFamily="34" charset="0"/>
                </a:defRPr>
              </a:lvl1pPr>
              <a:lvl2pPr marL="742950" indent="-285750" eaLnBrk="0" hangingPunct="0">
                <a:spcBef>
                  <a:spcPct val="20000"/>
                </a:spcBef>
                <a:buClr>
                  <a:srgbClr val="FF0000"/>
                </a:buClr>
                <a:buFont typeface="Wingdings" pitchFamily="2" charset="2"/>
                <a:buChar char="ü"/>
                <a:defRPr sz="2000">
                  <a:solidFill>
                    <a:schemeClr val="tx1"/>
                  </a:solidFill>
                  <a:latin typeface="Arial" pitchFamily="34" charset="0"/>
                  <a:cs typeface="Arial" pitchFamily="34" charset="0"/>
                </a:defRPr>
              </a:lvl2pPr>
              <a:lvl3pPr marL="1143000" indent="-228600" eaLnBrk="0" hangingPunct="0">
                <a:spcBef>
                  <a:spcPct val="20000"/>
                </a:spcBef>
                <a:buClr>
                  <a:srgbClr val="FF0000"/>
                </a:buClr>
                <a:buFont typeface="Courier New" pitchFamily="49" charset="0"/>
                <a:buChar char="o"/>
                <a:defRPr>
                  <a:solidFill>
                    <a:schemeClr val="tx1"/>
                  </a:solidFill>
                  <a:latin typeface="Arial" pitchFamily="34" charset="0"/>
                  <a:cs typeface="Arial" pitchFamily="34" charset="0"/>
                </a:defRPr>
              </a:lvl3pPr>
              <a:lvl4pPr marL="1600200" indent="-228600" eaLnBrk="0" hangingPunct="0">
                <a:spcBef>
                  <a:spcPct val="20000"/>
                </a:spcBef>
                <a:buClr>
                  <a:srgbClr val="FF0000"/>
                </a:buClr>
                <a:buFont typeface="Arial" pitchFamily="34" charset="0"/>
                <a:buChar char="•"/>
                <a:defRPr sz="1600">
                  <a:solidFill>
                    <a:schemeClr val="tx1"/>
                  </a:solidFill>
                  <a:latin typeface="Arial" pitchFamily="34" charset="0"/>
                  <a:cs typeface="Arial" pitchFamily="34" charset="0"/>
                </a:defRPr>
              </a:lvl4pPr>
              <a:lvl5pPr marL="2057400" indent="-228600" eaLnBrk="0" hangingPunct="0">
                <a:spcBef>
                  <a:spcPct val="20000"/>
                </a:spcBef>
                <a:buClr>
                  <a:srgbClr val="FF0000"/>
                </a:buClr>
                <a:buFont typeface="Wingdings" pitchFamily="2" charset="2"/>
                <a:buChar char="§"/>
                <a:defRPr sz="1400">
                  <a:solidFill>
                    <a:schemeClr val="tx1"/>
                  </a:solidFill>
                  <a:latin typeface="Arial" pitchFamily="34" charset="0"/>
                  <a:cs typeface="Arial" pitchFamily="34" charset="0"/>
                </a:defRPr>
              </a:lvl5pPr>
              <a:lvl6pPr marL="2514600" indent="-228600" eaLnBrk="0" fontAlgn="base" hangingPunct="0">
                <a:spcBef>
                  <a:spcPct val="20000"/>
                </a:spcBef>
                <a:spcAft>
                  <a:spcPct val="0"/>
                </a:spcAft>
                <a:buClr>
                  <a:srgbClr val="FF0000"/>
                </a:buClr>
                <a:buFont typeface="Wingdings" pitchFamily="2" charset="2"/>
                <a:buChar char="§"/>
                <a:defRPr sz="1400">
                  <a:solidFill>
                    <a:schemeClr val="tx1"/>
                  </a:solidFill>
                  <a:latin typeface="Arial" pitchFamily="34" charset="0"/>
                  <a:cs typeface="Arial" pitchFamily="34" charset="0"/>
                </a:defRPr>
              </a:lvl6pPr>
              <a:lvl7pPr marL="2971800" indent="-228600" eaLnBrk="0" fontAlgn="base" hangingPunct="0">
                <a:spcBef>
                  <a:spcPct val="20000"/>
                </a:spcBef>
                <a:spcAft>
                  <a:spcPct val="0"/>
                </a:spcAft>
                <a:buClr>
                  <a:srgbClr val="FF0000"/>
                </a:buClr>
                <a:buFont typeface="Wingdings" pitchFamily="2" charset="2"/>
                <a:buChar char="§"/>
                <a:defRPr sz="1400">
                  <a:solidFill>
                    <a:schemeClr val="tx1"/>
                  </a:solidFill>
                  <a:latin typeface="Arial" pitchFamily="34" charset="0"/>
                  <a:cs typeface="Arial" pitchFamily="34" charset="0"/>
                </a:defRPr>
              </a:lvl7pPr>
              <a:lvl8pPr marL="3429000" indent="-228600" eaLnBrk="0" fontAlgn="base" hangingPunct="0">
                <a:spcBef>
                  <a:spcPct val="20000"/>
                </a:spcBef>
                <a:spcAft>
                  <a:spcPct val="0"/>
                </a:spcAft>
                <a:buClr>
                  <a:srgbClr val="FF0000"/>
                </a:buClr>
                <a:buFont typeface="Wingdings" pitchFamily="2" charset="2"/>
                <a:buChar char="§"/>
                <a:defRPr sz="1400">
                  <a:solidFill>
                    <a:schemeClr val="tx1"/>
                  </a:solidFill>
                  <a:latin typeface="Arial" pitchFamily="34" charset="0"/>
                  <a:cs typeface="Arial" pitchFamily="34" charset="0"/>
                </a:defRPr>
              </a:lvl8pPr>
              <a:lvl9pPr marL="3886200" indent="-228600" eaLnBrk="0" fontAlgn="base" hangingPunct="0">
                <a:spcBef>
                  <a:spcPct val="20000"/>
                </a:spcBef>
                <a:spcAft>
                  <a:spcPct val="0"/>
                </a:spcAft>
                <a:buClr>
                  <a:srgbClr val="FF0000"/>
                </a:buClr>
                <a:buFont typeface="Wingdings" pitchFamily="2" charset="2"/>
                <a:buChar char="§"/>
                <a:defRPr sz="1400">
                  <a:solidFill>
                    <a:schemeClr val="tx1"/>
                  </a:solidFill>
                  <a:latin typeface="Arial" pitchFamily="34" charset="0"/>
                  <a:cs typeface="Arial" pitchFamily="34" charset="0"/>
                </a:defRPr>
              </a:lvl9pPr>
            </a:lstStyle>
            <a:p>
              <a:pPr algn="ctr">
                <a:spcBef>
                  <a:spcPct val="0"/>
                </a:spcBef>
                <a:buClrTx/>
                <a:buFontTx/>
                <a:buNone/>
              </a:pPr>
              <a:r>
                <a:rPr lang="en-US" altLang="en-US" sz="1400" dirty="0" smtClean="0"/>
                <a:t>Recon</a:t>
              </a:r>
            </a:p>
            <a:p>
              <a:pPr algn="ctr">
                <a:spcBef>
                  <a:spcPct val="0"/>
                </a:spcBef>
                <a:buClrTx/>
                <a:buFontTx/>
                <a:buNone/>
              </a:pPr>
              <a:r>
                <a:rPr lang="en-US" altLang="en-US" sz="1400" dirty="0" smtClean="0"/>
                <a:t>Ops</a:t>
              </a:r>
              <a:endParaRPr lang="en-US" altLang="en-US" sz="1000" dirty="0"/>
            </a:p>
          </p:txBody>
        </p:sp>
        <p:cxnSp>
          <p:nvCxnSpPr>
            <p:cNvPr id="36" name="AutoShape 36"/>
            <p:cNvCxnSpPr>
              <a:cxnSpLocks noChangeShapeType="1"/>
            </p:cNvCxnSpPr>
            <p:nvPr/>
          </p:nvCxnSpPr>
          <p:spPr bwMode="auto">
            <a:xfrm rot="5400000">
              <a:off x="4084002" y="4236402"/>
              <a:ext cx="396875" cy="731520"/>
            </a:xfrm>
            <a:prstGeom prst="bentConnector3">
              <a:avLst>
                <a:gd name="adj1" fmla="val 50000"/>
              </a:avLst>
            </a:prstGeom>
            <a:ln w="28575" cmpd="sng">
              <a:headEnd/>
              <a:tailEnd/>
            </a:ln>
            <a:scene3d>
              <a:camera prst="orthographicFront">
                <a:rot lat="0" lon="10799977" rev="0"/>
              </a:camera>
              <a:lightRig rig="threePt" dir="t"/>
            </a:scene3d>
          </p:spPr>
          <p:style>
            <a:lnRef idx="1">
              <a:schemeClr val="dk1"/>
            </a:lnRef>
            <a:fillRef idx="0">
              <a:schemeClr val="dk1"/>
            </a:fillRef>
            <a:effectRef idx="0">
              <a:schemeClr val="dk1"/>
            </a:effectRef>
            <a:fontRef idx="minor">
              <a:schemeClr val="tx1"/>
            </a:fontRef>
          </p:style>
        </p:cxnSp>
        <p:sp>
          <p:nvSpPr>
            <p:cNvPr id="41" name="Rectangle 43"/>
            <p:cNvSpPr>
              <a:spLocks noChangeArrowheads="1"/>
            </p:cNvSpPr>
            <p:nvPr/>
          </p:nvSpPr>
          <p:spPr bwMode="auto">
            <a:xfrm>
              <a:off x="6088062" y="3740568"/>
              <a:ext cx="769938" cy="633413"/>
            </a:xfrm>
            <a:prstGeom prst="rect">
              <a:avLst/>
            </a:prstGeom>
            <a:solidFill>
              <a:schemeClr val="bg1">
                <a:lumMod val="95000"/>
              </a:schemeClr>
            </a:solidFill>
            <a:ln w="12700">
              <a:solidFill>
                <a:schemeClr val="tx1"/>
              </a:solidFill>
              <a:miter lim="800000"/>
              <a:headEnd/>
              <a:tailEnd/>
            </a:ln>
          </p:spPr>
          <p:txBody>
            <a:bodyPr wrap="none" lIns="92075" tIns="46038" rIns="92075" bIns="46038" anchor="ctr"/>
            <a:lstStyle>
              <a:lvl1pPr eaLnBrk="0" hangingPunct="0">
                <a:spcBef>
                  <a:spcPct val="20000"/>
                </a:spcBef>
                <a:buClr>
                  <a:srgbClr val="FF0000"/>
                </a:buClr>
                <a:buFont typeface="Wingdings" pitchFamily="2" charset="2"/>
                <a:buChar char="Ø"/>
                <a:defRPr sz="2400">
                  <a:solidFill>
                    <a:schemeClr val="tx1"/>
                  </a:solidFill>
                  <a:latin typeface="Arial" pitchFamily="34" charset="0"/>
                  <a:cs typeface="Arial" pitchFamily="34" charset="0"/>
                </a:defRPr>
              </a:lvl1pPr>
              <a:lvl2pPr marL="742950" indent="-285750" eaLnBrk="0" hangingPunct="0">
                <a:spcBef>
                  <a:spcPct val="20000"/>
                </a:spcBef>
                <a:buClr>
                  <a:srgbClr val="FF0000"/>
                </a:buClr>
                <a:buFont typeface="Wingdings" pitchFamily="2" charset="2"/>
                <a:buChar char="ü"/>
                <a:defRPr sz="2000">
                  <a:solidFill>
                    <a:schemeClr val="tx1"/>
                  </a:solidFill>
                  <a:latin typeface="Arial" pitchFamily="34" charset="0"/>
                  <a:cs typeface="Arial" pitchFamily="34" charset="0"/>
                </a:defRPr>
              </a:lvl2pPr>
              <a:lvl3pPr marL="1143000" indent="-228600" eaLnBrk="0" hangingPunct="0">
                <a:spcBef>
                  <a:spcPct val="20000"/>
                </a:spcBef>
                <a:buClr>
                  <a:srgbClr val="FF0000"/>
                </a:buClr>
                <a:buFont typeface="Courier New" pitchFamily="49" charset="0"/>
                <a:buChar char="o"/>
                <a:defRPr>
                  <a:solidFill>
                    <a:schemeClr val="tx1"/>
                  </a:solidFill>
                  <a:latin typeface="Arial" pitchFamily="34" charset="0"/>
                  <a:cs typeface="Arial" pitchFamily="34" charset="0"/>
                </a:defRPr>
              </a:lvl3pPr>
              <a:lvl4pPr marL="1600200" indent="-228600" eaLnBrk="0" hangingPunct="0">
                <a:spcBef>
                  <a:spcPct val="20000"/>
                </a:spcBef>
                <a:buClr>
                  <a:srgbClr val="FF0000"/>
                </a:buClr>
                <a:buFont typeface="Arial" pitchFamily="34" charset="0"/>
                <a:buChar char="•"/>
                <a:defRPr sz="1600">
                  <a:solidFill>
                    <a:schemeClr val="tx1"/>
                  </a:solidFill>
                  <a:latin typeface="Arial" pitchFamily="34" charset="0"/>
                  <a:cs typeface="Arial" pitchFamily="34" charset="0"/>
                </a:defRPr>
              </a:lvl4pPr>
              <a:lvl5pPr marL="2057400" indent="-228600" eaLnBrk="0" hangingPunct="0">
                <a:spcBef>
                  <a:spcPct val="20000"/>
                </a:spcBef>
                <a:buClr>
                  <a:srgbClr val="FF0000"/>
                </a:buClr>
                <a:buFont typeface="Wingdings" pitchFamily="2" charset="2"/>
                <a:buChar char="§"/>
                <a:defRPr sz="1400">
                  <a:solidFill>
                    <a:schemeClr val="tx1"/>
                  </a:solidFill>
                  <a:latin typeface="Arial" pitchFamily="34" charset="0"/>
                  <a:cs typeface="Arial" pitchFamily="34" charset="0"/>
                </a:defRPr>
              </a:lvl5pPr>
              <a:lvl6pPr marL="2514600" indent="-228600" eaLnBrk="0" fontAlgn="base" hangingPunct="0">
                <a:spcBef>
                  <a:spcPct val="20000"/>
                </a:spcBef>
                <a:spcAft>
                  <a:spcPct val="0"/>
                </a:spcAft>
                <a:buClr>
                  <a:srgbClr val="FF0000"/>
                </a:buClr>
                <a:buFont typeface="Wingdings" pitchFamily="2" charset="2"/>
                <a:buChar char="§"/>
                <a:defRPr sz="1400">
                  <a:solidFill>
                    <a:schemeClr val="tx1"/>
                  </a:solidFill>
                  <a:latin typeface="Arial" pitchFamily="34" charset="0"/>
                  <a:cs typeface="Arial" pitchFamily="34" charset="0"/>
                </a:defRPr>
              </a:lvl6pPr>
              <a:lvl7pPr marL="2971800" indent="-228600" eaLnBrk="0" fontAlgn="base" hangingPunct="0">
                <a:spcBef>
                  <a:spcPct val="20000"/>
                </a:spcBef>
                <a:spcAft>
                  <a:spcPct val="0"/>
                </a:spcAft>
                <a:buClr>
                  <a:srgbClr val="FF0000"/>
                </a:buClr>
                <a:buFont typeface="Wingdings" pitchFamily="2" charset="2"/>
                <a:buChar char="§"/>
                <a:defRPr sz="1400">
                  <a:solidFill>
                    <a:schemeClr val="tx1"/>
                  </a:solidFill>
                  <a:latin typeface="Arial" pitchFamily="34" charset="0"/>
                  <a:cs typeface="Arial" pitchFamily="34" charset="0"/>
                </a:defRPr>
              </a:lvl7pPr>
              <a:lvl8pPr marL="3429000" indent="-228600" eaLnBrk="0" fontAlgn="base" hangingPunct="0">
                <a:spcBef>
                  <a:spcPct val="20000"/>
                </a:spcBef>
                <a:spcAft>
                  <a:spcPct val="0"/>
                </a:spcAft>
                <a:buClr>
                  <a:srgbClr val="FF0000"/>
                </a:buClr>
                <a:buFont typeface="Wingdings" pitchFamily="2" charset="2"/>
                <a:buChar char="§"/>
                <a:defRPr sz="1400">
                  <a:solidFill>
                    <a:schemeClr val="tx1"/>
                  </a:solidFill>
                  <a:latin typeface="Arial" pitchFamily="34" charset="0"/>
                  <a:cs typeface="Arial" pitchFamily="34" charset="0"/>
                </a:defRPr>
              </a:lvl8pPr>
              <a:lvl9pPr marL="3886200" indent="-228600" eaLnBrk="0" fontAlgn="base" hangingPunct="0">
                <a:spcBef>
                  <a:spcPct val="20000"/>
                </a:spcBef>
                <a:spcAft>
                  <a:spcPct val="0"/>
                </a:spcAft>
                <a:buClr>
                  <a:srgbClr val="FF0000"/>
                </a:buClr>
                <a:buFont typeface="Wingdings" pitchFamily="2" charset="2"/>
                <a:buChar char="§"/>
                <a:defRPr sz="1400">
                  <a:solidFill>
                    <a:schemeClr val="tx1"/>
                  </a:solidFill>
                  <a:latin typeface="Arial" pitchFamily="34" charset="0"/>
                  <a:cs typeface="Arial" pitchFamily="34" charset="0"/>
                </a:defRPr>
              </a:lvl9pPr>
            </a:lstStyle>
            <a:p>
              <a:pPr algn="ctr">
                <a:spcBef>
                  <a:spcPct val="0"/>
                </a:spcBef>
                <a:buClrTx/>
                <a:buFontTx/>
                <a:buNone/>
              </a:pPr>
              <a:r>
                <a:rPr lang="en-US" altLang="en-US" sz="1400" dirty="0" smtClean="0"/>
                <a:t>Nuclear</a:t>
              </a:r>
            </a:p>
            <a:p>
              <a:pPr algn="ctr">
                <a:spcBef>
                  <a:spcPct val="0"/>
                </a:spcBef>
                <a:buClrTx/>
                <a:buFontTx/>
                <a:buNone/>
              </a:pPr>
              <a:r>
                <a:rPr lang="en-US" altLang="en-US" sz="1400" dirty="0" smtClean="0"/>
                <a:t>Ops</a:t>
              </a:r>
              <a:endParaRPr lang="en-US" altLang="en-US" sz="1000" dirty="0"/>
            </a:p>
          </p:txBody>
        </p:sp>
        <p:pic>
          <p:nvPicPr>
            <p:cNvPr id="1026" name="Picture 2"/>
            <p:cNvPicPr>
              <a:picLocks noChangeAspect="1" noChangeArrowheads="1"/>
            </p:cNvPicPr>
            <p:nvPr/>
          </p:nvPicPr>
          <p:blipFill>
            <a:blip r:embed="rId7" cstate="print">
              <a:extLst>
                <a:ext uri="{28A0092B-C50C-407E-A947-70E740481C1C}">
                  <a14:useLocalDpi xmlns:a14="http://schemas.microsoft.com/office/drawing/2010/main" xmlns="" val="0"/>
                </a:ext>
              </a:extLst>
            </a:blip>
            <a:srcRect/>
            <a:stretch>
              <a:fillRect/>
            </a:stretch>
          </p:blipFill>
          <p:spPr bwMode="auto">
            <a:xfrm>
              <a:off x="184096" y="1089819"/>
              <a:ext cx="2178105" cy="14478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44" name="Rectangle 43"/>
            <p:cNvSpPr>
              <a:spLocks noChangeArrowheads="1"/>
            </p:cNvSpPr>
            <p:nvPr/>
          </p:nvSpPr>
          <p:spPr bwMode="auto">
            <a:xfrm>
              <a:off x="914400" y="3740568"/>
              <a:ext cx="698500" cy="633413"/>
            </a:xfrm>
            <a:prstGeom prst="rect">
              <a:avLst/>
            </a:prstGeom>
            <a:solidFill>
              <a:schemeClr val="bg1">
                <a:lumMod val="95000"/>
              </a:schemeClr>
            </a:solidFill>
            <a:ln w="12700">
              <a:solidFill>
                <a:schemeClr val="tx1"/>
              </a:solidFill>
              <a:miter lim="800000"/>
              <a:headEnd/>
              <a:tailEnd/>
            </a:ln>
          </p:spPr>
          <p:txBody>
            <a:bodyPr wrap="none" lIns="92075" tIns="46038" rIns="92075" bIns="46038" anchor="ctr"/>
            <a:lstStyle/>
            <a:p>
              <a:pPr algn="ctr" eaLnBrk="0" hangingPunct="0"/>
              <a:r>
                <a:rPr lang="en-US" altLang="en-US" sz="1400" dirty="0"/>
                <a:t>NMCS</a:t>
              </a:r>
            </a:p>
            <a:p>
              <a:pPr algn="ctr" eaLnBrk="0" hangingPunct="0"/>
              <a:r>
                <a:rPr lang="en-US" altLang="en-US" sz="1400" dirty="0"/>
                <a:t>Ops</a:t>
              </a:r>
            </a:p>
          </p:txBody>
        </p:sp>
        <p:cxnSp>
          <p:nvCxnSpPr>
            <p:cNvPr id="45" name="AutoShape 38"/>
            <p:cNvCxnSpPr>
              <a:cxnSpLocks noChangeShapeType="1"/>
            </p:cNvCxnSpPr>
            <p:nvPr/>
          </p:nvCxnSpPr>
          <p:spPr bwMode="auto">
            <a:xfrm rot="16200000" flipH="1">
              <a:off x="2197100" y="4737101"/>
              <a:ext cx="180975" cy="3175"/>
            </a:xfrm>
            <a:prstGeom prst="straightConnector1">
              <a:avLst/>
            </a:prstGeom>
            <a:noFill/>
            <a:ln w="28575">
              <a:solidFill>
                <a:schemeClr val="folHlink"/>
              </a:solidFill>
              <a:miter lim="800000"/>
              <a:headEnd/>
              <a:tailEnd/>
            </a:ln>
            <a:extLst>
              <a:ext uri="{909E8E84-426E-40DD-AFC4-6F175D3DCCD1}">
                <a14:hiddenFill xmlns:a14="http://schemas.microsoft.com/office/drawing/2010/main" xmlns="">
                  <a:noFill/>
                </a14:hiddenFill>
              </a:ext>
            </a:extLst>
          </p:spPr>
        </p:cxnSp>
        <p:cxnSp>
          <p:nvCxnSpPr>
            <p:cNvPr id="5" name="Straight Connector 4"/>
            <p:cNvCxnSpPr/>
            <p:nvPr/>
          </p:nvCxnSpPr>
          <p:spPr>
            <a:xfrm>
              <a:off x="3916679" y="3590481"/>
              <a:ext cx="2338071"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a:endCxn id="33" idx="0"/>
            </p:cNvCxnSpPr>
            <p:nvPr/>
          </p:nvCxnSpPr>
          <p:spPr>
            <a:xfrm>
              <a:off x="5676900" y="3590481"/>
              <a:ext cx="0" cy="150087"/>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6248400" y="3581400"/>
              <a:ext cx="0" cy="150087"/>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4876800" y="3581400"/>
              <a:ext cx="0" cy="150087"/>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a:off x="2971800" y="3581400"/>
              <a:ext cx="0" cy="150087"/>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2057400" y="3581400"/>
              <a:ext cx="0" cy="150087"/>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1219200" y="3581400"/>
              <a:ext cx="0" cy="150087"/>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a:off x="1219200" y="3581400"/>
              <a:ext cx="1737360"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grpSp>
    </p:spTree>
    <p:custDataLst>
      <p:tags r:id="rId1"/>
    </p:custData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title" idx="4294967295"/>
          </p:nvPr>
        </p:nvSpPr>
        <p:spPr>
          <a:xfrm>
            <a:off x="609600" y="123825"/>
            <a:ext cx="7848600" cy="647700"/>
          </a:xfrm>
        </p:spPr>
        <p:txBody>
          <a:bodyPr lIns="45720" tIns="46038" rIns="45720" bIns="46038" anchor="b"/>
          <a:lstStyle/>
          <a:p>
            <a:pPr eaLnBrk="1" hangingPunct="1"/>
            <a:r>
              <a:rPr lang="en-US" b="1" dirty="0" smtClean="0"/>
              <a:t>Joint Staff Role</a:t>
            </a:r>
          </a:p>
        </p:txBody>
      </p:sp>
      <p:sp>
        <p:nvSpPr>
          <p:cNvPr id="9219" name="Rectangle 5"/>
          <p:cNvSpPr>
            <a:spLocks noChangeArrowheads="1"/>
          </p:cNvSpPr>
          <p:nvPr/>
        </p:nvSpPr>
        <p:spPr bwMode="auto">
          <a:xfrm>
            <a:off x="5902325" y="1590675"/>
            <a:ext cx="2928938" cy="41529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lvl1pPr marL="171450" indent="-17145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lnSpc>
                <a:spcPct val="115000"/>
              </a:lnSpc>
              <a:spcBef>
                <a:spcPct val="35000"/>
              </a:spcBef>
            </a:pPr>
            <a:r>
              <a:rPr lang="en-US">
                <a:latin typeface="Bookman Old Style" panose="02050604050505020204" pitchFamily="18" charset="0"/>
              </a:rPr>
              <a:t> </a:t>
            </a:r>
          </a:p>
        </p:txBody>
      </p:sp>
      <p:sp>
        <p:nvSpPr>
          <p:cNvPr id="9220" name="Rectangle 6"/>
          <p:cNvSpPr>
            <a:spLocks noChangeArrowheads="1"/>
          </p:cNvSpPr>
          <p:nvPr/>
        </p:nvSpPr>
        <p:spPr bwMode="auto">
          <a:xfrm>
            <a:off x="1211263" y="1404938"/>
            <a:ext cx="7627937" cy="277812"/>
          </a:xfrm>
          <a:prstGeom prst="rect">
            <a:avLst/>
          </a:prstGeom>
          <a:solidFill>
            <a:srgbClr val="FFFF00"/>
          </a:solidFill>
          <a:ln w="3175">
            <a:solidFill>
              <a:schemeClr val="tx1"/>
            </a:solidFill>
            <a:miter lim="800000"/>
            <a:headEnd/>
            <a:tailEnd/>
          </a:ln>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endParaRPr lang="en-US"/>
          </a:p>
        </p:txBody>
      </p:sp>
      <p:sp>
        <p:nvSpPr>
          <p:cNvPr id="9221" name="Rectangle 7"/>
          <p:cNvSpPr>
            <a:spLocks noChangeArrowheads="1"/>
          </p:cNvSpPr>
          <p:nvPr/>
        </p:nvSpPr>
        <p:spPr bwMode="auto">
          <a:xfrm>
            <a:off x="1211263" y="5008563"/>
            <a:ext cx="7627937" cy="277812"/>
          </a:xfrm>
          <a:prstGeom prst="rect">
            <a:avLst/>
          </a:prstGeom>
          <a:solidFill>
            <a:srgbClr val="7FFF00"/>
          </a:solidFill>
          <a:ln w="3175">
            <a:solidFill>
              <a:schemeClr val="tx1"/>
            </a:solidFill>
            <a:miter lim="800000"/>
            <a:headEnd/>
            <a:tailEnd/>
          </a:ln>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endParaRPr lang="en-US"/>
          </a:p>
        </p:txBody>
      </p:sp>
      <p:sp>
        <p:nvSpPr>
          <p:cNvPr id="9222" name="Rectangle 8"/>
          <p:cNvSpPr>
            <a:spLocks noChangeArrowheads="1"/>
          </p:cNvSpPr>
          <p:nvPr/>
        </p:nvSpPr>
        <p:spPr bwMode="auto">
          <a:xfrm>
            <a:off x="1211263" y="3294063"/>
            <a:ext cx="7627937" cy="277812"/>
          </a:xfrm>
          <a:prstGeom prst="rect">
            <a:avLst/>
          </a:prstGeom>
          <a:gradFill rotWithShape="1">
            <a:gsLst>
              <a:gs pos="0">
                <a:srgbClr val="333333"/>
              </a:gs>
              <a:gs pos="100000">
                <a:srgbClr val="9933FF"/>
              </a:gs>
            </a:gsLst>
            <a:lin ang="0" scaled="1"/>
          </a:gradFill>
          <a:ln w="3175">
            <a:solidFill>
              <a:schemeClr val="tx1"/>
            </a:solidFill>
            <a:miter lim="800000"/>
            <a:headEnd/>
            <a:tailEnd/>
          </a:ln>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endParaRPr lang="en-US"/>
          </a:p>
        </p:txBody>
      </p:sp>
      <p:sp>
        <p:nvSpPr>
          <p:cNvPr id="9223" name="AutoShape 9"/>
          <p:cNvSpPr>
            <a:spLocks noChangeArrowheads="1"/>
          </p:cNvSpPr>
          <p:nvPr/>
        </p:nvSpPr>
        <p:spPr bwMode="auto">
          <a:xfrm>
            <a:off x="3505200" y="1398588"/>
            <a:ext cx="935037" cy="295275"/>
          </a:xfrm>
          <a:prstGeom prst="rightArrow">
            <a:avLst>
              <a:gd name="adj1" fmla="val 50000"/>
              <a:gd name="adj2" fmla="val 79167"/>
            </a:avLst>
          </a:prstGeom>
          <a:solidFill>
            <a:srgbClr val="EAEAEA"/>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endParaRPr lang="en-US"/>
          </a:p>
        </p:txBody>
      </p:sp>
      <p:sp>
        <p:nvSpPr>
          <p:cNvPr id="9224" name="Text Box 11"/>
          <p:cNvSpPr txBox="1">
            <a:spLocks noChangeArrowheads="1"/>
          </p:cNvSpPr>
          <p:nvPr/>
        </p:nvSpPr>
        <p:spPr bwMode="auto">
          <a:xfrm>
            <a:off x="1211263" y="1339850"/>
            <a:ext cx="2438400" cy="7635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sz="2000"/>
              <a:t>Civilian Oversight</a:t>
            </a:r>
          </a:p>
          <a:p>
            <a:pPr>
              <a:spcBef>
                <a:spcPct val="50000"/>
              </a:spcBef>
            </a:pPr>
            <a:r>
              <a:rPr lang="en-US" sz="1600"/>
              <a:t>(Executive Agency)</a:t>
            </a:r>
          </a:p>
        </p:txBody>
      </p:sp>
      <p:sp>
        <p:nvSpPr>
          <p:cNvPr id="9225" name="Text Box 12"/>
          <p:cNvSpPr txBox="1">
            <a:spLocks noChangeArrowheads="1"/>
          </p:cNvSpPr>
          <p:nvPr/>
        </p:nvSpPr>
        <p:spPr bwMode="auto">
          <a:xfrm>
            <a:off x="5280025" y="1346200"/>
            <a:ext cx="4073525" cy="396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sz="2000"/>
              <a:t>SecDef thru (ASD-HD&amp;ASA)</a:t>
            </a:r>
            <a:endParaRPr lang="en-US" sz="1600"/>
          </a:p>
        </p:txBody>
      </p:sp>
      <p:sp>
        <p:nvSpPr>
          <p:cNvPr id="9226" name="Text Box 13"/>
          <p:cNvSpPr txBox="1">
            <a:spLocks noChangeArrowheads="1"/>
          </p:cNvSpPr>
          <p:nvPr/>
        </p:nvSpPr>
        <p:spPr bwMode="auto">
          <a:xfrm>
            <a:off x="3413125" y="1774825"/>
            <a:ext cx="5416550" cy="1439863"/>
          </a:xfrm>
          <a:prstGeom prst="rect">
            <a:avLst/>
          </a:prstGeom>
          <a:solidFill>
            <a:schemeClr val="folHlink"/>
          </a:solidFill>
          <a:ln w="9525">
            <a:solidFill>
              <a:schemeClr val="tx1"/>
            </a:solidFill>
            <a:miter lim="800000"/>
            <a:headEnd/>
            <a:tailEnd/>
          </a:ln>
        </p:spPr>
        <p:txBody>
          <a:bodyPr>
            <a:spAutoFit/>
          </a:bodyPr>
          <a:lstStyle>
            <a:lvl1pPr marL="173038" indent="-173038" eaLnBrk="0" hangingPunct="0">
              <a:tabLst>
                <a:tab pos="1139825" algn="l"/>
              </a:tabLst>
              <a:defRPr>
                <a:solidFill>
                  <a:schemeClr val="tx1"/>
                </a:solidFill>
                <a:latin typeface="Arial" panose="020B0604020202020204" pitchFamily="34" charset="0"/>
                <a:cs typeface="Arial" panose="020B0604020202020204" pitchFamily="34" charset="0"/>
              </a:defRPr>
            </a:lvl1pPr>
            <a:lvl2pPr marL="742950" indent="-285750" eaLnBrk="0" hangingPunct="0">
              <a:tabLst>
                <a:tab pos="1139825" algn="l"/>
              </a:tabLst>
              <a:defRPr>
                <a:solidFill>
                  <a:schemeClr val="tx1"/>
                </a:solidFill>
                <a:latin typeface="Arial" panose="020B0604020202020204" pitchFamily="34" charset="0"/>
                <a:cs typeface="Arial" panose="020B0604020202020204" pitchFamily="34" charset="0"/>
              </a:defRPr>
            </a:lvl2pPr>
            <a:lvl3pPr marL="1143000" indent="-228600" eaLnBrk="0" hangingPunct="0">
              <a:tabLst>
                <a:tab pos="1139825" algn="l"/>
              </a:tabLst>
              <a:defRPr>
                <a:solidFill>
                  <a:schemeClr val="tx1"/>
                </a:solidFill>
                <a:latin typeface="Arial" panose="020B0604020202020204" pitchFamily="34" charset="0"/>
                <a:cs typeface="Arial" panose="020B0604020202020204" pitchFamily="34" charset="0"/>
              </a:defRPr>
            </a:lvl3pPr>
            <a:lvl4pPr marL="1600200" indent="-228600" eaLnBrk="0" hangingPunct="0">
              <a:tabLst>
                <a:tab pos="1139825" algn="l"/>
              </a:tabLst>
              <a:defRPr>
                <a:solidFill>
                  <a:schemeClr val="tx1"/>
                </a:solidFill>
                <a:latin typeface="Arial" panose="020B0604020202020204" pitchFamily="34" charset="0"/>
                <a:cs typeface="Arial" panose="020B0604020202020204" pitchFamily="34" charset="0"/>
              </a:defRPr>
            </a:lvl4pPr>
            <a:lvl5pPr marL="2057400" indent="-228600" eaLnBrk="0" hangingPunct="0">
              <a:tabLst>
                <a:tab pos="1139825" algn="l"/>
              </a:tabLst>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tabLst>
                <a:tab pos="1139825" algn="l"/>
              </a:tabLs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tabLst>
                <a:tab pos="1139825" algn="l"/>
              </a:tabLs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tabLst>
                <a:tab pos="1139825" algn="l"/>
              </a:tabLs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tabLst>
                <a:tab pos="1139825" algn="l"/>
              </a:tabLst>
              <a:defRPr>
                <a:solidFill>
                  <a:schemeClr val="tx1"/>
                </a:solidFill>
                <a:latin typeface="Arial" panose="020B0604020202020204" pitchFamily="34" charset="0"/>
                <a:cs typeface="Arial" panose="020B0604020202020204" pitchFamily="34" charset="0"/>
              </a:defRPr>
            </a:lvl9pPr>
          </a:lstStyle>
          <a:p>
            <a:pPr>
              <a:lnSpc>
                <a:spcPct val="70000"/>
              </a:lnSpc>
              <a:spcBef>
                <a:spcPct val="50000"/>
              </a:spcBef>
              <a:buFont typeface="Wingdings" panose="05000000000000000000" pitchFamily="2" charset="2"/>
              <a:buChar char="§"/>
            </a:pPr>
            <a:r>
              <a:rPr lang="en-US" sz="1400" dirty="0">
                <a:solidFill>
                  <a:schemeClr val="bg1"/>
                </a:solidFill>
              </a:rPr>
              <a:t>Policy Oversight</a:t>
            </a:r>
          </a:p>
          <a:p>
            <a:pPr>
              <a:lnSpc>
                <a:spcPct val="60000"/>
              </a:lnSpc>
              <a:spcBef>
                <a:spcPts val="600"/>
              </a:spcBef>
              <a:buFont typeface="Wingdings" panose="05000000000000000000" pitchFamily="2" charset="2"/>
              <a:buNone/>
            </a:pPr>
            <a:r>
              <a:rPr lang="en-US" i="1" dirty="0">
                <a:solidFill>
                  <a:schemeClr val="bg1"/>
                </a:solidFill>
              </a:rPr>
              <a:t>Legality, Lethality, Risk, Cost, Appropriateness, &amp;</a:t>
            </a:r>
          </a:p>
          <a:p>
            <a:pPr>
              <a:lnSpc>
                <a:spcPct val="60000"/>
              </a:lnSpc>
              <a:spcBef>
                <a:spcPts val="600"/>
              </a:spcBef>
              <a:buFont typeface="Wingdings" panose="05000000000000000000" pitchFamily="2" charset="2"/>
              <a:buNone/>
            </a:pPr>
            <a:r>
              <a:rPr lang="en-US" i="1" dirty="0">
                <a:solidFill>
                  <a:schemeClr val="bg1"/>
                </a:solidFill>
              </a:rPr>
              <a:t> Readiness Impact</a:t>
            </a:r>
            <a:endParaRPr lang="en-US" sz="1400" dirty="0">
              <a:solidFill>
                <a:schemeClr val="bg1"/>
              </a:solidFill>
            </a:endParaRPr>
          </a:p>
          <a:p>
            <a:pPr>
              <a:lnSpc>
                <a:spcPct val="60000"/>
              </a:lnSpc>
              <a:spcBef>
                <a:spcPct val="50000"/>
              </a:spcBef>
              <a:buFont typeface="Wingdings" panose="05000000000000000000" pitchFamily="2" charset="2"/>
              <a:buChar char="§"/>
            </a:pPr>
            <a:r>
              <a:rPr lang="en-US" sz="1400" dirty="0">
                <a:solidFill>
                  <a:schemeClr val="bg1"/>
                </a:solidFill>
              </a:rPr>
              <a:t>Supervises Homeland Defense Activities	</a:t>
            </a:r>
            <a:endParaRPr lang="en-US" i="1" dirty="0">
              <a:solidFill>
                <a:schemeClr val="bg1"/>
              </a:solidFill>
            </a:endParaRPr>
          </a:p>
          <a:p>
            <a:pPr>
              <a:lnSpc>
                <a:spcPct val="85000"/>
              </a:lnSpc>
              <a:spcBef>
                <a:spcPct val="25000"/>
              </a:spcBef>
              <a:buFont typeface="Wingdings" panose="05000000000000000000" pitchFamily="2" charset="2"/>
              <a:buChar char="§"/>
            </a:pPr>
            <a:r>
              <a:rPr lang="en-US" sz="1400" dirty="0">
                <a:solidFill>
                  <a:schemeClr val="bg1"/>
                </a:solidFill>
              </a:rPr>
              <a:t>Liaison between DOD and Lead Federal Agencies</a:t>
            </a:r>
          </a:p>
          <a:p>
            <a:pPr>
              <a:lnSpc>
                <a:spcPct val="85000"/>
              </a:lnSpc>
              <a:spcBef>
                <a:spcPct val="25000"/>
              </a:spcBef>
              <a:buFont typeface="Wingdings" panose="05000000000000000000" pitchFamily="2" charset="2"/>
              <a:buChar char="§"/>
            </a:pPr>
            <a:r>
              <a:rPr lang="en-US" sz="1400" dirty="0">
                <a:solidFill>
                  <a:schemeClr val="bg1"/>
                </a:solidFill>
              </a:rPr>
              <a:t>DOD Domestic Crisis Manager 	</a:t>
            </a:r>
          </a:p>
        </p:txBody>
      </p:sp>
      <p:sp>
        <p:nvSpPr>
          <p:cNvPr id="9227" name="Text Box 14"/>
          <p:cNvSpPr txBox="1">
            <a:spLocks noChangeArrowheads="1"/>
          </p:cNvSpPr>
          <p:nvPr/>
        </p:nvSpPr>
        <p:spPr bwMode="auto">
          <a:xfrm>
            <a:off x="3413125" y="3708400"/>
            <a:ext cx="5394325" cy="1168400"/>
          </a:xfrm>
          <a:prstGeom prst="rect">
            <a:avLst/>
          </a:prstGeom>
          <a:solidFill>
            <a:schemeClr val="folHlink"/>
          </a:solidFill>
          <a:ln w="9525">
            <a:solidFill>
              <a:schemeClr val="tx1"/>
            </a:solidFill>
            <a:miter lim="800000"/>
            <a:headEnd/>
            <a:tailEnd/>
          </a:ln>
        </p:spPr>
        <p:txBody>
          <a:bodyPr wrap="square">
            <a:spAutoFit/>
          </a:bodyPr>
          <a:lstStyle>
            <a:lvl1pPr marL="173038" indent="-173038"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nSpc>
                <a:spcPct val="85000"/>
              </a:lnSpc>
              <a:spcBef>
                <a:spcPct val="25000"/>
              </a:spcBef>
              <a:buFont typeface="Wingdings" panose="05000000000000000000" pitchFamily="2" charset="2"/>
              <a:buChar char="§"/>
            </a:pPr>
            <a:r>
              <a:rPr lang="en-US" sz="1400" dirty="0">
                <a:solidFill>
                  <a:schemeClr val="bg1"/>
                </a:solidFill>
              </a:rPr>
              <a:t>Designate Supported Combatant Commander</a:t>
            </a:r>
          </a:p>
          <a:p>
            <a:pPr>
              <a:lnSpc>
                <a:spcPct val="85000"/>
              </a:lnSpc>
              <a:spcBef>
                <a:spcPct val="25000"/>
              </a:spcBef>
              <a:buFont typeface="Wingdings" panose="05000000000000000000" pitchFamily="2" charset="2"/>
              <a:buChar char="§"/>
            </a:pPr>
            <a:r>
              <a:rPr lang="en-US" sz="1400" dirty="0">
                <a:solidFill>
                  <a:schemeClr val="bg1"/>
                </a:solidFill>
              </a:rPr>
              <a:t>Focal point for coordination with Force Providers (COCOMs, Services, </a:t>
            </a:r>
            <a:r>
              <a:rPr lang="en-US" sz="1400" dirty="0" smtClean="0">
                <a:solidFill>
                  <a:schemeClr val="bg1"/>
                </a:solidFill>
              </a:rPr>
              <a:t>Defense  </a:t>
            </a:r>
            <a:r>
              <a:rPr lang="en-US" sz="1400" dirty="0">
                <a:solidFill>
                  <a:schemeClr val="bg1"/>
                </a:solidFill>
              </a:rPr>
              <a:t>Agencies &amp; National Guard)</a:t>
            </a:r>
          </a:p>
          <a:p>
            <a:pPr>
              <a:lnSpc>
                <a:spcPct val="85000"/>
              </a:lnSpc>
              <a:spcBef>
                <a:spcPct val="25000"/>
              </a:spcBef>
              <a:buFont typeface="Wingdings" panose="05000000000000000000" pitchFamily="2" charset="2"/>
              <a:buChar char="§"/>
            </a:pPr>
            <a:r>
              <a:rPr lang="en-US" sz="1400" dirty="0" err="1">
                <a:solidFill>
                  <a:schemeClr val="bg1"/>
                </a:solidFill>
              </a:rPr>
              <a:t>Deconflict</a:t>
            </a:r>
            <a:r>
              <a:rPr lang="en-US" sz="1400" dirty="0">
                <a:solidFill>
                  <a:schemeClr val="bg1"/>
                </a:solidFill>
              </a:rPr>
              <a:t> with Worldwide demands</a:t>
            </a:r>
          </a:p>
          <a:p>
            <a:pPr>
              <a:lnSpc>
                <a:spcPct val="85000"/>
              </a:lnSpc>
              <a:spcBef>
                <a:spcPct val="25000"/>
              </a:spcBef>
              <a:buFont typeface="Wingdings" panose="05000000000000000000" pitchFamily="2" charset="2"/>
              <a:buChar char="§"/>
            </a:pPr>
            <a:r>
              <a:rPr lang="en-US" sz="1400" dirty="0">
                <a:solidFill>
                  <a:schemeClr val="bg1"/>
                </a:solidFill>
              </a:rPr>
              <a:t>Keep </a:t>
            </a:r>
            <a:r>
              <a:rPr lang="en-US" sz="1400" dirty="0" err="1">
                <a:solidFill>
                  <a:schemeClr val="bg1"/>
                </a:solidFill>
              </a:rPr>
              <a:t>SecDef</a:t>
            </a:r>
            <a:r>
              <a:rPr lang="en-US" sz="1400" dirty="0">
                <a:solidFill>
                  <a:schemeClr val="bg1"/>
                </a:solidFill>
              </a:rPr>
              <a:t> &amp; CJCS informed</a:t>
            </a:r>
          </a:p>
        </p:txBody>
      </p:sp>
      <p:sp>
        <p:nvSpPr>
          <p:cNvPr id="9228" name="Text Box 15"/>
          <p:cNvSpPr txBox="1">
            <a:spLocks noChangeArrowheads="1"/>
          </p:cNvSpPr>
          <p:nvPr/>
        </p:nvSpPr>
        <p:spPr bwMode="auto">
          <a:xfrm>
            <a:off x="1249363" y="4938713"/>
            <a:ext cx="4432300" cy="7635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sz="2000"/>
              <a:t>Military Commander</a:t>
            </a:r>
          </a:p>
          <a:p>
            <a:pPr>
              <a:spcBef>
                <a:spcPct val="50000"/>
              </a:spcBef>
            </a:pPr>
            <a:r>
              <a:rPr lang="en-US" sz="1600"/>
              <a:t>(Command)</a:t>
            </a:r>
          </a:p>
        </p:txBody>
      </p:sp>
      <p:sp>
        <p:nvSpPr>
          <p:cNvPr id="9229" name="Text Box 16"/>
          <p:cNvSpPr txBox="1">
            <a:spLocks noChangeArrowheads="1"/>
          </p:cNvSpPr>
          <p:nvPr/>
        </p:nvSpPr>
        <p:spPr bwMode="auto">
          <a:xfrm>
            <a:off x="4730750" y="4937125"/>
            <a:ext cx="4041775" cy="396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sz="2000"/>
              <a:t>Combatant Command (COCOM)</a:t>
            </a:r>
          </a:p>
        </p:txBody>
      </p:sp>
      <p:sp>
        <p:nvSpPr>
          <p:cNvPr id="9230" name="Text Box 17"/>
          <p:cNvSpPr txBox="1">
            <a:spLocks noChangeArrowheads="1"/>
          </p:cNvSpPr>
          <p:nvPr/>
        </p:nvSpPr>
        <p:spPr bwMode="auto">
          <a:xfrm>
            <a:off x="1211263" y="3235325"/>
            <a:ext cx="2133600" cy="7635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sz="2000">
                <a:solidFill>
                  <a:srgbClr val="FFFF00"/>
                </a:solidFill>
              </a:rPr>
              <a:t>Military Staff</a:t>
            </a:r>
          </a:p>
          <a:p>
            <a:pPr>
              <a:spcBef>
                <a:spcPct val="50000"/>
              </a:spcBef>
            </a:pPr>
            <a:r>
              <a:rPr lang="en-US" sz="1600"/>
              <a:t>(Action Agent)</a:t>
            </a:r>
          </a:p>
        </p:txBody>
      </p:sp>
      <p:sp>
        <p:nvSpPr>
          <p:cNvPr id="9231" name="Text Box 18"/>
          <p:cNvSpPr txBox="1">
            <a:spLocks noChangeArrowheads="1"/>
          </p:cNvSpPr>
          <p:nvPr/>
        </p:nvSpPr>
        <p:spPr bwMode="auto">
          <a:xfrm>
            <a:off x="4857750" y="3228975"/>
            <a:ext cx="4286250" cy="4001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sz="2000" dirty="0">
                <a:solidFill>
                  <a:srgbClr val="FFFF00"/>
                </a:solidFill>
              </a:rPr>
              <a:t>Joint Staff thru (</a:t>
            </a:r>
            <a:r>
              <a:rPr lang="en-US" sz="2000" dirty="0" smtClean="0">
                <a:solidFill>
                  <a:srgbClr val="FFFF00"/>
                </a:solidFill>
              </a:rPr>
              <a:t>J-33 WHEM Ops)</a:t>
            </a:r>
            <a:endParaRPr lang="en-US" sz="1600" dirty="0">
              <a:solidFill>
                <a:srgbClr val="FFFF00"/>
              </a:solidFill>
            </a:endParaRPr>
          </a:p>
        </p:txBody>
      </p:sp>
      <p:sp>
        <p:nvSpPr>
          <p:cNvPr id="9232" name="AutoShape 19"/>
          <p:cNvSpPr>
            <a:spLocks noChangeArrowheads="1"/>
          </p:cNvSpPr>
          <p:nvPr/>
        </p:nvSpPr>
        <p:spPr bwMode="auto">
          <a:xfrm>
            <a:off x="3657600" y="4983163"/>
            <a:ext cx="935038" cy="295275"/>
          </a:xfrm>
          <a:prstGeom prst="rightArrow">
            <a:avLst>
              <a:gd name="adj1" fmla="val 50000"/>
              <a:gd name="adj2" fmla="val 79167"/>
            </a:avLst>
          </a:prstGeom>
          <a:solidFill>
            <a:srgbClr val="EAEAEA"/>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endParaRPr lang="en-US"/>
          </a:p>
        </p:txBody>
      </p:sp>
      <p:sp>
        <p:nvSpPr>
          <p:cNvPr id="9233" name="Text Box 20"/>
          <p:cNvSpPr txBox="1">
            <a:spLocks noChangeArrowheads="1"/>
          </p:cNvSpPr>
          <p:nvPr/>
        </p:nvSpPr>
        <p:spPr bwMode="auto">
          <a:xfrm>
            <a:off x="3413126" y="5438775"/>
            <a:ext cx="5380038" cy="739775"/>
          </a:xfrm>
          <a:prstGeom prst="rect">
            <a:avLst/>
          </a:prstGeom>
          <a:solidFill>
            <a:schemeClr val="folHlink"/>
          </a:solidFill>
          <a:ln w="9525">
            <a:solidFill>
              <a:schemeClr val="tx1"/>
            </a:solidFill>
            <a:miter lim="800000"/>
            <a:headEnd/>
            <a:tailEnd/>
          </a:ln>
        </p:spPr>
        <p:txBody>
          <a:bodyPr wrap="square">
            <a:spAutoFit/>
          </a:bodyPr>
          <a:lstStyle>
            <a:lvl1pPr marL="173038" indent="-173038"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sz="1400" u="sng" dirty="0">
                <a:solidFill>
                  <a:schemeClr val="bg1"/>
                </a:solidFill>
              </a:rPr>
              <a:t>Supported Combatant Commanders</a:t>
            </a:r>
          </a:p>
          <a:p>
            <a:r>
              <a:rPr lang="en-US" sz="1400" dirty="0">
                <a:solidFill>
                  <a:schemeClr val="bg1"/>
                </a:solidFill>
              </a:rPr>
              <a:t>- CDR, U.S. NORTHERN COMMAND</a:t>
            </a:r>
          </a:p>
          <a:p>
            <a:r>
              <a:rPr lang="en-US" sz="1400" dirty="0">
                <a:solidFill>
                  <a:schemeClr val="bg1"/>
                </a:solidFill>
              </a:rPr>
              <a:t>- CDR, U.S. PACIFIC COMMAND</a:t>
            </a:r>
          </a:p>
        </p:txBody>
      </p:sp>
      <p:pic>
        <p:nvPicPr>
          <p:cNvPr id="9234" name="Picture 21" descr="npo0000e9"/>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4572000" y="3290888"/>
            <a:ext cx="285750" cy="3254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lgn="ctr">
                <a:solidFill>
                  <a:srgbClr val="000000"/>
                </a:solidFill>
                <a:miter lim="800000"/>
                <a:headEnd/>
                <a:tailEnd/>
              </a14:hiddenLine>
            </a:ext>
          </a:extLst>
        </p:spPr>
      </p:pic>
      <p:sp>
        <p:nvSpPr>
          <p:cNvPr id="9235" name="Text Box 22"/>
          <p:cNvSpPr txBox="1">
            <a:spLocks noChangeArrowheads="1"/>
          </p:cNvSpPr>
          <p:nvPr/>
        </p:nvSpPr>
        <p:spPr bwMode="auto">
          <a:xfrm>
            <a:off x="1335088" y="2265363"/>
            <a:ext cx="1687512" cy="349250"/>
          </a:xfrm>
          <a:prstGeom prst="rect">
            <a:avLst/>
          </a:prstGeom>
          <a:noFill/>
          <a:ln w="12700">
            <a:solidFill>
              <a:schemeClr val="tx1"/>
            </a:solidFill>
            <a:miter lim="800000"/>
            <a:headEnd type="none" w="sm" len="sm"/>
            <a:tailEnd type="none" w="sm" len="sm"/>
          </a:ln>
          <a:extLst>
            <a:ext uri="{909E8E84-426E-40DD-AFC4-6F175D3DCCD1}">
              <a14:hiddenFill xmlns:a14="http://schemas.microsoft.com/office/drawing/2010/main" xmlns="">
                <a:solidFill>
                  <a:srgbClr val="FFFFFF"/>
                </a:solidFill>
              </a14:hiddenFill>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buFont typeface="Wingdings" panose="05000000000000000000" pitchFamily="2" charset="2"/>
              <a:buNone/>
            </a:pPr>
            <a:r>
              <a:rPr lang="en-US" sz="1600"/>
              <a:t> Approve Order</a:t>
            </a:r>
          </a:p>
        </p:txBody>
      </p:sp>
      <p:sp>
        <p:nvSpPr>
          <p:cNvPr id="9236" name="Text Box 23"/>
          <p:cNvSpPr txBox="1">
            <a:spLocks noChangeArrowheads="1"/>
          </p:cNvSpPr>
          <p:nvPr/>
        </p:nvSpPr>
        <p:spPr bwMode="auto">
          <a:xfrm>
            <a:off x="1335088" y="4060825"/>
            <a:ext cx="1384300" cy="349250"/>
          </a:xfrm>
          <a:prstGeom prst="rect">
            <a:avLst/>
          </a:prstGeom>
          <a:noFill/>
          <a:ln w="12700">
            <a:solidFill>
              <a:schemeClr val="tx1"/>
            </a:solidFill>
            <a:miter lim="800000"/>
            <a:headEnd type="none" w="sm" len="sm"/>
            <a:tailEnd type="none" w="sm" len="sm"/>
          </a:ln>
          <a:extLst>
            <a:ext uri="{909E8E84-426E-40DD-AFC4-6F175D3DCCD1}">
              <a14:hiddenFill xmlns:a14="http://schemas.microsoft.com/office/drawing/2010/main" xmlns="">
                <a:solidFill>
                  <a:srgbClr val="FFFFFF"/>
                </a:solidFill>
              </a14:hiddenFill>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buFont typeface="Wingdings" panose="05000000000000000000" pitchFamily="2" charset="2"/>
              <a:buNone/>
            </a:pPr>
            <a:r>
              <a:rPr lang="en-US" sz="1600"/>
              <a:t> Issue Order</a:t>
            </a:r>
          </a:p>
        </p:txBody>
      </p:sp>
      <p:sp>
        <p:nvSpPr>
          <p:cNvPr id="9237" name="Text Box 24"/>
          <p:cNvSpPr txBox="1">
            <a:spLocks noChangeArrowheads="1"/>
          </p:cNvSpPr>
          <p:nvPr/>
        </p:nvSpPr>
        <p:spPr bwMode="auto">
          <a:xfrm>
            <a:off x="1335088" y="5794375"/>
            <a:ext cx="1833562" cy="349250"/>
          </a:xfrm>
          <a:prstGeom prst="rect">
            <a:avLst/>
          </a:prstGeom>
          <a:noFill/>
          <a:ln w="12700">
            <a:solidFill>
              <a:schemeClr val="tx1"/>
            </a:solidFill>
            <a:miter lim="800000"/>
            <a:headEnd type="none" w="sm" len="sm"/>
            <a:tailEnd type="none" w="sm" len="sm"/>
          </a:ln>
          <a:extLst>
            <a:ext uri="{909E8E84-426E-40DD-AFC4-6F175D3DCCD1}">
              <a14:hiddenFill xmlns:a14="http://schemas.microsoft.com/office/drawing/2010/main" xmlns="">
                <a:solidFill>
                  <a:srgbClr val="FFFFFF"/>
                </a:solidFill>
              </a14:hiddenFill>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buFont typeface="Wingdings" panose="05000000000000000000" pitchFamily="2" charset="2"/>
              <a:buNone/>
            </a:pPr>
            <a:r>
              <a:rPr lang="en-US" sz="1600"/>
              <a:t> Provide Support</a:t>
            </a:r>
          </a:p>
        </p:txBody>
      </p:sp>
      <p:sp>
        <p:nvSpPr>
          <p:cNvPr id="9238" name="AutoShape 25"/>
          <p:cNvSpPr>
            <a:spLocks noChangeArrowheads="1"/>
          </p:cNvSpPr>
          <p:nvPr/>
        </p:nvSpPr>
        <p:spPr bwMode="auto">
          <a:xfrm flipV="1">
            <a:off x="582613" y="1755775"/>
            <a:ext cx="488950" cy="3486150"/>
          </a:xfrm>
          <a:prstGeom prst="upDownArrow">
            <a:avLst>
              <a:gd name="adj1" fmla="val 50000"/>
              <a:gd name="adj2" fmla="val 142597"/>
            </a:avLst>
          </a:prstGeom>
          <a:gradFill rotWithShape="0">
            <a:gsLst>
              <a:gs pos="0">
                <a:srgbClr val="FFFF00"/>
              </a:gs>
              <a:gs pos="100000">
                <a:srgbClr val="66FF33"/>
              </a:gs>
            </a:gsLst>
            <a:lin ang="5400000" scaled="1"/>
          </a:gradFill>
          <a:ln w="12700">
            <a:solidFill>
              <a:schemeClr val="tx1"/>
            </a:solidFill>
            <a:miter lim="800000"/>
            <a:headEnd type="none" w="sm" len="sm"/>
            <a:tailEnd type="none" w="sm" len="sm"/>
          </a:ln>
        </p:spPr>
        <p:txBody>
          <a:bodyPr vert="eaVert"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sz="1600"/>
              <a:t>LINKAGE</a:t>
            </a:r>
          </a:p>
        </p:txBody>
      </p:sp>
      <p:pic>
        <p:nvPicPr>
          <p:cNvPr id="9239" name="Picture 26" descr="npo0000eb"/>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4572000" y="1328738"/>
            <a:ext cx="485775" cy="4460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lgn="ctr">
                <a:solidFill>
                  <a:srgbClr val="000000"/>
                </a:solidFill>
                <a:miter lim="800000"/>
                <a:headEnd/>
                <a:tailEnd/>
              </a14:hiddenLine>
            </a:ext>
          </a:extLst>
        </p:spPr>
      </p:pic>
      <p:pic>
        <p:nvPicPr>
          <p:cNvPr id="9240" name="Picture 27" descr="npo0000ed"/>
          <p:cNvPicPr>
            <a:picLocks noChangeAspect="1" noChangeArrowheads="1"/>
          </p:cNvPicPr>
          <p:nvPr/>
        </p:nvPicPr>
        <p:blipFill>
          <a:blip r:embed="rId6" cstate="print">
            <a:clrChange>
              <a:clrFrom>
                <a:srgbClr val="FAEEF0"/>
              </a:clrFrom>
              <a:clrTo>
                <a:srgbClr val="FAEEF0">
                  <a:alpha val="0"/>
                </a:srgbClr>
              </a:clrTo>
            </a:clrChange>
            <a:extLst>
              <a:ext uri="{28A0092B-C50C-407E-A947-70E740481C1C}">
                <a14:useLocalDpi xmlns:a14="http://schemas.microsoft.com/office/drawing/2010/main" xmlns="" val="0"/>
              </a:ext>
            </a:extLst>
          </a:blip>
          <a:srcRect/>
          <a:stretch>
            <a:fillRect/>
          </a:stretch>
        </p:blipFill>
        <p:spPr bwMode="auto">
          <a:xfrm>
            <a:off x="7512050" y="5713413"/>
            <a:ext cx="450850" cy="4143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lgn="ctr">
                <a:solidFill>
                  <a:srgbClr val="000000"/>
                </a:solidFill>
                <a:miter lim="800000"/>
                <a:headEnd/>
                <a:tailEnd/>
              </a14:hiddenLine>
            </a:ext>
          </a:extLst>
        </p:spPr>
      </p:pic>
      <p:pic>
        <p:nvPicPr>
          <p:cNvPr id="9241" name="Picture 28" descr="npo0000ef"/>
          <p:cNvPicPr>
            <a:picLocks noChangeAspect="1" noChangeArrowheads="1"/>
          </p:cNvPicPr>
          <p:nvPr/>
        </p:nvPicPr>
        <p:blipFill>
          <a:blip r:embed="rId7" cstate="print">
            <a:clrChange>
              <a:clrFrom>
                <a:srgbClr val="FFFEF7"/>
              </a:clrFrom>
              <a:clrTo>
                <a:srgbClr val="FFFEF7">
                  <a:alpha val="0"/>
                </a:srgbClr>
              </a:clrTo>
            </a:clrChange>
            <a:extLst>
              <a:ext uri="{28A0092B-C50C-407E-A947-70E740481C1C}">
                <a14:useLocalDpi xmlns:a14="http://schemas.microsoft.com/office/drawing/2010/main" xmlns="" val="0"/>
              </a:ext>
            </a:extLst>
          </a:blip>
          <a:srcRect/>
          <a:stretch>
            <a:fillRect/>
          </a:stretch>
        </p:blipFill>
        <p:spPr bwMode="auto">
          <a:xfrm>
            <a:off x="8096250" y="5692775"/>
            <a:ext cx="454025" cy="455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lgn="ctr">
                <a:solidFill>
                  <a:srgbClr val="000000"/>
                </a:solidFill>
                <a:miter lim="800000"/>
                <a:headEnd/>
                <a:tailEnd/>
              </a14:hiddenLine>
            </a:ext>
          </a:extLst>
        </p:spPr>
      </p:pic>
      <p:sp>
        <p:nvSpPr>
          <p:cNvPr id="9242" name="Slide Number Placeholder 2"/>
          <p:cNvSpPr>
            <a:spLocks noGrp="1"/>
          </p:cNvSpPr>
          <p:nvPr>
            <p:ph type="sldNum" sz="quarter" idx="10"/>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8878C687-C1C5-44DD-AF8C-2FFB9CFA2A99}" type="slidenum">
              <a:rPr lang="en-US"/>
              <a:pPr eaLnBrk="1" hangingPunct="1"/>
              <a:t>3</a:t>
            </a:fld>
            <a:endParaRPr lang="en-US"/>
          </a:p>
        </p:txBody>
      </p:sp>
      <p:sp>
        <p:nvSpPr>
          <p:cNvPr id="9243" name="AutoShape 10"/>
          <p:cNvSpPr>
            <a:spLocks noChangeArrowheads="1"/>
          </p:cNvSpPr>
          <p:nvPr/>
        </p:nvSpPr>
        <p:spPr bwMode="auto">
          <a:xfrm>
            <a:off x="3505200" y="3284538"/>
            <a:ext cx="935037" cy="295275"/>
          </a:xfrm>
          <a:prstGeom prst="rightArrow">
            <a:avLst>
              <a:gd name="adj1" fmla="val 50000"/>
              <a:gd name="adj2" fmla="val 79167"/>
            </a:avLst>
          </a:prstGeom>
          <a:solidFill>
            <a:srgbClr val="FFFF00"/>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endParaRPr lang="en-US">
              <a:solidFill>
                <a:srgbClr val="FFFF00"/>
              </a:solidFill>
            </a:endParaRPr>
          </a:p>
        </p:txBody>
      </p:sp>
    </p:spTree>
    <p:custDataLst>
      <p:tags r:id="rId1"/>
    </p:custData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descr="Pictured is Sgt. Lance Jensen">
            <a:hlinkClick r:id="rId4"/>
          </p:cNvPr>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785150" y="4211392"/>
            <a:ext cx="1661738" cy="211320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0243" name="Rectangle 3"/>
          <p:cNvSpPr>
            <a:spLocks noGrp="1" noChangeArrowheads="1"/>
          </p:cNvSpPr>
          <p:nvPr>
            <p:ph type="title"/>
          </p:nvPr>
        </p:nvSpPr>
        <p:spPr>
          <a:xfrm>
            <a:off x="1066800" y="6350"/>
            <a:ext cx="6972300" cy="952500"/>
          </a:xfrm>
        </p:spPr>
        <p:txBody>
          <a:bodyPr/>
          <a:lstStyle/>
          <a:p>
            <a:r>
              <a:rPr lang="en-US" b="1" dirty="0" smtClean="0"/>
              <a:t>J-33 WHEM Ops Division</a:t>
            </a:r>
          </a:p>
        </p:txBody>
      </p:sp>
      <p:sp>
        <p:nvSpPr>
          <p:cNvPr id="10244" name="Rectangle 4"/>
          <p:cNvSpPr>
            <a:spLocks noGrp="1" noChangeArrowheads="1"/>
          </p:cNvSpPr>
          <p:nvPr>
            <p:ph type="body" idx="4294967295"/>
          </p:nvPr>
        </p:nvSpPr>
        <p:spPr>
          <a:xfrm>
            <a:off x="381000" y="990600"/>
            <a:ext cx="8634413" cy="3048000"/>
          </a:xfrm>
        </p:spPr>
        <p:txBody>
          <a:bodyPr/>
          <a:lstStyle/>
          <a:p>
            <a:pPr marL="171450" indent="-171450" defTabSz="858838">
              <a:lnSpc>
                <a:spcPct val="90000"/>
              </a:lnSpc>
              <a:spcBef>
                <a:spcPct val="0"/>
              </a:spcBef>
            </a:pPr>
            <a:r>
              <a:rPr lang="en-US" sz="2000" dirty="0" smtClean="0"/>
              <a:t> Defense Support of Civil Authorities (DSCA)</a:t>
            </a:r>
          </a:p>
          <a:p>
            <a:pPr marL="0" indent="0" defTabSz="858838">
              <a:lnSpc>
                <a:spcPct val="90000"/>
              </a:lnSpc>
              <a:spcBef>
                <a:spcPct val="0"/>
              </a:spcBef>
              <a:buNone/>
            </a:pPr>
            <a:r>
              <a:rPr lang="en-US" sz="1800" dirty="0" smtClean="0">
                <a:solidFill>
                  <a:schemeClr val="accent2"/>
                </a:solidFill>
              </a:rPr>
              <a:t>    Plans, coordinates and monitors DoD support within the U.S. and territories in    </a:t>
            </a:r>
            <a:br>
              <a:rPr lang="en-US" sz="1800" dirty="0" smtClean="0">
                <a:solidFill>
                  <a:schemeClr val="accent2"/>
                </a:solidFill>
              </a:rPr>
            </a:br>
            <a:r>
              <a:rPr lang="en-US" sz="1800" dirty="0" smtClean="0">
                <a:solidFill>
                  <a:schemeClr val="accent2"/>
                </a:solidFill>
              </a:rPr>
              <a:t>    response to requests from federal agencies</a:t>
            </a:r>
          </a:p>
          <a:p>
            <a:pPr marL="171450" indent="-171450" defTabSz="858838">
              <a:lnSpc>
                <a:spcPct val="90000"/>
              </a:lnSpc>
              <a:spcBef>
                <a:spcPct val="0"/>
              </a:spcBef>
              <a:buFontTx/>
              <a:buNone/>
            </a:pPr>
            <a:endParaRPr lang="en-US" sz="1800" dirty="0" smtClean="0">
              <a:solidFill>
                <a:schemeClr val="accent2"/>
              </a:solidFill>
            </a:endParaRPr>
          </a:p>
          <a:p>
            <a:pPr marL="171450" indent="-171450" defTabSz="858838">
              <a:lnSpc>
                <a:spcPct val="90000"/>
              </a:lnSpc>
              <a:spcBef>
                <a:spcPct val="0"/>
              </a:spcBef>
            </a:pPr>
            <a:r>
              <a:rPr lang="en-US" sz="2000" dirty="0" smtClean="0"/>
              <a:t> </a:t>
            </a:r>
            <a:r>
              <a:rPr lang="en-US" sz="2000" dirty="0"/>
              <a:t>Special Events (SE)	</a:t>
            </a:r>
          </a:p>
          <a:p>
            <a:pPr marL="171450" indent="-171450" defTabSz="858838">
              <a:lnSpc>
                <a:spcPct val="90000"/>
              </a:lnSpc>
              <a:spcBef>
                <a:spcPct val="0"/>
              </a:spcBef>
              <a:buFontTx/>
              <a:buNone/>
            </a:pPr>
            <a:r>
              <a:rPr lang="en-US" sz="1800" dirty="0" smtClean="0">
                <a:solidFill>
                  <a:schemeClr val="accent2"/>
                </a:solidFill>
              </a:rPr>
              <a:t>	  Plans, coordinates and facilitates DoD support to federal, state, and local   </a:t>
            </a:r>
            <a:br>
              <a:rPr lang="en-US" sz="1800" dirty="0" smtClean="0">
                <a:solidFill>
                  <a:schemeClr val="accent2"/>
                </a:solidFill>
              </a:rPr>
            </a:br>
            <a:r>
              <a:rPr lang="en-US" sz="1800" dirty="0" smtClean="0">
                <a:solidFill>
                  <a:schemeClr val="accent2"/>
                </a:solidFill>
              </a:rPr>
              <a:t>  agencies and organizers for significant international and domestic events</a:t>
            </a:r>
          </a:p>
          <a:p>
            <a:pPr marL="171450" indent="-171450" defTabSz="858838">
              <a:lnSpc>
                <a:spcPct val="90000"/>
              </a:lnSpc>
              <a:spcBef>
                <a:spcPct val="0"/>
              </a:spcBef>
              <a:buFontTx/>
              <a:buNone/>
            </a:pPr>
            <a:endParaRPr lang="en-US" sz="1800" dirty="0" smtClean="0">
              <a:solidFill>
                <a:schemeClr val="accent2"/>
              </a:solidFill>
            </a:endParaRPr>
          </a:p>
          <a:p>
            <a:pPr marL="274320" defTabSz="858838">
              <a:lnSpc>
                <a:spcPct val="90000"/>
              </a:lnSpc>
              <a:spcBef>
                <a:spcPct val="0"/>
              </a:spcBef>
            </a:pPr>
            <a:r>
              <a:rPr lang="en-US" sz="2000" dirty="0" smtClean="0"/>
              <a:t>Joint Ops/Theater Security (JO/TS)</a:t>
            </a:r>
          </a:p>
          <a:p>
            <a:pPr marL="173736" lvl="1" indent="0" defTabSz="858838">
              <a:lnSpc>
                <a:spcPct val="90000"/>
              </a:lnSpc>
              <a:spcBef>
                <a:spcPct val="0"/>
              </a:spcBef>
              <a:buNone/>
            </a:pPr>
            <a:r>
              <a:rPr lang="en-US" sz="1400" dirty="0" smtClean="0">
                <a:solidFill>
                  <a:schemeClr val="accent2"/>
                </a:solidFill>
              </a:rPr>
              <a:t>   </a:t>
            </a:r>
            <a:r>
              <a:rPr lang="en-US" sz="1800" dirty="0" smtClean="0">
                <a:solidFill>
                  <a:schemeClr val="accent2"/>
                </a:solidFill>
              </a:rPr>
              <a:t>Plans, coordinates and monitors DoD Homeland Defense operations (NOBLE   </a:t>
            </a:r>
            <a:br>
              <a:rPr lang="en-US" sz="1800" dirty="0" smtClean="0">
                <a:solidFill>
                  <a:schemeClr val="accent2"/>
                </a:solidFill>
              </a:rPr>
            </a:br>
            <a:r>
              <a:rPr lang="en-US" sz="1800" dirty="0" smtClean="0">
                <a:solidFill>
                  <a:schemeClr val="accent2"/>
                </a:solidFill>
              </a:rPr>
              <a:t>  EAGLE) and supports federal, state and local operations (Maritime Operation </a:t>
            </a:r>
            <a:br>
              <a:rPr lang="en-US" sz="1800" dirty="0" smtClean="0">
                <a:solidFill>
                  <a:schemeClr val="accent2"/>
                </a:solidFill>
              </a:rPr>
            </a:br>
            <a:r>
              <a:rPr lang="en-US" sz="1800" dirty="0" smtClean="0">
                <a:solidFill>
                  <a:schemeClr val="accent2"/>
                </a:solidFill>
              </a:rPr>
              <a:t>  Threat Response, Southwest Border) as well as SOUTHCOM operations </a:t>
            </a:r>
          </a:p>
          <a:p>
            <a:pPr marL="171450" indent="-171450" defTabSz="858838">
              <a:lnSpc>
                <a:spcPct val="90000"/>
              </a:lnSpc>
              <a:spcBef>
                <a:spcPct val="0"/>
              </a:spcBef>
              <a:buFontTx/>
              <a:buNone/>
            </a:pPr>
            <a:endParaRPr lang="en-US" sz="1800" dirty="0" smtClean="0">
              <a:solidFill>
                <a:schemeClr val="accent2"/>
              </a:solidFill>
            </a:endParaRPr>
          </a:p>
        </p:txBody>
      </p:sp>
      <p:pic>
        <p:nvPicPr>
          <p:cNvPr id="10245" name="Picture 5" descr="slide 4 5"/>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5772150" y="4934793"/>
            <a:ext cx="2076450" cy="13120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0246" name="Picture 6" descr="slide 4 2"/>
          <p:cNvPicPr>
            <a:picLocks noChangeAspect="1" noChangeArrowheads="1"/>
          </p:cNvPicPr>
          <p:nvPr/>
        </p:nvPicPr>
        <p:blipFill>
          <a:blip r:embed="rId7" cstate="print">
            <a:extLst>
              <a:ext uri="{28A0092B-C50C-407E-A947-70E740481C1C}">
                <a14:useLocalDpi xmlns:a14="http://schemas.microsoft.com/office/drawing/2010/main" xmlns="" val="0"/>
              </a:ext>
            </a:extLst>
          </a:blip>
          <a:srcRect/>
          <a:stretch>
            <a:fillRect/>
          </a:stretch>
        </p:blipFill>
        <p:spPr bwMode="auto">
          <a:xfrm>
            <a:off x="2362200" y="4208023"/>
            <a:ext cx="1809750" cy="118630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0247" name="Picture 7" descr="slide 4 4"/>
          <p:cNvPicPr>
            <a:picLocks noChangeAspect="1" noChangeArrowheads="1"/>
          </p:cNvPicPr>
          <p:nvPr/>
        </p:nvPicPr>
        <p:blipFill>
          <a:blip r:embed="rId8" cstate="print">
            <a:extLst>
              <a:ext uri="{28A0092B-C50C-407E-A947-70E740481C1C}">
                <a14:useLocalDpi xmlns:a14="http://schemas.microsoft.com/office/drawing/2010/main" xmlns="" val="0"/>
              </a:ext>
            </a:extLst>
          </a:blip>
          <a:srcRect/>
          <a:stretch>
            <a:fillRect/>
          </a:stretch>
        </p:blipFill>
        <p:spPr bwMode="auto">
          <a:xfrm>
            <a:off x="4038599" y="4211392"/>
            <a:ext cx="1958975" cy="156393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0248" name="Picture 8" descr="slide 4 3"/>
          <p:cNvPicPr>
            <a:picLocks noChangeAspect="1" noChangeArrowheads="1"/>
          </p:cNvPicPr>
          <p:nvPr/>
        </p:nvPicPr>
        <p:blipFill>
          <a:blip r:embed="rId9" cstate="print">
            <a:extLst>
              <a:ext uri="{28A0092B-C50C-407E-A947-70E740481C1C}">
                <a14:useLocalDpi xmlns:a14="http://schemas.microsoft.com/office/drawing/2010/main" xmlns="" val="0"/>
              </a:ext>
            </a:extLst>
          </a:blip>
          <a:srcRect/>
          <a:stretch>
            <a:fillRect/>
          </a:stretch>
        </p:blipFill>
        <p:spPr bwMode="auto">
          <a:xfrm>
            <a:off x="6788561" y="4246123"/>
            <a:ext cx="1669639" cy="10878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0249" name="Slide Number Placeholder 2"/>
          <p:cNvSpPr>
            <a:spLocks noGrp="1"/>
          </p:cNvSpPr>
          <p:nvPr>
            <p:ph type="sldNum" sz="quarter" idx="10"/>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B668266F-42A8-49D4-9B6C-E6C651FA53A7}" type="slidenum">
              <a:rPr lang="en-US"/>
              <a:pPr eaLnBrk="1" hangingPunct="1"/>
              <a:t>4</a:t>
            </a:fld>
            <a:endParaRPr lang="en-US"/>
          </a:p>
        </p:txBody>
      </p:sp>
    </p:spTree>
    <p:custDataLst>
      <p:tags r:id="rId1"/>
    </p:custData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0" y="838200"/>
            <a:ext cx="4038600" cy="389278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101784" tIns="49999" rIns="101784" bIns="49999">
            <a:spAutoFit/>
          </a:bodyPr>
          <a:lstStyle>
            <a:lvl1pPr marL="385763" indent="-385763" defTabSz="1028700" eaLnBrk="0" hangingPunct="0">
              <a:defRPr>
                <a:solidFill>
                  <a:schemeClr val="tx1"/>
                </a:solidFill>
                <a:latin typeface="Arial" panose="020B0604020202020204" pitchFamily="34" charset="0"/>
                <a:cs typeface="Arial" panose="020B0604020202020204" pitchFamily="34" charset="0"/>
              </a:defRPr>
            </a:lvl1pPr>
            <a:lvl2pPr marL="742950" indent="-285750" defTabSz="1028700" eaLnBrk="0" hangingPunct="0">
              <a:defRPr>
                <a:solidFill>
                  <a:schemeClr val="tx1"/>
                </a:solidFill>
                <a:latin typeface="Arial" panose="020B0604020202020204" pitchFamily="34" charset="0"/>
                <a:cs typeface="Arial" panose="020B0604020202020204" pitchFamily="34" charset="0"/>
              </a:defRPr>
            </a:lvl2pPr>
            <a:lvl3pPr marL="1143000" indent="-228600" defTabSz="1028700" eaLnBrk="0" hangingPunct="0">
              <a:defRPr>
                <a:solidFill>
                  <a:schemeClr val="tx1"/>
                </a:solidFill>
                <a:latin typeface="Arial" panose="020B0604020202020204" pitchFamily="34" charset="0"/>
                <a:cs typeface="Arial" panose="020B0604020202020204" pitchFamily="34" charset="0"/>
              </a:defRPr>
            </a:lvl3pPr>
            <a:lvl4pPr marL="1600200" indent="-228600" defTabSz="1028700" eaLnBrk="0" hangingPunct="0">
              <a:defRPr>
                <a:solidFill>
                  <a:schemeClr val="tx1"/>
                </a:solidFill>
                <a:latin typeface="Arial" panose="020B0604020202020204" pitchFamily="34" charset="0"/>
                <a:cs typeface="Arial" panose="020B0604020202020204" pitchFamily="34" charset="0"/>
              </a:defRPr>
            </a:lvl4pPr>
            <a:lvl5pPr marL="2057400" indent="-228600" defTabSz="1028700" eaLnBrk="0" hangingPunct="0">
              <a:defRPr>
                <a:solidFill>
                  <a:schemeClr val="tx1"/>
                </a:solidFill>
                <a:latin typeface="Arial" panose="020B0604020202020204" pitchFamily="34" charset="0"/>
                <a:cs typeface="Arial" panose="020B0604020202020204" pitchFamily="34" charset="0"/>
              </a:defRPr>
            </a:lvl5pPr>
            <a:lvl6pPr marL="2514600" indent="-228600" defTabSz="10287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10287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10287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10287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ts val="300"/>
              </a:spcBef>
            </a:pPr>
            <a:r>
              <a:rPr lang="en-US" sz="1600" dirty="0"/>
              <a:t>TERRORISM</a:t>
            </a:r>
          </a:p>
          <a:p>
            <a:pPr>
              <a:spcBef>
                <a:spcPts val="300"/>
              </a:spcBef>
            </a:pPr>
            <a:r>
              <a:rPr lang="en-US" sz="1600" dirty="0"/>
              <a:t>INSURRECTION</a:t>
            </a:r>
          </a:p>
          <a:p>
            <a:pPr>
              <a:spcBef>
                <a:spcPts val="300"/>
              </a:spcBef>
            </a:pPr>
            <a:r>
              <a:rPr lang="en-US" sz="1600" dirty="0"/>
              <a:t>CIVIL DISTURBANCE</a:t>
            </a:r>
          </a:p>
          <a:p>
            <a:pPr>
              <a:spcBef>
                <a:spcPts val="300"/>
              </a:spcBef>
            </a:pPr>
            <a:r>
              <a:rPr lang="en-US" sz="1600" dirty="0"/>
              <a:t>EARTHQUAKE</a:t>
            </a:r>
          </a:p>
          <a:p>
            <a:pPr>
              <a:spcBef>
                <a:spcPts val="300"/>
              </a:spcBef>
            </a:pPr>
            <a:r>
              <a:rPr lang="en-US" sz="1600" b="1" dirty="0">
                <a:solidFill>
                  <a:srgbClr val="FF0000"/>
                </a:solidFill>
              </a:rPr>
              <a:t>FIRE</a:t>
            </a:r>
          </a:p>
          <a:p>
            <a:pPr>
              <a:spcBef>
                <a:spcPts val="300"/>
              </a:spcBef>
            </a:pPr>
            <a:r>
              <a:rPr lang="en-US" sz="1600" b="1" dirty="0">
                <a:solidFill>
                  <a:srgbClr val="FF0000"/>
                </a:solidFill>
              </a:rPr>
              <a:t>FLOOD</a:t>
            </a:r>
          </a:p>
          <a:p>
            <a:pPr>
              <a:spcBef>
                <a:spcPts val="300"/>
              </a:spcBef>
            </a:pPr>
            <a:r>
              <a:rPr lang="en-US" sz="1600" dirty="0"/>
              <a:t>TSUNAMI/TIDAL WAVE</a:t>
            </a:r>
          </a:p>
          <a:p>
            <a:pPr>
              <a:spcBef>
                <a:spcPts val="300"/>
              </a:spcBef>
            </a:pPr>
            <a:r>
              <a:rPr lang="en-US" sz="1600" dirty="0"/>
              <a:t>METEOR IMPACT</a:t>
            </a:r>
          </a:p>
          <a:p>
            <a:pPr>
              <a:spcBef>
                <a:spcPts val="300"/>
              </a:spcBef>
            </a:pPr>
            <a:r>
              <a:rPr lang="en-US" sz="1600" dirty="0"/>
              <a:t>CHEMICAL HAZARD </a:t>
            </a:r>
          </a:p>
          <a:p>
            <a:pPr>
              <a:spcBef>
                <a:spcPts val="300"/>
              </a:spcBef>
            </a:pPr>
            <a:r>
              <a:rPr lang="en-US" sz="1600" dirty="0"/>
              <a:t>SPACE DEBRIS IMPACT</a:t>
            </a:r>
          </a:p>
          <a:p>
            <a:pPr>
              <a:spcBef>
                <a:spcPts val="300"/>
              </a:spcBef>
            </a:pPr>
            <a:r>
              <a:rPr lang="en-US" sz="1600" dirty="0"/>
              <a:t>ANIMAL DISEASE</a:t>
            </a:r>
          </a:p>
          <a:p>
            <a:pPr>
              <a:spcBef>
                <a:spcPts val="300"/>
              </a:spcBef>
            </a:pPr>
            <a:r>
              <a:rPr lang="en-US" sz="1600" dirty="0"/>
              <a:t>MASS IMMIGRATION</a:t>
            </a:r>
          </a:p>
          <a:p>
            <a:pPr>
              <a:spcBef>
                <a:spcPts val="300"/>
              </a:spcBef>
            </a:pPr>
            <a:r>
              <a:rPr lang="en-US" sz="1600" dirty="0"/>
              <a:t>NATIONAL SPECIAL SECURITY EVENT </a:t>
            </a:r>
          </a:p>
        </p:txBody>
      </p:sp>
      <p:sp>
        <p:nvSpPr>
          <p:cNvPr id="11267" name="Rectangle 3"/>
          <p:cNvSpPr>
            <a:spLocks noGrp="1" noChangeArrowheads="1"/>
          </p:cNvSpPr>
          <p:nvPr>
            <p:ph type="title" idx="4294967295"/>
          </p:nvPr>
        </p:nvSpPr>
        <p:spPr>
          <a:xfrm>
            <a:off x="1143000" y="161925"/>
            <a:ext cx="6877050" cy="523875"/>
          </a:xfrm>
        </p:spPr>
        <p:txBody>
          <a:bodyPr lIns="45720" tIns="46038" rIns="45720" bIns="46038" anchor="b"/>
          <a:lstStyle/>
          <a:p>
            <a:pPr eaLnBrk="1" hangingPunct="1"/>
            <a:r>
              <a:rPr lang="en-US" b="1" smtClean="0"/>
              <a:t>Defense Support of Civil Authorities</a:t>
            </a:r>
          </a:p>
        </p:txBody>
      </p:sp>
      <p:sp>
        <p:nvSpPr>
          <p:cNvPr id="11268" name="Rectangle 4"/>
          <p:cNvSpPr>
            <a:spLocks noChangeArrowheads="1"/>
          </p:cNvSpPr>
          <p:nvPr/>
        </p:nvSpPr>
        <p:spPr bwMode="auto">
          <a:xfrm>
            <a:off x="5410200" y="914400"/>
            <a:ext cx="3733800" cy="376351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square" lIns="101784" tIns="49999" rIns="101784" bIns="49999">
            <a:spAutoFit/>
          </a:bodyPr>
          <a:lstStyle>
            <a:lvl1pPr marL="385763" indent="-385763" defTabSz="1028700" eaLnBrk="0" hangingPunct="0">
              <a:defRPr>
                <a:solidFill>
                  <a:schemeClr val="tx1"/>
                </a:solidFill>
                <a:latin typeface="Arial" panose="020B0604020202020204" pitchFamily="34" charset="0"/>
                <a:cs typeface="Arial" panose="020B0604020202020204" pitchFamily="34" charset="0"/>
              </a:defRPr>
            </a:lvl1pPr>
            <a:lvl2pPr marL="742950" indent="-285750" defTabSz="1028700" eaLnBrk="0" hangingPunct="0">
              <a:defRPr>
                <a:solidFill>
                  <a:schemeClr val="tx1"/>
                </a:solidFill>
                <a:latin typeface="Arial" panose="020B0604020202020204" pitchFamily="34" charset="0"/>
                <a:cs typeface="Arial" panose="020B0604020202020204" pitchFamily="34" charset="0"/>
              </a:defRPr>
            </a:lvl2pPr>
            <a:lvl3pPr marL="1143000" indent="-228600" defTabSz="1028700" eaLnBrk="0" hangingPunct="0">
              <a:defRPr>
                <a:solidFill>
                  <a:schemeClr val="tx1"/>
                </a:solidFill>
                <a:latin typeface="Arial" panose="020B0604020202020204" pitchFamily="34" charset="0"/>
                <a:cs typeface="Arial" panose="020B0604020202020204" pitchFamily="34" charset="0"/>
              </a:defRPr>
            </a:lvl3pPr>
            <a:lvl4pPr marL="1600200" indent="-228600" defTabSz="1028700" eaLnBrk="0" hangingPunct="0">
              <a:defRPr>
                <a:solidFill>
                  <a:schemeClr val="tx1"/>
                </a:solidFill>
                <a:latin typeface="Arial" panose="020B0604020202020204" pitchFamily="34" charset="0"/>
                <a:cs typeface="Arial" panose="020B0604020202020204" pitchFamily="34" charset="0"/>
              </a:defRPr>
            </a:lvl4pPr>
            <a:lvl5pPr marL="2057400" indent="-228600" defTabSz="1028700" eaLnBrk="0" hangingPunct="0">
              <a:defRPr>
                <a:solidFill>
                  <a:schemeClr val="tx1"/>
                </a:solidFill>
                <a:latin typeface="Arial" panose="020B0604020202020204" pitchFamily="34" charset="0"/>
                <a:cs typeface="Arial" panose="020B0604020202020204" pitchFamily="34" charset="0"/>
              </a:defRPr>
            </a:lvl5pPr>
            <a:lvl6pPr marL="2514600" indent="-228600" defTabSz="10287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10287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10287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10287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a:spcBef>
                <a:spcPts val="300"/>
              </a:spcBef>
            </a:pPr>
            <a:r>
              <a:rPr lang="en-US" sz="1600" b="1" dirty="0">
                <a:solidFill>
                  <a:srgbClr val="FF0000"/>
                </a:solidFill>
              </a:rPr>
              <a:t>HURRICANE/TYPHOON</a:t>
            </a:r>
          </a:p>
          <a:p>
            <a:pPr algn="r">
              <a:spcBef>
                <a:spcPts val="300"/>
              </a:spcBef>
            </a:pPr>
            <a:r>
              <a:rPr lang="en-US" sz="1600" dirty="0"/>
              <a:t>EXPLOSION</a:t>
            </a:r>
          </a:p>
          <a:p>
            <a:pPr algn="r">
              <a:spcBef>
                <a:spcPts val="300"/>
              </a:spcBef>
            </a:pPr>
            <a:r>
              <a:rPr lang="en-US" sz="1600" dirty="0"/>
              <a:t>VOLCANIC ERUPTION</a:t>
            </a:r>
          </a:p>
          <a:p>
            <a:pPr algn="r">
              <a:spcBef>
                <a:spcPts val="300"/>
              </a:spcBef>
            </a:pPr>
            <a:r>
              <a:rPr lang="en-US" sz="1600" dirty="0"/>
              <a:t>LANDSLIDE</a:t>
            </a:r>
          </a:p>
          <a:p>
            <a:pPr algn="r">
              <a:spcBef>
                <a:spcPts val="300"/>
              </a:spcBef>
            </a:pPr>
            <a:r>
              <a:rPr lang="en-US" sz="1600" dirty="0"/>
              <a:t>MUDSLIDE</a:t>
            </a:r>
          </a:p>
          <a:p>
            <a:pPr algn="r">
              <a:spcBef>
                <a:spcPts val="300"/>
              </a:spcBef>
            </a:pPr>
            <a:r>
              <a:rPr lang="en-US" sz="1600" dirty="0"/>
              <a:t>RADIOLOGICAL EVENT</a:t>
            </a:r>
          </a:p>
          <a:p>
            <a:pPr algn="r">
              <a:spcBef>
                <a:spcPts val="300"/>
              </a:spcBef>
            </a:pPr>
            <a:r>
              <a:rPr lang="en-US" sz="1600" dirty="0" smtClean="0"/>
              <a:t>SNOWSTORM/SEVERE FREEZE</a:t>
            </a:r>
            <a:endParaRPr lang="en-US" sz="1600" dirty="0"/>
          </a:p>
          <a:p>
            <a:pPr algn="r">
              <a:spcBef>
                <a:spcPts val="300"/>
              </a:spcBef>
            </a:pPr>
            <a:r>
              <a:rPr lang="en-US" sz="1600" dirty="0"/>
              <a:t>DROUGHT</a:t>
            </a:r>
          </a:p>
          <a:p>
            <a:pPr algn="r">
              <a:spcBef>
                <a:spcPts val="300"/>
              </a:spcBef>
            </a:pPr>
            <a:r>
              <a:rPr lang="en-US" sz="1600" dirty="0"/>
              <a:t>OIL SPILL</a:t>
            </a:r>
          </a:p>
          <a:p>
            <a:pPr algn="r">
              <a:spcBef>
                <a:spcPts val="300"/>
              </a:spcBef>
            </a:pPr>
            <a:r>
              <a:rPr lang="en-US" sz="1600" dirty="0"/>
              <a:t>TORNADO</a:t>
            </a:r>
          </a:p>
          <a:p>
            <a:pPr algn="r">
              <a:spcBef>
                <a:spcPts val="300"/>
              </a:spcBef>
            </a:pPr>
            <a:r>
              <a:rPr lang="en-US" sz="1600" dirty="0"/>
              <a:t>EPIDEMIC</a:t>
            </a:r>
          </a:p>
          <a:p>
            <a:pPr algn="r">
              <a:spcBef>
                <a:spcPts val="300"/>
              </a:spcBef>
            </a:pPr>
            <a:r>
              <a:rPr lang="en-US" sz="1600" dirty="0"/>
              <a:t>AVIATION ACCIDENTS</a:t>
            </a:r>
          </a:p>
          <a:p>
            <a:pPr algn="r">
              <a:spcBef>
                <a:spcPts val="300"/>
              </a:spcBef>
            </a:pPr>
            <a:r>
              <a:rPr lang="en-US" sz="1600" dirty="0"/>
              <a:t>POSTAL WORK STOPPAGE</a:t>
            </a:r>
          </a:p>
        </p:txBody>
      </p:sp>
      <p:pic>
        <p:nvPicPr>
          <p:cNvPr id="11269" name="Picture 5" descr="npo0000cf"/>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2468563" y="1077913"/>
            <a:ext cx="1779587" cy="1200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lgn="ctr">
                <a:solidFill>
                  <a:srgbClr val="000000"/>
                </a:solidFill>
                <a:miter lim="800000"/>
                <a:headEnd/>
                <a:tailEnd/>
              </a14:hiddenLine>
            </a:ext>
          </a:extLst>
        </p:spPr>
      </p:pic>
      <p:pic>
        <p:nvPicPr>
          <p:cNvPr id="11270" name="Picture 6" descr="npo0000d1"/>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4191000" y="1895475"/>
            <a:ext cx="1689100" cy="11953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lgn="ctr">
                <a:solidFill>
                  <a:srgbClr val="000000"/>
                </a:solidFill>
                <a:miter lim="800000"/>
                <a:headEnd/>
                <a:tailEnd/>
              </a14:hiddenLine>
            </a:ext>
          </a:extLst>
        </p:spPr>
      </p:pic>
      <p:pic>
        <p:nvPicPr>
          <p:cNvPr id="11271" name="Picture 7" descr="npo0000d3"/>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3894138" y="3133725"/>
            <a:ext cx="1695450" cy="11826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lgn="ctr">
                <a:solidFill>
                  <a:srgbClr val="000000"/>
                </a:solidFill>
                <a:miter lim="800000"/>
                <a:headEnd/>
                <a:tailEnd/>
              </a14:hiddenLine>
            </a:ext>
          </a:extLst>
        </p:spPr>
      </p:pic>
      <p:pic>
        <p:nvPicPr>
          <p:cNvPr id="11272" name="Picture 8" descr="npo0000d5"/>
          <p:cNvPicPr>
            <a:picLocks noChangeAspect="1" noChangeArrowheads="1"/>
          </p:cNvPicPr>
          <p:nvPr/>
        </p:nvPicPr>
        <p:blipFill>
          <a:blip r:embed="rId7" cstate="print">
            <a:extLst>
              <a:ext uri="{28A0092B-C50C-407E-A947-70E740481C1C}">
                <a14:useLocalDpi xmlns:a14="http://schemas.microsoft.com/office/drawing/2010/main" xmlns="" val="0"/>
              </a:ext>
            </a:extLst>
          </a:blip>
          <a:srcRect/>
          <a:stretch>
            <a:fillRect/>
          </a:stretch>
        </p:blipFill>
        <p:spPr bwMode="auto">
          <a:xfrm>
            <a:off x="4427538" y="1074738"/>
            <a:ext cx="1871662" cy="9747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lgn="ctr">
                <a:solidFill>
                  <a:srgbClr val="000000"/>
                </a:solidFill>
                <a:miter lim="800000"/>
                <a:headEnd/>
                <a:tailEnd/>
              </a14:hiddenLine>
            </a:ext>
          </a:extLst>
        </p:spPr>
      </p:pic>
      <p:pic>
        <p:nvPicPr>
          <p:cNvPr id="11273" name="Picture 9" descr="npo0000d7"/>
          <p:cNvPicPr>
            <a:picLocks noChangeAspect="1" noChangeArrowheads="1"/>
          </p:cNvPicPr>
          <p:nvPr/>
        </p:nvPicPr>
        <p:blipFill>
          <a:blip r:embed="rId8" cstate="print">
            <a:extLst>
              <a:ext uri="{28A0092B-C50C-407E-A947-70E740481C1C}">
                <a14:useLocalDpi xmlns:a14="http://schemas.microsoft.com/office/drawing/2010/main" xmlns="" val="0"/>
              </a:ext>
            </a:extLst>
          </a:blip>
          <a:srcRect/>
          <a:stretch>
            <a:fillRect/>
          </a:stretch>
        </p:blipFill>
        <p:spPr bwMode="auto">
          <a:xfrm>
            <a:off x="374650" y="4600575"/>
            <a:ext cx="2292350" cy="17192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lgn="ctr">
                <a:solidFill>
                  <a:srgbClr val="000000"/>
                </a:solidFill>
                <a:miter lim="800000"/>
                <a:headEnd/>
                <a:tailEnd/>
              </a14:hiddenLine>
            </a:ext>
          </a:extLst>
        </p:spPr>
      </p:pic>
      <p:pic>
        <p:nvPicPr>
          <p:cNvPr id="11274" name="Picture 10" descr="npo0000d9"/>
          <p:cNvPicPr>
            <a:picLocks noChangeAspect="1" noChangeArrowheads="1"/>
          </p:cNvPicPr>
          <p:nvPr/>
        </p:nvPicPr>
        <p:blipFill>
          <a:blip r:embed="rId9" cstate="print">
            <a:extLst>
              <a:ext uri="{28A0092B-C50C-407E-A947-70E740481C1C}">
                <a14:useLocalDpi xmlns:a14="http://schemas.microsoft.com/office/drawing/2010/main" xmlns="" val="0"/>
              </a:ext>
            </a:extLst>
          </a:blip>
          <a:srcRect/>
          <a:stretch>
            <a:fillRect/>
          </a:stretch>
        </p:blipFill>
        <p:spPr bwMode="auto">
          <a:xfrm>
            <a:off x="2813050" y="4587875"/>
            <a:ext cx="2176463" cy="1731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lgn="ctr">
                <a:solidFill>
                  <a:srgbClr val="000000"/>
                </a:solidFill>
                <a:miter lim="800000"/>
                <a:headEnd/>
                <a:tailEnd/>
              </a14:hiddenLine>
            </a:ext>
          </a:extLst>
        </p:spPr>
      </p:pic>
      <p:pic>
        <p:nvPicPr>
          <p:cNvPr id="11275" name="Picture 11" descr="npo0000db"/>
          <p:cNvPicPr>
            <a:picLocks noChangeAspect="1" noChangeArrowheads="1"/>
          </p:cNvPicPr>
          <p:nvPr/>
        </p:nvPicPr>
        <p:blipFill>
          <a:blip r:embed="rId10" cstate="print">
            <a:extLst>
              <a:ext uri="{28A0092B-C50C-407E-A947-70E740481C1C}">
                <a14:useLocalDpi xmlns:a14="http://schemas.microsoft.com/office/drawing/2010/main" xmlns="" val="0"/>
              </a:ext>
            </a:extLst>
          </a:blip>
          <a:srcRect/>
          <a:stretch>
            <a:fillRect/>
          </a:stretch>
        </p:blipFill>
        <p:spPr bwMode="auto">
          <a:xfrm>
            <a:off x="5135563" y="4583113"/>
            <a:ext cx="1163637" cy="17367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lgn="ctr">
                <a:solidFill>
                  <a:srgbClr val="000000"/>
                </a:solidFill>
                <a:miter lim="800000"/>
                <a:headEnd/>
                <a:tailEnd/>
              </a14:hiddenLine>
            </a:ext>
          </a:extLst>
        </p:spPr>
      </p:pic>
      <p:pic>
        <p:nvPicPr>
          <p:cNvPr id="11276" name="Picture 12" descr="npo0000dd"/>
          <p:cNvPicPr>
            <a:picLocks noChangeAspect="1" noChangeArrowheads="1"/>
          </p:cNvPicPr>
          <p:nvPr/>
        </p:nvPicPr>
        <p:blipFill>
          <a:blip r:embed="rId11" cstate="print">
            <a:extLst>
              <a:ext uri="{28A0092B-C50C-407E-A947-70E740481C1C}">
                <a14:useLocalDpi xmlns:a14="http://schemas.microsoft.com/office/drawing/2010/main" xmlns="" val="0"/>
              </a:ext>
            </a:extLst>
          </a:blip>
          <a:srcRect/>
          <a:stretch>
            <a:fillRect/>
          </a:stretch>
        </p:blipFill>
        <p:spPr bwMode="auto">
          <a:xfrm>
            <a:off x="6446838" y="4624388"/>
            <a:ext cx="2298700" cy="16954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lgn="ctr">
                <a:solidFill>
                  <a:srgbClr val="000000"/>
                </a:solidFill>
                <a:miter lim="800000"/>
                <a:headEnd/>
                <a:tailEnd/>
              </a14:hiddenLine>
            </a:ext>
          </a:extLst>
        </p:spPr>
      </p:pic>
      <p:pic>
        <p:nvPicPr>
          <p:cNvPr id="11277" name="Picture 13" descr="npo0000df"/>
          <p:cNvPicPr>
            <a:picLocks noChangeAspect="1" noChangeArrowheads="1"/>
          </p:cNvPicPr>
          <p:nvPr/>
        </p:nvPicPr>
        <p:blipFill>
          <a:blip r:embed="rId12" cstate="print">
            <a:extLst>
              <a:ext uri="{28A0092B-C50C-407E-A947-70E740481C1C}">
                <a14:useLocalDpi xmlns:a14="http://schemas.microsoft.com/office/drawing/2010/main" xmlns="" val="0"/>
              </a:ext>
            </a:extLst>
          </a:blip>
          <a:srcRect/>
          <a:stretch>
            <a:fillRect/>
          </a:stretch>
        </p:blipFill>
        <p:spPr bwMode="auto">
          <a:xfrm>
            <a:off x="2551113" y="2311400"/>
            <a:ext cx="1814512" cy="1136650"/>
          </a:xfrm>
          <a:prstGeom prst="rect">
            <a:avLst/>
          </a:prstGeom>
          <a:noFill/>
          <a:ln w="12700" algn="ctr">
            <a:solidFill>
              <a:schemeClr val="tx1"/>
            </a:solidFill>
            <a:miter lim="800000"/>
            <a:headEnd/>
            <a:tailEnd/>
          </a:ln>
          <a:extLst>
            <a:ext uri="{909E8E84-426E-40DD-AFC4-6F175D3DCCD1}">
              <a14:hiddenFill xmlns:a14="http://schemas.microsoft.com/office/drawing/2010/main" xmlns="">
                <a:solidFill>
                  <a:srgbClr val="FFFFFF"/>
                </a:solidFill>
              </a14:hiddenFill>
            </a:ext>
          </a:extLst>
        </p:spPr>
      </p:pic>
      <p:sp>
        <p:nvSpPr>
          <p:cNvPr id="11278" name="Slide Number Placeholder 2"/>
          <p:cNvSpPr>
            <a:spLocks noGrp="1"/>
          </p:cNvSpPr>
          <p:nvPr>
            <p:ph type="sldNum" sz="quarter" idx="10"/>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8B3FE1C4-8C58-4419-8785-1EF48D72C1A6}" type="slidenum">
              <a:rPr lang="en-US"/>
              <a:pPr eaLnBrk="1" hangingPunct="1"/>
              <a:t>5</a:t>
            </a:fld>
            <a:endParaRPr lang="en-US"/>
          </a:p>
        </p:txBody>
      </p:sp>
    </p:spTree>
    <p:custDataLst>
      <p:tags r:id="rId1"/>
    </p:custData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idx="4294967295"/>
          </p:nvPr>
        </p:nvSpPr>
        <p:spPr>
          <a:xfrm>
            <a:off x="1295400" y="133350"/>
            <a:ext cx="6524625" cy="590550"/>
          </a:xfrm>
        </p:spPr>
        <p:txBody>
          <a:bodyPr lIns="45720" tIns="46038" rIns="45720" bIns="46038" anchor="b"/>
          <a:lstStyle/>
          <a:p>
            <a:pPr eaLnBrk="1" hangingPunct="1"/>
            <a:r>
              <a:rPr lang="en-US" b="1" smtClean="0"/>
              <a:t>Special Events</a:t>
            </a:r>
          </a:p>
        </p:txBody>
      </p:sp>
      <p:sp>
        <p:nvSpPr>
          <p:cNvPr id="12291" name="Rectangle 3"/>
          <p:cNvSpPr>
            <a:spLocks noGrp="1" noChangeArrowheads="1"/>
          </p:cNvSpPr>
          <p:nvPr>
            <p:ph type="body" idx="4294967295"/>
          </p:nvPr>
        </p:nvSpPr>
        <p:spPr>
          <a:xfrm>
            <a:off x="25400" y="1014412"/>
            <a:ext cx="8407400" cy="5310188"/>
          </a:xfrm>
          <a:solidFill>
            <a:schemeClr val="bg1"/>
          </a:solidFill>
        </p:spPr>
        <p:txBody>
          <a:bodyPr/>
          <a:lstStyle/>
          <a:p>
            <a:pPr eaLnBrk="1" hangingPunct="1">
              <a:lnSpc>
                <a:spcPct val="75000"/>
              </a:lnSpc>
            </a:pPr>
            <a:r>
              <a:rPr lang="en-US" sz="1600" dirty="0" smtClean="0"/>
              <a:t>  International Sporting Competitions (10 U.S.C. § 2564)</a:t>
            </a:r>
          </a:p>
          <a:p>
            <a:pPr lvl="1" eaLnBrk="1" hangingPunct="1">
              <a:lnSpc>
                <a:spcPct val="75000"/>
              </a:lnSpc>
            </a:pPr>
            <a:r>
              <a:rPr lang="en-US" sz="1600" dirty="0" smtClean="0"/>
              <a:t>  DOD support for security and public safety of event.</a:t>
            </a:r>
          </a:p>
          <a:p>
            <a:pPr lvl="1" eaLnBrk="1" hangingPunct="1">
              <a:lnSpc>
                <a:spcPct val="75000"/>
              </a:lnSpc>
            </a:pPr>
            <a:r>
              <a:rPr lang="en-US" sz="1600" dirty="0" smtClean="0"/>
              <a:t>  Olympics, Paralympics, Special Olympics, President’s Cup</a:t>
            </a:r>
          </a:p>
          <a:p>
            <a:pPr eaLnBrk="1" hangingPunct="1">
              <a:lnSpc>
                <a:spcPct val="75000"/>
              </a:lnSpc>
            </a:pPr>
            <a:r>
              <a:rPr lang="en-US" sz="1600" dirty="0" smtClean="0"/>
              <a:t>  Veterans Events</a:t>
            </a:r>
          </a:p>
          <a:p>
            <a:pPr lvl="1" eaLnBrk="1" hangingPunct="1">
              <a:lnSpc>
                <a:spcPct val="75000"/>
              </a:lnSpc>
            </a:pPr>
            <a:r>
              <a:rPr lang="en-US" sz="1600" dirty="0" smtClean="0"/>
              <a:t>  National Veterans Golden Age Games</a:t>
            </a:r>
          </a:p>
          <a:p>
            <a:pPr eaLnBrk="1" hangingPunct="1">
              <a:lnSpc>
                <a:spcPct val="75000"/>
              </a:lnSpc>
            </a:pPr>
            <a:r>
              <a:rPr lang="en-US" sz="1600" dirty="0" smtClean="0"/>
              <a:t>  Agency Events</a:t>
            </a:r>
          </a:p>
          <a:p>
            <a:pPr lvl="1" eaLnBrk="1" hangingPunct="1">
              <a:lnSpc>
                <a:spcPct val="75000"/>
              </a:lnSpc>
            </a:pPr>
            <a:r>
              <a:rPr lang="en-US" sz="1600" dirty="0" smtClean="0"/>
              <a:t>  Support to Primary Federal Agencies (USSS, State)</a:t>
            </a:r>
          </a:p>
          <a:p>
            <a:pPr lvl="1" eaLnBrk="1" hangingPunct="1">
              <a:lnSpc>
                <a:spcPct val="75000"/>
              </a:lnSpc>
            </a:pPr>
            <a:r>
              <a:rPr lang="en-US" sz="1600" dirty="0" smtClean="0"/>
              <a:t>  UN General Assembly (UNGA), Super Bowl</a:t>
            </a:r>
          </a:p>
          <a:p>
            <a:pPr eaLnBrk="1" hangingPunct="1">
              <a:lnSpc>
                <a:spcPct val="75000"/>
              </a:lnSpc>
            </a:pPr>
            <a:r>
              <a:rPr lang="en-US" sz="1600" dirty="0" smtClean="0"/>
              <a:t>  Military Events</a:t>
            </a:r>
          </a:p>
          <a:p>
            <a:pPr lvl="1" eaLnBrk="1" hangingPunct="1">
              <a:lnSpc>
                <a:spcPct val="75000"/>
              </a:lnSpc>
            </a:pPr>
            <a:r>
              <a:rPr lang="en-US" sz="1600" dirty="0" smtClean="0"/>
              <a:t>  Mil-to-Mil Loans of Equipment</a:t>
            </a:r>
          </a:p>
          <a:p>
            <a:pPr lvl="1" eaLnBrk="1" hangingPunct="1">
              <a:lnSpc>
                <a:spcPct val="75000"/>
              </a:lnSpc>
            </a:pPr>
            <a:r>
              <a:rPr lang="en-US" sz="1600" dirty="0" smtClean="0"/>
              <a:t>  Navy Fleet Week, Marine Corps Marathon</a:t>
            </a:r>
          </a:p>
          <a:p>
            <a:pPr eaLnBrk="1" hangingPunct="1">
              <a:lnSpc>
                <a:spcPct val="75000"/>
              </a:lnSpc>
            </a:pPr>
            <a:r>
              <a:rPr lang="en-US" sz="1600" dirty="0" smtClean="0"/>
              <a:t>  Statutory Events</a:t>
            </a:r>
          </a:p>
          <a:p>
            <a:pPr lvl="1" eaLnBrk="1" hangingPunct="1">
              <a:lnSpc>
                <a:spcPct val="75000"/>
              </a:lnSpc>
            </a:pPr>
            <a:r>
              <a:rPr lang="en-US" sz="1600" dirty="0" smtClean="0"/>
              <a:t>  DOD support directed by law</a:t>
            </a:r>
          </a:p>
          <a:p>
            <a:pPr lvl="1" eaLnBrk="1" hangingPunct="1">
              <a:lnSpc>
                <a:spcPct val="75000"/>
              </a:lnSpc>
            </a:pPr>
            <a:r>
              <a:rPr lang="en-US" sz="1600" dirty="0" smtClean="0"/>
              <a:t>  Inaugural, National Scout Jamboree (10 U.S.C. § 2554)</a:t>
            </a:r>
          </a:p>
          <a:p>
            <a:pPr eaLnBrk="1" hangingPunct="1">
              <a:lnSpc>
                <a:spcPct val="75000"/>
              </a:lnSpc>
            </a:pPr>
            <a:r>
              <a:rPr lang="en-US" sz="1600" dirty="0" smtClean="0"/>
              <a:t>  Other (Reimbursable and Non-Reimbursable Support)</a:t>
            </a:r>
          </a:p>
          <a:p>
            <a:pPr lvl="1" eaLnBrk="1" hangingPunct="1">
              <a:lnSpc>
                <a:spcPct val="75000"/>
              </a:lnSpc>
            </a:pPr>
            <a:r>
              <a:rPr lang="en-US" sz="1600" dirty="0" smtClean="0"/>
              <a:t>  Communications and Security Equipment</a:t>
            </a:r>
          </a:p>
          <a:p>
            <a:pPr lvl="1" eaLnBrk="1" hangingPunct="1">
              <a:lnSpc>
                <a:spcPct val="75000"/>
              </a:lnSpc>
            </a:pPr>
            <a:r>
              <a:rPr lang="en-US" sz="1600" dirty="0" smtClean="0"/>
              <a:t>  Community Relations</a:t>
            </a:r>
          </a:p>
          <a:p>
            <a:pPr eaLnBrk="1" hangingPunct="1">
              <a:lnSpc>
                <a:spcPct val="75000"/>
              </a:lnSpc>
            </a:pPr>
            <a:r>
              <a:rPr lang="en-US" sz="1600" dirty="0" smtClean="0"/>
              <a:t>**National Special Security Event (NSSE)**</a:t>
            </a:r>
          </a:p>
          <a:p>
            <a:pPr lvl="1" eaLnBrk="1" hangingPunct="1">
              <a:lnSpc>
                <a:spcPct val="75000"/>
              </a:lnSpc>
            </a:pPr>
            <a:r>
              <a:rPr lang="en-US" sz="1600" dirty="0" smtClean="0"/>
              <a:t>  Designated by Secretary of Homeland Security (DHS)</a:t>
            </a:r>
          </a:p>
          <a:p>
            <a:pPr lvl="1" eaLnBrk="1" hangingPunct="1">
              <a:lnSpc>
                <a:spcPct val="75000"/>
              </a:lnSpc>
            </a:pPr>
            <a:r>
              <a:rPr lang="en-US" sz="1600" dirty="0" smtClean="0"/>
              <a:t>  Directs US Secret Service as PA for Security Planning (SOTUA)</a:t>
            </a:r>
          </a:p>
          <a:p>
            <a:pPr lvl="1" eaLnBrk="1" hangingPunct="1">
              <a:lnSpc>
                <a:spcPct val="75000"/>
              </a:lnSpc>
            </a:pPr>
            <a:r>
              <a:rPr lang="en-US" sz="1600" dirty="0" smtClean="0"/>
              <a:t>  State Funerals</a:t>
            </a:r>
          </a:p>
          <a:p>
            <a:pPr lvl="1" eaLnBrk="1" hangingPunct="1">
              <a:lnSpc>
                <a:spcPct val="75000"/>
              </a:lnSpc>
            </a:pPr>
            <a:r>
              <a:rPr lang="en-US" sz="1600" dirty="0" smtClean="0"/>
              <a:t>  Republican / Democratic National Convention</a:t>
            </a:r>
          </a:p>
        </p:txBody>
      </p:sp>
      <p:pic>
        <p:nvPicPr>
          <p:cNvPr id="12292" name="Picture 6" descr="npo0000e5"/>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7475538" y="1066800"/>
            <a:ext cx="1633537" cy="1852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lgn="ctr">
                <a:solidFill>
                  <a:srgbClr val="000000"/>
                </a:solidFill>
                <a:miter lim="800000"/>
                <a:headEnd/>
                <a:tailEnd/>
              </a14:hiddenLine>
            </a:ext>
          </a:extLst>
        </p:spPr>
      </p:pic>
      <p:pic>
        <p:nvPicPr>
          <p:cNvPr id="12293" name="Picture 4" descr="npo0000e1"/>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7035800" y="3048000"/>
            <a:ext cx="1936750" cy="1387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lgn="ctr">
                <a:solidFill>
                  <a:srgbClr val="000000"/>
                </a:solidFill>
                <a:miter lim="800000"/>
                <a:headEnd/>
                <a:tailEnd/>
              </a14:hiddenLine>
            </a:ext>
          </a:extLst>
        </p:spPr>
      </p:pic>
      <p:pic>
        <p:nvPicPr>
          <p:cNvPr id="12294" name="Picture 5" descr="npo0000e3"/>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5978525" y="2057400"/>
            <a:ext cx="1395413" cy="172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lgn="ctr">
                <a:solidFill>
                  <a:srgbClr val="000000"/>
                </a:solidFill>
                <a:miter lim="800000"/>
                <a:headEnd/>
                <a:tailEnd/>
              </a14:hiddenLine>
            </a:ext>
          </a:extLst>
        </p:spPr>
      </p:pic>
      <p:pic>
        <p:nvPicPr>
          <p:cNvPr id="12295" name="Picture 7" descr="npo0000e7"/>
          <p:cNvPicPr>
            <a:picLocks noChangeAspect="1" noChangeArrowheads="1"/>
          </p:cNvPicPr>
          <p:nvPr/>
        </p:nvPicPr>
        <p:blipFill>
          <a:blip r:embed="rId7" cstate="print">
            <a:extLst>
              <a:ext uri="{28A0092B-C50C-407E-A947-70E740481C1C}">
                <a14:useLocalDpi xmlns:a14="http://schemas.microsoft.com/office/drawing/2010/main" xmlns="" val="0"/>
              </a:ext>
            </a:extLst>
          </a:blip>
          <a:srcRect/>
          <a:stretch>
            <a:fillRect/>
          </a:stretch>
        </p:blipFill>
        <p:spPr bwMode="auto">
          <a:xfrm>
            <a:off x="6781800" y="4611688"/>
            <a:ext cx="2336800" cy="17129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lgn="ctr">
                <a:solidFill>
                  <a:srgbClr val="000000"/>
                </a:solidFill>
                <a:miter lim="800000"/>
                <a:headEnd/>
                <a:tailEnd/>
              </a14:hiddenLine>
            </a:ext>
          </a:extLst>
        </p:spPr>
      </p:pic>
      <p:sp>
        <p:nvSpPr>
          <p:cNvPr id="12296" name="Slide Number Placeholder 2"/>
          <p:cNvSpPr>
            <a:spLocks noGrp="1"/>
          </p:cNvSpPr>
          <p:nvPr>
            <p:ph type="sldNum" sz="quarter" idx="10"/>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1E99B989-495B-449B-8A8A-01A592FA2284}" type="slidenum">
              <a:rPr lang="en-US"/>
              <a:pPr eaLnBrk="1" hangingPunct="1"/>
              <a:t>6</a:t>
            </a:fld>
            <a:endParaRPr lang="en-US"/>
          </a:p>
        </p:txBody>
      </p:sp>
    </p:spTree>
    <p:custDataLst>
      <p:tags r:id="rId1"/>
    </p:custDataLst>
  </p:cSld>
  <p:clrMapOvr>
    <a:masterClrMapping/>
  </p:clrMapOv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EXPANDSHOWBAR" val="True"/>
  <p:tag name="BULLETTYPE" val="3"/>
  <p:tag name="RESPCOUNTERSTYLE" val="-1"/>
  <p:tag name="INPUTSOURCE" val="1"/>
  <p:tag name="BACKUPMAINTENANCE" val="7"/>
  <p:tag name="ROTATIONINTERVAL" val="2"/>
  <p:tag name="RACERSMAXDISPLAYED" val="5"/>
  <p:tag name="TEAMSINLEADERBOARD" val="5"/>
  <p:tag name="BUBBLEVALUEFORMAT" val="0.0"/>
  <p:tag name="CUSTOMCELLFORECOLOR" val="-16777216"/>
  <p:tag name="CUSTOMCELLBACKCOLOR4" val="-8355712"/>
  <p:tag name="DISPLAYDEVICEID" val="True"/>
  <p:tag name="GRIDSIZE" val="{Width=800, Height=600}"/>
  <p:tag name="CHARTLABELS" val="1"/>
  <p:tag name="INCLUDEPPT" val="True"/>
  <p:tag name="REALTIMEBACKUP" val="False"/>
  <p:tag name="CHARTSCALE" val="True"/>
  <p:tag name="FIBINCLUDEOTHER" val="True"/>
  <p:tag name="PRRESPONSE3" val="8"/>
  <p:tag name="PRRESPONSE7" val="4"/>
  <p:tag name="SHOWFLASHWARNING" val="True"/>
  <p:tag name="SHOWBARVISIBLE" val="True"/>
  <p:tag name="ANSWERNOWSTYLE" val="-1"/>
  <p:tag name="RESPTABLESTYLE" val="-1"/>
  <p:tag name="BACKUPSESSIONS" val="True"/>
  <p:tag name="AUTOUPDATEALIASES" val="True"/>
  <p:tag name="SKIPREMAININGRACESLIDES" val="True"/>
  <p:tag name="BUBBLESIZEVISIBLE" val="True"/>
  <p:tag name="CUSTOMCELLBACKCOLOR1" val="-657956"/>
  <p:tag name="DISPLAYNAME" val="True"/>
  <p:tag name="AUTOSIZEGRID" val="True"/>
  <p:tag name="RESETCHARTS" val="True"/>
  <p:tag name="CORRECTPOINTVALUE" val="1"/>
  <p:tag name="AUTOADJUSTPARTRANGE" val="True"/>
  <p:tag name="FIBDISPLAYKEYWORDS" val="True"/>
  <p:tag name="PRRESPONSE5" val="6"/>
  <p:tag name="PRRESPONSE10" val="1"/>
  <p:tag name="USESECONDARYMONITOR" val="True"/>
  <p:tag name="COUNTDOWNSTYLE" val="-1"/>
  <p:tag name="ALLOWDUPLICATES" val="False"/>
  <p:tag name="STDCHART" val="1"/>
  <p:tag name="MAXRESPONDERS" val="5"/>
  <p:tag name="CUSTOMGRIDBACKCOLOR" val="-722948"/>
  <p:tag name="DISPLAYDEVICENUMBER" val="True"/>
  <p:tag name="POLLINGCYCLE" val="2"/>
  <p:tag name="ALLOWUSERFEEDBACK" val="True"/>
  <p:tag name="ADVANCEDSETTINGSVIEW" val="True"/>
  <p:tag name="PRRESPONSE2" val="9"/>
  <p:tag name="PRRESPONSE9" val="2"/>
  <p:tag name="SAVECSVWITHSESSION" val="True"/>
  <p:tag name="COUNTDOWNSECONDS" val="10"/>
  <p:tag name="REVIEWONLY" val="False"/>
  <p:tag name="BUBBLENAMEVISIBLE" val="True"/>
  <p:tag name="CUSTOMCELLBACKCOLOR3" val="-268652"/>
  <p:tag name="GRIDPOSITION" val="1"/>
  <p:tag name="INCORRECTPOINTVALUE" val="0"/>
  <p:tag name="FIBNUMRESULTS" val="5"/>
  <p:tag name="PRRESPONSE8" val="3"/>
  <p:tag name="CSVFORMAT" val="0"/>
  <p:tag name="CHARTVALUEFORMAT" val="0%"/>
  <p:tag name="PARTICIPANTSINLEADERBOARD" val="5"/>
  <p:tag name="USESCHEMECOLORS" val="True"/>
  <p:tag name="INCLUDENONRESPONDERS" val="False"/>
  <p:tag name="FIBDISPLAYRESULTS" val="True"/>
  <p:tag name="ALWAYSOPENPOLL" val="False"/>
  <p:tag name="RESPCOUNTERFORMAT" val="0"/>
  <p:tag name="RACEANIMATIONSPEED" val="3"/>
  <p:tag name="GRIDOPACITY" val="90"/>
  <p:tag name="REALTIMEBACKUPPATH" val="(None)"/>
  <p:tag name="PRRESPONSE6" val="5"/>
  <p:tag name="NUMRESPONSES" val="1"/>
  <p:tag name="DEFAULTNUMTEAMS" val="5"/>
  <p:tag name="MULTIRESPDIVISOR" val="1"/>
  <p:tag name="TPVERSION" val="2008"/>
  <p:tag name="RACEENDPOINTS" val="100"/>
  <p:tag name="CHARTCOLORS" val="0"/>
  <p:tag name="POWERPOINTVERSION" val="12.0"/>
  <p:tag name="CUSTOMCELLBACKCOLOR2" val="-13395457"/>
  <p:tag name="PRRESPONSE4" val="7"/>
  <p:tag name="GRIDROTATIONINTERVAL" val="2"/>
  <p:tag name="AUTOADVANCE" val="False"/>
  <p:tag name="ANSWERNOWTEXT" val="Answer Now"/>
  <p:tag name="BUBBLEGROUPING" val="3"/>
  <p:tag name="PRRESPONSE1" val="10"/>
  <p:tag name="ZEROBASED" val="False"/>
  <p:tag name="DELIMITERS" val="3.1"/>
  <p:tag name="TPFULLVERSION" val="4.2.4.1012"/>
</p:tagLst>
</file>

<file path=ppt/tags/tag2.xml><?xml version="1.0" encoding="utf-8"?>
<p:tagLst xmlns:a="http://schemas.openxmlformats.org/drawingml/2006/main" xmlns:r="http://schemas.openxmlformats.org/officeDocument/2006/relationships" xmlns:p="http://schemas.openxmlformats.org/presentationml/2006/main">
  <p:tag name="NOPREFERENCE" val="False"/>
</p:tagLst>
</file>

<file path=ppt/tags/tag3.xml><?xml version="1.0" encoding="utf-8"?>
<p:tagLst xmlns:a="http://schemas.openxmlformats.org/drawingml/2006/main" xmlns:r="http://schemas.openxmlformats.org/officeDocument/2006/relationships" xmlns:p="http://schemas.openxmlformats.org/presentationml/2006/main">
  <p:tag name="NOPREFERENCE" val="False"/>
</p:tagLst>
</file>

<file path=ppt/tags/tag4.xml><?xml version="1.0" encoding="utf-8"?>
<p:tagLst xmlns:a="http://schemas.openxmlformats.org/drawingml/2006/main" xmlns:r="http://schemas.openxmlformats.org/officeDocument/2006/relationships" xmlns:p="http://schemas.openxmlformats.org/presentationml/2006/main">
  <p:tag name="NOPREFERENCE" val="False"/>
</p:tagLst>
</file>

<file path=ppt/tags/tag5.xml><?xml version="1.0" encoding="utf-8"?>
<p:tagLst xmlns:a="http://schemas.openxmlformats.org/drawingml/2006/main" xmlns:r="http://schemas.openxmlformats.org/officeDocument/2006/relationships" xmlns:p="http://schemas.openxmlformats.org/presentationml/2006/main">
  <p:tag name="NOPREFERENCE" val="False"/>
</p:tagLst>
</file>

<file path=ppt/tags/tag6.xml><?xml version="1.0" encoding="utf-8"?>
<p:tagLst xmlns:a="http://schemas.openxmlformats.org/drawingml/2006/main" xmlns:r="http://schemas.openxmlformats.org/officeDocument/2006/relationships" xmlns:p="http://schemas.openxmlformats.org/presentationml/2006/main">
  <p:tag name="NOPREFERENCE" val="False"/>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8559</TotalTime>
  <Words>822</Words>
  <Application>Microsoft Office PowerPoint</Application>
  <PresentationFormat>On-screen Show (4:3)</PresentationFormat>
  <Paragraphs>185</Paragraphs>
  <Slides>6</Slides>
  <Notes>5</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WHEM OPS OVERVIEW</vt:lpstr>
      <vt:lpstr>Slide 2</vt:lpstr>
      <vt:lpstr>Joint Staff Role</vt:lpstr>
      <vt:lpstr>J-33 WHEM Ops Division</vt:lpstr>
      <vt:lpstr>Defense Support of Civil Authorities</vt:lpstr>
      <vt:lpstr>Special Events</vt:lpstr>
    </vt:vector>
  </TitlesOfParts>
  <Company>USARNORTH</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Cindy Lerch</dc:creator>
  <cp:lastModifiedBy>Curtis.McMahan</cp:lastModifiedBy>
  <cp:revision>426</cp:revision>
  <dcterms:created xsi:type="dcterms:W3CDTF">2011-01-19T17:03:50Z</dcterms:created>
  <dcterms:modified xsi:type="dcterms:W3CDTF">2013-11-20T12:49:22Z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XTAG2">
    <vt:lpwstr>0008006807000000000001024120</vt:lpwstr>
  </property>
</Properties>
</file>