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AFAFC-ED67-4BE7-AC74-BB8507B5B53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83AC5-B592-4F7D-833C-0DA280BD2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66800" y="152400"/>
            <a:ext cx="7010400" cy="9906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2800" b="1" dirty="0" smtClean="0">
                <a:ea typeface="+mj-ea"/>
              </a:rPr>
              <a:t>NORTHCOM Joint Enabling Capability (NC JEC)</a:t>
            </a:r>
            <a:endParaRPr lang="en-US" sz="1400" b="1" dirty="0">
              <a:ea typeface="+mj-ea"/>
            </a:endParaRPr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152400" y="1066800"/>
            <a:ext cx="8991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Dual Status Command Joint Enabling Capability (DSC-JEC) </a:t>
            </a:r>
          </a:p>
          <a:p>
            <a:pPr marL="1066800" lvl="1" indent="-609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 smtClean="0"/>
              <a:t>Title 10 (T10) NC staff support to Dual Status Commander (DSC)-led Joint Task Force (JTF).</a:t>
            </a:r>
          </a:p>
          <a:p>
            <a:pPr marL="1066800" lvl="1" indent="-609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 smtClean="0"/>
              <a:t>Baseline: 16 person staff, led by T10 Deputy</a:t>
            </a:r>
          </a:p>
          <a:p>
            <a:pPr marL="1066800" lvl="1" indent="-609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 smtClean="0"/>
              <a:t>Assists the DSC in the execution of approved Missions Assignments.</a:t>
            </a:r>
          </a:p>
          <a:p>
            <a:pPr lvl="1" eaLnBrk="0" hangingPunct="0">
              <a:spcBef>
                <a:spcPct val="20000"/>
              </a:spcBef>
              <a:buClr>
                <a:srgbClr val="FF0000"/>
              </a:buClr>
            </a:pPr>
            <a:endParaRPr lang="en-US" sz="1600" dirty="0"/>
          </a:p>
          <a:p>
            <a:pPr marL="609600" lvl="1" indent="-609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Defense Coordinating Officer Joint Enabling Capability (DCO-JEC) </a:t>
            </a:r>
          </a:p>
          <a:p>
            <a:pPr marL="1066800" lvl="2" indent="-609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 smtClean="0"/>
              <a:t>Enhances the early situational awareness of the DCOs/DCEs.</a:t>
            </a:r>
            <a:endParaRPr lang="en-US" dirty="0"/>
          </a:p>
          <a:p>
            <a:pPr marL="1066800" lvl="1" indent="-609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 smtClean="0"/>
              <a:t>Deploys up to 96 hours; then may redeploy to a DSC.</a:t>
            </a:r>
            <a:endParaRPr lang="en-US" dirty="0"/>
          </a:p>
          <a:p>
            <a:pPr marL="1066800" lvl="1" indent="-609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u="sng" dirty="0" smtClean="0"/>
              <a:t>Replaces the NC Situational Assessment Team (NSAT)</a:t>
            </a:r>
            <a:r>
              <a:rPr lang="en-US" dirty="0" smtClean="0"/>
              <a:t>.  </a:t>
            </a:r>
          </a:p>
          <a:p>
            <a:pPr marL="1066800" lvl="1" indent="-609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 smtClean="0"/>
              <a:t>Separate from any augmentation USARNORTH provides the DCO.</a:t>
            </a:r>
          </a:p>
          <a:p>
            <a:pPr lvl="1" eaLnBrk="0" hangingPunct="0">
              <a:spcBef>
                <a:spcPct val="20000"/>
              </a:spcBef>
              <a:buClr>
                <a:srgbClr val="FF0000"/>
              </a:buClr>
            </a:pPr>
            <a:endParaRPr lang="en-US" dirty="0" smtClean="0"/>
          </a:p>
          <a:p>
            <a:pPr marL="609600" indent="-6096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Other JECs</a:t>
            </a:r>
            <a:endParaRPr lang="en-US" sz="2400" dirty="0"/>
          </a:p>
          <a:p>
            <a:pPr marL="1066800" lvl="1" indent="-6096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JTF (AK, NCR, CS), RTF, Component, State Funeral (SF), SOFLE</a:t>
            </a: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0"/>
          </p:nvPr>
        </p:nvSpPr>
        <p:spPr bwMode="auto">
          <a:xfrm>
            <a:off x="8534400" y="6324600"/>
            <a:ext cx="381000" cy="22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AD8239B-18A6-47B0-9D28-C1DDDB6DC665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9B9D85-FA56-43F7-A8FE-806CBCC9D08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29980" y="1337370"/>
            <a:ext cx="2332220" cy="4278094"/>
          </a:xfrm>
          <a:prstGeom prst="rect">
            <a:avLst/>
          </a:prstGeom>
          <a:solidFill>
            <a:srgbClr val="3333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+mn-cs"/>
              </a:rPr>
              <a:t>DSC-JEC Purpose: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+mn-cs"/>
              </a:rPr>
              <a:t>- Support coordination and synchronization of federal military forces and capabilities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+mn-cs"/>
              </a:rPr>
              <a:t>into DSC’s response efforts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+mn-cs"/>
              </a:rPr>
              <a:t>- Support execution of DSC’s federal military responsibilities such as reporting requirements, issuing T10 orders, etc. 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2438400" y="1524000"/>
          <a:ext cx="6705600" cy="513851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tblPr>
              <a:tblGrid>
                <a:gridCol w="1371600"/>
                <a:gridCol w="914400"/>
                <a:gridCol w="4419600"/>
              </a:tblGrid>
              <a:tr h="39050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Element</a:t>
                      </a:r>
                      <a:endParaRPr lang="en-US" sz="1100" dirty="0"/>
                    </a:p>
                  </a:txBody>
                  <a:tcPr marL="42335" marR="4233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Manning</a:t>
                      </a:r>
                      <a:endParaRPr lang="en-US" sz="1100" dirty="0"/>
                    </a:p>
                  </a:txBody>
                  <a:tcPr marL="42335" marR="4233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Related Position</a:t>
                      </a:r>
                      <a:r>
                        <a:rPr lang="en-US" sz="1100" baseline="0" dirty="0" smtClean="0"/>
                        <a:t> Description</a:t>
                      </a:r>
                      <a:endParaRPr lang="en-US" sz="1100" dirty="0"/>
                    </a:p>
                  </a:txBody>
                  <a:tcPr marL="42335" marR="4233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</a:tr>
              <a:tr h="28231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Personnel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Facilitates JRSOI of T10 forces, ensures accountability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43630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Intelligence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IAA management</a:t>
                      </a:r>
                      <a:r>
                        <a:rPr lang="en-US" sz="1100" b="1" baseline="0" dirty="0" smtClean="0"/>
                        <a:t> and coordination. Supports J33, 35, 37 and JTF SA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43630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Logistics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JRSOI coordination / assists</a:t>
                      </a:r>
                      <a:r>
                        <a:rPr lang="en-US" sz="1100" b="1" baseline="0" dirty="0" smtClean="0"/>
                        <a:t> with expenditure management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28231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Medical Planner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T10 medical advisor / monitors</a:t>
                      </a:r>
                      <a:r>
                        <a:rPr lang="en-US" sz="1100" b="1" baseline="0" dirty="0" smtClean="0"/>
                        <a:t> all medical status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43630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Communications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Coordinates, establishes, integrates and maintains T10 communication</a:t>
                      </a:r>
                      <a:r>
                        <a:rPr lang="en-US" sz="1100" b="1" baseline="0" dirty="0" smtClean="0"/>
                        <a:t>s equipment and requirements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43630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SAR/IC LNO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SA on all current SAR operations/principal T10 SAR advisor; Interagency</a:t>
                      </a:r>
                      <a:r>
                        <a:rPr lang="en-US" sz="1100" b="1" baseline="0" dirty="0" smtClean="0"/>
                        <a:t> LNO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43630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Land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SA on T10 current ground</a:t>
                      </a:r>
                      <a:r>
                        <a:rPr lang="en-US" sz="1100" b="1" baseline="0" dirty="0" smtClean="0"/>
                        <a:t> </a:t>
                      </a:r>
                      <a:r>
                        <a:rPr lang="en-US" sz="1100" b="1" dirty="0" smtClean="0"/>
                        <a:t>operations / principal T10 ground advisor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28231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Air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SA on T10 current air</a:t>
                      </a:r>
                      <a:r>
                        <a:rPr lang="en-US" sz="1100" b="1" baseline="0" dirty="0" smtClean="0"/>
                        <a:t> </a:t>
                      </a:r>
                      <a:r>
                        <a:rPr lang="en-US" sz="1100" b="1" dirty="0" smtClean="0"/>
                        <a:t>operations / principal T10 air advisor</a:t>
                      </a:r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43630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Maritime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SA on all current maritime operations / principal T10 advisor</a:t>
                      </a:r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28231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GFM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Force Flow mgmt for T10, and integrate SA on NG and T10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28231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Legal</a:t>
                      </a:r>
                      <a:r>
                        <a:rPr lang="en-US" sz="1200" b="1" baseline="0" dirty="0" smtClean="0"/>
                        <a:t> Advisor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T10 legal advice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28231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IM/KM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Facilitates collaborative tools usage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43630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Public Affairs</a:t>
                      </a:r>
                      <a:endParaRPr lang="en-US" sz="12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100" b="1" dirty="0" smtClean="0"/>
                        <a:t>Coordinates</a:t>
                      </a:r>
                      <a:r>
                        <a:rPr lang="en-US" sz="1100" b="1" baseline="0" dirty="0" smtClean="0"/>
                        <a:t> T10 </a:t>
                      </a:r>
                      <a:r>
                        <a:rPr lang="en-US" sz="1100" b="1" dirty="0" smtClean="0"/>
                        <a:t>strategic message, integrates with NG messaging</a:t>
                      </a:r>
                      <a:endParaRPr lang="en-US" sz="1100" b="1" dirty="0"/>
                    </a:p>
                  </a:txBody>
                  <a:tcPr marL="42335" marR="4233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48200" y="1295400"/>
            <a:ext cx="3074950" cy="338554"/>
          </a:xfrm>
          <a:prstGeom prst="rect">
            <a:avLst/>
          </a:prstGeom>
          <a:solidFill>
            <a:srgbClr val="3333CC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+mn-cs"/>
              </a:rPr>
              <a:t>Team Composition (Baseline)</a:t>
            </a: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838200" y="228600"/>
            <a:ext cx="76200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Dual Status Commander Joint Enabling Capability (DSC-JEC)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339</Words>
  <Application>Microsoft Office PowerPoint</Application>
  <PresentationFormat>On-screen Show (4:3)</PresentationFormat>
  <Paragraphs>66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Morris.Walton</dc:creator>
  <cp:lastModifiedBy>Curtis.McMahan</cp:lastModifiedBy>
  <cp:revision>1</cp:revision>
  <dcterms:created xsi:type="dcterms:W3CDTF">2014-01-09T18:39:02Z</dcterms:created>
  <dcterms:modified xsi:type="dcterms:W3CDTF">2014-01-13T12:32:02Z</dcterms:modified>
</cp:coreProperties>
</file>