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60" r:id="rId2"/>
    <p:sldMasterId id="2147483674" r:id="rId3"/>
  </p:sldMasterIdLst>
  <p:notesMasterIdLst>
    <p:notesMasterId r:id="rId5"/>
  </p:notesMasterIdLst>
  <p:handoutMasterIdLst>
    <p:handoutMasterId r:id="rId6"/>
  </p:handoutMasterIdLst>
  <p:sldIdLst>
    <p:sldId id="284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8000"/>
    <a:srgbClr val="FF9999"/>
    <a:srgbClr val="808000"/>
    <a:srgbClr val="339933"/>
    <a:srgbClr val="CCFF66"/>
    <a:srgbClr val="CCCC00"/>
    <a:srgbClr val="FFFF66"/>
    <a:srgbClr val="FFFF99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65" d="100"/>
          <a:sy n="65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82AC-63F0-4C65-9155-3F2FC093C46A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98932-B9E7-447D-9D63-E8E680201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BA7E6-84C4-46E8-8BE1-02F4D528BCC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CEFF4-3183-49B2-B231-ACEE103C6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CEFF4-3183-49B2-B231-ACEE103C6D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08D99F-9D1B-4A8F-B452-D217FA8D3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4D7969-040E-4B26-A65A-14AC24880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F1368C-4F66-4E5A-926A-8D4F64DEFD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38949E-892A-4229-84A6-80952EBF4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DEB2F9-FC07-468B-A1BD-49F26C6E5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08D99F-9D1B-4A8F-B452-D217FA8D3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99CCEF-6C1F-410B-BF22-0A7AE1655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B8F136-46EB-4C2D-B4ED-9C040F7EF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4088F-6A23-4E8C-A282-8451CCEF5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902615-4EF9-4B6D-8711-2EC5314FA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CDE4C1-C4A4-4D22-9489-2368AE362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99CCEF-6C1F-410B-BF22-0A7AE1655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85D0DB-591A-419E-AA84-A0290E6346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0AC7D6-B317-4DBC-BAF0-B7A40C051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D7D2AE-DED4-4936-9F45-CE610705B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4D7969-040E-4B26-A65A-14AC24880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F1368C-4F66-4E5A-926A-8D4F64DEFD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38949E-892A-4229-84A6-80952EBF4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DEB2F9-FC07-468B-A1BD-49F26C6E5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B8F136-46EB-4C2D-B4ED-9C040F7EF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4088F-6A23-4E8C-A282-8451CCEF5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902615-4EF9-4B6D-8711-2EC5314FA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CDE4C1-C4A4-4D22-9489-2368AE362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85D0DB-591A-419E-AA84-A0290E6346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0AC7D6-B317-4DBC-BAF0-B7A40C051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D7D2AE-DED4-4936-9F45-CE610705B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upload.wikimedia.org/wikipedia/commons/a/aa/Armor-Branch-Insignia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Fourth level</a:t>
            </a:r>
          </a:p>
          <a:p>
            <a:pPr lvl="3"/>
            <a:r>
              <a:rPr lang="en-US" dirty="0" smtClean="0"/>
              <a:t>Fifth level</a:t>
            </a:r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57150" y="65088"/>
            <a:ext cx="9029700" cy="6716712"/>
            <a:chOff x="277" y="286"/>
            <a:chExt cx="5204" cy="3698"/>
          </a:xfrm>
        </p:grpSpPr>
        <p:sp>
          <p:nvSpPr>
            <p:cNvPr id="433162" name="Line 10"/>
            <p:cNvSpPr>
              <a:spLocks noChangeShapeType="1"/>
            </p:cNvSpPr>
            <p:nvPr userDrawn="1"/>
          </p:nvSpPr>
          <p:spPr bwMode="auto">
            <a:xfrm flipH="1" flipV="1">
              <a:off x="287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3" name="Line 11"/>
            <p:cNvSpPr>
              <a:spLocks noChangeShapeType="1"/>
            </p:cNvSpPr>
            <p:nvPr userDrawn="1"/>
          </p:nvSpPr>
          <p:spPr bwMode="auto">
            <a:xfrm flipH="1">
              <a:off x="277" y="3983"/>
              <a:ext cx="202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4" name="Line 12"/>
            <p:cNvSpPr>
              <a:spLocks noChangeShapeType="1"/>
            </p:cNvSpPr>
            <p:nvPr userDrawn="1"/>
          </p:nvSpPr>
          <p:spPr bwMode="auto">
            <a:xfrm flipV="1">
              <a:off x="281" y="286"/>
              <a:ext cx="5200" cy="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5" name="Line 13"/>
            <p:cNvSpPr>
              <a:spLocks noChangeShapeType="1"/>
            </p:cNvSpPr>
            <p:nvPr userDrawn="1"/>
          </p:nvSpPr>
          <p:spPr bwMode="auto">
            <a:xfrm>
              <a:off x="5472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6" name="Line 14"/>
            <p:cNvSpPr>
              <a:spLocks noChangeShapeType="1"/>
            </p:cNvSpPr>
            <p:nvPr userDrawn="1"/>
          </p:nvSpPr>
          <p:spPr bwMode="auto">
            <a:xfrm flipH="1">
              <a:off x="3478" y="3984"/>
              <a:ext cx="20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3167" name="Text Box 15"/>
          <p:cNvSpPr txBox="1">
            <a:spLocks noChangeArrowheads="1"/>
          </p:cNvSpPr>
          <p:nvPr userDrawn="1"/>
        </p:nvSpPr>
        <p:spPr bwMode="auto">
          <a:xfrm>
            <a:off x="3801597" y="6629400"/>
            <a:ext cx="154080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Copperplate Gothic Bold" pitchFamily="34" charset="0"/>
              </a:rPr>
              <a:t>DEATH DEALERS</a:t>
            </a:r>
            <a:endParaRPr lang="en-US" sz="1100" b="1" dirty="0">
              <a:latin typeface="Copperplate Gothic Bold" pitchFamily="34" charset="0"/>
            </a:endParaRP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A1A94B4-4F6C-49D6-9362-A2196922425A}" type="slidenum">
              <a:rPr lang="en-US" smtClean="0"/>
              <a:pPr/>
              <a:t>‹#›</a:t>
            </a:fld>
            <a:endParaRPr lang="en-US" smtClean="0"/>
          </a:p>
          <a:p>
            <a:endParaRPr lang="en-US"/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7873999" y="76200"/>
            <a:ext cx="1066801" cy="820410"/>
            <a:chOff x="7873999" y="76200"/>
            <a:chExt cx="1066801" cy="820410"/>
          </a:xfrm>
        </p:grpSpPr>
        <p:pic>
          <p:nvPicPr>
            <p:cNvPr id="43" name="Picture 4" descr="See full size image">
              <a:hlinkClick r:id="rId15"/>
            </p:cNvPr>
            <p:cNvPicPr>
              <a:picLocks noChangeAspect="1" noChangeArrowheads="1"/>
            </p:cNvPicPr>
            <p:nvPr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988299" y="304800"/>
              <a:ext cx="952501" cy="457200"/>
            </a:xfrm>
            <a:prstGeom prst="rect">
              <a:avLst/>
            </a:prstGeom>
            <a:noFill/>
          </p:spPr>
        </p:pic>
        <p:sp>
          <p:nvSpPr>
            <p:cNvPr id="44" name="TextBox 43"/>
            <p:cNvSpPr txBox="1"/>
            <p:nvPr/>
          </p:nvSpPr>
          <p:spPr>
            <a:xfrm>
              <a:off x="8342577" y="635000"/>
              <a:ext cx="2680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Latha" pitchFamily="34" charset="0"/>
                </a:rPr>
                <a:t>D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Lath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05799" y="76200"/>
              <a:ext cx="3129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Arial" pitchFamily="34" charset="0"/>
                </a:rPr>
                <a:t>11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873999" y="393700"/>
              <a:ext cx="2487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Arial" pitchFamily="34" charset="0"/>
                </a:rPr>
                <a:t>1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pic>
        <p:nvPicPr>
          <p:cNvPr id="20" name="Picture 4" descr="IRNHS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5475" y="128650"/>
            <a:ext cx="649060" cy="82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433160" name="Picture 8" descr="Buffal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500" y="15240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57150" y="65088"/>
            <a:ext cx="9029700" cy="6716712"/>
            <a:chOff x="277" y="286"/>
            <a:chExt cx="5204" cy="3698"/>
          </a:xfrm>
        </p:grpSpPr>
        <p:sp>
          <p:nvSpPr>
            <p:cNvPr id="433162" name="Line 10"/>
            <p:cNvSpPr>
              <a:spLocks noChangeShapeType="1"/>
            </p:cNvSpPr>
            <p:nvPr userDrawn="1"/>
          </p:nvSpPr>
          <p:spPr bwMode="auto">
            <a:xfrm flipH="1" flipV="1">
              <a:off x="287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3" name="Line 11"/>
            <p:cNvSpPr>
              <a:spLocks noChangeShapeType="1"/>
            </p:cNvSpPr>
            <p:nvPr userDrawn="1"/>
          </p:nvSpPr>
          <p:spPr bwMode="auto">
            <a:xfrm flipH="1">
              <a:off x="277" y="3983"/>
              <a:ext cx="202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4" name="Line 12"/>
            <p:cNvSpPr>
              <a:spLocks noChangeShapeType="1"/>
            </p:cNvSpPr>
            <p:nvPr userDrawn="1"/>
          </p:nvSpPr>
          <p:spPr bwMode="auto">
            <a:xfrm flipV="1">
              <a:off x="281" y="286"/>
              <a:ext cx="5200" cy="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5" name="Line 13"/>
            <p:cNvSpPr>
              <a:spLocks noChangeShapeType="1"/>
            </p:cNvSpPr>
            <p:nvPr userDrawn="1"/>
          </p:nvSpPr>
          <p:spPr bwMode="auto">
            <a:xfrm>
              <a:off x="5472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6" name="Line 14"/>
            <p:cNvSpPr>
              <a:spLocks noChangeShapeType="1"/>
            </p:cNvSpPr>
            <p:nvPr userDrawn="1"/>
          </p:nvSpPr>
          <p:spPr bwMode="auto">
            <a:xfrm flipH="1">
              <a:off x="3478" y="3984"/>
              <a:ext cx="20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3167" name="Text Box 15"/>
          <p:cNvSpPr txBox="1">
            <a:spLocks noChangeArrowheads="1"/>
          </p:cNvSpPr>
          <p:nvPr userDrawn="1"/>
        </p:nvSpPr>
        <p:spPr bwMode="auto">
          <a:xfrm>
            <a:off x="3497263" y="6642100"/>
            <a:ext cx="219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/>
              <a:t>READY AND FORWARD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A1A94B4-4F6C-49D6-9362-A2196922425A}" type="slidenum">
              <a:rPr lang="en-US" smtClean="0"/>
              <a:pPr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 l="8889" t="12500" r="11111" b="21875"/>
          <a:stretch>
            <a:fillRect/>
          </a:stretch>
        </p:blipFill>
        <p:spPr bwMode="auto">
          <a:xfrm>
            <a:off x="7620000" y="128650"/>
            <a:ext cx="1371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Gunnery Prep Tasks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990600"/>
          <a:ext cx="4648199" cy="556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7762"/>
                <a:gridCol w="1273479"/>
                <a:gridCol w="1273479"/>
                <a:gridCol w="12734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Crew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GST 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Status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GT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I Status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AGTS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D6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D5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D11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D12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D13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D14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D21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D22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D23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D24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D31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D32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D33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D34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2324637" y="1396284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657600" y="1396284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24637" y="1766552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657600" y="1766552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24637" y="2136820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657600" y="2136820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637" y="2507088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657600" y="2507088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324637" y="2877356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657600" y="2877356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324637" y="3247624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657600" y="3247624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24637" y="3617892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657600" y="3617892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324637" y="3988160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657600" y="3988160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324637" y="4358428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657600" y="4358428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324637" y="4728696"/>
            <a:ext cx="304800" cy="3048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728696"/>
            <a:ext cx="304800" cy="3048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324637" y="5098964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657600" y="5098964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324637" y="5469232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5469232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324637" y="5839500"/>
            <a:ext cx="304800" cy="3048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657600" y="5839500"/>
            <a:ext cx="304800" cy="3048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324637" y="6209763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657600" y="6209763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7162800" y="5085080"/>
            <a:ext cx="1524000" cy="1315720"/>
            <a:chOff x="7162800" y="5189737"/>
            <a:chExt cx="1524000" cy="1315720"/>
          </a:xfrm>
        </p:grpSpPr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7162800" y="5227320"/>
              <a:ext cx="182880" cy="182880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7162800" y="5491470"/>
              <a:ext cx="182880" cy="18288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>
              <a:spLocks noChangeAspect="1"/>
            </p:cNvSpPr>
            <p:nvPr/>
          </p:nvSpPr>
          <p:spPr>
            <a:xfrm>
              <a:off x="7162800" y="5755620"/>
              <a:ext cx="182880" cy="182880"/>
            </a:xfrm>
            <a:prstGeom prst="ellipse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7162800" y="6019770"/>
              <a:ext cx="182880" cy="18288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>
              <a:spLocks noChangeAspect="1"/>
            </p:cNvSpPr>
            <p:nvPr/>
          </p:nvSpPr>
          <p:spPr>
            <a:xfrm>
              <a:off x="7162800" y="6283920"/>
              <a:ext cx="182880" cy="18288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15200" y="5189737"/>
              <a:ext cx="1371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= Complete</a:t>
              </a:r>
              <a:endParaRPr lang="en-US" sz="10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15200" y="5457112"/>
              <a:ext cx="1371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= 75% to 99%</a:t>
              </a:r>
              <a:endParaRPr lang="en-US" sz="10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315200" y="6259236"/>
              <a:ext cx="1371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= Not firing</a:t>
              </a:r>
              <a:endParaRPr lang="en-US" sz="1000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315200" y="5991862"/>
              <a:ext cx="1371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= Below 50%</a:t>
              </a:r>
              <a:endParaRPr lang="en-US" sz="10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315200" y="5724487"/>
              <a:ext cx="1371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= 50% to 75%</a:t>
              </a:r>
              <a:endParaRPr lang="en-US" sz="1000" b="1" dirty="0"/>
            </a:p>
          </p:txBody>
        </p:sp>
      </p:grpSp>
      <p:sp>
        <p:nvSpPr>
          <p:cNvPr id="65" name="Oval 64"/>
          <p:cNvSpPr/>
          <p:nvPr/>
        </p:nvSpPr>
        <p:spPr>
          <a:xfrm>
            <a:off x="4929390" y="1397358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929390" y="1767626"/>
            <a:ext cx="304800" cy="3048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929390" y="2137894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929390" y="2508162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929390" y="2878430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4929390" y="3248698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4929390" y="3618966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929390" y="3989234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929390" y="4359502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929390" y="4729770"/>
            <a:ext cx="304800" cy="3048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4929390" y="5100038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929390" y="5470306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4929390" y="5840574"/>
            <a:ext cx="304800" cy="3048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929390" y="6210837"/>
            <a:ext cx="304800" cy="3048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400800" y="2328446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Crews Firing: 12 / 14</a:t>
            </a:r>
            <a:endParaRPr lang="en-US" sz="16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6858000" y="6520190"/>
            <a:ext cx="220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/>
              <a:t>as of: 19 OCT 11</a:t>
            </a:r>
            <a:endParaRPr lang="en-US" sz="11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18283</TotalTime>
  <Words>58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1_Default Design</vt:lpstr>
      <vt:lpstr>Default Design</vt:lpstr>
      <vt:lpstr>Custom Design</vt:lpstr>
      <vt:lpstr>Gunnery Prep Tasks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Troop Training Calendar</dc:title>
  <dc:creator>Fox, Amos C CPT MIL USA</dc:creator>
  <cp:lastModifiedBy>Curtis.McMahan</cp:lastModifiedBy>
  <cp:revision>819</cp:revision>
  <dcterms:created xsi:type="dcterms:W3CDTF">2010-02-08T02:58:18Z</dcterms:created>
  <dcterms:modified xsi:type="dcterms:W3CDTF">2012-10-19T12:46:46Z</dcterms:modified>
</cp:coreProperties>
</file>