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60" r:id="rId2"/>
    <p:sldMasterId id="2147483674" r:id="rId3"/>
  </p:sldMasterIdLst>
  <p:notesMasterIdLst>
    <p:notesMasterId r:id="rId5"/>
  </p:notesMasterIdLst>
  <p:handoutMasterIdLst>
    <p:handoutMasterId r:id="rId6"/>
  </p:handoutMasterIdLst>
  <p:sldIdLst>
    <p:sldId id="284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9933"/>
    <a:srgbClr val="009900"/>
    <a:srgbClr val="00FF00"/>
    <a:srgbClr val="008000"/>
    <a:srgbClr val="FF9999"/>
    <a:srgbClr val="CCFF66"/>
    <a:srgbClr val="CCCC00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65" d="100"/>
          <a:sy n="65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82AC-63F0-4C65-9155-3F2FC093C46A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98932-B9E7-447D-9D63-E8E680201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BA7E6-84C4-46E8-8BE1-02F4D528BCCE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CEFF4-3183-49B2-B231-ACEE103C6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CEFF4-3183-49B2-B231-ACEE103C6D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upload.wikimedia.org/wikipedia/commons/a/aa/Armor-Branch-Insignia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Fourth level</a:t>
            </a:r>
          </a:p>
          <a:p>
            <a:pPr lvl="3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801597" y="6629400"/>
            <a:ext cx="15408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b="1" dirty="0" smtClean="0">
                <a:latin typeface="Copperplate Gothic Bold" pitchFamily="34" charset="0"/>
              </a:rPr>
              <a:t>DEATH DEALERS</a:t>
            </a:r>
            <a:endParaRPr lang="en-US" sz="1100" b="1" dirty="0">
              <a:latin typeface="Copperplate Gothic Bold" pitchFamily="34" charset="0"/>
            </a:endParaRP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/>
              <a:pPr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24" name="Picture 7" descr="allons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5236" y="182880"/>
            <a:ext cx="430564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8" name="Group 57"/>
          <p:cNvGrpSpPr/>
          <p:nvPr userDrawn="1"/>
        </p:nvGrpSpPr>
        <p:grpSpPr>
          <a:xfrm>
            <a:off x="7873999" y="76200"/>
            <a:ext cx="1066801" cy="820410"/>
            <a:chOff x="7873999" y="76200"/>
            <a:chExt cx="1066801" cy="820410"/>
          </a:xfrm>
        </p:grpSpPr>
        <p:pic>
          <p:nvPicPr>
            <p:cNvPr id="43" name="Picture 4" descr="See full size image">
              <a:hlinkClick r:id="rId16"/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988299" y="304800"/>
              <a:ext cx="952501" cy="457200"/>
            </a:xfrm>
            <a:prstGeom prst="rect">
              <a:avLst/>
            </a:prstGeom>
            <a:noFill/>
          </p:spPr>
        </p:pic>
        <p:sp>
          <p:nvSpPr>
            <p:cNvPr id="44" name="TextBox 43"/>
            <p:cNvSpPr txBox="1"/>
            <p:nvPr/>
          </p:nvSpPr>
          <p:spPr>
            <a:xfrm>
              <a:off x="8342577" y="635000"/>
              <a:ext cx="2680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Latha" pitchFamily="34" charset="0"/>
                </a:rPr>
                <a:t>D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Latha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05799" y="76200"/>
              <a:ext cx="3129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itchFamily="34" charset="0"/>
                </a:rPr>
                <a:t>11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873999" y="393700"/>
              <a:ext cx="2487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itchFamily="34" charset="0"/>
                </a:rPr>
                <a:t>1</a:t>
              </a:r>
              <a:endParaRPr lang="en-US" sz="11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433160" name="Picture 8" descr="Buffal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500" y="15240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497263" y="6642100"/>
            <a:ext cx="219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/>
              <a:t>READY AND FORWARD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/>
              <a:pPr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 l="8889" t="12500" r="11111" b="21875"/>
          <a:stretch>
            <a:fillRect/>
          </a:stretch>
        </p:blipFill>
        <p:spPr bwMode="auto">
          <a:xfrm>
            <a:off x="7620000" y="128650"/>
            <a:ext cx="1371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636E-1CFF-4323-9C74-427FEF43C1A3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CF5-5757-4F22-A590-9696ACEC4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Road Map to GT VI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66800" y="2057400"/>
            <a:ext cx="5562600" cy="3200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" y="1295400"/>
            <a:ext cx="2057400" cy="1631216"/>
          </a:xfrm>
          <a:prstGeom prst="rect">
            <a:avLst/>
          </a:prstGeom>
          <a:solidFill>
            <a:srgbClr val="8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Previous Gunnery Experience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FEB 2011 Crew </a:t>
            </a:r>
            <a:r>
              <a:rPr lang="en-US" sz="1000" dirty="0" err="1" smtClean="0">
                <a:solidFill>
                  <a:schemeClr val="bg1"/>
                </a:solidFill>
              </a:rPr>
              <a:t>Qual</a:t>
            </a:r>
            <a:endParaRPr lang="en-US" sz="1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MAR 2011 Crew </a:t>
            </a:r>
            <a:r>
              <a:rPr lang="en-US" sz="1000" dirty="0" err="1" smtClean="0">
                <a:solidFill>
                  <a:schemeClr val="bg1"/>
                </a:solidFill>
              </a:rPr>
              <a:t>Qual</a:t>
            </a:r>
            <a:endParaRPr lang="en-US" sz="1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4 x crews SQDN LFX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1000" b="1" dirty="0" smtClean="0">
                <a:solidFill>
                  <a:schemeClr val="bg1"/>
                </a:solidFill>
              </a:rPr>
              <a:t>Current Qualified Crews: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3 x Crews (D14, D24, D36)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1000" dirty="0" smtClean="0">
                <a:solidFill>
                  <a:schemeClr val="bg1"/>
                </a:solidFill>
              </a:rPr>
              <a:t>AGTS crew rosters due to CO CDR on TD 10 (11-09)</a:t>
            </a:r>
          </a:p>
        </p:txBody>
      </p:sp>
      <p:sp>
        <p:nvSpPr>
          <p:cNvPr id="9" name="Oval 8"/>
          <p:cNvSpPr/>
          <p:nvPr/>
        </p:nvSpPr>
        <p:spPr>
          <a:xfrm>
            <a:off x="6553200" y="1447800"/>
            <a:ext cx="1524000" cy="685800"/>
          </a:xfrm>
          <a:prstGeom prst="ellipse">
            <a:avLst/>
          </a:prstGeom>
          <a:solidFill>
            <a:srgbClr val="3399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Crew Qualification (GT II -VI) – NOV 2011</a:t>
            </a:r>
            <a:endParaRPr lang="en-US" sz="800" dirty="0"/>
          </a:p>
        </p:txBody>
      </p:sp>
      <p:sp>
        <p:nvSpPr>
          <p:cNvPr id="10" name="Oval 9"/>
          <p:cNvSpPr/>
          <p:nvPr/>
        </p:nvSpPr>
        <p:spPr>
          <a:xfrm>
            <a:off x="1105437" y="5131158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56953" y="524599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AUG 11 </a:t>
            </a:r>
          </a:p>
          <a:p>
            <a:r>
              <a:rPr lang="en-US" sz="800" dirty="0" smtClean="0"/>
              <a:t>Lock in crews through JAN 2012</a:t>
            </a:r>
          </a:p>
        </p:txBody>
      </p:sp>
      <p:sp>
        <p:nvSpPr>
          <p:cNvPr id="12" name="Oval 11"/>
          <p:cNvSpPr/>
          <p:nvPr/>
        </p:nvSpPr>
        <p:spPr>
          <a:xfrm>
            <a:off x="1815921" y="4711521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66800" y="4343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AUG 11</a:t>
            </a:r>
          </a:p>
          <a:p>
            <a:r>
              <a:rPr lang="en-US" sz="800" dirty="0" smtClean="0"/>
              <a:t>BRD 11-09 – AGST &amp; GST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3505200"/>
            <a:ext cx="2438400" cy="2862322"/>
          </a:xfrm>
          <a:prstGeom prst="rect">
            <a:avLst/>
          </a:prstGeom>
          <a:solidFill>
            <a:srgbClr val="8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The Way Ahead</a:t>
            </a:r>
          </a:p>
          <a:p>
            <a:r>
              <a:rPr lang="en-US" sz="1000" b="1" dirty="0" smtClean="0">
                <a:solidFill>
                  <a:schemeClr val="bg1"/>
                </a:solidFill>
              </a:rPr>
              <a:t>AGTS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RSOI 1-4: 0600-1800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BRD 3: 0600-1800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BRD 4: 0900-1800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BRD 5: 0600-1200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1000" b="1" dirty="0" smtClean="0">
                <a:solidFill>
                  <a:schemeClr val="bg1"/>
                </a:solidFill>
              </a:rPr>
              <a:t>GST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GST Tasks 1-6A conducted during Rotational TD’s as part of planned opportunity training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CMD Maintenance days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1000" b="1" dirty="0" smtClean="0">
                <a:solidFill>
                  <a:schemeClr val="bg1"/>
                </a:solidFill>
              </a:rPr>
              <a:t>GT I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GT I Tasks 1-4  conducted during CMD Maintenance and Rotational TD’s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bg1"/>
                </a:solidFill>
              </a:rPr>
              <a:t> GT Tasks 5A-8A conducted  during CMD Maintenance afternoons</a:t>
            </a:r>
          </a:p>
        </p:txBody>
      </p:sp>
      <p:sp>
        <p:nvSpPr>
          <p:cNvPr id="18" name="Oval 17"/>
          <p:cNvSpPr/>
          <p:nvPr/>
        </p:nvSpPr>
        <p:spPr>
          <a:xfrm>
            <a:off x="2438400" y="4369158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072684" y="3988158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797121" y="3568521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0" y="4495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SEP 11 </a:t>
            </a:r>
          </a:p>
          <a:p>
            <a:r>
              <a:rPr lang="en-US" sz="800" dirty="0" smtClean="0"/>
              <a:t>RSOI 11-10 - AGST &amp; GST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98879" y="364133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SEP 11 </a:t>
            </a:r>
          </a:p>
          <a:p>
            <a:r>
              <a:rPr lang="en-US" sz="800" b="1" dirty="0" smtClean="0"/>
              <a:t>TD’s</a:t>
            </a:r>
            <a:r>
              <a:rPr lang="en-US" sz="800" dirty="0" smtClean="0"/>
              <a:t> 11-10 – GST &amp; GT 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33800" y="3810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SEP 11 </a:t>
            </a:r>
          </a:p>
          <a:p>
            <a:r>
              <a:rPr lang="en-US" sz="800" dirty="0" smtClean="0"/>
              <a:t>BRD 11-10 - AGST &amp; GST</a:t>
            </a:r>
          </a:p>
        </p:txBody>
      </p:sp>
      <p:sp>
        <p:nvSpPr>
          <p:cNvPr id="24" name="Oval 23"/>
          <p:cNvSpPr/>
          <p:nvPr/>
        </p:nvSpPr>
        <p:spPr>
          <a:xfrm>
            <a:off x="4584879" y="3114712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308242" y="2705637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956479" y="2349321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57600" y="2819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SEP 11 </a:t>
            </a:r>
          </a:p>
          <a:p>
            <a:r>
              <a:rPr lang="en-US" sz="800" dirty="0" smtClean="0"/>
              <a:t>RSOI 11-10 - AGST &amp; GST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57800" y="2895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OCT 11 </a:t>
            </a:r>
          </a:p>
          <a:p>
            <a:r>
              <a:rPr lang="en-US" sz="800" dirty="0" smtClean="0"/>
              <a:t>TD’s 12-01 – GST &amp; GT 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57800" y="197673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OCT 11 </a:t>
            </a:r>
          </a:p>
          <a:p>
            <a:r>
              <a:rPr lang="en-US" sz="800" dirty="0" smtClean="0"/>
              <a:t>BRD 12-01 - AGST &amp; GST &amp; GT I Cert.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17530</TotalTime>
  <Words>200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1_Default Design</vt:lpstr>
      <vt:lpstr>Default Design</vt:lpstr>
      <vt:lpstr>Custom Design</vt:lpstr>
      <vt:lpstr>Road Map to GT VI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Troop Training Calendar</dc:title>
  <dc:creator>Fox, Amos C CPT MIL USA</dc:creator>
  <cp:lastModifiedBy>Curtis.McMahan</cp:lastModifiedBy>
  <cp:revision>867</cp:revision>
  <dcterms:created xsi:type="dcterms:W3CDTF">2010-02-08T02:58:18Z</dcterms:created>
  <dcterms:modified xsi:type="dcterms:W3CDTF">2012-10-19T12:40:51Z</dcterms:modified>
</cp:coreProperties>
</file>