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62" r:id="rId2"/>
    <p:sldId id="263" r:id="rId3"/>
    <p:sldId id="268" r:id="rId4"/>
    <p:sldId id="264" r:id="rId5"/>
    <p:sldId id="267"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3" r:id="rId30"/>
    <p:sldId id="294" r:id="rId31"/>
  </p:sldIdLst>
  <p:sldSz cx="9144000" cy="6858000" type="screen4x3"/>
  <p:notesSz cx="6997700" cy="9283700"/>
  <p:defaultTextStyle>
    <a:defPPr>
      <a:defRPr lang="en-US"/>
    </a:defPPr>
    <a:lvl1pPr algn="l" rtl="0" fontAlgn="base">
      <a:spcBef>
        <a:spcPct val="0"/>
      </a:spcBef>
      <a:spcAft>
        <a:spcPct val="0"/>
      </a:spcAft>
      <a:defRPr sz="9600" b="1"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sz="9600" b="1"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sz="9600" b="1"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sz="9600" b="1"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sz="9600" b="1" kern="1200">
        <a:solidFill>
          <a:schemeClr val="tx1"/>
        </a:solidFill>
        <a:latin typeface="Arial" charset="0"/>
        <a:ea typeface="ＭＳ Ｐゴシック" pitchFamily="34" charset="-128"/>
        <a:cs typeface="+mn-cs"/>
      </a:defRPr>
    </a:lvl5pPr>
    <a:lvl6pPr marL="2286000" algn="l" defTabSz="914400" rtl="0" eaLnBrk="1" latinLnBrk="0" hangingPunct="1">
      <a:defRPr sz="9600" b="1" kern="1200">
        <a:solidFill>
          <a:schemeClr val="tx1"/>
        </a:solidFill>
        <a:latin typeface="Arial" charset="0"/>
        <a:ea typeface="ＭＳ Ｐゴシック" pitchFamily="34" charset="-128"/>
        <a:cs typeface="+mn-cs"/>
      </a:defRPr>
    </a:lvl6pPr>
    <a:lvl7pPr marL="2743200" algn="l" defTabSz="914400" rtl="0" eaLnBrk="1" latinLnBrk="0" hangingPunct="1">
      <a:defRPr sz="9600" b="1" kern="1200">
        <a:solidFill>
          <a:schemeClr val="tx1"/>
        </a:solidFill>
        <a:latin typeface="Arial" charset="0"/>
        <a:ea typeface="ＭＳ Ｐゴシック" pitchFamily="34" charset="-128"/>
        <a:cs typeface="+mn-cs"/>
      </a:defRPr>
    </a:lvl7pPr>
    <a:lvl8pPr marL="3200400" algn="l" defTabSz="914400" rtl="0" eaLnBrk="1" latinLnBrk="0" hangingPunct="1">
      <a:defRPr sz="9600" b="1" kern="1200">
        <a:solidFill>
          <a:schemeClr val="tx1"/>
        </a:solidFill>
        <a:latin typeface="Arial" charset="0"/>
        <a:ea typeface="ＭＳ Ｐゴシック" pitchFamily="34" charset="-128"/>
        <a:cs typeface="+mn-cs"/>
      </a:defRPr>
    </a:lvl8pPr>
    <a:lvl9pPr marL="3657600" algn="l" defTabSz="914400" rtl="0" eaLnBrk="1" latinLnBrk="0" hangingPunct="1">
      <a:defRPr sz="9600" b="1"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a:srgbClr val="00CC66"/>
    <a:srgbClr val="CC0000"/>
    <a:srgbClr val="0000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2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57" d="100"/>
          <a:sy n="57" d="100"/>
        </p:scale>
        <p:origin x="-1758" y="-72"/>
      </p:cViewPr>
      <p:guideLst>
        <p:guide orient="horz" pos="2924"/>
        <p:guide pos="2204"/>
      </p:guideLst>
    </p:cSldViewPr>
  </p:notesViewPr>
  <p:gridSpacing cx="468172800" cy="468172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1026"/>
          <p:cNvSpPr>
            <a:spLocks noGrp="1" noChangeArrowheads="1"/>
          </p:cNvSpPr>
          <p:nvPr>
            <p:ph type="hdr" sz="quarter"/>
          </p:nvPr>
        </p:nvSpPr>
        <p:spPr bwMode="auto">
          <a:xfrm>
            <a:off x="2" y="4"/>
            <a:ext cx="3032971" cy="466087"/>
          </a:xfrm>
          <a:prstGeom prst="rect">
            <a:avLst/>
          </a:prstGeom>
          <a:noFill/>
          <a:ln w="9525">
            <a:noFill/>
            <a:miter lim="800000"/>
            <a:headEnd/>
            <a:tailEnd/>
          </a:ln>
          <a:effectLst/>
        </p:spPr>
        <p:txBody>
          <a:bodyPr vert="horz" wrap="square" lIns="92982" tIns="46491" rIns="92982" bIns="46491" numCol="1" anchor="t" anchorCtr="0" compatLnSpc="1">
            <a:prstTxWarp prst="textNoShape">
              <a:avLst/>
            </a:prstTxWarp>
          </a:bodyPr>
          <a:lstStyle>
            <a:lvl1pPr defTabSz="930235">
              <a:defRPr sz="1200" b="0">
                <a:latin typeface="Times New Roman" pitchFamily="18" charset="0"/>
                <a:ea typeface="+mn-ea"/>
              </a:defRPr>
            </a:lvl1pPr>
          </a:lstStyle>
          <a:p>
            <a:pPr>
              <a:defRPr/>
            </a:pPr>
            <a:endParaRPr lang="en-US" dirty="0"/>
          </a:p>
        </p:txBody>
      </p:sp>
      <p:sp>
        <p:nvSpPr>
          <p:cNvPr id="46083" name="Rectangle 1027"/>
          <p:cNvSpPr>
            <a:spLocks noGrp="1" noChangeArrowheads="1"/>
          </p:cNvSpPr>
          <p:nvPr>
            <p:ph type="dt" sz="quarter" idx="1"/>
          </p:nvPr>
        </p:nvSpPr>
        <p:spPr bwMode="auto">
          <a:xfrm>
            <a:off x="3964732" y="4"/>
            <a:ext cx="3032971" cy="466087"/>
          </a:xfrm>
          <a:prstGeom prst="rect">
            <a:avLst/>
          </a:prstGeom>
          <a:noFill/>
          <a:ln w="9525">
            <a:noFill/>
            <a:miter lim="800000"/>
            <a:headEnd/>
            <a:tailEnd/>
          </a:ln>
          <a:effectLst/>
        </p:spPr>
        <p:txBody>
          <a:bodyPr vert="horz" wrap="square" lIns="92982" tIns="46491" rIns="92982" bIns="46491" numCol="1" anchor="t" anchorCtr="0" compatLnSpc="1">
            <a:prstTxWarp prst="textNoShape">
              <a:avLst/>
            </a:prstTxWarp>
          </a:bodyPr>
          <a:lstStyle>
            <a:lvl1pPr algn="r" defTabSz="930235">
              <a:defRPr sz="1200" b="0">
                <a:latin typeface="Times New Roman" pitchFamily="18" charset="0"/>
                <a:ea typeface="+mn-ea"/>
              </a:defRPr>
            </a:lvl1pPr>
          </a:lstStyle>
          <a:p>
            <a:pPr>
              <a:defRPr/>
            </a:pPr>
            <a:endParaRPr lang="en-US" dirty="0"/>
          </a:p>
        </p:txBody>
      </p:sp>
      <p:sp>
        <p:nvSpPr>
          <p:cNvPr id="46084" name="Rectangle 1028"/>
          <p:cNvSpPr>
            <a:spLocks noGrp="1" noChangeArrowheads="1"/>
          </p:cNvSpPr>
          <p:nvPr>
            <p:ph type="ftr" sz="quarter" idx="2"/>
          </p:nvPr>
        </p:nvSpPr>
        <p:spPr bwMode="auto">
          <a:xfrm>
            <a:off x="2" y="8817616"/>
            <a:ext cx="3032971" cy="466087"/>
          </a:xfrm>
          <a:prstGeom prst="rect">
            <a:avLst/>
          </a:prstGeom>
          <a:noFill/>
          <a:ln w="9525">
            <a:noFill/>
            <a:miter lim="800000"/>
            <a:headEnd/>
            <a:tailEnd/>
          </a:ln>
          <a:effectLst/>
        </p:spPr>
        <p:txBody>
          <a:bodyPr vert="horz" wrap="square" lIns="92982" tIns="46491" rIns="92982" bIns="46491" numCol="1" anchor="b" anchorCtr="0" compatLnSpc="1">
            <a:prstTxWarp prst="textNoShape">
              <a:avLst/>
            </a:prstTxWarp>
          </a:bodyPr>
          <a:lstStyle>
            <a:lvl1pPr defTabSz="930235">
              <a:defRPr sz="1200" b="0">
                <a:latin typeface="Times New Roman" pitchFamily="18" charset="0"/>
                <a:ea typeface="+mn-ea"/>
              </a:defRPr>
            </a:lvl1pPr>
          </a:lstStyle>
          <a:p>
            <a:pPr>
              <a:defRPr/>
            </a:pPr>
            <a:endParaRPr lang="en-US" dirty="0"/>
          </a:p>
        </p:txBody>
      </p:sp>
      <p:sp>
        <p:nvSpPr>
          <p:cNvPr id="46085" name="Rectangle 1029"/>
          <p:cNvSpPr>
            <a:spLocks noGrp="1" noChangeArrowheads="1"/>
          </p:cNvSpPr>
          <p:nvPr>
            <p:ph type="sldNum" sz="quarter" idx="3"/>
          </p:nvPr>
        </p:nvSpPr>
        <p:spPr bwMode="auto">
          <a:xfrm>
            <a:off x="3964732" y="8817616"/>
            <a:ext cx="3032971" cy="466087"/>
          </a:xfrm>
          <a:prstGeom prst="rect">
            <a:avLst/>
          </a:prstGeom>
          <a:noFill/>
          <a:ln w="9525">
            <a:noFill/>
            <a:miter lim="800000"/>
            <a:headEnd/>
            <a:tailEnd/>
          </a:ln>
          <a:effectLst/>
        </p:spPr>
        <p:txBody>
          <a:bodyPr vert="horz" wrap="square" lIns="92982" tIns="46491" rIns="92982" bIns="46491" numCol="1" anchor="b" anchorCtr="0" compatLnSpc="1">
            <a:prstTxWarp prst="textNoShape">
              <a:avLst/>
            </a:prstTxWarp>
          </a:bodyPr>
          <a:lstStyle>
            <a:lvl1pPr algn="r" defTabSz="930235">
              <a:defRPr sz="1200" b="0">
                <a:latin typeface="Times New Roman" pitchFamily="-112" charset="0"/>
                <a:ea typeface="ＭＳ Ｐゴシック" pitchFamily="-112" charset="-128"/>
              </a:defRPr>
            </a:lvl1pPr>
          </a:lstStyle>
          <a:p>
            <a:pPr>
              <a:defRPr/>
            </a:pPr>
            <a:fld id="{80187502-A594-411F-AE4C-7058793403C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4"/>
            <a:ext cx="3032971" cy="466087"/>
          </a:xfrm>
          <a:prstGeom prst="rect">
            <a:avLst/>
          </a:prstGeom>
          <a:noFill/>
          <a:ln w="9525">
            <a:noFill/>
            <a:miter lim="800000"/>
            <a:headEnd/>
            <a:tailEnd/>
          </a:ln>
          <a:effectLst/>
        </p:spPr>
        <p:txBody>
          <a:bodyPr vert="horz" wrap="square" lIns="92982" tIns="46491" rIns="92982" bIns="46491" numCol="1" anchor="t" anchorCtr="0" compatLnSpc="1">
            <a:prstTxWarp prst="textNoShape">
              <a:avLst/>
            </a:prstTxWarp>
          </a:bodyPr>
          <a:lstStyle>
            <a:lvl1pPr defTabSz="930235">
              <a:defRPr sz="1200" b="0">
                <a:latin typeface="Times New Roman" pitchFamily="18" charset="0"/>
                <a:ea typeface="+mn-ea"/>
              </a:defRPr>
            </a:lvl1pPr>
          </a:lstStyle>
          <a:p>
            <a:pPr>
              <a:defRPr/>
            </a:pPr>
            <a:endParaRPr lang="en-US" dirty="0"/>
          </a:p>
        </p:txBody>
      </p:sp>
      <p:sp>
        <p:nvSpPr>
          <p:cNvPr id="3075" name="Rectangle 3"/>
          <p:cNvSpPr>
            <a:spLocks noGrp="1" noChangeArrowheads="1"/>
          </p:cNvSpPr>
          <p:nvPr>
            <p:ph type="dt" idx="1"/>
          </p:nvPr>
        </p:nvSpPr>
        <p:spPr bwMode="auto">
          <a:xfrm>
            <a:off x="3964732" y="4"/>
            <a:ext cx="3032971" cy="466087"/>
          </a:xfrm>
          <a:prstGeom prst="rect">
            <a:avLst/>
          </a:prstGeom>
          <a:noFill/>
          <a:ln w="9525">
            <a:noFill/>
            <a:miter lim="800000"/>
            <a:headEnd/>
            <a:tailEnd/>
          </a:ln>
          <a:effectLst/>
        </p:spPr>
        <p:txBody>
          <a:bodyPr vert="horz" wrap="square" lIns="92982" tIns="46491" rIns="92982" bIns="46491" numCol="1" anchor="t" anchorCtr="0" compatLnSpc="1">
            <a:prstTxWarp prst="textNoShape">
              <a:avLst/>
            </a:prstTxWarp>
          </a:bodyPr>
          <a:lstStyle>
            <a:lvl1pPr algn="r" defTabSz="930235">
              <a:defRPr sz="1200" b="0">
                <a:latin typeface="Times New Roman" pitchFamily="18" charset="0"/>
                <a:ea typeface="+mn-ea"/>
              </a:defRPr>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4929" y="4411981"/>
            <a:ext cx="5127844" cy="4175763"/>
          </a:xfrm>
          <a:prstGeom prst="rect">
            <a:avLst/>
          </a:prstGeom>
          <a:noFill/>
          <a:ln w="9525">
            <a:noFill/>
            <a:miter lim="800000"/>
            <a:headEnd/>
            <a:tailEnd/>
          </a:ln>
          <a:effectLst/>
        </p:spPr>
        <p:txBody>
          <a:bodyPr vert="horz" wrap="square" lIns="92982" tIns="46491" rIns="92982" bIns="464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2" y="8817616"/>
            <a:ext cx="3032971" cy="466087"/>
          </a:xfrm>
          <a:prstGeom prst="rect">
            <a:avLst/>
          </a:prstGeom>
          <a:noFill/>
          <a:ln w="9525">
            <a:noFill/>
            <a:miter lim="800000"/>
            <a:headEnd/>
            <a:tailEnd/>
          </a:ln>
          <a:effectLst/>
        </p:spPr>
        <p:txBody>
          <a:bodyPr vert="horz" wrap="square" lIns="92982" tIns="46491" rIns="92982" bIns="46491" numCol="1" anchor="b" anchorCtr="0" compatLnSpc="1">
            <a:prstTxWarp prst="textNoShape">
              <a:avLst/>
            </a:prstTxWarp>
          </a:bodyPr>
          <a:lstStyle>
            <a:lvl1pPr defTabSz="930235">
              <a:defRPr sz="1200" b="0">
                <a:latin typeface="Times New Roman" pitchFamily="18" charset="0"/>
                <a:ea typeface="+mn-ea"/>
              </a:defRPr>
            </a:lvl1pPr>
          </a:lstStyle>
          <a:p>
            <a:pPr>
              <a:defRPr/>
            </a:pPr>
            <a:endParaRPr lang="en-US" dirty="0"/>
          </a:p>
        </p:txBody>
      </p:sp>
      <p:sp>
        <p:nvSpPr>
          <p:cNvPr id="3079" name="Rectangle 7"/>
          <p:cNvSpPr>
            <a:spLocks noGrp="1" noChangeArrowheads="1"/>
          </p:cNvSpPr>
          <p:nvPr>
            <p:ph type="sldNum" sz="quarter" idx="5"/>
          </p:nvPr>
        </p:nvSpPr>
        <p:spPr bwMode="auto">
          <a:xfrm>
            <a:off x="3964732" y="8817616"/>
            <a:ext cx="3032971" cy="466087"/>
          </a:xfrm>
          <a:prstGeom prst="rect">
            <a:avLst/>
          </a:prstGeom>
          <a:noFill/>
          <a:ln w="9525">
            <a:noFill/>
            <a:miter lim="800000"/>
            <a:headEnd/>
            <a:tailEnd/>
          </a:ln>
          <a:effectLst/>
        </p:spPr>
        <p:txBody>
          <a:bodyPr vert="horz" wrap="square" lIns="92982" tIns="46491" rIns="92982" bIns="46491" numCol="1" anchor="b" anchorCtr="0" compatLnSpc="1">
            <a:prstTxWarp prst="textNoShape">
              <a:avLst/>
            </a:prstTxWarp>
          </a:bodyPr>
          <a:lstStyle>
            <a:lvl1pPr algn="r" defTabSz="930235">
              <a:defRPr sz="1200" b="0">
                <a:latin typeface="Times New Roman" pitchFamily="-112" charset="0"/>
                <a:ea typeface="ＭＳ Ｐゴシック" pitchFamily="-112" charset="-128"/>
              </a:defRPr>
            </a:lvl1pPr>
          </a:lstStyle>
          <a:p>
            <a:pPr>
              <a:defRPr/>
            </a:pPr>
            <a:fld id="{0D6934C6-DD5F-4BB2-B694-5EBD43FC6BF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12"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03"/>
          <p:cNvSpPr>
            <a:spLocks noChangeShapeType="1"/>
          </p:cNvSpPr>
          <p:nvPr userDrawn="1"/>
        </p:nvSpPr>
        <p:spPr bwMode="auto">
          <a:xfrm>
            <a:off x="795338" y="4365625"/>
            <a:ext cx="7543800" cy="0"/>
          </a:xfrm>
          <a:prstGeom prst="line">
            <a:avLst/>
          </a:prstGeom>
          <a:noFill/>
          <a:ln w="28575">
            <a:solidFill>
              <a:srgbClr val="CC0000"/>
            </a:solidFill>
            <a:round/>
            <a:headEnd/>
            <a:tailEnd/>
          </a:ln>
          <a:effectLst/>
        </p:spPr>
        <p:txBody>
          <a:bodyPr wrap="none" anchor="ctr"/>
          <a:lstStyle/>
          <a:p>
            <a:pPr>
              <a:defRPr/>
            </a:pPr>
            <a:endParaRPr lang="en-US" dirty="0">
              <a:ea typeface="+mn-ea"/>
            </a:endParaRPr>
          </a:p>
        </p:txBody>
      </p:sp>
      <p:pic>
        <p:nvPicPr>
          <p:cNvPr id="6" name="Picture 716" descr="INSTALLATION MANAGEMENT ACTIVITY-DUI-COLOR"/>
          <p:cNvPicPr preferRelativeResize="0">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8075613" y="179388"/>
            <a:ext cx="968375" cy="914400"/>
          </a:xfrm>
          <a:prstGeom prst="rect">
            <a:avLst/>
          </a:prstGeom>
          <a:noFill/>
          <a:ln w="9525">
            <a:noFill/>
            <a:miter lim="800000"/>
            <a:headEnd/>
            <a:tailEnd/>
          </a:ln>
        </p:spPr>
      </p:pic>
      <p:sp>
        <p:nvSpPr>
          <p:cNvPr id="7" name="Rectangle 718"/>
          <p:cNvSpPr>
            <a:spLocks noChangeArrowheads="1"/>
          </p:cNvSpPr>
          <p:nvPr userDrawn="1"/>
        </p:nvSpPr>
        <p:spPr bwMode="auto">
          <a:xfrm>
            <a:off x="674688" y="4402138"/>
            <a:ext cx="8059737" cy="1323975"/>
          </a:xfrm>
          <a:prstGeom prst="rect">
            <a:avLst/>
          </a:prstGeom>
          <a:noFill/>
          <a:ln w="9525">
            <a:noFill/>
            <a:miter lim="800000"/>
            <a:headEnd/>
            <a:tailEnd/>
          </a:ln>
          <a:effectLst/>
        </p:spPr>
        <p:txBody>
          <a:bodyPr>
            <a:spAutoFit/>
          </a:bodyPr>
          <a:lstStyle/>
          <a:p>
            <a:pPr>
              <a:defRPr/>
            </a:pPr>
            <a:r>
              <a:rPr lang="en-US" sz="2000" i="1" dirty="0">
                <a:ea typeface="ＭＳ Ｐゴシック" pitchFamily="-112" charset="-128"/>
              </a:rPr>
              <a:t>Our mission is to provide standardized, effective &amp; efficient services, facilities and infrastructure to Soldiers, Families and Civilians for an Army and Nation engaged in persistent conflict.</a:t>
            </a:r>
          </a:p>
          <a:p>
            <a:pPr>
              <a:defRPr/>
            </a:pPr>
            <a:r>
              <a:rPr lang="en-US" sz="2000" i="1" dirty="0">
                <a:ea typeface="ＭＳ Ｐゴシック" pitchFamily="-112" charset="-128"/>
              </a:rPr>
              <a:t>                       </a:t>
            </a:r>
          </a:p>
        </p:txBody>
      </p:sp>
      <p:pic>
        <p:nvPicPr>
          <p:cNvPr id="8" name="Picture 707" descr="IMCOM Logo.jpg"/>
          <p:cNvPicPr>
            <a:picLocks noChangeAspect="1"/>
          </p:cNvPicPr>
          <p:nvPr userDrawn="1"/>
        </p:nvPicPr>
        <p:blipFill>
          <a:blip r:embed="rId3" cstate="print"/>
          <a:srcRect/>
          <a:stretch>
            <a:fillRect/>
          </a:stretch>
        </p:blipFill>
        <p:spPr bwMode="auto">
          <a:xfrm>
            <a:off x="0" y="0"/>
            <a:ext cx="1390650" cy="1390650"/>
          </a:xfrm>
          <a:prstGeom prst="rect">
            <a:avLst/>
          </a:prstGeom>
          <a:noFill/>
          <a:ln w="9525">
            <a:noFill/>
            <a:miter lim="800000"/>
            <a:headEnd/>
            <a:tailEnd/>
          </a:ln>
        </p:spPr>
      </p:pic>
      <p:grpSp>
        <p:nvGrpSpPr>
          <p:cNvPr id="9" name="Group 46"/>
          <p:cNvGrpSpPr>
            <a:grpSpLocks/>
          </p:cNvGrpSpPr>
          <p:nvPr userDrawn="1"/>
        </p:nvGrpSpPr>
        <p:grpSpPr bwMode="auto">
          <a:xfrm>
            <a:off x="1228725" y="582613"/>
            <a:ext cx="6729413" cy="112712"/>
            <a:chOff x="189" y="283"/>
            <a:chExt cx="5348" cy="95"/>
          </a:xfrm>
          <a:solidFill>
            <a:srgbClr val="800000"/>
          </a:solidFill>
        </p:grpSpPr>
        <p:grpSp>
          <p:nvGrpSpPr>
            <p:cNvPr id="10" name="Group 47"/>
            <p:cNvGrpSpPr>
              <a:grpSpLocks/>
            </p:cNvGrpSpPr>
            <p:nvPr/>
          </p:nvGrpSpPr>
          <p:grpSpPr bwMode="auto">
            <a:xfrm>
              <a:off x="189" y="283"/>
              <a:ext cx="5348" cy="95"/>
              <a:chOff x="189" y="283"/>
              <a:chExt cx="5348" cy="95"/>
            </a:xfrm>
            <a:grpFill/>
          </p:grpSpPr>
          <p:grpSp>
            <p:nvGrpSpPr>
              <p:cNvPr id="12" name="Group 48"/>
              <p:cNvGrpSpPr>
                <a:grpSpLocks/>
              </p:cNvGrpSpPr>
              <p:nvPr/>
            </p:nvGrpSpPr>
            <p:grpSpPr bwMode="auto">
              <a:xfrm>
                <a:off x="189" y="283"/>
                <a:ext cx="3145" cy="95"/>
                <a:chOff x="189" y="283"/>
                <a:chExt cx="3145" cy="95"/>
              </a:xfrm>
              <a:grpFill/>
            </p:grpSpPr>
            <p:sp>
              <p:nvSpPr>
                <p:cNvPr id="153" name="Rectangle 49"/>
                <p:cNvSpPr>
                  <a:spLocks noChangeArrowheads="1"/>
                </p:cNvSpPr>
                <p:nvPr/>
              </p:nvSpPr>
              <p:spPr bwMode="auto">
                <a:xfrm>
                  <a:off x="189" y="283"/>
                  <a:ext cx="16" cy="95"/>
                </a:xfrm>
                <a:prstGeom prst="rect">
                  <a:avLst/>
                </a:prstGeom>
                <a:grpFill/>
                <a:ln w="9525">
                  <a:noFill/>
                  <a:miter lim="800000"/>
                  <a:headEnd/>
                  <a:tailEnd/>
                </a:ln>
              </p:spPr>
              <p:txBody>
                <a:bodyPr/>
                <a:lstStyle/>
                <a:p>
                  <a:pPr>
                    <a:defRPr/>
                  </a:pPr>
                  <a:endParaRPr lang="en-US" dirty="0">
                    <a:ea typeface="+mn-ea"/>
                  </a:endParaRPr>
                </a:p>
              </p:txBody>
            </p:sp>
            <p:sp>
              <p:nvSpPr>
                <p:cNvPr id="154" name="Rectangle 50"/>
                <p:cNvSpPr>
                  <a:spLocks noChangeArrowheads="1"/>
                </p:cNvSpPr>
                <p:nvPr/>
              </p:nvSpPr>
              <p:spPr bwMode="auto">
                <a:xfrm>
                  <a:off x="205" y="283"/>
                  <a:ext cx="15" cy="95"/>
                </a:xfrm>
                <a:prstGeom prst="rect">
                  <a:avLst/>
                </a:prstGeom>
                <a:grpFill/>
                <a:ln w="9525">
                  <a:noFill/>
                  <a:miter lim="800000"/>
                  <a:headEnd/>
                  <a:tailEnd/>
                </a:ln>
              </p:spPr>
              <p:txBody>
                <a:bodyPr/>
                <a:lstStyle/>
                <a:p>
                  <a:pPr>
                    <a:defRPr/>
                  </a:pPr>
                  <a:endParaRPr lang="en-US" dirty="0">
                    <a:ea typeface="+mn-ea"/>
                  </a:endParaRPr>
                </a:p>
              </p:txBody>
            </p:sp>
            <p:sp>
              <p:nvSpPr>
                <p:cNvPr id="155" name="Rectangle 51"/>
                <p:cNvSpPr>
                  <a:spLocks noChangeArrowheads="1"/>
                </p:cNvSpPr>
                <p:nvPr/>
              </p:nvSpPr>
              <p:spPr bwMode="auto">
                <a:xfrm>
                  <a:off x="221" y="283"/>
                  <a:ext cx="15" cy="95"/>
                </a:xfrm>
                <a:prstGeom prst="rect">
                  <a:avLst/>
                </a:prstGeom>
                <a:grpFill/>
                <a:ln w="9525">
                  <a:noFill/>
                  <a:miter lim="800000"/>
                  <a:headEnd/>
                  <a:tailEnd/>
                </a:ln>
              </p:spPr>
              <p:txBody>
                <a:bodyPr/>
                <a:lstStyle/>
                <a:p>
                  <a:pPr>
                    <a:defRPr/>
                  </a:pPr>
                  <a:endParaRPr lang="en-US" dirty="0">
                    <a:ea typeface="+mn-ea"/>
                  </a:endParaRPr>
                </a:p>
              </p:txBody>
            </p:sp>
            <p:sp>
              <p:nvSpPr>
                <p:cNvPr id="156" name="Rectangle 52"/>
                <p:cNvSpPr>
                  <a:spLocks noChangeArrowheads="1"/>
                </p:cNvSpPr>
                <p:nvPr/>
              </p:nvSpPr>
              <p:spPr bwMode="auto">
                <a:xfrm>
                  <a:off x="236" y="283"/>
                  <a:ext cx="16" cy="95"/>
                </a:xfrm>
                <a:prstGeom prst="rect">
                  <a:avLst/>
                </a:prstGeom>
                <a:grpFill/>
                <a:ln w="9525">
                  <a:noFill/>
                  <a:miter lim="800000"/>
                  <a:headEnd/>
                  <a:tailEnd/>
                </a:ln>
              </p:spPr>
              <p:txBody>
                <a:bodyPr/>
                <a:lstStyle/>
                <a:p>
                  <a:pPr>
                    <a:defRPr/>
                  </a:pPr>
                  <a:endParaRPr lang="en-US" dirty="0">
                    <a:ea typeface="+mn-ea"/>
                  </a:endParaRPr>
                </a:p>
              </p:txBody>
            </p:sp>
            <p:sp>
              <p:nvSpPr>
                <p:cNvPr id="157" name="Rectangle 53"/>
                <p:cNvSpPr>
                  <a:spLocks noChangeArrowheads="1"/>
                </p:cNvSpPr>
                <p:nvPr/>
              </p:nvSpPr>
              <p:spPr bwMode="auto">
                <a:xfrm>
                  <a:off x="252" y="283"/>
                  <a:ext cx="15" cy="95"/>
                </a:xfrm>
                <a:prstGeom prst="rect">
                  <a:avLst/>
                </a:prstGeom>
                <a:grpFill/>
                <a:ln w="9525">
                  <a:noFill/>
                  <a:miter lim="800000"/>
                  <a:headEnd/>
                  <a:tailEnd/>
                </a:ln>
              </p:spPr>
              <p:txBody>
                <a:bodyPr/>
                <a:lstStyle/>
                <a:p>
                  <a:pPr>
                    <a:defRPr/>
                  </a:pPr>
                  <a:endParaRPr lang="en-US" dirty="0">
                    <a:ea typeface="+mn-ea"/>
                  </a:endParaRPr>
                </a:p>
              </p:txBody>
            </p:sp>
            <p:sp>
              <p:nvSpPr>
                <p:cNvPr id="158" name="Rectangle 54"/>
                <p:cNvSpPr>
                  <a:spLocks noChangeArrowheads="1"/>
                </p:cNvSpPr>
                <p:nvPr/>
              </p:nvSpPr>
              <p:spPr bwMode="auto">
                <a:xfrm>
                  <a:off x="267" y="283"/>
                  <a:ext cx="16" cy="95"/>
                </a:xfrm>
                <a:prstGeom prst="rect">
                  <a:avLst/>
                </a:prstGeom>
                <a:grpFill/>
                <a:ln w="9525">
                  <a:noFill/>
                  <a:miter lim="800000"/>
                  <a:headEnd/>
                  <a:tailEnd/>
                </a:ln>
              </p:spPr>
              <p:txBody>
                <a:bodyPr/>
                <a:lstStyle/>
                <a:p>
                  <a:pPr>
                    <a:defRPr/>
                  </a:pPr>
                  <a:endParaRPr lang="en-US" dirty="0">
                    <a:ea typeface="+mn-ea"/>
                  </a:endParaRPr>
                </a:p>
              </p:txBody>
            </p:sp>
            <p:sp>
              <p:nvSpPr>
                <p:cNvPr id="159" name="Rectangle 55"/>
                <p:cNvSpPr>
                  <a:spLocks noChangeArrowheads="1"/>
                </p:cNvSpPr>
                <p:nvPr/>
              </p:nvSpPr>
              <p:spPr bwMode="auto">
                <a:xfrm>
                  <a:off x="284" y="283"/>
                  <a:ext cx="15" cy="95"/>
                </a:xfrm>
                <a:prstGeom prst="rect">
                  <a:avLst/>
                </a:prstGeom>
                <a:grpFill/>
                <a:ln w="9525">
                  <a:noFill/>
                  <a:miter lim="800000"/>
                  <a:headEnd/>
                  <a:tailEnd/>
                </a:ln>
              </p:spPr>
              <p:txBody>
                <a:bodyPr/>
                <a:lstStyle/>
                <a:p>
                  <a:pPr>
                    <a:defRPr/>
                  </a:pPr>
                  <a:endParaRPr lang="en-US" dirty="0">
                    <a:ea typeface="+mn-ea"/>
                  </a:endParaRPr>
                </a:p>
              </p:txBody>
            </p:sp>
            <p:sp>
              <p:nvSpPr>
                <p:cNvPr id="160" name="Rectangle 56"/>
                <p:cNvSpPr>
                  <a:spLocks noChangeArrowheads="1"/>
                </p:cNvSpPr>
                <p:nvPr/>
              </p:nvSpPr>
              <p:spPr bwMode="auto">
                <a:xfrm>
                  <a:off x="299" y="283"/>
                  <a:ext cx="16" cy="95"/>
                </a:xfrm>
                <a:prstGeom prst="rect">
                  <a:avLst/>
                </a:prstGeom>
                <a:grpFill/>
                <a:ln w="9525">
                  <a:noFill/>
                  <a:miter lim="800000"/>
                  <a:headEnd/>
                  <a:tailEnd/>
                </a:ln>
              </p:spPr>
              <p:txBody>
                <a:bodyPr/>
                <a:lstStyle/>
                <a:p>
                  <a:pPr>
                    <a:defRPr/>
                  </a:pPr>
                  <a:endParaRPr lang="en-US" dirty="0">
                    <a:ea typeface="+mn-ea"/>
                  </a:endParaRPr>
                </a:p>
              </p:txBody>
            </p:sp>
            <p:sp>
              <p:nvSpPr>
                <p:cNvPr id="161" name="Rectangle 57"/>
                <p:cNvSpPr>
                  <a:spLocks noChangeArrowheads="1"/>
                </p:cNvSpPr>
                <p:nvPr/>
              </p:nvSpPr>
              <p:spPr bwMode="auto">
                <a:xfrm>
                  <a:off x="315" y="283"/>
                  <a:ext cx="15" cy="95"/>
                </a:xfrm>
                <a:prstGeom prst="rect">
                  <a:avLst/>
                </a:prstGeom>
                <a:grpFill/>
                <a:ln w="9525">
                  <a:noFill/>
                  <a:miter lim="800000"/>
                  <a:headEnd/>
                  <a:tailEnd/>
                </a:ln>
              </p:spPr>
              <p:txBody>
                <a:bodyPr/>
                <a:lstStyle/>
                <a:p>
                  <a:pPr>
                    <a:defRPr/>
                  </a:pPr>
                  <a:endParaRPr lang="en-US" dirty="0">
                    <a:ea typeface="+mn-ea"/>
                  </a:endParaRPr>
                </a:p>
              </p:txBody>
            </p:sp>
            <p:sp>
              <p:nvSpPr>
                <p:cNvPr id="162" name="Rectangle 58"/>
                <p:cNvSpPr>
                  <a:spLocks noChangeArrowheads="1"/>
                </p:cNvSpPr>
                <p:nvPr/>
              </p:nvSpPr>
              <p:spPr bwMode="auto">
                <a:xfrm>
                  <a:off x="330" y="283"/>
                  <a:ext cx="15" cy="95"/>
                </a:xfrm>
                <a:prstGeom prst="rect">
                  <a:avLst/>
                </a:prstGeom>
                <a:grpFill/>
                <a:ln w="9525">
                  <a:noFill/>
                  <a:miter lim="800000"/>
                  <a:headEnd/>
                  <a:tailEnd/>
                </a:ln>
              </p:spPr>
              <p:txBody>
                <a:bodyPr/>
                <a:lstStyle/>
                <a:p>
                  <a:pPr>
                    <a:defRPr/>
                  </a:pPr>
                  <a:endParaRPr lang="en-US" dirty="0">
                    <a:ea typeface="+mn-ea"/>
                  </a:endParaRPr>
                </a:p>
              </p:txBody>
            </p:sp>
            <p:sp>
              <p:nvSpPr>
                <p:cNvPr id="163" name="Rectangle 59"/>
                <p:cNvSpPr>
                  <a:spLocks noChangeArrowheads="1"/>
                </p:cNvSpPr>
                <p:nvPr/>
              </p:nvSpPr>
              <p:spPr bwMode="auto">
                <a:xfrm>
                  <a:off x="345" y="283"/>
                  <a:ext cx="15" cy="95"/>
                </a:xfrm>
                <a:prstGeom prst="rect">
                  <a:avLst/>
                </a:prstGeom>
                <a:grpFill/>
                <a:ln w="9525">
                  <a:noFill/>
                  <a:miter lim="800000"/>
                  <a:headEnd/>
                  <a:tailEnd/>
                </a:ln>
              </p:spPr>
              <p:txBody>
                <a:bodyPr/>
                <a:lstStyle/>
                <a:p>
                  <a:pPr>
                    <a:defRPr/>
                  </a:pPr>
                  <a:endParaRPr lang="en-US" dirty="0">
                    <a:ea typeface="+mn-ea"/>
                  </a:endParaRPr>
                </a:p>
              </p:txBody>
            </p:sp>
            <p:sp>
              <p:nvSpPr>
                <p:cNvPr id="164" name="Rectangle 60"/>
                <p:cNvSpPr>
                  <a:spLocks noChangeArrowheads="1"/>
                </p:cNvSpPr>
                <p:nvPr/>
              </p:nvSpPr>
              <p:spPr bwMode="auto">
                <a:xfrm>
                  <a:off x="362" y="283"/>
                  <a:ext cx="16" cy="95"/>
                </a:xfrm>
                <a:prstGeom prst="rect">
                  <a:avLst/>
                </a:prstGeom>
                <a:grpFill/>
                <a:ln w="9525">
                  <a:noFill/>
                  <a:miter lim="800000"/>
                  <a:headEnd/>
                  <a:tailEnd/>
                </a:ln>
              </p:spPr>
              <p:txBody>
                <a:bodyPr/>
                <a:lstStyle/>
                <a:p>
                  <a:pPr>
                    <a:defRPr/>
                  </a:pPr>
                  <a:endParaRPr lang="en-US" dirty="0">
                    <a:ea typeface="+mn-ea"/>
                  </a:endParaRPr>
                </a:p>
              </p:txBody>
            </p:sp>
            <p:sp>
              <p:nvSpPr>
                <p:cNvPr id="165" name="Rectangle 61"/>
                <p:cNvSpPr>
                  <a:spLocks noChangeArrowheads="1"/>
                </p:cNvSpPr>
                <p:nvPr/>
              </p:nvSpPr>
              <p:spPr bwMode="auto">
                <a:xfrm>
                  <a:off x="378" y="283"/>
                  <a:ext cx="15" cy="95"/>
                </a:xfrm>
                <a:prstGeom prst="rect">
                  <a:avLst/>
                </a:prstGeom>
                <a:grpFill/>
                <a:ln w="9525">
                  <a:noFill/>
                  <a:miter lim="800000"/>
                  <a:headEnd/>
                  <a:tailEnd/>
                </a:ln>
              </p:spPr>
              <p:txBody>
                <a:bodyPr/>
                <a:lstStyle/>
                <a:p>
                  <a:pPr>
                    <a:defRPr/>
                  </a:pPr>
                  <a:endParaRPr lang="en-US" dirty="0">
                    <a:ea typeface="+mn-ea"/>
                  </a:endParaRPr>
                </a:p>
              </p:txBody>
            </p:sp>
            <p:sp>
              <p:nvSpPr>
                <p:cNvPr id="166" name="Rectangle 62"/>
                <p:cNvSpPr>
                  <a:spLocks noChangeArrowheads="1"/>
                </p:cNvSpPr>
                <p:nvPr/>
              </p:nvSpPr>
              <p:spPr bwMode="auto">
                <a:xfrm>
                  <a:off x="393" y="283"/>
                  <a:ext cx="15" cy="95"/>
                </a:xfrm>
                <a:prstGeom prst="rect">
                  <a:avLst/>
                </a:prstGeom>
                <a:grpFill/>
                <a:ln w="9525">
                  <a:noFill/>
                  <a:miter lim="800000"/>
                  <a:headEnd/>
                  <a:tailEnd/>
                </a:ln>
              </p:spPr>
              <p:txBody>
                <a:bodyPr/>
                <a:lstStyle/>
                <a:p>
                  <a:pPr>
                    <a:defRPr/>
                  </a:pPr>
                  <a:endParaRPr lang="en-US" dirty="0">
                    <a:ea typeface="+mn-ea"/>
                  </a:endParaRPr>
                </a:p>
              </p:txBody>
            </p:sp>
            <p:sp>
              <p:nvSpPr>
                <p:cNvPr id="167" name="Rectangle 63"/>
                <p:cNvSpPr>
                  <a:spLocks noChangeArrowheads="1"/>
                </p:cNvSpPr>
                <p:nvPr/>
              </p:nvSpPr>
              <p:spPr bwMode="auto">
                <a:xfrm>
                  <a:off x="409" y="283"/>
                  <a:ext cx="16" cy="95"/>
                </a:xfrm>
                <a:prstGeom prst="rect">
                  <a:avLst/>
                </a:prstGeom>
                <a:grpFill/>
                <a:ln w="9525">
                  <a:noFill/>
                  <a:miter lim="800000"/>
                  <a:headEnd/>
                  <a:tailEnd/>
                </a:ln>
              </p:spPr>
              <p:txBody>
                <a:bodyPr/>
                <a:lstStyle/>
                <a:p>
                  <a:pPr>
                    <a:defRPr/>
                  </a:pPr>
                  <a:endParaRPr lang="en-US" dirty="0">
                    <a:ea typeface="+mn-ea"/>
                  </a:endParaRPr>
                </a:p>
              </p:txBody>
            </p:sp>
            <p:sp>
              <p:nvSpPr>
                <p:cNvPr id="168" name="Rectangle 64"/>
                <p:cNvSpPr>
                  <a:spLocks noChangeArrowheads="1"/>
                </p:cNvSpPr>
                <p:nvPr/>
              </p:nvSpPr>
              <p:spPr bwMode="auto">
                <a:xfrm>
                  <a:off x="425" y="283"/>
                  <a:ext cx="16" cy="95"/>
                </a:xfrm>
                <a:prstGeom prst="rect">
                  <a:avLst/>
                </a:prstGeom>
                <a:grpFill/>
                <a:ln w="9525">
                  <a:noFill/>
                  <a:miter lim="800000"/>
                  <a:headEnd/>
                  <a:tailEnd/>
                </a:ln>
              </p:spPr>
              <p:txBody>
                <a:bodyPr/>
                <a:lstStyle/>
                <a:p>
                  <a:pPr>
                    <a:defRPr/>
                  </a:pPr>
                  <a:endParaRPr lang="en-US" dirty="0">
                    <a:ea typeface="+mn-ea"/>
                  </a:endParaRPr>
                </a:p>
              </p:txBody>
            </p:sp>
            <p:sp>
              <p:nvSpPr>
                <p:cNvPr id="169" name="Rectangle 65"/>
                <p:cNvSpPr>
                  <a:spLocks noChangeArrowheads="1"/>
                </p:cNvSpPr>
                <p:nvPr/>
              </p:nvSpPr>
              <p:spPr bwMode="auto">
                <a:xfrm>
                  <a:off x="441" y="283"/>
                  <a:ext cx="15" cy="95"/>
                </a:xfrm>
                <a:prstGeom prst="rect">
                  <a:avLst/>
                </a:prstGeom>
                <a:grpFill/>
                <a:ln w="9525">
                  <a:noFill/>
                  <a:miter lim="800000"/>
                  <a:headEnd/>
                  <a:tailEnd/>
                </a:ln>
              </p:spPr>
              <p:txBody>
                <a:bodyPr/>
                <a:lstStyle/>
                <a:p>
                  <a:pPr>
                    <a:defRPr/>
                  </a:pPr>
                  <a:endParaRPr lang="en-US" dirty="0">
                    <a:ea typeface="+mn-ea"/>
                  </a:endParaRPr>
                </a:p>
              </p:txBody>
            </p:sp>
            <p:sp>
              <p:nvSpPr>
                <p:cNvPr id="170" name="Rectangle 66"/>
                <p:cNvSpPr>
                  <a:spLocks noChangeArrowheads="1"/>
                </p:cNvSpPr>
                <p:nvPr/>
              </p:nvSpPr>
              <p:spPr bwMode="auto">
                <a:xfrm>
                  <a:off x="456" y="283"/>
                  <a:ext cx="15" cy="95"/>
                </a:xfrm>
                <a:prstGeom prst="rect">
                  <a:avLst/>
                </a:prstGeom>
                <a:grpFill/>
                <a:ln w="9525">
                  <a:noFill/>
                  <a:miter lim="800000"/>
                  <a:headEnd/>
                  <a:tailEnd/>
                </a:ln>
              </p:spPr>
              <p:txBody>
                <a:bodyPr/>
                <a:lstStyle/>
                <a:p>
                  <a:pPr>
                    <a:defRPr/>
                  </a:pPr>
                  <a:endParaRPr lang="en-US" dirty="0">
                    <a:ea typeface="+mn-ea"/>
                  </a:endParaRPr>
                </a:p>
              </p:txBody>
            </p:sp>
            <p:sp>
              <p:nvSpPr>
                <p:cNvPr id="171" name="Rectangle 67"/>
                <p:cNvSpPr>
                  <a:spLocks noChangeArrowheads="1"/>
                </p:cNvSpPr>
                <p:nvPr/>
              </p:nvSpPr>
              <p:spPr bwMode="auto">
                <a:xfrm>
                  <a:off x="472" y="283"/>
                  <a:ext cx="16" cy="95"/>
                </a:xfrm>
                <a:prstGeom prst="rect">
                  <a:avLst/>
                </a:prstGeom>
                <a:grpFill/>
                <a:ln w="9525">
                  <a:noFill/>
                  <a:miter lim="800000"/>
                  <a:headEnd/>
                  <a:tailEnd/>
                </a:ln>
              </p:spPr>
              <p:txBody>
                <a:bodyPr/>
                <a:lstStyle/>
                <a:p>
                  <a:pPr>
                    <a:defRPr/>
                  </a:pPr>
                  <a:endParaRPr lang="en-US" dirty="0">
                    <a:ea typeface="+mn-ea"/>
                  </a:endParaRPr>
                </a:p>
              </p:txBody>
            </p:sp>
            <p:sp>
              <p:nvSpPr>
                <p:cNvPr id="172" name="Rectangle 68"/>
                <p:cNvSpPr>
                  <a:spLocks noChangeArrowheads="1"/>
                </p:cNvSpPr>
                <p:nvPr/>
              </p:nvSpPr>
              <p:spPr bwMode="auto">
                <a:xfrm>
                  <a:off x="488" y="283"/>
                  <a:ext cx="15" cy="95"/>
                </a:xfrm>
                <a:prstGeom prst="rect">
                  <a:avLst/>
                </a:prstGeom>
                <a:grpFill/>
                <a:ln w="9525">
                  <a:noFill/>
                  <a:miter lim="800000"/>
                  <a:headEnd/>
                  <a:tailEnd/>
                </a:ln>
              </p:spPr>
              <p:txBody>
                <a:bodyPr/>
                <a:lstStyle/>
                <a:p>
                  <a:pPr>
                    <a:defRPr/>
                  </a:pPr>
                  <a:endParaRPr lang="en-US" dirty="0">
                    <a:ea typeface="+mn-ea"/>
                  </a:endParaRPr>
                </a:p>
              </p:txBody>
            </p:sp>
            <p:sp>
              <p:nvSpPr>
                <p:cNvPr id="173" name="Rectangle 69"/>
                <p:cNvSpPr>
                  <a:spLocks noChangeArrowheads="1"/>
                </p:cNvSpPr>
                <p:nvPr/>
              </p:nvSpPr>
              <p:spPr bwMode="auto">
                <a:xfrm>
                  <a:off x="503" y="283"/>
                  <a:ext cx="16" cy="95"/>
                </a:xfrm>
                <a:prstGeom prst="rect">
                  <a:avLst/>
                </a:prstGeom>
                <a:grpFill/>
                <a:ln w="9525">
                  <a:noFill/>
                  <a:miter lim="800000"/>
                  <a:headEnd/>
                  <a:tailEnd/>
                </a:ln>
              </p:spPr>
              <p:txBody>
                <a:bodyPr/>
                <a:lstStyle/>
                <a:p>
                  <a:pPr>
                    <a:defRPr/>
                  </a:pPr>
                  <a:endParaRPr lang="en-US" dirty="0">
                    <a:ea typeface="+mn-ea"/>
                  </a:endParaRPr>
                </a:p>
              </p:txBody>
            </p:sp>
            <p:sp>
              <p:nvSpPr>
                <p:cNvPr id="174" name="Rectangle 70"/>
                <p:cNvSpPr>
                  <a:spLocks noChangeArrowheads="1"/>
                </p:cNvSpPr>
                <p:nvPr/>
              </p:nvSpPr>
              <p:spPr bwMode="auto">
                <a:xfrm>
                  <a:off x="520" y="283"/>
                  <a:ext cx="15" cy="95"/>
                </a:xfrm>
                <a:prstGeom prst="rect">
                  <a:avLst/>
                </a:prstGeom>
                <a:grpFill/>
                <a:ln w="9525">
                  <a:noFill/>
                  <a:miter lim="800000"/>
                  <a:headEnd/>
                  <a:tailEnd/>
                </a:ln>
              </p:spPr>
              <p:txBody>
                <a:bodyPr/>
                <a:lstStyle/>
                <a:p>
                  <a:pPr>
                    <a:defRPr/>
                  </a:pPr>
                  <a:endParaRPr lang="en-US" dirty="0">
                    <a:ea typeface="+mn-ea"/>
                  </a:endParaRPr>
                </a:p>
              </p:txBody>
            </p:sp>
            <p:sp>
              <p:nvSpPr>
                <p:cNvPr id="175" name="Rectangle 71"/>
                <p:cNvSpPr>
                  <a:spLocks noChangeArrowheads="1"/>
                </p:cNvSpPr>
                <p:nvPr/>
              </p:nvSpPr>
              <p:spPr bwMode="auto">
                <a:xfrm>
                  <a:off x="535" y="283"/>
                  <a:ext cx="16" cy="95"/>
                </a:xfrm>
                <a:prstGeom prst="rect">
                  <a:avLst/>
                </a:prstGeom>
                <a:grpFill/>
                <a:ln w="9525">
                  <a:noFill/>
                  <a:miter lim="800000"/>
                  <a:headEnd/>
                  <a:tailEnd/>
                </a:ln>
              </p:spPr>
              <p:txBody>
                <a:bodyPr/>
                <a:lstStyle/>
                <a:p>
                  <a:pPr>
                    <a:defRPr/>
                  </a:pPr>
                  <a:endParaRPr lang="en-US" dirty="0">
                    <a:ea typeface="+mn-ea"/>
                  </a:endParaRPr>
                </a:p>
              </p:txBody>
            </p:sp>
            <p:sp>
              <p:nvSpPr>
                <p:cNvPr id="176" name="Rectangle 72"/>
                <p:cNvSpPr>
                  <a:spLocks noChangeArrowheads="1"/>
                </p:cNvSpPr>
                <p:nvPr/>
              </p:nvSpPr>
              <p:spPr bwMode="auto">
                <a:xfrm>
                  <a:off x="551" y="283"/>
                  <a:ext cx="15" cy="95"/>
                </a:xfrm>
                <a:prstGeom prst="rect">
                  <a:avLst/>
                </a:prstGeom>
                <a:grpFill/>
                <a:ln w="9525">
                  <a:noFill/>
                  <a:miter lim="800000"/>
                  <a:headEnd/>
                  <a:tailEnd/>
                </a:ln>
              </p:spPr>
              <p:txBody>
                <a:bodyPr/>
                <a:lstStyle/>
                <a:p>
                  <a:pPr>
                    <a:defRPr/>
                  </a:pPr>
                  <a:endParaRPr lang="en-US" dirty="0">
                    <a:ea typeface="+mn-ea"/>
                  </a:endParaRPr>
                </a:p>
              </p:txBody>
            </p:sp>
            <p:sp>
              <p:nvSpPr>
                <p:cNvPr id="177" name="Rectangle 73"/>
                <p:cNvSpPr>
                  <a:spLocks noChangeArrowheads="1"/>
                </p:cNvSpPr>
                <p:nvPr/>
              </p:nvSpPr>
              <p:spPr bwMode="auto">
                <a:xfrm>
                  <a:off x="566" y="283"/>
                  <a:ext cx="16" cy="95"/>
                </a:xfrm>
                <a:prstGeom prst="rect">
                  <a:avLst/>
                </a:prstGeom>
                <a:grpFill/>
                <a:ln w="9525">
                  <a:noFill/>
                  <a:miter lim="800000"/>
                  <a:headEnd/>
                  <a:tailEnd/>
                </a:ln>
              </p:spPr>
              <p:txBody>
                <a:bodyPr/>
                <a:lstStyle/>
                <a:p>
                  <a:pPr>
                    <a:defRPr/>
                  </a:pPr>
                  <a:endParaRPr lang="en-US" dirty="0">
                    <a:ea typeface="+mn-ea"/>
                  </a:endParaRPr>
                </a:p>
              </p:txBody>
            </p:sp>
            <p:sp>
              <p:nvSpPr>
                <p:cNvPr id="178" name="Rectangle 74"/>
                <p:cNvSpPr>
                  <a:spLocks noChangeArrowheads="1"/>
                </p:cNvSpPr>
                <p:nvPr/>
              </p:nvSpPr>
              <p:spPr bwMode="auto">
                <a:xfrm>
                  <a:off x="583" y="283"/>
                  <a:ext cx="15" cy="95"/>
                </a:xfrm>
                <a:prstGeom prst="rect">
                  <a:avLst/>
                </a:prstGeom>
                <a:grpFill/>
                <a:ln w="9525">
                  <a:noFill/>
                  <a:miter lim="800000"/>
                  <a:headEnd/>
                  <a:tailEnd/>
                </a:ln>
              </p:spPr>
              <p:txBody>
                <a:bodyPr/>
                <a:lstStyle/>
                <a:p>
                  <a:pPr>
                    <a:defRPr/>
                  </a:pPr>
                  <a:endParaRPr lang="en-US" dirty="0">
                    <a:ea typeface="+mn-ea"/>
                  </a:endParaRPr>
                </a:p>
              </p:txBody>
            </p:sp>
            <p:sp>
              <p:nvSpPr>
                <p:cNvPr id="179" name="Rectangle 75"/>
                <p:cNvSpPr>
                  <a:spLocks noChangeArrowheads="1"/>
                </p:cNvSpPr>
                <p:nvPr/>
              </p:nvSpPr>
              <p:spPr bwMode="auto">
                <a:xfrm>
                  <a:off x="598" y="283"/>
                  <a:ext cx="16" cy="95"/>
                </a:xfrm>
                <a:prstGeom prst="rect">
                  <a:avLst/>
                </a:prstGeom>
                <a:grpFill/>
                <a:ln w="9525">
                  <a:noFill/>
                  <a:miter lim="800000"/>
                  <a:headEnd/>
                  <a:tailEnd/>
                </a:ln>
              </p:spPr>
              <p:txBody>
                <a:bodyPr/>
                <a:lstStyle/>
                <a:p>
                  <a:pPr>
                    <a:defRPr/>
                  </a:pPr>
                  <a:endParaRPr lang="en-US" dirty="0">
                    <a:ea typeface="+mn-ea"/>
                  </a:endParaRPr>
                </a:p>
              </p:txBody>
            </p:sp>
            <p:sp>
              <p:nvSpPr>
                <p:cNvPr id="180" name="Rectangle 76"/>
                <p:cNvSpPr>
                  <a:spLocks noChangeArrowheads="1"/>
                </p:cNvSpPr>
                <p:nvPr/>
              </p:nvSpPr>
              <p:spPr bwMode="auto">
                <a:xfrm>
                  <a:off x="614" y="283"/>
                  <a:ext cx="15" cy="95"/>
                </a:xfrm>
                <a:prstGeom prst="rect">
                  <a:avLst/>
                </a:prstGeom>
                <a:grpFill/>
                <a:ln w="9525">
                  <a:noFill/>
                  <a:miter lim="800000"/>
                  <a:headEnd/>
                  <a:tailEnd/>
                </a:ln>
              </p:spPr>
              <p:txBody>
                <a:bodyPr/>
                <a:lstStyle/>
                <a:p>
                  <a:pPr>
                    <a:defRPr/>
                  </a:pPr>
                  <a:endParaRPr lang="en-US" dirty="0">
                    <a:ea typeface="+mn-ea"/>
                  </a:endParaRPr>
                </a:p>
              </p:txBody>
            </p:sp>
            <p:sp>
              <p:nvSpPr>
                <p:cNvPr id="181" name="Rectangle 77"/>
                <p:cNvSpPr>
                  <a:spLocks noChangeArrowheads="1"/>
                </p:cNvSpPr>
                <p:nvPr/>
              </p:nvSpPr>
              <p:spPr bwMode="auto">
                <a:xfrm>
                  <a:off x="629" y="283"/>
                  <a:ext cx="15" cy="95"/>
                </a:xfrm>
                <a:prstGeom prst="rect">
                  <a:avLst/>
                </a:prstGeom>
                <a:grpFill/>
                <a:ln w="9525">
                  <a:noFill/>
                  <a:miter lim="800000"/>
                  <a:headEnd/>
                  <a:tailEnd/>
                </a:ln>
              </p:spPr>
              <p:txBody>
                <a:bodyPr/>
                <a:lstStyle/>
                <a:p>
                  <a:pPr>
                    <a:defRPr/>
                  </a:pPr>
                  <a:endParaRPr lang="en-US" dirty="0">
                    <a:ea typeface="+mn-ea"/>
                  </a:endParaRPr>
                </a:p>
              </p:txBody>
            </p:sp>
            <p:sp>
              <p:nvSpPr>
                <p:cNvPr id="182" name="Rectangle 78"/>
                <p:cNvSpPr>
                  <a:spLocks noChangeArrowheads="1"/>
                </p:cNvSpPr>
                <p:nvPr/>
              </p:nvSpPr>
              <p:spPr bwMode="auto">
                <a:xfrm>
                  <a:off x="644" y="283"/>
                  <a:ext cx="15" cy="95"/>
                </a:xfrm>
                <a:prstGeom prst="rect">
                  <a:avLst/>
                </a:prstGeom>
                <a:grpFill/>
                <a:ln w="9525">
                  <a:noFill/>
                  <a:miter lim="800000"/>
                  <a:headEnd/>
                  <a:tailEnd/>
                </a:ln>
              </p:spPr>
              <p:txBody>
                <a:bodyPr/>
                <a:lstStyle/>
                <a:p>
                  <a:pPr>
                    <a:defRPr/>
                  </a:pPr>
                  <a:endParaRPr lang="en-US" dirty="0">
                    <a:ea typeface="+mn-ea"/>
                  </a:endParaRPr>
                </a:p>
              </p:txBody>
            </p:sp>
            <p:sp>
              <p:nvSpPr>
                <p:cNvPr id="183" name="Rectangle 79"/>
                <p:cNvSpPr>
                  <a:spLocks noChangeArrowheads="1"/>
                </p:cNvSpPr>
                <p:nvPr/>
              </p:nvSpPr>
              <p:spPr bwMode="auto">
                <a:xfrm>
                  <a:off x="661" y="283"/>
                  <a:ext cx="16" cy="95"/>
                </a:xfrm>
                <a:prstGeom prst="rect">
                  <a:avLst/>
                </a:prstGeom>
                <a:grpFill/>
                <a:ln w="9525">
                  <a:noFill/>
                  <a:miter lim="800000"/>
                  <a:headEnd/>
                  <a:tailEnd/>
                </a:ln>
              </p:spPr>
              <p:txBody>
                <a:bodyPr/>
                <a:lstStyle/>
                <a:p>
                  <a:pPr>
                    <a:defRPr/>
                  </a:pPr>
                  <a:endParaRPr lang="en-US" dirty="0">
                    <a:ea typeface="+mn-ea"/>
                  </a:endParaRPr>
                </a:p>
              </p:txBody>
            </p:sp>
            <p:sp>
              <p:nvSpPr>
                <p:cNvPr id="184" name="Rectangle 80"/>
                <p:cNvSpPr>
                  <a:spLocks noChangeArrowheads="1"/>
                </p:cNvSpPr>
                <p:nvPr/>
              </p:nvSpPr>
              <p:spPr bwMode="auto">
                <a:xfrm>
                  <a:off x="677" y="283"/>
                  <a:ext cx="15" cy="95"/>
                </a:xfrm>
                <a:prstGeom prst="rect">
                  <a:avLst/>
                </a:prstGeom>
                <a:grpFill/>
                <a:ln w="9525">
                  <a:noFill/>
                  <a:miter lim="800000"/>
                  <a:headEnd/>
                  <a:tailEnd/>
                </a:ln>
              </p:spPr>
              <p:txBody>
                <a:bodyPr/>
                <a:lstStyle/>
                <a:p>
                  <a:pPr>
                    <a:defRPr/>
                  </a:pPr>
                  <a:endParaRPr lang="en-US" dirty="0">
                    <a:ea typeface="+mn-ea"/>
                  </a:endParaRPr>
                </a:p>
              </p:txBody>
            </p:sp>
            <p:sp>
              <p:nvSpPr>
                <p:cNvPr id="185" name="Rectangle 81"/>
                <p:cNvSpPr>
                  <a:spLocks noChangeArrowheads="1"/>
                </p:cNvSpPr>
                <p:nvPr/>
              </p:nvSpPr>
              <p:spPr bwMode="auto">
                <a:xfrm>
                  <a:off x="692" y="283"/>
                  <a:ext cx="15" cy="95"/>
                </a:xfrm>
                <a:prstGeom prst="rect">
                  <a:avLst/>
                </a:prstGeom>
                <a:grpFill/>
                <a:ln w="9525">
                  <a:noFill/>
                  <a:miter lim="800000"/>
                  <a:headEnd/>
                  <a:tailEnd/>
                </a:ln>
              </p:spPr>
              <p:txBody>
                <a:bodyPr/>
                <a:lstStyle/>
                <a:p>
                  <a:pPr>
                    <a:defRPr/>
                  </a:pPr>
                  <a:endParaRPr lang="en-US" dirty="0">
                    <a:ea typeface="+mn-ea"/>
                  </a:endParaRPr>
                </a:p>
              </p:txBody>
            </p:sp>
            <p:sp>
              <p:nvSpPr>
                <p:cNvPr id="186" name="Rectangle 82"/>
                <p:cNvSpPr>
                  <a:spLocks noChangeArrowheads="1"/>
                </p:cNvSpPr>
                <p:nvPr/>
              </p:nvSpPr>
              <p:spPr bwMode="auto">
                <a:xfrm>
                  <a:off x="708" y="283"/>
                  <a:ext cx="16" cy="95"/>
                </a:xfrm>
                <a:prstGeom prst="rect">
                  <a:avLst/>
                </a:prstGeom>
                <a:grpFill/>
                <a:ln w="9525">
                  <a:noFill/>
                  <a:miter lim="800000"/>
                  <a:headEnd/>
                  <a:tailEnd/>
                </a:ln>
              </p:spPr>
              <p:txBody>
                <a:bodyPr/>
                <a:lstStyle/>
                <a:p>
                  <a:pPr>
                    <a:defRPr/>
                  </a:pPr>
                  <a:endParaRPr lang="en-US" dirty="0">
                    <a:ea typeface="+mn-ea"/>
                  </a:endParaRPr>
                </a:p>
              </p:txBody>
            </p:sp>
            <p:sp>
              <p:nvSpPr>
                <p:cNvPr id="187" name="Rectangle 83"/>
                <p:cNvSpPr>
                  <a:spLocks noChangeArrowheads="1"/>
                </p:cNvSpPr>
                <p:nvPr/>
              </p:nvSpPr>
              <p:spPr bwMode="auto">
                <a:xfrm>
                  <a:off x="724" y="283"/>
                  <a:ext cx="15" cy="95"/>
                </a:xfrm>
                <a:prstGeom prst="rect">
                  <a:avLst/>
                </a:prstGeom>
                <a:grpFill/>
                <a:ln w="9525">
                  <a:noFill/>
                  <a:miter lim="800000"/>
                  <a:headEnd/>
                  <a:tailEnd/>
                </a:ln>
              </p:spPr>
              <p:txBody>
                <a:bodyPr/>
                <a:lstStyle/>
                <a:p>
                  <a:pPr>
                    <a:defRPr/>
                  </a:pPr>
                  <a:endParaRPr lang="en-US" dirty="0">
                    <a:ea typeface="+mn-ea"/>
                  </a:endParaRPr>
                </a:p>
              </p:txBody>
            </p:sp>
            <p:sp>
              <p:nvSpPr>
                <p:cNvPr id="188" name="Rectangle 84"/>
                <p:cNvSpPr>
                  <a:spLocks noChangeArrowheads="1"/>
                </p:cNvSpPr>
                <p:nvPr/>
              </p:nvSpPr>
              <p:spPr bwMode="auto">
                <a:xfrm>
                  <a:off x="739" y="283"/>
                  <a:ext cx="16" cy="95"/>
                </a:xfrm>
                <a:prstGeom prst="rect">
                  <a:avLst/>
                </a:prstGeom>
                <a:grpFill/>
                <a:ln w="9525">
                  <a:noFill/>
                  <a:miter lim="800000"/>
                  <a:headEnd/>
                  <a:tailEnd/>
                </a:ln>
              </p:spPr>
              <p:txBody>
                <a:bodyPr/>
                <a:lstStyle/>
                <a:p>
                  <a:pPr>
                    <a:defRPr/>
                  </a:pPr>
                  <a:endParaRPr lang="en-US" dirty="0">
                    <a:ea typeface="+mn-ea"/>
                  </a:endParaRPr>
                </a:p>
              </p:txBody>
            </p:sp>
            <p:sp>
              <p:nvSpPr>
                <p:cNvPr id="189" name="Rectangle 85"/>
                <p:cNvSpPr>
                  <a:spLocks noChangeArrowheads="1"/>
                </p:cNvSpPr>
                <p:nvPr/>
              </p:nvSpPr>
              <p:spPr bwMode="auto">
                <a:xfrm>
                  <a:off x="755" y="283"/>
                  <a:ext cx="15" cy="95"/>
                </a:xfrm>
                <a:prstGeom prst="rect">
                  <a:avLst/>
                </a:prstGeom>
                <a:grpFill/>
                <a:ln w="9525">
                  <a:noFill/>
                  <a:miter lim="800000"/>
                  <a:headEnd/>
                  <a:tailEnd/>
                </a:ln>
              </p:spPr>
              <p:txBody>
                <a:bodyPr/>
                <a:lstStyle/>
                <a:p>
                  <a:pPr>
                    <a:defRPr/>
                  </a:pPr>
                  <a:endParaRPr lang="en-US" dirty="0">
                    <a:ea typeface="+mn-ea"/>
                  </a:endParaRPr>
                </a:p>
              </p:txBody>
            </p:sp>
            <p:sp>
              <p:nvSpPr>
                <p:cNvPr id="190" name="Rectangle 86"/>
                <p:cNvSpPr>
                  <a:spLocks noChangeArrowheads="1"/>
                </p:cNvSpPr>
                <p:nvPr/>
              </p:nvSpPr>
              <p:spPr bwMode="auto">
                <a:xfrm>
                  <a:off x="771" y="283"/>
                  <a:ext cx="16" cy="95"/>
                </a:xfrm>
                <a:prstGeom prst="rect">
                  <a:avLst/>
                </a:prstGeom>
                <a:grpFill/>
                <a:ln w="9525">
                  <a:noFill/>
                  <a:miter lim="800000"/>
                  <a:headEnd/>
                  <a:tailEnd/>
                </a:ln>
              </p:spPr>
              <p:txBody>
                <a:bodyPr/>
                <a:lstStyle/>
                <a:p>
                  <a:pPr>
                    <a:defRPr/>
                  </a:pPr>
                  <a:endParaRPr lang="en-US" dirty="0">
                    <a:ea typeface="+mn-ea"/>
                  </a:endParaRPr>
                </a:p>
              </p:txBody>
            </p:sp>
            <p:sp>
              <p:nvSpPr>
                <p:cNvPr id="191" name="Rectangle 87"/>
                <p:cNvSpPr>
                  <a:spLocks noChangeArrowheads="1"/>
                </p:cNvSpPr>
                <p:nvPr/>
              </p:nvSpPr>
              <p:spPr bwMode="auto">
                <a:xfrm>
                  <a:off x="787" y="283"/>
                  <a:ext cx="15" cy="95"/>
                </a:xfrm>
                <a:prstGeom prst="rect">
                  <a:avLst/>
                </a:prstGeom>
                <a:grpFill/>
                <a:ln w="9525">
                  <a:noFill/>
                  <a:miter lim="800000"/>
                  <a:headEnd/>
                  <a:tailEnd/>
                </a:ln>
              </p:spPr>
              <p:txBody>
                <a:bodyPr/>
                <a:lstStyle/>
                <a:p>
                  <a:pPr>
                    <a:defRPr/>
                  </a:pPr>
                  <a:endParaRPr lang="en-US" dirty="0">
                    <a:ea typeface="+mn-ea"/>
                  </a:endParaRPr>
                </a:p>
              </p:txBody>
            </p:sp>
            <p:sp>
              <p:nvSpPr>
                <p:cNvPr id="192" name="Rectangle 88"/>
                <p:cNvSpPr>
                  <a:spLocks noChangeArrowheads="1"/>
                </p:cNvSpPr>
                <p:nvPr/>
              </p:nvSpPr>
              <p:spPr bwMode="auto">
                <a:xfrm>
                  <a:off x="802" y="283"/>
                  <a:ext cx="16" cy="95"/>
                </a:xfrm>
                <a:prstGeom prst="rect">
                  <a:avLst/>
                </a:prstGeom>
                <a:grpFill/>
                <a:ln w="9525">
                  <a:noFill/>
                  <a:miter lim="800000"/>
                  <a:headEnd/>
                  <a:tailEnd/>
                </a:ln>
              </p:spPr>
              <p:txBody>
                <a:bodyPr/>
                <a:lstStyle/>
                <a:p>
                  <a:pPr>
                    <a:defRPr/>
                  </a:pPr>
                  <a:endParaRPr lang="en-US" dirty="0">
                    <a:ea typeface="+mn-ea"/>
                  </a:endParaRPr>
                </a:p>
              </p:txBody>
            </p:sp>
            <p:sp>
              <p:nvSpPr>
                <p:cNvPr id="193" name="Rectangle 89"/>
                <p:cNvSpPr>
                  <a:spLocks noChangeArrowheads="1"/>
                </p:cNvSpPr>
                <p:nvPr/>
              </p:nvSpPr>
              <p:spPr bwMode="auto">
                <a:xfrm>
                  <a:off x="819" y="283"/>
                  <a:ext cx="15" cy="95"/>
                </a:xfrm>
                <a:prstGeom prst="rect">
                  <a:avLst/>
                </a:prstGeom>
                <a:grpFill/>
                <a:ln w="9525">
                  <a:noFill/>
                  <a:miter lim="800000"/>
                  <a:headEnd/>
                  <a:tailEnd/>
                </a:ln>
              </p:spPr>
              <p:txBody>
                <a:bodyPr/>
                <a:lstStyle/>
                <a:p>
                  <a:pPr>
                    <a:defRPr/>
                  </a:pPr>
                  <a:endParaRPr lang="en-US" dirty="0">
                    <a:ea typeface="+mn-ea"/>
                  </a:endParaRPr>
                </a:p>
              </p:txBody>
            </p:sp>
            <p:sp>
              <p:nvSpPr>
                <p:cNvPr id="194" name="Rectangle 90"/>
                <p:cNvSpPr>
                  <a:spLocks noChangeArrowheads="1"/>
                </p:cNvSpPr>
                <p:nvPr/>
              </p:nvSpPr>
              <p:spPr bwMode="auto">
                <a:xfrm>
                  <a:off x="834" y="283"/>
                  <a:ext cx="16" cy="95"/>
                </a:xfrm>
                <a:prstGeom prst="rect">
                  <a:avLst/>
                </a:prstGeom>
                <a:grpFill/>
                <a:ln w="9525">
                  <a:noFill/>
                  <a:miter lim="800000"/>
                  <a:headEnd/>
                  <a:tailEnd/>
                </a:ln>
              </p:spPr>
              <p:txBody>
                <a:bodyPr/>
                <a:lstStyle/>
                <a:p>
                  <a:pPr>
                    <a:defRPr/>
                  </a:pPr>
                  <a:endParaRPr lang="en-US" dirty="0">
                    <a:ea typeface="+mn-ea"/>
                  </a:endParaRPr>
                </a:p>
              </p:txBody>
            </p:sp>
            <p:sp>
              <p:nvSpPr>
                <p:cNvPr id="195" name="Rectangle 91"/>
                <p:cNvSpPr>
                  <a:spLocks noChangeArrowheads="1"/>
                </p:cNvSpPr>
                <p:nvPr/>
              </p:nvSpPr>
              <p:spPr bwMode="auto">
                <a:xfrm>
                  <a:off x="850" y="283"/>
                  <a:ext cx="15" cy="95"/>
                </a:xfrm>
                <a:prstGeom prst="rect">
                  <a:avLst/>
                </a:prstGeom>
                <a:grpFill/>
                <a:ln w="9525">
                  <a:noFill/>
                  <a:miter lim="800000"/>
                  <a:headEnd/>
                  <a:tailEnd/>
                </a:ln>
              </p:spPr>
              <p:txBody>
                <a:bodyPr/>
                <a:lstStyle/>
                <a:p>
                  <a:pPr>
                    <a:defRPr/>
                  </a:pPr>
                  <a:endParaRPr lang="en-US" dirty="0">
                    <a:ea typeface="+mn-ea"/>
                  </a:endParaRPr>
                </a:p>
              </p:txBody>
            </p:sp>
            <p:sp>
              <p:nvSpPr>
                <p:cNvPr id="196" name="Rectangle 92"/>
                <p:cNvSpPr>
                  <a:spLocks noChangeArrowheads="1"/>
                </p:cNvSpPr>
                <p:nvPr/>
              </p:nvSpPr>
              <p:spPr bwMode="auto">
                <a:xfrm>
                  <a:off x="865" y="283"/>
                  <a:ext cx="16" cy="95"/>
                </a:xfrm>
                <a:prstGeom prst="rect">
                  <a:avLst/>
                </a:prstGeom>
                <a:grpFill/>
                <a:ln w="9525">
                  <a:noFill/>
                  <a:miter lim="800000"/>
                  <a:headEnd/>
                  <a:tailEnd/>
                </a:ln>
              </p:spPr>
              <p:txBody>
                <a:bodyPr/>
                <a:lstStyle/>
                <a:p>
                  <a:pPr>
                    <a:defRPr/>
                  </a:pPr>
                  <a:endParaRPr lang="en-US" dirty="0">
                    <a:ea typeface="+mn-ea"/>
                  </a:endParaRPr>
                </a:p>
              </p:txBody>
            </p:sp>
            <p:sp>
              <p:nvSpPr>
                <p:cNvPr id="197" name="Rectangle 93"/>
                <p:cNvSpPr>
                  <a:spLocks noChangeArrowheads="1"/>
                </p:cNvSpPr>
                <p:nvPr/>
              </p:nvSpPr>
              <p:spPr bwMode="auto">
                <a:xfrm>
                  <a:off x="882" y="283"/>
                  <a:ext cx="15" cy="95"/>
                </a:xfrm>
                <a:prstGeom prst="rect">
                  <a:avLst/>
                </a:prstGeom>
                <a:grpFill/>
                <a:ln w="9525">
                  <a:noFill/>
                  <a:miter lim="800000"/>
                  <a:headEnd/>
                  <a:tailEnd/>
                </a:ln>
              </p:spPr>
              <p:txBody>
                <a:bodyPr/>
                <a:lstStyle/>
                <a:p>
                  <a:pPr>
                    <a:defRPr/>
                  </a:pPr>
                  <a:endParaRPr lang="en-US" dirty="0">
                    <a:ea typeface="+mn-ea"/>
                  </a:endParaRPr>
                </a:p>
              </p:txBody>
            </p:sp>
            <p:sp>
              <p:nvSpPr>
                <p:cNvPr id="198" name="Rectangle 94"/>
                <p:cNvSpPr>
                  <a:spLocks noChangeArrowheads="1"/>
                </p:cNvSpPr>
                <p:nvPr/>
              </p:nvSpPr>
              <p:spPr bwMode="auto">
                <a:xfrm>
                  <a:off x="897" y="283"/>
                  <a:ext cx="16" cy="95"/>
                </a:xfrm>
                <a:prstGeom prst="rect">
                  <a:avLst/>
                </a:prstGeom>
                <a:grpFill/>
                <a:ln w="9525">
                  <a:noFill/>
                  <a:miter lim="800000"/>
                  <a:headEnd/>
                  <a:tailEnd/>
                </a:ln>
              </p:spPr>
              <p:txBody>
                <a:bodyPr/>
                <a:lstStyle/>
                <a:p>
                  <a:pPr>
                    <a:defRPr/>
                  </a:pPr>
                  <a:endParaRPr lang="en-US" dirty="0">
                    <a:ea typeface="+mn-ea"/>
                  </a:endParaRPr>
                </a:p>
              </p:txBody>
            </p:sp>
            <p:sp>
              <p:nvSpPr>
                <p:cNvPr id="199" name="Rectangle 95"/>
                <p:cNvSpPr>
                  <a:spLocks noChangeArrowheads="1"/>
                </p:cNvSpPr>
                <p:nvPr/>
              </p:nvSpPr>
              <p:spPr bwMode="auto">
                <a:xfrm>
                  <a:off x="913" y="283"/>
                  <a:ext cx="15" cy="95"/>
                </a:xfrm>
                <a:prstGeom prst="rect">
                  <a:avLst/>
                </a:prstGeom>
                <a:grpFill/>
                <a:ln w="9525">
                  <a:noFill/>
                  <a:miter lim="800000"/>
                  <a:headEnd/>
                  <a:tailEnd/>
                </a:ln>
              </p:spPr>
              <p:txBody>
                <a:bodyPr/>
                <a:lstStyle/>
                <a:p>
                  <a:pPr>
                    <a:defRPr/>
                  </a:pPr>
                  <a:endParaRPr lang="en-US" dirty="0">
                    <a:ea typeface="+mn-ea"/>
                  </a:endParaRPr>
                </a:p>
              </p:txBody>
            </p:sp>
            <p:sp>
              <p:nvSpPr>
                <p:cNvPr id="200" name="Rectangle 96"/>
                <p:cNvSpPr>
                  <a:spLocks noChangeArrowheads="1"/>
                </p:cNvSpPr>
                <p:nvPr/>
              </p:nvSpPr>
              <p:spPr bwMode="auto">
                <a:xfrm>
                  <a:off x="928" y="283"/>
                  <a:ext cx="15" cy="95"/>
                </a:xfrm>
                <a:prstGeom prst="rect">
                  <a:avLst/>
                </a:prstGeom>
                <a:grpFill/>
                <a:ln w="9525">
                  <a:noFill/>
                  <a:miter lim="800000"/>
                  <a:headEnd/>
                  <a:tailEnd/>
                </a:ln>
              </p:spPr>
              <p:txBody>
                <a:bodyPr/>
                <a:lstStyle/>
                <a:p>
                  <a:pPr>
                    <a:defRPr/>
                  </a:pPr>
                  <a:endParaRPr lang="en-US" dirty="0">
                    <a:ea typeface="+mn-ea"/>
                  </a:endParaRPr>
                </a:p>
              </p:txBody>
            </p:sp>
            <p:sp>
              <p:nvSpPr>
                <p:cNvPr id="201" name="Rectangle 97"/>
                <p:cNvSpPr>
                  <a:spLocks noChangeArrowheads="1"/>
                </p:cNvSpPr>
                <p:nvPr/>
              </p:nvSpPr>
              <p:spPr bwMode="auto">
                <a:xfrm>
                  <a:off x="943" y="283"/>
                  <a:ext cx="15" cy="95"/>
                </a:xfrm>
                <a:prstGeom prst="rect">
                  <a:avLst/>
                </a:prstGeom>
                <a:grpFill/>
                <a:ln w="9525">
                  <a:noFill/>
                  <a:miter lim="800000"/>
                  <a:headEnd/>
                  <a:tailEnd/>
                </a:ln>
              </p:spPr>
              <p:txBody>
                <a:bodyPr/>
                <a:lstStyle/>
                <a:p>
                  <a:pPr>
                    <a:defRPr/>
                  </a:pPr>
                  <a:endParaRPr lang="en-US" dirty="0">
                    <a:ea typeface="+mn-ea"/>
                  </a:endParaRPr>
                </a:p>
              </p:txBody>
            </p:sp>
            <p:sp>
              <p:nvSpPr>
                <p:cNvPr id="202" name="Rectangle 98"/>
                <p:cNvSpPr>
                  <a:spLocks noChangeArrowheads="1"/>
                </p:cNvSpPr>
                <p:nvPr/>
              </p:nvSpPr>
              <p:spPr bwMode="auto">
                <a:xfrm>
                  <a:off x="960" y="283"/>
                  <a:ext cx="15" cy="95"/>
                </a:xfrm>
                <a:prstGeom prst="rect">
                  <a:avLst/>
                </a:prstGeom>
                <a:grpFill/>
                <a:ln w="9525">
                  <a:noFill/>
                  <a:miter lim="800000"/>
                  <a:headEnd/>
                  <a:tailEnd/>
                </a:ln>
              </p:spPr>
              <p:txBody>
                <a:bodyPr/>
                <a:lstStyle/>
                <a:p>
                  <a:pPr>
                    <a:defRPr/>
                  </a:pPr>
                  <a:endParaRPr lang="en-US" dirty="0">
                    <a:ea typeface="+mn-ea"/>
                  </a:endParaRPr>
                </a:p>
              </p:txBody>
            </p:sp>
            <p:sp>
              <p:nvSpPr>
                <p:cNvPr id="203" name="Rectangle 99"/>
                <p:cNvSpPr>
                  <a:spLocks noChangeArrowheads="1"/>
                </p:cNvSpPr>
                <p:nvPr/>
              </p:nvSpPr>
              <p:spPr bwMode="auto">
                <a:xfrm>
                  <a:off x="975" y="283"/>
                  <a:ext cx="16" cy="95"/>
                </a:xfrm>
                <a:prstGeom prst="rect">
                  <a:avLst/>
                </a:prstGeom>
                <a:grpFill/>
                <a:ln w="9525">
                  <a:noFill/>
                  <a:miter lim="800000"/>
                  <a:headEnd/>
                  <a:tailEnd/>
                </a:ln>
              </p:spPr>
              <p:txBody>
                <a:bodyPr/>
                <a:lstStyle/>
                <a:p>
                  <a:pPr>
                    <a:defRPr/>
                  </a:pPr>
                  <a:endParaRPr lang="en-US" dirty="0">
                    <a:ea typeface="+mn-ea"/>
                  </a:endParaRPr>
                </a:p>
              </p:txBody>
            </p:sp>
            <p:sp>
              <p:nvSpPr>
                <p:cNvPr id="204" name="Rectangle 100"/>
                <p:cNvSpPr>
                  <a:spLocks noChangeArrowheads="1"/>
                </p:cNvSpPr>
                <p:nvPr/>
              </p:nvSpPr>
              <p:spPr bwMode="auto">
                <a:xfrm>
                  <a:off x="991" y="283"/>
                  <a:ext cx="15" cy="95"/>
                </a:xfrm>
                <a:prstGeom prst="rect">
                  <a:avLst/>
                </a:prstGeom>
                <a:grpFill/>
                <a:ln w="9525">
                  <a:noFill/>
                  <a:miter lim="800000"/>
                  <a:headEnd/>
                  <a:tailEnd/>
                </a:ln>
              </p:spPr>
              <p:txBody>
                <a:bodyPr/>
                <a:lstStyle/>
                <a:p>
                  <a:pPr>
                    <a:defRPr/>
                  </a:pPr>
                  <a:endParaRPr lang="en-US" dirty="0">
                    <a:ea typeface="+mn-ea"/>
                  </a:endParaRPr>
                </a:p>
              </p:txBody>
            </p:sp>
            <p:sp>
              <p:nvSpPr>
                <p:cNvPr id="205" name="Rectangle 101"/>
                <p:cNvSpPr>
                  <a:spLocks noChangeArrowheads="1"/>
                </p:cNvSpPr>
                <p:nvPr/>
              </p:nvSpPr>
              <p:spPr bwMode="auto">
                <a:xfrm>
                  <a:off x="1007" y="283"/>
                  <a:ext cx="16" cy="95"/>
                </a:xfrm>
                <a:prstGeom prst="rect">
                  <a:avLst/>
                </a:prstGeom>
                <a:grpFill/>
                <a:ln w="9525">
                  <a:noFill/>
                  <a:miter lim="800000"/>
                  <a:headEnd/>
                  <a:tailEnd/>
                </a:ln>
              </p:spPr>
              <p:txBody>
                <a:bodyPr/>
                <a:lstStyle/>
                <a:p>
                  <a:pPr>
                    <a:defRPr/>
                  </a:pPr>
                  <a:endParaRPr lang="en-US" dirty="0">
                    <a:ea typeface="+mn-ea"/>
                  </a:endParaRPr>
                </a:p>
              </p:txBody>
            </p:sp>
            <p:sp>
              <p:nvSpPr>
                <p:cNvPr id="206" name="Rectangle 102"/>
                <p:cNvSpPr>
                  <a:spLocks noChangeArrowheads="1"/>
                </p:cNvSpPr>
                <p:nvPr/>
              </p:nvSpPr>
              <p:spPr bwMode="auto">
                <a:xfrm>
                  <a:off x="1023" y="283"/>
                  <a:ext cx="15" cy="95"/>
                </a:xfrm>
                <a:prstGeom prst="rect">
                  <a:avLst/>
                </a:prstGeom>
                <a:grpFill/>
                <a:ln w="9525">
                  <a:noFill/>
                  <a:miter lim="800000"/>
                  <a:headEnd/>
                  <a:tailEnd/>
                </a:ln>
              </p:spPr>
              <p:txBody>
                <a:bodyPr/>
                <a:lstStyle/>
                <a:p>
                  <a:pPr>
                    <a:defRPr/>
                  </a:pPr>
                  <a:endParaRPr lang="en-US" dirty="0">
                    <a:ea typeface="+mn-ea"/>
                  </a:endParaRPr>
                </a:p>
              </p:txBody>
            </p:sp>
            <p:sp>
              <p:nvSpPr>
                <p:cNvPr id="207" name="Rectangle 103"/>
                <p:cNvSpPr>
                  <a:spLocks noChangeArrowheads="1"/>
                </p:cNvSpPr>
                <p:nvPr/>
              </p:nvSpPr>
              <p:spPr bwMode="auto">
                <a:xfrm>
                  <a:off x="1038" y="283"/>
                  <a:ext cx="16" cy="95"/>
                </a:xfrm>
                <a:prstGeom prst="rect">
                  <a:avLst/>
                </a:prstGeom>
                <a:grpFill/>
                <a:ln w="9525">
                  <a:noFill/>
                  <a:miter lim="800000"/>
                  <a:headEnd/>
                  <a:tailEnd/>
                </a:ln>
              </p:spPr>
              <p:txBody>
                <a:bodyPr/>
                <a:lstStyle/>
                <a:p>
                  <a:pPr>
                    <a:defRPr/>
                  </a:pPr>
                  <a:endParaRPr lang="en-US" dirty="0">
                    <a:ea typeface="+mn-ea"/>
                  </a:endParaRPr>
                </a:p>
              </p:txBody>
            </p:sp>
            <p:sp>
              <p:nvSpPr>
                <p:cNvPr id="208" name="Rectangle 104"/>
                <p:cNvSpPr>
                  <a:spLocks noChangeArrowheads="1"/>
                </p:cNvSpPr>
                <p:nvPr/>
              </p:nvSpPr>
              <p:spPr bwMode="auto">
                <a:xfrm>
                  <a:off x="1054" y="283"/>
                  <a:ext cx="15" cy="95"/>
                </a:xfrm>
                <a:prstGeom prst="rect">
                  <a:avLst/>
                </a:prstGeom>
                <a:grpFill/>
                <a:ln w="9525">
                  <a:noFill/>
                  <a:miter lim="800000"/>
                  <a:headEnd/>
                  <a:tailEnd/>
                </a:ln>
              </p:spPr>
              <p:txBody>
                <a:bodyPr/>
                <a:lstStyle/>
                <a:p>
                  <a:pPr>
                    <a:defRPr/>
                  </a:pPr>
                  <a:endParaRPr lang="en-US" dirty="0">
                    <a:ea typeface="+mn-ea"/>
                  </a:endParaRPr>
                </a:p>
              </p:txBody>
            </p:sp>
            <p:sp>
              <p:nvSpPr>
                <p:cNvPr id="209" name="Rectangle 105"/>
                <p:cNvSpPr>
                  <a:spLocks noChangeArrowheads="1"/>
                </p:cNvSpPr>
                <p:nvPr/>
              </p:nvSpPr>
              <p:spPr bwMode="auto">
                <a:xfrm>
                  <a:off x="1070" y="283"/>
                  <a:ext cx="16" cy="95"/>
                </a:xfrm>
                <a:prstGeom prst="rect">
                  <a:avLst/>
                </a:prstGeom>
                <a:grpFill/>
                <a:ln w="9525">
                  <a:noFill/>
                  <a:miter lim="800000"/>
                  <a:headEnd/>
                  <a:tailEnd/>
                </a:ln>
              </p:spPr>
              <p:txBody>
                <a:bodyPr/>
                <a:lstStyle/>
                <a:p>
                  <a:pPr>
                    <a:defRPr/>
                  </a:pPr>
                  <a:endParaRPr lang="en-US" dirty="0">
                    <a:ea typeface="+mn-ea"/>
                  </a:endParaRPr>
                </a:p>
              </p:txBody>
            </p:sp>
            <p:sp>
              <p:nvSpPr>
                <p:cNvPr id="210" name="Rectangle 106"/>
                <p:cNvSpPr>
                  <a:spLocks noChangeArrowheads="1"/>
                </p:cNvSpPr>
                <p:nvPr/>
              </p:nvSpPr>
              <p:spPr bwMode="auto">
                <a:xfrm>
                  <a:off x="1086" y="283"/>
                  <a:ext cx="15" cy="95"/>
                </a:xfrm>
                <a:prstGeom prst="rect">
                  <a:avLst/>
                </a:prstGeom>
                <a:grpFill/>
                <a:ln w="9525">
                  <a:noFill/>
                  <a:miter lim="800000"/>
                  <a:headEnd/>
                  <a:tailEnd/>
                </a:ln>
              </p:spPr>
              <p:txBody>
                <a:bodyPr/>
                <a:lstStyle/>
                <a:p>
                  <a:pPr>
                    <a:defRPr/>
                  </a:pPr>
                  <a:endParaRPr lang="en-US" dirty="0">
                    <a:ea typeface="+mn-ea"/>
                  </a:endParaRPr>
                </a:p>
              </p:txBody>
            </p:sp>
            <p:sp>
              <p:nvSpPr>
                <p:cNvPr id="211" name="Rectangle 107"/>
                <p:cNvSpPr>
                  <a:spLocks noChangeArrowheads="1"/>
                </p:cNvSpPr>
                <p:nvPr/>
              </p:nvSpPr>
              <p:spPr bwMode="auto">
                <a:xfrm>
                  <a:off x="1101" y="283"/>
                  <a:ext cx="16" cy="95"/>
                </a:xfrm>
                <a:prstGeom prst="rect">
                  <a:avLst/>
                </a:prstGeom>
                <a:grpFill/>
                <a:ln w="9525">
                  <a:noFill/>
                  <a:miter lim="800000"/>
                  <a:headEnd/>
                  <a:tailEnd/>
                </a:ln>
              </p:spPr>
              <p:txBody>
                <a:bodyPr/>
                <a:lstStyle/>
                <a:p>
                  <a:pPr>
                    <a:defRPr/>
                  </a:pPr>
                  <a:endParaRPr lang="en-US" dirty="0">
                    <a:ea typeface="+mn-ea"/>
                  </a:endParaRPr>
                </a:p>
              </p:txBody>
            </p:sp>
            <p:sp>
              <p:nvSpPr>
                <p:cNvPr id="212" name="Rectangle 108"/>
                <p:cNvSpPr>
                  <a:spLocks noChangeArrowheads="1"/>
                </p:cNvSpPr>
                <p:nvPr/>
              </p:nvSpPr>
              <p:spPr bwMode="auto">
                <a:xfrm>
                  <a:off x="1118" y="283"/>
                  <a:ext cx="15" cy="95"/>
                </a:xfrm>
                <a:prstGeom prst="rect">
                  <a:avLst/>
                </a:prstGeom>
                <a:grpFill/>
                <a:ln w="9525">
                  <a:noFill/>
                  <a:miter lim="800000"/>
                  <a:headEnd/>
                  <a:tailEnd/>
                </a:ln>
              </p:spPr>
              <p:txBody>
                <a:bodyPr/>
                <a:lstStyle/>
                <a:p>
                  <a:pPr>
                    <a:defRPr/>
                  </a:pPr>
                  <a:endParaRPr lang="en-US" dirty="0">
                    <a:ea typeface="+mn-ea"/>
                  </a:endParaRPr>
                </a:p>
              </p:txBody>
            </p:sp>
            <p:sp>
              <p:nvSpPr>
                <p:cNvPr id="213" name="Rectangle 109"/>
                <p:cNvSpPr>
                  <a:spLocks noChangeArrowheads="1"/>
                </p:cNvSpPr>
                <p:nvPr/>
              </p:nvSpPr>
              <p:spPr bwMode="auto">
                <a:xfrm>
                  <a:off x="1133" y="283"/>
                  <a:ext cx="16" cy="95"/>
                </a:xfrm>
                <a:prstGeom prst="rect">
                  <a:avLst/>
                </a:prstGeom>
                <a:grpFill/>
                <a:ln w="9525">
                  <a:noFill/>
                  <a:miter lim="800000"/>
                  <a:headEnd/>
                  <a:tailEnd/>
                </a:ln>
              </p:spPr>
              <p:txBody>
                <a:bodyPr/>
                <a:lstStyle/>
                <a:p>
                  <a:pPr>
                    <a:defRPr/>
                  </a:pPr>
                  <a:endParaRPr lang="en-US" dirty="0">
                    <a:ea typeface="+mn-ea"/>
                  </a:endParaRPr>
                </a:p>
              </p:txBody>
            </p:sp>
            <p:sp>
              <p:nvSpPr>
                <p:cNvPr id="214" name="Rectangle 110"/>
                <p:cNvSpPr>
                  <a:spLocks noChangeArrowheads="1"/>
                </p:cNvSpPr>
                <p:nvPr/>
              </p:nvSpPr>
              <p:spPr bwMode="auto">
                <a:xfrm>
                  <a:off x="1149" y="283"/>
                  <a:ext cx="15" cy="95"/>
                </a:xfrm>
                <a:prstGeom prst="rect">
                  <a:avLst/>
                </a:prstGeom>
                <a:grpFill/>
                <a:ln w="9525">
                  <a:noFill/>
                  <a:miter lim="800000"/>
                  <a:headEnd/>
                  <a:tailEnd/>
                </a:ln>
              </p:spPr>
              <p:txBody>
                <a:bodyPr/>
                <a:lstStyle/>
                <a:p>
                  <a:pPr>
                    <a:defRPr/>
                  </a:pPr>
                  <a:endParaRPr lang="en-US" dirty="0">
                    <a:ea typeface="+mn-ea"/>
                  </a:endParaRPr>
                </a:p>
              </p:txBody>
            </p:sp>
            <p:sp>
              <p:nvSpPr>
                <p:cNvPr id="215" name="Rectangle 111"/>
                <p:cNvSpPr>
                  <a:spLocks noChangeArrowheads="1"/>
                </p:cNvSpPr>
                <p:nvPr/>
              </p:nvSpPr>
              <p:spPr bwMode="auto">
                <a:xfrm>
                  <a:off x="1164" y="283"/>
                  <a:ext cx="16" cy="95"/>
                </a:xfrm>
                <a:prstGeom prst="rect">
                  <a:avLst/>
                </a:prstGeom>
                <a:grpFill/>
                <a:ln w="9525">
                  <a:noFill/>
                  <a:miter lim="800000"/>
                  <a:headEnd/>
                  <a:tailEnd/>
                </a:ln>
              </p:spPr>
              <p:txBody>
                <a:bodyPr/>
                <a:lstStyle/>
                <a:p>
                  <a:pPr>
                    <a:defRPr/>
                  </a:pPr>
                  <a:endParaRPr lang="en-US" dirty="0">
                    <a:ea typeface="+mn-ea"/>
                  </a:endParaRPr>
                </a:p>
              </p:txBody>
            </p:sp>
            <p:sp>
              <p:nvSpPr>
                <p:cNvPr id="216" name="Rectangle 112"/>
                <p:cNvSpPr>
                  <a:spLocks noChangeArrowheads="1"/>
                </p:cNvSpPr>
                <p:nvPr/>
              </p:nvSpPr>
              <p:spPr bwMode="auto">
                <a:xfrm>
                  <a:off x="1181" y="283"/>
                  <a:ext cx="15" cy="95"/>
                </a:xfrm>
                <a:prstGeom prst="rect">
                  <a:avLst/>
                </a:prstGeom>
                <a:grpFill/>
                <a:ln w="9525">
                  <a:noFill/>
                  <a:miter lim="800000"/>
                  <a:headEnd/>
                  <a:tailEnd/>
                </a:ln>
              </p:spPr>
              <p:txBody>
                <a:bodyPr/>
                <a:lstStyle/>
                <a:p>
                  <a:pPr>
                    <a:defRPr/>
                  </a:pPr>
                  <a:endParaRPr lang="en-US" dirty="0">
                    <a:ea typeface="+mn-ea"/>
                  </a:endParaRPr>
                </a:p>
              </p:txBody>
            </p:sp>
            <p:sp>
              <p:nvSpPr>
                <p:cNvPr id="217" name="Rectangle 113"/>
                <p:cNvSpPr>
                  <a:spLocks noChangeArrowheads="1"/>
                </p:cNvSpPr>
                <p:nvPr/>
              </p:nvSpPr>
              <p:spPr bwMode="auto">
                <a:xfrm>
                  <a:off x="1196" y="283"/>
                  <a:ext cx="15" cy="95"/>
                </a:xfrm>
                <a:prstGeom prst="rect">
                  <a:avLst/>
                </a:prstGeom>
                <a:grpFill/>
                <a:ln w="9525">
                  <a:noFill/>
                  <a:miter lim="800000"/>
                  <a:headEnd/>
                  <a:tailEnd/>
                </a:ln>
              </p:spPr>
              <p:txBody>
                <a:bodyPr/>
                <a:lstStyle/>
                <a:p>
                  <a:pPr>
                    <a:defRPr/>
                  </a:pPr>
                  <a:endParaRPr lang="en-US" dirty="0">
                    <a:ea typeface="+mn-ea"/>
                  </a:endParaRPr>
                </a:p>
              </p:txBody>
            </p:sp>
            <p:sp>
              <p:nvSpPr>
                <p:cNvPr id="218" name="Rectangle 114"/>
                <p:cNvSpPr>
                  <a:spLocks noChangeArrowheads="1"/>
                </p:cNvSpPr>
                <p:nvPr/>
              </p:nvSpPr>
              <p:spPr bwMode="auto">
                <a:xfrm>
                  <a:off x="1211" y="283"/>
                  <a:ext cx="16" cy="95"/>
                </a:xfrm>
                <a:prstGeom prst="rect">
                  <a:avLst/>
                </a:prstGeom>
                <a:grpFill/>
                <a:ln w="9525">
                  <a:noFill/>
                  <a:miter lim="800000"/>
                  <a:headEnd/>
                  <a:tailEnd/>
                </a:ln>
              </p:spPr>
              <p:txBody>
                <a:bodyPr/>
                <a:lstStyle/>
                <a:p>
                  <a:pPr>
                    <a:defRPr/>
                  </a:pPr>
                  <a:endParaRPr lang="en-US" dirty="0">
                    <a:ea typeface="+mn-ea"/>
                  </a:endParaRPr>
                </a:p>
              </p:txBody>
            </p:sp>
            <p:sp>
              <p:nvSpPr>
                <p:cNvPr id="219" name="Rectangle 115"/>
                <p:cNvSpPr>
                  <a:spLocks noChangeArrowheads="1"/>
                </p:cNvSpPr>
                <p:nvPr/>
              </p:nvSpPr>
              <p:spPr bwMode="auto">
                <a:xfrm>
                  <a:off x="1227" y="283"/>
                  <a:ext cx="15" cy="95"/>
                </a:xfrm>
                <a:prstGeom prst="rect">
                  <a:avLst/>
                </a:prstGeom>
                <a:grpFill/>
                <a:ln w="9525">
                  <a:noFill/>
                  <a:miter lim="800000"/>
                  <a:headEnd/>
                  <a:tailEnd/>
                </a:ln>
              </p:spPr>
              <p:txBody>
                <a:bodyPr/>
                <a:lstStyle/>
                <a:p>
                  <a:pPr>
                    <a:defRPr/>
                  </a:pPr>
                  <a:endParaRPr lang="en-US" dirty="0">
                    <a:ea typeface="+mn-ea"/>
                  </a:endParaRPr>
                </a:p>
              </p:txBody>
            </p:sp>
            <p:sp>
              <p:nvSpPr>
                <p:cNvPr id="220" name="Rectangle 116"/>
                <p:cNvSpPr>
                  <a:spLocks noChangeArrowheads="1"/>
                </p:cNvSpPr>
                <p:nvPr/>
              </p:nvSpPr>
              <p:spPr bwMode="auto">
                <a:xfrm>
                  <a:off x="1242" y="283"/>
                  <a:ext cx="15" cy="95"/>
                </a:xfrm>
                <a:prstGeom prst="rect">
                  <a:avLst/>
                </a:prstGeom>
                <a:grpFill/>
                <a:ln w="9525">
                  <a:noFill/>
                  <a:miter lim="800000"/>
                  <a:headEnd/>
                  <a:tailEnd/>
                </a:ln>
              </p:spPr>
              <p:txBody>
                <a:bodyPr/>
                <a:lstStyle/>
                <a:p>
                  <a:pPr>
                    <a:defRPr/>
                  </a:pPr>
                  <a:endParaRPr lang="en-US" dirty="0">
                    <a:ea typeface="+mn-ea"/>
                  </a:endParaRPr>
                </a:p>
              </p:txBody>
            </p:sp>
            <p:sp>
              <p:nvSpPr>
                <p:cNvPr id="221" name="Rectangle 117"/>
                <p:cNvSpPr>
                  <a:spLocks noChangeArrowheads="1"/>
                </p:cNvSpPr>
                <p:nvPr/>
              </p:nvSpPr>
              <p:spPr bwMode="auto">
                <a:xfrm>
                  <a:off x="1259" y="283"/>
                  <a:ext cx="15" cy="95"/>
                </a:xfrm>
                <a:prstGeom prst="rect">
                  <a:avLst/>
                </a:prstGeom>
                <a:grpFill/>
                <a:ln w="9525">
                  <a:noFill/>
                  <a:miter lim="800000"/>
                  <a:headEnd/>
                  <a:tailEnd/>
                </a:ln>
              </p:spPr>
              <p:txBody>
                <a:bodyPr/>
                <a:lstStyle/>
                <a:p>
                  <a:pPr>
                    <a:defRPr/>
                  </a:pPr>
                  <a:endParaRPr lang="en-US" dirty="0">
                    <a:ea typeface="+mn-ea"/>
                  </a:endParaRPr>
                </a:p>
              </p:txBody>
            </p:sp>
            <p:sp>
              <p:nvSpPr>
                <p:cNvPr id="222" name="Rectangle 118"/>
                <p:cNvSpPr>
                  <a:spLocks noChangeArrowheads="1"/>
                </p:cNvSpPr>
                <p:nvPr/>
              </p:nvSpPr>
              <p:spPr bwMode="auto">
                <a:xfrm>
                  <a:off x="1274" y="283"/>
                  <a:ext cx="16" cy="95"/>
                </a:xfrm>
                <a:prstGeom prst="rect">
                  <a:avLst/>
                </a:prstGeom>
                <a:grpFill/>
                <a:ln w="9525">
                  <a:noFill/>
                  <a:miter lim="800000"/>
                  <a:headEnd/>
                  <a:tailEnd/>
                </a:ln>
              </p:spPr>
              <p:txBody>
                <a:bodyPr/>
                <a:lstStyle/>
                <a:p>
                  <a:pPr>
                    <a:defRPr/>
                  </a:pPr>
                  <a:endParaRPr lang="en-US" dirty="0">
                    <a:ea typeface="+mn-ea"/>
                  </a:endParaRPr>
                </a:p>
              </p:txBody>
            </p:sp>
            <p:sp>
              <p:nvSpPr>
                <p:cNvPr id="223" name="Rectangle 119"/>
                <p:cNvSpPr>
                  <a:spLocks noChangeArrowheads="1"/>
                </p:cNvSpPr>
                <p:nvPr/>
              </p:nvSpPr>
              <p:spPr bwMode="auto">
                <a:xfrm>
                  <a:off x="1290" y="283"/>
                  <a:ext cx="15" cy="95"/>
                </a:xfrm>
                <a:prstGeom prst="rect">
                  <a:avLst/>
                </a:prstGeom>
                <a:grpFill/>
                <a:ln w="9525">
                  <a:noFill/>
                  <a:miter lim="800000"/>
                  <a:headEnd/>
                  <a:tailEnd/>
                </a:ln>
              </p:spPr>
              <p:txBody>
                <a:bodyPr/>
                <a:lstStyle/>
                <a:p>
                  <a:pPr>
                    <a:defRPr/>
                  </a:pPr>
                  <a:endParaRPr lang="en-US" dirty="0">
                    <a:ea typeface="+mn-ea"/>
                  </a:endParaRPr>
                </a:p>
              </p:txBody>
            </p:sp>
            <p:sp>
              <p:nvSpPr>
                <p:cNvPr id="224" name="Rectangle 120"/>
                <p:cNvSpPr>
                  <a:spLocks noChangeArrowheads="1"/>
                </p:cNvSpPr>
                <p:nvPr/>
              </p:nvSpPr>
              <p:spPr bwMode="auto">
                <a:xfrm>
                  <a:off x="1306" y="283"/>
                  <a:ext cx="16" cy="95"/>
                </a:xfrm>
                <a:prstGeom prst="rect">
                  <a:avLst/>
                </a:prstGeom>
                <a:grpFill/>
                <a:ln w="9525">
                  <a:noFill/>
                  <a:miter lim="800000"/>
                  <a:headEnd/>
                  <a:tailEnd/>
                </a:ln>
              </p:spPr>
              <p:txBody>
                <a:bodyPr/>
                <a:lstStyle/>
                <a:p>
                  <a:pPr>
                    <a:defRPr/>
                  </a:pPr>
                  <a:endParaRPr lang="en-US" dirty="0">
                    <a:ea typeface="+mn-ea"/>
                  </a:endParaRPr>
                </a:p>
              </p:txBody>
            </p:sp>
            <p:sp>
              <p:nvSpPr>
                <p:cNvPr id="225" name="Rectangle 121"/>
                <p:cNvSpPr>
                  <a:spLocks noChangeArrowheads="1"/>
                </p:cNvSpPr>
                <p:nvPr/>
              </p:nvSpPr>
              <p:spPr bwMode="auto">
                <a:xfrm>
                  <a:off x="1322" y="283"/>
                  <a:ext cx="15" cy="95"/>
                </a:xfrm>
                <a:prstGeom prst="rect">
                  <a:avLst/>
                </a:prstGeom>
                <a:grpFill/>
                <a:ln w="9525">
                  <a:noFill/>
                  <a:miter lim="800000"/>
                  <a:headEnd/>
                  <a:tailEnd/>
                </a:ln>
              </p:spPr>
              <p:txBody>
                <a:bodyPr/>
                <a:lstStyle/>
                <a:p>
                  <a:pPr>
                    <a:defRPr/>
                  </a:pPr>
                  <a:endParaRPr lang="en-US" dirty="0">
                    <a:ea typeface="+mn-ea"/>
                  </a:endParaRPr>
                </a:p>
              </p:txBody>
            </p:sp>
            <p:sp>
              <p:nvSpPr>
                <p:cNvPr id="226" name="Rectangle 122"/>
                <p:cNvSpPr>
                  <a:spLocks noChangeArrowheads="1"/>
                </p:cNvSpPr>
                <p:nvPr/>
              </p:nvSpPr>
              <p:spPr bwMode="auto">
                <a:xfrm>
                  <a:off x="1337" y="283"/>
                  <a:ext cx="16" cy="95"/>
                </a:xfrm>
                <a:prstGeom prst="rect">
                  <a:avLst/>
                </a:prstGeom>
                <a:grpFill/>
                <a:ln w="9525">
                  <a:noFill/>
                  <a:miter lim="800000"/>
                  <a:headEnd/>
                  <a:tailEnd/>
                </a:ln>
              </p:spPr>
              <p:txBody>
                <a:bodyPr/>
                <a:lstStyle/>
                <a:p>
                  <a:pPr>
                    <a:defRPr/>
                  </a:pPr>
                  <a:endParaRPr lang="en-US" dirty="0">
                    <a:ea typeface="+mn-ea"/>
                  </a:endParaRPr>
                </a:p>
              </p:txBody>
            </p:sp>
            <p:sp>
              <p:nvSpPr>
                <p:cNvPr id="227" name="Rectangle 123"/>
                <p:cNvSpPr>
                  <a:spLocks noChangeArrowheads="1"/>
                </p:cNvSpPr>
                <p:nvPr/>
              </p:nvSpPr>
              <p:spPr bwMode="auto">
                <a:xfrm>
                  <a:off x="1353" y="283"/>
                  <a:ext cx="15" cy="95"/>
                </a:xfrm>
                <a:prstGeom prst="rect">
                  <a:avLst/>
                </a:prstGeom>
                <a:grpFill/>
                <a:ln w="9525">
                  <a:noFill/>
                  <a:miter lim="800000"/>
                  <a:headEnd/>
                  <a:tailEnd/>
                </a:ln>
              </p:spPr>
              <p:txBody>
                <a:bodyPr/>
                <a:lstStyle/>
                <a:p>
                  <a:pPr>
                    <a:defRPr/>
                  </a:pPr>
                  <a:endParaRPr lang="en-US" dirty="0">
                    <a:ea typeface="+mn-ea"/>
                  </a:endParaRPr>
                </a:p>
              </p:txBody>
            </p:sp>
            <p:sp>
              <p:nvSpPr>
                <p:cNvPr id="228" name="Rectangle 124"/>
                <p:cNvSpPr>
                  <a:spLocks noChangeArrowheads="1"/>
                </p:cNvSpPr>
                <p:nvPr/>
              </p:nvSpPr>
              <p:spPr bwMode="auto">
                <a:xfrm>
                  <a:off x="1369" y="283"/>
                  <a:ext cx="16" cy="95"/>
                </a:xfrm>
                <a:prstGeom prst="rect">
                  <a:avLst/>
                </a:prstGeom>
                <a:grpFill/>
                <a:ln w="9525">
                  <a:noFill/>
                  <a:miter lim="800000"/>
                  <a:headEnd/>
                  <a:tailEnd/>
                </a:ln>
              </p:spPr>
              <p:txBody>
                <a:bodyPr/>
                <a:lstStyle/>
                <a:p>
                  <a:pPr>
                    <a:defRPr/>
                  </a:pPr>
                  <a:endParaRPr lang="en-US" dirty="0">
                    <a:ea typeface="+mn-ea"/>
                  </a:endParaRPr>
                </a:p>
              </p:txBody>
            </p:sp>
            <p:sp>
              <p:nvSpPr>
                <p:cNvPr id="229" name="Rectangle 125"/>
                <p:cNvSpPr>
                  <a:spLocks noChangeArrowheads="1"/>
                </p:cNvSpPr>
                <p:nvPr/>
              </p:nvSpPr>
              <p:spPr bwMode="auto">
                <a:xfrm>
                  <a:off x="1385" y="283"/>
                  <a:ext cx="15" cy="95"/>
                </a:xfrm>
                <a:prstGeom prst="rect">
                  <a:avLst/>
                </a:prstGeom>
                <a:grpFill/>
                <a:ln w="9525">
                  <a:noFill/>
                  <a:miter lim="800000"/>
                  <a:headEnd/>
                  <a:tailEnd/>
                </a:ln>
              </p:spPr>
              <p:txBody>
                <a:bodyPr/>
                <a:lstStyle/>
                <a:p>
                  <a:pPr>
                    <a:defRPr/>
                  </a:pPr>
                  <a:endParaRPr lang="en-US" dirty="0">
                    <a:ea typeface="+mn-ea"/>
                  </a:endParaRPr>
                </a:p>
              </p:txBody>
            </p:sp>
            <p:sp>
              <p:nvSpPr>
                <p:cNvPr id="230" name="Rectangle 126"/>
                <p:cNvSpPr>
                  <a:spLocks noChangeArrowheads="1"/>
                </p:cNvSpPr>
                <p:nvPr/>
              </p:nvSpPr>
              <p:spPr bwMode="auto">
                <a:xfrm>
                  <a:off x="1400" y="283"/>
                  <a:ext cx="16" cy="95"/>
                </a:xfrm>
                <a:prstGeom prst="rect">
                  <a:avLst/>
                </a:prstGeom>
                <a:grpFill/>
                <a:ln w="9525">
                  <a:noFill/>
                  <a:miter lim="800000"/>
                  <a:headEnd/>
                  <a:tailEnd/>
                </a:ln>
              </p:spPr>
              <p:txBody>
                <a:bodyPr/>
                <a:lstStyle/>
                <a:p>
                  <a:pPr>
                    <a:defRPr/>
                  </a:pPr>
                  <a:endParaRPr lang="en-US" dirty="0">
                    <a:ea typeface="+mn-ea"/>
                  </a:endParaRPr>
                </a:p>
              </p:txBody>
            </p:sp>
            <p:sp>
              <p:nvSpPr>
                <p:cNvPr id="231" name="Rectangle 127"/>
                <p:cNvSpPr>
                  <a:spLocks noChangeArrowheads="1"/>
                </p:cNvSpPr>
                <p:nvPr/>
              </p:nvSpPr>
              <p:spPr bwMode="auto">
                <a:xfrm>
                  <a:off x="1417" y="283"/>
                  <a:ext cx="15" cy="95"/>
                </a:xfrm>
                <a:prstGeom prst="rect">
                  <a:avLst/>
                </a:prstGeom>
                <a:grpFill/>
                <a:ln w="9525">
                  <a:noFill/>
                  <a:miter lim="800000"/>
                  <a:headEnd/>
                  <a:tailEnd/>
                </a:ln>
              </p:spPr>
              <p:txBody>
                <a:bodyPr/>
                <a:lstStyle/>
                <a:p>
                  <a:pPr>
                    <a:defRPr/>
                  </a:pPr>
                  <a:endParaRPr lang="en-US" dirty="0">
                    <a:ea typeface="+mn-ea"/>
                  </a:endParaRPr>
                </a:p>
              </p:txBody>
            </p:sp>
            <p:sp>
              <p:nvSpPr>
                <p:cNvPr id="232" name="Rectangle 128"/>
                <p:cNvSpPr>
                  <a:spLocks noChangeArrowheads="1"/>
                </p:cNvSpPr>
                <p:nvPr/>
              </p:nvSpPr>
              <p:spPr bwMode="auto">
                <a:xfrm>
                  <a:off x="1432" y="283"/>
                  <a:ext cx="15" cy="95"/>
                </a:xfrm>
                <a:prstGeom prst="rect">
                  <a:avLst/>
                </a:prstGeom>
                <a:grpFill/>
                <a:ln w="9525">
                  <a:noFill/>
                  <a:miter lim="800000"/>
                  <a:headEnd/>
                  <a:tailEnd/>
                </a:ln>
              </p:spPr>
              <p:txBody>
                <a:bodyPr/>
                <a:lstStyle/>
                <a:p>
                  <a:pPr>
                    <a:defRPr/>
                  </a:pPr>
                  <a:endParaRPr lang="en-US" dirty="0">
                    <a:ea typeface="+mn-ea"/>
                  </a:endParaRPr>
                </a:p>
              </p:txBody>
            </p:sp>
            <p:sp>
              <p:nvSpPr>
                <p:cNvPr id="233" name="Rectangle 129"/>
                <p:cNvSpPr>
                  <a:spLocks noChangeArrowheads="1"/>
                </p:cNvSpPr>
                <p:nvPr/>
              </p:nvSpPr>
              <p:spPr bwMode="auto">
                <a:xfrm>
                  <a:off x="1447" y="283"/>
                  <a:ext cx="16" cy="95"/>
                </a:xfrm>
                <a:prstGeom prst="rect">
                  <a:avLst/>
                </a:prstGeom>
                <a:grpFill/>
                <a:ln w="9525">
                  <a:noFill/>
                  <a:miter lim="800000"/>
                  <a:headEnd/>
                  <a:tailEnd/>
                </a:ln>
              </p:spPr>
              <p:txBody>
                <a:bodyPr/>
                <a:lstStyle/>
                <a:p>
                  <a:pPr>
                    <a:defRPr/>
                  </a:pPr>
                  <a:endParaRPr lang="en-US" dirty="0">
                    <a:ea typeface="+mn-ea"/>
                  </a:endParaRPr>
                </a:p>
              </p:txBody>
            </p:sp>
            <p:sp>
              <p:nvSpPr>
                <p:cNvPr id="234" name="Rectangle 130"/>
                <p:cNvSpPr>
                  <a:spLocks noChangeArrowheads="1"/>
                </p:cNvSpPr>
                <p:nvPr/>
              </p:nvSpPr>
              <p:spPr bwMode="auto">
                <a:xfrm>
                  <a:off x="1463" y="283"/>
                  <a:ext cx="16" cy="95"/>
                </a:xfrm>
                <a:prstGeom prst="rect">
                  <a:avLst/>
                </a:prstGeom>
                <a:grpFill/>
                <a:ln w="9525">
                  <a:noFill/>
                  <a:miter lim="800000"/>
                  <a:headEnd/>
                  <a:tailEnd/>
                </a:ln>
              </p:spPr>
              <p:txBody>
                <a:bodyPr/>
                <a:lstStyle/>
                <a:p>
                  <a:pPr>
                    <a:defRPr/>
                  </a:pPr>
                  <a:endParaRPr lang="en-US" dirty="0">
                    <a:ea typeface="+mn-ea"/>
                  </a:endParaRPr>
                </a:p>
              </p:txBody>
            </p:sp>
            <p:sp>
              <p:nvSpPr>
                <p:cNvPr id="235" name="Rectangle 131"/>
                <p:cNvSpPr>
                  <a:spLocks noChangeArrowheads="1"/>
                </p:cNvSpPr>
                <p:nvPr/>
              </p:nvSpPr>
              <p:spPr bwMode="auto">
                <a:xfrm>
                  <a:off x="1480" y="283"/>
                  <a:ext cx="15" cy="95"/>
                </a:xfrm>
                <a:prstGeom prst="rect">
                  <a:avLst/>
                </a:prstGeom>
                <a:grpFill/>
                <a:ln w="9525">
                  <a:noFill/>
                  <a:miter lim="800000"/>
                  <a:headEnd/>
                  <a:tailEnd/>
                </a:ln>
              </p:spPr>
              <p:txBody>
                <a:bodyPr/>
                <a:lstStyle/>
                <a:p>
                  <a:pPr>
                    <a:defRPr/>
                  </a:pPr>
                  <a:endParaRPr lang="en-US" dirty="0">
                    <a:ea typeface="+mn-ea"/>
                  </a:endParaRPr>
                </a:p>
              </p:txBody>
            </p:sp>
            <p:sp>
              <p:nvSpPr>
                <p:cNvPr id="236" name="Rectangle 132"/>
                <p:cNvSpPr>
                  <a:spLocks noChangeArrowheads="1"/>
                </p:cNvSpPr>
                <p:nvPr/>
              </p:nvSpPr>
              <p:spPr bwMode="auto">
                <a:xfrm>
                  <a:off x="1495" y="283"/>
                  <a:ext cx="15" cy="95"/>
                </a:xfrm>
                <a:prstGeom prst="rect">
                  <a:avLst/>
                </a:prstGeom>
                <a:grpFill/>
                <a:ln w="9525">
                  <a:noFill/>
                  <a:miter lim="800000"/>
                  <a:headEnd/>
                  <a:tailEnd/>
                </a:ln>
              </p:spPr>
              <p:txBody>
                <a:bodyPr/>
                <a:lstStyle/>
                <a:p>
                  <a:pPr>
                    <a:defRPr/>
                  </a:pPr>
                  <a:endParaRPr lang="en-US" dirty="0">
                    <a:ea typeface="+mn-ea"/>
                  </a:endParaRPr>
                </a:p>
              </p:txBody>
            </p:sp>
            <p:sp>
              <p:nvSpPr>
                <p:cNvPr id="237" name="Rectangle 133"/>
                <p:cNvSpPr>
                  <a:spLocks noChangeArrowheads="1"/>
                </p:cNvSpPr>
                <p:nvPr/>
              </p:nvSpPr>
              <p:spPr bwMode="auto">
                <a:xfrm>
                  <a:off x="1510" y="283"/>
                  <a:ext cx="16" cy="95"/>
                </a:xfrm>
                <a:prstGeom prst="rect">
                  <a:avLst/>
                </a:prstGeom>
                <a:grpFill/>
                <a:ln w="9525">
                  <a:noFill/>
                  <a:miter lim="800000"/>
                  <a:headEnd/>
                  <a:tailEnd/>
                </a:ln>
              </p:spPr>
              <p:txBody>
                <a:bodyPr/>
                <a:lstStyle/>
                <a:p>
                  <a:pPr>
                    <a:defRPr/>
                  </a:pPr>
                  <a:endParaRPr lang="en-US" dirty="0">
                    <a:ea typeface="+mn-ea"/>
                  </a:endParaRPr>
                </a:p>
              </p:txBody>
            </p:sp>
            <p:sp>
              <p:nvSpPr>
                <p:cNvPr id="238" name="Rectangle 134"/>
                <p:cNvSpPr>
                  <a:spLocks noChangeArrowheads="1"/>
                </p:cNvSpPr>
                <p:nvPr/>
              </p:nvSpPr>
              <p:spPr bwMode="auto">
                <a:xfrm>
                  <a:off x="1526" y="283"/>
                  <a:ext cx="16" cy="95"/>
                </a:xfrm>
                <a:prstGeom prst="rect">
                  <a:avLst/>
                </a:prstGeom>
                <a:grpFill/>
                <a:ln w="9525">
                  <a:noFill/>
                  <a:miter lim="800000"/>
                  <a:headEnd/>
                  <a:tailEnd/>
                </a:ln>
              </p:spPr>
              <p:txBody>
                <a:bodyPr/>
                <a:lstStyle/>
                <a:p>
                  <a:pPr>
                    <a:defRPr/>
                  </a:pPr>
                  <a:endParaRPr lang="en-US" dirty="0">
                    <a:ea typeface="+mn-ea"/>
                  </a:endParaRPr>
                </a:p>
              </p:txBody>
            </p:sp>
            <p:sp>
              <p:nvSpPr>
                <p:cNvPr id="239" name="Rectangle 135"/>
                <p:cNvSpPr>
                  <a:spLocks noChangeArrowheads="1"/>
                </p:cNvSpPr>
                <p:nvPr/>
              </p:nvSpPr>
              <p:spPr bwMode="auto">
                <a:xfrm>
                  <a:off x="1543" y="283"/>
                  <a:ext cx="15" cy="95"/>
                </a:xfrm>
                <a:prstGeom prst="rect">
                  <a:avLst/>
                </a:prstGeom>
                <a:grpFill/>
                <a:ln w="9525">
                  <a:noFill/>
                  <a:miter lim="800000"/>
                  <a:headEnd/>
                  <a:tailEnd/>
                </a:ln>
              </p:spPr>
              <p:txBody>
                <a:bodyPr/>
                <a:lstStyle/>
                <a:p>
                  <a:pPr>
                    <a:defRPr/>
                  </a:pPr>
                  <a:endParaRPr lang="en-US" dirty="0">
                    <a:ea typeface="+mn-ea"/>
                  </a:endParaRPr>
                </a:p>
              </p:txBody>
            </p:sp>
            <p:sp>
              <p:nvSpPr>
                <p:cNvPr id="240" name="Rectangle 136"/>
                <p:cNvSpPr>
                  <a:spLocks noChangeArrowheads="1"/>
                </p:cNvSpPr>
                <p:nvPr/>
              </p:nvSpPr>
              <p:spPr bwMode="auto">
                <a:xfrm>
                  <a:off x="1558" y="283"/>
                  <a:ext cx="15" cy="95"/>
                </a:xfrm>
                <a:prstGeom prst="rect">
                  <a:avLst/>
                </a:prstGeom>
                <a:grpFill/>
                <a:ln w="9525">
                  <a:noFill/>
                  <a:miter lim="800000"/>
                  <a:headEnd/>
                  <a:tailEnd/>
                </a:ln>
              </p:spPr>
              <p:txBody>
                <a:bodyPr/>
                <a:lstStyle/>
                <a:p>
                  <a:pPr>
                    <a:defRPr/>
                  </a:pPr>
                  <a:endParaRPr lang="en-US" dirty="0">
                    <a:ea typeface="+mn-ea"/>
                  </a:endParaRPr>
                </a:p>
              </p:txBody>
            </p:sp>
            <p:sp>
              <p:nvSpPr>
                <p:cNvPr id="241" name="Rectangle 137"/>
                <p:cNvSpPr>
                  <a:spLocks noChangeArrowheads="1"/>
                </p:cNvSpPr>
                <p:nvPr/>
              </p:nvSpPr>
              <p:spPr bwMode="auto">
                <a:xfrm>
                  <a:off x="1573" y="283"/>
                  <a:ext cx="16" cy="95"/>
                </a:xfrm>
                <a:prstGeom prst="rect">
                  <a:avLst/>
                </a:prstGeom>
                <a:grpFill/>
                <a:ln w="9525">
                  <a:noFill/>
                  <a:miter lim="800000"/>
                  <a:headEnd/>
                  <a:tailEnd/>
                </a:ln>
              </p:spPr>
              <p:txBody>
                <a:bodyPr/>
                <a:lstStyle/>
                <a:p>
                  <a:pPr>
                    <a:defRPr/>
                  </a:pPr>
                  <a:endParaRPr lang="en-US" dirty="0">
                    <a:ea typeface="+mn-ea"/>
                  </a:endParaRPr>
                </a:p>
              </p:txBody>
            </p:sp>
            <p:sp>
              <p:nvSpPr>
                <p:cNvPr id="242" name="Rectangle 138"/>
                <p:cNvSpPr>
                  <a:spLocks noChangeArrowheads="1"/>
                </p:cNvSpPr>
                <p:nvPr/>
              </p:nvSpPr>
              <p:spPr bwMode="auto">
                <a:xfrm>
                  <a:off x="1589" y="283"/>
                  <a:ext cx="15" cy="95"/>
                </a:xfrm>
                <a:prstGeom prst="rect">
                  <a:avLst/>
                </a:prstGeom>
                <a:grpFill/>
                <a:ln w="9525">
                  <a:noFill/>
                  <a:miter lim="800000"/>
                  <a:headEnd/>
                  <a:tailEnd/>
                </a:ln>
              </p:spPr>
              <p:txBody>
                <a:bodyPr/>
                <a:lstStyle/>
                <a:p>
                  <a:pPr>
                    <a:defRPr/>
                  </a:pPr>
                  <a:endParaRPr lang="en-US" dirty="0">
                    <a:ea typeface="+mn-ea"/>
                  </a:endParaRPr>
                </a:p>
              </p:txBody>
            </p:sp>
            <p:sp>
              <p:nvSpPr>
                <p:cNvPr id="243" name="Rectangle 139"/>
                <p:cNvSpPr>
                  <a:spLocks noChangeArrowheads="1"/>
                </p:cNvSpPr>
                <p:nvPr/>
              </p:nvSpPr>
              <p:spPr bwMode="auto">
                <a:xfrm>
                  <a:off x="1605" y="283"/>
                  <a:ext cx="16" cy="95"/>
                </a:xfrm>
                <a:prstGeom prst="rect">
                  <a:avLst/>
                </a:prstGeom>
                <a:grpFill/>
                <a:ln w="9525">
                  <a:noFill/>
                  <a:miter lim="800000"/>
                  <a:headEnd/>
                  <a:tailEnd/>
                </a:ln>
              </p:spPr>
              <p:txBody>
                <a:bodyPr/>
                <a:lstStyle/>
                <a:p>
                  <a:pPr>
                    <a:defRPr/>
                  </a:pPr>
                  <a:endParaRPr lang="en-US" dirty="0">
                    <a:ea typeface="+mn-ea"/>
                  </a:endParaRPr>
                </a:p>
              </p:txBody>
            </p:sp>
            <p:sp>
              <p:nvSpPr>
                <p:cNvPr id="244" name="Rectangle 140"/>
                <p:cNvSpPr>
                  <a:spLocks noChangeArrowheads="1"/>
                </p:cNvSpPr>
                <p:nvPr/>
              </p:nvSpPr>
              <p:spPr bwMode="auto">
                <a:xfrm>
                  <a:off x="1621" y="283"/>
                  <a:ext cx="15" cy="95"/>
                </a:xfrm>
                <a:prstGeom prst="rect">
                  <a:avLst/>
                </a:prstGeom>
                <a:grpFill/>
                <a:ln w="9525">
                  <a:noFill/>
                  <a:miter lim="800000"/>
                  <a:headEnd/>
                  <a:tailEnd/>
                </a:ln>
              </p:spPr>
              <p:txBody>
                <a:bodyPr/>
                <a:lstStyle/>
                <a:p>
                  <a:pPr>
                    <a:defRPr/>
                  </a:pPr>
                  <a:endParaRPr lang="en-US" dirty="0">
                    <a:ea typeface="+mn-ea"/>
                  </a:endParaRPr>
                </a:p>
              </p:txBody>
            </p:sp>
            <p:sp>
              <p:nvSpPr>
                <p:cNvPr id="245" name="Rectangle 141"/>
                <p:cNvSpPr>
                  <a:spLocks noChangeArrowheads="1"/>
                </p:cNvSpPr>
                <p:nvPr/>
              </p:nvSpPr>
              <p:spPr bwMode="auto">
                <a:xfrm>
                  <a:off x="1636" y="283"/>
                  <a:ext cx="16" cy="95"/>
                </a:xfrm>
                <a:prstGeom prst="rect">
                  <a:avLst/>
                </a:prstGeom>
                <a:grpFill/>
                <a:ln w="9525">
                  <a:noFill/>
                  <a:miter lim="800000"/>
                  <a:headEnd/>
                  <a:tailEnd/>
                </a:ln>
              </p:spPr>
              <p:txBody>
                <a:bodyPr/>
                <a:lstStyle/>
                <a:p>
                  <a:pPr>
                    <a:defRPr/>
                  </a:pPr>
                  <a:endParaRPr lang="en-US" dirty="0">
                    <a:ea typeface="+mn-ea"/>
                  </a:endParaRPr>
                </a:p>
              </p:txBody>
            </p:sp>
            <p:sp>
              <p:nvSpPr>
                <p:cNvPr id="246" name="Rectangle 142"/>
                <p:cNvSpPr>
                  <a:spLocks noChangeArrowheads="1"/>
                </p:cNvSpPr>
                <p:nvPr/>
              </p:nvSpPr>
              <p:spPr bwMode="auto">
                <a:xfrm>
                  <a:off x="1652" y="283"/>
                  <a:ext cx="15" cy="95"/>
                </a:xfrm>
                <a:prstGeom prst="rect">
                  <a:avLst/>
                </a:prstGeom>
                <a:grpFill/>
                <a:ln w="9525">
                  <a:noFill/>
                  <a:miter lim="800000"/>
                  <a:headEnd/>
                  <a:tailEnd/>
                </a:ln>
              </p:spPr>
              <p:txBody>
                <a:bodyPr/>
                <a:lstStyle/>
                <a:p>
                  <a:pPr>
                    <a:defRPr/>
                  </a:pPr>
                  <a:endParaRPr lang="en-US" dirty="0">
                    <a:ea typeface="+mn-ea"/>
                  </a:endParaRPr>
                </a:p>
              </p:txBody>
            </p:sp>
            <p:sp>
              <p:nvSpPr>
                <p:cNvPr id="247" name="Rectangle 143"/>
                <p:cNvSpPr>
                  <a:spLocks noChangeArrowheads="1"/>
                </p:cNvSpPr>
                <p:nvPr/>
              </p:nvSpPr>
              <p:spPr bwMode="auto">
                <a:xfrm>
                  <a:off x="1668" y="283"/>
                  <a:ext cx="15" cy="95"/>
                </a:xfrm>
                <a:prstGeom prst="rect">
                  <a:avLst/>
                </a:prstGeom>
                <a:grpFill/>
                <a:ln w="9525">
                  <a:noFill/>
                  <a:miter lim="800000"/>
                  <a:headEnd/>
                  <a:tailEnd/>
                </a:ln>
              </p:spPr>
              <p:txBody>
                <a:bodyPr/>
                <a:lstStyle/>
                <a:p>
                  <a:pPr>
                    <a:defRPr/>
                  </a:pPr>
                  <a:endParaRPr lang="en-US" dirty="0">
                    <a:ea typeface="+mn-ea"/>
                  </a:endParaRPr>
                </a:p>
              </p:txBody>
            </p:sp>
            <p:sp>
              <p:nvSpPr>
                <p:cNvPr id="248" name="Rectangle 144"/>
                <p:cNvSpPr>
                  <a:spLocks noChangeArrowheads="1"/>
                </p:cNvSpPr>
                <p:nvPr/>
              </p:nvSpPr>
              <p:spPr bwMode="auto">
                <a:xfrm>
                  <a:off x="1683" y="283"/>
                  <a:ext cx="16" cy="95"/>
                </a:xfrm>
                <a:prstGeom prst="rect">
                  <a:avLst/>
                </a:prstGeom>
                <a:grpFill/>
                <a:ln w="9525">
                  <a:noFill/>
                  <a:miter lim="800000"/>
                  <a:headEnd/>
                  <a:tailEnd/>
                </a:ln>
              </p:spPr>
              <p:txBody>
                <a:bodyPr/>
                <a:lstStyle/>
                <a:p>
                  <a:pPr>
                    <a:defRPr/>
                  </a:pPr>
                  <a:endParaRPr lang="en-US" dirty="0">
                    <a:ea typeface="+mn-ea"/>
                  </a:endParaRPr>
                </a:p>
              </p:txBody>
            </p:sp>
            <p:sp>
              <p:nvSpPr>
                <p:cNvPr id="249" name="Rectangle 145"/>
                <p:cNvSpPr>
                  <a:spLocks noChangeArrowheads="1"/>
                </p:cNvSpPr>
                <p:nvPr/>
              </p:nvSpPr>
              <p:spPr bwMode="auto">
                <a:xfrm>
                  <a:off x="1699" y="283"/>
                  <a:ext cx="16" cy="95"/>
                </a:xfrm>
                <a:prstGeom prst="rect">
                  <a:avLst/>
                </a:prstGeom>
                <a:grpFill/>
                <a:ln w="9525">
                  <a:noFill/>
                  <a:miter lim="800000"/>
                  <a:headEnd/>
                  <a:tailEnd/>
                </a:ln>
              </p:spPr>
              <p:txBody>
                <a:bodyPr/>
                <a:lstStyle/>
                <a:p>
                  <a:pPr>
                    <a:defRPr/>
                  </a:pPr>
                  <a:endParaRPr lang="en-US" dirty="0">
                    <a:ea typeface="+mn-ea"/>
                  </a:endParaRPr>
                </a:p>
              </p:txBody>
            </p:sp>
            <p:sp>
              <p:nvSpPr>
                <p:cNvPr id="250" name="Rectangle 146"/>
                <p:cNvSpPr>
                  <a:spLocks noChangeArrowheads="1"/>
                </p:cNvSpPr>
                <p:nvPr/>
              </p:nvSpPr>
              <p:spPr bwMode="auto">
                <a:xfrm>
                  <a:off x="1716" y="283"/>
                  <a:ext cx="15" cy="95"/>
                </a:xfrm>
                <a:prstGeom prst="rect">
                  <a:avLst/>
                </a:prstGeom>
                <a:grpFill/>
                <a:ln w="9525">
                  <a:noFill/>
                  <a:miter lim="800000"/>
                  <a:headEnd/>
                  <a:tailEnd/>
                </a:ln>
              </p:spPr>
              <p:txBody>
                <a:bodyPr/>
                <a:lstStyle/>
                <a:p>
                  <a:pPr>
                    <a:defRPr/>
                  </a:pPr>
                  <a:endParaRPr lang="en-US" dirty="0">
                    <a:ea typeface="+mn-ea"/>
                  </a:endParaRPr>
                </a:p>
              </p:txBody>
            </p:sp>
            <p:sp>
              <p:nvSpPr>
                <p:cNvPr id="251" name="Rectangle 147"/>
                <p:cNvSpPr>
                  <a:spLocks noChangeArrowheads="1"/>
                </p:cNvSpPr>
                <p:nvPr/>
              </p:nvSpPr>
              <p:spPr bwMode="auto">
                <a:xfrm>
                  <a:off x="1731" y="283"/>
                  <a:ext cx="15" cy="95"/>
                </a:xfrm>
                <a:prstGeom prst="rect">
                  <a:avLst/>
                </a:prstGeom>
                <a:grpFill/>
                <a:ln w="9525">
                  <a:noFill/>
                  <a:miter lim="800000"/>
                  <a:headEnd/>
                  <a:tailEnd/>
                </a:ln>
              </p:spPr>
              <p:txBody>
                <a:bodyPr/>
                <a:lstStyle/>
                <a:p>
                  <a:pPr>
                    <a:defRPr/>
                  </a:pPr>
                  <a:endParaRPr lang="en-US" dirty="0">
                    <a:ea typeface="+mn-ea"/>
                  </a:endParaRPr>
                </a:p>
              </p:txBody>
            </p:sp>
            <p:sp>
              <p:nvSpPr>
                <p:cNvPr id="252" name="Rectangle 148"/>
                <p:cNvSpPr>
                  <a:spLocks noChangeArrowheads="1"/>
                </p:cNvSpPr>
                <p:nvPr/>
              </p:nvSpPr>
              <p:spPr bwMode="auto">
                <a:xfrm>
                  <a:off x="1746" y="283"/>
                  <a:ext cx="16" cy="95"/>
                </a:xfrm>
                <a:prstGeom prst="rect">
                  <a:avLst/>
                </a:prstGeom>
                <a:grpFill/>
                <a:ln w="9525">
                  <a:noFill/>
                  <a:miter lim="800000"/>
                  <a:headEnd/>
                  <a:tailEnd/>
                </a:ln>
              </p:spPr>
              <p:txBody>
                <a:bodyPr/>
                <a:lstStyle/>
                <a:p>
                  <a:pPr>
                    <a:defRPr/>
                  </a:pPr>
                  <a:endParaRPr lang="en-US" dirty="0">
                    <a:ea typeface="+mn-ea"/>
                  </a:endParaRPr>
                </a:p>
              </p:txBody>
            </p:sp>
            <p:sp>
              <p:nvSpPr>
                <p:cNvPr id="253" name="Rectangle 149"/>
                <p:cNvSpPr>
                  <a:spLocks noChangeArrowheads="1"/>
                </p:cNvSpPr>
                <p:nvPr/>
              </p:nvSpPr>
              <p:spPr bwMode="auto">
                <a:xfrm>
                  <a:off x="1762" y="283"/>
                  <a:ext cx="16" cy="95"/>
                </a:xfrm>
                <a:prstGeom prst="rect">
                  <a:avLst/>
                </a:prstGeom>
                <a:grpFill/>
                <a:ln w="9525">
                  <a:noFill/>
                  <a:miter lim="800000"/>
                  <a:headEnd/>
                  <a:tailEnd/>
                </a:ln>
              </p:spPr>
              <p:txBody>
                <a:bodyPr/>
                <a:lstStyle/>
                <a:p>
                  <a:pPr>
                    <a:defRPr/>
                  </a:pPr>
                  <a:endParaRPr lang="en-US" dirty="0">
                    <a:ea typeface="+mn-ea"/>
                  </a:endParaRPr>
                </a:p>
              </p:txBody>
            </p:sp>
            <p:sp>
              <p:nvSpPr>
                <p:cNvPr id="254" name="Rectangle 150"/>
                <p:cNvSpPr>
                  <a:spLocks noChangeArrowheads="1"/>
                </p:cNvSpPr>
                <p:nvPr/>
              </p:nvSpPr>
              <p:spPr bwMode="auto">
                <a:xfrm>
                  <a:off x="1779" y="283"/>
                  <a:ext cx="15" cy="95"/>
                </a:xfrm>
                <a:prstGeom prst="rect">
                  <a:avLst/>
                </a:prstGeom>
                <a:grpFill/>
                <a:ln w="9525">
                  <a:noFill/>
                  <a:miter lim="800000"/>
                  <a:headEnd/>
                  <a:tailEnd/>
                </a:ln>
              </p:spPr>
              <p:txBody>
                <a:bodyPr/>
                <a:lstStyle/>
                <a:p>
                  <a:pPr>
                    <a:defRPr/>
                  </a:pPr>
                  <a:endParaRPr lang="en-US" dirty="0">
                    <a:ea typeface="+mn-ea"/>
                  </a:endParaRPr>
                </a:p>
              </p:txBody>
            </p:sp>
            <p:sp>
              <p:nvSpPr>
                <p:cNvPr id="255" name="Rectangle 151"/>
                <p:cNvSpPr>
                  <a:spLocks noChangeArrowheads="1"/>
                </p:cNvSpPr>
                <p:nvPr/>
              </p:nvSpPr>
              <p:spPr bwMode="auto">
                <a:xfrm>
                  <a:off x="1794" y="283"/>
                  <a:ext cx="15" cy="95"/>
                </a:xfrm>
                <a:prstGeom prst="rect">
                  <a:avLst/>
                </a:prstGeom>
                <a:grpFill/>
                <a:ln w="9525">
                  <a:noFill/>
                  <a:miter lim="800000"/>
                  <a:headEnd/>
                  <a:tailEnd/>
                </a:ln>
              </p:spPr>
              <p:txBody>
                <a:bodyPr/>
                <a:lstStyle/>
                <a:p>
                  <a:pPr>
                    <a:defRPr/>
                  </a:pPr>
                  <a:endParaRPr lang="en-US" dirty="0">
                    <a:ea typeface="+mn-ea"/>
                  </a:endParaRPr>
                </a:p>
              </p:txBody>
            </p:sp>
            <p:sp>
              <p:nvSpPr>
                <p:cNvPr id="256" name="Rectangle 152"/>
                <p:cNvSpPr>
                  <a:spLocks noChangeArrowheads="1"/>
                </p:cNvSpPr>
                <p:nvPr/>
              </p:nvSpPr>
              <p:spPr bwMode="auto">
                <a:xfrm>
                  <a:off x="1809" y="283"/>
                  <a:ext cx="16" cy="95"/>
                </a:xfrm>
                <a:prstGeom prst="rect">
                  <a:avLst/>
                </a:prstGeom>
                <a:grpFill/>
                <a:ln w="9525">
                  <a:noFill/>
                  <a:miter lim="800000"/>
                  <a:headEnd/>
                  <a:tailEnd/>
                </a:ln>
              </p:spPr>
              <p:txBody>
                <a:bodyPr/>
                <a:lstStyle/>
                <a:p>
                  <a:pPr>
                    <a:defRPr/>
                  </a:pPr>
                  <a:endParaRPr lang="en-US" dirty="0">
                    <a:ea typeface="+mn-ea"/>
                  </a:endParaRPr>
                </a:p>
              </p:txBody>
            </p:sp>
            <p:sp>
              <p:nvSpPr>
                <p:cNvPr id="257" name="Rectangle 153"/>
                <p:cNvSpPr>
                  <a:spLocks noChangeArrowheads="1"/>
                </p:cNvSpPr>
                <p:nvPr/>
              </p:nvSpPr>
              <p:spPr bwMode="auto">
                <a:xfrm>
                  <a:off x="1825" y="283"/>
                  <a:ext cx="16" cy="95"/>
                </a:xfrm>
                <a:prstGeom prst="rect">
                  <a:avLst/>
                </a:prstGeom>
                <a:grpFill/>
                <a:ln w="9525">
                  <a:noFill/>
                  <a:miter lim="800000"/>
                  <a:headEnd/>
                  <a:tailEnd/>
                </a:ln>
              </p:spPr>
              <p:txBody>
                <a:bodyPr/>
                <a:lstStyle/>
                <a:p>
                  <a:pPr>
                    <a:defRPr/>
                  </a:pPr>
                  <a:endParaRPr lang="en-US" dirty="0">
                    <a:ea typeface="+mn-ea"/>
                  </a:endParaRPr>
                </a:p>
              </p:txBody>
            </p:sp>
            <p:sp>
              <p:nvSpPr>
                <p:cNvPr id="258" name="Rectangle 154"/>
                <p:cNvSpPr>
                  <a:spLocks noChangeArrowheads="1"/>
                </p:cNvSpPr>
                <p:nvPr/>
              </p:nvSpPr>
              <p:spPr bwMode="auto">
                <a:xfrm>
                  <a:off x="1842" y="283"/>
                  <a:ext cx="15" cy="95"/>
                </a:xfrm>
                <a:prstGeom prst="rect">
                  <a:avLst/>
                </a:prstGeom>
                <a:grpFill/>
                <a:ln w="9525">
                  <a:noFill/>
                  <a:miter lim="800000"/>
                  <a:headEnd/>
                  <a:tailEnd/>
                </a:ln>
              </p:spPr>
              <p:txBody>
                <a:bodyPr/>
                <a:lstStyle/>
                <a:p>
                  <a:pPr>
                    <a:defRPr/>
                  </a:pPr>
                  <a:endParaRPr lang="en-US" dirty="0">
                    <a:ea typeface="+mn-ea"/>
                  </a:endParaRPr>
                </a:p>
              </p:txBody>
            </p:sp>
            <p:sp>
              <p:nvSpPr>
                <p:cNvPr id="259" name="Rectangle 155"/>
                <p:cNvSpPr>
                  <a:spLocks noChangeArrowheads="1"/>
                </p:cNvSpPr>
                <p:nvPr/>
              </p:nvSpPr>
              <p:spPr bwMode="auto">
                <a:xfrm>
                  <a:off x="1857" y="283"/>
                  <a:ext cx="15" cy="95"/>
                </a:xfrm>
                <a:prstGeom prst="rect">
                  <a:avLst/>
                </a:prstGeom>
                <a:grpFill/>
                <a:ln w="9525">
                  <a:noFill/>
                  <a:miter lim="800000"/>
                  <a:headEnd/>
                  <a:tailEnd/>
                </a:ln>
              </p:spPr>
              <p:txBody>
                <a:bodyPr/>
                <a:lstStyle/>
                <a:p>
                  <a:pPr>
                    <a:defRPr/>
                  </a:pPr>
                  <a:endParaRPr lang="en-US" dirty="0">
                    <a:ea typeface="+mn-ea"/>
                  </a:endParaRPr>
                </a:p>
              </p:txBody>
            </p:sp>
            <p:sp>
              <p:nvSpPr>
                <p:cNvPr id="260" name="Rectangle 156"/>
                <p:cNvSpPr>
                  <a:spLocks noChangeArrowheads="1"/>
                </p:cNvSpPr>
                <p:nvPr/>
              </p:nvSpPr>
              <p:spPr bwMode="auto">
                <a:xfrm>
                  <a:off x="1872" y="283"/>
                  <a:ext cx="16" cy="95"/>
                </a:xfrm>
                <a:prstGeom prst="rect">
                  <a:avLst/>
                </a:prstGeom>
                <a:grpFill/>
                <a:ln w="9525">
                  <a:noFill/>
                  <a:miter lim="800000"/>
                  <a:headEnd/>
                  <a:tailEnd/>
                </a:ln>
              </p:spPr>
              <p:txBody>
                <a:bodyPr/>
                <a:lstStyle/>
                <a:p>
                  <a:pPr>
                    <a:defRPr/>
                  </a:pPr>
                  <a:endParaRPr lang="en-US" dirty="0">
                    <a:ea typeface="+mn-ea"/>
                  </a:endParaRPr>
                </a:p>
              </p:txBody>
            </p:sp>
            <p:sp>
              <p:nvSpPr>
                <p:cNvPr id="261" name="Rectangle 157"/>
                <p:cNvSpPr>
                  <a:spLocks noChangeArrowheads="1"/>
                </p:cNvSpPr>
                <p:nvPr/>
              </p:nvSpPr>
              <p:spPr bwMode="auto">
                <a:xfrm>
                  <a:off x="1888" y="283"/>
                  <a:ext cx="15" cy="95"/>
                </a:xfrm>
                <a:prstGeom prst="rect">
                  <a:avLst/>
                </a:prstGeom>
                <a:grpFill/>
                <a:ln w="9525">
                  <a:noFill/>
                  <a:miter lim="800000"/>
                  <a:headEnd/>
                  <a:tailEnd/>
                </a:ln>
              </p:spPr>
              <p:txBody>
                <a:bodyPr/>
                <a:lstStyle/>
                <a:p>
                  <a:pPr>
                    <a:defRPr/>
                  </a:pPr>
                  <a:endParaRPr lang="en-US" dirty="0">
                    <a:ea typeface="+mn-ea"/>
                  </a:endParaRPr>
                </a:p>
              </p:txBody>
            </p:sp>
            <p:sp>
              <p:nvSpPr>
                <p:cNvPr id="262" name="Rectangle 158"/>
                <p:cNvSpPr>
                  <a:spLocks noChangeArrowheads="1"/>
                </p:cNvSpPr>
                <p:nvPr/>
              </p:nvSpPr>
              <p:spPr bwMode="auto">
                <a:xfrm>
                  <a:off x="1904" y="283"/>
                  <a:ext cx="15" cy="95"/>
                </a:xfrm>
                <a:prstGeom prst="rect">
                  <a:avLst/>
                </a:prstGeom>
                <a:grpFill/>
                <a:ln w="9525">
                  <a:noFill/>
                  <a:miter lim="800000"/>
                  <a:headEnd/>
                  <a:tailEnd/>
                </a:ln>
              </p:spPr>
              <p:txBody>
                <a:bodyPr/>
                <a:lstStyle/>
                <a:p>
                  <a:pPr>
                    <a:defRPr/>
                  </a:pPr>
                  <a:endParaRPr lang="en-US" dirty="0">
                    <a:ea typeface="+mn-ea"/>
                  </a:endParaRPr>
                </a:p>
              </p:txBody>
            </p:sp>
            <p:sp>
              <p:nvSpPr>
                <p:cNvPr id="263" name="Rectangle 159"/>
                <p:cNvSpPr>
                  <a:spLocks noChangeArrowheads="1"/>
                </p:cNvSpPr>
                <p:nvPr/>
              </p:nvSpPr>
              <p:spPr bwMode="auto">
                <a:xfrm>
                  <a:off x="1919" y="283"/>
                  <a:ext cx="16" cy="95"/>
                </a:xfrm>
                <a:prstGeom prst="rect">
                  <a:avLst/>
                </a:prstGeom>
                <a:grpFill/>
                <a:ln w="9525">
                  <a:noFill/>
                  <a:miter lim="800000"/>
                  <a:headEnd/>
                  <a:tailEnd/>
                </a:ln>
              </p:spPr>
              <p:txBody>
                <a:bodyPr/>
                <a:lstStyle/>
                <a:p>
                  <a:pPr>
                    <a:defRPr/>
                  </a:pPr>
                  <a:endParaRPr lang="en-US" dirty="0">
                    <a:ea typeface="+mn-ea"/>
                  </a:endParaRPr>
                </a:p>
              </p:txBody>
            </p:sp>
            <p:sp>
              <p:nvSpPr>
                <p:cNvPr id="264" name="Rectangle 160"/>
                <p:cNvSpPr>
                  <a:spLocks noChangeArrowheads="1"/>
                </p:cNvSpPr>
                <p:nvPr/>
              </p:nvSpPr>
              <p:spPr bwMode="auto">
                <a:xfrm>
                  <a:off x="1935" y="283"/>
                  <a:ext cx="16" cy="95"/>
                </a:xfrm>
                <a:prstGeom prst="rect">
                  <a:avLst/>
                </a:prstGeom>
                <a:grpFill/>
                <a:ln w="9525">
                  <a:noFill/>
                  <a:miter lim="800000"/>
                  <a:headEnd/>
                  <a:tailEnd/>
                </a:ln>
              </p:spPr>
              <p:txBody>
                <a:bodyPr/>
                <a:lstStyle/>
                <a:p>
                  <a:pPr>
                    <a:defRPr/>
                  </a:pPr>
                  <a:endParaRPr lang="en-US" dirty="0">
                    <a:ea typeface="+mn-ea"/>
                  </a:endParaRPr>
                </a:p>
              </p:txBody>
            </p:sp>
            <p:sp>
              <p:nvSpPr>
                <p:cNvPr id="265" name="Rectangle 161"/>
                <p:cNvSpPr>
                  <a:spLocks noChangeArrowheads="1"/>
                </p:cNvSpPr>
                <p:nvPr/>
              </p:nvSpPr>
              <p:spPr bwMode="auto">
                <a:xfrm>
                  <a:off x="1951" y="283"/>
                  <a:ext cx="15" cy="95"/>
                </a:xfrm>
                <a:prstGeom prst="rect">
                  <a:avLst/>
                </a:prstGeom>
                <a:grpFill/>
                <a:ln w="9525">
                  <a:noFill/>
                  <a:miter lim="800000"/>
                  <a:headEnd/>
                  <a:tailEnd/>
                </a:ln>
              </p:spPr>
              <p:txBody>
                <a:bodyPr/>
                <a:lstStyle/>
                <a:p>
                  <a:pPr>
                    <a:defRPr/>
                  </a:pPr>
                  <a:endParaRPr lang="en-US" dirty="0">
                    <a:ea typeface="+mn-ea"/>
                  </a:endParaRPr>
                </a:p>
              </p:txBody>
            </p:sp>
            <p:sp>
              <p:nvSpPr>
                <p:cNvPr id="266" name="Rectangle 162"/>
                <p:cNvSpPr>
                  <a:spLocks noChangeArrowheads="1"/>
                </p:cNvSpPr>
                <p:nvPr/>
              </p:nvSpPr>
              <p:spPr bwMode="auto">
                <a:xfrm>
                  <a:off x="1967" y="283"/>
                  <a:ext cx="15" cy="95"/>
                </a:xfrm>
                <a:prstGeom prst="rect">
                  <a:avLst/>
                </a:prstGeom>
                <a:grpFill/>
                <a:ln w="9525">
                  <a:noFill/>
                  <a:miter lim="800000"/>
                  <a:headEnd/>
                  <a:tailEnd/>
                </a:ln>
              </p:spPr>
              <p:txBody>
                <a:bodyPr/>
                <a:lstStyle/>
                <a:p>
                  <a:pPr>
                    <a:defRPr/>
                  </a:pPr>
                  <a:endParaRPr lang="en-US" dirty="0">
                    <a:ea typeface="+mn-ea"/>
                  </a:endParaRPr>
                </a:p>
              </p:txBody>
            </p:sp>
            <p:sp>
              <p:nvSpPr>
                <p:cNvPr id="267" name="Rectangle 163"/>
                <p:cNvSpPr>
                  <a:spLocks noChangeArrowheads="1"/>
                </p:cNvSpPr>
                <p:nvPr/>
              </p:nvSpPr>
              <p:spPr bwMode="auto">
                <a:xfrm>
                  <a:off x="1982" y="283"/>
                  <a:ext cx="16" cy="95"/>
                </a:xfrm>
                <a:prstGeom prst="rect">
                  <a:avLst/>
                </a:prstGeom>
                <a:grpFill/>
                <a:ln w="9525">
                  <a:noFill/>
                  <a:miter lim="800000"/>
                  <a:headEnd/>
                  <a:tailEnd/>
                </a:ln>
              </p:spPr>
              <p:txBody>
                <a:bodyPr/>
                <a:lstStyle/>
                <a:p>
                  <a:pPr>
                    <a:defRPr/>
                  </a:pPr>
                  <a:endParaRPr lang="en-US" dirty="0">
                    <a:ea typeface="+mn-ea"/>
                  </a:endParaRPr>
                </a:p>
              </p:txBody>
            </p:sp>
            <p:sp>
              <p:nvSpPr>
                <p:cNvPr id="268" name="Rectangle 164"/>
                <p:cNvSpPr>
                  <a:spLocks noChangeArrowheads="1"/>
                </p:cNvSpPr>
                <p:nvPr/>
              </p:nvSpPr>
              <p:spPr bwMode="auto">
                <a:xfrm>
                  <a:off x="1998" y="283"/>
                  <a:ext cx="16" cy="95"/>
                </a:xfrm>
                <a:prstGeom prst="rect">
                  <a:avLst/>
                </a:prstGeom>
                <a:grpFill/>
                <a:ln w="9525">
                  <a:noFill/>
                  <a:miter lim="800000"/>
                  <a:headEnd/>
                  <a:tailEnd/>
                </a:ln>
              </p:spPr>
              <p:txBody>
                <a:bodyPr/>
                <a:lstStyle/>
                <a:p>
                  <a:pPr>
                    <a:defRPr/>
                  </a:pPr>
                  <a:endParaRPr lang="en-US" dirty="0">
                    <a:ea typeface="+mn-ea"/>
                  </a:endParaRPr>
                </a:p>
              </p:txBody>
            </p:sp>
            <p:sp>
              <p:nvSpPr>
                <p:cNvPr id="269" name="Rectangle 165"/>
                <p:cNvSpPr>
                  <a:spLocks noChangeArrowheads="1"/>
                </p:cNvSpPr>
                <p:nvPr/>
              </p:nvSpPr>
              <p:spPr bwMode="auto">
                <a:xfrm>
                  <a:off x="2015" y="283"/>
                  <a:ext cx="15" cy="95"/>
                </a:xfrm>
                <a:prstGeom prst="rect">
                  <a:avLst/>
                </a:prstGeom>
                <a:grpFill/>
                <a:ln w="9525">
                  <a:noFill/>
                  <a:miter lim="800000"/>
                  <a:headEnd/>
                  <a:tailEnd/>
                </a:ln>
              </p:spPr>
              <p:txBody>
                <a:bodyPr/>
                <a:lstStyle/>
                <a:p>
                  <a:pPr>
                    <a:defRPr/>
                  </a:pPr>
                  <a:endParaRPr lang="en-US" dirty="0">
                    <a:ea typeface="+mn-ea"/>
                  </a:endParaRPr>
                </a:p>
              </p:txBody>
            </p:sp>
            <p:sp>
              <p:nvSpPr>
                <p:cNvPr id="270" name="Rectangle 166"/>
                <p:cNvSpPr>
                  <a:spLocks noChangeArrowheads="1"/>
                </p:cNvSpPr>
                <p:nvPr/>
              </p:nvSpPr>
              <p:spPr bwMode="auto">
                <a:xfrm>
                  <a:off x="2030" y="283"/>
                  <a:ext cx="15" cy="95"/>
                </a:xfrm>
                <a:prstGeom prst="rect">
                  <a:avLst/>
                </a:prstGeom>
                <a:grpFill/>
                <a:ln w="9525">
                  <a:noFill/>
                  <a:miter lim="800000"/>
                  <a:headEnd/>
                  <a:tailEnd/>
                </a:ln>
              </p:spPr>
              <p:txBody>
                <a:bodyPr/>
                <a:lstStyle/>
                <a:p>
                  <a:pPr>
                    <a:defRPr/>
                  </a:pPr>
                  <a:endParaRPr lang="en-US" dirty="0">
                    <a:ea typeface="+mn-ea"/>
                  </a:endParaRPr>
                </a:p>
              </p:txBody>
            </p:sp>
            <p:sp>
              <p:nvSpPr>
                <p:cNvPr id="271" name="Rectangle 167"/>
                <p:cNvSpPr>
                  <a:spLocks noChangeArrowheads="1"/>
                </p:cNvSpPr>
                <p:nvPr/>
              </p:nvSpPr>
              <p:spPr bwMode="auto">
                <a:xfrm>
                  <a:off x="2045" y="283"/>
                  <a:ext cx="16" cy="95"/>
                </a:xfrm>
                <a:prstGeom prst="rect">
                  <a:avLst/>
                </a:prstGeom>
                <a:grpFill/>
                <a:ln w="9525">
                  <a:noFill/>
                  <a:miter lim="800000"/>
                  <a:headEnd/>
                  <a:tailEnd/>
                </a:ln>
              </p:spPr>
              <p:txBody>
                <a:bodyPr/>
                <a:lstStyle/>
                <a:p>
                  <a:pPr>
                    <a:defRPr/>
                  </a:pPr>
                  <a:endParaRPr lang="en-US" dirty="0">
                    <a:ea typeface="+mn-ea"/>
                  </a:endParaRPr>
                </a:p>
              </p:txBody>
            </p:sp>
            <p:sp>
              <p:nvSpPr>
                <p:cNvPr id="272" name="Rectangle 168"/>
                <p:cNvSpPr>
                  <a:spLocks noChangeArrowheads="1"/>
                </p:cNvSpPr>
                <p:nvPr/>
              </p:nvSpPr>
              <p:spPr bwMode="auto">
                <a:xfrm>
                  <a:off x="2061" y="283"/>
                  <a:ext cx="16" cy="95"/>
                </a:xfrm>
                <a:prstGeom prst="rect">
                  <a:avLst/>
                </a:prstGeom>
                <a:grpFill/>
                <a:ln w="9525">
                  <a:noFill/>
                  <a:miter lim="800000"/>
                  <a:headEnd/>
                  <a:tailEnd/>
                </a:ln>
              </p:spPr>
              <p:txBody>
                <a:bodyPr/>
                <a:lstStyle/>
                <a:p>
                  <a:pPr>
                    <a:defRPr/>
                  </a:pPr>
                  <a:endParaRPr lang="en-US" dirty="0">
                    <a:ea typeface="+mn-ea"/>
                  </a:endParaRPr>
                </a:p>
              </p:txBody>
            </p:sp>
            <p:sp>
              <p:nvSpPr>
                <p:cNvPr id="273" name="Rectangle 169"/>
                <p:cNvSpPr>
                  <a:spLocks noChangeArrowheads="1"/>
                </p:cNvSpPr>
                <p:nvPr/>
              </p:nvSpPr>
              <p:spPr bwMode="auto">
                <a:xfrm>
                  <a:off x="2078" y="283"/>
                  <a:ext cx="15" cy="95"/>
                </a:xfrm>
                <a:prstGeom prst="rect">
                  <a:avLst/>
                </a:prstGeom>
                <a:grpFill/>
                <a:ln w="9525">
                  <a:noFill/>
                  <a:miter lim="800000"/>
                  <a:headEnd/>
                  <a:tailEnd/>
                </a:ln>
              </p:spPr>
              <p:txBody>
                <a:bodyPr/>
                <a:lstStyle/>
                <a:p>
                  <a:pPr>
                    <a:defRPr/>
                  </a:pPr>
                  <a:endParaRPr lang="en-US" dirty="0">
                    <a:ea typeface="+mn-ea"/>
                  </a:endParaRPr>
                </a:p>
              </p:txBody>
            </p:sp>
            <p:sp>
              <p:nvSpPr>
                <p:cNvPr id="274" name="Rectangle 170"/>
                <p:cNvSpPr>
                  <a:spLocks noChangeArrowheads="1"/>
                </p:cNvSpPr>
                <p:nvPr/>
              </p:nvSpPr>
              <p:spPr bwMode="auto">
                <a:xfrm>
                  <a:off x="2093" y="283"/>
                  <a:ext cx="15" cy="95"/>
                </a:xfrm>
                <a:prstGeom prst="rect">
                  <a:avLst/>
                </a:prstGeom>
                <a:grpFill/>
                <a:ln w="9525">
                  <a:noFill/>
                  <a:miter lim="800000"/>
                  <a:headEnd/>
                  <a:tailEnd/>
                </a:ln>
              </p:spPr>
              <p:txBody>
                <a:bodyPr/>
                <a:lstStyle/>
                <a:p>
                  <a:pPr>
                    <a:defRPr/>
                  </a:pPr>
                  <a:endParaRPr lang="en-US" dirty="0">
                    <a:ea typeface="+mn-ea"/>
                  </a:endParaRPr>
                </a:p>
              </p:txBody>
            </p:sp>
            <p:sp>
              <p:nvSpPr>
                <p:cNvPr id="275" name="Rectangle 171"/>
                <p:cNvSpPr>
                  <a:spLocks noChangeArrowheads="1"/>
                </p:cNvSpPr>
                <p:nvPr/>
              </p:nvSpPr>
              <p:spPr bwMode="auto">
                <a:xfrm>
                  <a:off x="2108" y="283"/>
                  <a:ext cx="16" cy="95"/>
                </a:xfrm>
                <a:prstGeom prst="rect">
                  <a:avLst/>
                </a:prstGeom>
                <a:grpFill/>
                <a:ln w="9525">
                  <a:noFill/>
                  <a:miter lim="800000"/>
                  <a:headEnd/>
                  <a:tailEnd/>
                </a:ln>
              </p:spPr>
              <p:txBody>
                <a:bodyPr/>
                <a:lstStyle/>
                <a:p>
                  <a:pPr>
                    <a:defRPr/>
                  </a:pPr>
                  <a:endParaRPr lang="en-US" dirty="0">
                    <a:ea typeface="+mn-ea"/>
                  </a:endParaRPr>
                </a:p>
              </p:txBody>
            </p:sp>
            <p:sp>
              <p:nvSpPr>
                <p:cNvPr id="276" name="Rectangle 172"/>
                <p:cNvSpPr>
                  <a:spLocks noChangeArrowheads="1"/>
                </p:cNvSpPr>
                <p:nvPr/>
              </p:nvSpPr>
              <p:spPr bwMode="auto">
                <a:xfrm>
                  <a:off x="2124" y="283"/>
                  <a:ext cx="16" cy="95"/>
                </a:xfrm>
                <a:prstGeom prst="rect">
                  <a:avLst/>
                </a:prstGeom>
                <a:grpFill/>
                <a:ln w="9525">
                  <a:noFill/>
                  <a:miter lim="800000"/>
                  <a:headEnd/>
                  <a:tailEnd/>
                </a:ln>
              </p:spPr>
              <p:txBody>
                <a:bodyPr/>
                <a:lstStyle/>
                <a:p>
                  <a:pPr>
                    <a:defRPr/>
                  </a:pPr>
                  <a:endParaRPr lang="en-US" dirty="0">
                    <a:ea typeface="+mn-ea"/>
                  </a:endParaRPr>
                </a:p>
              </p:txBody>
            </p:sp>
            <p:sp>
              <p:nvSpPr>
                <p:cNvPr id="277" name="Rectangle 173"/>
                <p:cNvSpPr>
                  <a:spLocks noChangeArrowheads="1"/>
                </p:cNvSpPr>
                <p:nvPr/>
              </p:nvSpPr>
              <p:spPr bwMode="auto">
                <a:xfrm>
                  <a:off x="2141" y="283"/>
                  <a:ext cx="14" cy="95"/>
                </a:xfrm>
                <a:prstGeom prst="rect">
                  <a:avLst/>
                </a:prstGeom>
                <a:grpFill/>
                <a:ln w="9525">
                  <a:noFill/>
                  <a:miter lim="800000"/>
                  <a:headEnd/>
                  <a:tailEnd/>
                </a:ln>
              </p:spPr>
              <p:txBody>
                <a:bodyPr/>
                <a:lstStyle/>
                <a:p>
                  <a:pPr>
                    <a:defRPr/>
                  </a:pPr>
                  <a:endParaRPr lang="en-US" dirty="0">
                    <a:ea typeface="+mn-ea"/>
                  </a:endParaRPr>
                </a:p>
              </p:txBody>
            </p:sp>
            <p:sp>
              <p:nvSpPr>
                <p:cNvPr id="278" name="Rectangle 174"/>
                <p:cNvSpPr>
                  <a:spLocks noChangeArrowheads="1"/>
                </p:cNvSpPr>
                <p:nvPr/>
              </p:nvSpPr>
              <p:spPr bwMode="auto">
                <a:xfrm>
                  <a:off x="2155" y="283"/>
                  <a:ext cx="16" cy="95"/>
                </a:xfrm>
                <a:prstGeom prst="rect">
                  <a:avLst/>
                </a:prstGeom>
                <a:grpFill/>
                <a:ln w="9525">
                  <a:noFill/>
                  <a:miter lim="800000"/>
                  <a:headEnd/>
                  <a:tailEnd/>
                </a:ln>
              </p:spPr>
              <p:txBody>
                <a:bodyPr/>
                <a:lstStyle/>
                <a:p>
                  <a:pPr>
                    <a:defRPr/>
                  </a:pPr>
                  <a:endParaRPr lang="en-US" dirty="0">
                    <a:ea typeface="+mn-ea"/>
                  </a:endParaRPr>
                </a:p>
              </p:txBody>
            </p:sp>
            <p:sp>
              <p:nvSpPr>
                <p:cNvPr id="279" name="Rectangle 175"/>
                <p:cNvSpPr>
                  <a:spLocks noChangeArrowheads="1"/>
                </p:cNvSpPr>
                <p:nvPr/>
              </p:nvSpPr>
              <p:spPr bwMode="auto">
                <a:xfrm>
                  <a:off x="2171" y="283"/>
                  <a:ext cx="16" cy="95"/>
                </a:xfrm>
                <a:prstGeom prst="rect">
                  <a:avLst/>
                </a:prstGeom>
                <a:grpFill/>
                <a:ln w="9525">
                  <a:noFill/>
                  <a:miter lim="800000"/>
                  <a:headEnd/>
                  <a:tailEnd/>
                </a:ln>
              </p:spPr>
              <p:txBody>
                <a:bodyPr/>
                <a:lstStyle/>
                <a:p>
                  <a:pPr>
                    <a:defRPr/>
                  </a:pPr>
                  <a:endParaRPr lang="en-US" dirty="0">
                    <a:ea typeface="+mn-ea"/>
                  </a:endParaRPr>
                </a:p>
              </p:txBody>
            </p:sp>
            <p:sp>
              <p:nvSpPr>
                <p:cNvPr id="280" name="Rectangle 176"/>
                <p:cNvSpPr>
                  <a:spLocks noChangeArrowheads="1"/>
                </p:cNvSpPr>
                <p:nvPr/>
              </p:nvSpPr>
              <p:spPr bwMode="auto">
                <a:xfrm>
                  <a:off x="2187" y="283"/>
                  <a:ext cx="15" cy="95"/>
                </a:xfrm>
                <a:prstGeom prst="rect">
                  <a:avLst/>
                </a:prstGeom>
                <a:grpFill/>
                <a:ln w="9525">
                  <a:noFill/>
                  <a:miter lim="800000"/>
                  <a:headEnd/>
                  <a:tailEnd/>
                </a:ln>
              </p:spPr>
              <p:txBody>
                <a:bodyPr/>
                <a:lstStyle/>
                <a:p>
                  <a:pPr>
                    <a:defRPr/>
                  </a:pPr>
                  <a:endParaRPr lang="en-US" dirty="0">
                    <a:ea typeface="+mn-ea"/>
                  </a:endParaRPr>
                </a:p>
              </p:txBody>
            </p:sp>
            <p:sp>
              <p:nvSpPr>
                <p:cNvPr id="281" name="Rectangle 177"/>
                <p:cNvSpPr>
                  <a:spLocks noChangeArrowheads="1"/>
                </p:cNvSpPr>
                <p:nvPr/>
              </p:nvSpPr>
              <p:spPr bwMode="auto">
                <a:xfrm>
                  <a:off x="2203" y="283"/>
                  <a:ext cx="15" cy="95"/>
                </a:xfrm>
                <a:prstGeom prst="rect">
                  <a:avLst/>
                </a:prstGeom>
                <a:grpFill/>
                <a:ln w="9525">
                  <a:noFill/>
                  <a:miter lim="800000"/>
                  <a:headEnd/>
                  <a:tailEnd/>
                </a:ln>
              </p:spPr>
              <p:txBody>
                <a:bodyPr/>
                <a:lstStyle/>
                <a:p>
                  <a:pPr>
                    <a:defRPr/>
                  </a:pPr>
                  <a:endParaRPr lang="en-US" dirty="0">
                    <a:ea typeface="+mn-ea"/>
                  </a:endParaRPr>
                </a:p>
              </p:txBody>
            </p:sp>
            <p:sp>
              <p:nvSpPr>
                <p:cNvPr id="282" name="Rectangle 178"/>
                <p:cNvSpPr>
                  <a:spLocks noChangeArrowheads="1"/>
                </p:cNvSpPr>
                <p:nvPr/>
              </p:nvSpPr>
              <p:spPr bwMode="auto">
                <a:xfrm>
                  <a:off x="2218" y="283"/>
                  <a:ext cx="16" cy="95"/>
                </a:xfrm>
                <a:prstGeom prst="rect">
                  <a:avLst/>
                </a:prstGeom>
                <a:grpFill/>
                <a:ln w="9525">
                  <a:noFill/>
                  <a:miter lim="800000"/>
                  <a:headEnd/>
                  <a:tailEnd/>
                </a:ln>
              </p:spPr>
              <p:txBody>
                <a:bodyPr/>
                <a:lstStyle/>
                <a:p>
                  <a:pPr>
                    <a:defRPr/>
                  </a:pPr>
                  <a:endParaRPr lang="en-US" dirty="0">
                    <a:ea typeface="+mn-ea"/>
                  </a:endParaRPr>
                </a:p>
              </p:txBody>
            </p:sp>
            <p:sp>
              <p:nvSpPr>
                <p:cNvPr id="283" name="Rectangle 179"/>
                <p:cNvSpPr>
                  <a:spLocks noChangeArrowheads="1"/>
                </p:cNvSpPr>
                <p:nvPr/>
              </p:nvSpPr>
              <p:spPr bwMode="auto">
                <a:xfrm>
                  <a:off x="2234" y="283"/>
                  <a:ext cx="16" cy="95"/>
                </a:xfrm>
                <a:prstGeom prst="rect">
                  <a:avLst/>
                </a:prstGeom>
                <a:grpFill/>
                <a:ln w="9525">
                  <a:noFill/>
                  <a:miter lim="800000"/>
                  <a:headEnd/>
                  <a:tailEnd/>
                </a:ln>
              </p:spPr>
              <p:txBody>
                <a:bodyPr/>
                <a:lstStyle/>
                <a:p>
                  <a:pPr>
                    <a:defRPr/>
                  </a:pPr>
                  <a:endParaRPr lang="en-US" dirty="0">
                    <a:ea typeface="+mn-ea"/>
                  </a:endParaRPr>
                </a:p>
              </p:txBody>
            </p:sp>
            <p:sp>
              <p:nvSpPr>
                <p:cNvPr id="284" name="Rectangle 180"/>
                <p:cNvSpPr>
                  <a:spLocks noChangeArrowheads="1"/>
                </p:cNvSpPr>
                <p:nvPr/>
              </p:nvSpPr>
              <p:spPr bwMode="auto">
                <a:xfrm>
                  <a:off x="2250" y="283"/>
                  <a:ext cx="15" cy="95"/>
                </a:xfrm>
                <a:prstGeom prst="rect">
                  <a:avLst/>
                </a:prstGeom>
                <a:grpFill/>
                <a:ln w="9525">
                  <a:noFill/>
                  <a:miter lim="800000"/>
                  <a:headEnd/>
                  <a:tailEnd/>
                </a:ln>
              </p:spPr>
              <p:txBody>
                <a:bodyPr/>
                <a:lstStyle/>
                <a:p>
                  <a:pPr>
                    <a:defRPr/>
                  </a:pPr>
                  <a:endParaRPr lang="en-US" dirty="0">
                    <a:ea typeface="+mn-ea"/>
                  </a:endParaRPr>
                </a:p>
              </p:txBody>
            </p:sp>
            <p:sp>
              <p:nvSpPr>
                <p:cNvPr id="285" name="Rectangle 181"/>
                <p:cNvSpPr>
                  <a:spLocks noChangeArrowheads="1"/>
                </p:cNvSpPr>
                <p:nvPr/>
              </p:nvSpPr>
              <p:spPr bwMode="auto">
                <a:xfrm>
                  <a:off x="2266" y="283"/>
                  <a:ext cx="15" cy="95"/>
                </a:xfrm>
                <a:prstGeom prst="rect">
                  <a:avLst/>
                </a:prstGeom>
                <a:grpFill/>
                <a:ln w="9525">
                  <a:noFill/>
                  <a:miter lim="800000"/>
                  <a:headEnd/>
                  <a:tailEnd/>
                </a:ln>
              </p:spPr>
              <p:txBody>
                <a:bodyPr/>
                <a:lstStyle/>
                <a:p>
                  <a:pPr>
                    <a:defRPr/>
                  </a:pPr>
                  <a:endParaRPr lang="en-US" dirty="0">
                    <a:ea typeface="+mn-ea"/>
                  </a:endParaRPr>
                </a:p>
              </p:txBody>
            </p:sp>
            <p:sp>
              <p:nvSpPr>
                <p:cNvPr id="286" name="Rectangle 182"/>
                <p:cNvSpPr>
                  <a:spLocks noChangeArrowheads="1"/>
                </p:cNvSpPr>
                <p:nvPr/>
              </p:nvSpPr>
              <p:spPr bwMode="auto">
                <a:xfrm>
                  <a:off x="2281" y="283"/>
                  <a:ext cx="16" cy="95"/>
                </a:xfrm>
                <a:prstGeom prst="rect">
                  <a:avLst/>
                </a:prstGeom>
                <a:grpFill/>
                <a:ln w="9525">
                  <a:noFill/>
                  <a:miter lim="800000"/>
                  <a:headEnd/>
                  <a:tailEnd/>
                </a:ln>
              </p:spPr>
              <p:txBody>
                <a:bodyPr/>
                <a:lstStyle/>
                <a:p>
                  <a:pPr>
                    <a:defRPr/>
                  </a:pPr>
                  <a:endParaRPr lang="en-US" dirty="0">
                    <a:ea typeface="+mn-ea"/>
                  </a:endParaRPr>
                </a:p>
              </p:txBody>
            </p:sp>
            <p:sp>
              <p:nvSpPr>
                <p:cNvPr id="287" name="Rectangle 183"/>
                <p:cNvSpPr>
                  <a:spLocks noChangeArrowheads="1"/>
                </p:cNvSpPr>
                <p:nvPr/>
              </p:nvSpPr>
              <p:spPr bwMode="auto">
                <a:xfrm>
                  <a:off x="2297" y="283"/>
                  <a:ext cx="16" cy="95"/>
                </a:xfrm>
                <a:prstGeom prst="rect">
                  <a:avLst/>
                </a:prstGeom>
                <a:grpFill/>
                <a:ln w="9525">
                  <a:noFill/>
                  <a:miter lim="800000"/>
                  <a:headEnd/>
                  <a:tailEnd/>
                </a:ln>
              </p:spPr>
              <p:txBody>
                <a:bodyPr/>
                <a:lstStyle/>
                <a:p>
                  <a:pPr>
                    <a:defRPr/>
                  </a:pPr>
                  <a:endParaRPr lang="en-US" dirty="0">
                    <a:ea typeface="+mn-ea"/>
                  </a:endParaRPr>
                </a:p>
              </p:txBody>
            </p:sp>
            <p:sp>
              <p:nvSpPr>
                <p:cNvPr id="288" name="Rectangle 184"/>
                <p:cNvSpPr>
                  <a:spLocks noChangeArrowheads="1"/>
                </p:cNvSpPr>
                <p:nvPr/>
              </p:nvSpPr>
              <p:spPr bwMode="auto">
                <a:xfrm>
                  <a:off x="2314" y="283"/>
                  <a:ext cx="15" cy="95"/>
                </a:xfrm>
                <a:prstGeom prst="rect">
                  <a:avLst/>
                </a:prstGeom>
                <a:grpFill/>
                <a:ln w="9525">
                  <a:noFill/>
                  <a:miter lim="800000"/>
                  <a:headEnd/>
                  <a:tailEnd/>
                </a:ln>
              </p:spPr>
              <p:txBody>
                <a:bodyPr/>
                <a:lstStyle/>
                <a:p>
                  <a:pPr>
                    <a:defRPr/>
                  </a:pPr>
                  <a:endParaRPr lang="en-US" dirty="0">
                    <a:ea typeface="+mn-ea"/>
                  </a:endParaRPr>
                </a:p>
              </p:txBody>
            </p:sp>
            <p:sp>
              <p:nvSpPr>
                <p:cNvPr id="289" name="Rectangle 185"/>
                <p:cNvSpPr>
                  <a:spLocks noChangeArrowheads="1"/>
                </p:cNvSpPr>
                <p:nvPr/>
              </p:nvSpPr>
              <p:spPr bwMode="auto">
                <a:xfrm>
                  <a:off x="2329" y="283"/>
                  <a:ext cx="15" cy="95"/>
                </a:xfrm>
                <a:prstGeom prst="rect">
                  <a:avLst/>
                </a:prstGeom>
                <a:grpFill/>
                <a:ln w="9525">
                  <a:noFill/>
                  <a:miter lim="800000"/>
                  <a:headEnd/>
                  <a:tailEnd/>
                </a:ln>
              </p:spPr>
              <p:txBody>
                <a:bodyPr/>
                <a:lstStyle/>
                <a:p>
                  <a:pPr>
                    <a:defRPr/>
                  </a:pPr>
                  <a:endParaRPr lang="en-US" dirty="0">
                    <a:ea typeface="+mn-ea"/>
                  </a:endParaRPr>
                </a:p>
              </p:txBody>
            </p:sp>
            <p:sp>
              <p:nvSpPr>
                <p:cNvPr id="290" name="Rectangle 186"/>
                <p:cNvSpPr>
                  <a:spLocks noChangeArrowheads="1"/>
                </p:cNvSpPr>
                <p:nvPr/>
              </p:nvSpPr>
              <p:spPr bwMode="auto">
                <a:xfrm>
                  <a:off x="2344" y="283"/>
                  <a:ext cx="16" cy="95"/>
                </a:xfrm>
                <a:prstGeom prst="rect">
                  <a:avLst/>
                </a:prstGeom>
                <a:grpFill/>
                <a:ln w="9525">
                  <a:noFill/>
                  <a:miter lim="800000"/>
                  <a:headEnd/>
                  <a:tailEnd/>
                </a:ln>
              </p:spPr>
              <p:txBody>
                <a:bodyPr/>
                <a:lstStyle/>
                <a:p>
                  <a:pPr>
                    <a:defRPr/>
                  </a:pPr>
                  <a:endParaRPr lang="en-US" dirty="0">
                    <a:ea typeface="+mn-ea"/>
                  </a:endParaRPr>
                </a:p>
              </p:txBody>
            </p:sp>
            <p:sp>
              <p:nvSpPr>
                <p:cNvPr id="291" name="Rectangle 187"/>
                <p:cNvSpPr>
                  <a:spLocks noChangeArrowheads="1"/>
                </p:cNvSpPr>
                <p:nvPr/>
              </p:nvSpPr>
              <p:spPr bwMode="auto">
                <a:xfrm>
                  <a:off x="2360" y="283"/>
                  <a:ext cx="16" cy="95"/>
                </a:xfrm>
                <a:prstGeom prst="rect">
                  <a:avLst/>
                </a:prstGeom>
                <a:grpFill/>
                <a:ln w="9525">
                  <a:noFill/>
                  <a:miter lim="800000"/>
                  <a:headEnd/>
                  <a:tailEnd/>
                </a:ln>
              </p:spPr>
              <p:txBody>
                <a:bodyPr/>
                <a:lstStyle/>
                <a:p>
                  <a:pPr>
                    <a:defRPr/>
                  </a:pPr>
                  <a:endParaRPr lang="en-US" dirty="0">
                    <a:ea typeface="+mn-ea"/>
                  </a:endParaRPr>
                </a:p>
              </p:txBody>
            </p:sp>
            <p:sp>
              <p:nvSpPr>
                <p:cNvPr id="292" name="Rectangle 188"/>
                <p:cNvSpPr>
                  <a:spLocks noChangeArrowheads="1"/>
                </p:cNvSpPr>
                <p:nvPr/>
              </p:nvSpPr>
              <p:spPr bwMode="auto">
                <a:xfrm>
                  <a:off x="2377" y="283"/>
                  <a:ext cx="14" cy="95"/>
                </a:xfrm>
                <a:prstGeom prst="rect">
                  <a:avLst/>
                </a:prstGeom>
                <a:grpFill/>
                <a:ln w="9525">
                  <a:noFill/>
                  <a:miter lim="800000"/>
                  <a:headEnd/>
                  <a:tailEnd/>
                </a:ln>
              </p:spPr>
              <p:txBody>
                <a:bodyPr/>
                <a:lstStyle/>
                <a:p>
                  <a:pPr>
                    <a:defRPr/>
                  </a:pPr>
                  <a:endParaRPr lang="en-US" dirty="0">
                    <a:ea typeface="+mn-ea"/>
                  </a:endParaRPr>
                </a:p>
              </p:txBody>
            </p:sp>
            <p:sp>
              <p:nvSpPr>
                <p:cNvPr id="293" name="Rectangle 189"/>
                <p:cNvSpPr>
                  <a:spLocks noChangeArrowheads="1"/>
                </p:cNvSpPr>
                <p:nvPr/>
              </p:nvSpPr>
              <p:spPr bwMode="auto">
                <a:xfrm>
                  <a:off x="2391" y="283"/>
                  <a:ext cx="16" cy="95"/>
                </a:xfrm>
                <a:prstGeom prst="rect">
                  <a:avLst/>
                </a:prstGeom>
                <a:grpFill/>
                <a:ln w="9525">
                  <a:noFill/>
                  <a:miter lim="800000"/>
                  <a:headEnd/>
                  <a:tailEnd/>
                </a:ln>
              </p:spPr>
              <p:txBody>
                <a:bodyPr/>
                <a:lstStyle/>
                <a:p>
                  <a:pPr>
                    <a:defRPr/>
                  </a:pPr>
                  <a:endParaRPr lang="en-US" dirty="0">
                    <a:ea typeface="+mn-ea"/>
                  </a:endParaRPr>
                </a:p>
              </p:txBody>
            </p:sp>
            <p:sp>
              <p:nvSpPr>
                <p:cNvPr id="294" name="Rectangle 190"/>
                <p:cNvSpPr>
                  <a:spLocks noChangeArrowheads="1"/>
                </p:cNvSpPr>
                <p:nvPr/>
              </p:nvSpPr>
              <p:spPr bwMode="auto">
                <a:xfrm>
                  <a:off x="2407" y="283"/>
                  <a:ext cx="16" cy="95"/>
                </a:xfrm>
                <a:prstGeom prst="rect">
                  <a:avLst/>
                </a:prstGeom>
                <a:grpFill/>
                <a:ln w="9525">
                  <a:noFill/>
                  <a:miter lim="800000"/>
                  <a:headEnd/>
                  <a:tailEnd/>
                </a:ln>
              </p:spPr>
              <p:txBody>
                <a:bodyPr/>
                <a:lstStyle/>
                <a:p>
                  <a:pPr>
                    <a:defRPr/>
                  </a:pPr>
                  <a:endParaRPr lang="en-US" dirty="0">
                    <a:ea typeface="+mn-ea"/>
                  </a:endParaRPr>
                </a:p>
              </p:txBody>
            </p:sp>
            <p:sp>
              <p:nvSpPr>
                <p:cNvPr id="295" name="Rectangle 191"/>
                <p:cNvSpPr>
                  <a:spLocks noChangeArrowheads="1"/>
                </p:cNvSpPr>
                <p:nvPr/>
              </p:nvSpPr>
              <p:spPr bwMode="auto">
                <a:xfrm>
                  <a:off x="2423" y="283"/>
                  <a:ext cx="16" cy="95"/>
                </a:xfrm>
                <a:prstGeom prst="rect">
                  <a:avLst/>
                </a:prstGeom>
                <a:grpFill/>
                <a:ln w="9525">
                  <a:noFill/>
                  <a:miter lim="800000"/>
                  <a:headEnd/>
                  <a:tailEnd/>
                </a:ln>
              </p:spPr>
              <p:txBody>
                <a:bodyPr/>
                <a:lstStyle/>
                <a:p>
                  <a:pPr>
                    <a:defRPr/>
                  </a:pPr>
                  <a:endParaRPr lang="en-US" dirty="0">
                    <a:ea typeface="+mn-ea"/>
                  </a:endParaRPr>
                </a:p>
              </p:txBody>
            </p:sp>
            <p:sp>
              <p:nvSpPr>
                <p:cNvPr id="296" name="Rectangle 192"/>
                <p:cNvSpPr>
                  <a:spLocks noChangeArrowheads="1"/>
                </p:cNvSpPr>
                <p:nvPr/>
              </p:nvSpPr>
              <p:spPr bwMode="auto">
                <a:xfrm>
                  <a:off x="2440" y="283"/>
                  <a:ext cx="14" cy="95"/>
                </a:xfrm>
                <a:prstGeom prst="rect">
                  <a:avLst/>
                </a:prstGeom>
                <a:grpFill/>
                <a:ln w="9525">
                  <a:noFill/>
                  <a:miter lim="800000"/>
                  <a:headEnd/>
                  <a:tailEnd/>
                </a:ln>
              </p:spPr>
              <p:txBody>
                <a:bodyPr/>
                <a:lstStyle/>
                <a:p>
                  <a:pPr>
                    <a:defRPr/>
                  </a:pPr>
                  <a:endParaRPr lang="en-US" dirty="0">
                    <a:ea typeface="+mn-ea"/>
                  </a:endParaRPr>
                </a:p>
              </p:txBody>
            </p:sp>
            <p:sp>
              <p:nvSpPr>
                <p:cNvPr id="297" name="Rectangle 193"/>
                <p:cNvSpPr>
                  <a:spLocks noChangeArrowheads="1"/>
                </p:cNvSpPr>
                <p:nvPr/>
              </p:nvSpPr>
              <p:spPr bwMode="auto">
                <a:xfrm>
                  <a:off x="2454" y="283"/>
                  <a:ext cx="16" cy="95"/>
                </a:xfrm>
                <a:prstGeom prst="rect">
                  <a:avLst/>
                </a:prstGeom>
                <a:grpFill/>
                <a:ln w="9525">
                  <a:noFill/>
                  <a:miter lim="800000"/>
                  <a:headEnd/>
                  <a:tailEnd/>
                </a:ln>
              </p:spPr>
              <p:txBody>
                <a:bodyPr/>
                <a:lstStyle/>
                <a:p>
                  <a:pPr>
                    <a:defRPr/>
                  </a:pPr>
                  <a:endParaRPr lang="en-US" dirty="0">
                    <a:ea typeface="+mn-ea"/>
                  </a:endParaRPr>
                </a:p>
              </p:txBody>
            </p:sp>
            <p:sp>
              <p:nvSpPr>
                <p:cNvPr id="298" name="Rectangle 194"/>
                <p:cNvSpPr>
                  <a:spLocks noChangeArrowheads="1"/>
                </p:cNvSpPr>
                <p:nvPr/>
              </p:nvSpPr>
              <p:spPr bwMode="auto">
                <a:xfrm>
                  <a:off x="2470" y="283"/>
                  <a:ext cx="16" cy="95"/>
                </a:xfrm>
                <a:prstGeom prst="rect">
                  <a:avLst/>
                </a:prstGeom>
                <a:grpFill/>
                <a:ln w="9525">
                  <a:noFill/>
                  <a:miter lim="800000"/>
                  <a:headEnd/>
                  <a:tailEnd/>
                </a:ln>
              </p:spPr>
              <p:txBody>
                <a:bodyPr/>
                <a:lstStyle/>
                <a:p>
                  <a:pPr>
                    <a:defRPr/>
                  </a:pPr>
                  <a:endParaRPr lang="en-US" dirty="0">
                    <a:ea typeface="+mn-ea"/>
                  </a:endParaRPr>
                </a:p>
              </p:txBody>
            </p:sp>
            <p:sp>
              <p:nvSpPr>
                <p:cNvPr id="299" name="Rectangle 195"/>
                <p:cNvSpPr>
                  <a:spLocks noChangeArrowheads="1"/>
                </p:cNvSpPr>
                <p:nvPr/>
              </p:nvSpPr>
              <p:spPr bwMode="auto">
                <a:xfrm>
                  <a:off x="2486" y="283"/>
                  <a:ext cx="15" cy="95"/>
                </a:xfrm>
                <a:prstGeom prst="rect">
                  <a:avLst/>
                </a:prstGeom>
                <a:grpFill/>
                <a:ln w="9525">
                  <a:noFill/>
                  <a:miter lim="800000"/>
                  <a:headEnd/>
                  <a:tailEnd/>
                </a:ln>
              </p:spPr>
              <p:txBody>
                <a:bodyPr/>
                <a:lstStyle/>
                <a:p>
                  <a:pPr>
                    <a:defRPr/>
                  </a:pPr>
                  <a:endParaRPr lang="en-US" dirty="0">
                    <a:ea typeface="+mn-ea"/>
                  </a:endParaRPr>
                </a:p>
              </p:txBody>
            </p:sp>
            <p:sp>
              <p:nvSpPr>
                <p:cNvPr id="300" name="Rectangle 196"/>
                <p:cNvSpPr>
                  <a:spLocks noChangeArrowheads="1"/>
                </p:cNvSpPr>
                <p:nvPr/>
              </p:nvSpPr>
              <p:spPr bwMode="auto">
                <a:xfrm>
                  <a:off x="2502" y="283"/>
                  <a:ext cx="15" cy="95"/>
                </a:xfrm>
                <a:prstGeom prst="rect">
                  <a:avLst/>
                </a:prstGeom>
                <a:grpFill/>
                <a:ln w="9525">
                  <a:noFill/>
                  <a:miter lim="800000"/>
                  <a:headEnd/>
                  <a:tailEnd/>
                </a:ln>
              </p:spPr>
              <p:txBody>
                <a:bodyPr/>
                <a:lstStyle/>
                <a:p>
                  <a:pPr>
                    <a:defRPr/>
                  </a:pPr>
                  <a:endParaRPr lang="en-US" dirty="0">
                    <a:ea typeface="+mn-ea"/>
                  </a:endParaRPr>
                </a:p>
              </p:txBody>
            </p:sp>
            <p:sp>
              <p:nvSpPr>
                <p:cNvPr id="301" name="Rectangle 197"/>
                <p:cNvSpPr>
                  <a:spLocks noChangeArrowheads="1"/>
                </p:cNvSpPr>
                <p:nvPr/>
              </p:nvSpPr>
              <p:spPr bwMode="auto">
                <a:xfrm>
                  <a:off x="2517" y="283"/>
                  <a:ext cx="16" cy="95"/>
                </a:xfrm>
                <a:prstGeom prst="rect">
                  <a:avLst/>
                </a:prstGeom>
                <a:grpFill/>
                <a:ln w="9525">
                  <a:noFill/>
                  <a:miter lim="800000"/>
                  <a:headEnd/>
                  <a:tailEnd/>
                </a:ln>
              </p:spPr>
              <p:txBody>
                <a:bodyPr/>
                <a:lstStyle/>
                <a:p>
                  <a:pPr>
                    <a:defRPr/>
                  </a:pPr>
                  <a:endParaRPr lang="en-US" dirty="0">
                    <a:ea typeface="+mn-ea"/>
                  </a:endParaRPr>
                </a:p>
              </p:txBody>
            </p:sp>
            <p:sp>
              <p:nvSpPr>
                <p:cNvPr id="302" name="Rectangle 198"/>
                <p:cNvSpPr>
                  <a:spLocks noChangeArrowheads="1"/>
                </p:cNvSpPr>
                <p:nvPr/>
              </p:nvSpPr>
              <p:spPr bwMode="auto">
                <a:xfrm>
                  <a:off x="2533" y="283"/>
                  <a:ext cx="16" cy="95"/>
                </a:xfrm>
                <a:prstGeom prst="rect">
                  <a:avLst/>
                </a:prstGeom>
                <a:grpFill/>
                <a:ln w="9525">
                  <a:noFill/>
                  <a:miter lim="800000"/>
                  <a:headEnd/>
                  <a:tailEnd/>
                </a:ln>
              </p:spPr>
              <p:txBody>
                <a:bodyPr/>
                <a:lstStyle/>
                <a:p>
                  <a:pPr>
                    <a:defRPr/>
                  </a:pPr>
                  <a:endParaRPr lang="en-US" dirty="0">
                    <a:ea typeface="+mn-ea"/>
                  </a:endParaRPr>
                </a:p>
              </p:txBody>
            </p:sp>
            <p:sp>
              <p:nvSpPr>
                <p:cNvPr id="303" name="Rectangle 199"/>
                <p:cNvSpPr>
                  <a:spLocks noChangeArrowheads="1"/>
                </p:cNvSpPr>
                <p:nvPr/>
              </p:nvSpPr>
              <p:spPr bwMode="auto">
                <a:xfrm>
                  <a:off x="2549" y="283"/>
                  <a:ext cx="15" cy="95"/>
                </a:xfrm>
                <a:prstGeom prst="rect">
                  <a:avLst/>
                </a:prstGeom>
                <a:grpFill/>
                <a:ln w="9525">
                  <a:noFill/>
                  <a:miter lim="800000"/>
                  <a:headEnd/>
                  <a:tailEnd/>
                </a:ln>
              </p:spPr>
              <p:txBody>
                <a:bodyPr/>
                <a:lstStyle/>
                <a:p>
                  <a:pPr>
                    <a:defRPr/>
                  </a:pPr>
                  <a:endParaRPr lang="en-US" dirty="0">
                    <a:ea typeface="+mn-ea"/>
                  </a:endParaRPr>
                </a:p>
              </p:txBody>
            </p:sp>
            <p:sp>
              <p:nvSpPr>
                <p:cNvPr id="304" name="Rectangle 200"/>
                <p:cNvSpPr>
                  <a:spLocks noChangeArrowheads="1"/>
                </p:cNvSpPr>
                <p:nvPr/>
              </p:nvSpPr>
              <p:spPr bwMode="auto">
                <a:xfrm>
                  <a:off x="2565" y="283"/>
                  <a:ext cx="15" cy="95"/>
                </a:xfrm>
                <a:prstGeom prst="rect">
                  <a:avLst/>
                </a:prstGeom>
                <a:grpFill/>
                <a:ln w="9525">
                  <a:noFill/>
                  <a:miter lim="800000"/>
                  <a:headEnd/>
                  <a:tailEnd/>
                </a:ln>
              </p:spPr>
              <p:txBody>
                <a:bodyPr/>
                <a:lstStyle/>
                <a:p>
                  <a:pPr>
                    <a:defRPr/>
                  </a:pPr>
                  <a:endParaRPr lang="en-US" dirty="0">
                    <a:ea typeface="+mn-ea"/>
                  </a:endParaRPr>
                </a:p>
              </p:txBody>
            </p:sp>
            <p:sp>
              <p:nvSpPr>
                <p:cNvPr id="305" name="Rectangle 201"/>
                <p:cNvSpPr>
                  <a:spLocks noChangeArrowheads="1"/>
                </p:cNvSpPr>
                <p:nvPr/>
              </p:nvSpPr>
              <p:spPr bwMode="auto">
                <a:xfrm>
                  <a:off x="2580" y="283"/>
                  <a:ext cx="16" cy="95"/>
                </a:xfrm>
                <a:prstGeom prst="rect">
                  <a:avLst/>
                </a:prstGeom>
                <a:grpFill/>
                <a:ln w="9525">
                  <a:noFill/>
                  <a:miter lim="800000"/>
                  <a:headEnd/>
                  <a:tailEnd/>
                </a:ln>
              </p:spPr>
              <p:txBody>
                <a:bodyPr/>
                <a:lstStyle/>
                <a:p>
                  <a:pPr>
                    <a:defRPr/>
                  </a:pPr>
                  <a:endParaRPr lang="en-US" dirty="0">
                    <a:ea typeface="+mn-ea"/>
                  </a:endParaRPr>
                </a:p>
              </p:txBody>
            </p:sp>
            <p:sp>
              <p:nvSpPr>
                <p:cNvPr id="306" name="Rectangle 202"/>
                <p:cNvSpPr>
                  <a:spLocks noChangeArrowheads="1"/>
                </p:cNvSpPr>
                <p:nvPr/>
              </p:nvSpPr>
              <p:spPr bwMode="auto">
                <a:xfrm>
                  <a:off x="2596" y="283"/>
                  <a:ext cx="16" cy="95"/>
                </a:xfrm>
                <a:prstGeom prst="rect">
                  <a:avLst/>
                </a:prstGeom>
                <a:grpFill/>
                <a:ln w="9525">
                  <a:noFill/>
                  <a:miter lim="800000"/>
                  <a:headEnd/>
                  <a:tailEnd/>
                </a:ln>
              </p:spPr>
              <p:txBody>
                <a:bodyPr/>
                <a:lstStyle/>
                <a:p>
                  <a:pPr>
                    <a:defRPr/>
                  </a:pPr>
                  <a:endParaRPr lang="en-US" dirty="0">
                    <a:ea typeface="+mn-ea"/>
                  </a:endParaRPr>
                </a:p>
              </p:txBody>
            </p:sp>
            <p:sp>
              <p:nvSpPr>
                <p:cNvPr id="307" name="Rectangle 203"/>
                <p:cNvSpPr>
                  <a:spLocks noChangeArrowheads="1"/>
                </p:cNvSpPr>
                <p:nvPr/>
              </p:nvSpPr>
              <p:spPr bwMode="auto">
                <a:xfrm>
                  <a:off x="2613" y="283"/>
                  <a:ext cx="15" cy="95"/>
                </a:xfrm>
                <a:prstGeom prst="rect">
                  <a:avLst/>
                </a:prstGeom>
                <a:grpFill/>
                <a:ln w="9525">
                  <a:noFill/>
                  <a:miter lim="800000"/>
                  <a:headEnd/>
                  <a:tailEnd/>
                </a:ln>
              </p:spPr>
              <p:txBody>
                <a:bodyPr/>
                <a:lstStyle/>
                <a:p>
                  <a:pPr>
                    <a:defRPr/>
                  </a:pPr>
                  <a:endParaRPr lang="en-US" dirty="0">
                    <a:ea typeface="+mn-ea"/>
                  </a:endParaRPr>
                </a:p>
              </p:txBody>
            </p:sp>
            <p:sp>
              <p:nvSpPr>
                <p:cNvPr id="308" name="Rectangle 204"/>
                <p:cNvSpPr>
                  <a:spLocks noChangeArrowheads="1"/>
                </p:cNvSpPr>
                <p:nvPr/>
              </p:nvSpPr>
              <p:spPr bwMode="auto">
                <a:xfrm>
                  <a:off x="2628" y="283"/>
                  <a:ext cx="15" cy="95"/>
                </a:xfrm>
                <a:prstGeom prst="rect">
                  <a:avLst/>
                </a:prstGeom>
                <a:grpFill/>
                <a:ln w="9525">
                  <a:noFill/>
                  <a:miter lim="800000"/>
                  <a:headEnd/>
                  <a:tailEnd/>
                </a:ln>
              </p:spPr>
              <p:txBody>
                <a:bodyPr/>
                <a:lstStyle/>
                <a:p>
                  <a:pPr>
                    <a:defRPr/>
                  </a:pPr>
                  <a:endParaRPr lang="en-US" dirty="0">
                    <a:ea typeface="+mn-ea"/>
                  </a:endParaRPr>
                </a:p>
              </p:txBody>
            </p:sp>
            <p:sp>
              <p:nvSpPr>
                <p:cNvPr id="309" name="Rectangle 205"/>
                <p:cNvSpPr>
                  <a:spLocks noChangeArrowheads="1"/>
                </p:cNvSpPr>
                <p:nvPr/>
              </p:nvSpPr>
              <p:spPr bwMode="auto">
                <a:xfrm>
                  <a:off x="2643" y="283"/>
                  <a:ext cx="16" cy="95"/>
                </a:xfrm>
                <a:prstGeom prst="rect">
                  <a:avLst/>
                </a:prstGeom>
                <a:grpFill/>
                <a:ln w="9525">
                  <a:noFill/>
                  <a:miter lim="800000"/>
                  <a:headEnd/>
                  <a:tailEnd/>
                </a:ln>
              </p:spPr>
              <p:txBody>
                <a:bodyPr/>
                <a:lstStyle/>
                <a:p>
                  <a:pPr>
                    <a:defRPr/>
                  </a:pPr>
                  <a:endParaRPr lang="en-US" dirty="0">
                    <a:ea typeface="+mn-ea"/>
                  </a:endParaRPr>
                </a:p>
              </p:txBody>
            </p:sp>
            <p:sp>
              <p:nvSpPr>
                <p:cNvPr id="310" name="Rectangle 206"/>
                <p:cNvSpPr>
                  <a:spLocks noChangeArrowheads="1"/>
                </p:cNvSpPr>
                <p:nvPr/>
              </p:nvSpPr>
              <p:spPr bwMode="auto">
                <a:xfrm>
                  <a:off x="2659" y="283"/>
                  <a:ext cx="16" cy="95"/>
                </a:xfrm>
                <a:prstGeom prst="rect">
                  <a:avLst/>
                </a:prstGeom>
                <a:grpFill/>
                <a:ln w="9525">
                  <a:noFill/>
                  <a:miter lim="800000"/>
                  <a:headEnd/>
                  <a:tailEnd/>
                </a:ln>
              </p:spPr>
              <p:txBody>
                <a:bodyPr/>
                <a:lstStyle/>
                <a:p>
                  <a:pPr>
                    <a:defRPr/>
                  </a:pPr>
                  <a:endParaRPr lang="en-US" dirty="0">
                    <a:ea typeface="+mn-ea"/>
                  </a:endParaRPr>
                </a:p>
              </p:txBody>
            </p:sp>
            <p:sp>
              <p:nvSpPr>
                <p:cNvPr id="311" name="Rectangle 207"/>
                <p:cNvSpPr>
                  <a:spLocks noChangeArrowheads="1"/>
                </p:cNvSpPr>
                <p:nvPr/>
              </p:nvSpPr>
              <p:spPr bwMode="auto">
                <a:xfrm>
                  <a:off x="2676" y="283"/>
                  <a:ext cx="15" cy="95"/>
                </a:xfrm>
                <a:prstGeom prst="rect">
                  <a:avLst/>
                </a:prstGeom>
                <a:grpFill/>
                <a:ln w="9525">
                  <a:noFill/>
                  <a:miter lim="800000"/>
                  <a:headEnd/>
                  <a:tailEnd/>
                </a:ln>
              </p:spPr>
              <p:txBody>
                <a:bodyPr/>
                <a:lstStyle/>
                <a:p>
                  <a:pPr>
                    <a:defRPr/>
                  </a:pPr>
                  <a:endParaRPr lang="en-US" dirty="0">
                    <a:ea typeface="+mn-ea"/>
                  </a:endParaRPr>
                </a:p>
              </p:txBody>
            </p:sp>
            <p:sp>
              <p:nvSpPr>
                <p:cNvPr id="312" name="Rectangle 208"/>
                <p:cNvSpPr>
                  <a:spLocks noChangeArrowheads="1"/>
                </p:cNvSpPr>
                <p:nvPr/>
              </p:nvSpPr>
              <p:spPr bwMode="auto">
                <a:xfrm>
                  <a:off x="2691" y="283"/>
                  <a:ext cx="15" cy="95"/>
                </a:xfrm>
                <a:prstGeom prst="rect">
                  <a:avLst/>
                </a:prstGeom>
                <a:grpFill/>
                <a:ln w="9525">
                  <a:noFill/>
                  <a:miter lim="800000"/>
                  <a:headEnd/>
                  <a:tailEnd/>
                </a:ln>
              </p:spPr>
              <p:txBody>
                <a:bodyPr/>
                <a:lstStyle/>
                <a:p>
                  <a:pPr>
                    <a:defRPr/>
                  </a:pPr>
                  <a:endParaRPr lang="en-US" dirty="0">
                    <a:ea typeface="+mn-ea"/>
                  </a:endParaRPr>
                </a:p>
              </p:txBody>
            </p:sp>
            <p:sp>
              <p:nvSpPr>
                <p:cNvPr id="313" name="Rectangle 209"/>
                <p:cNvSpPr>
                  <a:spLocks noChangeArrowheads="1"/>
                </p:cNvSpPr>
                <p:nvPr/>
              </p:nvSpPr>
              <p:spPr bwMode="auto">
                <a:xfrm>
                  <a:off x="2706" y="283"/>
                  <a:ext cx="16" cy="95"/>
                </a:xfrm>
                <a:prstGeom prst="rect">
                  <a:avLst/>
                </a:prstGeom>
                <a:grpFill/>
                <a:ln w="9525">
                  <a:noFill/>
                  <a:miter lim="800000"/>
                  <a:headEnd/>
                  <a:tailEnd/>
                </a:ln>
              </p:spPr>
              <p:txBody>
                <a:bodyPr/>
                <a:lstStyle/>
                <a:p>
                  <a:pPr>
                    <a:defRPr/>
                  </a:pPr>
                  <a:endParaRPr lang="en-US" dirty="0">
                    <a:ea typeface="+mn-ea"/>
                  </a:endParaRPr>
                </a:p>
              </p:txBody>
            </p:sp>
            <p:sp>
              <p:nvSpPr>
                <p:cNvPr id="314" name="Rectangle 210"/>
                <p:cNvSpPr>
                  <a:spLocks noChangeArrowheads="1"/>
                </p:cNvSpPr>
                <p:nvPr/>
              </p:nvSpPr>
              <p:spPr bwMode="auto">
                <a:xfrm>
                  <a:off x="2722" y="283"/>
                  <a:ext cx="16" cy="95"/>
                </a:xfrm>
                <a:prstGeom prst="rect">
                  <a:avLst/>
                </a:prstGeom>
                <a:grpFill/>
                <a:ln w="9525">
                  <a:noFill/>
                  <a:miter lim="800000"/>
                  <a:headEnd/>
                  <a:tailEnd/>
                </a:ln>
              </p:spPr>
              <p:txBody>
                <a:bodyPr/>
                <a:lstStyle/>
                <a:p>
                  <a:pPr>
                    <a:defRPr/>
                  </a:pPr>
                  <a:endParaRPr lang="en-US" dirty="0">
                    <a:ea typeface="+mn-ea"/>
                  </a:endParaRPr>
                </a:p>
              </p:txBody>
            </p:sp>
            <p:sp>
              <p:nvSpPr>
                <p:cNvPr id="315" name="Rectangle 211"/>
                <p:cNvSpPr>
                  <a:spLocks noChangeArrowheads="1"/>
                </p:cNvSpPr>
                <p:nvPr/>
              </p:nvSpPr>
              <p:spPr bwMode="auto">
                <a:xfrm>
                  <a:off x="2739" y="283"/>
                  <a:ext cx="14" cy="95"/>
                </a:xfrm>
                <a:prstGeom prst="rect">
                  <a:avLst/>
                </a:prstGeom>
                <a:grpFill/>
                <a:ln w="9525">
                  <a:noFill/>
                  <a:miter lim="800000"/>
                  <a:headEnd/>
                  <a:tailEnd/>
                </a:ln>
              </p:spPr>
              <p:txBody>
                <a:bodyPr/>
                <a:lstStyle/>
                <a:p>
                  <a:pPr>
                    <a:defRPr/>
                  </a:pPr>
                  <a:endParaRPr lang="en-US" dirty="0">
                    <a:ea typeface="+mn-ea"/>
                  </a:endParaRPr>
                </a:p>
              </p:txBody>
            </p:sp>
            <p:sp>
              <p:nvSpPr>
                <p:cNvPr id="316" name="Rectangle 212"/>
                <p:cNvSpPr>
                  <a:spLocks noChangeArrowheads="1"/>
                </p:cNvSpPr>
                <p:nvPr/>
              </p:nvSpPr>
              <p:spPr bwMode="auto">
                <a:xfrm>
                  <a:off x="2753" y="283"/>
                  <a:ext cx="16" cy="95"/>
                </a:xfrm>
                <a:prstGeom prst="rect">
                  <a:avLst/>
                </a:prstGeom>
                <a:grpFill/>
                <a:ln w="9525">
                  <a:noFill/>
                  <a:miter lim="800000"/>
                  <a:headEnd/>
                  <a:tailEnd/>
                </a:ln>
              </p:spPr>
              <p:txBody>
                <a:bodyPr/>
                <a:lstStyle/>
                <a:p>
                  <a:pPr>
                    <a:defRPr/>
                  </a:pPr>
                  <a:endParaRPr lang="en-US" dirty="0">
                    <a:ea typeface="+mn-ea"/>
                  </a:endParaRPr>
                </a:p>
              </p:txBody>
            </p:sp>
            <p:sp>
              <p:nvSpPr>
                <p:cNvPr id="317" name="Rectangle 213"/>
                <p:cNvSpPr>
                  <a:spLocks noChangeArrowheads="1"/>
                </p:cNvSpPr>
                <p:nvPr/>
              </p:nvSpPr>
              <p:spPr bwMode="auto">
                <a:xfrm>
                  <a:off x="2769" y="283"/>
                  <a:ext cx="16" cy="95"/>
                </a:xfrm>
                <a:prstGeom prst="rect">
                  <a:avLst/>
                </a:prstGeom>
                <a:grpFill/>
                <a:ln w="9525">
                  <a:noFill/>
                  <a:miter lim="800000"/>
                  <a:headEnd/>
                  <a:tailEnd/>
                </a:ln>
              </p:spPr>
              <p:txBody>
                <a:bodyPr/>
                <a:lstStyle/>
                <a:p>
                  <a:pPr>
                    <a:defRPr/>
                  </a:pPr>
                  <a:endParaRPr lang="en-US" dirty="0">
                    <a:ea typeface="+mn-ea"/>
                  </a:endParaRPr>
                </a:p>
              </p:txBody>
            </p:sp>
            <p:sp>
              <p:nvSpPr>
                <p:cNvPr id="318" name="Rectangle 214"/>
                <p:cNvSpPr>
                  <a:spLocks noChangeArrowheads="1"/>
                </p:cNvSpPr>
                <p:nvPr/>
              </p:nvSpPr>
              <p:spPr bwMode="auto">
                <a:xfrm>
                  <a:off x="2785" y="283"/>
                  <a:ext cx="15" cy="95"/>
                </a:xfrm>
                <a:prstGeom prst="rect">
                  <a:avLst/>
                </a:prstGeom>
                <a:grpFill/>
                <a:ln w="9525">
                  <a:noFill/>
                  <a:miter lim="800000"/>
                  <a:headEnd/>
                  <a:tailEnd/>
                </a:ln>
              </p:spPr>
              <p:txBody>
                <a:bodyPr/>
                <a:lstStyle/>
                <a:p>
                  <a:pPr>
                    <a:defRPr/>
                  </a:pPr>
                  <a:endParaRPr lang="en-US" dirty="0">
                    <a:ea typeface="+mn-ea"/>
                  </a:endParaRPr>
                </a:p>
              </p:txBody>
            </p:sp>
            <p:sp>
              <p:nvSpPr>
                <p:cNvPr id="319" name="Rectangle 215"/>
                <p:cNvSpPr>
                  <a:spLocks noChangeArrowheads="1"/>
                </p:cNvSpPr>
                <p:nvPr/>
              </p:nvSpPr>
              <p:spPr bwMode="auto">
                <a:xfrm>
                  <a:off x="2801" y="283"/>
                  <a:ext cx="15" cy="95"/>
                </a:xfrm>
                <a:prstGeom prst="rect">
                  <a:avLst/>
                </a:prstGeom>
                <a:grpFill/>
                <a:ln w="9525">
                  <a:noFill/>
                  <a:miter lim="800000"/>
                  <a:headEnd/>
                  <a:tailEnd/>
                </a:ln>
              </p:spPr>
              <p:txBody>
                <a:bodyPr/>
                <a:lstStyle/>
                <a:p>
                  <a:pPr>
                    <a:defRPr/>
                  </a:pPr>
                  <a:endParaRPr lang="en-US" dirty="0">
                    <a:ea typeface="+mn-ea"/>
                  </a:endParaRPr>
                </a:p>
              </p:txBody>
            </p:sp>
            <p:sp>
              <p:nvSpPr>
                <p:cNvPr id="320" name="Rectangle 216"/>
                <p:cNvSpPr>
                  <a:spLocks noChangeArrowheads="1"/>
                </p:cNvSpPr>
                <p:nvPr/>
              </p:nvSpPr>
              <p:spPr bwMode="auto">
                <a:xfrm>
                  <a:off x="2816" y="283"/>
                  <a:ext cx="16" cy="95"/>
                </a:xfrm>
                <a:prstGeom prst="rect">
                  <a:avLst/>
                </a:prstGeom>
                <a:grpFill/>
                <a:ln w="9525">
                  <a:noFill/>
                  <a:miter lim="800000"/>
                  <a:headEnd/>
                  <a:tailEnd/>
                </a:ln>
              </p:spPr>
              <p:txBody>
                <a:bodyPr/>
                <a:lstStyle/>
                <a:p>
                  <a:pPr>
                    <a:defRPr/>
                  </a:pPr>
                  <a:endParaRPr lang="en-US" dirty="0">
                    <a:ea typeface="+mn-ea"/>
                  </a:endParaRPr>
                </a:p>
              </p:txBody>
            </p:sp>
            <p:sp>
              <p:nvSpPr>
                <p:cNvPr id="321" name="Rectangle 217"/>
                <p:cNvSpPr>
                  <a:spLocks noChangeArrowheads="1"/>
                </p:cNvSpPr>
                <p:nvPr/>
              </p:nvSpPr>
              <p:spPr bwMode="auto">
                <a:xfrm>
                  <a:off x="2832" y="283"/>
                  <a:ext cx="16" cy="95"/>
                </a:xfrm>
                <a:prstGeom prst="rect">
                  <a:avLst/>
                </a:prstGeom>
                <a:grpFill/>
                <a:ln w="9525">
                  <a:noFill/>
                  <a:miter lim="800000"/>
                  <a:headEnd/>
                  <a:tailEnd/>
                </a:ln>
              </p:spPr>
              <p:txBody>
                <a:bodyPr/>
                <a:lstStyle/>
                <a:p>
                  <a:pPr>
                    <a:defRPr/>
                  </a:pPr>
                  <a:endParaRPr lang="en-US" dirty="0">
                    <a:ea typeface="+mn-ea"/>
                  </a:endParaRPr>
                </a:p>
              </p:txBody>
            </p:sp>
            <p:sp>
              <p:nvSpPr>
                <p:cNvPr id="322" name="Rectangle 218"/>
                <p:cNvSpPr>
                  <a:spLocks noChangeArrowheads="1"/>
                </p:cNvSpPr>
                <p:nvPr/>
              </p:nvSpPr>
              <p:spPr bwMode="auto">
                <a:xfrm>
                  <a:off x="2848" y="283"/>
                  <a:ext cx="15" cy="95"/>
                </a:xfrm>
                <a:prstGeom prst="rect">
                  <a:avLst/>
                </a:prstGeom>
                <a:grpFill/>
                <a:ln w="9525">
                  <a:noFill/>
                  <a:miter lim="800000"/>
                  <a:headEnd/>
                  <a:tailEnd/>
                </a:ln>
              </p:spPr>
              <p:txBody>
                <a:bodyPr/>
                <a:lstStyle/>
                <a:p>
                  <a:pPr>
                    <a:defRPr/>
                  </a:pPr>
                  <a:endParaRPr lang="en-US" dirty="0">
                    <a:ea typeface="+mn-ea"/>
                  </a:endParaRPr>
                </a:p>
              </p:txBody>
            </p:sp>
            <p:sp>
              <p:nvSpPr>
                <p:cNvPr id="323" name="Rectangle 219"/>
                <p:cNvSpPr>
                  <a:spLocks noChangeArrowheads="1"/>
                </p:cNvSpPr>
                <p:nvPr/>
              </p:nvSpPr>
              <p:spPr bwMode="auto">
                <a:xfrm>
                  <a:off x="2864" y="283"/>
                  <a:ext cx="15" cy="95"/>
                </a:xfrm>
                <a:prstGeom prst="rect">
                  <a:avLst/>
                </a:prstGeom>
                <a:grpFill/>
                <a:ln w="9525">
                  <a:noFill/>
                  <a:miter lim="800000"/>
                  <a:headEnd/>
                  <a:tailEnd/>
                </a:ln>
              </p:spPr>
              <p:txBody>
                <a:bodyPr/>
                <a:lstStyle/>
                <a:p>
                  <a:pPr>
                    <a:defRPr/>
                  </a:pPr>
                  <a:endParaRPr lang="en-US" dirty="0">
                    <a:ea typeface="+mn-ea"/>
                  </a:endParaRPr>
                </a:p>
              </p:txBody>
            </p:sp>
            <p:sp>
              <p:nvSpPr>
                <p:cNvPr id="324" name="Rectangle 220"/>
                <p:cNvSpPr>
                  <a:spLocks noChangeArrowheads="1"/>
                </p:cNvSpPr>
                <p:nvPr/>
              </p:nvSpPr>
              <p:spPr bwMode="auto">
                <a:xfrm>
                  <a:off x="2879" y="283"/>
                  <a:ext cx="15" cy="95"/>
                </a:xfrm>
                <a:prstGeom prst="rect">
                  <a:avLst/>
                </a:prstGeom>
                <a:grpFill/>
                <a:ln w="9525">
                  <a:noFill/>
                  <a:miter lim="800000"/>
                  <a:headEnd/>
                  <a:tailEnd/>
                </a:ln>
              </p:spPr>
              <p:txBody>
                <a:bodyPr/>
                <a:lstStyle/>
                <a:p>
                  <a:pPr>
                    <a:defRPr/>
                  </a:pPr>
                  <a:endParaRPr lang="en-US" dirty="0">
                    <a:ea typeface="+mn-ea"/>
                  </a:endParaRPr>
                </a:p>
              </p:txBody>
            </p:sp>
            <p:sp>
              <p:nvSpPr>
                <p:cNvPr id="325" name="Rectangle 221"/>
                <p:cNvSpPr>
                  <a:spLocks noChangeArrowheads="1"/>
                </p:cNvSpPr>
                <p:nvPr/>
              </p:nvSpPr>
              <p:spPr bwMode="auto">
                <a:xfrm>
                  <a:off x="2894" y="283"/>
                  <a:ext cx="16" cy="95"/>
                </a:xfrm>
                <a:prstGeom prst="rect">
                  <a:avLst/>
                </a:prstGeom>
                <a:grpFill/>
                <a:ln w="9525">
                  <a:noFill/>
                  <a:miter lim="800000"/>
                  <a:headEnd/>
                  <a:tailEnd/>
                </a:ln>
              </p:spPr>
              <p:txBody>
                <a:bodyPr/>
                <a:lstStyle/>
                <a:p>
                  <a:pPr>
                    <a:defRPr/>
                  </a:pPr>
                  <a:endParaRPr lang="en-US" dirty="0">
                    <a:ea typeface="+mn-ea"/>
                  </a:endParaRPr>
                </a:p>
              </p:txBody>
            </p:sp>
            <p:sp>
              <p:nvSpPr>
                <p:cNvPr id="326" name="Rectangle 222"/>
                <p:cNvSpPr>
                  <a:spLocks noChangeArrowheads="1"/>
                </p:cNvSpPr>
                <p:nvPr/>
              </p:nvSpPr>
              <p:spPr bwMode="auto">
                <a:xfrm>
                  <a:off x="2910" y="283"/>
                  <a:ext cx="15" cy="95"/>
                </a:xfrm>
                <a:prstGeom prst="rect">
                  <a:avLst/>
                </a:prstGeom>
                <a:grpFill/>
                <a:ln w="9525">
                  <a:noFill/>
                  <a:miter lim="800000"/>
                  <a:headEnd/>
                  <a:tailEnd/>
                </a:ln>
              </p:spPr>
              <p:txBody>
                <a:bodyPr/>
                <a:lstStyle/>
                <a:p>
                  <a:pPr>
                    <a:defRPr/>
                  </a:pPr>
                  <a:endParaRPr lang="en-US" dirty="0">
                    <a:ea typeface="+mn-ea"/>
                  </a:endParaRPr>
                </a:p>
              </p:txBody>
            </p:sp>
            <p:sp>
              <p:nvSpPr>
                <p:cNvPr id="327" name="Rectangle 223"/>
                <p:cNvSpPr>
                  <a:spLocks noChangeArrowheads="1"/>
                </p:cNvSpPr>
                <p:nvPr/>
              </p:nvSpPr>
              <p:spPr bwMode="auto">
                <a:xfrm>
                  <a:off x="2925" y="283"/>
                  <a:ext cx="15" cy="95"/>
                </a:xfrm>
                <a:prstGeom prst="rect">
                  <a:avLst/>
                </a:prstGeom>
                <a:grpFill/>
                <a:ln w="9525">
                  <a:noFill/>
                  <a:miter lim="800000"/>
                  <a:headEnd/>
                  <a:tailEnd/>
                </a:ln>
              </p:spPr>
              <p:txBody>
                <a:bodyPr/>
                <a:lstStyle/>
                <a:p>
                  <a:pPr>
                    <a:defRPr/>
                  </a:pPr>
                  <a:endParaRPr lang="en-US" dirty="0">
                    <a:ea typeface="+mn-ea"/>
                  </a:endParaRPr>
                </a:p>
              </p:txBody>
            </p:sp>
            <p:sp>
              <p:nvSpPr>
                <p:cNvPr id="328" name="Rectangle 224"/>
                <p:cNvSpPr>
                  <a:spLocks noChangeArrowheads="1"/>
                </p:cNvSpPr>
                <p:nvPr/>
              </p:nvSpPr>
              <p:spPr bwMode="auto">
                <a:xfrm>
                  <a:off x="2941" y="283"/>
                  <a:ext cx="16" cy="95"/>
                </a:xfrm>
                <a:prstGeom prst="rect">
                  <a:avLst/>
                </a:prstGeom>
                <a:grpFill/>
                <a:ln w="9525">
                  <a:noFill/>
                  <a:miter lim="800000"/>
                  <a:headEnd/>
                  <a:tailEnd/>
                </a:ln>
              </p:spPr>
              <p:txBody>
                <a:bodyPr/>
                <a:lstStyle/>
                <a:p>
                  <a:pPr>
                    <a:defRPr/>
                  </a:pPr>
                  <a:endParaRPr lang="en-US" dirty="0">
                    <a:ea typeface="+mn-ea"/>
                  </a:endParaRPr>
                </a:p>
              </p:txBody>
            </p:sp>
            <p:sp>
              <p:nvSpPr>
                <p:cNvPr id="329" name="Rectangle 225"/>
                <p:cNvSpPr>
                  <a:spLocks noChangeArrowheads="1"/>
                </p:cNvSpPr>
                <p:nvPr/>
              </p:nvSpPr>
              <p:spPr bwMode="auto">
                <a:xfrm>
                  <a:off x="2957" y="283"/>
                  <a:ext cx="16" cy="95"/>
                </a:xfrm>
                <a:prstGeom prst="rect">
                  <a:avLst/>
                </a:prstGeom>
                <a:grpFill/>
                <a:ln w="9525">
                  <a:noFill/>
                  <a:miter lim="800000"/>
                  <a:headEnd/>
                  <a:tailEnd/>
                </a:ln>
              </p:spPr>
              <p:txBody>
                <a:bodyPr/>
                <a:lstStyle/>
                <a:p>
                  <a:pPr>
                    <a:defRPr/>
                  </a:pPr>
                  <a:endParaRPr lang="en-US" dirty="0">
                    <a:ea typeface="+mn-ea"/>
                  </a:endParaRPr>
                </a:p>
              </p:txBody>
            </p:sp>
            <p:sp>
              <p:nvSpPr>
                <p:cNvPr id="330" name="Rectangle 226"/>
                <p:cNvSpPr>
                  <a:spLocks noChangeArrowheads="1"/>
                </p:cNvSpPr>
                <p:nvPr/>
              </p:nvSpPr>
              <p:spPr bwMode="auto">
                <a:xfrm>
                  <a:off x="2973" y="283"/>
                  <a:ext cx="15" cy="95"/>
                </a:xfrm>
                <a:prstGeom prst="rect">
                  <a:avLst/>
                </a:prstGeom>
                <a:grpFill/>
                <a:ln w="9525">
                  <a:noFill/>
                  <a:miter lim="800000"/>
                  <a:headEnd/>
                  <a:tailEnd/>
                </a:ln>
              </p:spPr>
              <p:txBody>
                <a:bodyPr/>
                <a:lstStyle/>
                <a:p>
                  <a:pPr>
                    <a:defRPr/>
                  </a:pPr>
                  <a:endParaRPr lang="en-US" dirty="0">
                    <a:ea typeface="+mn-ea"/>
                  </a:endParaRPr>
                </a:p>
              </p:txBody>
            </p:sp>
            <p:sp>
              <p:nvSpPr>
                <p:cNvPr id="331" name="Rectangle 227"/>
                <p:cNvSpPr>
                  <a:spLocks noChangeArrowheads="1"/>
                </p:cNvSpPr>
                <p:nvPr/>
              </p:nvSpPr>
              <p:spPr bwMode="auto">
                <a:xfrm>
                  <a:off x="2990" y="283"/>
                  <a:ext cx="14" cy="95"/>
                </a:xfrm>
                <a:prstGeom prst="rect">
                  <a:avLst/>
                </a:prstGeom>
                <a:grpFill/>
                <a:ln w="9525">
                  <a:noFill/>
                  <a:miter lim="800000"/>
                  <a:headEnd/>
                  <a:tailEnd/>
                </a:ln>
              </p:spPr>
              <p:txBody>
                <a:bodyPr/>
                <a:lstStyle/>
                <a:p>
                  <a:pPr>
                    <a:defRPr/>
                  </a:pPr>
                  <a:endParaRPr lang="en-US" dirty="0">
                    <a:ea typeface="+mn-ea"/>
                  </a:endParaRPr>
                </a:p>
              </p:txBody>
            </p:sp>
            <p:sp>
              <p:nvSpPr>
                <p:cNvPr id="332" name="Rectangle 228"/>
                <p:cNvSpPr>
                  <a:spLocks noChangeArrowheads="1"/>
                </p:cNvSpPr>
                <p:nvPr/>
              </p:nvSpPr>
              <p:spPr bwMode="auto">
                <a:xfrm>
                  <a:off x="3004" y="283"/>
                  <a:ext cx="16" cy="95"/>
                </a:xfrm>
                <a:prstGeom prst="rect">
                  <a:avLst/>
                </a:prstGeom>
                <a:grpFill/>
                <a:ln w="9525">
                  <a:noFill/>
                  <a:miter lim="800000"/>
                  <a:headEnd/>
                  <a:tailEnd/>
                </a:ln>
              </p:spPr>
              <p:txBody>
                <a:bodyPr/>
                <a:lstStyle/>
                <a:p>
                  <a:pPr>
                    <a:defRPr/>
                  </a:pPr>
                  <a:endParaRPr lang="en-US" dirty="0">
                    <a:ea typeface="+mn-ea"/>
                  </a:endParaRPr>
                </a:p>
              </p:txBody>
            </p:sp>
            <p:sp>
              <p:nvSpPr>
                <p:cNvPr id="333" name="Rectangle 229"/>
                <p:cNvSpPr>
                  <a:spLocks noChangeArrowheads="1"/>
                </p:cNvSpPr>
                <p:nvPr/>
              </p:nvSpPr>
              <p:spPr bwMode="auto">
                <a:xfrm>
                  <a:off x="3020" y="283"/>
                  <a:ext cx="16" cy="95"/>
                </a:xfrm>
                <a:prstGeom prst="rect">
                  <a:avLst/>
                </a:prstGeom>
                <a:grpFill/>
                <a:ln w="9525">
                  <a:noFill/>
                  <a:miter lim="800000"/>
                  <a:headEnd/>
                  <a:tailEnd/>
                </a:ln>
              </p:spPr>
              <p:txBody>
                <a:bodyPr/>
                <a:lstStyle/>
                <a:p>
                  <a:pPr>
                    <a:defRPr/>
                  </a:pPr>
                  <a:endParaRPr lang="en-US" dirty="0">
                    <a:ea typeface="+mn-ea"/>
                  </a:endParaRPr>
                </a:p>
              </p:txBody>
            </p:sp>
            <p:sp>
              <p:nvSpPr>
                <p:cNvPr id="334" name="Rectangle 230"/>
                <p:cNvSpPr>
                  <a:spLocks noChangeArrowheads="1"/>
                </p:cNvSpPr>
                <p:nvPr/>
              </p:nvSpPr>
              <p:spPr bwMode="auto">
                <a:xfrm>
                  <a:off x="3036" y="283"/>
                  <a:ext cx="15" cy="95"/>
                </a:xfrm>
                <a:prstGeom prst="rect">
                  <a:avLst/>
                </a:prstGeom>
                <a:grpFill/>
                <a:ln w="9525">
                  <a:noFill/>
                  <a:miter lim="800000"/>
                  <a:headEnd/>
                  <a:tailEnd/>
                </a:ln>
              </p:spPr>
              <p:txBody>
                <a:bodyPr/>
                <a:lstStyle/>
                <a:p>
                  <a:pPr>
                    <a:defRPr/>
                  </a:pPr>
                  <a:endParaRPr lang="en-US" dirty="0">
                    <a:ea typeface="+mn-ea"/>
                  </a:endParaRPr>
                </a:p>
              </p:txBody>
            </p:sp>
            <p:sp>
              <p:nvSpPr>
                <p:cNvPr id="335" name="Rectangle 231"/>
                <p:cNvSpPr>
                  <a:spLocks noChangeArrowheads="1"/>
                </p:cNvSpPr>
                <p:nvPr/>
              </p:nvSpPr>
              <p:spPr bwMode="auto">
                <a:xfrm>
                  <a:off x="3052" y="283"/>
                  <a:ext cx="15" cy="95"/>
                </a:xfrm>
                <a:prstGeom prst="rect">
                  <a:avLst/>
                </a:prstGeom>
                <a:grpFill/>
                <a:ln w="9525">
                  <a:noFill/>
                  <a:miter lim="800000"/>
                  <a:headEnd/>
                  <a:tailEnd/>
                </a:ln>
              </p:spPr>
              <p:txBody>
                <a:bodyPr/>
                <a:lstStyle/>
                <a:p>
                  <a:pPr>
                    <a:defRPr/>
                  </a:pPr>
                  <a:endParaRPr lang="en-US" dirty="0">
                    <a:ea typeface="+mn-ea"/>
                  </a:endParaRPr>
                </a:p>
              </p:txBody>
            </p:sp>
            <p:sp>
              <p:nvSpPr>
                <p:cNvPr id="336" name="Rectangle 232"/>
                <p:cNvSpPr>
                  <a:spLocks noChangeArrowheads="1"/>
                </p:cNvSpPr>
                <p:nvPr/>
              </p:nvSpPr>
              <p:spPr bwMode="auto">
                <a:xfrm>
                  <a:off x="3067" y="283"/>
                  <a:ext cx="16" cy="95"/>
                </a:xfrm>
                <a:prstGeom prst="rect">
                  <a:avLst/>
                </a:prstGeom>
                <a:grpFill/>
                <a:ln w="9525">
                  <a:noFill/>
                  <a:miter lim="800000"/>
                  <a:headEnd/>
                  <a:tailEnd/>
                </a:ln>
              </p:spPr>
              <p:txBody>
                <a:bodyPr/>
                <a:lstStyle/>
                <a:p>
                  <a:pPr>
                    <a:defRPr/>
                  </a:pPr>
                  <a:endParaRPr lang="en-US" dirty="0">
                    <a:ea typeface="+mn-ea"/>
                  </a:endParaRPr>
                </a:p>
              </p:txBody>
            </p:sp>
            <p:sp>
              <p:nvSpPr>
                <p:cNvPr id="337" name="Rectangle 233"/>
                <p:cNvSpPr>
                  <a:spLocks noChangeArrowheads="1"/>
                </p:cNvSpPr>
                <p:nvPr/>
              </p:nvSpPr>
              <p:spPr bwMode="auto">
                <a:xfrm>
                  <a:off x="3083" y="283"/>
                  <a:ext cx="15" cy="95"/>
                </a:xfrm>
                <a:prstGeom prst="rect">
                  <a:avLst/>
                </a:prstGeom>
                <a:grpFill/>
                <a:ln w="9525">
                  <a:noFill/>
                  <a:miter lim="800000"/>
                  <a:headEnd/>
                  <a:tailEnd/>
                </a:ln>
              </p:spPr>
              <p:txBody>
                <a:bodyPr/>
                <a:lstStyle/>
                <a:p>
                  <a:pPr>
                    <a:defRPr/>
                  </a:pPr>
                  <a:endParaRPr lang="en-US" dirty="0">
                    <a:ea typeface="+mn-ea"/>
                  </a:endParaRPr>
                </a:p>
              </p:txBody>
            </p:sp>
            <p:sp>
              <p:nvSpPr>
                <p:cNvPr id="338" name="Rectangle 234"/>
                <p:cNvSpPr>
                  <a:spLocks noChangeArrowheads="1"/>
                </p:cNvSpPr>
                <p:nvPr/>
              </p:nvSpPr>
              <p:spPr bwMode="auto">
                <a:xfrm>
                  <a:off x="3098" y="283"/>
                  <a:ext cx="16" cy="95"/>
                </a:xfrm>
                <a:prstGeom prst="rect">
                  <a:avLst/>
                </a:prstGeom>
                <a:grpFill/>
                <a:ln w="9525">
                  <a:noFill/>
                  <a:miter lim="800000"/>
                  <a:headEnd/>
                  <a:tailEnd/>
                </a:ln>
              </p:spPr>
              <p:txBody>
                <a:bodyPr/>
                <a:lstStyle/>
                <a:p>
                  <a:pPr>
                    <a:defRPr/>
                  </a:pPr>
                  <a:endParaRPr lang="en-US" dirty="0">
                    <a:ea typeface="+mn-ea"/>
                  </a:endParaRPr>
                </a:p>
              </p:txBody>
            </p:sp>
            <p:sp>
              <p:nvSpPr>
                <p:cNvPr id="339" name="Rectangle 235"/>
                <p:cNvSpPr>
                  <a:spLocks noChangeArrowheads="1"/>
                </p:cNvSpPr>
                <p:nvPr/>
              </p:nvSpPr>
              <p:spPr bwMode="auto">
                <a:xfrm>
                  <a:off x="3115" y="283"/>
                  <a:ext cx="15" cy="95"/>
                </a:xfrm>
                <a:prstGeom prst="rect">
                  <a:avLst/>
                </a:prstGeom>
                <a:grpFill/>
                <a:ln w="9525">
                  <a:noFill/>
                  <a:miter lim="800000"/>
                  <a:headEnd/>
                  <a:tailEnd/>
                </a:ln>
              </p:spPr>
              <p:txBody>
                <a:bodyPr/>
                <a:lstStyle/>
                <a:p>
                  <a:pPr>
                    <a:defRPr/>
                  </a:pPr>
                  <a:endParaRPr lang="en-US" dirty="0">
                    <a:ea typeface="+mn-ea"/>
                  </a:endParaRPr>
                </a:p>
              </p:txBody>
            </p:sp>
            <p:sp>
              <p:nvSpPr>
                <p:cNvPr id="340" name="Rectangle 236"/>
                <p:cNvSpPr>
                  <a:spLocks noChangeArrowheads="1"/>
                </p:cNvSpPr>
                <p:nvPr/>
              </p:nvSpPr>
              <p:spPr bwMode="auto">
                <a:xfrm>
                  <a:off x="3130" y="283"/>
                  <a:ext cx="16" cy="95"/>
                </a:xfrm>
                <a:prstGeom prst="rect">
                  <a:avLst/>
                </a:prstGeom>
                <a:grpFill/>
                <a:ln w="9525">
                  <a:noFill/>
                  <a:miter lim="800000"/>
                  <a:headEnd/>
                  <a:tailEnd/>
                </a:ln>
              </p:spPr>
              <p:txBody>
                <a:bodyPr/>
                <a:lstStyle/>
                <a:p>
                  <a:pPr>
                    <a:defRPr/>
                  </a:pPr>
                  <a:endParaRPr lang="en-US" dirty="0">
                    <a:ea typeface="+mn-ea"/>
                  </a:endParaRPr>
                </a:p>
              </p:txBody>
            </p:sp>
            <p:sp>
              <p:nvSpPr>
                <p:cNvPr id="341" name="Rectangle 237"/>
                <p:cNvSpPr>
                  <a:spLocks noChangeArrowheads="1"/>
                </p:cNvSpPr>
                <p:nvPr/>
              </p:nvSpPr>
              <p:spPr bwMode="auto">
                <a:xfrm>
                  <a:off x="3146" y="283"/>
                  <a:ext cx="15" cy="95"/>
                </a:xfrm>
                <a:prstGeom prst="rect">
                  <a:avLst/>
                </a:prstGeom>
                <a:grpFill/>
                <a:ln w="9525">
                  <a:noFill/>
                  <a:miter lim="800000"/>
                  <a:headEnd/>
                  <a:tailEnd/>
                </a:ln>
              </p:spPr>
              <p:txBody>
                <a:bodyPr/>
                <a:lstStyle/>
                <a:p>
                  <a:pPr>
                    <a:defRPr/>
                  </a:pPr>
                  <a:endParaRPr lang="en-US" dirty="0">
                    <a:ea typeface="+mn-ea"/>
                  </a:endParaRPr>
                </a:p>
              </p:txBody>
            </p:sp>
            <p:sp>
              <p:nvSpPr>
                <p:cNvPr id="342" name="Rectangle 238"/>
                <p:cNvSpPr>
                  <a:spLocks noChangeArrowheads="1"/>
                </p:cNvSpPr>
                <p:nvPr/>
              </p:nvSpPr>
              <p:spPr bwMode="auto">
                <a:xfrm>
                  <a:off x="3161" y="283"/>
                  <a:ext cx="16" cy="95"/>
                </a:xfrm>
                <a:prstGeom prst="rect">
                  <a:avLst/>
                </a:prstGeom>
                <a:grpFill/>
                <a:ln w="9525">
                  <a:noFill/>
                  <a:miter lim="800000"/>
                  <a:headEnd/>
                  <a:tailEnd/>
                </a:ln>
              </p:spPr>
              <p:txBody>
                <a:bodyPr/>
                <a:lstStyle/>
                <a:p>
                  <a:pPr>
                    <a:defRPr/>
                  </a:pPr>
                  <a:endParaRPr lang="en-US" dirty="0">
                    <a:ea typeface="+mn-ea"/>
                  </a:endParaRPr>
                </a:p>
              </p:txBody>
            </p:sp>
            <p:sp>
              <p:nvSpPr>
                <p:cNvPr id="343" name="Rectangle 239"/>
                <p:cNvSpPr>
                  <a:spLocks noChangeArrowheads="1"/>
                </p:cNvSpPr>
                <p:nvPr/>
              </p:nvSpPr>
              <p:spPr bwMode="auto">
                <a:xfrm>
                  <a:off x="3178" y="283"/>
                  <a:ext cx="15" cy="95"/>
                </a:xfrm>
                <a:prstGeom prst="rect">
                  <a:avLst/>
                </a:prstGeom>
                <a:grpFill/>
                <a:ln w="9525">
                  <a:noFill/>
                  <a:miter lim="800000"/>
                  <a:headEnd/>
                  <a:tailEnd/>
                </a:ln>
              </p:spPr>
              <p:txBody>
                <a:bodyPr/>
                <a:lstStyle/>
                <a:p>
                  <a:pPr>
                    <a:defRPr/>
                  </a:pPr>
                  <a:endParaRPr lang="en-US" dirty="0">
                    <a:ea typeface="+mn-ea"/>
                  </a:endParaRPr>
                </a:p>
              </p:txBody>
            </p:sp>
            <p:sp>
              <p:nvSpPr>
                <p:cNvPr id="344" name="Rectangle 240"/>
                <p:cNvSpPr>
                  <a:spLocks noChangeArrowheads="1"/>
                </p:cNvSpPr>
                <p:nvPr/>
              </p:nvSpPr>
              <p:spPr bwMode="auto">
                <a:xfrm>
                  <a:off x="3193" y="283"/>
                  <a:ext cx="16" cy="95"/>
                </a:xfrm>
                <a:prstGeom prst="rect">
                  <a:avLst/>
                </a:prstGeom>
                <a:grpFill/>
                <a:ln w="9525">
                  <a:noFill/>
                  <a:miter lim="800000"/>
                  <a:headEnd/>
                  <a:tailEnd/>
                </a:ln>
              </p:spPr>
              <p:txBody>
                <a:bodyPr/>
                <a:lstStyle/>
                <a:p>
                  <a:pPr>
                    <a:defRPr/>
                  </a:pPr>
                  <a:endParaRPr lang="en-US" dirty="0">
                    <a:ea typeface="+mn-ea"/>
                  </a:endParaRPr>
                </a:p>
              </p:txBody>
            </p:sp>
            <p:sp>
              <p:nvSpPr>
                <p:cNvPr id="345" name="Rectangle 241"/>
                <p:cNvSpPr>
                  <a:spLocks noChangeArrowheads="1"/>
                </p:cNvSpPr>
                <p:nvPr/>
              </p:nvSpPr>
              <p:spPr bwMode="auto">
                <a:xfrm>
                  <a:off x="3209" y="283"/>
                  <a:ext cx="15" cy="95"/>
                </a:xfrm>
                <a:prstGeom prst="rect">
                  <a:avLst/>
                </a:prstGeom>
                <a:grpFill/>
                <a:ln w="9525">
                  <a:noFill/>
                  <a:miter lim="800000"/>
                  <a:headEnd/>
                  <a:tailEnd/>
                </a:ln>
              </p:spPr>
              <p:txBody>
                <a:bodyPr/>
                <a:lstStyle/>
                <a:p>
                  <a:pPr>
                    <a:defRPr/>
                  </a:pPr>
                  <a:endParaRPr lang="en-US" dirty="0">
                    <a:ea typeface="+mn-ea"/>
                  </a:endParaRPr>
                </a:p>
              </p:txBody>
            </p:sp>
            <p:sp>
              <p:nvSpPr>
                <p:cNvPr id="346" name="Rectangle 242"/>
                <p:cNvSpPr>
                  <a:spLocks noChangeArrowheads="1"/>
                </p:cNvSpPr>
                <p:nvPr/>
              </p:nvSpPr>
              <p:spPr bwMode="auto">
                <a:xfrm>
                  <a:off x="3224" y="283"/>
                  <a:ext cx="15" cy="95"/>
                </a:xfrm>
                <a:prstGeom prst="rect">
                  <a:avLst/>
                </a:prstGeom>
                <a:grpFill/>
                <a:ln w="9525">
                  <a:noFill/>
                  <a:miter lim="800000"/>
                  <a:headEnd/>
                  <a:tailEnd/>
                </a:ln>
              </p:spPr>
              <p:txBody>
                <a:bodyPr/>
                <a:lstStyle/>
                <a:p>
                  <a:pPr>
                    <a:defRPr/>
                  </a:pPr>
                  <a:endParaRPr lang="en-US" dirty="0">
                    <a:ea typeface="+mn-ea"/>
                  </a:endParaRPr>
                </a:p>
              </p:txBody>
            </p:sp>
            <p:sp>
              <p:nvSpPr>
                <p:cNvPr id="347" name="Rectangle 243"/>
                <p:cNvSpPr>
                  <a:spLocks noChangeArrowheads="1"/>
                </p:cNvSpPr>
                <p:nvPr/>
              </p:nvSpPr>
              <p:spPr bwMode="auto">
                <a:xfrm>
                  <a:off x="3240" y="283"/>
                  <a:ext cx="16" cy="95"/>
                </a:xfrm>
                <a:prstGeom prst="rect">
                  <a:avLst/>
                </a:prstGeom>
                <a:grpFill/>
                <a:ln w="9525">
                  <a:noFill/>
                  <a:miter lim="800000"/>
                  <a:headEnd/>
                  <a:tailEnd/>
                </a:ln>
              </p:spPr>
              <p:txBody>
                <a:bodyPr/>
                <a:lstStyle/>
                <a:p>
                  <a:pPr>
                    <a:defRPr/>
                  </a:pPr>
                  <a:endParaRPr lang="en-US" dirty="0">
                    <a:ea typeface="+mn-ea"/>
                  </a:endParaRPr>
                </a:p>
              </p:txBody>
            </p:sp>
            <p:sp>
              <p:nvSpPr>
                <p:cNvPr id="348" name="Rectangle 244"/>
                <p:cNvSpPr>
                  <a:spLocks noChangeArrowheads="1"/>
                </p:cNvSpPr>
                <p:nvPr/>
              </p:nvSpPr>
              <p:spPr bwMode="auto">
                <a:xfrm>
                  <a:off x="3256" y="283"/>
                  <a:ext cx="16" cy="95"/>
                </a:xfrm>
                <a:prstGeom prst="rect">
                  <a:avLst/>
                </a:prstGeom>
                <a:grpFill/>
                <a:ln w="9525">
                  <a:noFill/>
                  <a:miter lim="800000"/>
                  <a:headEnd/>
                  <a:tailEnd/>
                </a:ln>
              </p:spPr>
              <p:txBody>
                <a:bodyPr/>
                <a:lstStyle/>
                <a:p>
                  <a:pPr>
                    <a:defRPr/>
                  </a:pPr>
                  <a:endParaRPr lang="en-US" dirty="0">
                    <a:ea typeface="+mn-ea"/>
                  </a:endParaRPr>
                </a:p>
              </p:txBody>
            </p:sp>
            <p:sp>
              <p:nvSpPr>
                <p:cNvPr id="349" name="Rectangle 245"/>
                <p:cNvSpPr>
                  <a:spLocks noChangeArrowheads="1"/>
                </p:cNvSpPr>
                <p:nvPr/>
              </p:nvSpPr>
              <p:spPr bwMode="auto">
                <a:xfrm>
                  <a:off x="3272" y="283"/>
                  <a:ext cx="15" cy="95"/>
                </a:xfrm>
                <a:prstGeom prst="rect">
                  <a:avLst/>
                </a:prstGeom>
                <a:grpFill/>
                <a:ln w="9525">
                  <a:noFill/>
                  <a:miter lim="800000"/>
                  <a:headEnd/>
                  <a:tailEnd/>
                </a:ln>
              </p:spPr>
              <p:txBody>
                <a:bodyPr/>
                <a:lstStyle/>
                <a:p>
                  <a:pPr>
                    <a:defRPr/>
                  </a:pPr>
                  <a:endParaRPr lang="en-US" dirty="0">
                    <a:ea typeface="+mn-ea"/>
                  </a:endParaRPr>
                </a:p>
              </p:txBody>
            </p:sp>
            <p:sp>
              <p:nvSpPr>
                <p:cNvPr id="350" name="Rectangle 246"/>
                <p:cNvSpPr>
                  <a:spLocks noChangeArrowheads="1"/>
                </p:cNvSpPr>
                <p:nvPr/>
              </p:nvSpPr>
              <p:spPr bwMode="auto">
                <a:xfrm>
                  <a:off x="3289" y="283"/>
                  <a:ext cx="14" cy="95"/>
                </a:xfrm>
                <a:prstGeom prst="rect">
                  <a:avLst/>
                </a:prstGeom>
                <a:grpFill/>
                <a:ln w="9525">
                  <a:noFill/>
                  <a:miter lim="800000"/>
                  <a:headEnd/>
                  <a:tailEnd/>
                </a:ln>
              </p:spPr>
              <p:txBody>
                <a:bodyPr/>
                <a:lstStyle/>
                <a:p>
                  <a:pPr>
                    <a:defRPr/>
                  </a:pPr>
                  <a:endParaRPr lang="en-US" dirty="0">
                    <a:ea typeface="+mn-ea"/>
                  </a:endParaRPr>
                </a:p>
              </p:txBody>
            </p:sp>
            <p:sp>
              <p:nvSpPr>
                <p:cNvPr id="351" name="Rectangle 247"/>
                <p:cNvSpPr>
                  <a:spLocks noChangeArrowheads="1"/>
                </p:cNvSpPr>
                <p:nvPr/>
              </p:nvSpPr>
              <p:spPr bwMode="auto">
                <a:xfrm>
                  <a:off x="3303" y="283"/>
                  <a:ext cx="16" cy="95"/>
                </a:xfrm>
                <a:prstGeom prst="rect">
                  <a:avLst/>
                </a:prstGeom>
                <a:grpFill/>
                <a:ln w="9525">
                  <a:noFill/>
                  <a:miter lim="800000"/>
                  <a:headEnd/>
                  <a:tailEnd/>
                </a:ln>
              </p:spPr>
              <p:txBody>
                <a:bodyPr/>
                <a:lstStyle/>
                <a:p>
                  <a:pPr>
                    <a:defRPr/>
                  </a:pPr>
                  <a:endParaRPr lang="en-US" dirty="0">
                    <a:ea typeface="+mn-ea"/>
                  </a:endParaRPr>
                </a:p>
              </p:txBody>
            </p:sp>
            <p:sp>
              <p:nvSpPr>
                <p:cNvPr id="352" name="Rectangle 248"/>
                <p:cNvSpPr>
                  <a:spLocks noChangeArrowheads="1"/>
                </p:cNvSpPr>
                <p:nvPr/>
              </p:nvSpPr>
              <p:spPr bwMode="auto">
                <a:xfrm>
                  <a:off x="3319" y="283"/>
                  <a:ext cx="15" cy="95"/>
                </a:xfrm>
                <a:prstGeom prst="rect">
                  <a:avLst/>
                </a:prstGeom>
                <a:grpFill/>
                <a:ln w="9525">
                  <a:noFill/>
                  <a:miter lim="800000"/>
                  <a:headEnd/>
                  <a:tailEnd/>
                </a:ln>
              </p:spPr>
              <p:txBody>
                <a:bodyPr/>
                <a:lstStyle/>
                <a:p>
                  <a:pPr>
                    <a:defRPr/>
                  </a:pPr>
                  <a:endParaRPr lang="en-US" dirty="0">
                    <a:ea typeface="+mn-ea"/>
                  </a:endParaRPr>
                </a:p>
              </p:txBody>
            </p:sp>
          </p:grpSp>
          <p:sp>
            <p:nvSpPr>
              <p:cNvPr id="13" name="Rectangle 249"/>
              <p:cNvSpPr>
                <a:spLocks noChangeArrowheads="1"/>
              </p:cNvSpPr>
              <p:nvPr/>
            </p:nvSpPr>
            <p:spPr bwMode="auto">
              <a:xfrm>
                <a:off x="3334" y="283"/>
                <a:ext cx="16" cy="95"/>
              </a:xfrm>
              <a:prstGeom prst="rect">
                <a:avLst/>
              </a:prstGeom>
              <a:grpFill/>
              <a:ln w="9525">
                <a:noFill/>
                <a:miter lim="800000"/>
                <a:headEnd/>
                <a:tailEnd/>
              </a:ln>
            </p:spPr>
            <p:txBody>
              <a:bodyPr/>
              <a:lstStyle/>
              <a:p>
                <a:pPr>
                  <a:defRPr/>
                </a:pPr>
                <a:endParaRPr lang="en-US" dirty="0">
                  <a:ea typeface="+mn-ea"/>
                </a:endParaRPr>
              </a:p>
            </p:txBody>
          </p:sp>
          <p:sp>
            <p:nvSpPr>
              <p:cNvPr id="14" name="Rectangle 250"/>
              <p:cNvSpPr>
                <a:spLocks noChangeArrowheads="1"/>
              </p:cNvSpPr>
              <p:nvPr/>
            </p:nvSpPr>
            <p:spPr bwMode="auto">
              <a:xfrm>
                <a:off x="3351" y="283"/>
                <a:ext cx="15" cy="95"/>
              </a:xfrm>
              <a:prstGeom prst="rect">
                <a:avLst/>
              </a:prstGeom>
              <a:grpFill/>
              <a:ln w="9525">
                <a:noFill/>
                <a:miter lim="800000"/>
                <a:headEnd/>
                <a:tailEnd/>
              </a:ln>
            </p:spPr>
            <p:txBody>
              <a:bodyPr/>
              <a:lstStyle/>
              <a:p>
                <a:pPr>
                  <a:defRPr/>
                </a:pPr>
                <a:endParaRPr lang="en-US" dirty="0">
                  <a:ea typeface="+mn-ea"/>
                </a:endParaRPr>
              </a:p>
            </p:txBody>
          </p:sp>
          <p:sp>
            <p:nvSpPr>
              <p:cNvPr id="15" name="Rectangle 251"/>
              <p:cNvSpPr>
                <a:spLocks noChangeArrowheads="1"/>
              </p:cNvSpPr>
              <p:nvPr/>
            </p:nvSpPr>
            <p:spPr bwMode="auto">
              <a:xfrm>
                <a:off x="3366" y="283"/>
                <a:ext cx="16" cy="95"/>
              </a:xfrm>
              <a:prstGeom prst="rect">
                <a:avLst/>
              </a:prstGeom>
              <a:grpFill/>
              <a:ln w="9525">
                <a:noFill/>
                <a:miter lim="800000"/>
                <a:headEnd/>
                <a:tailEnd/>
              </a:ln>
            </p:spPr>
            <p:txBody>
              <a:bodyPr/>
              <a:lstStyle/>
              <a:p>
                <a:pPr>
                  <a:defRPr/>
                </a:pPr>
                <a:endParaRPr lang="en-US" dirty="0">
                  <a:ea typeface="+mn-ea"/>
                </a:endParaRPr>
              </a:p>
            </p:txBody>
          </p:sp>
          <p:sp>
            <p:nvSpPr>
              <p:cNvPr id="16" name="Rectangle 252"/>
              <p:cNvSpPr>
                <a:spLocks noChangeArrowheads="1"/>
              </p:cNvSpPr>
              <p:nvPr/>
            </p:nvSpPr>
            <p:spPr bwMode="auto">
              <a:xfrm>
                <a:off x="3382" y="283"/>
                <a:ext cx="15" cy="95"/>
              </a:xfrm>
              <a:prstGeom prst="rect">
                <a:avLst/>
              </a:prstGeom>
              <a:grpFill/>
              <a:ln w="9525">
                <a:noFill/>
                <a:miter lim="800000"/>
                <a:headEnd/>
                <a:tailEnd/>
              </a:ln>
            </p:spPr>
            <p:txBody>
              <a:bodyPr/>
              <a:lstStyle/>
              <a:p>
                <a:pPr>
                  <a:defRPr/>
                </a:pPr>
                <a:endParaRPr lang="en-US" dirty="0">
                  <a:ea typeface="+mn-ea"/>
                </a:endParaRPr>
              </a:p>
            </p:txBody>
          </p:sp>
          <p:sp>
            <p:nvSpPr>
              <p:cNvPr id="17" name="Rectangle 253"/>
              <p:cNvSpPr>
                <a:spLocks noChangeArrowheads="1"/>
              </p:cNvSpPr>
              <p:nvPr/>
            </p:nvSpPr>
            <p:spPr bwMode="auto">
              <a:xfrm>
                <a:off x="3397" y="283"/>
                <a:ext cx="15" cy="95"/>
              </a:xfrm>
              <a:prstGeom prst="rect">
                <a:avLst/>
              </a:prstGeom>
              <a:grpFill/>
              <a:ln w="9525">
                <a:noFill/>
                <a:miter lim="800000"/>
                <a:headEnd/>
                <a:tailEnd/>
              </a:ln>
            </p:spPr>
            <p:txBody>
              <a:bodyPr/>
              <a:lstStyle/>
              <a:p>
                <a:pPr>
                  <a:defRPr/>
                </a:pPr>
                <a:endParaRPr lang="en-US" dirty="0">
                  <a:ea typeface="+mn-ea"/>
                </a:endParaRPr>
              </a:p>
            </p:txBody>
          </p:sp>
          <p:sp>
            <p:nvSpPr>
              <p:cNvPr id="18" name="Rectangle 254"/>
              <p:cNvSpPr>
                <a:spLocks noChangeArrowheads="1"/>
              </p:cNvSpPr>
              <p:nvPr/>
            </p:nvSpPr>
            <p:spPr bwMode="auto">
              <a:xfrm>
                <a:off x="3412" y="283"/>
                <a:ext cx="15" cy="95"/>
              </a:xfrm>
              <a:prstGeom prst="rect">
                <a:avLst/>
              </a:prstGeom>
              <a:grpFill/>
              <a:ln w="9525">
                <a:noFill/>
                <a:miter lim="800000"/>
                <a:headEnd/>
                <a:tailEnd/>
              </a:ln>
            </p:spPr>
            <p:txBody>
              <a:bodyPr/>
              <a:lstStyle/>
              <a:p>
                <a:pPr>
                  <a:defRPr/>
                </a:pPr>
                <a:endParaRPr lang="en-US" dirty="0">
                  <a:ea typeface="+mn-ea"/>
                </a:endParaRPr>
              </a:p>
            </p:txBody>
          </p:sp>
          <p:sp>
            <p:nvSpPr>
              <p:cNvPr id="19" name="Rectangle 255"/>
              <p:cNvSpPr>
                <a:spLocks noChangeArrowheads="1"/>
              </p:cNvSpPr>
              <p:nvPr/>
            </p:nvSpPr>
            <p:spPr bwMode="auto">
              <a:xfrm>
                <a:off x="3429" y="283"/>
                <a:ext cx="16" cy="95"/>
              </a:xfrm>
              <a:prstGeom prst="rect">
                <a:avLst/>
              </a:prstGeom>
              <a:grpFill/>
              <a:ln w="9525">
                <a:noFill/>
                <a:miter lim="800000"/>
                <a:headEnd/>
                <a:tailEnd/>
              </a:ln>
            </p:spPr>
            <p:txBody>
              <a:bodyPr/>
              <a:lstStyle/>
              <a:p>
                <a:pPr>
                  <a:defRPr/>
                </a:pPr>
                <a:endParaRPr lang="en-US" dirty="0">
                  <a:ea typeface="+mn-ea"/>
                </a:endParaRPr>
              </a:p>
            </p:txBody>
          </p:sp>
          <p:sp>
            <p:nvSpPr>
              <p:cNvPr id="20" name="Rectangle 256"/>
              <p:cNvSpPr>
                <a:spLocks noChangeArrowheads="1"/>
              </p:cNvSpPr>
              <p:nvPr/>
            </p:nvSpPr>
            <p:spPr bwMode="auto">
              <a:xfrm>
                <a:off x="3445" y="283"/>
                <a:ext cx="15" cy="95"/>
              </a:xfrm>
              <a:prstGeom prst="rect">
                <a:avLst/>
              </a:prstGeom>
              <a:grpFill/>
              <a:ln w="9525">
                <a:noFill/>
                <a:miter lim="800000"/>
                <a:headEnd/>
                <a:tailEnd/>
              </a:ln>
            </p:spPr>
            <p:txBody>
              <a:bodyPr/>
              <a:lstStyle/>
              <a:p>
                <a:pPr>
                  <a:defRPr/>
                </a:pPr>
                <a:endParaRPr lang="en-US" dirty="0">
                  <a:ea typeface="+mn-ea"/>
                </a:endParaRPr>
              </a:p>
            </p:txBody>
          </p:sp>
          <p:sp>
            <p:nvSpPr>
              <p:cNvPr id="21" name="Rectangle 257"/>
              <p:cNvSpPr>
                <a:spLocks noChangeArrowheads="1"/>
              </p:cNvSpPr>
              <p:nvPr/>
            </p:nvSpPr>
            <p:spPr bwMode="auto">
              <a:xfrm>
                <a:off x="3460" y="283"/>
                <a:ext cx="15" cy="95"/>
              </a:xfrm>
              <a:prstGeom prst="rect">
                <a:avLst/>
              </a:prstGeom>
              <a:grpFill/>
              <a:ln w="9525">
                <a:noFill/>
                <a:miter lim="800000"/>
                <a:headEnd/>
                <a:tailEnd/>
              </a:ln>
            </p:spPr>
            <p:txBody>
              <a:bodyPr/>
              <a:lstStyle/>
              <a:p>
                <a:pPr>
                  <a:defRPr/>
                </a:pPr>
                <a:endParaRPr lang="en-US" dirty="0">
                  <a:ea typeface="+mn-ea"/>
                </a:endParaRPr>
              </a:p>
            </p:txBody>
          </p:sp>
          <p:sp>
            <p:nvSpPr>
              <p:cNvPr id="22" name="Rectangle 258"/>
              <p:cNvSpPr>
                <a:spLocks noChangeArrowheads="1"/>
              </p:cNvSpPr>
              <p:nvPr/>
            </p:nvSpPr>
            <p:spPr bwMode="auto">
              <a:xfrm>
                <a:off x="3476" y="283"/>
                <a:ext cx="16" cy="95"/>
              </a:xfrm>
              <a:prstGeom prst="rect">
                <a:avLst/>
              </a:prstGeom>
              <a:grpFill/>
              <a:ln w="9525">
                <a:noFill/>
                <a:miter lim="800000"/>
                <a:headEnd/>
                <a:tailEnd/>
              </a:ln>
            </p:spPr>
            <p:txBody>
              <a:bodyPr/>
              <a:lstStyle/>
              <a:p>
                <a:pPr>
                  <a:defRPr/>
                </a:pPr>
                <a:endParaRPr lang="en-US" dirty="0">
                  <a:ea typeface="+mn-ea"/>
                </a:endParaRPr>
              </a:p>
            </p:txBody>
          </p:sp>
          <p:sp>
            <p:nvSpPr>
              <p:cNvPr id="23" name="Rectangle 259"/>
              <p:cNvSpPr>
                <a:spLocks noChangeArrowheads="1"/>
              </p:cNvSpPr>
              <p:nvPr/>
            </p:nvSpPr>
            <p:spPr bwMode="auto">
              <a:xfrm>
                <a:off x="3492" y="283"/>
                <a:ext cx="16" cy="95"/>
              </a:xfrm>
              <a:prstGeom prst="rect">
                <a:avLst/>
              </a:prstGeom>
              <a:grpFill/>
              <a:ln w="9525">
                <a:noFill/>
                <a:miter lim="800000"/>
                <a:headEnd/>
                <a:tailEnd/>
              </a:ln>
            </p:spPr>
            <p:txBody>
              <a:bodyPr/>
              <a:lstStyle/>
              <a:p>
                <a:pPr>
                  <a:defRPr/>
                </a:pPr>
                <a:endParaRPr lang="en-US" dirty="0">
                  <a:ea typeface="+mn-ea"/>
                </a:endParaRPr>
              </a:p>
            </p:txBody>
          </p:sp>
          <p:sp>
            <p:nvSpPr>
              <p:cNvPr id="24" name="Rectangle 260"/>
              <p:cNvSpPr>
                <a:spLocks noChangeArrowheads="1"/>
              </p:cNvSpPr>
              <p:nvPr/>
            </p:nvSpPr>
            <p:spPr bwMode="auto">
              <a:xfrm>
                <a:off x="3508" y="283"/>
                <a:ext cx="15" cy="95"/>
              </a:xfrm>
              <a:prstGeom prst="rect">
                <a:avLst/>
              </a:prstGeom>
              <a:grpFill/>
              <a:ln w="9525">
                <a:noFill/>
                <a:miter lim="800000"/>
                <a:headEnd/>
                <a:tailEnd/>
              </a:ln>
            </p:spPr>
            <p:txBody>
              <a:bodyPr/>
              <a:lstStyle/>
              <a:p>
                <a:pPr>
                  <a:defRPr/>
                </a:pPr>
                <a:endParaRPr lang="en-US" dirty="0">
                  <a:ea typeface="+mn-ea"/>
                </a:endParaRPr>
              </a:p>
            </p:txBody>
          </p:sp>
          <p:sp>
            <p:nvSpPr>
              <p:cNvPr id="25" name="Rectangle 261"/>
              <p:cNvSpPr>
                <a:spLocks noChangeArrowheads="1"/>
              </p:cNvSpPr>
              <p:nvPr/>
            </p:nvSpPr>
            <p:spPr bwMode="auto">
              <a:xfrm>
                <a:off x="3523" y="283"/>
                <a:ext cx="15" cy="95"/>
              </a:xfrm>
              <a:prstGeom prst="rect">
                <a:avLst/>
              </a:prstGeom>
              <a:grpFill/>
              <a:ln w="9525">
                <a:noFill/>
                <a:miter lim="800000"/>
                <a:headEnd/>
                <a:tailEnd/>
              </a:ln>
            </p:spPr>
            <p:txBody>
              <a:bodyPr/>
              <a:lstStyle/>
              <a:p>
                <a:pPr>
                  <a:defRPr/>
                </a:pPr>
                <a:endParaRPr lang="en-US" dirty="0">
                  <a:ea typeface="+mn-ea"/>
                </a:endParaRPr>
              </a:p>
            </p:txBody>
          </p:sp>
          <p:sp>
            <p:nvSpPr>
              <p:cNvPr id="26" name="Rectangle 262"/>
              <p:cNvSpPr>
                <a:spLocks noChangeArrowheads="1"/>
              </p:cNvSpPr>
              <p:nvPr/>
            </p:nvSpPr>
            <p:spPr bwMode="auto">
              <a:xfrm>
                <a:off x="3539" y="283"/>
                <a:ext cx="16" cy="95"/>
              </a:xfrm>
              <a:prstGeom prst="rect">
                <a:avLst/>
              </a:prstGeom>
              <a:grpFill/>
              <a:ln w="9525">
                <a:noFill/>
                <a:miter lim="800000"/>
                <a:headEnd/>
                <a:tailEnd/>
              </a:ln>
            </p:spPr>
            <p:txBody>
              <a:bodyPr/>
              <a:lstStyle/>
              <a:p>
                <a:pPr>
                  <a:defRPr/>
                </a:pPr>
                <a:endParaRPr lang="en-US" dirty="0">
                  <a:ea typeface="+mn-ea"/>
                </a:endParaRPr>
              </a:p>
            </p:txBody>
          </p:sp>
          <p:sp>
            <p:nvSpPr>
              <p:cNvPr id="27" name="Rectangle 263"/>
              <p:cNvSpPr>
                <a:spLocks noChangeArrowheads="1"/>
              </p:cNvSpPr>
              <p:nvPr/>
            </p:nvSpPr>
            <p:spPr bwMode="auto">
              <a:xfrm>
                <a:off x="3555" y="283"/>
                <a:ext cx="15" cy="95"/>
              </a:xfrm>
              <a:prstGeom prst="rect">
                <a:avLst/>
              </a:prstGeom>
              <a:grpFill/>
              <a:ln w="9525">
                <a:noFill/>
                <a:miter lim="800000"/>
                <a:headEnd/>
                <a:tailEnd/>
              </a:ln>
            </p:spPr>
            <p:txBody>
              <a:bodyPr/>
              <a:lstStyle/>
              <a:p>
                <a:pPr>
                  <a:defRPr/>
                </a:pPr>
                <a:endParaRPr lang="en-US" dirty="0">
                  <a:ea typeface="+mn-ea"/>
                </a:endParaRPr>
              </a:p>
            </p:txBody>
          </p:sp>
          <p:sp>
            <p:nvSpPr>
              <p:cNvPr id="28" name="Rectangle 264"/>
              <p:cNvSpPr>
                <a:spLocks noChangeArrowheads="1"/>
              </p:cNvSpPr>
              <p:nvPr/>
            </p:nvSpPr>
            <p:spPr bwMode="auto">
              <a:xfrm>
                <a:off x="3570" y="283"/>
                <a:ext cx="16" cy="95"/>
              </a:xfrm>
              <a:prstGeom prst="rect">
                <a:avLst/>
              </a:prstGeom>
              <a:grpFill/>
              <a:ln w="9525">
                <a:noFill/>
                <a:miter lim="800000"/>
                <a:headEnd/>
                <a:tailEnd/>
              </a:ln>
            </p:spPr>
            <p:txBody>
              <a:bodyPr/>
              <a:lstStyle/>
              <a:p>
                <a:pPr>
                  <a:defRPr/>
                </a:pPr>
                <a:endParaRPr lang="en-US" dirty="0">
                  <a:ea typeface="+mn-ea"/>
                </a:endParaRPr>
              </a:p>
            </p:txBody>
          </p:sp>
          <p:sp>
            <p:nvSpPr>
              <p:cNvPr id="29" name="Rectangle 265"/>
              <p:cNvSpPr>
                <a:spLocks noChangeArrowheads="1"/>
              </p:cNvSpPr>
              <p:nvPr/>
            </p:nvSpPr>
            <p:spPr bwMode="auto">
              <a:xfrm>
                <a:off x="3587" y="283"/>
                <a:ext cx="15" cy="95"/>
              </a:xfrm>
              <a:prstGeom prst="rect">
                <a:avLst/>
              </a:prstGeom>
              <a:grpFill/>
              <a:ln w="9525">
                <a:noFill/>
                <a:miter lim="800000"/>
                <a:headEnd/>
                <a:tailEnd/>
              </a:ln>
            </p:spPr>
            <p:txBody>
              <a:bodyPr/>
              <a:lstStyle/>
              <a:p>
                <a:pPr>
                  <a:defRPr/>
                </a:pPr>
                <a:endParaRPr lang="en-US" dirty="0">
                  <a:ea typeface="+mn-ea"/>
                </a:endParaRPr>
              </a:p>
            </p:txBody>
          </p:sp>
          <p:sp>
            <p:nvSpPr>
              <p:cNvPr id="30" name="Rectangle 266"/>
              <p:cNvSpPr>
                <a:spLocks noChangeArrowheads="1"/>
              </p:cNvSpPr>
              <p:nvPr/>
            </p:nvSpPr>
            <p:spPr bwMode="auto">
              <a:xfrm>
                <a:off x="3602" y="283"/>
                <a:ext cx="16" cy="95"/>
              </a:xfrm>
              <a:prstGeom prst="rect">
                <a:avLst/>
              </a:prstGeom>
              <a:grpFill/>
              <a:ln w="9525">
                <a:noFill/>
                <a:miter lim="800000"/>
                <a:headEnd/>
                <a:tailEnd/>
              </a:ln>
            </p:spPr>
            <p:txBody>
              <a:bodyPr/>
              <a:lstStyle/>
              <a:p>
                <a:pPr>
                  <a:defRPr/>
                </a:pPr>
                <a:endParaRPr lang="en-US" dirty="0">
                  <a:ea typeface="+mn-ea"/>
                </a:endParaRPr>
              </a:p>
            </p:txBody>
          </p:sp>
          <p:sp>
            <p:nvSpPr>
              <p:cNvPr id="31" name="Rectangle 267"/>
              <p:cNvSpPr>
                <a:spLocks noChangeArrowheads="1"/>
              </p:cNvSpPr>
              <p:nvPr/>
            </p:nvSpPr>
            <p:spPr bwMode="auto">
              <a:xfrm>
                <a:off x="3618" y="283"/>
                <a:ext cx="15" cy="95"/>
              </a:xfrm>
              <a:prstGeom prst="rect">
                <a:avLst/>
              </a:prstGeom>
              <a:grpFill/>
              <a:ln w="9525">
                <a:noFill/>
                <a:miter lim="800000"/>
                <a:headEnd/>
                <a:tailEnd/>
              </a:ln>
            </p:spPr>
            <p:txBody>
              <a:bodyPr/>
              <a:lstStyle/>
              <a:p>
                <a:pPr>
                  <a:defRPr/>
                </a:pPr>
                <a:endParaRPr lang="en-US" dirty="0">
                  <a:ea typeface="+mn-ea"/>
                </a:endParaRPr>
              </a:p>
            </p:txBody>
          </p:sp>
          <p:sp>
            <p:nvSpPr>
              <p:cNvPr id="32" name="Rectangle 268"/>
              <p:cNvSpPr>
                <a:spLocks noChangeArrowheads="1"/>
              </p:cNvSpPr>
              <p:nvPr/>
            </p:nvSpPr>
            <p:spPr bwMode="auto">
              <a:xfrm>
                <a:off x="3633" y="283"/>
                <a:ext cx="16" cy="95"/>
              </a:xfrm>
              <a:prstGeom prst="rect">
                <a:avLst/>
              </a:prstGeom>
              <a:grpFill/>
              <a:ln w="9525">
                <a:noFill/>
                <a:miter lim="800000"/>
                <a:headEnd/>
                <a:tailEnd/>
              </a:ln>
            </p:spPr>
            <p:txBody>
              <a:bodyPr/>
              <a:lstStyle/>
              <a:p>
                <a:pPr>
                  <a:defRPr/>
                </a:pPr>
                <a:endParaRPr lang="en-US" dirty="0">
                  <a:ea typeface="+mn-ea"/>
                </a:endParaRPr>
              </a:p>
            </p:txBody>
          </p:sp>
          <p:sp>
            <p:nvSpPr>
              <p:cNvPr id="33" name="Rectangle 269"/>
              <p:cNvSpPr>
                <a:spLocks noChangeArrowheads="1"/>
              </p:cNvSpPr>
              <p:nvPr/>
            </p:nvSpPr>
            <p:spPr bwMode="auto">
              <a:xfrm>
                <a:off x="3650" y="283"/>
                <a:ext cx="15" cy="95"/>
              </a:xfrm>
              <a:prstGeom prst="rect">
                <a:avLst/>
              </a:prstGeom>
              <a:grpFill/>
              <a:ln w="9525">
                <a:noFill/>
                <a:miter lim="800000"/>
                <a:headEnd/>
                <a:tailEnd/>
              </a:ln>
            </p:spPr>
            <p:txBody>
              <a:bodyPr/>
              <a:lstStyle/>
              <a:p>
                <a:pPr>
                  <a:defRPr/>
                </a:pPr>
                <a:endParaRPr lang="en-US" dirty="0">
                  <a:ea typeface="+mn-ea"/>
                </a:endParaRPr>
              </a:p>
            </p:txBody>
          </p:sp>
          <p:sp>
            <p:nvSpPr>
              <p:cNvPr id="34" name="Rectangle 270"/>
              <p:cNvSpPr>
                <a:spLocks noChangeArrowheads="1"/>
              </p:cNvSpPr>
              <p:nvPr/>
            </p:nvSpPr>
            <p:spPr bwMode="auto">
              <a:xfrm>
                <a:off x="3665" y="283"/>
                <a:ext cx="16" cy="95"/>
              </a:xfrm>
              <a:prstGeom prst="rect">
                <a:avLst/>
              </a:prstGeom>
              <a:grpFill/>
              <a:ln w="9525">
                <a:noFill/>
                <a:miter lim="800000"/>
                <a:headEnd/>
                <a:tailEnd/>
              </a:ln>
            </p:spPr>
            <p:txBody>
              <a:bodyPr/>
              <a:lstStyle/>
              <a:p>
                <a:pPr>
                  <a:defRPr/>
                </a:pPr>
                <a:endParaRPr lang="en-US" dirty="0">
                  <a:ea typeface="+mn-ea"/>
                </a:endParaRPr>
              </a:p>
            </p:txBody>
          </p:sp>
          <p:sp>
            <p:nvSpPr>
              <p:cNvPr id="35" name="Rectangle 271"/>
              <p:cNvSpPr>
                <a:spLocks noChangeArrowheads="1"/>
              </p:cNvSpPr>
              <p:nvPr/>
            </p:nvSpPr>
            <p:spPr bwMode="auto">
              <a:xfrm>
                <a:off x="3681" y="283"/>
                <a:ext cx="15" cy="95"/>
              </a:xfrm>
              <a:prstGeom prst="rect">
                <a:avLst/>
              </a:prstGeom>
              <a:grpFill/>
              <a:ln w="9525">
                <a:noFill/>
                <a:miter lim="800000"/>
                <a:headEnd/>
                <a:tailEnd/>
              </a:ln>
            </p:spPr>
            <p:txBody>
              <a:bodyPr/>
              <a:lstStyle/>
              <a:p>
                <a:pPr>
                  <a:defRPr/>
                </a:pPr>
                <a:endParaRPr lang="en-US" dirty="0">
                  <a:ea typeface="+mn-ea"/>
                </a:endParaRPr>
              </a:p>
            </p:txBody>
          </p:sp>
          <p:sp>
            <p:nvSpPr>
              <p:cNvPr id="36" name="Rectangle 272"/>
              <p:cNvSpPr>
                <a:spLocks noChangeArrowheads="1"/>
              </p:cNvSpPr>
              <p:nvPr/>
            </p:nvSpPr>
            <p:spPr bwMode="auto">
              <a:xfrm>
                <a:off x="3696" y="283"/>
                <a:ext cx="15" cy="95"/>
              </a:xfrm>
              <a:prstGeom prst="rect">
                <a:avLst/>
              </a:prstGeom>
              <a:grpFill/>
              <a:ln w="9525">
                <a:noFill/>
                <a:miter lim="800000"/>
                <a:headEnd/>
                <a:tailEnd/>
              </a:ln>
            </p:spPr>
            <p:txBody>
              <a:bodyPr/>
              <a:lstStyle/>
              <a:p>
                <a:pPr>
                  <a:defRPr/>
                </a:pPr>
                <a:endParaRPr lang="en-US" dirty="0">
                  <a:ea typeface="+mn-ea"/>
                </a:endParaRPr>
              </a:p>
            </p:txBody>
          </p:sp>
          <p:sp>
            <p:nvSpPr>
              <p:cNvPr id="37" name="Rectangle 273"/>
              <p:cNvSpPr>
                <a:spLocks noChangeArrowheads="1"/>
              </p:cNvSpPr>
              <p:nvPr/>
            </p:nvSpPr>
            <p:spPr bwMode="auto">
              <a:xfrm>
                <a:off x="3711" y="283"/>
                <a:ext cx="15" cy="95"/>
              </a:xfrm>
              <a:prstGeom prst="rect">
                <a:avLst/>
              </a:prstGeom>
              <a:grpFill/>
              <a:ln w="9525">
                <a:noFill/>
                <a:miter lim="800000"/>
                <a:headEnd/>
                <a:tailEnd/>
              </a:ln>
            </p:spPr>
            <p:txBody>
              <a:bodyPr/>
              <a:lstStyle/>
              <a:p>
                <a:pPr>
                  <a:defRPr/>
                </a:pPr>
                <a:endParaRPr lang="en-US" dirty="0">
                  <a:ea typeface="+mn-ea"/>
                </a:endParaRPr>
              </a:p>
            </p:txBody>
          </p:sp>
          <p:sp>
            <p:nvSpPr>
              <p:cNvPr id="38" name="Rectangle 274"/>
              <p:cNvSpPr>
                <a:spLocks noChangeArrowheads="1"/>
              </p:cNvSpPr>
              <p:nvPr/>
            </p:nvSpPr>
            <p:spPr bwMode="auto">
              <a:xfrm>
                <a:off x="3728" y="283"/>
                <a:ext cx="16" cy="95"/>
              </a:xfrm>
              <a:prstGeom prst="rect">
                <a:avLst/>
              </a:prstGeom>
              <a:grpFill/>
              <a:ln w="9525">
                <a:noFill/>
                <a:miter lim="800000"/>
                <a:headEnd/>
                <a:tailEnd/>
              </a:ln>
            </p:spPr>
            <p:txBody>
              <a:bodyPr/>
              <a:lstStyle/>
              <a:p>
                <a:pPr>
                  <a:defRPr/>
                </a:pPr>
                <a:endParaRPr lang="en-US" dirty="0">
                  <a:ea typeface="+mn-ea"/>
                </a:endParaRPr>
              </a:p>
            </p:txBody>
          </p:sp>
          <p:sp>
            <p:nvSpPr>
              <p:cNvPr id="39" name="Rectangle 275"/>
              <p:cNvSpPr>
                <a:spLocks noChangeArrowheads="1"/>
              </p:cNvSpPr>
              <p:nvPr/>
            </p:nvSpPr>
            <p:spPr bwMode="auto">
              <a:xfrm>
                <a:off x="3744" y="283"/>
                <a:ext cx="15" cy="95"/>
              </a:xfrm>
              <a:prstGeom prst="rect">
                <a:avLst/>
              </a:prstGeom>
              <a:grpFill/>
              <a:ln w="9525">
                <a:noFill/>
                <a:miter lim="800000"/>
                <a:headEnd/>
                <a:tailEnd/>
              </a:ln>
            </p:spPr>
            <p:txBody>
              <a:bodyPr/>
              <a:lstStyle/>
              <a:p>
                <a:pPr>
                  <a:defRPr/>
                </a:pPr>
                <a:endParaRPr lang="en-US" dirty="0">
                  <a:ea typeface="+mn-ea"/>
                </a:endParaRPr>
              </a:p>
            </p:txBody>
          </p:sp>
          <p:sp>
            <p:nvSpPr>
              <p:cNvPr id="40" name="Rectangle 276"/>
              <p:cNvSpPr>
                <a:spLocks noChangeArrowheads="1"/>
              </p:cNvSpPr>
              <p:nvPr/>
            </p:nvSpPr>
            <p:spPr bwMode="auto">
              <a:xfrm>
                <a:off x="3759" y="283"/>
                <a:ext cx="15" cy="95"/>
              </a:xfrm>
              <a:prstGeom prst="rect">
                <a:avLst/>
              </a:prstGeom>
              <a:grpFill/>
              <a:ln w="9525">
                <a:noFill/>
                <a:miter lim="800000"/>
                <a:headEnd/>
                <a:tailEnd/>
              </a:ln>
            </p:spPr>
            <p:txBody>
              <a:bodyPr/>
              <a:lstStyle/>
              <a:p>
                <a:pPr>
                  <a:defRPr/>
                </a:pPr>
                <a:endParaRPr lang="en-US" dirty="0">
                  <a:ea typeface="+mn-ea"/>
                </a:endParaRPr>
              </a:p>
            </p:txBody>
          </p:sp>
          <p:sp>
            <p:nvSpPr>
              <p:cNvPr id="41" name="Rectangle 277"/>
              <p:cNvSpPr>
                <a:spLocks noChangeArrowheads="1"/>
              </p:cNvSpPr>
              <p:nvPr/>
            </p:nvSpPr>
            <p:spPr bwMode="auto">
              <a:xfrm>
                <a:off x="3775" y="283"/>
                <a:ext cx="16" cy="95"/>
              </a:xfrm>
              <a:prstGeom prst="rect">
                <a:avLst/>
              </a:prstGeom>
              <a:grpFill/>
              <a:ln w="9525">
                <a:noFill/>
                <a:miter lim="800000"/>
                <a:headEnd/>
                <a:tailEnd/>
              </a:ln>
            </p:spPr>
            <p:txBody>
              <a:bodyPr/>
              <a:lstStyle/>
              <a:p>
                <a:pPr>
                  <a:defRPr/>
                </a:pPr>
                <a:endParaRPr lang="en-US" dirty="0">
                  <a:ea typeface="+mn-ea"/>
                </a:endParaRPr>
              </a:p>
            </p:txBody>
          </p:sp>
          <p:sp>
            <p:nvSpPr>
              <p:cNvPr id="42" name="Rectangle 278"/>
              <p:cNvSpPr>
                <a:spLocks noChangeArrowheads="1"/>
              </p:cNvSpPr>
              <p:nvPr/>
            </p:nvSpPr>
            <p:spPr bwMode="auto">
              <a:xfrm>
                <a:off x="3791" y="283"/>
                <a:ext cx="15" cy="95"/>
              </a:xfrm>
              <a:prstGeom prst="rect">
                <a:avLst/>
              </a:prstGeom>
              <a:grpFill/>
              <a:ln w="9525">
                <a:noFill/>
                <a:miter lim="800000"/>
                <a:headEnd/>
                <a:tailEnd/>
              </a:ln>
            </p:spPr>
            <p:txBody>
              <a:bodyPr/>
              <a:lstStyle/>
              <a:p>
                <a:pPr>
                  <a:defRPr/>
                </a:pPr>
                <a:endParaRPr lang="en-US" dirty="0">
                  <a:ea typeface="+mn-ea"/>
                </a:endParaRPr>
              </a:p>
            </p:txBody>
          </p:sp>
          <p:sp>
            <p:nvSpPr>
              <p:cNvPr id="43" name="Rectangle 279"/>
              <p:cNvSpPr>
                <a:spLocks noChangeArrowheads="1"/>
              </p:cNvSpPr>
              <p:nvPr/>
            </p:nvSpPr>
            <p:spPr bwMode="auto">
              <a:xfrm>
                <a:off x="3806" y="283"/>
                <a:ext cx="16" cy="95"/>
              </a:xfrm>
              <a:prstGeom prst="rect">
                <a:avLst/>
              </a:prstGeom>
              <a:grpFill/>
              <a:ln w="9525">
                <a:noFill/>
                <a:miter lim="800000"/>
                <a:headEnd/>
                <a:tailEnd/>
              </a:ln>
            </p:spPr>
            <p:txBody>
              <a:bodyPr/>
              <a:lstStyle/>
              <a:p>
                <a:pPr>
                  <a:defRPr/>
                </a:pPr>
                <a:endParaRPr lang="en-US" dirty="0">
                  <a:ea typeface="+mn-ea"/>
                </a:endParaRPr>
              </a:p>
            </p:txBody>
          </p:sp>
          <p:sp>
            <p:nvSpPr>
              <p:cNvPr id="44" name="Rectangle 280"/>
              <p:cNvSpPr>
                <a:spLocks noChangeArrowheads="1"/>
              </p:cNvSpPr>
              <p:nvPr/>
            </p:nvSpPr>
            <p:spPr bwMode="auto">
              <a:xfrm>
                <a:off x="3822" y="283"/>
                <a:ext cx="15" cy="95"/>
              </a:xfrm>
              <a:prstGeom prst="rect">
                <a:avLst/>
              </a:prstGeom>
              <a:grpFill/>
              <a:ln w="9525">
                <a:noFill/>
                <a:miter lim="800000"/>
                <a:headEnd/>
                <a:tailEnd/>
              </a:ln>
            </p:spPr>
            <p:txBody>
              <a:bodyPr/>
              <a:lstStyle/>
              <a:p>
                <a:pPr>
                  <a:defRPr/>
                </a:pPr>
                <a:endParaRPr lang="en-US" dirty="0">
                  <a:ea typeface="+mn-ea"/>
                </a:endParaRPr>
              </a:p>
            </p:txBody>
          </p:sp>
          <p:sp>
            <p:nvSpPr>
              <p:cNvPr id="45" name="Rectangle 281"/>
              <p:cNvSpPr>
                <a:spLocks noChangeArrowheads="1"/>
              </p:cNvSpPr>
              <p:nvPr/>
            </p:nvSpPr>
            <p:spPr bwMode="auto">
              <a:xfrm>
                <a:off x="3838" y="283"/>
                <a:ext cx="16" cy="95"/>
              </a:xfrm>
              <a:prstGeom prst="rect">
                <a:avLst/>
              </a:prstGeom>
              <a:grpFill/>
              <a:ln w="9525">
                <a:noFill/>
                <a:miter lim="800000"/>
                <a:headEnd/>
                <a:tailEnd/>
              </a:ln>
            </p:spPr>
            <p:txBody>
              <a:bodyPr/>
              <a:lstStyle/>
              <a:p>
                <a:pPr>
                  <a:defRPr/>
                </a:pPr>
                <a:endParaRPr lang="en-US" dirty="0">
                  <a:ea typeface="+mn-ea"/>
                </a:endParaRPr>
              </a:p>
            </p:txBody>
          </p:sp>
          <p:sp>
            <p:nvSpPr>
              <p:cNvPr id="46" name="Rectangle 282"/>
              <p:cNvSpPr>
                <a:spLocks noChangeArrowheads="1"/>
              </p:cNvSpPr>
              <p:nvPr/>
            </p:nvSpPr>
            <p:spPr bwMode="auto">
              <a:xfrm>
                <a:off x="3854" y="283"/>
                <a:ext cx="15" cy="95"/>
              </a:xfrm>
              <a:prstGeom prst="rect">
                <a:avLst/>
              </a:prstGeom>
              <a:grpFill/>
              <a:ln w="9525">
                <a:noFill/>
                <a:miter lim="800000"/>
                <a:headEnd/>
                <a:tailEnd/>
              </a:ln>
            </p:spPr>
            <p:txBody>
              <a:bodyPr/>
              <a:lstStyle/>
              <a:p>
                <a:pPr>
                  <a:defRPr/>
                </a:pPr>
                <a:endParaRPr lang="en-US" dirty="0">
                  <a:ea typeface="+mn-ea"/>
                </a:endParaRPr>
              </a:p>
            </p:txBody>
          </p:sp>
          <p:sp>
            <p:nvSpPr>
              <p:cNvPr id="47" name="Rectangle 283"/>
              <p:cNvSpPr>
                <a:spLocks noChangeArrowheads="1"/>
              </p:cNvSpPr>
              <p:nvPr/>
            </p:nvSpPr>
            <p:spPr bwMode="auto">
              <a:xfrm>
                <a:off x="3869" y="283"/>
                <a:ext cx="16" cy="95"/>
              </a:xfrm>
              <a:prstGeom prst="rect">
                <a:avLst/>
              </a:prstGeom>
              <a:grpFill/>
              <a:ln w="9525">
                <a:noFill/>
                <a:miter lim="800000"/>
                <a:headEnd/>
                <a:tailEnd/>
              </a:ln>
            </p:spPr>
            <p:txBody>
              <a:bodyPr/>
              <a:lstStyle/>
              <a:p>
                <a:pPr>
                  <a:defRPr/>
                </a:pPr>
                <a:endParaRPr lang="en-US" dirty="0">
                  <a:ea typeface="+mn-ea"/>
                </a:endParaRPr>
              </a:p>
            </p:txBody>
          </p:sp>
          <p:sp>
            <p:nvSpPr>
              <p:cNvPr id="48" name="Rectangle 284"/>
              <p:cNvSpPr>
                <a:spLocks noChangeArrowheads="1"/>
              </p:cNvSpPr>
              <p:nvPr/>
            </p:nvSpPr>
            <p:spPr bwMode="auto">
              <a:xfrm>
                <a:off x="3886" y="283"/>
                <a:ext cx="15" cy="95"/>
              </a:xfrm>
              <a:prstGeom prst="rect">
                <a:avLst/>
              </a:prstGeom>
              <a:grpFill/>
              <a:ln w="9525">
                <a:noFill/>
                <a:miter lim="800000"/>
                <a:headEnd/>
                <a:tailEnd/>
              </a:ln>
            </p:spPr>
            <p:txBody>
              <a:bodyPr/>
              <a:lstStyle/>
              <a:p>
                <a:pPr>
                  <a:defRPr/>
                </a:pPr>
                <a:endParaRPr lang="en-US" dirty="0">
                  <a:ea typeface="+mn-ea"/>
                </a:endParaRPr>
              </a:p>
            </p:txBody>
          </p:sp>
          <p:sp>
            <p:nvSpPr>
              <p:cNvPr id="49" name="Rectangle 285"/>
              <p:cNvSpPr>
                <a:spLocks noChangeArrowheads="1"/>
              </p:cNvSpPr>
              <p:nvPr/>
            </p:nvSpPr>
            <p:spPr bwMode="auto">
              <a:xfrm>
                <a:off x="3901" y="283"/>
                <a:ext cx="16" cy="95"/>
              </a:xfrm>
              <a:prstGeom prst="rect">
                <a:avLst/>
              </a:prstGeom>
              <a:grpFill/>
              <a:ln w="9525">
                <a:noFill/>
                <a:miter lim="800000"/>
                <a:headEnd/>
                <a:tailEnd/>
              </a:ln>
            </p:spPr>
            <p:txBody>
              <a:bodyPr/>
              <a:lstStyle/>
              <a:p>
                <a:pPr>
                  <a:defRPr/>
                </a:pPr>
                <a:endParaRPr lang="en-US" dirty="0">
                  <a:ea typeface="+mn-ea"/>
                </a:endParaRPr>
              </a:p>
            </p:txBody>
          </p:sp>
          <p:sp>
            <p:nvSpPr>
              <p:cNvPr id="50" name="Rectangle 286"/>
              <p:cNvSpPr>
                <a:spLocks noChangeArrowheads="1"/>
              </p:cNvSpPr>
              <p:nvPr/>
            </p:nvSpPr>
            <p:spPr bwMode="auto">
              <a:xfrm>
                <a:off x="3917" y="283"/>
                <a:ext cx="15" cy="95"/>
              </a:xfrm>
              <a:prstGeom prst="rect">
                <a:avLst/>
              </a:prstGeom>
              <a:grpFill/>
              <a:ln w="9525">
                <a:noFill/>
                <a:miter lim="800000"/>
                <a:headEnd/>
                <a:tailEnd/>
              </a:ln>
            </p:spPr>
            <p:txBody>
              <a:bodyPr/>
              <a:lstStyle/>
              <a:p>
                <a:pPr>
                  <a:defRPr/>
                </a:pPr>
                <a:endParaRPr lang="en-US" dirty="0">
                  <a:ea typeface="+mn-ea"/>
                </a:endParaRPr>
              </a:p>
            </p:txBody>
          </p:sp>
          <p:sp>
            <p:nvSpPr>
              <p:cNvPr id="51" name="Rectangle 287"/>
              <p:cNvSpPr>
                <a:spLocks noChangeArrowheads="1"/>
              </p:cNvSpPr>
              <p:nvPr/>
            </p:nvSpPr>
            <p:spPr bwMode="auto">
              <a:xfrm>
                <a:off x="3932" y="283"/>
                <a:ext cx="16" cy="95"/>
              </a:xfrm>
              <a:prstGeom prst="rect">
                <a:avLst/>
              </a:prstGeom>
              <a:grpFill/>
              <a:ln w="9525">
                <a:noFill/>
                <a:miter lim="800000"/>
                <a:headEnd/>
                <a:tailEnd/>
              </a:ln>
            </p:spPr>
            <p:txBody>
              <a:bodyPr/>
              <a:lstStyle/>
              <a:p>
                <a:pPr>
                  <a:defRPr/>
                </a:pPr>
                <a:endParaRPr lang="en-US" dirty="0">
                  <a:ea typeface="+mn-ea"/>
                </a:endParaRPr>
              </a:p>
            </p:txBody>
          </p:sp>
          <p:sp>
            <p:nvSpPr>
              <p:cNvPr id="52" name="Rectangle 288"/>
              <p:cNvSpPr>
                <a:spLocks noChangeArrowheads="1"/>
              </p:cNvSpPr>
              <p:nvPr/>
            </p:nvSpPr>
            <p:spPr bwMode="auto">
              <a:xfrm>
                <a:off x="3949" y="283"/>
                <a:ext cx="15" cy="95"/>
              </a:xfrm>
              <a:prstGeom prst="rect">
                <a:avLst/>
              </a:prstGeom>
              <a:grpFill/>
              <a:ln w="9525">
                <a:noFill/>
                <a:miter lim="800000"/>
                <a:headEnd/>
                <a:tailEnd/>
              </a:ln>
            </p:spPr>
            <p:txBody>
              <a:bodyPr/>
              <a:lstStyle/>
              <a:p>
                <a:pPr>
                  <a:defRPr/>
                </a:pPr>
                <a:endParaRPr lang="en-US" dirty="0">
                  <a:ea typeface="+mn-ea"/>
                </a:endParaRPr>
              </a:p>
            </p:txBody>
          </p:sp>
          <p:sp>
            <p:nvSpPr>
              <p:cNvPr id="53" name="Rectangle 289"/>
              <p:cNvSpPr>
                <a:spLocks noChangeArrowheads="1"/>
              </p:cNvSpPr>
              <p:nvPr/>
            </p:nvSpPr>
            <p:spPr bwMode="auto">
              <a:xfrm>
                <a:off x="3964" y="283"/>
                <a:ext cx="16" cy="95"/>
              </a:xfrm>
              <a:prstGeom prst="rect">
                <a:avLst/>
              </a:prstGeom>
              <a:grpFill/>
              <a:ln w="9525">
                <a:noFill/>
                <a:miter lim="800000"/>
                <a:headEnd/>
                <a:tailEnd/>
              </a:ln>
            </p:spPr>
            <p:txBody>
              <a:bodyPr/>
              <a:lstStyle/>
              <a:p>
                <a:pPr>
                  <a:defRPr/>
                </a:pPr>
                <a:endParaRPr lang="en-US" dirty="0">
                  <a:ea typeface="+mn-ea"/>
                </a:endParaRPr>
              </a:p>
            </p:txBody>
          </p:sp>
          <p:sp>
            <p:nvSpPr>
              <p:cNvPr id="54" name="Rectangle 290"/>
              <p:cNvSpPr>
                <a:spLocks noChangeArrowheads="1"/>
              </p:cNvSpPr>
              <p:nvPr/>
            </p:nvSpPr>
            <p:spPr bwMode="auto">
              <a:xfrm>
                <a:off x="3980" y="283"/>
                <a:ext cx="15" cy="95"/>
              </a:xfrm>
              <a:prstGeom prst="rect">
                <a:avLst/>
              </a:prstGeom>
              <a:grpFill/>
              <a:ln w="9525">
                <a:noFill/>
                <a:miter lim="800000"/>
                <a:headEnd/>
                <a:tailEnd/>
              </a:ln>
            </p:spPr>
            <p:txBody>
              <a:bodyPr/>
              <a:lstStyle/>
              <a:p>
                <a:pPr>
                  <a:defRPr/>
                </a:pPr>
                <a:endParaRPr lang="en-US" dirty="0">
                  <a:ea typeface="+mn-ea"/>
                </a:endParaRPr>
              </a:p>
            </p:txBody>
          </p:sp>
          <p:sp>
            <p:nvSpPr>
              <p:cNvPr id="55" name="Rectangle 291"/>
              <p:cNvSpPr>
                <a:spLocks noChangeArrowheads="1"/>
              </p:cNvSpPr>
              <p:nvPr/>
            </p:nvSpPr>
            <p:spPr bwMode="auto">
              <a:xfrm>
                <a:off x="3995" y="283"/>
                <a:ext cx="15" cy="95"/>
              </a:xfrm>
              <a:prstGeom prst="rect">
                <a:avLst/>
              </a:prstGeom>
              <a:grpFill/>
              <a:ln w="9525">
                <a:noFill/>
                <a:miter lim="800000"/>
                <a:headEnd/>
                <a:tailEnd/>
              </a:ln>
            </p:spPr>
            <p:txBody>
              <a:bodyPr/>
              <a:lstStyle/>
              <a:p>
                <a:pPr>
                  <a:defRPr/>
                </a:pPr>
                <a:endParaRPr lang="en-US" dirty="0">
                  <a:ea typeface="+mn-ea"/>
                </a:endParaRPr>
              </a:p>
            </p:txBody>
          </p:sp>
          <p:sp>
            <p:nvSpPr>
              <p:cNvPr id="56" name="Rectangle 292"/>
              <p:cNvSpPr>
                <a:spLocks noChangeArrowheads="1"/>
              </p:cNvSpPr>
              <p:nvPr/>
            </p:nvSpPr>
            <p:spPr bwMode="auto">
              <a:xfrm>
                <a:off x="4010" y="283"/>
                <a:ext cx="15" cy="95"/>
              </a:xfrm>
              <a:prstGeom prst="rect">
                <a:avLst/>
              </a:prstGeom>
              <a:grpFill/>
              <a:ln w="9525">
                <a:noFill/>
                <a:miter lim="800000"/>
                <a:headEnd/>
                <a:tailEnd/>
              </a:ln>
            </p:spPr>
            <p:txBody>
              <a:bodyPr/>
              <a:lstStyle/>
              <a:p>
                <a:pPr>
                  <a:defRPr/>
                </a:pPr>
                <a:endParaRPr lang="en-US" dirty="0">
                  <a:ea typeface="+mn-ea"/>
                </a:endParaRPr>
              </a:p>
            </p:txBody>
          </p:sp>
          <p:sp>
            <p:nvSpPr>
              <p:cNvPr id="57" name="Rectangle 293"/>
              <p:cNvSpPr>
                <a:spLocks noChangeArrowheads="1"/>
              </p:cNvSpPr>
              <p:nvPr/>
            </p:nvSpPr>
            <p:spPr bwMode="auto">
              <a:xfrm>
                <a:off x="4027" y="283"/>
                <a:ext cx="15" cy="95"/>
              </a:xfrm>
              <a:prstGeom prst="rect">
                <a:avLst/>
              </a:prstGeom>
              <a:grpFill/>
              <a:ln w="9525">
                <a:noFill/>
                <a:miter lim="800000"/>
                <a:headEnd/>
                <a:tailEnd/>
              </a:ln>
            </p:spPr>
            <p:txBody>
              <a:bodyPr/>
              <a:lstStyle/>
              <a:p>
                <a:pPr>
                  <a:defRPr/>
                </a:pPr>
                <a:endParaRPr lang="en-US" dirty="0">
                  <a:ea typeface="+mn-ea"/>
                </a:endParaRPr>
              </a:p>
            </p:txBody>
          </p:sp>
          <p:sp>
            <p:nvSpPr>
              <p:cNvPr id="58" name="Rectangle 294"/>
              <p:cNvSpPr>
                <a:spLocks noChangeArrowheads="1"/>
              </p:cNvSpPr>
              <p:nvPr/>
            </p:nvSpPr>
            <p:spPr bwMode="auto">
              <a:xfrm>
                <a:off x="4042" y="283"/>
                <a:ext cx="16" cy="95"/>
              </a:xfrm>
              <a:prstGeom prst="rect">
                <a:avLst/>
              </a:prstGeom>
              <a:grpFill/>
              <a:ln w="9525">
                <a:noFill/>
                <a:miter lim="800000"/>
                <a:headEnd/>
                <a:tailEnd/>
              </a:ln>
            </p:spPr>
            <p:txBody>
              <a:bodyPr/>
              <a:lstStyle/>
              <a:p>
                <a:pPr>
                  <a:defRPr/>
                </a:pPr>
                <a:endParaRPr lang="en-US" dirty="0">
                  <a:ea typeface="+mn-ea"/>
                </a:endParaRPr>
              </a:p>
            </p:txBody>
          </p:sp>
          <p:sp>
            <p:nvSpPr>
              <p:cNvPr id="59" name="Rectangle 295"/>
              <p:cNvSpPr>
                <a:spLocks noChangeArrowheads="1"/>
              </p:cNvSpPr>
              <p:nvPr/>
            </p:nvSpPr>
            <p:spPr bwMode="auto">
              <a:xfrm>
                <a:off x="4058" y="283"/>
                <a:ext cx="15" cy="95"/>
              </a:xfrm>
              <a:prstGeom prst="rect">
                <a:avLst/>
              </a:prstGeom>
              <a:grpFill/>
              <a:ln w="9525">
                <a:noFill/>
                <a:miter lim="800000"/>
                <a:headEnd/>
                <a:tailEnd/>
              </a:ln>
            </p:spPr>
            <p:txBody>
              <a:bodyPr/>
              <a:lstStyle/>
              <a:p>
                <a:pPr>
                  <a:defRPr/>
                </a:pPr>
                <a:endParaRPr lang="en-US" dirty="0">
                  <a:ea typeface="+mn-ea"/>
                </a:endParaRPr>
              </a:p>
            </p:txBody>
          </p:sp>
          <p:sp>
            <p:nvSpPr>
              <p:cNvPr id="60" name="Rectangle 296"/>
              <p:cNvSpPr>
                <a:spLocks noChangeArrowheads="1"/>
              </p:cNvSpPr>
              <p:nvPr/>
            </p:nvSpPr>
            <p:spPr bwMode="auto">
              <a:xfrm>
                <a:off x="4074" y="283"/>
                <a:ext cx="16" cy="95"/>
              </a:xfrm>
              <a:prstGeom prst="rect">
                <a:avLst/>
              </a:prstGeom>
              <a:grpFill/>
              <a:ln w="9525">
                <a:noFill/>
                <a:miter lim="800000"/>
                <a:headEnd/>
                <a:tailEnd/>
              </a:ln>
            </p:spPr>
            <p:txBody>
              <a:bodyPr/>
              <a:lstStyle/>
              <a:p>
                <a:pPr>
                  <a:defRPr/>
                </a:pPr>
                <a:endParaRPr lang="en-US" dirty="0">
                  <a:ea typeface="+mn-ea"/>
                </a:endParaRPr>
              </a:p>
            </p:txBody>
          </p:sp>
          <p:sp>
            <p:nvSpPr>
              <p:cNvPr id="61" name="Rectangle 297"/>
              <p:cNvSpPr>
                <a:spLocks noChangeArrowheads="1"/>
              </p:cNvSpPr>
              <p:nvPr/>
            </p:nvSpPr>
            <p:spPr bwMode="auto">
              <a:xfrm>
                <a:off x="4090" y="283"/>
                <a:ext cx="15" cy="95"/>
              </a:xfrm>
              <a:prstGeom prst="rect">
                <a:avLst/>
              </a:prstGeom>
              <a:grpFill/>
              <a:ln w="9525">
                <a:noFill/>
                <a:miter lim="800000"/>
                <a:headEnd/>
                <a:tailEnd/>
              </a:ln>
            </p:spPr>
            <p:txBody>
              <a:bodyPr/>
              <a:lstStyle/>
              <a:p>
                <a:pPr>
                  <a:defRPr/>
                </a:pPr>
                <a:endParaRPr lang="en-US" dirty="0">
                  <a:ea typeface="+mn-ea"/>
                </a:endParaRPr>
              </a:p>
            </p:txBody>
          </p:sp>
          <p:sp>
            <p:nvSpPr>
              <p:cNvPr id="62" name="Rectangle 298"/>
              <p:cNvSpPr>
                <a:spLocks noChangeArrowheads="1"/>
              </p:cNvSpPr>
              <p:nvPr/>
            </p:nvSpPr>
            <p:spPr bwMode="auto">
              <a:xfrm>
                <a:off x="4105" y="283"/>
                <a:ext cx="16" cy="95"/>
              </a:xfrm>
              <a:prstGeom prst="rect">
                <a:avLst/>
              </a:prstGeom>
              <a:grpFill/>
              <a:ln w="9525">
                <a:noFill/>
                <a:miter lim="800000"/>
                <a:headEnd/>
                <a:tailEnd/>
              </a:ln>
            </p:spPr>
            <p:txBody>
              <a:bodyPr/>
              <a:lstStyle/>
              <a:p>
                <a:pPr>
                  <a:defRPr/>
                </a:pPr>
                <a:endParaRPr lang="en-US" dirty="0">
                  <a:ea typeface="+mn-ea"/>
                </a:endParaRPr>
              </a:p>
            </p:txBody>
          </p:sp>
          <p:sp>
            <p:nvSpPr>
              <p:cNvPr id="63" name="Rectangle 299"/>
              <p:cNvSpPr>
                <a:spLocks noChangeArrowheads="1"/>
              </p:cNvSpPr>
              <p:nvPr/>
            </p:nvSpPr>
            <p:spPr bwMode="auto">
              <a:xfrm>
                <a:off x="4121" y="283"/>
                <a:ext cx="15" cy="95"/>
              </a:xfrm>
              <a:prstGeom prst="rect">
                <a:avLst/>
              </a:prstGeom>
              <a:grpFill/>
              <a:ln w="9525">
                <a:noFill/>
                <a:miter lim="800000"/>
                <a:headEnd/>
                <a:tailEnd/>
              </a:ln>
            </p:spPr>
            <p:txBody>
              <a:bodyPr/>
              <a:lstStyle/>
              <a:p>
                <a:pPr>
                  <a:defRPr/>
                </a:pPr>
                <a:endParaRPr lang="en-US" dirty="0">
                  <a:ea typeface="+mn-ea"/>
                </a:endParaRPr>
              </a:p>
            </p:txBody>
          </p:sp>
          <p:sp>
            <p:nvSpPr>
              <p:cNvPr id="64" name="Rectangle 300"/>
              <p:cNvSpPr>
                <a:spLocks noChangeArrowheads="1"/>
              </p:cNvSpPr>
              <p:nvPr/>
            </p:nvSpPr>
            <p:spPr bwMode="auto">
              <a:xfrm>
                <a:off x="4137" y="283"/>
                <a:ext cx="16" cy="95"/>
              </a:xfrm>
              <a:prstGeom prst="rect">
                <a:avLst/>
              </a:prstGeom>
              <a:grpFill/>
              <a:ln w="9525">
                <a:noFill/>
                <a:miter lim="800000"/>
                <a:headEnd/>
                <a:tailEnd/>
              </a:ln>
            </p:spPr>
            <p:txBody>
              <a:bodyPr/>
              <a:lstStyle/>
              <a:p>
                <a:pPr>
                  <a:defRPr/>
                </a:pPr>
                <a:endParaRPr lang="en-US" dirty="0">
                  <a:ea typeface="+mn-ea"/>
                </a:endParaRPr>
              </a:p>
            </p:txBody>
          </p:sp>
          <p:sp>
            <p:nvSpPr>
              <p:cNvPr id="65" name="Rectangle 301"/>
              <p:cNvSpPr>
                <a:spLocks noChangeArrowheads="1"/>
              </p:cNvSpPr>
              <p:nvPr/>
            </p:nvSpPr>
            <p:spPr bwMode="auto">
              <a:xfrm>
                <a:off x="4153" y="283"/>
                <a:ext cx="15" cy="95"/>
              </a:xfrm>
              <a:prstGeom prst="rect">
                <a:avLst/>
              </a:prstGeom>
              <a:grpFill/>
              <a:ln w="9525">
                <a:noFill/>
                <a:miter lim="800000"/>
                <a:headEnd/>
                <a:tailEnd/>
              </a:ln>
            </p:spPr>
            <p:txBody>
              <a:bodyPr/>
              <a:lstStyle/>
              <a:p>
                <a:pPr>
                  <a:defRPr/>
                </a:pPr>
                <a:endParaRPr lang="en-US" dirty="0">
                  <a:ea typeface="+mn-ea"/>
                </a:endParaRPr>
              </a:p>
            </p:txBody>
          </p:sp>
          <p:sp>
            <p:nvSpPr>
              <p:cNvPr id="66" name="Rectangle 302"/>
              <p:cNvSpPr>
                <a:spLocks noChangeArrowheads="1"/>
              </p:cNvSpPr>
              <p:nvPr/>
            </p:nvSpPr>
            <p:spPr bwMode="auto">
              <a:xfrm>
                <a:off x="4168" y="283"/>
                <a:ext cx="16" cy="95"/>
              </a:xfrm>
              <a:prstGeom prst="rect">
                <a:avLst/>
              </a:prstGeom>
              <a:grpFill/>
              <a:ln w="9525">
                <a:noFill/>
                <a:miter lim="800000"/>
                <a:headEnd/>
                <a:tailEnd/>
              </a:ln>
            </p:spPr>
            <p:txBody>
              <a:bodyPr/>
              <a:lstStyle/>
              <a:p>
                <a:pPr>
                  <a:defRPr/>
                </a:pPr>
                <a:endParaRPr lang="en-US" dirty="0">
                  <a:ea typeface="+mn-ea"/>
                </a:endParaRPr>
              </a:p>
            </p:txBody>
          </p:sp>
          <p:sp>
            <p:nvSpPr>
              <p:cNvPr id="67" name="Rectangle 303"/>
              <p:cNvSpPr>
                <a:spLocks noChangeArrowheads="1"/>
              </p:cNvSpPr>
              <p:nvPr/>
            </p:nvSpPr>
            <p:spPr bwMode="auto">
              <a:xfrm>
                <a:off x="4185" y="283"/>
                <a:ext cx="15" cy="95"/>
              </a:xfrm>
              <a:prstGeom prst="rect">
                <a:avLst/>
              </a:prstGeom>
              <a:grpFill/>
              <a:ln w="9525">
                <a:noFill/>
                <a:miter lim="800000"/>
                <a:headEnd/>
                <a:tailEnd/>
              </a:ln>
            </p:spPr>
            <p:txBody>
              <a:bodyPr/>
              <a:lstStyle/>
              <a:p>
                <a:pPr>
                  <a:defRPr/>
                </a:pPr>
                <a:endParaRPr lang="en-US" dirty="0">
                  <a:ea typeface="+mn-ea"/>
                </a:endParaRPr>
              </a:p>
            </p:txBody>
          </p:sp>
          <p:sp>
            <p:nvSpPr>
              <p:cNvPr id="68" name="Rectangle 304"/>
              <p:cNvSpPr>
                <a:spLocks noChangeArrowheads="1"/>
              </p:cNvSpPr>
              <p:nvPr/>
            </p:nvSpPr>
            <p:spPr bwMode="auto">
              <a:xfrm>
                <a:off x="4200" y="283"/>
                <a:ext cx="16" cy="95"/>
              </a:xfrm>
              <a:prstGeom prst="rect">
                <a:avLst/>
              </a:prstGeom>
              <a:grpFill/>
              <a:ln w="9525">
                <a:noFill/>
                <a:miter lim="800000"/>
                <a:headEnd/>
                <a:tailEnd/>
              </a:ln>
            </p:spPr>
            <p:txBody>
              <a:bodyPr/>
              <a:lstStyle/>
              <a:p>
                <a:pPr>
                  <a:defRPr/>
                </a:pPr>
                <a:endParaRPr lang="en-US" dirty="0">
                  <a:ea typeface="+mn-ea"/>
                </a:endParaRPr>
              </a:p>
            </p:txBody>
          </p:sp>
          <p:sp>
            <p:nvSpPr>
              <p:cNvPr id="69" name="Rectangle 305"/>
              <p:cNvSpPr>
                <a:spLocks noChangeArrowheads="1"/>
              </p:cNvSpPr>
              <p:nvPr/>
            </p:nvSpPr>
            <p:spPr bwMode="auto">
              <a:xfrm>
                <a:off x="4216" y="283"/>
                <a:ext cx="15" cy="95"/>
              </a:xfrm>
              <a:prstGeom prst="rect">
                <a:avLst/>
              </a:prstGeom>
              <a:grpFill/>
              <a:ln w="9525">
                <a:noFill/>
                <a:miter lim="800000"/>
                <a:headEnd/>
                <a:tailEnd/>
              </a:ln>
            </p:spPr>
            <p:txBody>
              <a:bodyPr/>
              <a:lstStyle/>
              <a:p>
                <a:pPr>
                  <a:defRPr/>
                </a:pPr>
                <a:endParaRPr lang="en-US" dirty="0">
                  <a:ea typeface="+mn-ea"/>
                </a:endParaRPr>
              </a:p>
            </p:txBody>
          </p:sp>
          <p:sp>
            <p:nvSpPr>
              <p:cNvPr id="70" name="Rectangle 306"/>
              <p:cNvSpPr>
                <a:spLocks noChangeArrowheads="1"/>
              </p:cNvSpPr>
              <p:nvPr/>
            </p:nvSpPr>
            <p:spPr bwMode="auto">
              <a:xfrm>
                <a:off x="4231" y="283"/>
                <a:ext cx="16" cy="95"/>
              </a:xfrm>
              <a:prstGeom prst="rect">
                <a:avLst/>
              </a:prstGeom>
              <a:grpFill/>
              <a:ln w="9525">
                <a:noFill/>
                <a:miter lim="800000"/>
                <a:headEnd/>
                <a:tailEnd/>
              </a:ln>
            </p:spPr>
            <p:txBody>
              <a:bodyPr/>
              <a:lstStyle/>
              <a:p>
                <a:pPr>
                  <a:defRPr/>
                </a:pPr>
                <a:endParaRPr lang="en-US" dirty="0">
                  <a:ea typeface="+mn-ea"/>
                </a:endParaRPr>
              </a:p>
            </p:txBody>
          </p:sp>
          <p:sp>
            <p:nvSpPr>
              <p:cNvPr id="71" name="Rectangle 307"/>
              <p:cNvSpPr>
                <a:spLocks noChangeArrowheads="1"/>
              </p:cNvSpPr>
              <p:nvPr/>
            </p:nvSpPr>
            <p:spPr bwMode="auto">
              <a:xfrm>
                <a:off x="4248" y="283"/>
                <a:ext cx="15" cy="95"/>
              </a:xfrm>
              <a:prstGeom prst="rect">
                <a:avLst/>
              </a:prstGeom>
              <a:grpFill/>
              <a:ln w="9525">
                <a:noFill/>
                <a:miter lim="800000"/>
                <a:headEnd/>
                <a:tailEnd/>
              </a:ln>
            </p:spPr>
            <p:txBody>
              <a:bodyPr/>
              <a:lstStyle/>
              <a:p>
                <a:pPr>
                  <a:defRPr/>
                </a:pPr>
                <a:endParaRPr lang="en-US" dirty="0">
                  <a:ea typeface="+mn-ea"/>
                </a:endParaRPr>
              </a:p>
            </p:txBody>
          </p:sp>
          <p:sp>
            <p:nvSpPr>
              <p:cNvPr id="72" name="Rectangle 308"/>
              <p:cNvSpPr>
                <a:spLocks noChangeArrowheads="1"/>
              </p:cNvSpPr>
              <p:nvPr/>
            </p:nvSpPr>
            <p:spPr bwMode="auto">
              <a:xfrm>
                <a:off x="4263" y="283"/>
                <a:ext cx="15" cy="95"/>
              </a:xfrm>
              <a:prstGeom prst="rect">
                <a:avLst/>
              </a:prstGeom>
              <a:grpFill/>
              <a:ln w="9525">
                <a:noFill/>
                <a:miter lim="800000"/>
                <a:headEnd/>
                <a:tailEnd/>
              </a:ln>
            </p:spPr>
            <p:txBody>
              <a:bodyPr/>
              <a:lstStyle/>
              <a:p>
                <a:pPr>
                  <a:defRPr/>
                </a:pPr>
                <a:endParaRPr lang="en-US" dirty="0">
                  <a:ea typeface="+mn-ea"/>
                </a:endParaRPr>
              </a:p>
            </p:txBody>
          </p:sp>
          <p:sp>
            <p:nvSpPr>
              <p:cNvPr id="73" name="Rectangle 309"/>
              <p:cNvSpPr>
                <a:spLocks noChangeArrowheads="1"/>
              </p:cNvSpPr>
              <p:nvPr/>
            </p:nvSpPr>
            <p:spPr bwMode="auto">
              <a:xfrm>
                <a:off x="4278" y="283"/>
                <a:ext cx="16" cy="95"/>
              </a:xfrm>
              <a:prstGeom prst="rect">
                <a:avLst/>
              </a:prstGeom>
              <a:grpFill/>
              <a:ln w="9525">
                <a:noFill/>
                <a:miter lim="800000"/>
                <a:headEnd/>
                <a:tailEnd/>
              </a:ln>
            </p:spPr>
            <p:txBody>
              <a:bodyPr/>
              <a:lstStyle/>
              <a:p>
                <a:pPr>
                  <a:defRPr/>
                </a:pPr>
                <a:endParaRPr lang="en-US" dirty="0">
                  <a:ea typeface="+mn-ea"/>
                </a:endParaRPr>
              </a:p>
            </p:txBody>
          </p:sp>
          <p:sp>
            <p:nvSpPr>
              <p:cNvPr id="74" name="Rectangle 310"/>
              <p:cNvSpPr>
                <a:spLocks noChangeArrowheads="1"/>
              </p:cNvSpPr>
              <p:nvPr/>
            </p:nvSpPr>
            <p:spPr bwMode="auto">
              <a:xfrm>
                <a:off x="4294" y="283"/>
                <a:ext cx="15" cy="95"/>
              </a:xfrm>
              <a:prstGeom prst="rect">
                <a:avLst/>
              </a:prstGeom>
              <a:grpFill/>
              <a:ln w="9525">
                <a:noFill/>
                <a:miter lim="800000"/>
                <a:headEnd/>
                <a:tailEnd/>
              </a:ln>
            </p:spPr>
            <p:txBody>
              <a:bodyPr/>
              <a:lstStyle/>
              <a:p>
                <a:pPr>
                  <a:defRPr/>
                </a:pPr>
                <a:endParaRPr lang="en-US" dirty="0">
                  <a:ea typeface="+mn-ea"/>
                </a:endParaRPr>
              </a:p>
            </p:txBody>
          </p:sp>
          <p:sp>
            <p:nvSpPr>
              <p:cNvPr id="75" name="Rectangle 311"/>
              <p:cNvSpPr>
                <a:spLocks noChangeArrowheads="1"/>
              </p:cNvSpPr>
              <p:nvPr/>
            </p:nvSpPr>
            <p:spPr bwMode="auto">
              <a:xfrm>
                <a:off x="4309" y="283"/>
                <a:ext cx="15" cy="95"/>
              </a:xfrm>
              <a:prstGeom prst="rect">
                <a:avLst/>
              </a:prstGeom>
              <a:grpFill/>
              <a:ln w="9525">
                <a:noFill/>
                <a:miter lim="800000"/>
                <a:headEnd/>
                <a:tailEnd/>
              </a:ln>
            </p:spPr>
            <p:txBody>
              <a:bodyPr/>
              <a:lstStyle/>
              <a:p>
                <a:pPr>
                  <a:defRPr/>
                </a:pPr>
                <a:endParaRPr lang="en-US" dirty="0">
                  <a:ea typeface="+mn-ea"/>
                </a:endParaRPr>
              </a:p>
            </p:txBody>
          </p:sp>
          <p:sp>
            <p:nvSpPr>
              <p:cNvPr id="76" name="Rectangle 312"/>
              <p:cNvSpPr>
                <a:spLocks noChangeArrowheads="1"/>
              </p:cNvSpPr>
              <p:nvPr/>
            </p:nvSpPr>
            <p:spPr bwMode="auto">
              <a:xfrm>
                <a:off x="4326" y="283"/>
                <a:ext cx="15" cy="95"/>
              </a:xfrm>
              <a:prstGeom prst="rect">
                <a:avLst/>
              </a:prstGeom>
              <a:grpFill/>
              <a:ln w="9525">
                <a:noFill/>
                <a:miter lim="800000"/>
                <a:headEnd/>
                <a:tailEnd/>
              </a:ln>
            </p:spPr>
            <p:txBody>
              <a:bodyPr/>
              <a:lstStyle/>
              <a:p>
                <a:pPr>
                  <a:defRPr/>
                </a:pPr>
                <a:endParaRPr lang="en-US" dirty="0">
                  <a:ea typeface="+mn-ea"/>
                </a:endParaRPr>
              </a:p>
            </p:txBody>
          </p:sp>
          <p:sp>
            <p:nvSpPr>
              <p:cNvPr id="77" name="Rectangle 313"/>
              <p:cNvSpPr>
                <a:spLocks noChangeArrowheads="1"/>
              </p:cNvSpPr>
              <p:nvPr/>
            </p:nvSpPr>
            <p:spPr bwMode="auto">
              <a:xfrm>
                <a:off x="4341" y="283"/>
                <a:ext cx="16" cy="95"/>
              </a:xfrm>
              <a:prstGeom prst="rect">
                <a:avLst/>
              </a:prstGeom>
              <a:grpFill/>
              <a:ln w="9525">
                <a:noFill/>
                <a:miter lim="800000"/>
                <a:headEnd/>
                <a:tailEnd/>
              </a:ln>
            </p:spPr>
            <p:txBody>
              <a:bodyPr/>
              <a:lstStyle/>
              <a:p>
                <a:pPr>
                  <a:defRPr/>
                </a:pPr>
                <a:endParaRPr lang="en-US" dirty="0">
                  <a:ea typeface="+mn-ea"/>
                </a:endParaRPr>
              </a:p>
            </p:txBody>
          </p:sp>
          <p:sp>
            <p:nvSpPr>
              <p:cNvPr id="78" name="Rectangle 314"/>
              <p:cNvSpPr>
                <a:spLocks noChangeArrowheads="1"/>
              </p:cNvSpPr>
              <p:nvPr/>
            </p:nvSpPr>
            <p:spPr bwMode="auto">
              <a:xfrm>
                <a:off x="4357" y="283"/>
                <a:ext cx="15" cy="95"/>
              </a:xfrm>
              <a:prstGeom prst="rect">
                <a:avLst/>
              </a:prstGeom>
              <a:grpFill/>
              <a:ln w="9525">
                <a:noFill/>
                <a:miter lim="800000"/>
                <a:headEnd/>
                <a:tailEnd/>
              </a:ln>
            </p:spPr>
            <p:txBody>
              <a:bodyPr/>
              <a:lstStyle/>
              <a:p>
                <a:pPr>
                  <a:defRPr/>
                </a:pPr>
                <a:endParaRPr lang="en-US" dirty="0">
                  <a:ea typeface="+mn-ea"/>
                </a:endParaRPr>
              </a:p>
            </p:txBody>
          </p:sp>
          <p:sp>
            <p:nvSpPr>
              <p:cNvPr id="79" name="Rectangle 315"/>
              <p:cNvSpPr>
                <a:spLocks noChangeArrowheads="1"/>
              </p:cNvSpPr>
              <p:nvPr/>
            </p:nvSpPr>
            <p:spPr bwMode="auto">
              <a:xfrm>
                <a:off x="4373" y="283"/>
                <a:ext cx="16" cy="95"/>
              </a:xfrm>
              <a:prstGeom prst="rect">
                <a:avLst/>
              </a:prstGeom>
              <a:grpFill/>
              <a:ln w="9525">
                <a:noFill/>
                <a:miter lim="800000"/>
                <a:headEnd/>
                <a:tailEnd/>
              </a:ln>
            </p:spPr>
            <p:txBody>
              <a:bodyPr/>
              <a:lstStyle/>
              <a:p>
                <a:pPr>
                  <a:defRPr/>
                </a:pPr>
                <a:endParaRPr lang="en-US" dirty="0">
                  <a:ea typeface="+mn-ea"/>
                </a:endParaRPr>
              </a:p>
            </p:txBody>
          </p:sp>
          <p:sp>
            <p:nvSpPr>
              <p:cNvPr id="80" name="Rectangle 316"/>
              <p:cNvSpPr>
                <a:spLocks noChangeArrowheads="1"/>
              </p:cNvSpPr>
              <p:nvPr/>
            </p:nvSpPr>
            <p:spPr bwMode="auto">
              <a:xfrm>
                <a:off x="4389" y="283"/>
                <a:ext cx="15" cy="95"/>
              </a:xfrm>
              <a:prstGeom prst="rect">
                <a:avLst/>
              </a:prstGeom>
              <a:grpFill/>
              <a:ln w="9525">
                <a:noFill/>
                <a:miter lim="800000"/>
                <a:headEnd/>
                <a:tailEnd/>
              </a:ln>
            </p:spPr>
            <p:txBody>
              <a:bodyPr/>
              <a:lstStyle/>
              <a:p>
                <a:pPr>
                  <a:defRPr/>
                </a:pPr>
                <a:endParaRPr lang="en-US" dirty="0">
                  <a:ea typeface="+mn-ea"/>
                </a:endParaRPr>
              </a:p>
            </p:txBody>
          </p:sp>
          <p:sp>
            <p:nvSpPr>
              <p:cNvPr id="81" name="Rectangle 317"/>
              <p:cNvSpPr>
                <a:spLocks noChangeArrowheads="1"/>
              </p:cNvSpPr>
              <p:nvPr/>
            </p:nvSpPr>
            <p:spPr bwMode="auto">
              <a:xfrm>
                <a:off x="4404" y="283"/>
                <a:ext cx="16" cy="95"/>
              </a:xfrm>
              <a:prstGeom prst="rect">
                <a:avLst/>
              </a:prstGeom>
              <a:grpFill/>
              <a:ln w="9525">
                <a:noFill/>
                <a:miter lim="800000"/>
                <a:headEnd/>
                <a:tailEnd/>
              </a:ln>
            </p:spPr>
            <p:txBody>
              <a:bodyPr/>
              <a:lstStyle/>
              <a:p>
                <a:pPr>
                  <a:defRPr/>
                </a:pPr>
                <a:endParaRPr lang="en-US" dirty="0">
                  <a:ea typeface="+mn-ea"/>
                </a:endParaRPr>
              </a:p>
            </p:txBody>
          </p:sp>
          <p:sp>
            <p:nvSpPr>
              <p:cNvPr id="82" name="Rectangle 318"/>
              <p:cNvSpPr>
                <a:spLocks noChangeArrowheads="1"/>
              </p:cNvSpPr>
              <p:nvPr/>
            </p:nvSpPr>
            <p:spPr bwMode="auto">
              <a:xfrm>
                <a:off x="4420" y="283"/>
                <a:ext cx="15" cy="95"/>
              </a:xfrm>
              <a:prstGeom prst="rect">
                <a:avLst/>
              </a:prstGeom>
              <a:grpFill/>
              <a:ln w="9525">
                <a:noFill/>
                <a:miter lim="800000"/>
                <a:headEnd/>
                <a:tailEnd/>
              </a:ln>
            </p:spPr>
            <p:txBody>
              <a:bodyPr/>
              <a:lstStyle/>
              <a:p>
                <a:pPr>
                  <a:defRPr/>
                </a:pPr>
                <a:endParaRPr lang="en-US" dirty="0">
                  <a:ea typeface="+mn-ea"/>
                </a:endParaRPr>
              </a:p>
            </p:txBody>
          </p:sp>
          <p:sp>
            <p:nvSpPr>
              <p:cNvPr id="83" name="Rectangle 319"/>
              <p:cNvSpPr>
                <a:spLocks noChangeArrowheads="1"/>
              </p:cNvSpPr>
              <p:nvPr/>
            </p:nvSpPr>
            <p:spPr bwMode="auto">
              <a:xfrm>
                <a:off x="4436" y="283"/>
                <a:ext cx="16" cy="95"/>
              </a:xfrm>
              <a:prstGeom prst="rect">
                <a:avLst/>
              </a:prstGeom>
              <a:grpFill/>
              <a:ln w="9525">
                <a:noFill/>
                <a:miter lim="800000"/>
                <a:headEnd/>
                <a:tailEnd/>
              </a:ln>
            </p:spPr>
            <p:txBody>
              <a:bodyPr/>
              <a:lstStyle/>
              <a:p>
                <a:pPr>
                  <a:defRPr/>
                </a:pPr>
                <a:endParaRPr lang="en-US" dirty="0">
                  <a:ea typeface="+mn-ea"/>
                </a:endParaRPr>
              </a:p>
            </p:txBody>
          </p:sp>
          <p:sp>
            <p:nvSpPr>
              <p:cNvPr id="84" name="Rectangle 320"/>
              <p:cNvSpPr>
                <a:spLocks noChangeArrowheads="1"/>
              </p:cNvSpPr>
              <p:nvPr/>
            </p:nvSpPr>
            <p:spPr bwMode="auto">
              <a:xfrm>
                <a:off x="4452" y="283"/>
                <a:ext cx="15" cy="95"/>
              </a:xfrm>
              <a:prstGeom prst="rect">
                <a:avLst/>
              </a:prstGeom>
              <a:grpFill/>
              <a:ln w="9525">
                <a:noFill/>
                <a:miter lim="800000"/>
                <a:headEnd/>
                <a:tailEnd/>
              </a:ln>
            </p:spPr>
            <p:txBody>
              <a:bodyPr/>
              <a:lstStyle/>
              <a:p>
                <a:pPr>
                  <a:defRPr/>
                </a:pPr>
                <a:endParaRPr lang="en-US" dirty="0">
                  <a:ea typeface="+mn-ea"/>
                </a:endParaRPr>
              </a:p>
            </p:txBody>
          </p:sp>
          <p:sp>
            <p:nvSpPr>
              <p:cNvPr id="85" name="Rectangle 321"/>
              <p:cNvSpPr>
                <a:spLocks noChangeArrowheads="1"/>
              </p:cNvSpPr>
              <p:nvPr/>
            </p:nvSpPr>
            <p:spPr bwMode="auto">
              <a:xfrm>
                <a:off x="4467" y="283"/>
                <a:ext cx="16" cy="95"/>
              </a:xfrm>
              <a:prstGeom prst="rect">
                <a:avLst/>
              </a:prstGeom>
              <a:grpFill/>
              <a:ln w="9525">
                <a:noFill/>
                <a:miter lim="800000"/>
                <a:headEnd/>
                <a:tailEnd/>
              </a:ln>
            </p:spPr>
            <p:txBody>
              <a:bodyPr/>
              <a:lstStyle/>
              <a:p>
                <a:pPr>
                  <a:defRPr/>
                </a:pPr>
                <a:endParaRPr lang="en-US" dirty="0">
                  <a:ea typeface="+mn-ea"/>
                </a:endParaRPr>
              </a:p>
            </p:txBody>
          </p:sp>
          <p:sp>
            <p:nvSpPr>
              <p:cNvPr id="86" name="Rectangle 322"/>
              <p:cNvSpPr>
                <a:spLocks noChangeArrowheads="1"/>
              </p:cNvSpPr>
              <p:nvPr/>
            </p:nvSpPr>
            <p:spPr bwMode="auto">
              <a:xfrm>
                <a:off x="4484" y="283"/>
                <a:ext cx="15" cy="95"/>
              </a:xfrm>
              <a:prstGeom prst="rect">
                <a:avLst/>
              </a:prstGeom>
              <a:grpFill/>
              <a:ln w="9525">
                <a:noFill/>
                <a:miter lim="800000"/>
                <a:headEnd/>
                <a:tailEnd/>
              </a:ln>
            </p:spPr>
            <p:txBody>
              <a:bodyPr/>
              <a:lstStyle/>
              <a:p>
                <a:pPr>
                  <a:defRPr/>
                </a:pPr>
                <a:endParaRPr lang="en-US" dirty="0">
                  <a:ea typeface="+mn-ea"/>
                </a:endParaRPr>
              </a:p>
            </p:txBody>
          </p:sp>
          <p:sp>
            <p:nvSpPr>
              <p:cNvPr id="87" name="Rectangle 323"/>
              <p:cNvSpPr>
                <a:spLocks noChangeArrowheads="1"/>
              </p:cNvSpPr>
              <p:nvPr/>
            </p:nvSpPr>
            <p:spPr bwMode="auto">
              <a:xfrm>
                <a:off x="4499" y="283"/>
                <a:ext cx="15" cy="95"/>
              </a:xfrm>
              <a:prstGeom prst="rect">
                <a:avLst/>
              </a:prstGeom>
              <a:grpFill/>
              <a:ln w="9525">
                <a:noFill/>
                <a:miter lim="800000"/>
                <a:headEnd/>
                <a:tailEnd/>
              </a:ln>
            </p:spPr>
            <p:txBody>
              <a:bodyPr/>
              <a:lstStyle/>
              <a:p>
                <a:pPr>
                  <a:defRPr/>
                </a:pPr>
                <a:endParaRPr lang="en-US" dirty="0">
                  <a:ea typeface="+mn-ea"/>
                </a:endParaRPr>
              </a:p>
            </p:txBody>
          </p:sp>
          <p:sp>
            <p:nvSpPr>
              <p:cNvPr id="88" name="Rectangle 324"/>
              <p:cNvSpPr>
                <a:spLocks noChangeArrowheads="1"/>
              </p:cNvSpPr>
              <p:nvPr/>
            </p:nvSpPr>
            <p:spPr bwMode="auto">
              <a:xfrm>
                <a:off x="4514" y="283"/>
                <a:ext cx="16" cy="95"/>
              </a:xfrm>
              <a:prstGeom prst="rect">
                <a:avLst/>
              </a:prstGeom>
              <a:grpFill/>
              <a:ln w="9525">
                <a:noFill/>
                <a:miter lim="800000"/>
                <a:headEnd/>
                <a:tailEnd/>
              </a:ln>
            </p:spPr>
            <p:txBody>
              <a:bodyPr/>
              <a:lstStyle/>
              <a:p>
                <a:pPr>
                  <a:defRPr/>
                </a:pPr>
                <a:endParaRPr lang="en-US" dirty="0">
                  <a:ea typeface="+mn-ea"/>
                </a:endParaRPr>
              </a:p>
            </p:txBody>
          </p:sp>
          <p:sp>
            <p:nvSpPr>
              <p:cNvPr id="89" name="Rectangle 325"/>
              <p:cNvSpPr>
                <a:spLocks noChangeArrowheads="1"/>
              </p:cNvSpPr>
              <p:nvPr/>
            </p:nvSpPr>
            <p:spPr bwMode="auto">
              <a:xfrm>
                <a:off x="4530" y="283"/>
                <a:ext cx="16" cy="95"/>
              </a:xfrm>
              <a:prstGeom prst="rect">
                <a:avLst/>
              </a:prstGeom>
              <a:grpFill/>
              <a:ln w="9525">
                <a:noFill/>
                <a:miter lim="800000"/>
                <a:headEnd/>
                <a:tailEnd/>
              </a:ln>
            </p:spPr>
            <p:txBody>
              <a:bodyPr/>
              <a:lstStyle/>
              <a:p>
                <a:pPr>
                  <a:defRPr/>
                </a:pPr>
                <a:endParaRPr lang="en-US" dirty="0">
                  <a:ea typeface="+mn-ea"/>
                </a:endParaRPr>
              </a:p>
            </p:txBody>
          </p:sp>
          <p:sp>
            <p:nvSpPr>
              <p:cNvPr id="90" name="Rectangle 326"/>
              <p:cNvSpPr>
                <a:spLocks noChangeArrowheads="1"/>
              </p:cNvSpPr>
              <p:nvPr/>
            </p:nvSpPr>
            <p:spPr bwMode="auto">
              <a:xfrm>
                <a:off x="4547" y="283"/>
                <a:ext cx="15" cy="95"/>
              </a:xfrm>
              <a:prstGeom prst="rect">
                <a:avLst/>
              </a:prstGeom>
              <a:grpFill/>
              <a:ln w="9525">
                <a:noFill/>
                <a:miter lim="800000"/>
                <a:headEnd/>
                <a:tailEnd/>
              </a:ln>
            </p:spPr>
            <p:txBody>
              <a:bodyPr/>
              <a:lstStyle/>
              <a:p>
                <a:pPr>
                  <a:defRPr/>
                </a:pPr>
                <a:endParaRPr lang="en-US" dirty="0">
                  <a:ea typeface="+mn-ea"/>
                </a:endParaRPr>
              </a:p>
            </p:txBody>
          </p:sp>
          <p:sp>
            <p:nvSpPr>
              <p:cNvPr id="91" name="Rectangle 327"/>
              <p:cNvSpPr>
                <a:spLocks noChangeArrowheads="1"/>
              </p:cNvSpPr>
              <p:nvPr/>
            </p:nvSpPr>
            <p:spPr bwMode="auto">
              <a:xfrm>
                <a:off x="4562" y="283"/>
                <a:ext cx="15" cy="95"/>
              </a:xfrm>
              <a:prstGeom prst="rect">
                <a:avLst/>
              </a:prstGeom>
              <a:grpFill/>
              <a:ln w="9525">
                <a:noFill/>
                <a:miter lim="800000"/>
                <a:headEnd/>
                <a:tailEnd/>
              </a:ln>
            </p:spPr>
            <p:txBody>
              <a:bodyPr/>
              <a:lstStyle/>
              <a:p>
                <a:pPr>
                  <a:defRPr/>
                </a:pPr>
                <a:endParaRPr lang="en-US" dirty="0">
                  <a:ea typeface="+mn-ea"/>
                </a:endParaRPr>
              </a:p>
            </p:txBody>
          </p:sp>
          <p:sp>
            <p:nvSpPr>
              <p:cNvPr id="92" name="Rectangle 328"/>
              <p:cNvSpPr>
                <a:spLocks noChangeArrowheads="1"/>
              </p:cNvSpPr>
              <p:nvPr/>
            </p:nvSpPr>
            <p:spPr bwMode="auto">
              <a:xfrm>
                <a:off x="4577" y="283"/>
                <a:ext cx="16" cy="95"/>
              </a:xfrm>
              <a:prstGeom prst="rect">
                <a:avLst/>
              </a:prstGeom>
              <a:grpFill/>
              <a:ln w="9525">
                <a:noFill/>
                <a:miter lim="800000"/>
                <a:headEnd/>
                <a:tailEnd/>
              </a:ln>
            </p:spPr>
            <p:txBody>
              <a:bodyPr/>
              <a:lstStyle/>
              <a:p>
                <a:pPr>
                  <a:defRPr/>
                </a:pPr>
                <a:endParaRPr lang="en-US" dirty="0">
                  <a:ea typeface="+mn-ea"/>
                </a:endParaRPr>
              </a:p>
            </p:txBody>
          </p:sp>
          <p:sp>
            <p:nvSpPr>
              <p:cNvPr id="93" name="Rectangle 329"/>
              <p:cNvSpPr>
                <a:spLocks noChangeArrowheads="1"/>
              </p:cNvSpPr>
              <p:nvPr/>
            </p:nvSpPr>
            <p:spPr bwMode="auto">
              <a:xfrm>
                <a:off x="4593" y="283"/>
                <a:ext cx="15" cy="95"/>
              </a:xfrm>
              <a:prstGeom prst="rect">
                <a:avLst/>
              </a:prstGeom>
              <a:grpFill/>
              <a:ln w="9525">
                <a:noFill/>
                <a:miter lim="800000"/>
                <a:headEnd/>
                <a:tailEnd/>
              </a:ln>
            </p:spPr>
            <p:txBody>
              <a:bodyPr/>
              <a:lstStyle/>
              <a:p>
                <a:pPr>
                  <a:defRPr/>
                </a:pPr>
                <a:endParaRPr lang="en-US" dirty="0">
                  <a:ea typeface="+mn-ea"/>
                </a:endParaRPr>
              </a:p>
            </p:txBody>
          </p:sp>
          <p:sp>
            <p:nvSpPr>
              <p:cNvPr id="94" name="Rectangle 330"/>
              <p:cNvSpPr>
                <a:spLocks noChangeArrowheads="1"/>
              </p:cNvSpPr>
              <p:nvPr/>
            </p:nvSpPr>
            <p:spPr bwMode="auto">
              <a:xfrm>
                <a:off x="4608" y="283"/>
                <a:ext cx="15" cy="95"/>
              </a:xfrm>
              <a:prstGeom prst="rect">
                <a:avLst/>
              </a:prstGeom>
              <a:grpFill/>
              <a:ln w="9525">
                <a:noFill/>
                <a:miter lim="800000"/>
                <a:headEnd/>
                <a:tailEnd/>
              </a:ln>
            </p:spPr>
            <p:txBody>
              <a:bodyPr/>
              <a:lstStyle/>
              <a:p>
                <a:pPr>
                  <a:defRPr/>
                </a:pPr>
                <a:endParaRPr lang="en-US" dirty="0">
                  <a:ea typeface="+mn-ea"/>
                </a:endParaRPr>
              </a:p>
            </p:txBody>
          </p:sp>
          <p:sp>
            <p:nvSpPr>
              <p:cNvPr id="95" name="Rectangle 331"/>
              <p:cNvSpPr>
                <a:spLocks noChangeArrowheads="1"/>
              </p:cNvSpPr>
              <p:nvPr/>
            </p:nvSpPr>
            <p:spPr bwMode="auto">
              <a:xfrm>
                <a:off x="4625" y="283"/>
                <a:ext cx="15" cy="95"/>
              </a:xfrm>
              <a:prstGeom prst="rect">
                <a:avLst/>
              </a:prstGeom>
              <a:grpFill/>
              <a:ln w="9525">
                <a:noFill/>
                <a:miter lim="800000"/>
                <a:headEnd/>
                <a:tailEnd/>
              </a:ln>
            </p:spPr>
            <p:txBody>
              <a:bodyPr/>
              <a:lstStyle/>
              <a:p>
                <a:pPr>
                  <a:defRPr/>
                </a:pPr>
                <a:endParaRPr lang="en-US" dirty="0">
                  <a:ea typeface="+mn-ea"/>
                </a:endParaRPr>
              </a:p>
            </p:txBody>
          </p:sp>
          <p:sp>
            <p:nvSpPr>
              <p:cNvPr id="96" name="Rectangle 332"/>
              <p:cNvSpPr>
                <a:spLocks noChangeArrowheads="1"/>
              </p:cNvSpPr>
              <p:nvPr/>
            </p:nvSpPr>
            <p:spPr bwMode="auto">
              <a:xfrm>
                <a:off x="4640" y="283"/>
                <a:ext cx="16" cy="95"/>
              </a:xfrm>
              <a:prstGeom prst="rect">
                <a:avLst/>
              </a:prstGeom>
              <a:grpFill/>
              <a:ln w="9525">
                <a:noFill/>
                <a:miter lim="800000"/>
                <a:headEnd/>
                <a:tailEnd/>
              </a:ln>
            </p:spPr>
            <p:txBody>
              <a:bodyPr/>
              <a:lstStyle/>
              <a:p>
                <a:pPr>
                  <a:defRPr/>
                </a:pPr>
                <a:endParaRPr lang="en-US" dirty="0">
                  <a:ea typeface="+mn-ea"/>
                </a:endParaRPr>
              </a:p>
            </p:txBody>
          </p:sp>
          <p:sp>
            <p:nvSpPr>
              <p:cNvPr id="97" name="Rectangle 333"/>
              <p:cNvSpPr>
                <a:spLocks noChangeArrowheads="1"/>
              </p:cNvSpPr>
              <p:nvPr/>
            </p:nvSpPr>
            <p:spPr bwMode="auto">
              <a:xfrm>
                <a:off x="4656" y="283"/>
                <a:ext cx="15" cy="95"/>
              </a:xfrm>
              <a:prstGeom prst="rect">
                <a:avLst/>
              </a:prstGeom>
              <a:grpFill/>
              <a:ln w="9525">
                <a:noFill/>
                <a:miter lim="800000"/>
                <a:headEnd/>
                <a:tailEnd/>
              </a:ln>
            </p:spPr>
            <p:txBody>
              <a:bodyPr/>
              <a:lstStyle/>
              <a:p>
                <a:pPr>
                  <a:defRPr/>
                </a:pPr>
                <a:endParaRPr lang="en-US" dirty="0">
                  <a:ea typeface="+mn-ea"/>
                </a:endParaRPr>
              </a:p>
            </p:txBody>
          </p:sp>
          <p:sp>
            <p:nvSpPr>
              <p:cNvPr id="98" name="Rectangle 334"/>
              <p:cNvSpPr>
                <a:spLocks noChangeArrowheads="1"/>
              </p:cNvSpPr>
              <p:nvPr/>
            </p:nvSpPr>
            <p:spPr bwMode="auto">
              <a:xfrm>
                <a:off x="4672" y="283"/>
                <a:ext cx="16" cy="95"/>
              </a:xfrm>
              <a:prstGeom prst="rect">
                <a:avLst/>
              </a:prstGeom>
              <a:grpFill/>
              <a:ln w="9525">
                <a:noFill/>
                <a:miter lim="800000"/>
                <a:headEnd/>
                <a:tailEnd/>
              </a:ln>
            </p:spPr>
            <p:txBody>
              <a:bodyPr/>
              <a:lstStyle/>
              <a:p>
                <a:pPr>
                  <a:defRPr/>
                </a:pPr>
                <a:endParaRPr lang="en-US" dirty="0">
                  <a:ea typeface="+mn-ea"/>
                </a:endParaRPr>
              </a:p>
            </p:txBody>
          </p:sp>
          <p:sp>
            <p:nvSpPr>
              <p:cNvPr id="99" name="Rectangle 335"/>
              <p:cNvSpPr>
                <a:spLocks noChangeArrowheads="1"/>
              </p:cNvSpPr>
              <p:nvPr/>
            </p:nvSpPr>
            <p:spPr bwMode="auto">
              <a:xfrm>
                <a:off x="4688" y="283"/>
                <a:ext cx="15" cy="95"/>
              </a:xfrm>
              <a:prstGeom prst="rect">
                <a:avLst/>
              </a:prstGeom>
              <a:grpFill/>
              <a:ln w="9525">
                <a:noFill/>
                <a:miter lim="800000"/>
                <a:headEnd/>
                <a:tailEnd/>
              </a:ln>
            </p:spPr>
            <p:txBody>
              <a:bodyPr/>
              <a:lstStyle/>
              <a:p>
                <a:pPr>
                  <a:defRPr/>
                </a:pPr>
                <a:endParaRPr lang="en-US" dirty="0">
                  <a:ea typeface="+mn-ea"/>
                </a:endParaRPr>
              </a:p>
            </p:txBody>
          </p:sp>
          <p:sp>
            <p:nvSpPr>
              <p:cNvPr id="100" name="Rectangle 336"/>
              <p:cNvSpPr>
                <a:spLocks noChangeArrowheads="1"/>
              </p:cNvSpPr>
              <p:nvPr/>
            </p:nvSpPr>
            <p:spPr bwMode="auto">
              <a:xfrm>
                <a:off x="4703" y="283"/>
                <a:ext cx="16" cy="95"/>
              </a:xfrm>
              <a:prstGeom prst="rect">
                <a:avLst/>
              </a:prstGeom>
              <a:grpFill/>
              <a:ln w="9525">
                <a:noFill/>
                <a:miter lim="800000"/>
                <a:headEnd/>
                <a:tailEnd/>
              </a:ln>
            </p:spPr>
            <p:txBody>
              <a:bodyPr/>
              <a:lstStyle/>
              <a:p>
                <a:pPr>
                  <a:defRPr/>
                </a:pPr>
                <a:endParaRPr lang="en-US" dirty="0">
                  <a:ea typeface="+mn-ea"/>
                </a:endParaRPr>
              </a:p>
            </p:txBody>
          </p:sp>
          <p:sp>
            <p:nvSpPr>
              <p:cNvPr id="101" name="Rectangle 337"/>
              <p:cNvSpPr>
                <a:spLocks noChangeArrowheads="1"/>
              </p:cNvSpPr>
              <p:nvPr/>
            </p:nvSpPr>
            <p:spPr bwMode="auto">
              <a:xfrm>
                <a:off x="4719" y="283"/>
                <a:ext cx="15" cy="95"/>
              </a:xfrm>
              <a:prstGeom prst="rect">
                <a:avLst/>
              </a:prstGeom>
              <a:grpFill/>
              <a:ln w="9525">
                <a:noFill/>
                <a:miter lim="800000"/>
                <a:headEnd/>
                <a:tailEnd/>
              </a:ln>
            </p:spPr>
            <p:txBody>
              <a:bodyPr/>
              <a:lstStyle/>
              <a:p>
                <a:pPr>
                  <a:defRPr/>
                </a:pPr>
                <a:endParaRPr lang="en-US" dirty="0">
                  <a:ea typeface="+mn-ea"/>
                </a:endParaRPr>
              </a:p>
            </p:txBody>
          </p:sp>
          <p:sp>
            <p:nvSpPr>
              <p:cNvPr id="102" name="Rectangle 338"/>
              <p:cNvSpPr>
                <a:spLocks noChangeArrowheads="1"/>
              </p:cNvSpPr>
              <p:nvPr/>
            </p:nvSpPr>
            <p:spPr bwMode="auto">
              <a:xfrm>
                <a:off x="4735" y="283"/>
                <a:ext cx="15" cy="95"/>
              </a:xfrm>
              <a:prstGeom prst="rect">
                <a:avLst/>
              </a:prstGeom>
              <a:grpFill/>
              <a:ln w="9525">
                <a:noFill/>
                <a:miter lim="800000"/>
                <a:headEnd/>
                <a:tailEnd/>
              </a:ln>
            </p:spPr>
            <p:txBody>
              <a:bodyPr/>
              <a:lstStyle/>
              <a:p>
                <a:pPr>
                  <a:defRPr/>
                </a:pPr>
                <a:endParaRPr lang="en-US" dirty="0">
                  <a:ea typeface="+mn-ea"/>
                </a:endParaRPr>
              </a:p>
            </p:txBody>
          </p:sp>
          <p:sp>
            <p:nvSpPr>
              <p:cNvPr id="103" name="Rectangle 339"/>
              <p:cNvSpPr>
                <a:spLocks noChangeArrowheads="1"/>
              </p:cNvSpPr>
              <p:nvPr/>
            </p:nvSpPr>
            <p:spPr bwMode="auto">
              <a:xfrm>
                <a:off x="4750" y="283"/>
                <a:ext cx="16" cy="95"/>
              </a:xfrm>
              <a:prstGeom prst="rect">
                <a:avLst/>
              </a:prstGeom>
              <a:grpFill/>
              <a:ln w="9525">
                <a:noFill/>
                <a:miter lim="800000"/>
                <a:headEnd/>
                <a:tailEnd/>
              </a:ln>
            </p:spPr>
            <p:txBody>
              <a:bodyPr/>
              <a:lstStyle/>
              <a:p>
                <a:pPr>
                  <a:defRPr/>
                </a:pPr>
                <a:endParaRPr lang="en-US" dirty="0">
                  <a:ea typeface="+mn-ea"/>
                </a:endParaRPr>
              </a:p>
            </p:txBody>
          </p:sp>
          <p:sp>
            <p:nvSpPr>
              <p:cNvPr id="104" name="Rectangle 340"/>
              <p:cNvSpPr>
                <a:spLocks noChangeArrowheads="1"/>
              </p:cNvSpPr>
              <p:nvPr/>
            </p:nvSpPr>
            <p:spPr bwMode="auto">
              <a:xfrm>
                <a:off x="4766" y="283"/>
                <a:ext cx="16" cy="95"/>
              </a:xfrm>
              <a:prstGeom prst="rect">
                <a:avLst/>
              </a:prstGeom>
              <a:grpFill/>
              <a:ln w="9525">
                <a:noFill/>
                <a:miter lim="800000"/>
                <a:headEnd/>
                <a:tailEnd/>
              </a:ln>
            </p:spPr>
            <p:txBody>
              <a:bodyPr/>
              <a:lstStyle/>
              <a:p>
                <a:pPr>
                  <a:defRPr/>
                </a:pPr>
                <a:endParaRPr lang="en-US" dirty="0">
                  <a:ea typeface="+mn-ea"/>
                </a:endParaRPr>
              </a:p>
            </p:txBody>
          </p:sp>
          <p:sp>
            <p:nvSpPr>
              <p:cNvPr id="105" name="Rectangle 341"/>
              <p:cNvSpPr>
                <a:spLocks noChangeArrowheads="1"/>
              </p:cNvSpPr>
              <p:nvPr/>
            </p:nvSpPr>
            <p:spPr bwMode="auto">
              <a:xfrm>
                <a:off x="4783" y="283"/>
                <a:ext cx="15" cy="95"/>
              </a:xfrm>
              <a:prstGeom prst="rect">
                <a:avLst/>
              </a:prstGeom>
              <a:grpFill/>
              <a:ln w="9525">
                <a:noFill/>
                <a:miter lim="800000"/>
                <a:headEnd/>
                <a:tailEnd/>
              </a:ln>
            </p:spPr>
            <p:txBody>
              <a:bodyPr/>
              <a:lstStyle/>
              <a:p>
                <a:pPr>
                  <a:defRPr/>
                </a:pPr>
                <a:endParaRPr lang="en-US" dirty="0">
                  <a:ea typeface="+mn-ea"/>
                </a:endParaRPr>
              </a:p>
            </p:txBody>
          </p:sp>
          <p:sp>
            <p:nvSpPr>
              <p:cNvPr id="106" name="Rectangle 342"/>
              <p:cNvSpPr>
                <a:spLocks noChangeArrowheads="1"/>
              </p:cNvSpPr>
              <p:nvPr/>
            </p:nvSpPr>
            <p:spPr bwMode="auto">
              <a:xfrm>
                <a:off x="4798" y="283"/>
                <a:ext cx="15" cy="95"/>
              </a:xfrm>
              <a:prstGeom prst="rect">
                <a:avLst/>
              </a:prstGeom>
              <a:grpFill/>
              <a:ln w="9525">
                <a:noFill/>
                <a:miter lim="800000"/>
                <a:headEnd/>
                <a:tailEnd/>
              </a:ln>
            </p:spPr>
            <p:txBody>
              <a:bodyPr/>
              <a:lstStyle/>
              <a:p>
                <a:pPr>
                  <a:defRPr/>
                </a:pPr>
                <a:endParaRPr lang="en-US" dirty="0">
                  <a:ea typeface="+mn-ea"/>
                </a:endParaRPr>
              </a:p>
            </p:txBody>
          </p:sp>
          <p:sp>
            <p:nvSpPr>
              <p:cNvPr id="107" name="Rectangle 343"/>
              <p:cNvSpPr>
                <a:spLocks noChangeArrowheads="1"/>
              </p:cNvSpPr>
              <p:nvPr/>
            </p:nvSpPr>
            <p:spPr bwMode="auto">
              <a:xfrm>
                <a:off x="4813" y="283"/>
                <a:ext cx="16" cy="95"/>
              </a:xfrm>
              <a:prstGeom prst="rect">
                <a:avLst/>
              </a:prstGeom>
              <a:grpFill/>
              <a:ln w="9525">
                <a:noFill/>
                <a:miter lim="800000"/>
                <a:headEnd/>
                <a:tailEnd/>
              </a:ln>
            </p:spPr>
            <p:txBody>
              <a:bodyPr/>
              <a:lstStyle/>
              <a:p>
                <a:pPr>
                  <a:defRPr/>
                </a:pPr>
                <a:endParaRPr lang="en-US" dirty="0">
                  <a:ea typeface="+mn-ea"/>
                </a:endParaRPr>
              </a:p>
            </p:txBody>
          </p:sp>
          <p:sp>
            <p:nvSpPr>
              <p:cNvPr id="108" name="Rectangle 344"/>
              <p:cNvSpPr>
                <a:spLocks noChangeArrowheads="1"/>
              </p:cNvSpPr>
              <p:nvPr/>
            </p:nvSpPr>
            <p:spPr bwMode="auto">
              <a:xfrm>
                <a:off x="4829" y="283"/>
                <a:ext cx="15" cy="95"/>
              </a:xfrm>
              <a:prstGeom prst="rect">
                <a:avLst/>
              </a:prstGeom>
              <a:grpFill/>
              <a:ln w="9525">
                <a:noFill/>
                <a:miter lim="800000"/>
                <a:headEnd/>
                <a:tailEnd/>
              </a:ln>
            </p:spPr>
            <p:txBody>
              <a:bodyPr/>
              <a:lstStyle/>
              <a:p>
                <a:pPr>
                  <a:defRPr/>
                </a:pPr>
                <a:endParaRPr lang="en-US" dirty="0">
                  <a:ea typeface="+mn-ea"/>
                </a:endParaRPr>
              </a:p>
            </p:txBody>
          </p:sp>
          <p:sp>
            <p:nvSpPr>
              <p:cNvPr id="109" name="Rectangle 345"/>
              <p:cNvSpPr>
                <a:spLocks noChangeArrowheads="1"/>
              </p:cNvSpPr>
              <p:nvPr/>
            </p:nvSpPr>
            <p:spPr bwMode="auto">
              <a:xfrm>
                <a:off x="4844" y="283"/>
                <a:ext cx="15" cy="95"/>
              </a:xfrm>
              <a:prstGeom prst="rect">
                <a:avLst/>
              </a:prstGeom>
              <a:grpFill/>
              <a:ln w="9525">
                <a:noFill/>
                <a:miter lim="800000"/>
                <a:headEnd/>
                <a:tailEnd/>
              </a:ln>
            </p:spPr>
            <p:txBody>
              <a:bodyPr/>
              <a:lstStyle/>
              <a:p>
                <a:pPr>
                  <a:defRPr/>
                </a:pPr>
                <a:endParaRPr lang="en-US" dirty="0">
                  <a:ea typeface="+mn-ea"/>
                </a:endParaRPr>
              </a:p>
            </p:txBody>
          </p:sp>
          <p:sp>
            <p:nvSpPr>
              <p:cNvPr id="110" name="Rectangle 346"/>
              <p:cNvSpPr>
                <a:spLocks noChangeArrowheads="1"/>
              </p:cNvSpPr>
              <p:nvPr/>
            </p:nvSpPr>
            <p:spPr bwMode="auto">
              <a:xfrm>
                <a:off x="4861" y="283"/>
                <a:ext cx="15" cy="95"/>
              </a:xfrm>
              <a:prstGeom prst="rect">
                <a:avLst/>
              </a:prstGeom>
              <a:grpFill/>
              <a:ln w="9525">
                <a:noFill/>
                <a:miter lim="800000"/>
                <a:headEnd/>
                <a:tailEnd/>
              </a:ln>
            </p:spPr>
            <p:txBody>
              <a:bodyPr/>
              <a:lstStyle/>
              <a:p>
                <a:pPr>
                  <a:defRPr/>
                </a:pPr>
                <a:endParaRPr lang="en-US" dirty="0">
                  <a:ea typeface="+mn-ea"/>
                </a:endParaRPr>
              </a:p>
            </p:txBody>
          </p:sp>
          <p:sp>
            <p:nvSpPr>
              <p:cNvPr id="111" name="Rectangle 347"/>
              <p:cNvSpPr>
                <a:spLocks noChangeArrowheads="1"/>
              </p:cNvSpPr>
              <p:nvPr/>
            </p:nvSpPr>
            <p:spPr bwMode="auto">
              <a:xfrm>
                <a:off x="4876" y="283"/>
                <a:ext cx="16" cy="95"/>
              </a:xfrm>
              <a:prstGeom prst="rect">
                <a:avLst/>
              </a:prstGeom>
              <a:grpFill/>
              <a:ln w="9525">
                <a:noFill/>
                <a:miter lim="800000"/>
                <a:headEnd/>
                <a:tailEnd/>
              </a:ln>
            </p:spPr>
            <p:txBody>
              <a:bodyPr/>
              <a:lstStyle/>
              <a:p>
                <a:pPr>
                  <a:defRPr/>
                </a:pPr>
                <a:endParaRPr lang="en-US" dirty="0">
                  <a:ea typeface="+mn-ea"/>
                </a:endParaRPr>
              </a:p>
            </p:txBody>
          </p:sp>
          <p:sp>
            <p:nvSpPr>
              <p:cNvPr id="112" name="Rectangle 348"/>
              <p:cNvSpPr>
                <a:spLocks noChangeArrowheads="1"/>
              </p:cNvSpPr>
              <p:nvPr/>
            </p:nvSpPr>
            <p:spPr bwMode="auto">
              <a:xfrm>
                <a:off x="4892" y="283"/>
                <a:ext cx="15" cy="95"/>
              </a:xfrm>
              <a:prstGeom prst="rect">
                <a:avLst/>
              </a:prstGeom>
              <a:grpFill/>
              <a:ln w="9525">
                <a:noFill/>
                <a:miter lim="800000"/>
                <a:headEnd/>
                <a:tailEnd/>
              </a:ln>
            </p:spPr>
            <p:txBody>
              <a:bodyPr/>
              <a:lstStyle/>
              <a:p>
                <a:pPr>
                  <a:defRPr/>
                </a:pPr>
                <a:endParaRPr lang="en-US" dirty="0">
                  <a:ea typeface="+mn-ea"/>
                </a:endParaRPr>
              </a:p>
            </p:txBody>
          </p:sp>
          <p:sp>
            <p:nvSpPr>
              <p:cNvPr id="113" name="Rectangle 349"/>
              <p:cNvSpPr>
                <a:spLocks noChangeArrowheads="1"/>
              </p:cNvSpPr>
              <p:nvPr/>
            </p:nvSpPr>
            <p:spPr bwMode="auto">
              <a:xfrm>
                <a:off x="4907" y="283"/>
                <a:ext cx="15" cy="95"/>
              </a:xfrm>
              <a:prstGeom prst="rect">
                <a:avLst/>
              </a:prstGeom>
              <a:grpFill/>
              <a:ln w="9525">
                <a:noFill/>
                <a:miter lim="800000"/>
                <a:headEnd/>
                <a:tailEnd/>
              </a:ln>
            </p:spPr>
            <p:txBody>
              <a:bodyPr/>
              <a:lstStyle/>
              <a:p>
                <a:pPr>
                  <a:defRPr/>
                </a:pPr>
                <a:endParaRPr lang="en-US" dirty="0">
                  <a:ea typeface="+mn-ea"/>
                </a:endParaRPr>
              </a:p>
            </p:txBody>
          </p:sp>
          <p:sp>
            <p:nvSpPr>
              <p:cNvPr id="114" name="Rectangle 350"/>
              <p:cNvSpPr>
                <a:spLocks noChangeArrowheads="1"/>
              </p:cNvSpPr>
              <p:nvPr/>
            </p:nvSpPr>
            <p:spPr bwMode="auto">
              <a:xfrm>
                <a:off x="4924" y="283"/>
                <a:ext cx="15" cy="95"/>
              </a:xfrm>
              <a:prstGeom prst="rect">
                <a:avLst/>
              </a:prstGeom>
              <a:grpFill/>
              <a:ln w="9525">
                <a:noFill/>
                <a:miter lim="800000"/>
                <a:headEnd/>
                <a:tailEnd/>
              </a:ln>
            </p:spPr>
            <p:txBody>
              <a:bodyPr/>
              <a:lstStyle/>
              <a:p>
                <a:pPr>
                  <a:defRPr/>
                </a:pPr>
                <a:endParaRPr lang="en-US" dirty="0">
                  <a:ea typeface="+mn-ea"/>
                </a:endParaRPr>
              </a:p>
            </p:txBody>
          </p:sp>
          <p:sp>
            <p:nvSpPr>
              <p:cNvPr id="115" name="Rectangle 351"/>
              <p:cNvSpPr>
                <a:spLocks noChangeArrowheads="1"/>
              </p:cNvSpPr>
              <p:nvPr/>
            </p:nvSpPr>
            <p:spPr bwMode="auto">
              <a:xfrm>
                <a:off x="4939" y="283"/>
                <a:ext cx="16" cy="95"/>
              </a:xfrm>
              <a:prstGeom prst="rect">
                <a:avLst/>
              </a:prstGeom>
              <a:grpFill/>
              <a:ln w="9525">
                <a:noFill/>
                <a:miter lim="800000"/>
                <a:headEnd/>
                <a:tailEnd/>
              </a:ln>
            </p:spPr>
            <p:txBody>
              <a:bodyPr/>
              <a:lstStyle/>
              <a:p>
                <a:pPr>
                  <a:defRPr/>
                </a:pPr>
                <a:endParaRPr lang="en-US" dirty="0">
                  <a:ea typeface="+mn-ea"/>
                </a:endParaRPr>
              </a:p>
            </p:txBody>
          </p:sp>
          <p:sp>
            <p:nvSpPr>
              <p:cNvPr id="116" name="Rectangle 352"/>
              <p:cNvSpPr>
                <a:spLocks noChangeArrowheads="1"/>
              </p:cNvSpPr>
              <p:nvPr/>
            </p:nvSpPr>
            <p:spPr bwMode="auto">
              <a:xfrm>
                <a:off x="4955" y="283"/>
                <a:ext cx="15" cy="95"/>
              </a:xfrm>
              <a:prstGeom prst="rect">
                <a:avLst/>
              </a:prstGeom>
              <a:grpFill/>
              <a:ln w="9525">
                <a:noFill/>
                <a:miter lim="800000"/>
                <a:headEnd/>
                <a:tailEnd/>
              </a:ln>
            </p:spPr>
            <p:txBody>
              <a:bodyPr/>
              <a:lstStyle/>
              <a:p>
                <a:pPr>
                  <a:defRPr/>
                </a:pPr>
                <a:endParaRPr lang="en-US" dirty="0">
                  <a:ea typeface="+mn-ea"/>
                </a:endParaRPr>
              </a:p>
            </p:txBody>
          </p:sp>
          <p:sp>
            <p:nvSpPr>
              <p:cNvPr id="117" name="Rectangle 353"/>
              <p:cNvSpPr>
                <a:spLocks noChangeArrowheads="1"/>
              </p:cNvSpPr>
              <p:nvPr/>
            </p:nvSpPr>
            <p:spPr bwMode="auto">
              <a:xfrm>
                <a:off x="4971" y="283"/>
                <a:ext cx="15" cy="95"/>
              </a:xfrm>
              <a:prstGeom prst="rect">
                <a:avLst/>
              </a:prstGeom>
              <a:grpFill/>
              <a:ln w="9525">
                <a:noFill/>
                <a:miter lim="800000"/>
                <a:headEnd/>
                <a:tailEnd/>
              </a:ln>
            </p:spPr>
            <p:txBody>
              <a:bodyPr/>
              <a:lstStyle/>
              <a:p>
                <a:pPr>
                  <a:defRPr/>
                </a:pPr>
                <a:endParaRPr lang="en-US" dirty="0">
                  <a:ea typeface="+mn-ea"/>
                </a:endParaRPr>
              </a:p>
            </p:txBody>
          </p:sp>
          <p:sp>
            <p:nvSpPr>
              <p:cNvPr id="118" name="Rectangle 354"/>
              <p:cNvSpPr>
                <a:spLocks noChangeArrowheads="1"/>
              </p:cNvSpPr>
              <p:nvPr/>
            </p:nvSpPr>
            <p:spPr bwMode="auto">
              <a:xfrm>
                <a:off x="4986" y="283"/>
                <a:ext cx="16" cy="95"/>
              </a:xfrm>
              <a:prstGeom prst="rect">
                <a:avLst/>
              </a:prstGeom>
              <a:grpFill/>
              <a:ln w="9525">
                <a:noFill/>
                <a:miter lim="800000"/>
                <a:headEnd/>
                <a:tailEnd/>
              </a:ln>
            </p:spPr>
            <p:txBody>
              <a:bodyPr/>
              <a:lstStyle/>
              <a:p>
                <a:pPr>
                  <a:defRPr/>
                </a:pPr>
                <a:endParaRPr lang="en-US" dirty="0">
                  <a:ea typeface="+mn-ea"/>
                </a:endParaRPr>
              </a:p>
            </p:txBody>
          </p:sp>
          <p:sp>
            <p:nvSpPr>
              <p:cNvPr id="119" name="Rectangle 355"/>
              <p:cNvSpPr>
                <a:spLocks noChangeArrowheads="1"/>
              </p:cNvSpPr>
              <p:nvPr/>
            </p:nvSpPr>
            <p:spPr bwMode="auto">
              <a:xfrm>
                <a:off x="5002" y="283"/>
                <a:ext cx="16" cy="95"/>
              </a:xfrm>
              <a:prstGeom prst="rect">
                <a:avLst/>
              </a:prstGeom>
              <a:grpFill/>
              <a:ln w="9525">
                <a:noFill/>
                <a:miter lim="800000"/>
                <a:headEnd/>
                <a:tailEnd/>
              </a:ln>
            </p:spPr>
            <p:txBody>
              <a:bodyPr/>
              <a:lstStyle/>
              <a:p>
                <a:pPr>
                  <a:defRPr/>
                </a:pPr>
                <a:endParaRPr lang="en-US" dirty="0">
                  <a:ea typeface="+mn-ea"/>
                </a:endParaRPr>
              </a:p>
            </p:txBody>
          </p:sp>
          <p:sp>
            <p:nvSpPr>
              <p:cNvPr id="120" name="Rectangle 356"/>
              <p:cNvSpPr>
                <a:spLocks noChangeArrowheads="1"/>
              </p:cNvSpPr>
              <p:nvPr/>
            </p:nvSpPr>
            <p:spPr bwMode="auto">
              <a:xfrm>
                <a:off x="5018" y="283"/>
                <a:ext cx="15" cy="95"/>
              </a:xfrm>
              <a:prstGeom prst="rect">
                <a:avLst/>
              </a:prstGeom>
              <a:grpFill/>
              <a:ln w="9525">
                <a:noFill/>
                <a:miter lim="800000"/>
                <a:headEnd/>
                <a:tailEnd/>
              </a:ln>
            </p:spPr>
            <p:txBody>
              <a:bodyPr/>
              <a:lstStyle/>
              <a:p>
                <a:pPr>
                  <a:defRPr/>
                </a:pPr>
                <a:endParaRPr lang="en-US" dirty="0">
                  <a:ea typeface="+mn-ea"/>
                </a:endParaRPr>
              </a:p>
            </p:txBody>
          </p:sp>
          <p:sp>
            <p:nvSpPr>
              <p:cNvPr id="121" name="Rectangle 357"/>
              <p:cNvSpPr>
                <a:spLocks noChangeArrowheads="1"/>
              </p:cNvSpPr>
              <p:nvPr/>
            </p:nvSpPr>
            <p:spPr bwMode="auto">
              <a:xfrm>
                <a:off x="5034" y="283"/>
                <a:ext cx="15" cy="95"/>
              </a:xfrm>
              <a:prstGeom prst="rect">
                <a:avLst/>
              </a:prstGeom>
              <a:grpFill/>
              <a:ln w="9525">
                <a:noFill/>
                <a:miter lim="800000"/>
                <a:headEnd/>
                <a:tailEnd/>
              </a:ln>
            </p:spPr>
            <p:txBody>
              <a:bodyPr/>
              <a:lstStyle/>
              <a:p>
                <a:pPr>
                  <a:defRPr/>
                </a:pPr>
                <a:endParaRPr lang="en-US" dirty="0">
                  <a:ea typeface="+mn-ea"/>
                </a:endParaRPr>
              </a:p>
            </p:txBody>
          </p:sp>
          <p:sp>
            <p:nvSpPr>
              <p:cNvPr id="122" name="Rectangle 358"/>
              <p:cNvSpPr>
                <a:spLocks noChangeArrowheads="1"/>
              </p:cNvSpPr>
              <p:nvPr/>
            </p:nvSpPr>
            <p:spPr bwMode="auto">
              <a:xfrm>
                <a:off x="5049" y="283"/>
                <a:ext cx="16" cy="95"/>
              </a:xfrm>
              <a:prstGeom prst="rect">
                <a:avLst/>
              </a:prstGeom>
              <a:grpFill/>
              <a:ln w="9525">
                <a:noFill/>
                <a:miter lim="800000"/>
                <a:headEnd/>
                <a:tailEnd/>
              </a:ln>
            </p:spPr>
            <p:txBody>
              <a:bodyPr/>
              <a:lstStyle/>
              <a:p>
                <a:pPr>
                  <a:defRPr/>
                </a:pPr>
                <a:endParaRPr lang="en-US" dirty="0">
                  <a:ea typeface="+mn-ea"/>
                </a:endParaRPr>
              </a:p>
            </p:txBody>
          </p:sp>
          <p:sp>
            <p:nvSpPr>
              <p:cNvPr id="123" name="Rectangle 359"/>
              <p:cNvSpPr>
                <a:spLocks noChangeArrowheads="1"/>
              </p:cNvSpPr>
              <p:nvPr/>
            </p:nvSpPr>
            <p:spPr bwMode="auto">
              <a:xfrm>
                <a:off x="5065" y="283"/>
                <a:ext cx="16" cy="95"/>
              </a:xfrm>
              <a:prstGeom prst="rect">
                <a:avLst/>
              </a:prstGeom>
              <a:grpFill/>
              <a:ln w="9525">
                <a:noFill/>
                <a:miter lim="800000"/>
                <a:headEnd/>
                <a:tailEnd/>
              </a:ln>
            </p:spPr>
            <p:txBody>
              <a:bodyPr/>
              <a:lstStyle/>
              <a:p>
                <a:pPr>
                  <a:defRPr/>
                </a:pPr>
                <a:endParaRPr lang="en-US" dirty="0">
                  <a:ea typeface="+mn-ea"/>
                </a:endParaRPr>
              </a:p>
            </p:txBody>
          </p:sp>
          <p:sp>
            <p:nvSpPr>
              <p:cNvPr id="124" name="Rectangle 360"/>
              <p:cNvSpPr>
                <a:spLocks noChangeArrowheads="1"/>
              </p:cNvSpPr>
              <p:nvPr/>
            </p:nvSpPr>
            <p:spPr bwMode="auto">
              <a:xfrm>
                <a:off x="5082" y="283"/>
                <a:ext cx="15" cy="95"/>
              </a:xfrm>
              <a:prstGeom prst="rect">
                <a:avLst/>
              </a:prstGeom>
              <a:grpFill/>
              <a:ln w="9525">
                <a:noFill/>
                <a:miter lim="800000"/>
                <a:headEnd/>
                <a:tailEnd/>
              </a:ln>
            </p:spPr>
            <p:txBody>
              <a:bodyPr/>
              <a:lstStyle/>
              <a:p>
                <a:pPr>
                  <a:defRPr/>
                </a:pPr>
                <a:endParaRPr lang="en-US" dirty="0">
                  <a:ea typeface="+mn-ea"/>
                </a:endParaRPr>
              </a:p>
            </p:txBody>
          </p:sp>
          <p:sp>
            <p:nvSpPr>
              <p:cNvPr id="125" name="Rectangle 361"/>
              <p:cNvSpPr>
                <a:spLocks noChangeArrowheads="1"/>
              </p:cNvSpPr>
              <p:nvPr/>
            </p:nvSpPr>
            <p:spPr bwMode="auto">
              <a:xfrm>
                <a:off x="5097" y="283"/>
                <a:ext cx="15" cy="95"/>
              </a:xfrm>
              <a:prstGeom prst="rect">
                <a:avLst/>
              </a:prstGeom>
              <a:grpFill/>
              <a:ln w="9525">
                <a:noFill/>
                <a:miter lim="800000"/>
                <a:headEnd/>
                <a:tailEnd/>
              </a:ln>
            </p:spPr>
            <p:txBody>
              <a:bodyPr/>
              <a:lstStyle/>
              <a:p>
                <a:pPr>
                  <a:defRPr/>
                </a:pPr>
                <a:endParaRPr lang="en-US" dirty="0">
                  <a:ea typeface="+mn-ea"/>
                </a:endParaRPr>
              </a:p>
            </p:txBody>
          </p:sp>
          <p:sp>
            <p:nvSpPr>
              <p:cNvPr id="126" name="Rectangle 362"/>
              <p:cNvSpPr>
                <a:spLocks noChangeArrowheads="1"/>
              </p:cNvSpPr>
              <p:nvPr/>
            </p:nvSpPr>
            <p:spPr bwMode="auto">
              <a:xfrm>
                <a:off x="5112" y="283"/>
                <a:ext cx="16" cy="95"/>
              </a:xfrm>
              <a:prstGeom prst="rect">
                <a:avLst/>
              </a:prstGeom>
              <a:grpFill/>
              <a:ln w="9525">
                <a:noFill/>
                <a:miter lim="800000"/>
                <a:headEnd/>
                <a:tailEnd/>
              </a:ln>
            </p:spPr>
            <p:txBody>
              <a:bodyPr/>
              <a:lstStyle/>
              <a:p>
                <a:pPr>
                  <a:defRPr/>
                </a:pPr>
                <a:endParaRPr lang="en-US" dirty="0">
                  <a:ea typeface="+mn-ea"/>
                </a:endParaRPr>
              </a:p>
            </p:txBody>
          </p:sp>
          <p:sp>
            <p:nvSpPr>
              <p:cNvPr id="127" name="Rectangle 363"/>
              <p:cNvSpPr>
                <a:spLocks noChangeArrowheads="1"/>
              </p:cNvSpPr>
              <p:nvPr/>
            </p:nvSpPr>
            <p:spPr bwMode="auto">
              <a:xfrm>
                <a:off x="5128" y="283"/>
                <a:ext cx="15" cy="95"/>
              </a:xfrm>
              <a:prstGeom prst="rect">
                <a:avLst/>
              </a:prstGeom>
              <a:grpFill/>
              <a:ln w="9525">
                <a:noFill/>
                <a:miter lim="800000"/>
                <a:headEnd/>
                <a:tailEnd/>
              </a:ln>
            </p:spPr>
            <p:txBody>
              <a:bodyPr/>
              <a:lstStyle/>
              <a:p>
                <a:pPr>
                  <a:defRPr/>
                </a:pPr>
                <a:endParaRPr lang="en-US" dirty="0">
                  <a:ea typeface="+mn-ea"/>
                </a:endParaRPr>
              </a:p>
            </p:txBody>
          </p:sp>
          <p:sp>
            <p:nvSpPr>
              <p:cNvPr id="128" name="Rectangle 364"/>
              <p:cNvSpPr>
                <a:spLocks noChangeArrowheads="1"/>
              </p:cNvSpPr>
              <p:nvPr/>
            </p:nvSpPr>
            <p:spPr bwMode="auto">
              <a:xfrm>
                <a:off x="5143" y="283"/>
                <a:ext cx="15" cy="95"/>
              </a:xfrm>
              <a:prstGeom prst="rect">
                <a:avLst/>
              </a:prstGeom>
              <a:grpFill/>
              <a:ln w="9525">
                <a:noFill/>
                <a:miter lim="800000"/>
                <a:headEnd/>
                <a:tailEnd/>
              </a:ln>
            </p:spPr>
            <p:txBody>
              <a:bodyPr/>
              <a:lstStyle/>
              <a:p>
                <a:pPr>
                  <a:defRPr/>
                </a:pPr>
                <a:endParaRPr lang="en-US" dirty="0">
                  <a:ea typeface="+mn-ea"/>
                </a:endParaRPr>
              </a:p>
            </p:txBody>
          </p:sp>
          <p:sp>
            <p:nvSpPr>
              <p:cNvPr id="129" name="Rectangle 365"/>
              <p:cNvSpPr>
                <a:spLocks noChangeArrowheads="1"/>
              </p:cNvSpPr>
              <p:nvPr/>
            </p:nvSpPr>
            <p:spPr bwMode="auto">
              <a:xfrm>
                <a:off x="5160" y="283"/>
                <a:ext cx="15" cy="95"/>
              </a:xfrm>
              <a:prstGeom prst="rect">
                <a:avLst/>
              </a:prstGeom>
              <a:grpFill/>
              <a:ln w="9525">
                <a:noFill/>
                <a:miter lim="800000"/>
                <a:headEnd/>
                <a:tailEnd/>
              </a:ln>
            </p:spPr>
            <p:txBody>
              <a:bodyPr/>
              <a:lstStyle/>
              <a:p>
                <a:pPr>
                  <a:defRPr/>
                </a:pPr>
                <a:endParaRPr lang="en-US" dirty="0">
                  <a:ea typeface="+mn-ea"/>
                </a:endParaRPr>
              </a:p>
            </p:txBody>
          </p:sp>
          <p:sp>
            <p:nvSpPr>
              <p:cNvPr id="130" name="Rectangle 366"/>
              <p:cNvSpPr>
                <a:spLocks noChangeArrowheads="1"/>
              </p:cNvSpPr>
              <p:nvPr/>
            </p:nvSpPr>
            <p:spPr bwMode="auto">
              <a:xfrm>
                <a:off x="5175" y="283"/>
                <a:ext cx="16" cy="95"/>
              </a:xfrm>
              <a:prstGeom prst="rect">
                <a:avLst/>
              </a:prstGeom>
              <a:grpFill/>
              <a:ln w="9525">
                <a:noFill/>
                <a:miter lim="800000"/>
                <a:headEnd/>
                <a:tailEnd/>
              </a:ln>
            </p:spPr>
            <p:txBody>
              <a:bodyPr/>
              <a:lstStyle/>
              <a:p>
                <a:pPr>
                  <a:defRPr/>
                </a:pPr>
                <a:endParaRPr lang="en-US" dirty="0">
                  <a:ea typeface="+mn-ea"/>
                </a:endParaRPr>
              </a:p>
            </p:txBody>
          </p:sp>
          <p:sp>
            <p:nvSpPr>
              <p:cNvPr id="131" name="Rectangle 367"/>
              <p:cNvSpPr>
                <a:spLocks noChangeArrowheads="1"/>
              </p:cNvSpPr>
              <p:nvPr/>
            </p:nvSpPr>
            <p:spPr bwMode="auto">
              <a:xfrm>
                <a:off x="5191" y="283"/>
                <a:ext cx="15" cy="95"/>
              </a:xfrm>
              <a:prstGeom prst="rect">
                <a:avLst/>
              </a:prstGeom>
              <a:grpFill/>
              <a:ln w="9525">
                <a:noFill/>
                <a:miter lim="800000"/>
                <a:headEnd/>
                <a:tailEnd/>
              </a:ln>
            </p:spPr>
            <p:txBody>
              <a:bodyPr/>
              <a:lstStyle/>
              <a:p>
                <a:pPr>
                  <a:defRPr/>
                </a:pPr>
                <a:endParaRPr lang="en-US" dirty="0">
                  <a:ea typeface="+mn-ea"/>
                </a:endParaRPr>
              </a:p>
            </p:txBody>
          </p:sp>
          <p:sp>
            <p:nvSpPr>
              <p:cNvPr id="132" name="Rectangle 368"/>
              <p:cNvSpPr>
                <a:spLocks noChangeArrowheads="1"/>
              </p:cNvSpPr>
              <p:nvPr/>
            </p:nvSpPr>
            <p:spPr bwMode="auto">
              <a:xfrm>
                <a:off x="5206" y="283"/>
                <a:ext cx="15" cy="95"/>
              </a:xfrm>
              <a:prstGeom prst="rect">
                <a:avLst/>
              </a:prstGeom>
              <a:grpFill/>
              <a:ln w="9525">
                <a:noFill/>
                <a:miter lim="800000"/>
                <a:headEnd/>
                <a:tailEnd/>
              </a:ln>
            </p:spPr>
            <p:txBody>
              <a:bodyPr/>
              <a:lstStyle/>
              <a:p>
                <a:pPr>
                  <a:defRPr/>
                </a:pPr>
                <a:endParaRPr lang="en-US" dirty="0">
                  <a:ea typeface="+mn-ea"/>
                </a:endParaRPr>
              </a:p>
            </p:txBody>
          </p:sp>
          <p:sp>
            <p:nvSpPr>
              <p:cNvPr id="133" name="Rectangle 369"/>
              <p:cNvSpPr>
                <a:spLocks noChangeArrowheads="1"/>
              </p:cNvSpPr>
              <p:nvPr/>
            </p:nvSpPr>
            <p:spPr bwMode="auto">
              <a:xfrm>
                <a:off x="5222" y="283"/>
                <a:ext cx="16" cy="95"/>
              </a:xfrm>
              <a:prstGeom prst="rect">
                <a:avLst/>
              </a:prstGeom>
              <a:grpFill/>
              <a:ln w="9525">
                <a:noFill/>
                <a:miter lim="800000"/>
                <a:headEnd/>
                <a:tailEnd/>
              </a:ln>
            </p:spPr>
            <p:txBody>
              <a:bodyPr/>
              <a:lstStyle/>
              <a:p>
                <a:pPr>
                  <a:defRPr/>
                </a:pPr>
                <a:endParaRPr lang="en-US" dirty="0">
                  <a:ea typeface="+mn-ea"/>
                </a:endParaRPr>
              </a:p>
            </p:txBody>
          </p:sp>
          <p:sp>
            <p:nvSpPr>
              <p:cNvPr id="134" name="Rectangle 370"/>
              <p:cNvSpPr>
                <a:spLocks noChangeArrowheads="1"/>
              </p:cNvSpPr>
              <p:nvPr/>
            </p:nvSpPr>
            <p:spPr bwMode="auto">
              <a:xfrm>
                <a:off x="5238" y="283"/>
                <a:ext cx="16" cy="95"/>
              </a:xfrm>
              <a:prstGeom prst="rect">
                <a:avLst/>
              </a:prstGeom>
              <a:grpFill/>
              <a:ln w="9525">
                <a:noFill/>
                <a:miter lim="800000"/>
                <a:headEnd/>
                <a:tailEnd/>
              </a:ln>
            </p:spPr>
            <p:txBody>
              <a:bodyPr/>
              <a:lstStyle/>
              <a:p>
                <a:pPr>
                  <a:defRPr/>
                </a:pPr>
                <a:endParaRPr lang="en-US" dirty="0">
                  <a:ea typeface="+mn-ea"/>
                </a:endParaRPr>
              </a:p>
            </p:txBody>
          </p:sp>
          <p:sp>
            <p:nvSpPr>
              <p:cNvPr id="135" name="Rectangle 371"/>
              <p:cNvSpPr>
                <a:spLocks noChangeArrowheads="1"/>
              </p:cNvSpPr>
              <p:nvPr/>
            </p:nvSpPr>
            <p:spPr bwMode="auto">
              <a:xfrm>
                <a:off x="5254" y="283"/>
                <a:ext cx="15" cy="95"/>
              </a:xfrm>
              <a:prstGeom prst="rect">
                <a:avLst/>
              </a:prstGeom>
              <a:grpFill/>
              <a:ln w="9525">
                <a:noFill/>
                <a:miter lim="800000"/>
                <a:headEnd/>
                <a:tailEnd/>
              </a:ln>
            </p:spPr>
            <p:txBody>
              <a:bodyPr/>
              <a:lstStyle/>
              <a:p>
                <a:pPr>
                  <a:defRPr/>
                </a:pPr>
                <a:endParaRPr lang="en-US" dirty="0">
                  <a:ea typeface="+mn-ea"/>
                </a:endParaRPr>
              </a:p>
            </p:txBody>
          </p:sp>
          <p:sp>
            <p:nvSpPr>
              <p:cNvPr id="136" name="Rectangle 372"/>
              <p:cNvSpPr>
                <a:spLocks noChangeArrowheads="1"/>
              </p:cNvSpPr>
              <p:nvPr/>
            </p:nvSpPr>
            <p:spPr bwMode="auto">
              <a:xfrm>
                <a:off x="5270" y="283"/>
                <a:ext cx="15" cy="95"/>
              </a:xfrm>
              <a:prstGeom prst="rect">
                <a:avLst/>
              </a:prstGeom>
              <a:grpFill/>
              <a:ln w="9525">
                <a:noFill/>
                <a:miter lim="800000"/>
                <a:headEnd/>
                <a:tailEnd/>
              </a:ln>
            </p:spPr>
            <p:txBody>
              <a:bodyPr/>
              <a:lstStyle/>
              <a:p>
                <a:pPr>
                  <a:defRPr/>
                </a:pPr>
                <a:endParaRPr lang="en-US" dirty="0">
                  <a:ea typeface="+mn-ea"/>
                </a:endParaRPr>
              </a:p>
            </p:txBody>
          </p:sp>
          <p:sp>
            <p:nvSpPr>
              <p:cNvPr id="137" name="Rectangle 373"/>
              <p:cNvSpPr>
                <a:spLocks noChangeArrowheads="1"/>
              </p:cNvSpPr>
              <p:nvPr/>
            </p:nvSpPr>
            <p:spPr bwMode="auto">
              <a:xfrm>
                <a:off x="5285" y="283"/>
                <a:ext cx="16" cy="95"/>
              </a:xfrm>
              <a:prstGeom prst="rect">
                <a:avLst/>
              </a:prstGeom>
              <a:grpFill/>
              <a:ln w="9525">
                <a:noFill/>
                <a:miter lim="800000"/>
                <a:headEnd/>
                <a:tailEnd/>
              </a:ln>
            </p:spPr>
            <p:txBody>
              <a:bodyPr/>
              <a:lstStyle/>
              <a:p>
                <a:pPr>
                  <a:defRPr/>
                </a:pPr>
                <a:endParaRPr lang="en-US" dirty="0">
                  <a:ea typeface="+mn-ea"/>
                </a:endParaRPr>
              </a:p>
            </p:txBody>
          </p:sp>
          <p:sp>
            <p:nvSpPr>
              <p:cNvPr id="138" name="Rectangle 374"/>
              <p:cNvSpPr>
                <a:spLocks noChangeArrowheads="1"/>
              </p:cNvSpPr>
              <p:nvPr/>
            </p:nvSpPr>
            <p:spPr bwMode="auto">
              <a:xfrm>
                <a:off x="5301" y="283"/>
                <a:ext cx="16" cy="95"/>
              </a:xfrm>
              <a:prstGeom prst="rect">
                <a:avLst/>
              </a:prstGeom>
              <a:grpFill/>
              <a:ln w="9525">
                <a:noFill/>
                <a:miter lim="800000"/>
                <a:headEnd/>
                <a:tailEnd/>
              </a:ln>
            </p:spPr>
            <p:txBody>
              <a:bodyPr/>
              <a:lstStyle/>
              <a:p>
                <a:pPr>
                  <a:defRPr/>
                </a:pPr>
                <a:endParaRPr lang="en-US" dirty="0">
                  <a:ea typeface="+mn-ea"/>
                </a:endParaRPr>
              </a:p>
            </p:txBody>
          </p:sp>
          <p:sp>
            <p:nvSpPr>
              <p:cNvPr id="139" name="Rectangle 375"/>
              <p:cNvSpPr>
                <a:spLocks noChangeArrowheads="1"/>
              </p:cNvSpPr>
              <p:nvPr/>
            </p:nvSpPr>
            <p:spPr bwMode="auto">
              <a:xfrm>
                <a:off x="5317" y="283"/>
                <a:ext cx="15" cy="95"/>
              </a:xfrm>
              <a:prstGeom prst="rect">
                <a:avLst/>
              </a:prstGeom>
              <a:grpFill/>
              <a:ln w="9525">
                <a:noFill/>
                <a:miter lim="800000"/>
                <a:headEnd/>
                <a:tailEnd/>
              </a:ln>
            </p:spPr>
            <p:txBody>
              <a:bodyPr/>
              <a:lstStyle/>
              <a:p>
                <a:pPr>
                  <a:defRPr/>
                </a:pPr>
                <a:endParaRPr lang="en-US" dirty="0">
                  <a:ea typeface="+mn-ea"/>
                </a:endParaRPr>
              </a:p>
            </p:txBody>
          </p:sp>
          <p:sp>
            <p:nvSpPr>
              <p:cNvPr id="140" name="Rectangle 376"/>
              <p:cNvSpPr>
                <a:spLocks noChangeArrowheads="1"/>
              </p:cNvSpPr>
              <p:nvPr/>
            </p:nvSpPr>
            <p:spPr bwMode="auto">
              <a:xfrm>
                <a:off x="5333" y="283"/>
                <a:ext cx="15" cy="95"/>
              </a:xfrm>
              <a:prstGeom prst="rect">
                <a:avLst/>
              </a:prstGeom>
              <a:grpFill/>
              <a:ln w="9525">
                <a:noFill/>
                <a:miter lim="800000"/>
                <a:headEnd/>
                <a:tailEnd/>
              </a:ln>
            </p:spPr>
            <p:txBody>
              <a:bodyPr/>
              <a:lstStyle/>
              <a:p>
                <a:pPr>
                  <a:defRPr/>
                </a:pPr>
                <a:endParaRPr lang="en-US" dirty="0">
                  <a:ea typeface="+mn-ea"/>
                </a:endParaRPr>
              </a:p>
            </p:txBody>
          </p:sp>
          <p:sp>
            <p:nvSpPr>
              <p:cNvPr id="141" name="Rectangle 377"/>
              <p:cNvSpPr>
                <a:spLocks noChangeArrowheads="1"/>
              </p:cNvSpPr>
              <p:nvPr/>
            </p:nvSpPr>
            <p:spPr bwMode="auto">
              <a:xfrm>
                <a:off x="5348" y="283"/>
                <a:ext cx="16" cy="95"/>
              </a:xfrm>
              <a:prstGeom prst="rect">
                <a:avLst/>
              </a:prstGeom>
              <a:grpFill/>
              <a:ln w="9525">
                <a:noFill/>
                <a:miter lim="800000"/>
                <a:headEnd/>
                <a:tailEnd/>
              </a:ln>
            </p:spPr>
            <p:txBody>
              <a:bodyPr/>
              <a:lstStyle/>
              <a:p>
                <a:pPr>
                  <a:defRPr/>
                </a:pPr>
                <a:endParaRPr lang="en-US" dirty="0">
                  <a:ea typeface="+mn-ea"/>
                </a:endParaRPr>
              </a:p>
            </p:txBody>
          </p:sp>
          <p:sp>
            <p:nvSpPr>
              <p:cNvPr id="142" name="Rectangle 378"/>
              <p:cNvSpPr>
                <a:spLocks noChangeArrowheads="1"/>
              </p:cNvSpPr>
              <p:nvPr/>
            </p:nvSpPr>
            <p:spPr bwMode="auto">
              <a:xfrm>
                <a:off x="5364" y="283"/>
                <a:ext cx="16" cy="95"/>
              </a:xfrm>
              <a:prstGeom prst="rect">
                <a:avLst/>
              </a:prstGeom>
              <a:grpFill/>
              <a:ln w="9525">
                <a:noFill/>
                <a:miter lim="800000"/>
                <a:headEnd/>
                <a:tailEnd/>
              </a:ln>
            </p:spPr>
            <p:txBody>
              <a:bodyPr/>
              <a:lstStyle/>
              <a:p>
                <a:pPr>
                  <a:defRPr/>
                </a:pPr>
                <a:endParaRPr lang="en-US" dirty="0">
                  <a:ea typeface="+mn-ea"/>
                </a:endParaRPr>
              </a:p>
            </p:txBody>
          </p:sp>
          <p:sp>
            <p:nvSpPr>
              <p:cNvPr id="143" name="Rectangle 379"/>
              <p:cNvSpPr>
                <a:spLocks noChangeArrowheads="1"/>
              </p:cNvSpPr>
              <p:nvPr/>
            </p:nvSpPr>
            <p:spPr bwMode="auto">
              <a:xfrm>
                <a:off x="5381" y="283"/>
                <a:ext cx="15" cy="95"/>
              </a:xfrm>
              <a:prstGeom prst="rect">
                <a:avLst/>
              </a:prstGeom>
              <a:grpFill/>
              <a:ln w="9525">
                <a:noFill/>
                <a:miter lim="800000"/>
                <a:headEnd/>
                <a:tailEnd/>
              </a:ln>
            </p:spPr>
            <p:txBody>
              <a:bodyPr/>
              <a:lstStyle/>
              <a:p>
                <a:pPr>
                  <a:defRPr/>
                </a:pPr>
                <a:endParaRPr lang="en-US" dirty="0">
                  <a:ea typeface="+mn-ea"/>
                </a:endParaRPr>
              </a:p>
            </p:txBody>
          </p:sp>
          <p:sp>
            <p:nvSpPr>
              <p:cNvPr id="144" name="Rectangle 380"/>
              <p:cNvSpPr>
                <a:spLocks noChangeArrowheads="1"/>
              </p:cNvSpPr>
              <p:nvPr/>
            </p:nvSpPr>
            <p:spPr bwMode="auto">
              <a:xfrm>
                <a:off x="5396" y="283"/>
                <a:ext cx="15" cy="95"/>
              </a:xfrm>
              <a:prstGeom prst="rect">
                <a:avLst/>
              </a:prstGeom>
              <a:grpFill/>
              <a:ln w="9525">
                <a:noFill/>
                <a:miter lim="800000"/>
                <a:headEnd/>
                <a:tailEnd/>
              </a:ln>
            </p:spPr>
            <p:txBody>
              <a:bodyPr/>
              <a:lstStyle/>
              <a:p>
                <a:pPr>
                  <a:defRPr/>
                </a:pPr>
                <a:endParaRPr lang="en-US" dirty="0">
                  <a:ea typeface="+mn-ea"/>
                </a:endParaRPr>
              </a:p>
            </p:txBody>
          </p:sp>
          <p:sp>
            <p:nvSpPr>
              <p:cNvPr id="145" name="Rectangle 381"/>
              <p:cNvSpPr>
                <a:spLocks noChangeArrowheads="1"/>
              </p:cNvSpPr>
              <p:nvPr/>
            </p:nvSpPr>
            <p:spPr bwMode="auto">
              <a:xfrm>
                <a:off x="5411" y="283"/>
                <a:ext cx="16" cy="95"/>
              </a:xfrm>
              <a:prstGeom prst="rect">
                <a:avLst/>
              </a:prstGeom>
              <a:grpFill/>
              <a:ln w="9525">
                <a:noFill/>
                <a:miter lim="800000"/>
                <a:headEnd/>
                <a:tailEnd/>
              </a:ln>
            </p:spPr>
            <p:txBody>
              <a:bodyPr/>
              <a:lstStyle/>
              <a:p>
                <a:pPr>
                  <a:defRPr/>
                </a:pPr>
                <a:endParaRPr lang="en-US" dirty="0">
                  <a:ea typeface="+mn-ea"/>
                </a:endParaRPr>
              </a:p>
            </p:txBody>
          </p:sp>
          <p:sp>
            <p:nvSpPr>
              <p:cNvPr id="146" name="Rectangle 382"/>
              <p:cNvSpPr>
                <a:spLocks noChangeArrowheads="1"/>
              </p:cNvSpPr>
              <p:nvPr/>
            </p:nvSpPr>
            <p:spPr bwMode="auto">
              <a:xfrm>
                <a:off x="5427" y="283"/>
                <a:ext cx="15" cy="95"/>
              </a:xfrm>
              <a:prstGeom prst="rect">
                <a:avLst/>
              </a:prstGeom>
              <a:grpFill/>
              <a:ln w="9525">
                <a:noFill/>
                <a:miter lim="800000"/>
                <a:headEnd/>
                <a:tailEnd/>
              </a:ln>
            </p:spPr>
            <p:txBody>
              <a:bodyPr/>
              <a:lstStyle/>
              <a:p>
                <a:pPr>
                  <a:defRPr/>
                </a:pPr>
                <a:endParaRPr lang="en-US" dirty="0">
                  <a:ea typeface="+mn-ea"/>
                </a:endParaRPr>
              </a:p>
            </p:txBody>
          </p:sp>
          <p:sp>
            <p:nvSpPr>
              <p:cNvPr id="147" name="Rectangle 383"/>
              <p:cNvSpPr>
                <a:spLocks noChangeArrowheads="1"/>
              </p:cNvSpPr>
              <p:nvPr/>
            </p:nvSpPr>
            <p:spPr bwMode="auto">
              <a:xfrm>
                <a:off x="5442" y="283"/>
                <a:ext cx="15" cy="95"/>
              </a:xfrm>
              <a:prstGeom prst="rect">
                <a:avLst/>
              </a:prstGeom>
              <a:grpFill/>
              <a:ln w="9525">
                <a:noFill/>
                <a:miter lim="800000"/>
                <a:headEnd/>
                <a:tailEnd/>
              </a:ln>
            </p:spPr>
            <p:txBody>
              <a:bodyPr/>
              <a:lstStyle/>
              <a:p>
                <a:pPr>
                  <a:defRPr/>
                </a:pPr>
                <a:endParaRPr lang="en-US" dirty="0">
                  <a:ea typeface="+mn-ea"/>
                </a:endParaRPr>
              </a:p>
            </p:txBody>
          </p:sp>
          <p:sp>
            <p:nvSpPr>
              <p:cNvPr id="148" name="Rectangle 384"/>
              <p:cNvSpPr>
                <a:spLocks noChangeArrowheads="1"/>
              </p:cNvSpPr>
              <p:nvPr/>
            </p:nvSpPr>
            <p:spPr bwMode="auto">
              <a:xfrm>
                <a:off x="5458" y="283"/>
                <a:ext cx="16" cy="95"/>
              </a:xfrm>
              <a:prstGeom prst="rect">
                <a:avLst/>
              </a:prstGeom>
              <a:grpFill/>
              <a:ln w="9525">
                <a:noFill/>
                <a:miter lim="800000"/>
                <a:headEnd/>
                <a:tailEnd/>
              </a:ln>
            </p:spPr>
            <p:txBody>
              <a:bodyPr/>
              <a:lstStyle/>
              <a:p>
                <a:pPr>
                  <a:defRPr/>
                </a:pPr>
                <a:endParaRPr lang="en-US" dirty="0">
                  <a:ea typeface="+mn-ea"/>
                </a:endParaRPr>
              </a:p>
            </p:txBody>
          </p:sp>
          <p:sp>
            <p:nvSpPr>
              <p:cNvPr id="149" name="Rectangle 385"/>
              <p:cNvSpPr>
                <a:spLocks noChangeArrowheads="1"/>
              </p:cNvSpPr>
              <p:nvPr/>
            </p:nvSpPr>
            <p:spPr bwMode="auto">
              <a:xfrm>
                <a:off x="5474" y="283"/>
                <a:ext cx="16" cy="95"/>
              </a:xfrm>
              <a:prstGeom prst="rect">
                <a:avLst/>
              </a:prstGeom>
              <a:grpFill/>
              <a:ln w="9525">
                <a:noFill/>
                <a:miter lim="800000"/>
                <a:headEnd/>
                <a:tailEnd/>
              </a:ln>
            </p:spPr>
            <p:txBody>
              <a:bodyPr/>
              <a:lstStyle/>
              <a:p>
                <a:pPr>
                  <a:defRPr/>
                </a:pPr>
                <a:endParaRPr lang="en-US" dirty="0">
                  <a:ea typeface="+mn-ea"/>
                </a:endParaRPr>
              </a:p>
            </p:txBody>
          </p:sp>
          <p:sp>
            <p:nvSpPr>
              <p:cNvPr id="150" name="Rectangle 386"/>
              <p:cNvSpPr>
                <a:spLocks noChangeArrowheads="1"/>
              </p:cNvSpPr>
              <p:nvPr/>
            </p:nvSpPr>
            <p:spPr bwMode="auto">
              <a:xfrm>
                <a:off x="5490" y="283"/>
                <a:ext cx="15" cy="95"/>
              </a:xfrm>
              <a:prstGeom prst="rect">
                <a:avLst/>
              </a:prstGeom>
              <a:grpFill/>
              <a:ln w="9525">
                <a:noFill/>
                <a:miter lim="800000"/>
                <a:headEnd/>
                <a:tailEnd/>
              </a:ln>
            </p:spPr>
            <p:txBody>
              <a:bodyPr/>
              <a:lstStyle/>
              <a:p>
                <a:pPr>
                  <a:defRPr/>
                </a:pPr>
                <a:endParaRPr lang="en-US" dirty="0">
                  <a:ea typeface="+mn-ea"/>
                </a:endParaRPr>
              </a:p>
            </p:txBody>
          </p:sp>
          <p:sp>
            <p:nvSpPr>
              <p:cNvPr id="151" name="Rectangle 387"/>
              <p:cNvSpPr>
                <a:spLocks noChangeArrowheads="1"/>
              </p:cNvSpPr>
              <p:nvPr/>
            </p:nvSpPr>
            <p:spPr bwMode="auto">
              <a:xfrm>
                <a:off x="5505" y="283"/>
                <a:ext cx="15" cy="95"/>
              </a:xfrm>
              <a:prstGeom prst="rect">
                <a:avLst/>
              </a:prstGeom>
              <a:grpFill/>
              <a:ln w="9525">
                <a:noFill/>
                <a:miter lim="800000"/>
                <a:headEnd/>
                <a:tailEnd/>
              </a:ln>
            </p:spPr>
            <p:txBody>
              <a:bodyPr/>
              <a:lstStyle/>
              <a:p>
                <a:pPr>
                  <a:defRPr/>
                </a:pPr>
                <a:endParaRPr lang="en-US" dirty="0">
                  <a:ea typeface="+mn-ea"/>
                </a:endParaRPr>
              </a:p>
            </p:txBody>
          </p:sp>
          <p:sp>
            <p:nvSpPr>
              <p:cNvPr id="152" name="Rectangle 388"/>
              <p:cNvSpPr>
                <a:spLocks noChangeArrowheads="1"/>
              </p:cNvSpPr>
              <p:nvPr/>
            </p:nvSpPr>
            <p:spPr bwMode="auto">
              <a:xfrm>
                <a:off x="5521" y="283"/>
                <a:ext cx="16" cy="95"/>
              </a:xfrm>
              <a:prstGeom prst="rect">
                <a:avLst/>
              </a:prstGeom>
              <a:grpFill/>
              <a:ln w="9525">
                <a:noFill/>
                <a:miter lim="800000"/>
                <a:headEnd/>
                <a:tailEnd/>
              </a:ln>
            </p:spPr>
            <p:txBody>
              <a:bodyPr/>
              <a:lstStyle/>
              <a:p>
                <a:pPr>
                  <a:defRPr/>
                </a:pPr>
                <a:endParaRPr lang="en-US" dirty="0">
                  <a:ea typeface="+mn-ea"/>
                </a:endParaRPr>
              </a:p>
            </p:txBody>
          </p:sp>
        </p:grpSp>
        <p:sp>
          <p:nvSpPr>
            <p:cNvPr id="11" name="Rectangle 389"/>
            <p:cNvSpPr>
              <a:spLocks noChangeArrowheads="1"/>
            </p:cNvSpPr>
            <p:nvPr/>
          </p:nvSpPr>
          <p:spPr bwMode="auto">
            <a:xfrm>
              <a:off x="193" y="287"/>
              <a:ext cx="5342" cy="88"/>
            </a:xfrm>
            <a:prstGeom prst="rect">
              <a:avLst/>
            </a:prstGeom>
            <a:grpFill/>
            <a:ln w="12700">
              <a:noFill/>
              <a:miter lim="800000"/>
              <a:headEnd/>
              <a:tailEnd/>
            </a:ln>
          </p:spPr>
          <p:txBody>
            <a:bodyPr/>
            <a:lstStyle/>
            <a:p>
              <a:pPr>
                <a:defRPr/>
              </a:pPr>
              <a:endParaRPr lang="en-US" dirty="0">
                <a:ea typeface="+mn-ea"/>
              </a:endParaRPr>
            </a:p>
          </p:txBody>
        </p:sp>
      </p:grpSp>
      <p:grpSp>
        <p:nvGrpSpPr>
          <p:cNvPr id="353" name="Group 395"/>
          <p:cNvGrpSpPr>
            <a:grpSpLocks/>
          </p:cNvGrpSpPr>
          <p:nvPr userDrawn="1"/>
        </p:nvGrpSpPr>
        <p:grpSpPr bwMode="auto">
          <a:xfrm>
            <a:off x="25" y="6402262"/>
            <a:ext cx="9144620" cy="145984"/>
            <a:chOff x="175" y="266"/>
            <a:chExt cx="5382" cy="112"/>
          </a:xfrm>
          <a:solidFill>
            <a:srgbClr val="800000"/>
          </a:solidFill>
        </p:grpSpPr>
        <p:grpSp>
          <p:nvGrpSpPr>
            <p:cNvPr id="354" name="Group 396"/>
            <p:cNvGrpSpPr>
              <a:grpSpLocks/>
            </p:cNvGrpSpPr>
            <p:nvPr/>
          </p:nvGrpSpPr>
          <p:grpSpPr bwMode="auto">
            <a:xfrm>
              <a:off x="189" y="283"/>
              <a:ext cx="5348" cy="95"/>
              <a:chOff x="189" y="283"/>
              <a:chExt cx="5348" cy="95"/>
            </a:xfrm>
            <a:grpFill/>
          </p:grpSpPr>
          <p:grpSp>
            <p:nvGrpSpPr>
              <p:cNvPr id="356" name="Group 397"/>
              <p:cNvGrpSpPr>
                <a:grpSpLocks/>
              </p:cNvGrpSpPr>
              <p:nvPr/>
            </p:nvGrpSpPr>
            <p:grpSpPr bwMode="auto">
              <a:xfrm>
                <a:off x="189" y="283"/>
                <a:ext cx="3145" cy="95"/>
                <a:chOff x="189" y="283"/>
                <a:chExt cx="3145" cy="95"/>
              </a:xfrm>
              <a:grpFill/>
            </p:grpSpPr>
            <p:sp>
              <p:nvSpPr>
                <p:cNvPr id="497" name="Rectangle 398"/>
                <p:cNvSpPr>
                  <a:spLocks noChangeArrowheads="1"/>
                </p:cNvSpPr>
                <p:nvPr/>
              </p:nvSpPr>
              <p:spPr bwMode="auto">
                <a:xfrm>
                  <a:off x="189" y="283"/>
                  <a:ext cx="16" cy="95"/>
                </a:xfrm>
                <a:prstGeom prst="rect">
                  <a:avLst/>
                </a:prstGeom>
                <a:grpFill/>
                <a:ln w="9525">
                  <a:noFill/>
                  <a:miter lim="800000"/>
                  <a:headEnd/>
                  <a:tailEnd/>
                </a:ln>
              </p:spPr>
              <p:txBody>
                <a:bodyPr/>
                <a:lstStyle/>
                <a:p>
                  <a:pPr>
                    <a:defRPr/>
                  </a:pPr>
                  <a:endParaRPr lang="en-US" dirty="0">
                    <a:ea typeface="+mn-ea"/>
                  </a:endParaRPr>
                </a:p>
              </p:txBody>
            </p:sp>
            <p:sp>
              <p:nvSpPr>
                <p:cNvPr id="498" name="Rectangle 399"/>
                <p:cNvSpPr>
                  <a:spLocks noChangeArrowheads="1"/>
                </p:cNvSpPr>
                <p:nvPr/>
              </p:nvSpPr>
              <p:spPr bwMode="auto">
                <a:xfrm>
                  <a:off x="205" y="283"/>
                  <a:ext cx="15" cy="95"/>
                </a:xfrm>
                <a:prstGeom prst="rect">
                  <a:avLst/>
                </a:prstGeom>
                <a:grpFill/>
                <a:ln w="9525">
                  <a:noFill/>
                  <a:miter lim="800000"/>
                  <a:headEnd/>
                  <a:tailEnd/>
                </a:ln>
              </p:spPr>
              <p:txBody>
                <a:bodyPr/>
                <a:lstStyle/>
                <a:p>
                  <a:pPr>
                    <a:defRPr/>
                  </a:pPr>
                  <a:endParaRPr lang="en-US" dirty="0">
                    <a:ea typeface="+mn-ea"/>
                  </a:endParaRPr>
                </a:p>
              </p:txBody>
            </p:sp>
            <p:sp>
              <p:nvSpPr>
                <p:cNvPr id="499" name="Rectangle 400"/>
                <p:cNvSpPr>
                  <a:spLocks noChangeArrowheads="1"/>
                </p:cNvSpPr>
                <p:nvPr/>
              </p:nvSpPr>
              <p:spPr bwMode="auto">
                <a:xfrm>
                  <a:off x="220" y="283"/>
                  <a:ext cx="16" cy="95"/>
                </a:xfrm>
                <a:prstGeom prst="rect">
                  <a:avLst/>
                </a:prstGeom>
                <a:grpFill/>
                <a:ln w="9525">
                  <a:noFill/>
                  <a:miter lim="800000"/>
                  <a:headEnd/>
                  <a:tailEnd/>
                </a:ln>
              </p:spPr>
              <p:txBody>
                <a:bodyPr/>
                <a:lstStyle/>
                <a:p>
                  <a:pPr>
                    <a:defRPr/>
                  </a:pPr>
                  <a:endParaRPr lang="en-US" dirty="0">
                    <a:ea typeface="+mn-ea"/>
                  </a:endParaRPr>
                </a:p>
              </p:txBody>
            </p:sp>
            <p:sp>
              <p:nvSpPr>
                <p:cNvPr id="500" name="Rectangle 401"/>
                <p:cNvSpPr>
                  <a:spLocks noChangeArrowheads="1"/>
                </p:cNvSpPr>
                <p:nvPr/>
              </p:nvSpPr>
              <p:spPr bwMode="auto">
                <a:xfrm>
                  <a:off x="236" y="283"/>
                  <a:ext cx="16" cy="95"/>
                </a:xfrm>
                <a:prstGeom prst="rect">
                  <a:avLst/>
                </a:prstGeom>
                <a:grpFill/>
                <a:ln w="9525">
                  <a:noFill/>
                  <a:miter lim="800000"/>
                  <a:headEnd/>
                  <a:tailEnd/>
                </a:ln>
              </p:spPr>
              <p:txBody>
                <a:bodyPr/>
                <a:lstStyle/>
                <a:p>
                  <a:pPr>
                    <a:defRPr/>
                  </a:pPr>
                  <a:endParaRPr lang="en-US" dirty="0">
                    <a:ea typeface="+mn-ea"/>
                  </a:endParaRPr>
                </a:p>
              </p:txBody>
            </p:sp>
            <p:sp>
              <p:nvSpPr>
                <p:cNvPr id="501" name="Rectangle 402"/>
                <p:cNvSpPr>
                  <a:spLocks noChangeArrowheads="1"/>
                </p:cNvSpPr>
                <p:nvPr/>
              </p:nvSpPr>
              <p:spPr bwMode="auto">
                <a:xfrm>
                  <a:off x="252" y="283"/>
                  <a:ext cx="15" cy="95"/>
                </a:xfrm>
                <a:prstGeom prst="rect">
                  <a:avLst/>
                </a:prstGeom>
                <a:grpFill/>
                <a:ln w="9525">
                  <a:noFill/>
                  <a:miter lim="800000"/>
                  <a:headEnd/>
                  <a:tailEnd/>
                </a:ln>
              </p:spPr>
              <p:txBody>
                <a:bodyPr/>
                <a:lstStyle/>
                <a:p>
                  <a:pPr>
                    <a:defRPr/>
                  </a:pPr>
                  <a:endParaRPr lang="en-US" dirty="0">
                    <a:ea typeface="+mn-ea"/>
                  </a:endParaRPr>
                </a:p>
              </p:txBody>
            </p:sp>
            <p:sp>
              <p:nvSpPr>
                <p:cNvPr id="502" name="Rectangle 403"/>
                <p:cNvSpPr>
                  <a:spLocks noChangeArrowheads="1"/>
                </p:cNvSpPr>
                <p:nvPr/>
              </p:nvSpPr>
              <p:spPr bwMode="auto">
                <a:xfrm>
                  <a:off x="267" y="283"/>
                  <a:ext cx="19" cy="95"/>
                </a:xfrm>
                <a:prstGeom prst="rect">
                  <a:avLst/>
                </a:prstGeom>
                <a:grpFill/>
                <a:ln w="9525">
                  <a:noFill/>
                  <a:miter lim="800000"/>
                  <a:headEnd/>
                  <a:tailEnd/>
                </a:ln>
              </p:spPr>
              <p:txBody>
                <a:bodyPr/>
                <a:lstStyle/>
                <a:p>
                  <a:pPr>
                    <a:defRPr/>
                  </a:pPr>
                  <a:endParaRPr lang="en-US" dirty="0">
                    <a:ea typeface="+mn-ea"/>
                  </a:endParaRPr>
                </a:p>
              </p:txBody>
            </p:sp>
            <p:sp>
              <p:nvSpPr>
                <p:cNvPr id="503" name="Rectangle 404"/>
                <p:cNvSpPr>
                  <a:spLocks noChangeArrowheads="1"/>
                </p:cNvSpPr>
                <p:nvPr/>
              </p:nvSpPr>
              <p:spPr bwMode="auto">
                <a:xfrm>
                  <a:off x="283" y="283"/>
                  <a:ext cx="16" cy="95"/>
                </a:xfrm>
                <a:prstGeom prst="rect">
                  <a:avLst/>
                </a:prstGeom>
                <a:grpFill/>
                <a:ln w="9525">
                  <a:noFill/>
                  <a:miter lim="800000"/>
                  <a:headEnd/>
                  <a:tailEnd/>
                </a:ln>
              </p:spPr>
              <p:txBody>
                <a:bodyPr/>
                <a:lstStyle/>
                <a:p>
                  <a:pPr>
                    <a:defRPr/>
                  </a:pPr>
                  <a:endParaRPr lang="en-US" dirty="0">
                    <a:ea typeface="+mn-ea"/>
                  </a:endParaRPr>
                </a:p>
              </p:txBody>
            </p:sp>
            <p:sp>
              <p:nvSpPr>
                <p:cNvPr id="504" name="Rectangle 405"/>
                <p:cNvSpPr>
                  <a:spLocks noChangeArrowheads="1"/>
                </p:cNvSpPr>
                <p:nvPr/>
              </p:nvSpPr>
              <p:spPr bwMode="auto">
                <a:xfrm>
                  <a:off x="299" y="283"/>
                  <a:ext cx="16" cy="95"/>
                </a:xfrm>
                <a:prstGeom prst="rect">
                  <a:avLst/>
                </a:prstGeom>
                <a:grpFill/>
                <a:ln w="9525">
                  <a:noFill/>
                  <a:miter lim="800000"/>
                  <a:headEnd/>
                  <a:tailEnd/>
                </a:ln>
              </p:spPr>
              <p:txBody>
                <a:bodyPr/>
                <a:lstStyle/>
                <a:p>
                  <a:pPr>
                    <a:defRPr/>
                  </a:pPr>
                  <a:endParaRPr lang="en-US" dirty="0">
                    <a:ea typeface="+mn-ea"/>
                  </a:endParaRPr>
                </a:p>
              </p:txBody>
            </p:sp>
            <p:sp>
              <p:nvSpPr>
                <p:cNvPr id="505" name="Rectangle 406"/>
                <p:cNvSpPr>
                  <a:spLocks noChangeArrowheads="1"/>
                </p:cNvSpPr>
                <p:nvPr/>
              </p:nvSpPr>
              <p:spPr bwMode="auto">
                <a:xfrm>
                  <a:off x="315" y="283"/>
                  <a:ext cx="15" cy="95"/>
                </a:xfrm>
                <a:prstGeom prst="rect">
                  <a:avLst/>
                </a:prstGeom>
                <a:grpFill/>
                <a:ln w="9525">
                  <a:noFill/>
                  <a:miter lim="800000"/>
                  <a:headEnd/>
                  <a:tailEnd/>
                </a:ln>
              </p:spPr>
              <p:txBody>
                <a:bodyPr/>
                <a:lstStyle/>
                <a:p>
                  <a:pPr>
                    <a:defRPr/>
                  </a:pPr>
                  <a:endParaRPr lang="en-US" dirty="0">
                    <a:ea typeface="+mn-ea"/>
                  </a:endParaRPr>
                </a:p>
              </p:txBody>
            </p:sp>
            <p:sp>
              <p:nvSpPr>
                <p:cNvPr id="506" name="Rectangle 407"/>
                <p:cNvSpPr>
                  <a:spLocks noChangeArrowheads="1"/>
                </p:cNvSpPr>
                <p:nvPr/>
              </p:nvSpPr>
              <p:spPr bwMode="auto">
                <a:xfrm>
                  <a:off x="330" y="283"/>
                  <a:ext cx="16" cy="95"/>
                </a:xfrm>
                <a:prstGeom prst="rect">
                  <a:avLst/>
                </a:prstGeom>
                <a:grpFill/>
                <a:ln w="9525">
                  <a:noFill/>
                  <a:miter lim="800000"/>
                  <a:headEnd/>
                  <a:tailEnd/>
                </a:ln>
              </p:spPr>
              <p:txBody>
                <a:bodyPr/>
                <a:lstStyle/>
                <a:p>
                  <a:pPr>
                    <a:defRPr/>
                  </a:pPr>
                  <a:endParaRPr lang="en-US" dirty="0">
                    <a:ea typeface="+mn-ea"/>
                  </a:endParaRPr>
                </a:p>
              </p:txBody>
            </p:sp>
            <p:sp>
              <p:nvSpPr>
                <p:cNvPr id="507" name="Rectangle 408"/>
                <p:cNvSpPr>
                  <a:spLocks noChangeArrowheads="1"/>
                </p:cNvSpPr>
                <p:nvPr/>
              </p:nvSpPr>
              <p:spPr bwMode="auto">
                <a:xfrm>
                  <a:off x="346" y="283"/>
                  <a:ext cx="16" cy="95"/>
                </a:xfrm>
                <a:prstGeom prst="rect">
                  <a:avLst/>
                </a:prstGeom>
                <a:grpFill/>
                <a:ln w="9525">
                  <a:noFill/>
                  <a:miter lim="800000"/>
                  <a:headEnd/>
                  <a:tailEnd/>
                </a:ln>
              </p:spPr>
              <p:txBody>
                <a:bodyPr/>
                <a:lstStyle/>
                <a:p>
                  <a:pPr>
                    <a:defRPr/>
                  </a:pPr>
                  <a:endParaRPr lang="en-US" dirty="0">
                    <a:ea typeface="+mn-ea"/>
                  </a:endParaRPr>
                </a:p>
              </p:txBody>
            </p:sp>
            <p:sp>
              <p:nvSpPr>
                <p:cNvPr id="508" name="Rectangle 409"/>
                <p:cNvSpPr>
                  <a:spLocks noChangeArrowheads="1"/>
                </p:cNvSpPr>
                <p:nvPr/>
              </p:nvSpPr>
              <p:spPr bwMode="auto">
                <a:xfrm>
                  <a:off x="362" y="283"/>
                  <a:ext cx="16" cy="95"/>
                </a:xfrm>
                <a:prstGeom prst="rect">
                  <a:avLst/>
                </a:prstGeom>
                <a:grpFill/>
                <a:ln w="9525">
                  <a:noFill/>
                  <a:miter lim="800000"/>
                  <a:headEnd/>
                  <a:tailEnd/>
                </a:ln>
              </p:spPr>
              <p:txBody>
                <a:bodyPr/>
                <a:lstStyle/>
                <a:p>
                  <a:pPr>
                    <a:defRPr/>
                  </a:pPr>
                  <a:endParaRPr lang="en-US" dirty="0">
                    <a:ea typeface="+mn-ea"/>
                  </a:endParaRPr>
                </a:p>
              </p:txBody>
            </p:sp>
            <p:sp>
              <p:nvSpPr>
                <p:cNvPr id="509" name="Rectangle 410"/>
                <p:cNvSpPr>
                  <a:spLocks noChangeArrowheads="1"/>
                </p:cNvSpPr>
                <p:nvPr/>
              </p:nvSpPr>
              <p:spPr bwMode="auto">
                <a:xfrm>
                  <a:off x="378" y="283"/>
                  <a:ext cx="15" cy="95"/>
                </a:xfrm>
                <a:prstGeom prst="rect">
                  <a:avLst/>
                </a:prstGeom>
                <a:grpFill/>
                <a:ln w="9525">
                  <a:noFill/>
                  <a:miter lim="800000"/>
                  <a:headEnd/>
                  <a:tailEnd/>
                </a:ln>
              </p:spPr>
              <p:txBody>
                <a:bodyPr/>
                <a:lstStyle/>
                <a:p>
                  <a:pPr>
                    <a:defRPr/>
                  </a:pPr>
                  <a:endParaRPr lang="en-US" dirty="0">
                    <a:ea typeface="+mn-ea"/>
                  </a:endParaRPr>
                </a:p>
              </p:txBody>
            </p:sp>
            <p:sp>
              <p:nvSpPr>
                <p:cNvPr id="510" name="Rectangle 411"/>
                <p:cNvSpPr>
                  <a:spLocks noChangeArrowheads="1"/>
                </p:cNvSpPr>
                <p:nvPr/>
              </p:nvSpPr>
              <p:spPr bwMode="auto">
                <a:xfrm>
                  <a:off x="393" y="283"/>
                  <a:ext cx="16" cy="95"/>
                </a:xfrm>
                <a:prstGeom prst="rect">
                  <a:avLst/>
                </a:prstGeom>
                <a:grpFill/>
                <a:ln w="9525">
                  <a:noFill/>
                  <a:miter lim="800000"/>
                  <a:headEnd/>
                  <a:tailEnd/>
                </a:ln>
              </p:spPr>
              <p:txBody>
                <a:bodyPr/>
                <a:lstStyle/>
                <a:p>
                  <a:pPr>
                    <a:defRPr/>
                  </a:pPr>
                  <a:endParaRPr lang="en-US" dirty="0">
                    <a:ea typeface="+mn-ea"/>
                  </a:endParaRPr>
                </a:p>
              </p:txBody>
            </p:sp>
            <p:sp>
              <p:nvSpPr>
                <p:cNvPr id="511" name="Rectangle 412"/>
                <p:cNvSpPr>
                  <a:spLocks noChangeArrowheads="1"/>
                </p:cNvSpPr>
                <p:nvPr/>
              </p:nvSpPr>
              <p:spPr bwMode="auto">
                <a:xfrm>
                  <a:off x="409" y="283"/>
                  <a:ext cx="19" cy="95"/>
                </a:xfrm>
                <a:prstGeom prst="rect">
                  <a:avLst/>
                </a:prstGeom>
                <a:grpFill/>
                <a:ln w="9525">
                  <a:noFill/>
                  <a:miter lim="800000"/>
                  <a:headEnd/>
                  <a:tailEnd/>
                </a:ln>
              </p:spPr>
              <p:txBody>
                <a:bodyPr/>
                <a:lstStyle/>
                <a:p>
                  <a:pPr>
                    <a:defRPr/>
                  </a:pPr>
                  <a:endParaRPr lang="en-US" dirty="0">
                    <a:ea typeface="+mn-ea"/>
                  </a:endParaRPr>
                </a:p>
              </p:txBody>
            </p:sp>
            <p:sp>
              <p:nvSpPr>
                <p:cNvPr id="512" name="Rectangle 413"/>
                <p:cNvSpPr>
                  <a:spLocks noChangeArrowheads="1"/>
                </p:cNvSpPr>
                <p:nvPr/>
              </p:nvSpPr>
              <p:spPr bwMode="auto">
                <a:xfrm>
                  <a:off x="425" y="283"/>
                  <a:ext cx="16" cy="95"/>
                </a:xfrm>
                <a:prstGeom prst="rect">
                  <a:avLst/>
                </a:prstGeom>
                <a:grpFill/>
                <a:ln w="9525">
                  <a:noFill/>
                  <a:miter lim="800000"/>
                  <a:headEnd/>
                  <a:tailEnd/>
                </a:ln>
              </p:spPr>
              <p:txBody>
                <a:bodyPr/>
                <a:lstStyle/>
                <a:p>
                  <a:pPr>
                    <a:defRPr/>
                  </a:pPr>
                  <a:endParaRPr lang="en-US" dirty="0">
                    <a:ea typeface="+mn-ea"/>
                  </a:endParaRPr>
                </a:p>
              </p:txBody>
            </p:sp>
            <p:sp>
              <p:nvSpPr>
                <p:cNvPr id="513" name="Rectangle 414"/>
                <p:cNvSpPr>
                  <a:spLocks noChangeArrowheads="1"/>
                </p:cNvSpPr>
                <p:nvPr/>
              </p:nvSpPr>
              <p:spPr bwMode="auto">
                <a:xfrm>
                  <a:off x="441" y="283"/>
                  <a:ext cx="15" cy="95"/>
                </a:xfrm>
                <a:prstGeom prst="rect">
                  <a:avLst/>
                </a:prstGeom>
                <a:grpFill/>
                <a:ln w="9525">
                  <a:noFill/>
                  <a:miter lim="800000"/>
                  <a:headEnd/>
                  <a:tailEnd/>
                </a:ln>
              </p:spPr>
              <p:txBody>
                <a:bodyPr/>
                <a:lstStyle/>
                <a:p>
                  <a:pPr>
                    <a:defRPr/>
                  </a:pPr>
                  <a:endParaRPr lang="en-US" dirty="0">
                    <a:ea typeface="+mn-ea"/>
                  </a:endParaRPr>
                </a:p>
              </p:txBody>
            </p:sp>
            <p:sp>
              <p:nvSpPr>
                <p:cNvPr id="514" name="Rectangle 415"/>
                <p:cNvSpPr>
                  <a:spLocks noChangeArrowheads="1"/>
                </p:cNvSpPr>
                <p:nvPr/>
              </p:nvSpPr>
              <p:spPr bwMode="auto">
                <a:xfrm>
                  <a:off x="456" y="283"/>
                  <a:ext cx="16" cy="95"/>
                </a:xfrm>
                <a:prstGeom prst="rect">
                  <a:avLst/>
                </a:prstGeom>
                <a:grpFill/>
                <a:ln w="9525">
                  <a:noFill/>
                  <a:miter lim="800000"/>
                  <a:headEnd/>
                  <a:tailEnd/>
                </a:ln>
              </p:spPr>
              <p:txBody>
                <a:bodyPr/>
                <a:lstStyle/>
                <a:p>
                  <a:pPr>
                    <a:defRPr/>
                  </a:pPr>
                  <a:endParaRPr lang="en-US" dirty="0">
                    <a:ea typeface="+mn-ea"/>
                  </a:endParaRPr>
                </a:p>
              </p:txBody>
            </p:sp>
            <p:sp>
              <p:nvSpPr>
                <p:cNvPr id="515" name="Rectangle 416"/>
                <p:cNvSpPr>
                  <a:spLocks noChangeArrowheads="1"/>
                </p:cNvSpPr>
                <p:nvPr/>
              </p:nvSpPr>
              <p:spPr bwMode="auto">
                <a:xfrm>
                  <a:off x="472" y="283"/>
                  <a:ext cx="16" cy="95"/>
                </a:xfrm>
                <a:prstGeom prst="rect">
                  <a:avLst/>
                </a:prstGeom>
                <a:grpFill/>
                <a:ln w="9525">
                  <a:noFill/>
                  <a:miter lim="800000"/>
                  <a:headEnd/>
                  <a:tailEnd/>
                </a:ln>
              </p:spPr>
              <p:txBody>
                <a:bodyPr/>
                <a:lstStyle/>
                <a:p>
                  <a:pPr>
                    <a:defRPr/>
                  </a:pPr>
                  <a:endParaRPr lang="en-US" dirty="0">
                    <a:ea typeface="+mn-ea"/>
                  </a:endParaRPr>
                </a:p>
              </p:txBody>
            </p:sp>
            <p:sp>
              <p:nvSpPr>
                <p:cNvPr id="516" name="Rectangle 417"/>
                <p:cNvSpPr>
                  <a:spLocks noChangeArrowheads="1"/>
                </p:cNvSpPr>
                <p:nvPr/>
              </p:nvSpPr>
              <p:spPr bwMode="auto">
                <a:xfrm>
                  <a:off x="488" y="283"/>
                  <a:ext cx="15" cy="95"/>
                </a:xfrm>
                <a:prstGeom prst="rect">
                  <a:avLst/>
                </a:prstGeom>
                <a:grpFill/>
                <a:ln w="9525">
                  <a:noFill/>
                  <a:miter lim="800000"/>
                  <a:headEnd/>
                  <a:tailEnd/>
                </a:ln>
              </p:spPr>
              <p:txBody>
                <a:bodyPr/>
                <a:lstStyle/>
                <a:p>
                  <a:pPr>
                    <a:defRPr/>
                  </a:pPr>
                  <a:endParaRPr lang="en-US" dirty="0">
                    <a:ea typeface="+mn-ea"/>
                  </a:endParaRPr>
                </a:p>
              </p:txBody>
            </p:sp>
            <p:sp>
              <p:nvSpPr>
                <p:cNvPr id="517" name="Rectangle 418"/>
                <p:cNvSpPr>
                  <a:spLocks noChangeArrowheads="1"/>
                </p:cNvSpPr>
                <p:nvPr/>
              </p:nvSpPr>
              <p:spPr bwMode="auto">
                <a:xfrm>
                  <a:off x="503" y="283"/>
                  <a:ext cx="16" cy="95"/>
                </a:xfrm>
                <a:prstGeom prst="rect">
                  <a:avLst/>
                </a:prstGeom>
                <a:grpFill/>
                <a:ln w="9525">
                  <a:noFill/>
                  <a:miter lim="800000"/>
                  <a:headEnd/>
                  <a:tailEnd/>
                </a:ln>
              </p:spPr>
              <p:txBody>
                <a:bodyPr/>
                <a:lstStyle/>
                <a:p>
                  <a:pPr>
                    <a:defRPr/>
                  </a:pPr>
                  <a:endParaRPr lang="en-US" dirty="0">
                    <a:ea typeface="+mn-ea"/>
                  </a:endParaRPr>
                </a:p>
              </p:txBody>
            </p:sp>
            <p:sp>
              <p:nvSpPr>
                <p:cNvPr id="518" name="Rectangle 419"/>
                <p:cNvSpPr>
                  <a:spLocks noChangeArrowheads="1"/>
                </p:cNvSpPr>
                <p:nvPr/>
              </p:nvSpPr>
              <p:spPr bwMode="auto">
                <a:xfrm>
                  <a:off x="519" y="283"/>
                  <a:ext cx="16" cy="95"/>
                </a:xfrm>
                <a:prstGeom prst="rect">
                  <a:avLst/>
                </a:prstGeom>
                <a:grpFill/>
                <a:ln w="9525">
                  <a:noFill/>
                  <a:miter lim="800000"/>
                  <a:headEnd/>
                  <a:tailEnd/>
                </a:ln>
              </p:spPr>
              <p:txBody>
                <a:bodyPr/>
                <a:lstStyle/>
                <a:p>
                  <a:pPr>
                    <a:defRPr/>
                  </a:pPr>
                  <a:endParaRPr lang="en-US" dirty="0">
                    <a:ea typeface="+mn-ea"/>
                  </a:endParaRPr>
                </a:p>
              </p:txBody>
            </p:sp>
            <p:sp>
              <p:nvSpPr>
                <p:cNvPr id="519" name="Rectangle 420"/>
                <p:cNvSpPr>
                  <a:spLocks noChangeArrowheads="1"/>
                </p:cNvSpPr>
                <p:nvPr/>
              </p:nvSpPr>
              <p:spPr bwMode="auto">
                <a:xfrm>
                  <a:off x="535" y="283"/>
                  <a:ext cx="16" cy="95"/>
                </a:xfrm>
                <a:prstGeom prst="rect">
                  <a:avLst/>
                </a:prstGeom>
                <a:grpFill/>
                <a:ln w="9525">
                  <a:noFill/>
                  <a:miter lim="800000"/>
                  <a:headEnd/>
                  <a:tailEnd/>
                </a:ln>
              </p:spPr>
              <p:txBody>
                <a:bodyPr/>
                <a:lstStyle/>
                <a:p>
                  <a:pPr>
                    <a:defRPr/>
                  </a:pPr>
                  <a:endParaRPr lang="en-US" dirty="0">
                    <a:ea typeface="+mn-ea"/>
                  </a:endParaRPr>
                </a:p>
              </p:txBody>
            </p:sp>
            <p:sp>
              <p:nvSpPr>
                <p:cNvPr id="520" name="Rectangle 421"/>
                <p:cNvSpPr>
                  <a:spLocks noChangeArrowheads="1"/>
                </p:cNvSpPr>
                <p:nvPr/>
              </p:nvSpPr>
              <p:spPr bwMode="auto">
                <a:xfrm>
                  <a:off x="551" y="283"/>
                  <a:ext cx="15" cy="95"/>
                </a:xfrm>
                <a:prstGeom prst="rect">
                  <a:avLst/>
                </a:prstGeom>
                <a:grpFill/>
                <a:ln w="9525">
                  <a:noFill/>
                  <a:miter lim="800000"/>
                  <a:headEnd/>
                  <a:tailEnd/>
                </a:ln>
              </p:spPr>
              <p:txBody>
                <a:bodyPr/>
                <a:lstStyle/>
                <a:p>
                  <a:pPr>
                    <a:defRPr/>
                  </a:pPr>
                  <a:endParaRPr lang="en-US" dirty="0">
                    <a:ea typeface="+mn-ea"/>
                  </a:endParaRPr>
                </a:p>
              </p:txBody>
            </p:sp>
            <p:sp>
              <p:nvSpPr>
                <p:cNvPr id="521" name="Rectangle 422"/>
                <p:cNvSpPr>
                  <a:spLocks noChangeArrowheads="1"/>
                </p:cNvSpPr>
                <p:nvPr/>
              </p:nvSpPr>
              <p:spPr bwMode="auto">
                <a:xfrm>
                  <a:off x="566" y="283"/>
                  <a:ext cx="19" cy="95"/>
                </a:xfrm>
                <a:prstGeom prst="rect">
                  <a:avLst/>
                </a:prstGeom>
                <a:grpFill/>
                <a:ln w="9525">
                  <a:noFill/>
                  <a:miter lim="800000"/>
                  <a:headEnd/>
                  <a:tailEnd/>
                </a:ln>
              </p:spPr>
              <p:txBody>
                <a:bodyPr/>
                <a:lstStyle/>
                <a:p>
                  <a:pPr>
                    <a:defRPr/>
                  </a:pPr>
                  <a:endParaRPr lang="en-US" dirty="0">
                    <a:ea typeface="+mn-ea"/>
                  </a:endParaRPr>
                </a:p>
              </p:txBody>
            </p:sp>
            <p:sp>
              <p:nvSpPr>
                <p:cNvPr id="522" name="Rectangle 423"/>
                <p:cNvSpPr>
                  <a:spLocks noChangeArrowheads="1"/>
                </p:cNvSpPr>
                <p:nvPr/>
              </p:nvSpPr>
              <p:spPr bwMode="auto">
                <a:xfrm>
                  <a:off x="582" y="283"/>
                  <a:ext cx="16" cy="95"/>
                </a:xfrm>
                <a:prstGeom prst="rect">
                  <a:avLst/>
                </a:prstGeom>
                <a:grpFill/>
                <a:ln w="9525">
                  <a:noFill/>
                  <a:miter lim="800000"/>
                  <a:headEnd/>
                  <a:tailEnd/>
                </a:ln>
              </p:spPr>
              <p:txBody>
                <a:bodyPr/>
                <a:lstStyle/>
                <a:p>
                  <a:pPr>
                    <a:defRPr/>
                  </a:pPr>
                  <a:endParaRPr lang="en-US" dirty="0">
                    <a:ea typeface="+mn-ea"/>
                  </a:endParaRPr>
                </a:p>
              </p:txBody>
            </p:sp>
            <p:sp>
              <p:nvSpPr>
                <p:cNvPr id="523" name="Rectangle 424"/>
                <p:cNvSpPr>
                  <a:spLocks noChangeArrowheads="1"/>
                </p:cNvSpPr>
                <p:nvPr/>
              </p:nvSpPr>
              <p:spPr bwMode="auto">
                <a:xfrm>
                  <a:off x="598" y="283"/>
                  <a:ext cx="16" cy="95"/>
                </a:xfrm>
                <a:prstGeom prst="rect">
                  <a:avLst/>
                </a:prstGeom>
                <a:grpFill/>
                <a:ln w="9525">
                  <a:noFill/>
                  <a:miter lim="800000"/>
                  <a:headEnd/>
                  <a:tailEnd/>
                </a:ln>
              </p:spPr>
              <p:txBody>
                <a:bodyPr/>
                <a:lstStyle/>
                <a:p>
                  <a:pPr>
                    <a:defRPr/>
                  </a:pPr>
                  <a:endParaRPr lang="en-US" dirty="0">
                    <a:ea typeface="+mn-ea"/>
                  </a:endParaRPr>
                </a:p>
              </p:txBody>
            </p:sp>
            <p:sp>
              <p:nvSpPr>
                <p:cNvPr id="524" name="Rectangle 425"/>
                <p:cNvSpPr>
                  <a:spLocks noChangeArrowheads="1"/>
                </p:cNvSpPr>
                <p:nvPr/>
              </p:nvSpPr>
              <p:spPr bwMode="auto">
                <a:xfrm>
                  <a:off x="614" y="283"/>
                  <a:ext cx="15" cy="95"/>
                </a:xfrm>
                <a:prstGeom prst="rect">
                  <a:avLst/>
                </a:prstGeom>
                <a:grpFill/>
                <a:ln w="9525">
                  <a:noFill/>
                  <a:miter lim="800000"/>
                  <a:headEnd/>
                  <a:tailEnd/>
                </a:ln>
              </p:spPr>
              <p:txBody>
                <a:bodyPr/>
                <a:lstStyle/>
                <a:p>
                  <a:pPr>
                    <a:defRPr/>
                  </a:pPr>
                  <a:endParaRPr lang="en-US" dirty="0">
                    <a:ea typeface="+mn-ea"/>
                  </a:endParaRPr>
                </a:p>
              </p:txBody>
            </p:sp>
            <p:sp>
              <p:nvSpPr>
                <p:cNvPr id="525" name="Rectangle 426"/>
                <p:cNvSpPr>
                  <a:spLocks noChangeArrowheads="1"/>
                </p:cNvSpPr>
                <p:nvPr/>
              </p:nvSpPr>
              <p:spPr bwMode="auto">
                <a:xfrm>
                  <a:off x="629" y="283"/>
                  <a:ext cx="16" cy="95"/>
                </a:xfrm>
                <a:prstGeom prst="rect">
                  <a:avLst/>
                </a:prstGeom>
                <a:grpFill/>
                <a:ln w="9525">
                  <a:noFill/>
                  <a:miter lim="800000"/>
                  <a:headEnd/>
                  <a:tailEnd/>
                </a:ln>
              </p:spPr>
              <p:txBody>
                <a:bodyPr/>
                <a:lstStyle/>
                <a:p>
                  <a:pPr>
                    <a:defRPr/>
                  </a:pPr>
                  <a:endParaRPr lang="en-US" dirty="0">
                    <a:ea typeface="+mn-ea"/>
                  </a:endParaRPr>
                </a:p>
              </p:txBody>
            </p:sp>
            <p:sp>
              <p:nvSpPr>
                <p:cNvPr id="526" name="Rectangle 427"/>
                <p:cNvSpPr>
                  <a:spLocks noChangeArrowheads="1"/>
                </p:cNvSpPr>
                <p:nvPr/>
              </p:nvSpPr>
              <p:spPr bwMode="auto">
                <a:xfrm>
                  <a:off x="645" y="283"/>
                  <a:ext cx="16" cy="95"/>
                </a:xfrm>
                <a:prstGeom prst="rect">
                  <a:avLst/>
                </a:prstGeom>
                <a:grpFill/>
                <a:ln w="9525">
                  <a:noFill/>
                  <a:miter lim="800000"/>
                  <a:headEnd/>
                  <a:tailEnd/>
                </a:ln>
              </p:spPr>
              <p:txBody>
                <a:bodyPr/>
                <a:lstStyle/>
                <a:p>
                  <a:pPr>
                    <a:defRPr/>
                  </a:pPr>
                  <a:endParaRPr lang="en-US" dirty="0">
                    <a:ea typeface="+mn-ea"/>
                  </a:endParaRPr>
                </a:p>
              </p:txBody>
            </p:sp>
            <p:sp>
              <p:nvSpPr>
                <p:cNvPr id="527" name="Rectangle 428"/>
                <p:cNvSpPr>
                  <a:spLocks noChangeArrowheads="1"/>
                </p:cNvSpPr>
                <p:nvPr/>
              </p:nvSpPr>
              <p:spPr bwMode="auto">
                <a:xfrm>
                  <a:off x="661" y="283"/>
                  <a:ext cx="16" cy="95"/>
                </a:xfrm>
                <a:prstGeom prst="rect">
                  <a:avLst/>
                </a:prstGeom>
                <a:grpFill/>
                <a:ln w="9525">
                  <a:noFill/>
                  <a:miter lim="800000"/>
                  <a:headEnd/>
                  <a:tailEnd/>
                </a:ln>
              </p:spPr>
              <p:txBody>
                <a:bodyPr/>
                <a:lstStyle/>
                <a:p>
                  <a:pPr>
                    <a:defRPr/>
                  </a:pPr>
                  <a:endParaRPr lang="en-US" dirty="0">
                    <a:ea typeface="+mn-ea"/>
                  </a:endParaRPr>
                </a:p>
              </p:txBody>
            </p:sp>
            <p:sp>
              <p:nvSpPr>
                <p:cNvPr id="528" name="Rectangle 429"/>
                <p:cNvSpPr>
                  <a:spLocks noChangeArrowheads="1"/>
                </p:cNvSpPr>
                <p:nvPr/>
              </p:nvSpPr>
              <p:spPr bwMode="auto">
                <a:xfrm>
                  <a:off x="677" y="283"/>
                  <a:ext cx="15" cy="95"/>
                </a:xfrm>
                <a:prstGeom prst="rect">
                  <a:avLst/>
                </a:prstGeom>
                <a:grpFill/>
                <a:ln w="9525">
                  <a:noFill/>
                  <a:miter lim="800000"/>
                  <a:headEnd/>
                  <a:tailEnd/>
                </a:ln>
              </p:spPr>
              <p:txBody>
                <a:bodyPr/>
                <a:lstStyle/>
                <a:p>
                  <a:pPr>
                    <a:defRPr/>
                  </a:pPr>
                  <a:endParaRPr lang="en-US" dirty="0">
                    <a:ea typeface="+mn-ea"/>
                  </a:endParaRPr>
                </a:p>
              </p:txBody>
            </p:sp>
            <p:sp>
              <p:nvSpPr>
                <p:cNvPr id="529" name="Rectangle 430"/>
                <p:cNvSpPr>
                  <a:spLocks noChangeArrowheads="1"/>
                </p:cNvSpPr>
                <p:nvPr/>
              </p:nvSpPr>
              <p:spPr bwMode="auto">
                <a:xfrm>
                  <a:off x="692" y="283"/>
                  <a:ext cx="16" cy="95"/>
                </a:xfrm>
                <a:prstGeom prst="rect">
                  <a:avLst/>
                </a:prstGeom>
                <a:grpFill/>
                <a:ln w="9525">
                  <a:noFill/>
                  <a:miter lim="800000"/>
                  <a:headEnd/>
                  <a:tailEnd/>
                </a:ln>
              </p:spPr>
              <p:txBody>
                <a:bodyPr/>
                <a:lstStyle/>
                <a:p>
                  <a:pPr>
                    <a:defRPr/>
                  </a:pPr>
                  <a:endParaRPr lang="en-US" dirty="0">
                    <a:ea typeface="+mn-ea"/>
                  </a:endParaRPr>
                </a:p>
              </p:txBody>
            </p:sp>
            <p:sp>
              <p:nvSpPr>
                <p:cNvPr id="530" name="Rectangle 431"/>
                <p:cNvSpPr>
                  <a:spLocks noChangeArrowheads="1"/>
                </p:cNvSpPr>
                <p:nvPr/>
              </p:nvSpPr>
              <p:spPr bwMode="auto">
                <a:xfrm>
                  <a:off x="708" y="283"/>
                  <a:ext cx="19" cy="95"/>
                </a:xfrm>
                <a:prstGeom prst="rect">
                  <a:avLst/>
                </a:prstGeom>
                <a:grpFill/>
                <a:ln w="9525">
                  <a:noFill/>
                  <a:miter lim="800000"/>
                  <a:headEnd/>
                  <a:tailEnd/>
                </a:ln>
              </p:spPr>
              <p:txBody>
                <a:bodyPr/>
                <a:lstStyle/>
                <a:p>
                  <a:pPr>
                    <a:defRPr/>
                  </a:pPr>
                  <a:endParaRPr lang="en-US" dirty="0">
                    <a:ea typeface="+mn-ea"/>
                  </a:endParaRPr>
                </a:p>
              </p:txBody>
            </p:sp>
            <p:sp>
              <p:nvSpPr>
                <p:cNvPr id="531" name="Rectangle 432"/>
                <p:cNvSpPr>
                  <a:spLocks noChangeArrowheads="1"/>
                </p:cNvSpPr>
                <p:nvPr/>
              </p:nvSpPr>
              <p:spPr bwMode="auto">
                <a:xfrm>
                  <a:off x="724" y="283"/>
                  <a:ext cx="15" cy="95"/>
                </a:xfrm>
                <a:prstGeom prst="rect">
                  <a:avLst/>
                </a:prstGeom>
                <a:grpFill/>
                <a:ln w="9525">
                  <a:noFill/>
                  <a:miter lim="800000"/>
                  <a:headEnd/>
                  <a:tailEnd/>
                </a:ln>
              </p:spPr>
              <p:txBody>
                <a:bodyPr/>
                <a:lstStyle/>
                <a:p>
                  <a:pPr>
                    <a:defRPr/>
                  </a:pPr>
                  <a:endParaRPr lang="en-US" dirty="0">
                    <a:ea typeface="+mn-ea"/>
                  </a:endParaRPr>
                </a:p>
              </p:txBody>
            </p:sp>
            <p:sp>
              <p:nvSpPr>
                <p:cNvPr id="532" name="Rectangle 433"/>
                <p:cNvSpPr>
                  <a:spLocks noChangeArrowheads="1"/>
                </p:cNvSpPr>
                <p:nvPr/>
              </p:nvSpPr>
              <p:spPr bwMode="auto">
                <a:xfrm>
                  <a:off x="739" y="283"/>
                  <a:ext cx="16" cy="95"/>
                </a:xfrm>
                <a:prstGeom prst="rect">
                  <a:avLst/>
                </a:prstGeom>
                <a:grpFill/>
                <a:ln w="9525">
                  <a:noFill/>
                  <a:miter lim="800000"/>
                  <a:headEnd/>
                  <a:tailEnd/>
                </a:ln>
              </p:spPr>
              <p:txBody>
                <a:bodyPr/>
                <a:lstStyle/>
                <a:p>
                  <a:pPr>
                    <a:defRPr/>
                  </a:pPr>
                  <a:endParaRPr lang="en-US" dirty="0">
                    <a:ea typeface="+mn-ea"/>
                  </a:endParaRPr>
                </a:p>
              </p:txBody>
            </p:sp>
            <p:sp>
              <p:nvSpPr>
                <p:cNvPr id="533" name="Rectangle 434"/>
                <p:cNvSpPr>
                  <a:spLocks noChangeArrowheads="1"/>
                </p:cNvSpPr>
                <p:nvPr/>
              </p:nvSpPr>
              <p:spPr bwMode="auto">
                <a:xfrm>
                  <a:off x="755" y="283"/>
                  <a:ext cx="16" cy="95"/>
                </a:xfrm>
                <a:prstGeom prst="rect">
                  <a:avLst/>
                </a:prstGeom>
                <a:grpFill/>
                <a:ln w="9525">
                  <a:noFill/>
                  <a:miter lim="800000"/>
                  <a:headEnd/>
                  <a:tailEnd/>
                </a:ln>
              </p:spPr>
              <p:txBody>
                <a:bodyPr/>
                <a:lstStyle/>
                <a:p>
                  <a:pPr>
                    <a:defRPr/>
                  </a:pPr>
                  <a:endParaRPr lang="en-US" dirty="0">
                    <a:ea typeface="+mn-ea"/>
                  </a:endParaRPr>
                </a:p>
              </p:txBody>
            </p:sp>
            <p:sp>
              <p:nvSpPr>
                <p:cNvPr id="534" name="Rectangle 435"/>
                <p:cNvSpPr>
                  <a:spLocks noChangeArrowheads="1"/>
                </p:cNvSpPr>
                <p:nvPr/>
              </p:nvSpPr>
              <p:spPr bwMode="auto">
                <a:xfrm>
                  <a:off x="771" y="283"/>
                  <a:ext cx="16" cy="95"/>
                </a:xfrm>
                <a:prstGeom prst="rect">
                  <a:avLst/>
                </a:prstGeom>
                <a:grpFill/>
                <a:ln w="9525">
                  <a:noFill/>
                  <a:miter lim="800000"/>
                  <a:headEnd/>
                  <a:tailEnd/>
                </a:ln>
              </p:spPr>
              <p:txBody>
                <a:bodyPr/>
                <a:lstStyle/>
                <a:p>
                  <a:pPr>
                    <a:defRPr/>
                  </a:pPr>
                  <a:endParaRPr lang="en-US" dirty="0">
                    <a:ea typeface="+mn-ea"/>
                  </a:endParaRPr>
                </a:p>
              </p:txBody>
            </p:sp>
            <p:sp>
              <p:nvSpPr>
                <p:cNvPr id="535" name="Rectangle 436"/>
                <p:cNvSpPr>
                  <a:spLocks noChangeArrowheads="1"/>
                </p:cNvSpPr>
                <p:nvPr/>
              </p:nvSpPr>
              <p:spPr bwMode="auto">
                <a:xfrm>
                  <a:off x="787" y="283"/>
                  <a:ext cx="15" cy="95"/>
                </a:xfrm>
                <a:prstGeom prst="rect">
                  <a:avLst/>
                </a:prstGeom>
                <a:grpFill/>
                <a:ln w="9525">
                  <a:noFill/>
                  <a:miter lim="800000"/>
                  <a:headEnd/>
                  <a:tailEnd/>
                </a:ln>
              </p:spPr>
              <p:txBody>
                <a:bodyPr/>
                <a:lstStyle/>
                <a:p>
                  <a:pPr>
                    <a:defRPr/>
                  </a:pPr>
                  <a:endParaRPr lang="en-US" dirty="0">
                    <a:ea typeface="+mn-ea"/>
                  </a:endParaRPr>
                </a:p>
              </p:txBody>
            </p:sp>
            <p:sp>
              <p:nvSpPr>
                <p:cNvPr id="536" name="Rectangle 437"/>
                <p:cNvSpPr>
                  <a:spLocks noChangeArrowheads="1"/>
                </p:cNvSpPr>
                <p:nvPr/>
              </p:nvSpPr>
              <p:spPr bwMode="auto">
                <a:xfrm>
                  <a:off x="802" y="283"/>
                  <a:ext cx="16" cy="95"/>
                </a:xfrm>
                <a:prstGeom prst="rect">
                  <a:avLst/>
                </a:prstGeom>
                <a:grpFill/>
                <a:ln w="9525">
                  <a:noFill/>
                  <a:miter lim="800000"/>
                  <a:headEnd/>
                  <a:tailEnd/>
                </a:ln>
              </p:spPr>
              <p:txBody>
                <a:bodyPr/>
                <a:lstStyle/>
                <a:p>
                  <a:pPr>
                    <a:defRPr/>
                  </a:pPr>
                  <a:endParaRPr lang="en-US" dirty="0">
                    <a:ea typeface="+mn-ea"/>
                  </a:endParaRPr>
                </a:p>
              </p:txBody>
            </p:sp>
            <p:sp>
              <p:nvSpPr>
                <p:cNvPr id="537" name="Rectangle 438"/>
                <p:cNvSpPr>
                  <a:spLocks noChangeArrowheads="1"/>
                </p:cNvSpPr>
                <p:nvPr/>
              </p:nvSpPr>
              <p:spPr bwMode="auto">
                <a:xfrm>
                  <a:off x="818" y="283"/>
                  <a:ext cx="16" cy="95"/>
                </a:xfrm>
                <a:prstGeom prst="rect">
                  <a:avLst/>
                </a:prstGeom>
                <a:grpFill/>
                <a:ln w="9525">
                  <a:noFill/>
                  <a:miter lim="800000"/>
                  <a:headEnd/>
                  <a:tailEnd/>
                </a:ln>
              </p:spPr>
              <p:txBody>
                <a:bodyPr/>
                <a:lstStyle/>
                <a:p>
                  <a:pPr>
                    <a:defRPr/>
                  </a:pPr>
                  <a:endParaRPr lang="en-US" dirty="0">
                    <a:ea typeface="+mn-ea"/>
                  </a:endParaRPr>
                </a:p>
              </p:txBody>
            </p:sp>
            <p:sp>
              <p:nvSpPr>
                <p:cNvPr id="538" name="Rectangle 439"/>
                <p:cNvSpPr>
                  <a:spLocks noChangeArrowheads="1"/>
                </p:cNvSpPr>
                <p:nvPr/>
              </p:nvSpPr>
              <p:spPr bwMode="auto">
                <a:xfrm>
                  <a:off x="834" y="283"/>
                  <a:ext cx="16" cy="95"/>
                </a:xfrm>
                <a:prstGeom prst="rect">
                  <a:avLst/>
                </a:prstGeom>
                <a:grpFill/>
                <a:ln w="9525">
                  <a:noFill/>
                  <a:miter lim="800000"/>
                  <a:headEnd/>
                  <a:tailEnd/>
                </a:ln>
              </p:spPr>
              <p:txBody>
                <a:bodyPr/>
                <a:lstStyle/>
                <a:p>
                  <a:pPr>
                    <a:defRPr/>
                  </a:pPr>
                  <a:endParaRPr lang="en-US" dirty="0">
                    <a:ea typeface="+mn-ea"/>
                  </a:endParaRPr>
                </a:p>
              </p:txBody>
            </p:sp>
            <p:sp>
              <p:nvSpPr>
                <p:cNvPr id="539" name="Rectangle 440"/>
                <p:cNvSpPr>
                  <a:spLocks noChangeArrowheads="1"/>
                </p:cNvSpPr>
                <p:nvPr/>
              </p:nvSpPr>
              <p:spPr bwMode="auto">
                <a:xfrm>
                  <a:off x="850" y="283"/>
                  <a:ext cx="18" cy="95"/>
                </a:xfrm>
                <a:prstGeom prst="rect">
                  <a:avLst/>
                </a:prstGeom>
                <a:grpFill/>
                <a:ln w="9525">
                  <a:noFill/>
                  <a:miter lim="800000"/>
                  <a:headEnd/>
                  <a:tailEnd/>
                </a:ln>
              </p:spPr>
              <p:txBody>
                <a:bodyPr/>
                <a:lstStyle/>
                <a:p>
                  <a:pPr>
                    <a:defRPr/>
                  </a:pPr>
                  <a:endParaRPr lang="en-US" dirty="0">
                    <a:ea typeface="+mn-ea"/>
                  </a:endParaRPr>
                </a:p>
              </p:txBody>
            </p:sp>
            <p:sp>
              <p:nvSpPr>
                <p:cNvPr id="540" name="Rectangle 441"/>
                <p:cNvSpPr>
                  <a:spLocks noChangeArrowheads="1"/>
                </p:cNvSpPr>
                <p:nvPr/>
              </p:nvSpPr>
              <p:spPr bwMode="auto">
                <a:xfrm>
                  <a:off x="865" y="283"/>
                  <a:ext cx="16" cy="95"/>
                </a:xfrm>
                <a:prstGeom prst="rect">
                  <a:avLst/>
                </a:prstGeom>
                <a:grpFill/>
                <a:ln w="9525">
                  <a:noFill/>
                  <a:miter lim="800000"/>
                  <a:headEnd/>
                  <a:tailEnd/>
                </a:ln>
              </p:spPr>
              <p:txBody>
                <a:bodyPr/>
                <a:lstStyle/>
                <a:p>
                  <a:pPr>
                    <a:defRPr/>
                  </a:pPr>
                  <a:endParaRPr lang="en-US" dirty="0">
                    <a:ea typeface="+mn-ea"/>
                  </a:endParaRPr>
                </a:p>
              </p:txBody>
            </p:sp>
            <p:sp>
              <p:nvSpPr>
                <p:cNvPr id="541" name="Rectangle 442"/>
                <p:cNvSpPr>
                  <a:spLocks noChangeArrowheads="1"/>
                </p:cNvSpPr>
                <p:nvPr/>
              </p:nvSpPr>
              <p:spPr bwMode="auto">
                <a:xfrm>
                  <a:off x="881" y="283"/>
                  <a:ext cx="16" cy="95"/>
                </a:xfrm>
                <a:prstGeom prst="rect">
                  <a:avLst/>
                </a:prstGeom>
                <a:grpFill/>
                <a:ln w="9525">
                  <a:noFill/>
                  <a:miter lim="800000"/>
                  <a:headEnd/>
                  <a:tailEnd/>
                </a:ln>
              </p:spPr>
              <p:txBody>
                <a:bodyPr/>
                <a:lstStyle/>
                <a:p>
                  <a:pPr>
                    <a:defRPr/>
                  </a:pPr>
                  <a:endParaRPr lang="en-US" dirty="0">
                    <a:ea typeface="+mn-ea"/>
                  </a:endParaRPr>
                </a:p>
              </p:txBody>
            </p:sp>
            <p:sp>
              <p:nvSpPr>
                <p:cNvPr id="542" name="Rectangle 443"/>
                <p:cNvSpPr>
                  <a:spLocks noChangeArrowheads="1"/>
                </p:cNvSpPr>
                <p:nvPr/>
              </p:nvSpPr>
              <p:spPr bwMode="auto">
                <a:xfrm>
                  <a:off x="897" y="283"/>
                  <a:ext cx="16" cy="95"/>
                </a:xfrm>
                <a:prstGeom prst="rect">
                  <a:avLst/>
                </a:prstGeom>
                <a:grpFill/>
                <a:ln w="9525">
                  <a:noFill/>
                  <a:miter lim="800000"/>
                  <a:headEnd/>
                  <a:tailEnd/>
                </a:ln>
              </p:spPr>
              <p:txBody>
                <a:bodyPr/>
                <a:lstStyle/>
                <a:p>
                  <a:pPr>
                    <a:defRPr/>
                  </a:pPr>
                  <a:endParaRPr lang="en-US" dirty="0">
                    <a:ea typeface="+mn-ea"/>
                  </a:endParaRPr>
                </a:p>
              </p:txBody>
            </p:sp>
            <p:sp>
              <p:nvSpPr>
                <p:cNvPr id="543" name="Rectangle 444"/>
                <p:cNvSpPr>
                  <a:spLocks noChangeArrowheads="1"/>
                </p:cNvSpPr>
                <p:nvPr/>
              </p:nvSpPr>
              <p:spPr bwMode="auto">
                <a:xfrm>
                  <a:off x="913" y="283"/>
                  <a:ext cx="15" cy="95"/>
                </a:xfrm>
                <a:prstGeom prst="rect">
                  <a:avLst/>
                </a:prstGeom>
                <a:grpFill/>
                <a:ln w="9525">
                  <a:noFill/>
                  <a:miter lim="800000"/>
                  <a:headEnd/>
                  <a:tailEnd/>
                </a:ln>
              </p:spPr>
              <p:txBody>
                <a:bodyPr/>
                <a:lstStyle/>
                <a:p>
                  <a:pPr>
                    <a:defRPr/>
                  </a:pPr>
                  <a:endParaRPr lang="en-US" dirty="0">
                    <a:ea typeface="+mn-ea"/>
                  </a:endParaRPr>
                </a:p>
              </p:txBody>
            </p:sp>
            <p:sp>
              <p:nvSpPr>
                <p:cNvPr id="544" name="Rectangle 445"/>
                <p:cNvSpPr>
                  <a:spLocks noChangeArrowheads="1"/>
                </p:cNvSpPr>
                <p:nvPr/>
              </p:nvSpPr>
              <p:spPr bwMode="auto">
                <a:xfrm>
                  <a:off x="928" y="283"/>
                  <a:ext cx="16" cy="95"/>
                </a:xfrm>
                <a:prstGeom prst="rect">
                  <a:avLst/>
                </a:prstGeom>
                <a:grpFill/>
                <a:ln w="9525">
                  <a:noFill/>
                  <a:miter lim="800000"/>
                  <a:headEnd/>
                  <a:tailEnd/>
                </a:ln>
              </p:spPr>
              <p:txBody>
                <a:bodyPr/>
                <a:lstStyle/>
                <a:p>
                  <a:pPr>
                    <a:defRPr/>
                  </a:pPr>
                  <a:endParaRPr lang="en-US" dirty="0">
                    <a:ea typeface="+mn-ea"/>
                  </a:endParaRPr>
                </a:p>
              </p:txBody>
            </p:sp>
            <p:sp>
              <p:nvSpPr>
                <p:cNvPr id="545" name="Rectangle 446"/>
                <p:cNvSpPr>
                  <a:spLocks noChangeArrowheads="1"/>
                </p:cNvSpPr>
                <p:nvPr/>
              </p:nvSpPr>
              <p:spPr bwMode="auto">
                <a:xfrm>
                  <a:off x="944" y="283"/>
                  <a:ext cx="16" cy="95"/>
                </a:xfrm>
                <a:prstGeom prst="rect">
                  <a:avLst/>
                </a:prstGeom>
                <a:grpFill/>
                <a:ln w="9525">
                  <a:noFill/>
                  <a:miter lim="800000"/>
                  <a:headEnd/>
                  <a:tailEnd/>
                </a:ln>
              </p:spPr>
              <p:txBody>
                <a:bodyPr/>
                <a:lstStyle/>
                <a:p>
                  <a:pPr>
                    <a:defRPr/>
                  </a:pPr>
                  <a:endParaRPr lang="en-US" dirty="0">
                    <a:ea typeface="+mn-ea"/>
                  </a:endParaRPr>
                </a:p>
              </p:txBody>
            </p:sp>
            <p:sp>
              <p:nvSpPr>
                <p:cNvPr id="546" name="Rectangle 447"/>
                <p:cNvSpPr>
                  <a:spLocks noChangeArrowheads="1"/>
                </p:cNvSpPr>
                <p:nvPr/>
              </p:nvSpPr>
              <p:spPr bwMode="auto">
                <a:xfrm>
                  <a:off x="960" y="283"/>
                  <a:ext cx="15" cy="95"/>
                </a:xfrm>
                <a:prstGeom prst="rect">
                  <a:avLst/>
                </a:prstGeom>
                <a:grpFill/>
                <a:ln w="9525">
                  <a:noFill/>
                  <a:miter lim="800000"/>
                  <a:headEnd/>
                  <a:tailEnd/>
                </a:ln>
              </p:spPr>
              <p:txBody>
                <a:bodyPr/>
                <a:lstStyle/>
                <a:p>
                  <a:pPr>
                    <a:defRPr/>
                  </a:pPr>
                  <a:endParaRPr lang="en-US" dirty="0">
                    <a:ea typeface="+mn-ea"/>
                  </a:endParaRPr>
                </a:p>
              </p:txBody>
            </p:sp>
            <p:sp>
              <p:nvSpPr>
                <p:cNvPr id="547" name="Rectangle 448"/>
                <p:cNvSpPr>
                  <a:spLocks noChangeArrowheads="1"/>
                </p:cNvSpPr>
                <p:nvPr/>
              </p:nvSpPr>
              <p:spPr bwMode="auto">
                <a:xfrm>
                  <a:off x="975" y="283"/>
                  <a:ext cx="16" cy="95"/>
                </a:xfrm>
                <a:prstGeom prst="rect">
                  <a:avLst/>
                </a:prstGeom>
                <a:grpFill/>
                <a:ln w="9525">
                  <a:noFill/>
                  <a:miter lim="800000"/>
                  <a:headEnd/>
                  <a:tailEnd/>
                </a:ln>
              </p:spPr>
              <p:txBody>
                <a:bodyPr/>
                <a:lstStyle/>
                <a:p>
                  <a:pPr>
                    <a:defRPr/>
                  </a:pPr>
                  <a:endParaRPr lang="en-US" dirty="0">
                    <a:ea typeface="+mn-ea"/>
                  </a:endParaRPr>
                </a:p>
              </p:txBody>
            </p:sp>
            <p:sp>
              <p:nvSpPr>
                <p:cNvPr id="548" name="Rectangle 449"/>
                <p:cNvSpPr>
                  <a:spLocks noChangeArrowheads="1"/>
                </p:cNvSpPr>
                <p:nvPr/>
              </p:nvSpPr>
              <p:spPr bwMode="auto">
                <a:xfrm>
                  <a:off x="991" y="283"/>
                  <a:ext cx="16" cy="95"/>
                </a:xfrm>
                <a:prstGeom prst="rect">
                  <a:avLst/>
                </a:prstGeom>
                <a:grpFill/>
                <a:ln w="9525">
                  <a:noFill/>
                  <a:miter lim="800000"/>
                  <a:headEnd/>
                  <a:tailEnd/>
                </a:ln>
              </p:spPr>
              <p:txBody>
                <a:bodyPr/>
                <a:lstStyle/>
                <a:p>
                  <a:pPr>
                    <a:defRPr/>
                  </a:pPr>
                  <a:endParaRPr lang="en-US" dirty="0">
                    <a:ea typeface="+mn-ea"/>
                  </a:endParaRPr>
                </a:p>
              </p:txBody>
            </p:sp>
            <p:sp>
              <p:nvSpPr>
                <p:cNvPr id="549" name="Rectangle 450"/>
                <p:cNvSpPr>
                  <a:spLocks noChangeArrowheads="1"/>
                </p:cNvSpPr>
                <p:nvPr/>
              </p:nvSpPr>
              <p:spPr bwMode="auto">
                <a:xfrm>
                  <a:off x="1007" y="283"/>
                  <a:ext cx="19" cy="95"/>
                </a:xfrm>
                <a:prstGeom prst="rect">
                  <a:avLst/>
                </a:prstGeom>
                <a:grpFill/>
                <a:ln w="9525">
                  <a:noFill/>
                  <a:miter lim="800000"/>
                  <a:headEnd/>
                  <a:tailEnd/>
                </a:ln>
              </p:spPr>
              <p:txBody>
                <a:bodyPr/>
                <a:lstStyle/>
                <a:p>
                  <a:pPr>
                    <a:defRPr/>
                  </a:pPr>
                  <a:endParaRPr lang="en-US" dirty="0">
                    <a:ea typeface="+mn-ea"/>
                  </a:endParaRPr>
                </a:p>
              </p:txBody>
            </p:sp>
            <p:sp>
              <p:nvSpPr>
                <p:cNvPr id="550" name="Rectangle 451"/>
                <p:cNvSpPr>
                  <a:spLocks noChangeArrowheads="1"/>
                </p:cNvSpPr>
                <p:nvPr/>
              </p:nvSpPr>
              <p:spPr bwMode="auto">
                <a:xfrm>
                  <a:off x="1023" y="283"/>
                  <a:ext cx="15" cy="95"/>
                </a:xfrm>
                <a:prstGeom prst="rect">
                  <a:avLst/>
                </a:prstGeom>
                <a:grpFill/>
                <a:ln w="9525">
                  <a:noFill/>
                  <a:miter lim="800000"/>
                  <a:headEnd/>
                  <a:tailEnd/>
                </a:ln>
              </p:spPr>
              <p:txBody>
                <a:bodyPr/>
                <a:lstStyle/>
                <a:p>
                  <a:pPr>
                    <a:defRPr/>
                  </a:pPr>
                  <a:endParaRPr lang="en-US" dirty="0">
                    <a:ea typeface="+mn-ea"/>
                  </a:endParaRPr>
                </a:p>
              </p:txBody>
            </p:sp>
            <p:sp>
              <p:nvSpPr>
                <p:cNvPr id="551" name="Rectangle 452"/>
                <p:cNvSpPr>
                  <a:spLocks noChangeArrowheads="1"/>
                </p:cNvSpPr>
                <p:nvPr/>
              </p:nvSpPr>
              <p:spPr bwMode="auto">
                <a:xfrm>
                  <a:off x="1038" y="283"/>
                  <a:ext cx="16" cy="95"/>
                </a:xfrm>
                <a:prstGeom prst="rect">
                  <a:avLst/>
                </a:prstGeom>
                <a:grpFill/>
                <a:ln w="9525">
                  <a:noFill/>
                  <a:miter lim="800000"/>
                  <a:headEnd/>
                  <a:tailEnd/>
                </a:ln>
              </p:spPr>
              <p:txBody>
                <a:bodyPr/>
                <a:lstStyle/>
                <a:p>
                  <a:pPr>
                    <a:defRPr/>
                  </a:pPr>
                  <a:endParaRPr lang="en-US" dirty="0">
                    <a:ea typeface="+mn-ea"/>
                  </a:endParaRPr>
                </a:p>
              </p:txBody>
            </p:sp>
            <p:sp>
              <p:nvSpPr>
                <p:cNvPr id="552" name="Rectangle 453"/>
                <p:cNvSpPr>
                  <a:spLocks noChangeArrowheads="1"/>
                </p:cNvSpPr>
                <p:nvPr/>
              </p:nvSpPr>
              <p:spPr bwMode="auto">
                <a:xfrm>
                  <a:off x="1054" y="283"/>
                  <a:ext cx="16" cy="95"/>
                </a:xfrm>
                <a:prstGeom prst="rect">
                  <a:avLst/>
                </a:prstGeom>
                <a:grpFill/>
                <a:ln w="9525">
                  <a:noFill/>
                  <a:miter lim="800000"/>
                  <a:headEnd/>
                  <a:tailEnd/>
                </a:ln>
              </p:spPr>
              <p:txBody>
                <a:bodyPr/>
                <a:lstStyle/>
                <a:p>
                  <a:pPr>
                    <a:defRPr/>
                  </a:pPr>
                  <a:endParaRPr lang="en-US" dirty="0">
                    <a:ea typeface="+mn-ea"/>
                  </a:endParaRPr>
                </a:p>
              </p:txBody>
            </p:sp>
            <p:sp>
              <p:nvSpPr>
                <p:cNvPr id="553" name="Rectangle 454"/>
                <p:cNvSpPr>
                  <a:spLocks noChangeArrowheads="1"/>
                </p:cNvSpPr>
                <p:nvPr/>
              </p:nvSpPr>
              <p:spPr bwMode="auto">
                <a:xfrm>
                  <a:off x="1070" y="283"/>
                  <a:ext cx="16" cy="95"/>
                </a:xfrm>
                <a:prstGeom prst="rect">
                  <a:avLst/>
                </a:prstGeom>
                <a:grpFill/>
                <a:ln w="9525">
                  <a:noFill/>
                  <a:miter lim="800000"/>
                  <a:headEnd/>
                  <a:tailEnd/>
                </a:ln>
              </p:spPr>
              <p:txBody>
                <a:bodyPr/>
                <a:lstStyle/>
                <a:p>
                  <a:pPr>
                    <a:defRPr/>
                  </a:pPr>
                  <a:endParaRPr lang="en-US" dirty="0">
                    <a:ea typeface="+mn-ea"/>
                  </a:endParaRPr>
                </a:p>
              </p:txBody>
            </p:sp>
            <p:sp>
              <p:nvSpPr>
                <p:cNvPr id="554" name="Rectangle 455"/>
                <p:cNvSpPr>
                  <a:spLocks noChangeArrowheads="1"/>
                </p:cNvSpPr>
                <p:nvPr/>
              </p:nvSpPr>
              <p:spPr bwMode="auto">
                <a:xfrm>
                  <a:off x="1086" y="283"/>
                  <a:ext cx="15" cy="95"/>
                </a:xfrm>
                <a:prstGeom prst="rect">
                  <a:avLst/>
                </a:prstGeom>
                <a:grpFill/>
                <a:ln w="9525">
                  <a:noFill/>
                  <a:miter lim="800000"/>
                  <a:headEnd/>
                  <a:tailEnd/>
                </a:ln>
              </p:spPr>
              <p:txBody>
                <a:bodyPr/>
                <a:lstStyle/>
                <a:p>
                  <a:pPr>
                    <a:defRPr/>
                  </a:pPr>
                  <a:endParaRPr lang="en-US" dirty="0">
                    <a:ea typeface="+mn-ea"/>
                  </a:endParaRPr>
                </a:p>
              </p:txBody>
            </p:sp>
            <p:sp>
              <p:nvSpPr>
                <p:cNvPr id="555" name="Rectangle 456"/>
                <p:cNvSpPr>
                  <a:spLocks noChangeArrowheads="1"/>
                </p:cNvSpPr>
                <p:nvPr/>
              </p:nvSpPr>
              <p:spPr bwMode="auto">
                <a:xfrm>
                  <a:off x="1101" y="283"/>
                  <a:ext cx="16" cy="95"/>
                </a:xfrm>
                <a:prstGeom prst="rect">
                  <a:avLst/>
                </a:prstGeom>
                <a:grpFill/>
                <a:ln w="9525">
                  <a:noFill/>
                  <a:miter lim="800000"/>
                  <a:headEnd/>
                  <a:tailEnd/>
                </a:ln>
              </p:spPr>
              <p:txBody>
                <a:bodyPr/>
                <a:lstStyle/>
                <a:p>
                  <a:pPr>
                    <a:defRPr/>
                  </a:pPr>
                  <a:endParaRPr lang="en-US" dirty="0">
                    <a:ea typeface="+mn-ea"/>
                  </a:endParaRPr>
                </a:p>
              </p:txBody>
            </p:sp>
            <p:sp>
              <p:nvSpPr>
                <p:cNvPr id="556" name="Rectangle 457"/>
                <p:cNvSpPr>
                  <a:spLocks noChangeArrowheads="1"/>
                </p:cNvSpPr>
                <p:nvPr/>
              </p:nvSpPr>
              <p:spPr bwMode="auto">
                <a:xfrm>
                  <a:off x="1117" y="283"/>
                  <a:ext cx="16" cy="95"/>
                </a:xfrm>
                <a:prstGeom prst="rect">
                  <a:avLst/>
                </a:prstGeom>
                <a:grpFill/>
                <a:ln w="9525">
                  <a:noFill/>
                  <a:miter lim="800000"/>
                  <a:headEnd/>
                  <a:tailEnd/>
                </a:ln>
              </p:spPr>
              <p:txBody>
                <a:bodyPr/>
                <a:lstStyle/>
                <a:p>
                  <a:pPr>
                    <a:defRPr/>
                  </a:pPr>
                  <a:endParaRPr lang="en-US" dirty="0">
                    <a:ea typeface="+mn-ea"/>
                  </a:endParaRPr>
                </a:p>
              </p:txBody>
            </p:sp>
            <p:sp>
              <p:nvSpPr>
                <p:cNvPr id="557" name="Rectangle 458"/>
                <p:cNvSpPr>
                  <a:spLocks noChangeArrowheads="1"/>
                </p:cNvSpPr>
                <p:nvPr/>
              </p:nvSpPr>
              <p:spPr bwMode="auto">
                <a:xfrm>
                  <a:off x="1133" y="283"/>
                  <a:ext cx="16" cy="95"/>
                </a:xfrm>
                <a:prstGeom prst="rect">
                  <a:avLst/>
                </a:prstGeom>
                <a:grpFill/>
                <a:ln w="9525">
                  <a:noFill/>
                  <a:miter lim="800000"/>
                  <a:headEnd/>
                  <a:tailEnd/>
                </a:ln>
              </p:spPr>
              <p:txBody>
                <a:bodyPr/>
                <a:lstStyle/>
                <a:p>
                  <a:pPr>
                    <a:defRPr/>
                  </a:pPr>
                  <a:endParaRPr lang="en-US" dirty="0">
                    <a:ea typeface="+mn-ea"/>
                  </a:endParaRPr>
                </a:p>
              </p:txBody>
            </p:sp>
            <p:sp>
              <p:nvSpPr>
                <p:cNvPr id="558" name="Rectangle 459"/>
                <p:cNvSpPr>
                  <a:spLocks noChangeArrowheads="1"/>
                </p:cNvSpPr>
                <p:nvPr/>
              </p:nvSpPr>
              <p:spPr bwMode="auto">
                <a:xfrm>
                  <a:off x="1149" y="283"/>
                  <a:ext cx="18" cy="95"/>
                </a:xfrm>
                <a:prstGeom prst="rect">
                  <a:avLst/>
                </a:prstGeom>
                <a:grpFill/>
                <a:ln w="9525">
                  <a:noFill/>
                  <a:miter lim="800000"/>
                  <a:headEnd/>
                  <a:tailEnd/>
                </a:ln>
              </p:spPr>
              <p:txBody>
                <a:bodyPr/>
                <a:lstStyle/>
                <a:p>
                  <a:pPr>
                    <a:defRPr/>
                  </a:pPr>
                  <a:endParaRPr lang="en-US" dirty="0">
                    <a:ea typeface="+mn-ea"/>
                  </a:endParaRPr>
                </a:p>
              </p:txBody>
            </p:sp>
            <p:sp>
              <p:nvSpPr>
                <p:cNvPr id="559" name="Rectangle 460"/>
                <p:cNvSpPr>
                  <a:spLocks noChangeArrowheads="1"/>
                </p:cNvSpPr>
                <p:nvPr/>
              </p:nvSpPr>
              <p:spPr bwMode="auto">
                <a:xfrm>
                  <a:off x="1164" y="283"/>
                  <a:ext cx="16" cy="95"/>
                </a:xfrm>
                <a:prstGeom prst="rect">
                  <a:avLst/>
                </a:prstGeom>
                <a:grpFill/>
                <a:ln w="9525">
                  <a:noFill/>
                  <a:miter lim="800000"/>
                  <a:headEnd/>
                  <a:tailEnd/>
                </a:ln>
              </p:spPr>
              <p:txBody>
                <a:bodyPr/>
                <a:lstStyle/>
                <a:p>
                  <a:pPr>
                    <a:defRPr/>
                  </a:pPr>
                  <a:endParaRPr lang="en-US" dirty="0">
                    <a:ea typeface="+mn-ea"/>
                  </a:endParaRPr>
                </a:p>
              </p:txBody>
            </p:sp>
            <p:sp>
              <p:nvSpPr>
                <p:cNvPr id="560" name="Rectangle 461"/>
                <p:cNvSpPr>
                  <a:spLocks noChangeArrowheads="1"/>
                </p:cNvSpPr>
                <p:nvPr/>
              </p:nvSpPr>
              <p:spPr bwMode="auto">
                <a:xfrm>
                  <a:off x="1180" y="283"/>
                  <a:ext cx="16" cy="95"/>
                </a:xfrm>
                <a:prstGeom prst="rect">
                  <a:avLst/>
                </a:prstGeom>
                <a:grpFill/>
                <a:ln w="9525">
                  <a:noFill/>
                  <a:miter lim="800000"/>
                  <a:headEnd/>
                  <a:tailEnd/>
                </a:ln>
              </p:spPr>
              <p:txBody>
                <a:bodyPr/>
                <a:lstStyle/>
                <a:p>
                  <a:pPr>
                    <a:defRPr/>
                  </a:pPr>
                  <a:endParaRPr lang="en-US" dirty="0">
                    <a:ea typeface="+mn-ea"/>
                  </a:endParaRPr>
                </a:p>
              </p:txBody>
            </p:sp>
            <p:sp>
              <p:nvSpPr>
                <p:cNvPr id="561" name="Rectangle 462"/>
                <p:cNvSpPr>
                  <a:spLocks noChangeArrowheads="1"/>
                </p:cNvSpPr>
                <p:nvPr/>
              </p:nvSpPr>
              <p:spPr bwMode="auto">
                <a:xfrm>
                  <a:off x="1196" y="283"/>
                  <a:ext cx="15" cy="95"/>
                </a:xfrm>
                <a:prstGeom prst="rect">
                  <a:avLst/>
                </a:prstGeom>
                <a:grpFill/>
                <a:ln w="9525">
                  <a:noFill/>
                  <a:miter lim="800000"/>
                  <a:headEnd/>
                  <a:tailEnd/>
                </a:ln>
              </p:spPr>
              <p:txBody>
                <a:bodyPr/>
                <a:lstStyle/>
                <a:p>
                  <a:pPr>
                    <a:defRPr/>
                  </a:pPr>
                  <a:endParaRPr lang="en-US" dirty="0">
                    <a:ea typeface="+mn-ea"/>
                  </a:endParaRPr>
                </a:p>
              </p:txBody>
            </p:sp>
            <p:sp>
              <p:nvSpPr>
                <p:cNvPr id="562" name="Rectangle 463"/>
                <p:cNvSpPr>
                  <a:spLocks noChangeArrowheads="1"/>
                </p:cNvSpPr>
                <p:nvPr/>
              </p:nvSpPr>
              <p:spPr bwMode="auto">
                <a:xfrm>
                  <a:off x="1211" y="283"/>
                  <a:ext cx="16" cy="95"/>
                </a:xfrm>
                <a:prstGeom prst="rect">
                  <a:avLst/>
                </a:prstGeom>
                <a:grpFill/>
                <a:ln w="9525">
                  <a:noFill/>
                  <a:miter lim="800000"/>
                  <a:headEnd/>
                  <a:tailEnd/>
                </a:ln>
              </p:spPr>
              <p:txBody>
                <a:bodyPr/>
                <a:lstStyle/>
                <a:p>
                  <a:pPr>
                    <a:defRPr/>
                  </a:pPr>
                  <a:endParaRPr lang="en-US" dirty="0">
                    <a:ea typeface="+mn-ea"/>
                  </a:endParaRPr>
                </a:p>
              </p:txBody>
            </p:sp>
            <p:sp>
              <p:nvSpPr>
                <p:cNvPr id="563" name="Rectangle 464"/>
                <p:cNvSpPr>
                  <a:spLocks noChangeArrowheads="1"/>
                </p:cNvSpPr>
                <p:nvPr/>
              </p:nvSpPr>
              <p:spPr bwMode="auto">
                <a:xfrm>
                  <a:off x="1227" y="283"/>
                  <a:ext cx="16" cy="95"/>
                </a:xfrm>
                <a:prstGeom prst="rect">
                  <a:avLst/>
                </a:prstGeom>
                <a:grpFill/>
                <a:ln w="9525">
                  <a:noFill/>
                  <a:miter lim="800000"/>
                  <a:headEnd/>
                  <a:tailEnd/>
                </a:ln>
              </p:spPr>
              <p:txBody>
                <a:bodyPr/>
                <a:lstStyle/>
                <a:p>
                  <a:pPr>
                    <a:defRPr/>
                  </a:pPr>
                  <a:endParaRPr lang="en-US" dirty="0">
                    <a:ea typeface="+mn-ea"/>
                  </a:endParaRPr>
                </a:p>
              </p:txBody>
            </p:sp>
            <p:sp>
              <p:nvSpPr>
                <p:cNvPr id="564" name="Rectangle 465"/>
                <p:cNvSpPr>
                  <a:spLocks noChangeArrowheads="1"/>
                </p:cNvSpPr>
                <p:nvPr/>
              </p:nvSpPr>
              <p:spPr bwMode="auto">
                <a:xfrm>
                  <a:off x="1243" y="283"/>
                  <a:ext cx="16" cy="95"/>
                </a:xfrm>
                <a:prstGeom prst="rect">
                  <a:avLst/>
                </a:prstGeom>
                <a:grpFill/>
                <a:ln w="9525">
                  <a:noFill/>
                  <a:miter lim="800000"/>
                  <a:headEnd/>
                  <a:tailEnd/>
                </a:ln>
              </p:spPr>
              <p:txBody>
                <a:bodyPr/>
                <a:lstStyle/>
                <a:p>
                  <a:pPr>
                    <a:defRPr/>
                  </a:pPr>
                  <a:endParaRPr lang="en-US" dirty="0">
                    <a:ea typeface="+mn-ea"/>
                  </a:endParaRPr>
                </a:p>
              </p:txBody>
            </p:sp>
            <p:sp>
              <p:nvSpPr>
                <p:cNvPr id="565" name="Rectangle 466"/>
                <p:cNvSpPr>
                  <a:spLocks noChangeArrowheads="1"/>
                </p:cNvSpPr>
                <p:nvPr/>
              </p:nvSpPr>
              <p:spPr bwMode="auto">
                <a:xfrm>
                  <a:off x="1259" y="283"/>
                  <a:ext cx="15" cy="95"/>
                </a:xfrm>
                <a:prstGeom prst="rect">
                  <a:avLst/>
                </a:prstGeom>
                <a:grpFill/>
                <a:ln w="9525">
                  <a:noFill/>
                  <a:miter lim="800000"/>
                  <a:headEnd/>
                  <a:tailEnd/>
                </a:ln>
              </p:spPr>
              <p:txBody>
                <a:bodyPr/>
                <a:lstStyle/>
                <a:p>
                  <a:pPr>
                    <a:defRPr/>
                  </a:pPr>
                  <a:endParaRPr lang="en-US" dirty="0">
                    <a:ea typeface="+mn-ea"/>
                  </a:endParaRPr>
                </a:p>
              </p:txBody>
            </p:sp>
            <p:sp>
              <p:nvSpPr>
                <p:cNvPr id="566" name="Rectangle 467"/>
                <p:cNvSpPr>
                  <a:spLocks noChangeArrowheads="1"/>
                </p:cNvSpPr>
                <p:nvPr/>
              </p:nvSpPr>
              <p:spPr bwMode="auto">
                <a:xfrm>
                  <a:off x="1274" y="283"/>
                  <a:ext cx="16" cy="95"/>
                </a:xfrm>
                <a:prstGeom prst="rect">
                  <a:avLst/>
                </a:prstGeom>
                <a:grpFill/>
                <a:ln w="9525">
                  <a:noFill/>
                  <a:miter lim="800000"/>
                  <a:headEnd/>
                  <a:tailEnd/>
                </a:ln>
              </p:spPr>
              <p:txBody>
                <a:bodyPr/>
                <a:lstStyle/>
                <a:p>
                  <a:pPr>
                    <a:defRPr/>
                  </a:pPr>
                  <a:endParaRPr lang="en-US" dirty="0">
                    <a:ea typeface="+mn-ea"/>
                  </a:endParaRPr>
                </a:p>
              </p:txBody>
            </p:sp>
            <p:sp>
              <p:nvSpPr>
                <p:cNvPr id="567" name="Rectangle 468"/>
                <p:cNvSpPr>
                  <a:spLocks noChangeArrowheads="1"/>
                </p:cNvSpPr>
                <p:nvPr/>
              </p:nvSpPr>
              <p:spPr bwMode="auto">
                <a:xfrm>
                  <a:off x="1290" y="283"/>
                  <a:ext cx="16" cy="95"/>
                </a:xfrm>
                <a:prstGeom prst="rect">
                  <a:avLst/>
                </a:prstGeom>
                <a:grpFill/>
                <a:ln w="9525">
                  <a:noFill/>
                  <a:miter lim="800000"/>
                  <a:headEnd/>
                  <a:tailEnd/>
                </a:ln>
              </p:spPr>
              <p:txBody>
                <a:bodyPr/>
                <a:lstStyle/>
                <a:p>
                  <a:pPr>
                    <a:defRPr/>
                  </a:pPr>
                  <a:endParaRPr lang="en-US" dirty="0">
                    <a:ea typeface="+mn-ea"/>
                  </a:endParaRPr>
                </a:p>
              </p:txBody>
            </p:sp>
            <p:sp>
              <p:nvSpPr>
                <p:cNvPr id="568" name="Rectangle 469"/>
                <p:cNvSpPr>
                  <a:spLocks noChangeArrowheads="1"/>
                </p:cNvSpPr>
                <p:nvPr/>
              </p:nvSpPr>
              <p:spPr bwMode="auto">
                <a:xfrm>
                  <a:off x="1306" y="283"/>
                  <a:ext cx="19" cy="95"/>
                </a:xfrm>
                <a:prstGeom prst="rect">
                  <a:avLst/>
                </a:prstGeom>
                <a:grpFill/>
                <a:ln w="9525">
                  <a:noFill/>
                  <a:miter lim="800000"/>
                  <a:headEnd/>
                  <a:tailEnd/>
                </a:ln>
              </p:spPr>
              <p:txBody>
                <a:bodyPr/>
                <a:lstStyle/>
                <a:p>
                  <a:pPr>
                    <a:defRPr/>
                  </a:pPr>
                  <a:endParaRPr lang="en-US" dirty="0">
                    <a:ea typeface="+mn-ea"/>
                  </a:endParaRPr>
                </a:p>
              </p:txBody>
            </p:sp>
            <p:sp>
              <p:nvSpPr>
                <p:cNvPr id="569" name="Rectangle 470"/>
                <p:cNvSpPr>
                  <a:spLocks noChangeArrowheads="1"/>
                </p:cNvSpPr>
                <p:nvPr/>
              </p:nvSpPr>
              <p:spPr bwMode="auto">
                <a:xfrm>
                  <a:off x="1322" y="283"/>
                  <a:ext cx="15" cy="95"/>
                </a:xfrm>
                <a:prstGeom prst="rect">
                  <a:avLst/>
                </a:prstGeom>
                <a:grpFill/>
                <a:ln w="9525">
                  <a:noFill/>
                  <a:miter lim="800000"/>
                  <a:headEnd/>
                  <a:tailEnd/>
                </a:ln>
              </p:spPr>
              <p:txBody>
                <a:bodyPr/>
                <a:lstStyle/>
                <a:p>
                  <a:pPr>
                    <a:defRPr/>
                  </a:pPr>
                  <a:endParaRPr lang="en-US" dirty="0">
                    <a:ea typeface="+mn-ea"/>
                  </a:endParaRPr>
                </a:p>
              </p:txBody>
            </p:sp>
            <p:sp>
              <p:nvSpPr>
                <p:cNvPr id="570" name="Rectangle 471"/>
                <p:cNvSpPr>
                  <a:spLocks noChangeArrowheads="1"/>
                </p:cNvSpPr>
                <p:nvPr/>
              </p:nvSpPr>
              <p:spPr bwMode="auto">
                <a:xfrm>
                  <a:off x="1337" y="283"/>
                  <a:ext cx="16" cy="95"/>
                </a:xfrm>
                <a:prstGeom prst="rect">
                  <a:avLst/>
                </a:prstGeom>
                <a:grpFill/>
                <a:ln w="9525">
                  <a:noFill/>
                  <a:miter lim="800000"/>
                  <a:headEnd/>
                  <a:tailEnd/>
                </a:ln>
              </p:spPr>
              <p:txBody>
                <a:bodyPr/>
                <a:lstStyle/>
                <a:p>
                  <a:pPr>
                    <a:defRPr/>
                  </a:pPr>
                  <a:endParaRPr lang="en-US" dirty="0">
                    <a:ea typeface="+mn-ea"/>
                  </a:endParaRPr>
                </a:p>
              </p:txBody>
            </p:sp>
            <p:sp>
              <p:nvSpPr>
                <p:cNvPr id="571" name="Rectangle 472"/>
                <p:cNvSpPr>
                  <a:spLocks noChangeArrowheads="1"/>
                </p:cNvSpPr>
                <p:nvPr/>
              </p:nvSpPr>
              <p:spPr bwMode="auto">
                <a:xfrm>
                  <a:off x="1353" y="283"/>
                  <a:ext cx="16" cy="95"/>
                </a:xfrm>
                <a:prstGeom prst="rect">
                  <a:avLst/>
                </a:prstGeom>
                <a:grpFill/>
                <a:ln w="9525">
                  <a:noFill/>
                  <a:miter lim="800000"/>
                  <a:headEnd/>
                  <a:tailEnd/>
                </a:ln>
              </p:spPr>
              <p:txBody>
                <a:bodyPr/>
                <a:lstStyle/>
                <a:p>
                  <a:pPr>
                    <a:defRPr/>
                  </a:pPr>
                  <a:endParaRPr lang="en-US" dirty="0">
                    <a:ea typeface="+mn-ea"/>
                  </a:endParaRPr>
                </a:p>
              </p:txBody>
            </p:sp>
            <p:sp>
              <p:nvSpPr>
                <p:cNvPr id="572" name="Rectangle 473"/>
                <p:cNvSpPr>
                  <a:spLocks noChangeArrowheads="1"/>
                </p:cNvSpPr>
                <p:nvPr/>
              </p:nvSpPr>
              <p:spPr bwMode="auto">
                <a:xfrm>
                  <a:off x="1369" y="283"/>
                  <a:ext cx="16" cy="95"/>
                </a:xfrm>
                <a:prstGeom prst="rect">
                  <a:avLst/>
                </a:prstGeom>
                <a:grpFill/>
                <a:ln w="9525">
                  <a:noFill/>
                  <a:miter lim="800000"/>
                  <a:headEnd/>
                  <a:tailEnd/>
                </a:ln>
              </p:spPr>
              <p:txBody>
                <a:bodyPr/>
                <a:lstStyle/>
                <a:p>
                  <a:pPr>
                    <a:defRPr/>
                  </a:pPr>
                  <a:endParaRPr lang="en-US" dirty="0">
                    <a:ea typeface="+mn-ea"/>
                  </a:endParaRPr>
                </a:p>
              </p:txBody>
            </p:sp>
            <p:sp>
              <p:nvSpPr>
                <p:cNvPr id="573" name="Rectangle 474"/>
                <p:cNvSpPr>
                  <a:spLocks noChangeArrowheads="1"/>
                </p:cNvSpPr>
                <p:nvPr/>
              </p:nvSpPr>
              <p:spPr bwMode="auto">
                <a:xfrm>
                  <a:off x="1385" y="283"/>
                  <a:ext cx="15" cy="95"/>
                </a:xfrm>
                <a:prstGeom prst="rect">
                  <a:avLst/>
                </a:prstGeom>
                <a:grpFill/>
                <a:ln w="9525">
                  <a:noFill/>
                  <a:miter lim="800000"/>
                  <a:headEnd/>
                  <a:tailEnd/>
                </a:ln>
              </p:spPr>
              <p:txBody>
                <a:bodyPr/>
                <a:lstStyle/>
                <a:p>
                  <a:pPr>
                    <a:defRPr/>
                  </a:pPr>
                  <a:endParaRPr lang="en-US" dirty="0">
                    <a:ea typeface="+mn-ea"/>
                  </a:endParaRPr>
                </a:p>
              </p:txBody>
            </p:sp>
            <p:sp>
              <p:nvSpPr>
                <p:cNvPr id="574" name="Rectangle 475"/>
                <p:cNvSpPr>
                  <a:spLocks noChangeArrowheads="1"/>
                </p:cNvSpPr>
                <p:nvPr/>
              </p:nvSpPr>
              <p:spPr bwMode="auto">
                <a:xfrm>
                  <a:off x="1400" y="283"/>
                  <a:ext cx="16" cy="95"/>
                </a:xfrm>
                <a:prstGeom prst="rect">
                  <a:avLst/>
                </a:prstGeom>
                <a:grpFill/>
                <a:ln w="9525">
                  <a:noFill/>
                  <a:miter lim="800000"/>
                  <a:headEnd/>
                  <a:tailEnd/>
                </a:ln>
              </p:spPr>
              <p:txBody>
                <a:bodyPr/>
                <a:lstStyle/>
                <a:p>
                  <a:pPr>
                    <a:defRPr/>
                  </a:pPr>
                  <a:endParaRPr lang="en-US" dirty="0">
                    <a:ea typeface="+mn-ea"/>
                  </a:endParaRPr>
                </a:p>
              </p:txBody>
            </p:sp>
            <p:sp>
              <p:nvSpPr>
                <p:cNvPr id="575" name="Rectangle 476"/>
                <p:cNvSpPr>
                  <a:spLocks noChangeArrowheads="1"/>
                </p:cNvSpPr>
                <p:nvPr/>
              </p:nvSpPr>
              <p:spPr bwMode="auto">
                <a:xfrm>
                  <a:off x="1416" y="283"/>
                  <a:ext cx="16" cy="95"/>
                </a:xfrm>
                <a:prstGeom prst="rect">
                  <a:avLst/>
                </a:prstGeom>
                <a:grpFill/>
                <a:ln w="9525">
                  <a:noFill/>
                  <a:miter lim="800000"/>
                  <a:headEnd/>
                  <a:tailEnd/>
                </a:ln>
              </p:spPr>
              <p:txBody>
                <a:bodyPr/>
                <a:lstStyle/>
                <a:p>
                  <a:pPr>
                    <a:defRPr/>
                  </a:pPr>
                  <a:endParaRPr lang="en-US" dirty="0">
                    <a:ea typeface="+mn-ea"/>
                  </a:endParaRPr>
                </a:p>
              </p:txBody>
            </p:sp>
            <p:sp>
              <p:nvSpPr>
                <p:cNvPr id="576" name="Rectangle 477"/>
                <p:cNvSpPr>
                  <a:spLocks noChangeArrowheads="1"/>
                </p:cNvSpPr>
                <p:nvPr/>
              </p:nvSpPr>
              <p:spPr bwMode="auto">
                <a:xfrm>
                  <a:off x="1432" y="283"/>
                  <a:ext cx="15" cy="95"/>
                </a:xfrm>
                <a:prstGeom prst="rect">
                  <a:avLst/>
                </a:prstGeom>
                <a:grpFill/>
                <a:ln w="9525">
                  <a:noFill/>
                  <a:miter lim="800000"/>
                  <a:headEnd/>
                  <a:tailEnd/>
                </a:ln>
              </p:spPr>
              <p:txBody>
                <a:bodyPr/>
                <a:lstStyle/>
                <a:p>
                  <a:pPr>
                    <a:defRPr/>
                  </a:pPr>
                  <a:endParaRPr lang="en-US" dirty="0">
                    <a:ea typeface="+mn-ea"/>
                  </a:endParaRPr>
                </a:p>
              </p:txBody>
            </p:sp>
            <p:sp>
              <p:nvSpPr>
                <p:cNvPr id="577" name="Rectangle 478"/>
                <p:cNvSpPr>
                  <a:spLocks noChangeArrowheads="1"/>
                </p:cNvSpPr>
                <p:nvPr/>
              </p:nvSpPr>
              <p:spPr bwMode="auto">
                <a:xfrm>
                  <a:off x="1447" y="283"/>
                  <a:ext cx="19" cy="95"/>
                </a:xfrm>
                <a:prstGeom prst="rect">
                  <a:avLst/>
                </a:prstGeom>
                <a:grpFill/>
                <a:ln w="9525">
                  <a:noFill/>
                  <a:miter lim="800000"/>
                  <a:headEnd/>
                  <a:tailEnd/>
                </a:ln>
              </p:spPr>
              <p:txBody>
                <a:bodyPr/>
                <a:lstStyle/>
                <a:p>
                  <a:pPr>
                    <a:defRPr/>
                  </a:pPr>
                  <a:endParaRPr lang="en-US" dirty="0">
                    <a:ea typeface="+mn-ea"/>
                  </a:endParaRPr>
                </a:p>
              </p:txBody>
            </p:sp>
            <p:sp>
              <p:nvSpPr>
                <p:cNvPr id="578" name="Rectangle 479"/>
                <p:cNvSpPr>
                  <a:spLocks noChangeArrowheads="1"/>
                </p:cNvSpPr>
                <p:nvPr/>
              </p:nvSpPr>
              <p:spPr bwMode="auto">
                <a:xfrm>
                  <a:off x="1463" y="283"/>
                  <a:ext cx="16" cy="95"/>
                </a:xfrm>
                <a:prstGeom prst="rect">
                  <a:avLst/>
                </a:prstGeom>
                <a:grpFill/>
                <a:ln w="9525">
                  <a:noFill/>
                  <a:miter lim="800000"/>
                  <a:headEnd/>
                  <a:tailEnd/>
                </a:ln>
              </p:spPr>
              <p:txBody>
                <a:bodyPr/>
                <a:lstStyle/>
                <a:p>
                  <a:pPr>
                    <a:defRPr/>
                  </a:pPr>
                  <a:endParaRPr lang="en-US" dirty="0">
                    <a:ea typeface="+mn-ea"/>
                  </a:endParaRPr>
                </a:p>
              </p:txBody>
            </p:sp>
            <p:sp>
              <p:nvSpPr>
                <p:cNvPr id="579" name="Rectangle 480"/>
                <p:cNvSpPr>
                  <a:spLocks noChangeArrowheads="1"/>
                </p:cNvSpPr>
                <p:nvPr/>
              </p:nvSpPr>
              <p:spPr bwMode="auto">
                <a:xfrm>
                  <a:off x="1479" y="283"/>
                  <a:ext cx="16" cy="95"/>
                </a:xfrm>
                <a:prstGeom prst="rect">
                  <a:avLst/>
                </a:prstGeom>
                <a:grpFill/>
                <a:ln w="9525">
                  <a:noFill/>
                  <a:miter lim="800000"/>
                  <a:headEnd/>
                  <a:tailEnd/>
                </a:ln>
              </p:spPr>
              <p:txBody>
                <a:bodyPr/>
                <a:lstStyle/>
                <a:p>
                  <a:pPr>
                    <a:defRPr/>
                  </a:pPr>
                  <a:endParaRPr lang="en-US" dirty="0">
                    <a:ea typeface="+mn-ea"/>
                  </a:endParaRPr>
                </a:p>
              </p:txBody>
            </p:sp>
            <p:sp>
              <p:nvSpPr>
                <p:cNvPr id="580" name="Rectangle 481"/>
                <p:cNvSpPr>
                  <a:spLocks noChangeArrowheads="1"/>
                </p:cNvSpPr>
                <p:nvPr/>
              </p:nvSpPr>
              <p:spPr bwMode="auto">
                <a:xfrm>
                  <a:off x="1495" y="283"/>
                  <a:ext cx="15" cy="95"/>
                </a:xfrm>
                <a:prstGeom prst="rect">
                  <a:avLst/>
                </a:prstGeom>
                <a:grpFill/>
                <a:ln w="9525">
                  <a:noFill/>
                  <a:miter lim="800000"/>
                  <a:headEnd/>
                  <a:tailEnd/>
                </a:ln>
              </p:spPr>
              <p:txBody>
                <a:bodyPr/>
                <a:lstStyle/>
                <a:p>
                  <a:pPr>
                    <a:defRPr/>
                  </a:pPr>
                  <a:endParaRPr lang="en-US" dirty="0">
                    <a:ea typeface="+mn-ea"/>
                  </a:endParaRPr>
                </a:p>
              </p:txBody>
            </p:sp>
            <p:sp>
              <p:nvSpPr>
                <p:cNvPr id="581" name="Rectangle 482"/>
                <p:cNvSpPr>
                  <a:spLocks noChangeArrowheads="1"/>
                </p:cNvSpPr>
                <p:nvPr/>
              </p:nvSpPr>
              <p:spPr bwMode="auto">
                <a:xfrm>
                  <a:off x="1510" y="283"/>
                  <a:ext cx="16" cy="95"/>
                </a:xfrm>
                <a:prstGeom prst="rect">
                  <a:avLst/>
                </a:prstGeom>
                <a:grpFill/>
                <a:ln w="9525">
                  <a:noFill/>
                  <a:miter lim="800000"/>
                  <a:headEnd/>
                  <a:tailEnd/>
                </a:ln>
              </p:spPr>
              <p:txBody>
                <a:bodyPr/>
                <a:lstStyle/>
                <a:p>
                  <a:pPr>
                    <a:defRPr/>
                  </a:pPr>
                  <a:endParaRPr lang="en-US" dirty="0">
                    <a:ea typeface="+mn-ea"/>
                  </a:endParaRPr>
                </a:p>
              </p:txBody>
            </p:sp>
            <p:sp>
              <p:nvSpPr>
                <p:cNvPr id="582" name="Rectangle 483"/>
                <p:cNvSpPr>
                  <a:spLocks noChangeArrowheads="1"/>
                </p:cNvSpPr>
                <p:nvPr/>
              </p:nvSpPr>
              <p:spPr bwMode="auto">
                <a:xfrm>
                  <a:off x="1526" y="283"/>
                  <a:ext cx="16" cy="95"/>
                </a:xfrm>
                <a:prstGeom prst="rect">
                  <a:avLst/>
                </a:prstGeom>
                <a:grpFill/>
                <a:ln w="9525">
                  <a:noFill/>
                  <a:miter lim="800000"/>
                  <a:headEnd/>
                  <a:tailEnd/>
                </a:ln>
              </p:spPr>
              <p:txBody>
                <a:bodyPr/>
                <a:lstStyle/>
                <a:p>
                  <a:pPr>
                    <a:defRPr/>
                  </a:pPr>
                  <a:endParaRPr lang="en-US" dirty="0">
                    <a:ea typeface="+mn-ea"/>
                  </a:endParaRPr>
                </a:p>
              </p:txBody>
            </p:sp>
            <p:sp>
              <p:nvSpPr>
                <p:cNvPr id="583" name="Rectangle 484"/>
                <p:cNvSpPr>
                  <a:spLocks noChangeArrowheads="1"/>
                </p:cNvSpPr>
                <p:nvPr/>
              </p:nvSpPr>
              <p:spPr bwMode="auto">
                <a:xfrm>
                  <a:off x="1542" y="283"/>
                  <a:ext cx="16" cy="95"/>
                </a:xfrm>
                <a:prstGeom prst="rect">
                  <a:avLst/>
                </a:prstGeom>
                <a:grpFill/>
                <a:ln w="9525">
                  <a:noFill/>
                  <a:miter lim="800000"/>
                  <a:headEnd/>
                  <a:tailEnd/>
                </a:ln>
              </p:spPr>
              <p:txBody>
                <a:bodyPr/>
                <a:lstStyle/>
                <a:p>
                  <a:pPr>
                    <a:defRPr/>
                  </a:pPr>
                  <a:endParaRPr lang="en-US" dirty="0">
                    <a:ea typeface="+mn-ea"/>
                  </a:endParaRPr>
                </a:p>
              </p:txBody>
            </p:sp>
            <p:sp>
              <p:nvSpPr>
                <p:cNvPr id="584" name="Rectangle 485"/>
                <p:cNvSpPr>
                  <a:spLocks noChangeArrowheads="1"/>
                </p:cNvSpPr>
                <p:nvPr/>
              </p:nvSpPr>
              <p:spPr bwMode="auto">
                <a:xfrm>
                  <a:off x="1558" y="283"/>
                  <a:ext cx="15" cy="95"/>
                </a:xfrm>
                <a:prstGeom prst="rect">
                  <a:avLst/>
                </a:prstGeom>
                <a:grpFill/>
                <a:ln w="9525">
                  <a:noFill/>
                  <a:miter lim="800000"/>
                  <a:headEnd/>
                  <a:tailEnd/>
                </a:ln>
              </p:spPr>
              <p:txBody>
                <a:bodyPr/>
                <a:lstStyle/>
                <a:p>
                  <a:pPr>
                    <a:defRPr/>
                  </a:pPr>
                  <a:endParaRPr lang="en-US" dirty="0">
                    <a:ea typeface="+mn-ea"/>
                  </a:endParaRPr>
                </a:p>
              </p:txBody>
            </p:sp>
            <p:sp>
              <p:nvSpPr>
                <p:cNvPr id="585" name="Rectangle 486"/>
                <p:cNvSpPr>
                  <a:spLocks noChangeArrowheads="1"/>
                </p:cNvSpPr>
                <p:nvPr/>
              </p:nvSpPr>
              <p:spPr bwMode="auto">
                <a:xfrm>
                  <a:off x="1573" y="283"/>
                  <a:ext cx="16" cy="95"/>
                </a:xfrm>
                <a:prstGeom prst="rect">
                  <a:avLst/>
                </a:prstGeom>
                <a:grpFill/>
                <a:ln w="9525">
                  <a:noFill/>
                  <a:miter lim="800000"/>
                  <a:headEnd/>
                  <a:tailEnd/>
                </a:ln>
              </p:spPr>
              <p:txBody>
                <a:bodyPr/>
                <a:lstStyle/>
                <a:p>
                  <a:pPr>
                    <a:defRPr/>
                  </a:pPr>
                  <a:endParaRPr lang="en-US" dirty="0">
                    <a:ea typeface="+mn-ea"/>
                  </a:endParaRPr>
                </a:p>
              </p:txBody>
            </p:sp>
            <p:sp>
              <p:nvSpPr>
                <p:cNvPr id="586" name="Rectangle 487"/>
                <p:cNvSpPr>
                  <a:spLocks noChangeArrowheads="1"/>
                </p:cNvSpPr>
                <p:nvPr/>
              </p:nvSpPr>
              <p:spPr bwMode="auto">
                <a:xfrm>
                  <a:off x="1589" y="283"/>
                  <a:ext cx="19" cy="95"/>
                </a:xfrm>
                <a:prstGeom prst="rect">
                  <a:avLst/>
                </a:prstGeom>
                <a:grpFill/>
                <a:ln w="9525">
                  <a:noFill/>
                  <a:miter lim="800000"/>
                  <a:headEnd/>
                  <a:tailEnd/>
                </a:ln>
              </p:spPr>
              <p:txBody>
                <a:bodyPr/>
                <a:lstStyle/>
                <a:p>
                  <a:pPr>
                    <a:defRPr/>
                  </a:pPr>
                  <a:endParaRPr lang="en-US" dirty="0">
                    <a:ea typeface="+mn-ea"/>
                  </a:endParaRPr>
                </a:p>
              </p:txBody>
            </p:sp>
            <p:sp>
              <p:nvSpPr>
                <p:cNvPr id="587" name="Rectangle 488"/>
                <p:cNvSpPr>
                  <a:spLocks noChangeArrowheads="1"/>
                </p:cNvSpPr>
                <p:nvPr/>
              </p:nvSpPr>
              <p:spPr bwMode="auto">
                <a:xfrm>
                  <a:off x="1605" y="283"/>
                  <a:ext cx="16" cy="95"/>
                </a:xfrm>
                <a:prstGeom prst="rect">
                  <a:avLst/>
                </a:prstGeom>
                <a:grpFill/>
                <a:ln w="9525">
                  <a:noFill/>
                  <a:miter lim="800000"/>
                  <a:headEnd/>
                  <a:tailEnd/>
                </a:ln>
              </p:spPr>
              <p:txBody>
                <a:bodyPr/>
                <a:lstStyle/>
                <a:p>
                  <a:pPr>
                    <a:defRPr/>
                  </a:pPr>
                  <a:endParaRPr lang="en-US" dirty="0">
                    <a:ea typeface="+mn-ea"/>
                  </a:endParaRPr>
                </a:p>
              </p:txBody>
            </p:sp>
            <p:sp>
              <p:nvSpPr>
                <p:cNvPr id="588" name="Rectangle 489"/>
                <p:cNvSpPr>
                  <a:spLocks noChangeArrowheads="1"/>
                </p:cNvSpPr>
                <p:nvPr/>
              </p:nvSpPr>
              <p:spPr bwMode="auto">
                <a:xfrm>
                  <a:off x="1621" y="283"/>
                  <a:ext cx="15" cy="95"/>
                </a:xfrm>
                <a:prstGeom prst="rect">
                  <a:avLst/>
                </a:prstGeom>
                <a:grpFill/>
                <a:ln w="9525">
                  <a:noFill/>
                  <a:miter lim="800000"/>
                  <a:headEnd/>
                  <a:tailEnd/>
                </a:ln>
              </p:spPr>
              <p:txBody>
                <a:bodyPr/>
                <a:lstStyle/>
                <a:p>
                  <a:pPr>
                    <a:defRPr/>
                  </a:pPr>
                  <a:endParaRPr lang="en-US" dirty="0">
                    <a:ea typeface="+mn-ea"/>
                  </a:endParaRPr>
                </a:p>
              </p:txBody>
            </p:sp>
            <p:sp>
              <p:nvSpPr>
                <p:cNvPr id="589" name="Rectangle 490"/>
                <p:cNvSpPr>
                  <a:spLocks noChangeArrowheads="1"/>
                </p:cNvSpPr>
                <p:nvPr/>
              </p:nvSpPr>
              <p:spPr bwMode="auto">
                <a:xfrm>
                  <a:off x="1636" y="283"/>
                  <a:ext cx="16" cy="95"/>
                </a:xfrm>
                <a:prstGeom prst="rect">
                  <a:avLst/>
                </a:prstGeom>
                <a:grpFill/>
                <a:ln w="9525">
                  <a:noFill/>
                  <a:miter lim="800000"/>
                  <a:headEnd/>
                  <a:tailEnd/>
                </a:ln>
              </p:spPr>
              <p:txBody>
                <a:bodyPr/>
                <a:lstStyle/>
                <a:p>
                  <a:pPr>
                    <a:defRPr/>
                  </a:pPr>
                  <a:endParaRPr lang="en-US" dirty="0">
                    <a:ea typeface="+mn-ea"/>
                  </a:endParaRPr>
                </a:p>
              </p:txBody>
            </p:sp>
            <p:sp>
              <p:nvSpPr>
                <p:cNvPr id="590" name="Rectangle 491"/>
                <p:cNvSpPr>
                  <a:spLocks noChangeArrowheads="1"/>
                </p:cNvSpPr>
                <p:nvPr/>
              </p:nvSpPr>
              <p:spPr bwMode="auto">
                <a:xfrm>
                  <a:off x="1652" y="283"/>
                  <a:ext cx="16" cy="95"/>
                </a:xfrm>
                <a:prstGeom prst="rect">
                  <a:avLst/>
                </a:prstGeom>
                <a:grpFill/>
                <a:ln w="9525">
                  <a:noFill/>
                  <a:miter lim="800000"/>
                  <a:headEnd/>
                  <a:tailEnd/>
                </a:ln>
              </p:spPr>
              <p:txBody>
                <a:bodyPr/>
                <a:lstStyle/>
                <a:p>
                  <a:pPr>
                    <a:defRPr/>
                  </a:pPr>
                  <a:endParaRPr lang="en-US" dirty="0">
                    <a:ea typeface="+mn-ea"/>
                  </a:endParaRPr>
                </a:p>
              </p:txBody>
            </p:sp>
            <p:sp>
              <p:nvSpPr>
                <p:cNvPr id="591" name="Rectangle 492"/>
                <p:cNvSpPr>
                  <a:spLocks noChangeArrowheads="1"/>
                </p:cNvSpPr>
                <p:nvPr/>
              </p:nvSpPr>
              <p:spPr bwMode="auto">
                <a:xfrm>
                  <a:off x="1668" y="283"/>
                  <a:ext cx="15" cy="95"/>
                </a:xfrm>
                <a:prstGeom prst="rect">
                  <a:avLst/>
                </a:prstGeom>
                <a:grpFill/>
                <a:ln w="9525">
                  <a:noFill/>
                  <a:miter lim="800000"/>
                  <a:headEnd/>
                  <a:tailEnd/>
                </a:ln>
              </p:spPr>
              <p:txBody>
                <a:bodyPr/>
                <a:lstStyle/>
                <a:p>
                  <a:pPr>
                    <a:defRPr/>
                  </a:pPr>
                  <a:endParaRPr lang="en-US" dirty="0">
                    <a:ea typeface="+mn-ea"/>
                  </a:endParaRPr>
                </a:p>
              </p:txBody>
            </p:sp>
            <p:sp>
              <p:nvSpPr>
                <p:cNvPr id="592" name="Rectangle 493"/>
                <p:cNvSpPr>
                  <a:spLocks noChangeArrowheads="1"/>
                </p:cNvSpPr>
                <p:nvPr/>
              </p:nvSpPr>
              <p:spPr bwMode="auto">
                <a:xfrm>
                  <a:off x="1683" y="283"/>
                  <a:ext cx="16" cy="95"/>
                </a:xfrm>
                <a:prstGeom prst="rect">
                  <a:avLst/>
                </a:prstGeom>
                <a:grpFill/>
                <a:ln w="9525">
                  <a:noFill/>
                  <a:miter lim="800000"/>
                  <a:headEnd/>
                  <a:tailEnd/>
                </a:ln>
              </p:spPr>
              <p:txBody>
                <a:bodyPr/>
                <a:lstStyle/>
                <a:p>
                  <a:pPr>
                    <a:defRPr/>
                  </a:pPr>
                  <a:endParaRPr lang="en-US" dirty="0">
                    <a:ea typeface="+mn-ea"/>
                  </a:endParaRPr>
                </a:p>
              </p:txBody>
            </p:sp>
            <p:sp>
              <p:nvSpPr>
                <p:cNvPr id="593" name="Rectangle 494"/>
                <p:cNvSpPr>
                  <a:spLocks noChangeArrowheads="1"/>
                </p:cNvSpPr>
                <p:nvPr/>
              </p:nvSpPr>
              <p:spPr bwMode="auto">
                <a:xfrm>
                  <a:off x="1699" y="283"/>
                  <a:ext cx="16" cy="95"/>
                </a:xfrm>
                <a:prstGeom prst="rect">
                  <a:avLst/>
                </a:prstGeom>
                <a:grpFill/>
                <a:ln w="9525">
                  <a:noFill/>
                  <a:miter lim="800000"/>
                  <a:headEnd/>
                  <a:tailEnd/>
                </a:ln>
              </p:spPr>
              <p:txBody>
                <a:bodyPr/>
                <a:lstStyle/>
                <a:p>
                  <a:pPr>
                    <a:defRPr/>
                  </a:pPr>
                  <a:endParaRPr lang="en-US" dirty="0">
                    <a:ea typeface="+mn-ea"/>
                  </a:endParaRPr>
                </a:p>
              </p:txBody>
            </p:sp>
            <p:sp>
              <p:nvSpPr>
                <p:cNvPr id="594" name="Rectangle 495"/>
                <p:cNvSpPr>
                  <a:spLocks noChangeArrowheads="1"/>
                </p:cNvSpPr>
                <p:nvPr/>
              </p:nvSpPr>
              <p:spPr bwMode="auto">
                <a:xfrm>
                  <a:off x="1715" y="283"/>
                  <a:ext cx="16" cy="95"/>
                </a:xfrm>
                <a:prstGeom prst="rect">
                  <a:avLst/>
                </a:prstGeom>
                <a:grpFill/>
                <a:ln w="9525">
                  <a:noFill/>
                  <a:miter lim="800000"/>
                  <a:headEnd/>
                  <a:tailEnd/>
                </a:ln>
              </p:spPr>
              <p:txBody>
                <a:bodyPr/>
                <a:lstStyle/>
                <a:p>
                  <a:pPr>
                    <a:defRPr/>
                  </a:pPr>
                  <a:endParaRPr lang="en-US" dirty="0">
                    <a:ea typeface="+mn-ea"/>
                  </a:endParaRPr>
                </a:p>
              </p:txBody>
            </p:sp>
            <p:sp>
              <p:nvSpPr>
                <p:cNvPr id="595" name="Rectangle 496"/>
                <p:cNvSpPr>
                  <a:spLocks noChangeArrowheads="1"/>
                </p:cNvSpPr>
                <p:nvPr/>
              </p:nvSpPr>
              <p:spPr bwMode="auto">
                <a:xfrm>
                  <a:off x="1731" y="283"/>
                  <a:ext cx="15" cy="95"/>
                </a:xfrm>
                <a:prstGeom prst="rect">
                  <a:avLst/>
                </a:prstGeom>
                <a:grpFill/>
                <a:ln w="9525">
                  <a:noFill/>
                  <a:miter lim="800000"/>
                  <a:headEnd/>
                  <a:tailEnd/>
                </a:ln>
              </p:spPr>
              <p:txBody>
                <a:bodyPr/>
                <a:lstStyle/>
                <a:p>
                  <a:pPr>
                    <a:defRPr/>
                  </a:pPr>
                  <a:endParaRPr lang="en-US" dirty="0">
                    <a:ea typeface="+mn-ea"/>
                  </a:endParaRPr>
                </a:p>
              </p:txBody>
            </p:sp>
            <p:sp>
              <p:nvSpPr>
                <p:cNvPr id="596" name="Rectangle 497"/>
                <p:cNvSpPr>
                  <a:spLocks noChangeArrowheads="1"/>
                </p:cNvSpPr>
                <p:nvPr/>
              </p:nvSpPr>
              <p:spPr bwMode="auto">
                <a:xfrm>
                  <a:off x="1746" y="283"/>
                  <a:ext cx="19" cy="95"/>
                </a:xfrm>
                <a:prstGeom prst="rect">
                  <a:avLst/>
                </a:prstGeom>
                <a:grpFill/>
                <a:ln w="9525">
                  <a:noFill/>
                  <a:miter lim="800000"/>
                  <a:headEnd/>
                  <a:tailEnd/>
                </a:ln>
              </p:spPr>
              <p:txBody>
                <a:bodyPr/>
                <a:lstStyle/>
                <a:p>
                  <a:pPr>
                    <a:defRPr/>
                  </a:pPr>
                  <a:endParaRPr lang="en-US" dirty="0">
                    <a:ea typeface="+mn-ea"/>
                  </a:endParaRPr>
                </a:p>
              </p:txBody>
            </p:sp>
            <p:sp>
              <p:nvSpPr>
                <p:cNvPr id="597" name="Rectangle 498"/>
                <p:cNvSpPr>
                  <a:spLocks noChangeArrowheads="1"/>
                </p:cNvSpPr>
                <p:nvPr/>
              </p:nvSpPr>
              <p:spPr bwMode="auto">
                <a:xfrm>
                  <a:off x="1762" y="283"/>
                  <a:ext cx="16" cy="95"/>
                </a:xfrm>
                <a:prstGeom prst="rect">
                  <a:avLst/>
                </a:prstGeom>
                <a:grpFill/>
                <a:ln w="9525">
                  <a:noFill/>
                  <a:miter lim="800000"/>
                  <a:headEnd/>
                  <a:tailEnd/>
                </a:ln>
              </p:spPr>
              <p:txBody>
                <a:bodyPr/>
                <a:lstStyle/>
                <a:p>
                  <a:pPr>
                    <a:defRPr/>
                  </a:pPr>
                  <a:endParaRPr lang="en-US" dirty="0">
                    <a:ea typeface="+mn-ea"/>
                  </a:endParaRPr>
                </a:p>
              </p:txBody>
            </p:sp>
            <p:sp>
              <p:nvSpPr>
                <p:cNvPr id="598" name="Rectangle 499"/>
                <p:cNvSpPr>
                  <a:spLocks noChangeArrowheads="1"/>
                </p:cNvSpPr>
                <p:nvPr/>
              </p:nvSpPr>
              <p:spPr bwMode="auto">
                <a:xfrm>
                  <a:off x="1778" y="283"/>
                  <a:ext cx="16" cy="95"/>
                </a:xfrm>
                <a:prstGeom prst="rect">
                  <a:avLst/>
                </a:prstGeom>
                <a:grpFill/>
                <a:ln w="9525">
                  <a:noFill/>
                  <a:miter lim="800000"/>
                  <a:headEnd/>
                  <a:tailEnd/>
                </a:ln>
              </p:spPr>
              <p:txBody>
                <a:bodyPr/>
                <a:lstStyle/>
                <a:p>
                  <a:pPr>
                    <a:defRPr/>
                  </a:pPr>
                  <a:endParaRPr lang="en-US" dirty="0">
                    <a:ea typeface="+mn-ea"/>
                  </a:endParaRPr>
                </a:p>
              </p:txBody>
            </p:sp>
            <p:sp>
              <p:nvSpPr>
                <p:cNvPr id="599" name="Rectangle 500"/>
                <p:cNvSpPr>
                  <a:spLocks noChangeArrowheads="1"/>
                </p:cNvSpPr>
                <p:nvPr/>
              </p:nvSpPr>
              <p:spPr bwMode="auto">
                <a:xfrm>
                  <a:off x="1794" y="283"/>
                  <a:ext cx="15" cy="95"/>
                </a:xfrm>
                <a:prstGeom prst="rect">
                  <a:avLst/>
                </a:prstGeom>
                <a:grpFill/>
                <a:ln w="9525">
                  <a:noFill/>
                  <a:miter lim="800000"/>
                  <a:headEnd/>
                  <a:tailEnd/>
                </a:ln>
              </p:spPr>
              <p:txBody>
                <a:bodyPr/>
                <a:lstStyle/>
                <a:p>
                  <a:pPr>
                    <a:defRPr/>
                  </a:pPr>
                  <a:endParaRPr lang="en-US" dirty="0">
                    <a:ea typeface="+mn-ea"/>
                  </a:endParaRPr>
                </a:p>
              </p:txBody>
            </p:sp>
            <p:sp>
              <p:nvSpPr>
                <p:cNvPr id="600" name="Rectangle 501"/>
                <p:cNvSpPr>
                  <a:spLocks noChangeArrowheads="1"/>
                </p:cNvSpPr>
                <p:nvPr/>
              </p:nvSpPr>
              <p:spPr bwMode="auto">
                <a:xfrm>
                  <a:off x="1809" y="283"/>
                  <a:ext cx="16" cy="95"/>
                </a:xfrm>
                <a:prstGeom prst="rect">
                  <a:avLst/>
                </a:prstGeom>
                <a:grpFill/>
                <a:ln w="9525">
                  <a:noFill/>
                  <a:miter lim="800000"/>
                  <a:headEnd/>
                  <a:tailEnd/>
                </a:ln>
              </p:spPr>
              <p:txBody>
                <a:bodyPr/>
                <a:lstStyle/>
                <a:p>
                  <a:pPr>
                    <a:defRPr/>
                  </a:pPr>
                  <a:endParaRPr lang="en-US" dirty="0">
                    <a:ea typeface="+mn-ea"/>
                  </a:endParaRPr>
                </a:p>
              </p:txBody>
            </p:sp>
            <p:sp>
              <p:nvSpPr>
                <p:cNvPr id="601" name="Rectangle 502"/>
                <p:cNvSpPr>
                  <a:spLocks noChangeArrowheads="1"/>
                </p:cNvSpPr>
                <p:nvPr/>
              </p:nvSpPr>
              <p:spPr bwMode="auto">
                <a:xfrm>
                  <a:off x="1825" y="283"/>
                  <a:ext cx="16" cy="95"/>
                </a:xfrm>
                <a:prstGeom prst="rect">
                  <a:avLst/>
                </a:prstGeom>
                <a:grpFill/>
                <a:ln w="9525">
                  <a:noFill/>
                  <a:miter lim="800000"/>
                  <a:headEnd/>
                  <a:tailEnd/>
                </a:ln>
              </p:spPr>
              <p:txBody>
                <a:bodyPr/>
                <a:lstStyle/>
                <a:p>
                  <a:pPr>
                    <a:defRPr/>
                  </a:pPr>
                  <a:endParaRPr lang="en-US" dirty="0">
                    <a:ea typeface="+mn-ea"/>
                  </a:endParaRPr>
                </a:p>
              </p:txBody>
            </p:sp>
            <p:sp>
              <p:nvSpPr>
                <p:cNvPr id="602" name="Rectangle 503"/>
                <p:cNvSpPr>
                  <a:spLocks noChangeArrowheads="1"/>
                </p:cNvSpPr>
                <p:nvPr/>
              </p:nvSpPr>
              <p:spPr bwMode="auto">
                <a:xfrm>
                  <a:off x="1841" y="283"/>
                  <a:ext cx="16" cy="95"/>
                </a:xfrm>
                <a:prstGeom prst="rect">
                  <a:avLst/>
                </a:prstGeom>
                <a:grpFill/>
                <a:ln w="9525">
                  <a:noFill/>
                  <a:miter lim="800000"/>
                  <a:headEnd/>
                  <a:tailEnd/>
                </a:ln>
              </p:spPr>
              <p:txBody>
                <a:bodyPr/>
                <a:lstStyle/>
                <a:p>
                  <a:pPr>
                    <a:defRPr/>
                  </a:pPr>
                  <a:endParaRPr lang="en-US" dirty="0">
                    <a:ea typeface="+mn-ea"/>
                  </a:endParaRPr>
                </a:p>
              </p:txBody>
            </p:sp>
            <p:sp>
              <p:nvSpPr>
                <p:cNvPr id="603" name="Rectangle 504"/>
                <p:cNvSpPr>
                  <a:spLocks noChangeArrowheads="1"/>
                </p:cNvSpPr>
                <p:nvPr/>
              </p:nvSpPr>
              <p:spPr bwMode="auto">
                <a:xfrm>
                  <a:off x="1857" y="283"/>
                  <a:ext cx="15" cy="95"/>
                </a:xfrm>
                <a:prstGeom prst="rect">
                  <a:avLst/>
                </a:prstGeom>
                <a:grpFill/>
                <a:ln w="9525">
                  <a:noFill/>
                  <a:miter lim="800000"/>
                  <a:headEnd/>
                  <a:tailEnd/>
                </a:ln>
              </p:spPr>
              <p:txBody>
                <a:bodyPr/>
                <a:lstStyle/>
                <a:p>
                  <a:pPr>
                    <a:defRPr/>
                  </a:pPr>
                  <a:endParaRPr lang="en-US" dirty="0">
                    <a:ea typeface="+mn-ea"/>
                  </a:endParaRPr>
                </a:p>
              </p:txBody>
            </p:sp>
            <p:sp>
              <p:nvSpPr>
                <p:cNvPr id="604" name="Rectangle 505"/>
                <p:cNvSpPr>
                  <a:spLocks noChangeArrowheads="1"/>
                </p:cNvSpPr>
                <p:nvPr/>
              </p:nvSpPr>
              <p:spPr bwMode="auto">
                <a:xfrm>
                  <a:off x="1872" y="283"/>
                  <a:ext cx="16" cy="95"/>
                </a:xfrm>
                <a:prstGeom prst="rect">
                  <a:avLst/>
                </a:prstGeom>
                <a:grpFill/>
                <a:ln w="9525">
                  <a:noFill/>
                  <a:miter lim="800000"/>
                  <a:headEnd/>
                  <a:tailEnd/>
                </a:ln>
              </p:spPr>
              <p:txBody>
                <a:bodyPr/>
                <a:lstStyle/>
                <a:p>
                  <a:pPr>
                    <a:defRPr/>
                  </a:pPr>
                  <a:endParaRPr lang="en-US" dirty="0">
                    <a:ea typeface="+mn-ea"/>
                  </a:endParaRPr>
                </a:p>
              </p:txBody>
            </p:sp>
            <p:sp>
              <p:nvSpPr>
                <p:cNvPr id="605" name="Rectangle 506"/>
                <p:cNvSpPr>
                  <a:spLocks noChangeArrowheads="1"/>
                </p:cNvSpPr>
                <p:nvPr/>
              </p:nvSpPr>
              <p:spPr bwMode="auto">
                <a:xfrm>
                  <a:off x="1888" y="283"/>
                  <a:ext cx="19" cy="95"/>
                </a:xfrm>
                <a:prstGeom prst="rect">
                  <a:avLst/>
                </a:prstGeom>
                <a:grpFill/>
                <a:ln w="9525">
                  <a:noFill/>
                  <a:miter lim="800000"/>
                  <a:headEnd/>
                  <a:tailEnd/>
                </a:ln>
              </p:spPr>
              <p:txBody>
                <a:bodyPr/>
                <a:lstStyle/>
                <a:p>
                  <a:pPr>
                    <a:defRPr/>
                  </a:pPr>
                  <a:endParaRPr lang="en-US" dirty="0">
                    <a:ea typeface="+mn-ea"/>
                  </a:endParaRPr>
                </a:p>
              </p:txBody>
            </p:sp>
            <p:sp>
              <p:nvSpPr>
                <p:cNvPr id="606" name="Rectangle 507"/>
                <p:cNvSpPr>
                  <a:spLocks noChangeArrowheads="1"/>
                </p:cNvSpPr>
                <p:nvPr/>
              </p:nvSpPr>
              <p:spPr bwMode="auto">
                <a:xfrm>
                  <a:off x="1904" y="283"/>
                  <a:ext cx="15" cy="95"/>
                </a:xfrm>
                <a:prstGeom prst="rect">
                  <a:avLst/>
                </a:prstGeom>
                <a:grpFill/>
                <a:ln w="9525">
                  <a:noFill/>
                  <a:miter lim="800000"/>
                  <a:headEnd/>
                  <a:tailEnd/>
                </a:ln>
              </p:spPr>
              <p:txBody>
                <a:bodyPr/>
                <a:lstStyle/>
                <a:p>
                  <a:pPr>
                    <a:defRPr/>
                  </a:pPr>
                  <a:endParaRPr lang="en-US" dirty="0">
                    <a:ea typeface="+mn-ea"/>
                  </a:endParaRPr>
                </a:p>
              </p:txBody>
            </p:sp>
            <p:sp>
              <p:nvSpPr>
                <p:cNvPr id="607" name="Rectangle 508"/>
                <p:cNvSpPr>
                  <a:spLocks noChangeArrowheads="1"/>
                </p:cNvSpPr>
                <p:nvPr/>
              </p:nvSpPr>
              <p:spPr bwMode="auto">
                <a:xfrm>
                  <a:off x="1919" y="283"/>
                  <a:ext cx="16" cy="95"/>
                </a:xfrm>
                <a:prstGeom prst="rect">
                  <a:avLst/>
                </a:prstGeom>
                <a:grpFill/>
                <a:ln w="9525">
                  <a:noFill/>
                  <a:miter lim="800000"/>
                  <a:headEnd/>
                  <a:tailEnd/>
                </a:ln>
              </p:spPr>
              <p:txBody>
                <a:bodyPr/>
                <a:lstStyle/>
                <a:p>
                  <a:pPr>
                    <a:defRPr/>
                  </a:pPr>
                  <a:endParaRPr lang="en-US" dirty="0">
                    <a:ea typeface="+mn-ea"/>
                  </a:endParaRPr>
                </a:p>
              </p:txBody>
            </p:sp>
            <p:sp>
              <p:nvSpPr>
                <p:cNvPr id="608" name="Rectangle 509"/>
                <p:cNvSpPr>
                  <a:spLocks noChangeArrowheads="1"/>
                </p:cNvSpPr>
                <p:nvPr/>
              </p:nvSpPr>
              <p:spPr bwMode="auto">
                <a:xfrm>
                  <a:off x="1935" y="283"/>
                  <a:ext cx="16" cy="95"/>
                </a:xfrm>
                <a:prstGeom prst="rect">
                  <a:avLst/>
                </a:prstGeom>
                <a:grpFill/>
                <a:ln w="9525">
                  <a:noFill/>
                  <a:miter lim="800000"/>
                  <a:headEnd/>
                  <a:tailEnd/>
                </a:ln>
              </p:spPr>
              <p:txBody>
                <a:bodyPr/>
                <a:lstStyle/>
                <a:p>
                  <a:pPr>
                    <a:defRPr/>
                  </a:pPr>
                  <a:endParaRPr lang="en-US" dirty="0">
                    <a:ea typeface="+mn-ea"/>
                  </a:endParaRPr>
                </a:p>
              </p:txBody>
            </p:sp>
            <p:sp>
              <p:nvSpPr>
                <p:cNvPr id="609" name="Rectangle 510"/>
                <p:cNvSpPr>
                  <a:spLocks noChangeArrowheads="1"/>
                </p:cNvSpPr>
                <p:nvPr/>
              </p:nvSpPr>
              <p:spPr bwMode="auto">
                <a:xfrm>
                  <a:off x="1951" y="283"/>
                  <a:ext cx="16" cy="95"/>
                </a:xfrm>
                <a:prstGeom prst="rect">
                  <a:avLst/>
                </a:prstGeom>
                <a:grpFill/>
                <a:ln w="9525">
                  <a:noFill/>
                  <a:miter lim="800000"/>
                  <a:headEnd/>
                  <a:tailEnd/>
                </a:ln>
              </p:spPr>
              <p:txBody>
                <a:bodyPr/>
                <a:lstStyle/>
                <a:p>
                  <a:pPr>
                    <a:defRPr/>
                  </a:pPr>
                  <a:endParaRPr lang="en-US" dirty="0">
                    <a:ea typeface="+mn-ea"/>
                  </a:endParaRPr>
                </a:p>
              </p:txBody>
            </p:sp>
            <p:sp>
              <p:nvSpPr>
                <p:cNvPr id="610" name="Rectangle 511"/>
                <p:cNvSpPr>
                  <a:spLocks noChangeArrowheads="1"/>
                </p:cNvSpPr>
                <p:nvPr/>
              </p:nvSpPr>
              <p:spPr bwMode="auto">
                <a:xfrm>
                  <a:off x="1967" y="283"/>
                  <a:ext cx="15" cy="95"/>
                </a:xfrm>
                <a:prstGeom prst="rect">
                  <a:avLst/>
                </a:prstGeom>
                <a:grpFill/>
                <a:ln w="9525">
                  <a:noFill/>
                  <a:miter lim="800000"/>
                  <a:headEnd/>
                  <a:tailEnd/>
                </a:ln>
              </p:spPr>
              <p:txBody>
                <a:bodyPr/>
                <a:lstStyle/>
                <a:p>
                  <a:pPr>
                    <a:defRPr/>
                  </a:pPr>
                  <a:endParaRPr lang="en-US" dirty="0">
                    <a:ea typeface="+mn-ea"/>
                  </a:endParaRPr>
                </a:p>
              </p:txBody>
            </p:sp>
            <p:sp>
              <p:nvSpPr>
                <p:cNvPr id="611" name="Rectangle 512"/>
                <p:cNvSpPr>
                  <a:spLocks noChangeArrowheads="1"/>
                </p:cNvSpPr>
                <p:nvPr/>
              </p:nvSpPr>
              <p:spPr bwMode="auto">
                <a:xfrm>
                  <a:off x="1982" y="283"/>
                  <a:ext cx="16" cy="95"/>
                </a:xfrm>
                <a:prstGeom prst="rect">
                  <a:avLst/>
                </a:prstGeom>
                <a:grpFill/>
                <a:ln w="9525">
                  <a:noFill/>
                  <a:miter lim="800000"/>
                  <a:headEnd/>
                  <a:tailEnd/>
                </a:ln>
              </p:spPr>
              <p:txBody>
                <a:bodyPr/>
                <a:lstStyle/>
                <a:p>
                  <a:pPr>
                    <a:defRPr/>
                  </a:pPr>
                  <a:endParaRPr lang="en-US" dirty="0">
                    <a:ea typeface="+mn-ea"/>
                  </a:endParaRPr>
                </a:p>
              </p:txBody>
            </p:sp>
            <p:sp>
              <p:nvSpPr>
                <p:cNvPr id="612" name="Rectangle 513"/>
                <p:cNvSpPr>
                  <a:spLocks noChangeArrowheads="1"/>
                </p:cNvSpPr>
                <p:nvPr/>
              </p:nvSpPr>
              <p:spPr bwMode="auto">
                <a:xfrm>
                  <a:off x="1998" y="283"/>
                  <a:ext cx="16" cy="95"/>
                </a:xfrm>
                <a:prstGeom prst="rect">
                  <a:avLst/>
                </a:prstGeom>
                <a:grpFill/>
                <a:ln w="9525">
                  <a:noFill/>
                  <a:miter lim="800000"/>
                  <a:headEnd/>
                  <a:tailEnd/>
                </a:ln>
              </p:spPr>
              <p:txBody>
                <a:bodyPr/>
                <a:lstStyle/>
                <a:p>
                  <a:pPr>
                    <a:defRPr/>
                  </a:pPr>
                  <a:endParaRPr lang="en-US" dirty="0">
                    <a:ea typeface="+mn-ea"/>
                  </a:endParaRPr>
                </a:p>
              </p:txBody>
            </p:sp>
            <p:sp>
              <p:nvSpPr>
                <p:cNvPr id="613" name="Rectangle 514"/>
                <p:cNvSpPr>
                  <a:spLocks noChangeArrowheads="1"/>
                </p:cNvSpPr>
                <p:nvPr/>
              </p:nvSpPr>
              <p:spPr bwMode="auto">
                <a:xfrm>
                  <a:off x="2014" y="283"/>
                  <a:ext cx="16" cy="95"/>
                </a:xfrm>
                <a:prstGeom prst="rect">
                  <a:avLst/>
                </a:prstGeom>
                <a:grpFill/>
                <a:ln w="9525">
                  <a:noFill/>
                  <a:miter lim="800000"/>
                  <a:headEnd/>
                  <a:tailEnd/>
                </a:ln>
              </p:spPr>
              <p:txBody>
                <a:bodyPr/>
                <a:lstStyle/>
                <a:p>
                  <a:pPr>
                    <a:defRPr/>
                  </a:pPr>
                  <a:endParaRPr lang="en-US" dirty="0">
                    <a:ea typeface="+mn-ea"/>
                  </a:endParaRPr>
                </a:p>
              </p:txBody>
            </p:sp>
            <p:sp>
              <p:nvSpPr>
                <p:cNvPr id="614" name="Rectangle 515"/>
                <p:cNvSpPr>
                  <a:spLocks noChangeArrowheads="1"/>
                </p:cNvSpPr>
                <p:nvPr/>
              </p:nvSpPr>
              <p:spPr bwMode="auto">
                <a:xfrm>
                  <a:off x="2030" y="283"/>
                  <a:ext cx="15" cy="95"/>
                </a:xfrm>
                <a:prstGeom prst="rect">
                  <a:avLst/>
                </a:prstGeom>
                <a:grpFill/>
                <a:ln w="9525">
                  <a:noFill/>
                  <a:miter lim="800000"/>
                  <a:headEnd/>
                  <a:tailEnd/>
                </a:ln>
              </p:spPr>
              <p:txBody>
                <a:bodyPr/>
                <a:lstStyle/>
                <a:p>
                  <a:pPr>
                    <a:defRPr/>
                  </a:pPr>
                  <a:endParaRPr lang="en-US" dirty="0">
                    <a:ea typeface="+mn-ea"/>
                  </a:endParaRPr>
                </a:p>
              </p:txBody>
            </p:sp>
            <p:sp>
              <p:nvSpPr>
                <p:cNvPr id="615" name="Rectangle 516"/>
                <p:cNvSpPr>
                  <a:spLocks noChangeArrowheads="1"/>
                </p:cNvSpPr>
                <p:nvPr/>
              </p:nvSpPr>
              <p:spPr bwMode="auto">
                <a:xfrm>
                  <a:off x="2045" y="283"/>
                  <a:ext cx="19" cy="95"/>
                </a:xfrm>
                <a:prstGeom prst="rect">
                  <a:avLst/>
                </a:prstGeom>
                <a:grpFill/>
                <a:ln w="9525">
                  <a:noFill/>
                  <a:miter lim="800000"/>
                  <a:headEnd/>
                  <a:tailEnd/>
                </a:ln>
              </p:spPr>
              <p:txBody>
                <a:bodyPr/>
                <a:lstStyle/>
                <a:p>
                  <a:pPr>
                    <a:defRPr/>
                  </a:pPr>
                  <a:endParaRPr lang="en-US" dirty="0">
                    <a:ea typeface="+mn-ea"/>
                  </a:endParaRPr>
                </a:p>
              </p:txBody>
            </p:sp>
            <p:sp>
              <p:nvSpPr>
                <p:cNvPr id="616" name="Rectangle 517"/>
                <p:cNvSpPr>
                  <a:spLocks noChangeArrowheads="1"/>
                </p:cNvSpPr>
                <p:nvPr/>
              </p:nvSpPr>
              <p:spPr bwMode="auto">
                <a:xfrm>
                  <a:off x="2061" y="283"/>
                  <a:ext cx="16" cy="95"/>
                </a:xfrm>
                <a:prstGeom prst="rect">
                  <a:avLst/>
                </a:prstGeom>
                <a:grpFill/>
                <a:ln w="9525">
                  <a:noFill/>
                  <a:miter lim="800000"/>
                  <a:headEnd/>
                  <a:tailEnd/>
                </a:ln>
              </p:spPr>
              <p:txBody>
                <a:bodyPr/>
                <a:lstStyle/>
                <a:p>
                  <a:pPr>
                    <a:defRPr/>
                  </a:pPr>
                  <a:endParaRPr lang="en-US" dirty="0">
                    <a:ea typeface="+mn-ea"/>
                  </a:endParaRPr>
                </a:p>
              </p:txBody>
            </p:sp>
            <p:sp>
              <p:nvSpPr>
                <p:cNvPr id="617" name="Rectangle 518"/>
                <p:cNvSpPr>
                  <a:spLocks noChangeArrowheads="1"/>
                </p:cNvSpPr>
                <p:nvPr/>
              </p:nvSpPr>
              <p:spPr bwMode="auto">
                <a:xfrm>
                  <a:off x="2077" y="283"/>
                  <a:ext cx="16" cy="95"/>
                </a:xfrm>
                <a:prstGeom prst="rect">
                  <a:avLst/>
                </a:prstGeom>
                <a:grpFill/>
                <a:ln w="9525">
                  <a:noFill/>
                  <a:miter lim="800000"/>
                  <a:headEnd/>
                  <a:tailEnd/>
                </a:ln>
              </p:spPr>
              <p:txBody>
                <a:bodyPr/>
                <a:lstStyle/>
                <a:p>
                  <a:pPr>
                    <a:defRPr/>
                  </a:pPr>
                  <a:endParaRPr lang="en-US" dirty="0">
                    <a:ea typeface="+mn-ea"/>
                  </a:endParaRPr>
                </a:p>
              </p:txBody>
            </p:sp>
            <p:sp>
              <p:nvSpPr>
                <p:cNvPr id="618" name="Rectangle 519"/>
                <p:cNvSpPr>
                  <a:spLocks noChangeArrowheads="1"/>
                </p:cNvSpPr>
                <p:nvPr/>
              </p:nvSpPr>
              <p:spPr bwMode="auto">
                <a:xfrm>
                  <a:off x="2093" y="283"/>
                  <a:ext cx="15" cy="95"/>
                </a:xfrm>
                <a:prstGeom prst="rect">
                  <a:avLst/>
                </a:prstGeom>
                <a:grpFill/>
                <a:ln w="9525">
                  <a:noFill/>
                  <a:miter lim="800000"/>
                  <a:headEnd/>
                  <a:tailEnd/>
                </a:ln>
              </p:spPr>
              <p:txBody>
                <a:bodyPr/>
                <a:lstStyle/>
                <a:p>
                  <a:pPr>
                    <a:defRPr/>
                  </a:pPr>
                  <a:endParaRPr lang="en-US" dirty="0">
                    <a:ea typeface="+mn-ea"/>
                  </a:endParaRPr>
                </a:p>
              </p:txBody>
            </p:sp>
            <p:sp>
              <p:nvSpPr>
                <p:cNvPr id="619" name="Rectangle 520"/>
                <p:cNvSpPr>
                  <a:spLocks noChangeArrowheads="1"/>
                </p:cNvSpPr>
                <p:nvPr/>
              </p:nvSpPr>
              <p:spPr bwMode="auto">
                <a:xfrm>
                  <a:off x="2108" y="283"/>
                  <a:ext cx="16" cy="95"/>
                </a:xfrm>
                <a:prstGeom prst="rect">
                  <a:avLst/>
                </a:prstGeom>
                <a:grpFill/>
                <a:ln w="9525">
                  <a:noFill/>
                  <a:miter lim="800000"/>
                  <a:headEnd/>
                  <a:tailEnd/>
                </a:ln>
              </p:spPr>
              <p:txBody>
                <a:bodyPr/>
                <a:lstStyle/>
                <a:p>
                  <a:pPr>
                    <a:defRPr/>
                  </a:pPr>
                  <a:endParaRPr lang="en-US" dirty="0">
                    <a:ea typeface="+mn-ea"/>
                  </a:endParaRPr>
                </a:p>
              </p:txBody>
            </p:sp>
            <p:sp>
              <p:nvSpPr>
                <p:cNvPr id="620" name="Rectangle 521"/>
                <p:cNvSpPr>
                  <a:spLocks noChangeArrowheads="1"/>
                </p:cNvSpPr>
                <p:nvPr/>
              </p:nvSpPr>
              <p:spPr bwMode="auto">
                <a:xfrm>
                  <a:off x="2124" y="283"/>
                  <a:ext cx="16" cy="95"/>
                </a:xfrm>
                <a:prstGeom prst="rect">
                  <a:avLst/>
                </a:prstGeom>
                <a:grpFill/>
                <a:ln w="9525">
                  <a:noFill/>
                  <a:miter lim="800000"/>
                  <a:headEnd/>
                  <a:tailEnd/>
                </a:ln>
              </p:spPr>
              <p:txBody>
                <a:bodyPr/>
                <a:lstStyle/>
                <a:p>
                  <a:pPr>
                    <a:defRPr/>
                  </a:pPr>
                  <a:endParaRPr lang="en-US" dirty="0">
                    <a:ea typeface="+mn-ea"/>
                  </a:endParaRPr>
                </a:p>
              </p:txBody>
            </p:sp>
            <p:sp>
              <p:nvSpPr>
                <p:cNvPr id="621" name="Rectangle 522"/>
                <p:cNvSpPr>
                  <a:spLocks noChangeArrowheads="1"/>
                </p:cNvSpPr>
                <p:nvPr/>
              </p:nvSpPr>
              <p:spPr bwMode="auto">
                <a:xfrm>
                  <a:off x="2140" y="283"/>
                  <a:ext cx="15" cy="95"/>
                </a:xfrm>
                <a:prstGeom prst="rect">
                  <a:avLst/>
                </a:prstGeom>
                <a:grpFill/>
                <a:ln w="9525">
                  <a:noFill/>
                  <a:miter lim="800000"/>
                  <a:headEnd/>
                  <a:tailEnd/>
                </a:ln>
              </p:spPr>
              <p:txBody>
                <a:bodyPr/>
                <a:lstStyle/>
                <a:p>
                  <a:pPr>
                    <a:defRPr/>
                  </a:pPr>
                  <a:endParaRPr lang="en-US" dirty="0">
                    <a:ea typeface="+mn-ea"/>
                  </a:endParaRPr>
                </a:p>
              </p:txBody>
            </p:sp>
            <p:sp>
              <p:nvSpPr>
                <p:cNvPr id="622" name="Rectangle 523"/>
                <p:cNvSpPr>
                  <a:spLocks noChangeArrowheads="1"/>
                </p:cNvSpPr>
                <p:nvPr/>
              </p:nvSpPr>
              <p:spPr bwMode="auto">
                <a:xfrm>
                  <a:off x="2155" y="283"/>
                  <a:ext cx="16" cy="95"/>
                </a:xfrm>
                <a:prstGeom prst="rect">
                  <a:avLst/>
                </a:prstGeom>
                <a:grpFill/>
                <a:ln w="9525">
                  <a:noFill/>
                  <a:miter lim="800000"/>
                  <a:headEnd/>
                  <a:tailEnd/>
                </a:ln>
              </p:spPr>
              <p:txBody>
                <a:bodyPr/>
                <a:lstStyle/>
                <a:p>
                  <a:pPr>
                    <a:defRPr/>
                  </a:pPr>
                  <a:endParaRPr lang="en-US" dirty="0">
                    <a:ea typeface="+mn-ea"/>
                  </a:endParaRPr>
                </a:p>
              </p:txBody>
            </p:sp>
            <p:sp>
              <p:nvSpPr>
                <p:cNvPr id="623" name="Rectangle 524"/>
                <p:cNvSpPr>
                  <a:spLocks noChangeArrowheads="1"/>
                </p:cNvSpPr>
                <p:nvPr/>
              </p:nvSpPr>
              <p:spPr bwMode="auto">
                <a:xfrm>
                  <a:off x="2171" y="283"/>
                  <a:ext cx="16" cy="95"/>
                </a:xfrm>
                <a:prstGeom prst="rect">
                  <a:avLst/>
                </a:prstGeom>
                <a:grpFill/>
                <a:ln w="9525">
                  <a:noFill/>
                  <a:miter lim="800000"/>
                  <a:headEnd/>
                  <a:tailEnd/>
                </a:ln>
              </p:spPr>
              <p:txBody>
                <a:bodyPr/>
                <a:lstStyle/>
                <a:p>
                  <a:pPr>
                    <a:defRPr/>
                  </a:pPr>
                  <a:endParaRPr lang="en-US" dirty="0">
                    <a:ea typeface="+mn-ea"/>
                  </a:endParaRPr>
                </a:p>
              </p:txBody>
            </p:sp>
            <p:sp>
              <p:nvSpPr>
                <p:cNvPr id="624" name="Rectangle 525"/>
                <p:cNvSpPr>
                  <a:spLocks noChangeArrowheads="1"/>
                </p:cNvSpPr>
                <p:nvPr/>
              </p:nvSpPr>
              <p:spPr bwMode="auto">
                <a:xfrm>
                  <a:off x="2187" y="283"/>
                  <a:ext cx="19" cy="95"/>
                </a:xfrm>
                <a:prstGeom prst="rect">
                  <a:avLst/>
                </a:prstGeom>
                <a:grpFill/>
                <a:ln w="9525">
                  <a:noFill/>
                  <a:miter lim="800000"/>
                  <a:headEnd/>
                  <a:tailEnd/>
                </a:ln>
              </p:spPr>
              <p:txBody>
                <a:bodyPr/>
                <a:lstStyle/>
                <a:p>
                  <a:pPr>
                    <a:defRPr/>
                  </a:pPr>
                  <a:endParaRPr lang="en-US" dirty="0">
                    <a:ea typeface="+mn-ea"/>
                  </a:endParaRPr>
                </a:p>
              </p:txBody>
            </p:sp>
            <p:sp>
              <p:nvSpPr>
                <p:cNvPr id="625" name="Rectangle 526"/>
                <p:cNvSpPr>
                  <a:spLocks noChangeArrowheads="1"/>
                </p:cNvSpPr>
                <p:nvPr/>
              </p:nvSpPr>
              <p:spPr bwMode="auto">
                <a:xfrm>
                  <a:off x="2203" y="283"/>
                  <a:ext cx="15" cy="95"/>
                </a:xfrm>
                <a:prstGeom prst="rect">
                  <a:avLst/>
                </a:prstGeom>
                <a:grpFill/>
                <a:ln w="9525">
                  <a:noFill/>
                  <a:miter lim="800000"/>
                  <a:headEnd/>
                  <a:tailEnd/>
                </a:ln>
              </p:spPr>
              <p:txBody>
                <a:bodyPr/>
                <a:lstStyle/>
                <a:p>
                  <a:pPr>
                    <a:defRPr/>
                  </a:pPr>
                  <a:endParaRPr lang="en-US" dirty="0">
                    <a:ea typeface="+mn-ea"/>
                  </a:endParaRPr>
                </a:p>
              </p:txBody>
            </p:sp>
            <p:sp>
              <p:nvSpPr>
                <p:cNvPr id="626" name="Rectangle 527"/>
                <p:cNvSpPr>
                  <a:spLocks noChangeArrowheads="1"/>
                </p:cNvSpPr>
                <p:nvPr/>
              </p:nvSpPr>
              <p:spPr bwMode="auto">
                <a:xfrm>
                  <a:off x="2218" y="283"/>
                  <a:ext cx="16" cy="95"/>
                </a:xfrm>
                <a:prstGeom prst="rect">
                  <a:avLst/>
                </a:prstGeom>
                <a:grpFill/>
                <a:ln w="9525">
                  <a:noFill/>
                  <a:miter lim="800000"/>
                  <a:headEnd/>
                  <a:tailEnd/>
                </a:ln>
              </p:spPr>
              <p:txBody>
                <a:bodyPr/>
                <a:lstStyle/>
                <a:p>
                  <a:pPr>
                    <a:defRPr/>
                  </a:pPr>
                  <a:endParaRPr lang="en-US" dirty="0">
                    <a:ea typeface="+mn-ea"/>
                  </a:endParaRPr>
                </a:p>
              </p:txBody>
            </p:sp>
            <p:sp>
              <p:nvSpPr>
                <p:cNvPr id="627" name="Rectangle 528"/>
                <p:cNvSpPr>
                  <a:spLocks noChangeArrowheads="1"/>
                </p:cNvSpPr>
                <p:nvPr/>
              </p:nvSpPr>
              <p:spPr bwMode="auto">
                <a:xfrm>
                  <a:off x="2234" y="283"/>
                  <a:ext cx="16" cy="95"/>
                </a:xfrm>
                <a:prstGeom prst="rect">
                  <a:avLst/>
                </a:prstGeom>
                <a:grpFill/>
                <a:ln w="9525">
                  <a:noFill/>
                  <a:miter lim="800000"/>
                  <a:headEnd/>
                  <a:tailEnd/>
                </a:ln>
              </p:spPr>
              <p:txBody>
                <a:bodyPr/>
                <a:lstStyle/>
                <a:p>
                  <a:pPr>
                    <a:defRPr/>
                  </a:pPr>
                  <a:endParaRPr lang="en-US" dirty="0">
                    <a:ea typeface="+mn-ea"/>
                  </a:endParaRPr>
                </a:p>
              </p:txBody>
            </p:sp>
            <p:sp>
              <p:nvSpPr>
                <p:cNvPr id="628" name="Rectangle 529"/>
                <p:cNvSpPr>
                  <a:spLocks noChangeArrowheads="1"/>
                </p:cNvSpPr>
                <p:nvPr/>
              </p:nvSpPr>
              <p:spPr bwMode="auto">
                <a:xfrm>
                  <a:off x="2250" y="283"/>
                  <a:ext cx="16" cy="95"/>
                </a:xfrm>
                <a:prstGeom prst="rect">
                  <a:avLst/>
                </a:prstGeom>
                <a:grpFill/>
                <a:ln w="9525">
                  <a:noFill/>
                  <a:miter lim="800000"/>
                  <a:headEnd/>
                  <a:tailEnd/>
                </a:ln>
              </p:spPr>
              <p:txBody>
                <a:bodyPr/>
                <a:lstStyle/>
                <a:p>
                  <a:pPr>
                    <a:defRPr/>
                  </a:pPr>
                  <a:endParaRPr lang="en-US" dirty="0">
                    <a:ea typeface="+mn-ea"/>
                  </a:endParaRPr>
                </a:p>
              </p:txBody>
            </p:sp>
            <p:sp>
              <p:nvSpPr>
                <p:cNvPr id="629" name="Rectangle 530"/>
                <p:cNvSpPr>
                  <a:spLocks noChangeArrowheads="1"/>
                </p:cNvSpPr>
                <p:nvPr/>
              </p:nvSpPr>
              <p:spPr bwMode="auto">
                <a:xfrm>
                  <a:off x="2266" y="283"/>
                  <a:ext cx="15" cy="95"/>
                </a:xfrm>
                <a:prstGeom prst="rect">
                  <a:avLst/>
                </a:prstGeom>
                <a:grpFill/>
                <a:ln w="9525">
                  <a:noFill/>
                  <a:miter lim="800000"/>
                  <a:headEnd/>
                  <a:tailEnd/>
                </a:ln>
              </p:spPr>
              <p:txBody>
                <a:bodyPr/>
                <a:lstStyle/>
                <a:p>
                  <a:pPr>
                    <a:defRPr/>
                  </a:pPr>
                  <a:endParaRPr lang="en-US" dirty="0">
                    <a:ea typeface="+mn-ea"/>
                  </a:endParaRPr>
                </a:p>
              </p:txBody>
            </p:sp>
            <p:sp>
              <p:nvSpPr>
                <p:cNvPr id="630" name="Rectangle 531"/>
                <p:cNvSpPr>
                  <a:spLocks noChangeArrowheads="1"/>
                </p:cNvSpPr>
                <p:nvPr/>
              </p:nvSpPr>
              <p:spPr bwMode="auto">
                <a:xfrm>
                  <a:off x="2281" y="283"/>
                  <a:ext cx="16" cy="95"/>
                </a:xfrm>
                <a:prstGeom prst="rect">
                  <a:avLst/>
                </a:prstGeom>
                <a:grpFill/>
                <a:ln w="9525">
                  <a:noFill/>
                  <a:miter lim="800000"/>
                  <a:headEnd/>
                  <a:tailEnd/>
                </a:ln>
              </p:spPr>
              <p:txBody>
                <a:bodyPr/>
                <a:lstStyle/>
                <a:p>
                  <a:pPr>
                    <a:defRPr/>
                  </a:pPr>
                  <a:endParaRPr lang="en-US" dirty="0">
                    <a:ea typeface="+mn-ea"/>
                  </a:endParaRPr>
                </a:p>
              </p:txBody>
            </p:sp>
            <p:sp>
              <p:nvSpPr>
                <p:cNvPr id="631" name="Rectangle 532"/>
                <p:cNvSpPr>
                  <a:spLocks noChangeArrowheads="1"/>
                </p:cNvSpPr>
                <p:nvPr/>
              </p:nvSpPr>
              <p:spPr bwMode="auto">
                <a:xfrm>
                  <a:off x="2297" y="283"/>
                  <a:ext cx="16" cy="95"/>
                </a:xfrm>
                <a:prstGeom prst="rect">
                  <a:avLst/>
                </a:prstGeom>
                <a:grpFill/>
                <a:ln w="9525">
                  <a:noFill/>
                  <a:miter lim="800000"/>
                  <a:headEnd/>
                  <a:tailEnd/>
                </a:ln>
              </p:spPr>
              <p:txBody>
                <a:bodyPr/>
                <a:lstStyle/>
                <a:p>
                  <a:pPr>
                    <a:defRPr/>
                  </a:pPr>
                  <a:endParaRPr lang="en-US" dirty="0">
                    <a:ea typeface="+mn-ea"/>
                  </a:endParaRPr>
                </a:p>
              </p:txBody>
            </p:sp>
            <p:sp>
              <p:nvSpPr>
                <p:cNvPr id="632" name="Rectangle 533"/>
                <p:cNvSpPr>
                  <a:spLocks noChangeArrowheads="1"/>
                </p:cNvSpPr>
                <p:nvPr/>
              </p:nvSpPr>
              <p:spPr bwMode="auto">
                <a:xfrm>
                  <a:off x="2313" y="283"/>
                  <a:ext cx="16" cy="95"/>
                </a:xfrm>
                <a:prstGeom prst="rect">
                  <a:avLst/>
                </a:prstGeom>
                <a:grpFill/>
                <a:ln w="9525">
                  <a:noFill/>
                  <a:miter lim="800000"/>
                  <a:headEnd/>
                  <a:tailEnd/>
                </a:ln>
              </p:spPr>
              <p:txBody>
                <a:bodyPr/>
                <a:lstStyle/>
                <a:p>
                  <a:pPr>
                    <a:defRPr/>
                  </a:pPr>
                  <a:endParaRPr lang="en-US" dirty="0">
                    <a:ea typeface="+mn-ea"/>
                  </a:endParaRPr>
                </a:p>
              </p:txBody>
            </p:sp>
            <p:sp>
              <p:nvSpPr>
                <p:cNvPr id="633" name="Rectangle 534"/>
                <p:cNvSpPr>
                  <a:spLocks noChangeArrowheads="1"/>
                </p:cNvSpPr>
                <p:nvPr/>
              </p:nvSpPr>
              <p:spPr bwMode="auto">
                <a:xfrm>
                  <a:off x="2329" y="283"/>
                  <a:ext cx="15" cy="95"/>
                </a:xfrm>
                <a:prstGeom prst="rect">
                  <a:avLst/>
                </a:prstGeom>
                <a:grpFill/>
                <a:ln w="9525">
                  <a:noFill/>
                  <a:miter lim="800000"/>
                  <a:headEnd/>
                  <a:tailEnd/>
                </a:ln>
              </p:spPr>
              <p:txBody>
                <a:bodyPr/>
                <a:lstStyle/>
                <a:p>
                  <a:pPr>
                    <a:defRPr/>
                  </a:pPr>
                  <a:endParaRPr lang="en-US" dirty="0">
                    <a:ea typeface="+mn-ea"/>
                  </a:endParaRPr>
                </a:p>
              </p:txBody>
            </p:sp>
            <p:sp>
              <p:nvSpPr>
                <p:cNvPr id="634" name="Rectangle 535"/>
                <p:cNvSpPr>
                  <a:spLocks noChangeArrowheads="1"/>
                </p:cNvSpPr>
                <p:nvPr/>
              </p:nvSpPr>
              <p:spPr bwMode="auto">
                <a:xfrm>
                  <a:off x="2344" y="283"/>
                  <a:ext cx="19" cy="95"/>
                </a:xfrm>
                <a:prstGeom prst="rect">
                  <a:avLst/>
                </a:prstGeom>
                <a:grpFill/>
                <a:ln w="9525">
                  <a:noFill/>
                  <a:miter lim="800000"/>
                  <a:headEnd/>
                  <a:tailEnd/>
                </a:ln>
              </p:spPr>
              <p:txBody>
                <a:bodyPr/>
                <a:lstStyle/>
                <a:p>
                  <a:pPr>
                    <a:defRPr/>
                  </a:pPr>
                  <a:endParaRPr lang="en-US" dirty="0">
                    <a:ea typeface="+mn-ea"/>
                  </a:endParaRPr>
                </a:p>
              </p:txBody>
            </p:sp>
            <p:sp>
              <p:nvSpPr>
                <p:cNvPr id="635" name="Rectangle 536"/>
                <p:cNvSpPr>
                  <a:spLocks noChangeArrowheads="1"/>
                </p:cNvSpPr>
                <p:nvPr/>
              </p:nvSpPr>
              <p:spPr bwMode="auto">
                <a:xfrm>
                  <a:off x="2360" y="283"/>
                  <a:ext cx="16" cy="95"/>
                </a:xfrm>
                <a:prstGeom prst="rect">
                  <a:avLst/>
                </a:prstGeom>
                <a:grpFill/>
                <a:ln w="9525">
                  <a:noFill/>
                  <a:miter lim="800000"/>
                  <a:headEnd/>
                  <a:tailEnd/>
                </a:ln>
              </p:spPr>
              <p:txBody>
                <a:bodyPr/>
                <a:lstStyle/>
                <a:p>
                  <a:pPr>
                    <a:defRPr/>
                  </a:pPr>
                  <a:endParaRPr lang="en-US" dirty="0">
                    <a:ea typeface="+mn-ea"/>
                  </a:endParaRPr>
                </a:p>
              </p:txBody>
            </p:sp>
            <p:sp>
              <p:nvSpPr>
                <p:cNvPr id="636" name="Rectangle 537"/>
                <p:cNvSpPr>
                  <a:spLocks noChangeArrowheads="1"/>
                </p:cNvSpPr>
                <p:nvPr/>
              </p:nvSpPr>
              <p:spPr bwMode="auto">
                <a:xfrm>
                  <a:off x="2376" y="283"/>
                  <a:ext cx="15" cy="95"/>
                </a:xfrm>
                <a:prstGeom prst="rect">
                  <a:avLst/>
                </a:prstGeom>
                <a:grpFill/>
                <a:ln w="9525">
                  <a:noFill/>
                  <a:miter lim="800000"/>
                  <a:headEnd/>
                  <a:tailEnd/>
                </a:ln>
              </p:spPr>
              <p:txBody>
                <a:bodyPr/>
                <a:lstStyle/>
                <a:p>
                  <a:pPr>
                    <a:defRPr/>
                  </a:pPr>
                  <a:endParaRPr lang="en-US" dirty="0">
                    <a:ea typeface="+mn-ea"/>
                  </a:endParaRPr>
                </a:p>
              </p:txBody>
            </p:sp>
            <p:sp>
              <p:nvSpPr>
                <p:cNvPr id="637" name="Rectangle 538"/>
                <p:cNvSpPr>
                  <a:spLocks noChangeArrowheads="1"/>
                </p:cNvSpPr>
                <p:nvPr/>
              </p:nvSpPr>
              <p:spPr bwMode="auto">
                <a:xfrm>
                  <a:off x="2391" y="283"/>
                  <a:ext cx="16" cy="95"/>
                </a:xfrm>
                <a:prstGeom prst="rect">
                  <a:avLst/>
                </a:prstGeom>
                <a:grpFill/>
                <a:ln w="9525">
                  <a:noFill/>
                  <a:miter lim="800000"/>
                  <a:headEnd/>
                  <a:tailEnd/>
                </a:ln>
              </p:spPr>
              <p:txBody>
                <a:bodyPr/>
                <a:lstStyle/>
                <a:p>
                  <a:pPr>
                    <a:defRPr/>
                  </a:pPr>
                  <a:endParaRPr lang="en-US" dirty="0">
                    <a:ea typeface="+mn-ea"/>
                  </a:endParaRPr>
                </a:p>
              </p:txBody>
            </p:sp>
            <p:sp>
              <p:nvSpPr>
                <p:cNvPr id="638" name="Rectangle 539"/>
                <p:cNvSpPr>
                  <a:spLocks noChangeArrowheads="1"/>
                </p:cNvSpPr>
                <p:nvPr/>
              </p:nvSpPr>
              <p:spPr bwMode="auto">
                <a:xfrm>
                  <a:off x="2407" y="283"/>
                  <a:ext cx="16" cy="95"/>
                </a:xfrm>
                <a:prstGeom prst="rect">
                  <a:avLst/>
                </a:prstGeom>
                <a:grpFill/>
                <a:ln w="9525">
                  <a:noFill/>
                  <a:miter lim="800000"/>
                  <a:headEnd/>
                  <a:tailEnd/>
                </a:ln>
              </p:spPr>
              <p:txBody>
                <a:bodyPr/>
                <a:lstStyle/>
                <a:p>
                  <a:pPr>
                    <a:defRPr/>
                  </a:pPr>
                  <a:endParaRPr lang="en-US" dirty="0">
                    <a:ea typeface="+mn-ea"/>
                  </a:endParaRPr>
                </a:p>
              </p:txBody>
            </p:sp>
            <p:sp>
              <p:nvSpPr>
                <p:cNvPr id="639" name="Rectangle 540"/>
                <p:cNvSpPr>
                  <a:spLocks noChangeArrowheads="1"/>
                </p:cNvSpPr>
                <p:nvPr/>
              </p:nvSpPr>
              <p:spPr bwMode="auto">
                <a:xfrm>
                  <a:off x="2423" y="283"/>
                  <a:ext cx="16" cy="95"/>
                </a:xfrm>
                <a:prstGeom prst="rect">
                  <a:avLst/>
                </a:prstGeom>
                <a:grpFill/>
                <a:ln w="9525">
                  <a:noFill/>
                  <a:miter lim="800000"/>
                  <a:headEnd/>
                  <a:tailEnd/>
                </a:ln>
              </p:spPr>
              <p:txBody>
                <a:bodyPr/>
                <a:lstStyle/>
                <a:p>
                  <a:pPr>
                    <a:defRPr/>
                  </a:pPr>
                  <a:endParaRPr lang="en-US" dirty="0">
                    <a:ea typeface="+mn-ea"/>
                  </a:endParaRPr>
                </a:p>
              </p:txBody>
            </p:sp>
            <p:sp>
              <p:nvSpPr>
                <p:cNvPr id="640" name="Rectangle 541"/>
                <p:cNvSpPr>
                  <a:spLocks noChangeArrowheads="1"/>
                </p:cNvSpPr>
                <p:nvPr/>
              </p:nvSpPr>
              <p:spPr bwMode="auto">
                <a:xfrm>
                  <a:off x="2439" y="283"/>
                  <a:ext cx="15" cy="95"/>
                </a:xfrm>
                <a:prstGeom prst="rect">
                  <a:avLst/>
                </a:prstGeom>
                <a:grpFill/>
                <a:ln w="9525">
                  <a:noFill/>
                  <a:miter lim="800000"/>
                  <a:headEnd/>
                  <a:tailEnd/>
                </a:ln>
              </p:spPr>
              <p:txBody>
                <a:bodyPr/>
                <a:lstStyle/>
                <a:p>
                  <a:pPr>
                    <a:defRPr/>
                  </a:pPr>
                  <a:endParaRPr lang="en-US" dirty="0">
                    <a:ea typeface="+mn-ea"/>
                  </a:endParaRPr>
                </a:p>
              </p:txBody>
            </p:sp>
            <p:sp>
              <p:nvSpPr>
                <p:cNvPr id="641" name="Rectangle 542"/>
                <p:cNvSpPr>
                  <a:spLocks noChangeArrowheads="1"/>
                </p:cNvSpPr>
                <p:nvPr/>
              </p:nvSpPr>
              <p:spPr bwMode="auto">
                <a:xfrm>
                  <a:off x="2454" y="283"/>
                  <a:ext cx="16" cy="95"/>
                </a:xfrm>
                <a:prstGeom prst="rect">
                  <a:avLst/>
                </a:prstGeom>
                <a:grpFill/>
                <a:ln w="9525">
                  <a:noFill/>
                  <a:miter lim="800000"/>
                  <a:headEnd/>
                  <a:tailEnd/>
                </a:ln>
              </p:spPr>
              <p:txBody>
                <a:bodyPr/>
                <a:lstStyle/>
                <a:p>
                  <a:pPr>
                    <a:defRPr/>
                  </a:pPr>
                  <a:endParaRPr lang="en-US" dirty="0">
                    <a:ea typeface="+mn-ea"/>
                  </a:endParaRPr>
                </a:p>
              </p:txBody>
            </p:sp>
            <p:sp>
              <p:nvSpPr>
                <p:cNvPr id="642" name="Rectangle 543"/>
                <p:cNvSpPr>
                  <a:spLocks noChangeArrowheads="1"/>
                </p:cNvSpPr>
                <p:nvPr/>
              </p:nvSpPr>
              <p:spPr bwMode="auto">
                <a:xfrm>
                  <a:off x="2470" y="283"/>
                  <a:ext cx="16" cy="95"/>
                </a:xfrm>
                <a:prstGeom prst="rect">
                  <a:avLst/>
                </a:prstGeom>
                <a:grpFill/>
                <a:ln w="9525">
                  <a:noFill/>
                  <a:miter lim="800000"/>
                  <a:headEnd/>
                  <a:tailEnd/>
                </a:ln>
              </p:spPr>
              <p:txBody>
                <a:bodyPr/>
                <a:lstStyle/>
                <a:p>
                  <a:pPr>
                    <a:defRPr/>
                  </a:pPr>
                  <a:endParaRPr lang="en-US" dirty="0">
                    <a:ea typeface="+mn-ea"/>
                  </a:endParaRPr>
                </a:p>
              </p:txBody>
            </p:sp>
            <p:sp>
              <p:nvSpPr>
                <p:cNvPr id="643" name="Rectangle 544"/>
                <p:cNvSpPr>
                  <a:spLocks noChangeArrowheads="1"/>
                </p:cNvSpPr>
                <p:nvPr/>
              </p:nvSpPr>
              <p:spPr bwMode="auto">
                <a:xfrm>
                  <a:off x="2486" y="283"/>
                  <a:ext cx="19" cy="95"/>
                </a:xfrm>
                <a:prstGeom prst="rect">
                  <a:avLst/>
                </a:prstGeom>
                <a:grpFill/>
                <a:ln w="9525">
                  <a:noFill/>
                  <a:miter lim="800000"/>
                  <a:headEnd/>
                  <a:tailEnd/>
                </a:ln>
              </p:spPr>
              <p:txBody>
                <a:bodyPr/>
                <a:lstStyle/>
                <a:p>
                  <a:pPr>
                    <a:defRPr/>
                  </a:pPr>
                  <a:endParaRPr lang="en-US" dirty="0">
                    <a:ea typeface="+mn-ea"/>
                  </a:endParaRPr>
                </a:p>
              </p:txBody>
            </p:sp>
            <p:sp>
              <p:nvSpPr>
                <p:cNvPr id="644" name="Rectangle 545"/>
                <p:cNvSpPr>
                  <a:spLocks noChangeArrowheads="1"/>
                </p:cNvSpPr>
                <p:nvPr/>
              </p:nvSpPr>
              <p:spPr bwMode="auto">
                <a:xfrm>
                  <a:off x="2502" y="283"/>
                  <a:ext cx="15" cy="95"/>
                </a:xfrm>
                <a:prstGeom prst="rect">
                  <a:avLst/>
                </a:prstGeom>
                <a:grpFill/>
                <a:ln w="9525">
                  <a:noFill/>
                  <a:miter lim="800000"/>
                  <a:headEnd/>
                  <a:tailEnd/>
                </a:ln>
              </p:spPr>
              <p:txBody>
                <a:bodyPr/>
                <a:lstStyle/>
                <a:p>
                  <a:pPr>
                    <a:defRPr/>
                  </a:pPr>
                  <a:endParaRPr lang="en-US" dirty="0">
                    <a:ea typeface="+mn-ea"/>
                  </a:endParaRPr>
                </a:p>
              </p:txBody>
            </p:sp>
            <p:sp>
              <p:nvSpPr>
                <p:cNvPr id="645" name="Rectangle 546"/>
                <p:cNvSpPr>
                  <a:spLocks noChangeArrowheads="1"/>
                </p:cNvSpPr>
                <p:nvPr/>
              </p:nvSpPr>
              <p:spPr bwMode="auto">
                <a:xfrm>
                  <a:off x="2517" y="283"/>
                  <a:ext cx="16" cy="95"/>
                </a:xfrm>
                <a:prstGeom prst="rect">
                  <a:avLst/>
                </a:prstGeom>
                <a:grpFill/>
                <a:ln w="9525">
                  <a:noFill/>
                  <a:miter lim="800000"/>
                  <a:headEnd/>
                  <a:tailEnd/>
                </a:ln>
              </p:spPr>
              <p:txBody>
                <a:bodyPr/>
                <a:lstStyle/>
                <a:p>
                  <a:pPr>
                    <a:defRPr/>
                  </a:pPr>
                  <a:endParaRPr lang="en-US" dirty="0">
                    <a:ea typeface="+mn-ea"/>
                  </a:endParaRPr>
                </a:p>
              </p:txBody>
            </p:sp>
            <p:sp>
              <p:nvSpPr>
                <p:cNvPr id="646" name="Rectangle 547"/>
                <p:cNvSpPr>
                  <a:spLocks noChangeArrowheads="1"/>
                </p:cNvSpPr>
                <p:nvPr/>
              </p:nvSpPr>
              <p:spPr bwMode="auto">
                <a:xfrm>
                  <a:off x="2533" y="283"/>
                  <a:ext cx="16" cy="95"/>
                </a:xfrm>
                <a:prstGeom prst="rect">
                  <a:avLst/>
                </a:prstGeom>
                <a:grpFill/>
                <a:ln w="9525">
                  <a:noFill/>
                  <a:miter lim="800000"/>
                  <a:headEnd/>
                  <a:tailEnd/>
                </a:ln>
              </p:spPr>
              <p:txBody>
                <a:bodyPr/>
                <a:lstStyle/>
                <a:p>
                  <a:pPr>
                    <a:defRPr/>
                  </a:pPr>
                  <a:endParaRPr lang="en-US" dirty="0">
                    <a:ea typeface="+mn-ea"/>
                  </a:endParaRPr>
                </a:p>
              </p:txBody>
            </p:sp>
            <p:sp>
              <p:nvSpPr>
                <p:cNvPr id="647" name="Rectangle 548"/>
                <p:cNvSpPr>
                  <a:spLocks noChangeArrowheads="1"/>
                </p:cNvSpPr>
                <p:nvPr/>
              </p:nvSpPr>
              <p:spPr bwMode="auto">
                <a:xfrm>
                  <a:off x="2549" y="283"/>
                  <a:ext cx="16" cy="95"/>
                </a:xfrm>
                <a:prstGeom prst="rect">
                  <a:avLst/>
                </a:prstGeom>
                <a:grpFill/>
                <a:ln w="9525">
                  <a:noFill/>
                  <a:miter lim="800000"/>
                  <a:headEnd/>
                  <a:tailEnd/>
                </a:ln>
              </p:spPr>
              <p:txBody>
                <a:bodyPr/>
                <a:lstStyle/>
                <a:p>
                  <a:pPr>
                    <a:defRPr/>
                  </a:pPr>
                  <a:endParaRPr lang="en-US" dirty="0">
                    <a:ea typeface="+mn-ea"/>
                  </a:endParaRPr>
                </a:p>
              </p:txBody>
            </p:sp>
            <p:sp>
              <p:nvSpPr>
                <p:cNvPr id="648" name="Rectangle 549"/>
                <p:cNvSpPr>
                  <a:spLocks noChangeArrowheads="1"/>
                </p:cNvSpPr>
                <p:nvPr/>
              </p:nvSpPr>
              <p:spPr bwMode="auto">
                <a:xfrm>
                  <a:off x="2565" y="283"/>
                  <a:ext cx="15" cy="95"/>
                </a:xfrm>
                <a:prstGeom prst="rect">
                  <a:avLst/>
                </a:prstGeom>
                <a:grpFill/>
                <a:ln w="9525">
                  <a:noFill/>
                  <a:miter lim="800000"/>
                  <a:headEnd/>
                  <a:tailEnd/>
                </a:ln>
              </p:spPr>
              <p:txBody>
                <a:bodyPr/>
                <a:lstStyle/>
                <a:p>
                  <a:pPr>
                    <a:defRPr/>
                  </a:pPr>
                  <a:endParaRPr lang="en-US" dirty="0">
                    <a:ea typeface="+mn-ea"/>
                  </a:endParaRPr>
                </a:p>
              </p:txBody>
            </p:sp>
            <p:sp>
              <p:nvSpPr>
                <p:cNvPr id="649" name="Rectangle 550"/>
                <p:cNvSpPr>
                  <a:spLocks noChangeArrowheads="1"/>
                </p:cNvSpPr>
                <p:nvPr/>
              </p:nvSpPr>
              <p:spPr bwMode="auto">
                <a:xfrm>
                  <a:off x="2580" y="283"/>
                  <a:ext cx="16" cy="95"/>
                </a:xfrm>
                <a:prstGeom prst="rect">
                  <a:avLst/>
                </a:prstGeom>
                <a:grpFill/>
                <a:ln w="9525">
                  <a:noFill/>
                  <a:miter lim="800000"/>
                  <a:headEnd/>
                  <a:tailEnd/>
                </a:ln>
              </p:spPr>
              <p:txBody>
                <a:bodyPr/>
                <a:lstStyle/>
                <a:p>
                  <a:pPr>
                    <a:defRPr/>
                  </a:pPr>
                  <a:endParaRPr lang="en-US" dirty="0">
                    <a:ea typeface="+mn-ea"/>
                  </a:endParaRPr>
                </a:p>
              </p:txBody>
            </p:sp>
            <p:sp>
              <p:nvSpPr>
                <p:cNvPr id="650" name="Rectangle 551"/>
                <p:cNvSpPr>
                  <a:spLocks noChangeArrowheads="1"/>
                </p:cNvSpPr>
                <p:nvPr/>
              </p:nvSpPr>
              <p:spPr bwMode="auto">
                <a:xfrm>
                  <a:off x="2596" y="283"/>
                  <a:ext cx="16" cy="95"/>
                </a:xfrm>
                <a:prstGeom prst="rect">
                  <a:avLst/>
                </a:prstGeom>
                <a:grpFill/>
                <a:ln w="9525">
                  <a:noFill/>
                  <a:miter lim="800000"/>
                  <a:headEnd/>
                  <a:tailEnd/>
                </a:ln>
              </p:spPr>
              <p:txBody>
                <a:bodyPr/>
                <a:lstStyle/>
                <a:p>
                  <a:pPr>
                    <a:defRPr/>
                  </a:pPr>
                  <a:endParaRPr lang="en-US" dirty="0">
                    <a:ea typeface="+mn-ea"/>
                  </a:endParaRPr>
                </a:p>
              </p:txBody>
            </p:sp>
            <p:sp>
              <p:nvSpPr>
                <p:cNvPr id="651" name="Rectangle 552"/>
                <p:cNvSpPr>
                  <a:spLocks noChangeArrowheads="1"/>
                </p:cNvSpPr>
                <p:nvPr/>
              </p:nvSpPr>
              <p:spPr bwMode="auto">
                <a:xfrm>
                  <a:off x="2612" y="283"/>
                  <a:ext cx="15" cy="95"/>
                </a:xfrm>
                <a:prstGeom prst="rect">
                  <a:avLst/>
                </a:prstGeom>
                <a:grpFill/>
                <a:ln w="9525">
                  <a:noFill/>
                  <a:miter lim="800000"/>
                  <a:headEnd/>
                  <a:tailEnd/>
                </a:ln>
              </p:spPr>
              <p:txBody>
                <a:bodyPr/>
                <a:lstStyle/>
                <a:p>
                  <a:pPr>
                    <a:defRPr/>
                  </a:pPr>
                  <a:endParaRPr lang="en-US" dirty="0">
                    <a:ea typeface="+mn-ea"/>
                  </a:endParaRPr>
                </a:p>
              </p:txBody>
            </p:sp>
            <p:sp>
              <p:nvSpPr>
                <p:cNvPr id="652" name="Rectangle 553"/>
                <p:cNvSpPr>
                  <a:spLocks noChangeArrowheads="1"/>
                </p:cNvSpPr>
                <p:nvPr/>
              </p:nvSpPr>
              <p:spPr bwMode="auto">
                <a:xfrm>
                  <a:off x="2627" y="283"/>
                  <a:ext cx="16" cy="95"/>
                </a:xfrm>
                <a:prstGeom prst="rect">
                  <a:avLst/>
                </a:prstGeom>
                <a:grpFill/>
                <a:ln w="9525">
                  <a:noFill/>
                  <a:miter lim="800000"/>
                  <a:headEnd/>
                  <a:tailEnd/>
                </a:ln>
              </p:spPr>
              <p:txBody>
                <a:bodyPr/>
                <a:lstStyle/>
                <a:p>
                  <a:pPr>
                    <a:defRPr/>
                  </a:pPr>
                  <a:endParaRPr lang="en-US" dirty="0">
                    <a:ea typeface="+mn-ea"/>
                  </a:endParaRPr>
                </a:p>
              </p:txBody>
            </p:sp>
            <p:sp>
              <p:nvSpPr>
                <p:cNvPr id="653" name="Rectangle 554"/>
                <p:cNvSpPr>
                  <a:spLocks noChangeArrowheads="1"/>
                </p:cNvSpPr>
                <p:nvPr/>
              </p:nvSpPr>
              <p:spPr bwMode="auto">
                <a:xfrm>
                  <a:off x="2643" y="283"/>
                  <a:ext cx="19" cy="95"/>
                </a:xfrm>
                <a:prstGeom prst="rect">
                  <a:avLst/>
                </a:prstGeom>
                <a:grpFill/>
                <a:ln w="9525">
                  <a:noFill/>
                  <a:miter lim="800000"/>
                  <a:headEnd/>
                  <a:tailEnd/>
                </a:ln>
              </p:spPr>
              <p:txBody>
                <a:bodyPr/>
                <a:lstStyle/>
                <a:p>
                  <a:pPr>
                    <a:defRPr/>
                  </a:pPr>
                  <a:endParaRPr lang="en-US" dirty="0">
                    <a:ea typeface="+mn-ea"/>
                  </a:endParaRPr>
                </a:p>
              </p:txBody>
            </p:sp>
            <p:sp>
              <p:nvSpPr>
                <p:cNvPr id="654" name="Rectangle 555"/>
                <p:cNvSpPr>
                  <a:spLocks noChangeArrowheads="1"/>
                </p:cNvSpPr>
                <p:nvPr/>
              </p:nvSpPr>
              <p:spPr bwMode="auto">
                <a:xfrm>
                  <a:off x="2659" y="283"/>
                  <a:ext cx="16" cy="95"/>
                </a:xfrm>
                <a:prstGeom prst="rect">
                  <a:avLst/>
                </a:prstGeom>
                <a:grpFill/>
                <a:ln w="9525">
                  <a:noFill/>
                  <a:miter lim="800000"/>
                  <a:headEnd/>
                  <a:tailEnd/>
                </a:ln>
              </p:spPr>
              <p:txBody>
                <a:bodyPr/>
                <a:lstStyle/>
                <a:p>
                  <a:pPr>
                    <a:defRPr/>
                  </a:pPr>
                  <a:endParaRPr lang="en-US" dirty="0">
                    <a:ea typeface="+mn-ea"/>
                  </a:endParaRPr>
                </a:p>
              </p:txBody>
            </p:sp>
            <p:sp>
              <p:nvSpPr>
                <p:cNvPr id="655" name="Rectangle 556"/>
                <p:cNvSpPr>
                  <a:spLocks noChangeArrowheads="1"/>
                </p:cNvSpPr>
                <p:nvPr/>
              </p:nvSpPr>
              <p:spPr bwMode="auto">
                <a:xfrm>
                  <a:off x="2675" y="283"/>
                  <a:ext cx="15" cy="95"/>
                </a:xfrm>
                <a:prstGeom prst="rect">
                  <a:avLst/>
                </a:prstGeom>
                <a:grpFill/>
                <a:ln w="9525">
                  <a:noFill/>
                  <a:miter lim="800000"/>
                  <a:headEnd/>
                  <a:tailEnd/>
                </a:ln>
              </p:spPr>
              <p:txBody>
                <a:bodyPr/>
                <a:lstStyle/>
                <a:p>
                  <a:pPr>
                    <a:defRPr/>
                  </a:pPr>
                  <a:endParaRPr lang="en-US" dirty="0">
                    <a:ea typeface="+mn-ea"/>
                  </a:endParaRPr>
                </a:p>
              </p:txBody>
            </p:sp>
            <p:sp>
              <p:nvSpPr>
                <p:cNvPr id="656" name="Rectangle 557"/>
                <p:cNvSpPr>
                  <a:spLocks noChangeArrowheads="1"/>
                </p:cNvSpPr>
                <p:nvPr/>
              </p:nvSpPr>
              <p:spPr bwMode="auto">
                <a:xfrm>
                  <a:off x="2690" y="283"/>
                  <a:ext cx="16" cy="95"/>
                </a:xfrm>
                <a:prstGeom prst="rect">
                  <a:avLst/>
                </a:prstGeom>
                <a:grpFill/>
                <a:ln w="9525">
                  <a:noFill/>
                  <a:miter lim="800000"/>
                  <a:headEnd/>
                  <a:tailEnd/>
                </a:ln>
              </p:spPr>
              <p:txBody>
                <a:bodyPr/>
                <a:lstStyle/>
                <a:p>
                  <a:pPr>
                    <a:defRPr/>
                  </a:pPr>
                  <a:endParaRPr lang="en-US" dirty="0">
                    <a:ea typeface="+mn-ea"/>
                  </a:endParaRPr>
                </a:p>
              </p:txBody>
            </p:sp>
            <p:sp>
              <p:nvSpPr>
                <p:cNvPr id="657" name="Rectangle 558"/>
                <p:cNvSpPr>
                  <a:spLocks noChangeArrowheads="1"/>
                </p:cNvSpPr>
                <p:nvPr/>
              </p:nvSpPr>
              <p:spPr bwMode="auto">
                <a:xfrm>
                  <a:off x="2706" y="283"/>
                  <a:ext cx="16" cy="95"/>
                </a:xfrm>
                <a:prstGeom prst="rect">
                  <a:avLst/>
                </a:prstGeom>
                <a:grpFill/>
                <a:ln w="9525">
                  <a:noFill/>
                  <a:miter lim="800000"/>
                  <a:headEnd/>
                  <a:tailEnd/>
                </a:ln>
              </p:spPr>
              <p:txBody>
                <a:bodyPr/>
                <a:lstStyle/>
                <a:p>
                  <a:pPr>
                    <a:defRPr/>
                  </a:pPr>
                  <a:endParaRPr lang="en-US" dirty="0">
                    <a:ea typeface="+mn-ea"/>
                  </a:endParaRPr>
                </a:p>
              </p:txBody>
            </p:sp>
            <p:sp>
              <p:nvSpPr>
                <p:cNvPr id="658" name="Rectangle 559"/>
                <p:cNvSpPr>
                  <a:spLocks noChangeArrowheads="1"/>
                </p:cNvSpPr>
                <p:nvPr/>
              </p:nvSpPr>
              <p:spPr bwMode="auto">
                <a:xfrm>
                  <a:off x="2722" y="283"/>
                  <a:ext cx="16" cy="95"/>
                </a:xfrm>
                <a:prstGeom prst="rect">
                  <a:avLst/>
                </a:prstGeom>
                <a:grpFill/>
                <a:ln w="9525">
                  <a:noFill/>
                  <a:miter lim="800000"/>
                  <a:headEnd/>
                  <a:tailEnd/>
                </a:ln>
              </p:spPr>
              <p:txBody>
                <a:bodyPr/>
                <a:lstStyle/>
                <a:p>
                  <a:pPr>
                    <a:defRPr/>
                  </a:pPr>
                  <a:endParaRPr lang="en-US" dirty="0">
                    <a:ea typeface="+mn-ea"/>
                  </a:endParaRPr>
                </a:p>
              </p:txBody>
            </p:sp>
            <p:sp>
              <p:nvSpPr>
                <p:cNvPr id="659" name="Rectangle 560"/>
                <p:cNvSpPr>
                  <a:spLocks noChangeArrowheads="1"/>
                </p:cNvSpPr>
                <p:nvPr/>
              </p:nvSpPr>
              <p:spPr bwMode="auto">
                <a:xfrm>
                  <a:off x="2738" y="283"/>
                  <a:ext cx="15" cy="95"/>
                </a:xfrm>
                <a:prstGeom prst="rect">
                  <a:avLst/>
                </a:prstGeom>
                <a:grpFill/>
                <a:ln w="9525">
                  <a:noFill/>
                  <a:miter lim="800000"/>
                  <a:headEnd/>
                  <a:tailEnd/>
                </a:ln>
              </p:spPr>
              <p:txBody>
                <a:bodyPr/>
                <a:lstStyle/>
                <a:p>
                  <a:pPr>
                    <a:defRPr/>
                  </a:pPr>
                  <a:endParaRPr lang="en-US" dirty="0">
                    <a:ea typeface="+mn-ea"/>
                  </a:endParaRPr>
                </a:p>
              </p:txBody>
            </p:sp>
            <p:sp>
              <p:nvSpPr>
                <p:cNvPr id="660" name="Rectangle 561"/>
                <p:cNvSpPr>
                  <a:spLocks noChangeArrowheads="1"/>
                </p:cNvSpPr>
                <p:nvPr/>
              </p:nvSpPr>
              <p:spPr bwMode="auto">
                <a:xfrm>
                  <a:off x="2753" y="283"/>
                  <a:ext cx="16" cy="95"/>
                </a:xfrm>
                <a:prstGeom prst="rect">
                  <a:avLst/>
                </a:prstGeom>
                <a:grpFill/>
                <a:ln w="9525">
                  <a:noFill/>
                  <a:miter lim="800000"/>
                  <a:headEnd/>
                  <a:tailEnd/>
                </a:ln>
              </p:spPr>
              <p:txBody>
                <a:bodyPr/>
                <a:lstStyle/>
                <a:p>
                  <a:pPr>
                    <a:defRPr/>
                  </a:pPr>
                  <a:endParaRPr lang="en-US" dirty="0">
                    <a:ea typeface="+mn-ea"/>
                  </a:endParaRPr>
                </a:p>
              </p:txBody>
            </p:sp>
            <p:sp>
              <p:nvSpPr>
                <p:cNvPr id="661" name="Rectangle 562"/>
                <p:cNvSpPr>
                  <a:spLocks noChangeArrowheads="1"/>
                </p:cNvSpPr>
                <p:nvPr/>
              </p:nvSpPr>
              <p:spPr bwMode="auto">
                <a:xfrm>
                  <a:off x="2769" y="283"/>
                  <a:ext cx="16" cy="95"/>
                </a:xfrm>
                <a:prstGeom prst="rect">
                  <a:avLst/>
                </a:prstGeom>
                <a:grpFill/>
                <a:ln w="9525">
                  <a:noFill/>
                  <a:miter lim="800000"/>
                  <a:headEnd/>
                  <a:tailEnd/>
                </a:ln>
              </p:spPr>
              <p:txBody>
                <a:bodyPr/>
                <a:lstStyle/>
                <a:p>
                  <a:pPr>
                    <a:defRPr/>
                  </a:pPr>
                  <a:endParaRPr lang="en-US" dirty="0">
                    <a:ea typeface="+mn-ea"/>
                  </a:endParaRPr>
                </a:p>
              </p:txBody>
            </p:sp>
            <p:sp>
              <p:nvSpPr>
                <p:cNvPr id="662" name="Rectangle 563"/>
                <p:cNvSpPr>
                  <a:spLocks noChangeArrowheads="1"/>
                </p:cNvSpPr>
                <p:nvPr/>
              </p:nvSpPr>
              <p:spPr bwMode="auto">
                <a:xfrm>
                  <a:off x="2785" y="283"/>
                  <a:ext cx="19" cy="95"/>
                </a:xfrm>
                <a:prstGeom prst="rect">
                  <a:avLst/>
                </a:prstGeom>
                <a:grpFill/>
                <a:ln w="9525">
                  <a:noFill/>
                  <a:miter lim="800000"/>
                  <a:headEnd/>
                  <a:tailEnd/>
                </a:ln>
              </p:spPr>
              <p:txBody>
                <a:bodyPr/>
                <a:lstStyle/>
                <a:p>
                  <a:pPr>
                    <a:defRPr/>
                  </a:pPr>
                  <a:endParaRPr lang="en-US" dirty="0">
                    <a:ea typeface="+mn-ea"/>
                  </a:endParaRPr>
                </a:p>
              </p:txBody>
            </p:sp>
            <p:sp>
              <p:nvSpPr>
                <p:cNvPr id="663" name="Rectangle 564"/>
                <p:cNvSpPr>
                  <a:spLocks noChangeArrowheads="1"/>
                </p:cNvSpPr>
                <p:nvPr/>
              </p:nvSpPr>
              <p:spPr bwMode="auto">
                <a:xfrm>
                  <a:off x="2801" y="283"/>
                  <a:ext cx="15" cy="95"/>
                </a:xfrm>
                <a:prstGeom prst="rect">
                  <a:avLst/>
                </a:prstGeom>
                <a:grpFill/>
                <a:ln w="9525">
                  <a:noFill/>
                  <a:miter lim="800000"/>
                  <a:headEnd/>
                  <a:tailEnd/>
                </a:ln>
              </p:spPr>
              <p:txBody>
                <a:bodyPr/>
                <a:lstStyle/>
                <a:p>
                  <a:pPr>
                    <a:defRPr/>
                  </a:pPr>
                  <a:endParaRPr lang="en-US" dirty="0">
                    <a:ea typeface="+mn-ea"/>
                  </a:endParaRPr>
                </a:p>
              </p:txBody>
            </p:sp>
            <p:sp>
              <p:nvSpPr>
                <p:cNvPr id="664" name="Rectangle 565"/>
                <p:cNvSpPr>
                  <a:spLocks noChangeArrowheads="1"/>
                </p:cNvSpPr>
                <p:nvPr/>
              </p:nvSpPr>
              <p:spPr bwMode="auto">
                <a:xfrm>
                  <a:off x="2816" y="283"/>
                  <a:ext cx="16" cy="95"/>
                </a:xfrm>
                <a:prstGeom prst="rect">
                  <a:avLst/>
                </a:prstGeom>
                <a:grpFill/>
                <a:ln w="9525">
                  <a:noFill/>
                  <a:miter lim="800000"/>
                  <a:headEnd/>
                  <a:tailEnd/>
                </a:ln>
              </p:spPr>
              <p:txBody>
                <a:bodyPr/>
                <a:lstStyle/>
                <a:p>
                  <a:pPr>
                    <a:defRPr/>
                  </a:pPr>
                  <a:endParaRPr lang="en-US" dirty="0">
                    <a:ea typeface="+mn-ea"/>
                  </a:endParaRPr>
                </a:p>
              </p:txBody>
            </p:sp>
            <p:sp>
              <p:nvSpPr>
                <p:cNvPr id="665" name="Rectangle 566"/>
                <p:cNvSpPr>
                  <a:spLocks noChangeArrowheads="1"/>
                </p:cNvSpPr>
                <p:nvPr/>
              </p:nvSpPr>
              <p:spPr bwMode="auto">
                <a:xfrm>
                  <a:off x="2832" y="283"/>
                  <a:ext cx="16" cy="95"/>
                </a:xfrm>
                <a:prstGeom prst="rect">
                  <a:avLst/>
                </a:prstGeom>
                <a:grpFill/>
                <a:ln w="9525">
                  <a:noFill/>
                  <a:miter lim="800000"/>
                  <a:headEnd/>
                  <a:tailEnd/>
                </a:ln>
              </p:spPr>
              <p:txBody>
                <a:bodyPr/>
                <a:lstStyle/>
                <a:p>
                  <a:pPr>
                    <a:defRPr/>
                  </a:pPr>
                  <a:endParaRPr lang="en-US" dirty="0">
                    <a:ea typeface="+mn-ea"/>
                  </a:endParaRPr>
                </a:p>
              </p:txBody>
            </p:sp>
            <p:sp>
              <p:nvSpPr>
                <p:cNvPr id="666" name="Rectangle 567"/>
                <p:cNvSpPr>
                  <a:spLocks noChangeArrowheads="1"/>
                </p:cNvSpPr>
                <p:nvPr/>
              </p:nvSpPr>
              <p:spPr bwMode="auto">
                <a:xfrm>
                  <a:off x="2848" y="283"/>
                  <a:ext cx="15" cy="95"/>
                </a:xfrm>
                <a:prstGeom prst="rect">
                  <a:avLst/>
                </a:prstGeom>
                <a:grpFill/>
                <a:ln w="9525">
                  <a:noFill/>
                  <a:miter lim="800000"/>
                  <a:headEnd/>
                  <a:tailEnd/>
                </a:ln>
              </p:spPr>
              <p:txBody>
                <a:bodyPr/>
                <a:lstStyle/>
                <a:p>
                  <a:pPr>
                    <a:defRPr/>
                  </a:pPr>
                  <a:endParaRPr lang="en-US" dirty="0">
                    <a:ea typeface="+mn-ea"/>
                  </a:endParaRPr>
                </a:p>
              </p:txBody>
            </p:sp>
            <p:sp>
              <p:nvSpPr>
                <p:cNvPr id="667" name="Rectangle 568"/>
                <p:cNvSpPr>
                  <a:spLocks noChangeArrowheads="1"/>
                </p:cNvSpPr>
                <p:nvPr/>
              </p:nvSpPr>
              <p:spPr bwMode="auto">
                <a:xfrm>
                  <a:off x="2863" y="283"/>
                  <a:ext cx="15" cy="95"/>
                </a:xfrm>
                <a:prstGeom prst="rect">
                  <a:avLst/>
                </a:prstGeom>
                <a:grpFill/>
                <a:ln w="9525">
                  <a:noFill/>
                  <a:miter lim="800000"/>
                  <a:headEnd/>
                  <a:tailEnd/>
                </a:ln>
              </p:spPr>
              <p:txBody>
                <a:bodyPr/>
                <a:lstStyle/>
                <a:p>
                  <a:pPr>
                    <a:defRPr/>
                  </a:pPr>
                  <a:endParaRPr lang="en-US" dirty="0">
                    <a:ea typeface="+mn-ea"/>
                  </a:endParaRPr>
                </a:p>
              </p:txBody>
            </p:sp>
            <p:sp>
              <p:nvSpPr>
                <p:cNvPr id="668" name="Rectangle 569"/>
                <p:cNvSpPr>
                  <a:spLocks noChangeArrowheads="1"/>
                </p:cNvSpPr>
                <p:nvPr/>
              </p:nvSpPr>
              <p:spPr bwMode="auto">
                <a:xfrm>
                  <a:off x="2878" y="283"/>
                  <a:ext cx="16" cy="95"/>
                </a:xfrm>
                <a:prstGeom prst="rect">
                  <a:avLst/>
                </a:prstGeom>
                <a:grpFill/>
                <a:ln w="9525">
                  <a:noFill/>
                  <a:miter lim="800000"/>
                  <a:headEnd/>
                  <a:tailEnd/>
                </a:ln>
              </p:spPr>
              <p:txBody>
                <a:bodyPr/>
                <a:lstStyle/>
                <a:p>
                  <a:pPr>
                    <a:defRPr/>
                  </a:pPr>
                  <a:endParaRPr lang="en-US" dirty="0">
                    <a:ea typeface="+mn-ea"/>
                  </a:endParaRPr>
                </a:p>
              </p:txBody>
            </p:sp>
            <p:sp>
              <p:nvSpPr>
                <p:cNvPr id="669" name="Rectangle 570"/>
                <p:cNvSpPr>
                  <a:spLocks noChangeArrowheads="1"/>
                </p:cNvSpPr>
                <p:nvPr/>
              </p:nvSpPr>
              <p:spPr bwMode="auto">
                <a:xfrm>
                  <a:off x="2894" y="283"/>
                  <a:ext cx="16" cy="95"/>
                </a:xfrm>
                <a:prstGeom prst="rect">
                  <a:avLst/>
                </a:prstGeom>
                <a:grpFill/>
                <a:ln w="9525">
                  <a:noFill/>
                  <a:miter lim="800000"/>
                  <a:headEnd/>
                  <a:tailEnd/>
                </a:ln>
              </p:spPr>
              <p:txBody>
                <a:bodyPr/>
                <a:lstStyle/>
                <a:p>
                  <a:pPr>
                    <a:defRPr/>
                  </a:pPr>
                  <a:endParaRPr lang="en-US" dirty="0">
                    <a:ea typeface="+mn-ea"/>
                  </a:endParaRPr>
                </a:p>
              </p:txBody>
            </p:sp>
            <p:sp>
              <p:nvSpPr>
                <p:cNvPr id="670" name="Rectangle 571"/>
                <p:cNvSpPr>
                  <a:spLocks noChangeArrowheads="1"/>
                </p:cNvSpPr>
                <p:nvPr/>
              </p:nvSpPr>
              <p:spPr bwMode="auto">
                <a:xfrm>
                  <a:off x="2910" y="283"/>
                  <a:ext cx="15" cy="95"/>
                </a:xfrm>
                <a:prstGeom prst="rect">
                  <a:avLst/>
                </a:prstGeom>
                <a:grpFill/>
                <a:ln w="9525">
                  <a:noFill/>
                  <a:miter lim="800000"/>
                  <a:headEnd/>
                  <a:tailEnd/>
                </a:ln>
              </p:spPr>
              <p:txBody>
                <a:bodyPr/>
                <a:lstStyle/>
                <a:p>
                  <a:pPr>
                    <a:defRPr/>
                  </a:pPr>
                  <a:endParaRPr lang="en-US" dirty="0">
                    <a:ea typeface="+mn-ea"/>
                  </a:endParaRPr>
                </a:p>
              </p:txBody>
            </p:sp>
            <p:sp>
              <p:nvSpPr>
                <p:cNvPr id="671" name="Rectangle 572"/>
                <p:cNvSpPr>
                  <a:spLocks noChangeArrowheads="1"/>
                </p:cNvSpPr>
                <p:nvPr/>
              </p:nvSpPr>
              <p:spPr bwMode="auto">
                <a:xfrm>
                  <a:off x="2925" y="283"/>
                  <a:ext cx="16" cy="95"/>
                </a:xfrm>
                <a:prstGeom prst="rect">
                  <a:avLst/>
                </a:prstGeom>
                <a:grpFill/>
                <a:ln w="9525">
                  <a:noFill/>
                  <a:miter lim="800000"/>
                  <a:headEnd/>
                  <a:tailEnd/>
                </a:ln>
              </p:spPr>
              <p:txBody>
                <a:bodyPr/>
                <a:lstStyle/>
                <a:p>
                  <a:pPr>
                    <a:defRPr/>
                  </a:pPr>
                  <a:endParaRPr lang="en-US" dirty="0">
                    <a:ea typeface="+mn-ea"/>
                  </a:endParaRPr>
                </a:p>
              </p:txBody>
            </p:sp>
            <p:sp>
              <p:nvSpPr>
                <p:cNvPr id="672" name="Rectangle 573"/>
                <p:cNvSpPr>
                  <a:spLocks noChangeArrowheads="1"/>
                </p:cNvSpPr>
                <p:nvPr/>
              </p:nvSpPr>
              <p:spPr bwMode="auto">
                <a:xfrm>
                  <a:off x="2941" y="283"/>
                  <a:ext cx="19" cy="95"/>
                </a:xfrm>
                <a:prstGeom prst="rect">
                  <a:avLst/>
                </a:prstGeom>
                <a:grpFill/>
                <a:ln w="9525">
                  <a:noFill/>
                  <a:miter lim="800000"/>
                  <a:headEnd/>
                  <a:tailEnd/>
                </a:ln>
              </p:spPr>
              <p:txBody>
                <a:bodyPr/>
                <a:lstStyle/>
                <a:p>
                  <a:pPr>
                    <a:defRPr/>
                  </a:pPr>
                  <a:endParaRPr lang="en-US" dirty="0">
                    <a:ea typeface="+mn-ea"/>
                  </a:endParaRPr>
                </a:p>
              </p:txBody>
            </p:sp>
            <p:sp>
              <p:nvSpPr>
                <p:cNvPr id="673" name="Rectangle 574"/>
                <p:cNvSpPr>
                  <a:spLocks noChangeArrowheads="1"/>
                </p:cNvSpPr>
                <p:nvPr/>
              </p:nvSpPr>
              <p:spPr bwMode="auto">
                <a:xfrm>
                  <a:off x="2957" y="283"/>
                  <a:ext cx="16" cy="95"/>
                </a:xfrm>
                <a:prstGeom prst="rect">
                  <a:avLst/>
                </a:prstGeom>
                <a:grpFill/>
                <a:ln w="9525">
                  <a:noFill/>
                  <a:miter lim="800000"/>
                  <a:headEnd/>
                  <a:tailEnd/>
                </a:ln>
              </p:spPr>
              <p:txBody>
                <a:bodyPr/>
                <a:lstStyle/>
                <a:p>
                  <a:pPr>
                    <a:defRPr/>
                  </a:pPr>
                  <a:endParaRPr lang="en-US" dirty="0">
                    <a:ea typeface="+mn-ea"/>
                  </a:endParaRPr>
                </a:p>
              </p:txBody>
            </p:sp>
            <p:sp>
              <p:nvSpPr>
                <p:cNvPr id="674" name="Rectangle 575"/>
                <p:cNvSpPr>
                  <a:spLocks noChangeArrowheads="1"/>
                </p:cNvSpPr>
                <p:nvPr/>
              </p:nvSpPr>
              <p:spPr bwMode="auto">
                <a:xfrm>
                  <a:off x="2973" y="283"/>
                  <a:ext cx="15" cy="95"/>
                </a:xfrm>
                <a:prstGeom prst="rect">
                  <a:avLst/>
                </a:prstGeom>
                <a:grpFill/>
                <a:ln w="9525">
                  <a:noFill/>
                  <a:miter lim="800000"/>
                  <a:headEnd/>
                  <a:tailEnd/>
                </a:ln>
              </p:spPr>
              <p:txBody>
                <a:bodyPr/>
                <a:lstStyle/>
                <a:p>
                  <a:pPr>
                    <a:defRPr/>
                  </a:pPr>
                  <a:endParaRPr lang="en-US" dirty="0">
                    <a:ea typeface="+mn-ea"/>
                  </a:endParaRPr>
                </a:p>
              </p:txBody>
            </p:sp>
            <p:sp>
              <p:nvSpPr>
                <p:cNvPr id="675" name="Rectangle 576"/>
                <p:cNvSpPr>
                  <a:spLocks noChangeArrowheads="1"/>
                </p:cNvSpPr>
                <p:nvPr/>
              </p:nvSpPr>
              <p:spPr bwMode="auto">
                <a:xfrm>
                  <a:off x="2988" y="283"/>
                  <a:ext cx="16" cy="95"/>
                </a:xfrm>
                <a:prstGeom prst="rect">
                  <a:avLst/>
                </a:prstGeom>
                <a:grpFill/>
                <a:ln w="9525">
                  <a:noFill/>
                  <a:miter lim="800000"/>
                  <a:headEnd/>
                  <a:tailEnd/>
                </a:ln>
              </p:spPr>
              <p:txBody>
                <a:bodyPr/>
                <a:lstStyle/>
                <a:p>
                  <a:pPr>
                    <a:defRPr/>
                  </a:pPr>
                  <a:endParaRPr lang="en-US" dirty="0">
                    <a:ea typeface="+mn-ea"/>
                  </a:endParaRPr>
                </a:p>
              </p:txBody>
            </p:sp>
            <p:sp>
              <p:nvSpPr>
                <p:cNvPr id="676" name="Rectangle 577"/>
                <p:cNvSpPr>
                  <a:spLocks noChangeArrowheads="1"/>
                </p:cNvSpPr>
                <p:nvPr/>
              </p:nvSpPr>
              <p:spPr bwMode="auto">
                <a:xfrm>
                  <a:off x="3004" y="283"/>
                  <a:ext cx="16" cy="95"/>
                </a:xfrm>
                <a:prstGeom prst="rect">
                  <a:avLst/>
                </a:prstGeom>
                <a:grpFill/>
                <a:ln w="9525">
                  <a:noFill/>
                  <a:miter lim="800000"/>
                  <a:headEnd/>
                  <a:tailEnd/>
                </a:ln>
              </p:spPr>
              <p:txBody>
                <a:bodyPr/>
                <a:lstStyle/>
                <a:p>
                  <a:pPr>
                    <a:defRPr/>
                  </a:pPr>
                  <a:endParaRPr lang="en-US" dirty="0">
                    <a:ea typeface="+mn-ea"/>
                  </a:endParaRPr>
                </a:p>
              </p:txBody>
            </p:sp>
            <p:sp>
              <p:nvSpPr>
                <p:cNvPr id="677" name="Rectangle 578"/>
                <p:cNvSpPr>
                  <a:spLocks noChangeArrowheads="1"/>
                </p:cNvSpPr>
                <p:nvPr/>
              </p:nvSpPr>
              <p:spPr bwMode="auto">
                <a:xfrm>
                  <a:off x="3020" y="283"/>
                  <a:ext cx="16" cy="95"/>
                </a:xfrm>
                <a:prstGeom prst="rect">
                  <a:avLst/>
                </a:prstGeom>
                <a:grpFill/>
                <a:ln w="9525">
                  <a:noFill/>
                  <a:miter lim="800000"/>
                  <a:headEnd/>
                  <a:tailEnd/>
                </a:ln>
              </p:spPr>
              <p:txBody>
                <a:bodyPr/>
                <a:lstStyle/>
                <a:p>
                  <a:pPr>
                    <a:defRPr/>
                  </a:pPr>
                  <a:endParaRPr lang="en-US" dirty="0">
                    <a:ea typeface="+mn-ea"/>
                  </a:endParaRPr>
                </a:p>
              </p:txBody>
            </p:sp>
            <p:sp>
              <p:nvSpPr>
                <p:cNvPr id="678" name="Rectangle 579"/>
                <p:cNvSpPr>
                  <a:spLocks noChangeArrowheads="1"/>
                </p:cNvSpPr>
                <p:nvPr/>
              </p:nvSpPr>
              <p:spPr bwMode="auto">
                <a:xfrm>
                  <a:off x="3036" y="283"/>
                  <a:ext cx="15" cy="95"/>
                </a:xfrm>
                <a:prstGeom prst="rect">
                  <a:avLst/>
                </a:prstGeom>
                <a:grpFill/>
                <a:ln w="9525">
                  <a:noFill/>
                  <a:miter lim="800000"/>
                  <a:headEnd/>
                  <a:tailEnd/>
                </a:ln>
              </p:spPr>
              <p:txBody>
                <a:bodyPr/>
                <a:lstStyle/>
                <a:p>
                  <a:pPr>
                    <a:defRPr/>
                  </a:pPr>
                  <a:endParaRPr lang="en-US" dirty="0">
                    <a:ea typeface="+mn-ea"/>
                  </a:endParaRPr>
                </a:p>
              </p:txBody>
            </p:sp>
            <p:sp>
              <p:nvSpPr>
                <p:cNvPr id="679" name="Rectangle 580"/>
                <p:cNvSpPr>
                  <a:spLocks noChangeArrowheads="1"/>
                </p:cNvSpPr>
                <p:nvPr/>
              </p:nvSpPr>
              <p:spPr bwMode="auto">
                <a:xfrm>
                  <a:off x="3051" y="283"/>
                  <a:ext cx="16" cy="95"/>
                </a:xfrm>
                <a:prstGeom prst="rect">
                  <a:avLst/>
                </a:prstGeom>
                <a:grpFill/>
                <a:ln w="9525">
                  <a:noFill/>
                  <a:miter lim="800000"/>
                  <a:headEnd/>
                  <a:tailEnd/>
                </a:ln>
              </p:spPr>
              <p:txBody>
                <a:bodyPr/>
                <a:lstStyle/>
                <a:p>
                  <a:pPr>
                    <a:defRPr/>
                  </a:pPr>
                  <a:endParaRPr lang="en-US" dirty="0">
                    <a:ea typeface="+mn-ea"/>
                  </a:endParaRPr>
                </a:p>
              </p:txBody>
            </p:sp>
            <p:sp>
              <p:nvSpPr>
                <p:cNvPr id="680" name="Rectangle 581"/>
                <p:cNvSpPr>
                  <a:spLocks noChangeArrowheads="1"/>
                </p:cNvSpPr>
                <p:nvPr/>
              </p:nvSpPr>
              <p:spPr bwMode="auto">
                <a:xfrm>
                  <a:off x="3067" y="283"/>
                  <a:ext cx="16" cy="95"/>
                </a:xfrm>
                <a:prstGeom prst="rect">
                  <a:avLst/>
                </a:prstGeom>
                <a:grpFill/>
                <a:ln w="9525">
                  <a:noFill/>
                  <a:miter lim="800000"/>
                  <a:headEnd/>
                  <a:tailEnd/>
                </a:ln>
              </p:spPr>
              <p:txBody>
                <a:bodyPr/>
                <a:lstStyle/>
                <a:p>
                  <a:pPr>
                    <a:defRPr/>
                  </a:pPr>
                  <a:endParaRPr lang="en-US" dirty="0">
                    <a:ea typeface="+mn-ea"/>
                  </a:endParaRPr>
                </a:p>
              </p:txBody>
            </p:sp>
            <p:sp>
              <p:nvSpPr>
                <p:cNvPr id="681" name="Rectangle 582"/>
                <p:cNvSpPr>
                  <a:spLocks noChangeArrowheads="1"/>
                </p:cNvSpPr>
                <p:nvPr/>
              </p:nvSpPr>
              <p:spPr bwMode="auto">
                <a:xfrm>
                  <a:off x="3083" y="283"/>
                  <a:ext cx="15" cy="95"/>
                </a:xfrm>
                <a:prstGeom prst="rect">
                  <a:avLst/>
                </a:prstGeom>
                <a:grpFill/>
                <a:ln w="9525">
                  <a:noFill/>
                  <a:miter lim="800000"/>
                  <a:headEnd/>
                  <a:tailEnd/>
                </a:ln>
              </p:spPr>
              <p:txBody>
                <a:bodyPr/>
                <a:lstStyle/>
                <a:p>
                  <a:pPr>
                    <a:defRPr/>
                  </a:pPr>
                  <a:endParaRPr lang="en-US" dirty="0">
                    <a:ea typeface="+mn-ea"/>
                  </a:endParaRPr>
                </a:p>
              </p:txBody>
            </p:sp>
            <p:sp>
              <p:nvSpPr>
                <p:cNvPr id="682" name="Rectangle 583"/>
                <p:cNvSpPr>
                  <a:spLocks noChangeArrowheads="1"/>
                </p:cNvSpPr>
                <p:nvPr/>
              </p:nvSpPr>
              <p:spPr bwMode="auto">
                <a:xfrm>
                  <a:off x="3098" y="283"/>
                  <a:ext cx="19" cy="95"/>
                </a:xfrm>
                <a:prstGeom prst="rect">
                  <a:avLst/>
                </a:prstGeom>
                <a:grpFill/>
                <a:ln w="9525">
                  <a:noFill/>
                  <a:miter lim="800000"/>
                  <a:headEnd/>
                  <a:tailEnd/>
                </a:ln>
              </p:spPr>
              <p:txBody>
                <a:bodyPr/>
                <a:lstStyle/>
                <a:p>
                  <a:pPr>
                    <a:defRPr/>
                  </a:pPr>
                  <a:endParaRPr lang="en-US" dirty="0">
                    <a:ea typeface="+mn-ea"/>
                  </a:endParaRPr>
                </a:p>
              </p:txBody>
            </p:sp>
            <p:sp>
              <p:nvSpPr>
                <p:cNvPr id="683" name="Rectangle 584"/>
                <p:cNvSpPr>
                  <a:spLocks noChangeArrowheads="1"/>
                </p:cNvSpPr>
                <p:nvPr/>
              </p:nvSpPr>
              <p:spPr bwMode="auto">
                <a:xfrm>
                  <a:off x="3114" y="283"/>
                  <a:ext cx="16" cy="95"/>
                </a:xfrm>
                <a:prstGeom prst="rect">
                  <a:avLst/>
                </a:prstGeom>
                <a:grpFill/>
                <a:ln w="9525">
                  <a:noFill/>
                  <a:miter lim="800000"/>
                  <a:headEnd/>
                  <a:tailEnd/>
                </a:ln>
              </p:spPr>
              <p:txBody>
                <a:bodyPr/>
                <a:lstStyle/>
                <a:p>
                  <a:pPr>
                    <a:defRPr/>
                  </a:pPr>
                  <a:endParaRPr lang="en-US" dirty="0">
                    <a:ea typeface="+mn-ea"/>
                  </a:endParaRPr>
                </a:p>
              </p:txBody>
            </p:sp>
            <p:sp>
              <p:nvSpPr>
                <p:cNvPr id="684" name="Rectangle 585"/>
                <p:cNvSpPr>
                  <a:spLocks noChangeArrowheads="1"/>
                </p:cNvSpPr>
                <p:nvPr/>
              </p:nvSpPr>
              <p:spPr bwMode="auto">
                <a:xfrm>
                  <a:off x="3130" y="283"/>
                  <a:ext cx="16" cy="95"/>
                </a:xfrm>
                <a:prstGeom prst="rect">
                  <a:avLst/>
                </a:prstGeom>
                <a:grpFill/>
                <a:ln w="9525">
                  <a:noFill/>
                  <a:miter lim="800000"/>
                  <a:headEnd/>
                  <a:tailEnd/>
                </a:ln>
              </p:spPr>
              <p:txBody>
                <a:bodyPr/>
                <a:lstStyle/>
                <a:p>
                  <a:pPr>
                    <a:defRPr/>
                  </a:pPr>
                  <a:endParaRPr lang="en-US" dirty="0">
                    <a:ea typeface="+mn-ea"/>
                  </a:endParaRPr>
                </a:p>
              </p:txBody>
            </p:sp>
            <p:sp>
              <p:nvSpPr>
                <p:cNvPr id="685" name="Rectangle 586"/>
                <p:cNvSpPr>
                  <a:spLocks noChangeArrowheads="1"/>
                </p:cNvSpPr>
                <p:nvPr/>
              </p:nvSpPr>
              <p:spPr bwMode="auto">
                <a:xfrm>
                  <a:off x="3146" y="283"/>
                  <a:ext cx="15" cy="95"/>
                </a:xfrm>
                <a:prstGeom prst="rect">
                  <a:avLst/>
                </a:prstGeom>
                <a:grpFill/>
                <a:ln w="9525">
                  <a:noFill/>
                  <a:miter lim="800000"/>
                  <a:headEnd/>
                  <a:tailEnd/>
                </a:ln>
              </p:spPr>
              <p:txBody>
                <a:bodyPr/>
                <a:lstStyle/>
                <a:p>
                  <a:pPr>
                    <a:defRPr/>
                  </a:pPr>
                  <a:endParaRPr lang="en-US" dirty="0">
                    <a:ea typeface="+mn-ea"/>
                  </a:endParaRPr>
                </a:p>
              </p:txBody>
            </p:sp>
            <p:sp>
              <p:nvSpPr>
                <p:cNvPr id="686" name="Rectangle 587"/>
                <p:cNvSpPr>
                  <a:spLocks noChangeArrowheads="1"/>
                </p:cNvSpPr>
                <p:nvPr/>
              </p:nvSpPr>
              <p:spPr bwMode="auto">
                <a:xfrm>
                  <a:off x="3161" y="283"/>
                  <a:ext cx="16" cy="95"/>
                </a:xfrm>
                <a:prstGeom prst="rect">
                  <a:avLst/>
                </a:prstGeom>
                <a:grpFill/>
                <a:ln w="9525">
                  <a:noFill/>
                  <a:miter lim="800000"/>
                  <a:headEnd/>
                  <a:tailEnd/>
                </a:ln>
              </p:spPr>
              <p:txBody>
                <a:bodyPr/>
                <a:lstStyle/>
                <a:p>
                  <a:pPr>
                    <a:defRPr/>
                  </a:pPr>
                  <a:endParaRPr lang="en-US" dirty="0">
                    <a:ea typeface="+mn-ea"/>
                  </a:endParaRPr>
                </a:p>
              </p:txBody>
            </p:sp>
            <p:sp>
              <p:nvSpPr>
                <p:cNvPr id="687" name="Rectangle 588"/>
                <p:cNvSpPr>
                  <a:spLocks noChangeArrowheads="1"/>
                </p:cNvSpPr>
                <p:nvPr/>
              </p:nvSpPr>
              <p:spPr bwMode="auto">
                <a:xfrm>
                  <a:off x="3177" y="283"/>
                  <a:ext cx="16" cy="95"/>
                </a:xfrm>
                <a:prstGeom prst="rect">
                  <a:avLst/>
                </a:prstGeom>
                <a:grpFill/>
                <a:ln w="9525">
                  <a:noFill/>
                  <a:miter lim="800000"/>
                  <a:headEnd/>
                  <a:tailEnd/>
                </a:ln>
              </p:spPr>
              <p:txBody>
                <a:bodyPr/>
                <a:lstStyle/>
                <a:p>
                  <a:pPr>
                    <a:defRPr/>
                  </a:pPr>
                  <a:endParaRPr lang="en-US" dirty="0">
                    <a:ea typeface="+mn-ea"/>
                  </a:endParaRPr>
                </a:p>
              </p:txBody>
            </p:sp>
            <p:sp>
              <p:nvSpPr>
                <p:cNvPr id="688" name="Rectangle 589"/>
                <p:cNvSpPr>
                  <a:spLocks noChangeArrowheads="1"/>
                </p:cNvSpPr>
                <p:nvPr/>
              </p:nvSpPr>
              <p:spPr bwMode="auto">
                <a:xfrm>
                  <a:off x="3193" y="283"/>
                  <a:ext cx="16" cy="95"/>
                </a:xfrm>
                <a:prstGeom prst="rect">
                  <a:avLst/>
                </a:prstGeom>
                <a:grpFill/>
                <a:ln w="9525">
                  <a:noFill/>
                  <a:miter lim="800000"/>
                  <a:headEnd/>
                  <a:tailEnd/>
                </a:ln>
              </p:spPr>
              <p:txBody>
                <a:bodyPr/>
                <a:lstStyle/>
                <a:p>
                  <a:pPr>
                    <a:defRPr/>
                  </a:pPr>
                  <a:endParaRPr lang="en-US" dirty="0">
                    <a:ea typeface="+mn-ea"/>
                  </a:endParaRPr>
                </a:p>
              </p:txBody>
            </p:sp>
            <p:sp>
              <p:nvSpPr>
                <p:cNvPr id="689" name="Rectangle 590"/>
                <p:cNvSpPr>
                  <a:spLocks noChangeArrowheads="1"/>
                </p:cNvSpPr>
                <p:nvPr/>
              </p:nvSpPr>
              <p:spPr bwMode="auto">
                <a:xfrm>
                  <a:off x="3209" y="283"/>
                  <a:ext cx="15" cy="95"/>
                </a:xfrm>
                <a:prstGeom prst="rect">
                  <a:avLst/>
                </a:prstGeom>
                <a:grpFill/>
                <a:ln w="9525">
                  <a:noFill/>
                  <a:miter lim="800000"/>
                  <a:headEnd/>
                  <a:tailEnd/>
                </a:ln>
              </p:spPr>
              <p:txBody>
                <a:bodyPr/>
                <a:lstStyle/>
                <a:p>
                  <a:pPr>
                    <a:defRPr/>
                  </a:pPr>
                  <a:endParaRPr lang="en-US" dirty="0">
                    <a:ea typeface="+mn-ea"/>
                  </a:endParaRPr>
                </a:p>
              </p:txBody>
            </p:sp>
            <p:sp>
              <p:nvSpPr>
                <p:cNvPr id="690" name="Rectangle 591"/>
                <p:cNvSpPr>
                  <a:spLocks noChangeArrowheads="1"/>
                </p:cNvSpPr>
                <p:nvPr/>
              </p:nvSpPr>
              <p:spPr bwMode="auto">
                <a:xfrm>
                  <a:off x="3224" y="283"/>
                  <a:ext cx="16" cy="95"/>
                </a:xfrm>
                <a:prstGeom prst="rect">
                  <a:avLst/>
                </a:prstGeom>
                <a:grpFill/>
                <a:ln w="9525">
                  <a:noFill/>
                  <a:miter lim="800000"/>
                  <a:headEnd/>
                  <a:tailEnd/>
                </a:ln>
              </p:spPr>
              <p:txBody>
                <a:bodyPr/>
                <a:lstStyle/>
                <a:p>
                  <a:pPr>
                    <a:defRPr/>
                  </a:pPr>
                  <a:endParaRPr lang="en-US" dirty="0">
                    <a:ea typeface="+mn-ea"/>
                  </a:endParaRPr>
                </a:p>
              </p:txBody>
            </p:sp>
            <p:sp>
              <p:nvSpPr>
                <p:cNvPr id="691" name="Rectangle 592"/>
                <p:cNvSpPr>
                  <a:spLocks noChangeArrowheads="1"/>
                </p:cNvSpPr>
                <p:nvPr/>
              </p:nvSpPr>
              <p:spPr bwMode="auto">
                <a:xfrm>
                  <a:off x="3240" y="283"/>
                  <a:ext cx="19" cy="95"/>
                </a:xfrm>
                <a:prstGeom prst="rect">
                  <a:avLst/>
                </a:prstGeom>
                <a:grpFill/>
                <a:ln w="9525">
                  <a:noFill/>
                  <a:miter lim="800000"/>
                  <a:headEnd/>
                  <a:tailEnd/>
                </a:ln>
              </p:spPr>
              <p:txBody>
                <a:bodyPr/>
                <a:lstStyle/>
                <a:p>
                  <a:pPr>
                    <a:defRPr/>
                  </a:pPr>
                  <a:endParaRPr lang="en-US" dirty="0">
                    <a:ea typeface="+mn-ea"/>
                  </a:endParaRPr>
                </a:p>
              </p:txBody>
            </p:sp>
            <p:sp>
              <p:nvSpPr>
                <p:cNvPr id="692" name="Rectangle 593"/>
                <p:cNvSpPr>
                  <a:spLocks noChangeArrowheads="1"/>
                </p:cNvSpPr>
                <p:nvPr/>
              </p:nvSpPr>
              <p:spPr bwMode="auto">
                <a:xfrm>
                  <a:off x="3256" y="283"/>
                  <a:ext cx="16" cy="95"/>
                </a:xfrm>
                <a:prstGeom prst="rect">
                  <a:avLst/>
                </a:prstGeom>
                <a:grpFill/>
                <a:ln w="9525">
                  <a:noFill/>
                  <a:miter lim="800000"/>
                  <a:headEnd/>
                  <a:tailEnd/>
                </a:ln>
              </p:spPr>
              <p:txBody>
                <a:bodyPr/>
                <a:lstStyle/>
                <a:p>
                  <a:pPr>
                    <a:defRPr/>
                  </a:pPr>
                  <a:endParaRPr lang="en-US" dirty="0">
                    <a:ea typeface="+mn-ea"/>
                  </a:endParaRPr>
                </a:p>
              </p:txBody>
            </p:sp>
            <p:sp>
              <p:nvSpPr>
                <p:cNvPr id="693" name="Rectangle 594"/>
                <p:cNvSpPr>
                  <a:spLocks noChangeArrowheads="1"/>
                </p:cNvSpPr>
                <p:nvPr/>
              </p:nvSpPr>
              <p:spPr bwMode="auto">
                <a:xfrm>
                  <a:off x="3272" y="283"/>
                  <a:ext cx="15" cy="95"/>
                </a:xfrm>
                <a:prstGeom prst="rect">
                  <a:avLst/>
                </a:prstGeom>
                <a:grpFill/>
                <a:ln w="9525">
                  <a:noFill/>
                  <a:miter lim="800000"/>
                  <a:headEnd/>
                  <a:tailEnd/>
                </a:ln>
              </p:spPr>
              <p:txBody>
                <a:bodyPr/>
                <a:lstStyle/>
                <a:p>
                  <a:pPr>
                    <a:defRPr/>
                  </a:pPr>
                  <a:endParaRPr lang="en-US" dirty="0">
                    <a:ea typeface="+mn-ea"/>
                  </a:endParaRPr>
                </a:p>
              </p:txBody>
            </p:sp>
            <p:sp>
              <p:nvSpPr>
                <p:cNvPr id="694" name="Rectangle 595"/>
                <p:cNvSpPr>
                  <a:spLocks noChangeArrowheads="1"/>
                </p:cNvSpPr>
                <p:nvPr/>
              </p:nvSpPr>
              <p:spPr bwMode="auto">
                <a:xfrm>
                  <a:off x="3287" y="283"/>
                  <a:ext cx="16" cy="95"/>
                </a:xfrm>
                <a:prstGeom prst="rect">
                  <a:avLst/>
                </a:prstGeom>
                <a:grpFill/>
                <a:ln w="9525">
                  <a:noFill/>
                  <a:miter lim="800000"/>
                  <a:headEnd/>
                  <a:tailEnd/>
                </a:ln>
              </p:spPr>
              <p:txBody>
                <a:bodyPr/>
                <a:lstStyle/>
                <a:p>
                  <a:pPr>
                    <a:defRPr/>
                  </a:pPr>
                  <a:endParaRPr lang="en-US" dirty="0">
                    <a:ea typeface="+mn-ea"/>
                  </a:endParaRPr>
                </a:p>
              </p:txBody>
            </p:sp>
            <p:sp>
              <p:nvSpPr>
                <p:cNvPr id="695" name="Rectangle 596"/>
                <p:cNvSpPr>
                  <a:spLocks noChangeArrowheads="1"/>
                </p:cNvSpPr>
                <p:nvPr/>
              </p:nvSpPr>
              <p:spPr bwMode="auto">
                <a:xfrm>
                  <a:off x="3303" y="283"/>
                  <a:ext cx="16" cy="95"/>
                </a:xfrm>
                <a:prstGeom prst="rect">
                  <a:avLst/>
                </a:prstGeom>
                <a:grpFill/>
                <a:ln w="9525">
                  <a:noFill/>
                  <a:miter lim="800000"/>
                  <a:headEnd/>
                  <a:tailEnd/>
                </a:ln>
              </p:spPr>
              <p:txBody>
                <a:bodyPr/>
                <a:lstStyle/>
                <a:p>
                  <a:pPr>
                    <a:defRPr/>
                  </a:pPr>
                  <a:endParaRPr lang="en-US" dirty="0">
                    <a:ea typeface="+mn-ea"/>
                  </a:endParaRPr>
                </a:p>
              </p:txBody>
            </p:sp>
            <p:sp>
              <p:nvSpPr>
                <p:cNvPr id="696" name="Rectangle 597"/>
                <p:cNvSpPr>
                  <a:spLocks noChangeArrowheads="1"/>
                </p:cNvSpPr>
                <p:nvPr/>
              </p:nvSpPr>
              <p:spPr bwMode="auto">
                <a:xfrm>
                  <a:off x="3319" y="283"/>
                  <a:ext cx="15" cy="95"/>
                </a:xfrm>
                <a:prstGeom prst="rect">
                  <a:avLst/>
                </a:prstGeom>
                <a:grpFill/>
                <a:ln w="9525">
                  <a:noFill/>
                  <a:miter lim="800000"/>
                  <a:headEnd/>
                  <a:tailEnd/>
                </a:ln>
              </p:spPr>
              <p:txBody>
                <a:bodyPr/>
                <a:lstStyle/>
                <a:p>
                  <a:pPr>
                    <a:defRPr/>
                  </a:pPr>
                  <a:endParaRPr lang="en-US" dirty="0">
                    <a:ea typeface="+mn-ea"/>
                  </a:endParaRPr>
                </a:p>
              </p:txBody>
            </p:sp>
          </p:grpSp>
          <p:sp>
            <p:nvSpPr>
              <p:cNvPr id="357" name="Rectangle 598"/>
              <p:cNvSpPr>
                <a:spLocks noChangeArrowheads="1"/>
              </p:cNvSpPr>
              <p:nvPr/>
            </p:nvSpPr>
            <p:spPr bwMode="auto">
              <a:xfrm>
                <a:off x="3334" y="283"/>
                <a:ext cx="16" cy="95"/>
              </a:xfrm>
              <a:prstGeom prst="rect">
                <a:avLst/>
              </a:prstGeom>
              <a:grpFill/>
              <a:ln w="9525">
                <a:noFill/>
                <a:miter lim="800000"/>
                <a:headEnd/>
                <a:tailEnd/>
              </a:ln>
            </p:spPr>
            <p:txBody>
              <a:bodyPr/>
              <a:lstStyle/>
              <a:p>
                <a:pPr>
                  <a:defRPr/>
                </a:pPr>
                <a:endParaRPr lang="en-US" dirty="0">
                  <a:ea typeface="+mn-ea"/>
                </a:endParaRPr>
              </a:p>
            </p:txBody>
          </p:sp>
          <p:sp>
            <p:nvSpPr>
              <p:cNvPr id="358" name="Rectangle 599"/>
              <p:cNvSpPr>
                <a:spLocks noChangeArrowheads="1"/>
              </p:cNvSpPr>
              <p:nvPr/>
            </p:nvSpPr>
            <p:spPr bwMode="auto">
              <a:xfrm>
                <a:off x="3350" y="283"/>
                <a:ext cx="16" cy="95"/>
              </a:xfrm>
              <a:prstGeom prst="rect">
                <a:avLst/>
              </a:prstGeom>
              <a:grpFill/>
              <a:ln w="9525">
                <a:noFill/>
                <a:miter lim="800000"/>
                <a:headEnd/>
                <a:tailEnd/>
              </a:ln>
            </p:spPr>
            <p:txBody>
              <a:bodyPr/>
              <a:lstStyle/>
              <a:p>
                <a:pPr>
                  <a:defRPr/>
                </a:pPr>
                <a:endParaRPr lang="en-US" dirty="0">
                  <a:ea typeface="+mn-ea"/>
                </a:endParaRPr>
              </a:p>
            </p:txBody>
          </p:sp>
          <p:sp>
            <p:nvSpPr>
              <p:cNvPr id="359" name="Rectangle 600"/>
              <p:cNvSpPr>
                <a:spLocks noChangeArrowheads="1"/>
              </p:cNvSpPr>
              <p:nvPr/>
            </p:nvSpPr>
            <p:spPr bwMode="auto">
              <a:xfrm>
                <a:off x="3366" y="283"/>
                <a:ext cx="16" cy="95"/>
              </a:xfrm>
              <a:prstGeom prst="rect">
                <a:avLst/>
              </a:prstGeom>
              <a:grpFill/>
              <a:ln w="9525">
                <a:noFill/>
                <a:miter lim="800000"/>
                <a:headEnd/>
                <a:tailEnd/>
              </a:ln>
            </p:spPr>
            <p:txBody>
              <a:bodyPr/>
              <a:lstStyle/>
              <a:p>
                <a:pPr>
                  <a:defRPr/>
                </a:pPr>
                <a:endParaRPr lang="en-US" dirty="0">
                  <a:ea typeface="+mn-ea"/>
                </a:endParaRPr>
              </a:p>
            </p:txBody>
          </p:sp>
          <p:sp>
            <p:nvSpPr>
              <p:cNvPr id="360" name="Rectangle 601"/>
              <p:cNvSpPr>
                <a:spLocks noChangeArrowheads="1"/>
              </p:cNvSpPr>
              <p:nvPr/>
            </p:nvSpPr>
            <p:spPr bwMode="auto">
              <a:xfrm>
                <a:off x="3382" y="283"/>
                <a:ext cx="18" cy="95"/>
              </a:xfrm>
              <a:prstGeom prst="rect">
                <a:avLst/>
              </a:prstGeom>
              <a:grpFill/>
              <a:ln w="9525">
                <a:noFill/>
                <a:miter lim="800000"/>
                <a:headEnd/>
                <a:tailEnd/>
              </a:ln>
            </p:spPr>
            <p:txBody>
              <a:bodyPr/>
              <a:lstStyle/>
              <a:p>
                <a:pPr>
                  <a:defRPr/>
                </a:pPr>
                <a:endParaRPr lang="en-US" dirty="0">
                  <a:ea typeface="+mn-ea"/>
                </a:endParaRPr>
              </a:p>
            </p:txBody>
          </p:sp>
          <p:sp>
            <p:nvSpPr>
              <p:cNvPr id="361" name="Rectangle 602"/>
              <p:cNvSpPr>
                <a:spLocks noChangeArrowheads="1"/>
              </p:cNvSpPr>
              <p:nvPr/>
            </p:nvSpPr>
            <p:spPr bwMode="auto">
              <a:xfrm>
                <a:off x="3397" y="283"/>
                <a:ext cx="16" cy="95"/>
              </a:xfrm>
              <a:prstGeom prst="rect">
                <a:avLst/>
              </a:prstGeom>
              <a:grpFill/>
              <a:ln w="9525">
                <a:noFill/>
                <a:miter lim="800000"/>
                <a:headEnd/>
                <a:tailEnd/>
              </a:ln>
            </p:spPr>
            <p:txBody>
              <a:bodyPr/>
              <a:lstStyle/>
              <a:p>
                <a:pPr>
                  <a:defRPr/>
                </a:pPr>
                <a:endParaRPr lang="en-US" dirty="0">
                  <a:ea typeface="+mn-ea"/>
                </a:endParaRPr>
              </a:p>
            </p:txBody>
          </p:sp>
          <p:sp>
            <p:nvSpPr>
              <p:cNvPr id="362" name="Rectangle 603"/>
              <p:cNvSpPr>
                <a:spLocks noChangeArrowheads="1"/>
              </p:cNvSpPr>
              <p:nvPr/>
            </p:nvSpPr>
            <p:spPr bwMode="auto">
              <a:xfrm>
                <a:off x="3413" y="283"/>
                <a:ext cx="16" cy="95"/>
              </a:xfrm>
              <a:prstGeom prst="rect">
                <a:avLst/>
              </a:prstGeom>
              <a:grpFill/>
              <a:ln w="9525">
                <a:noFill/>
                <a:miter lim="800000"/>
                <a:headEnd/>
                <a:tailEnd/>
              </a:ln>
            </p:spPr>
            <p:txBody>
              <a:bodyPr/>
              <a:lstStyle/>
              <a:p>
                <a:pPr>
                  <a:defRPr/>
                </a:pPr>
                <a:endParaRPr lang="en-US" dirty="0">
                  <a:ea typeface="+mn-ea"/>
                </a:endParaRPr>
              </a:p>
            </p:txBody>
          </p:sp>
          <p:sp>
            <p:nvSpPr>
              <p:cNvPr id="363" name="Rectangle 604"/>
              <p:cNvSpPr>
                <a:spLocks noChangeArrowheads="1"/>
              </p:cNvSpPr>
              <p:nvPr/>
            </p:nvSpPr>
            <p:spPr bwMode="auto">
              <a:xfrm>
                <a:off x="3429" y="283"/>
                <a:ext cx="16" cy="95"/>
              </a:xfrm>
              <a:prstGeom prst="rect">
                <a:avLst/>
              </a:prstGeom>
              <a:grpFill/>
              <a:ln w="9525">
                <a:noFill/>
                <a:miter lim="800000"/>
                <a:headEnd/>
                <a:tailEnd/>
              </a:ln>
            </p:spPr>
            <p:txBody>
              <a:bodyPr/>
              <a:lstStyle/>
              <a:p>
                <a:pPr>
                  <a:defRPr/>
                </a:pPr>
                <a:endParaRPr lang="en-US" dirty="0">
                  <a:ea typeface="+mn-ea"/>
                </a:endParaRPr>
              </a:p>
            </p:txBody>
          </p:sp>
          <p:sp>
            <p:nvSpPr>
              <p:cNvPr id="364" name="Rectangle 605"/>
              <p:cNvSpPr>
                <a:spLocks noChangeArrowheads="1"/>
              </p:cNvSpPr>
              <p:nvPr/>
            </p:nvSpPr>
            <p:spPr bwMode="auto">
              <a:xfrm>
                <a:off x="3445" y="283"/>
                <a:ext cx="15" cy="95"/>
              </a:xfrm>
              <a:prstGeom prst="rect">
                <a:avLst/>
              </a:prstGeom>
              <a:grpFill/>
              <a:ln w="9525">
                <a:noFill/>
                <a:miter lim="800000"/>
                <a:headEnd/>
                <a:tailEnd/>
              </a:ln>
            </p:spPr>
            <p:txBody>
              <a:bodyPr/>
              <a:lstStyle/>
              <a:p>
                <a:pPr>
                  <a:defRPr/>
                </a:pPr>
                <a:endParaRPr lang="en-US" dirty="0">
                  <a:ea typeface="+mn-ea"/>
                </a:endParaRPr>
              </a:p>
            </p:txBody>
          </p:sp>
          <p:sp>
            <p:nvSpPr>
              <p:cNvPr id="365" name="Rectangle 606"/>
              <p:cNvSpPr>
                <a:spLocks noChangeArrowheads="1"/>
              </p:cNvSpPr>
              <p:nvPr/>
            </p:nvSpPr>
            <p:spPr bwMode="auto">
              <a:xfrm>
                <a:off x="3460" y="283"/>
                <a:ext cx="16" cy="95"/>
              </a:xfrm>
              <a:prstGeom prst="rect">
                <a:avLst/>
              </a:prstGeom>
              <a:grpFill/>
              <a:ln w="9525">
                <a:noFill/>
                <a:miter lim="800000"/>
                <a:headEnd/>
                <a:tailEnd/>
              </a:ln>
            </p:spPr>
            <p:txBody>
              <a:bodyPr/>
              <a:lstStyle/>
              <a:p>
                <a:pPr>
                  <a:defRPr/>
                </a:pPr>
                <a:endParaRPr lang="en-US" dirty="0">
                  <a:ea typeface="+mn-ea"/>
                </a:endParaRPr>
              </a:p>
            </p:txBody>
          </p:sp>
          <p:sp>
            <p:nvSpPr>
              <p:cNvPr id="366" name="Rectangle 607"/>
              <p:cNvSpPr>
                <a:spLocks noChangeArrowheads="1"/>
              </p:cNvSpPr>
              <p:nvPr/>
            </p:nvSpPr>
            <p:spPr bwMode="auto">
              <a:xfrm>
                <a:off x="3476" y="283"/>
                <a:ext cx="16" cy="95"/>
              </a:xfrm>
              <a:prstGeom prst="rect">
                <a:avLst/>
              </a:prstGeom>
              <a:grpFill/>
              <a:ln w="9525">
                <a:noFill/>
                <a:miter lim="800000"/>
                <a:headEnd/>
                <a:tailEnd/>
              </a:ln>
            </p:spPr>
            <p:txBody>
              <a:bodyPr/>
              <a:lstStyle/>
              <a:p>
                <a:pPr>
                  <a:defRPr/>
                </a:pPr>
                <a:endParaRPr lang="en-US" dirty="0">
                  <a:ea typeface="+mn-ea"/>
                </a:endParaRPr>
              </a:p>
            </p:txBody>
          </p:sp>
          <p:sp>
            <p:nvSpPr>
              <p:cNvPr id="367" name="Rectangle 608"/>
              <p:cNvSpPr>
                <a:spLocks noChangeArrowheads="1"/>
              </p:cNvSpPr>
              <p:nvPr/>
            </p:nvSpPr>
            <p:spPr bwMode="auto">
              <a:xfrm>
                <a:off x="3492" y="283"/>
                <a:ext cx="16" cy="95"/>
              </a:xfrm>
              <a:prstGeom prst="rect">
                <a:avLst/>
              </a:prstGeom>
              <a:grpFill/>
              <a:ln w="9525">
                <a:noFill/>
                <a:miter lim="800000"/>
                <a:headEnd/>
                <a:tailEnd/>
              </a:ln>
            </p:spPr>
            <p:txBody>
              <a:bodyPr/>
              <a:lstStyle/>
              <a:p>
                <a:pPr>
                  <a:defRPr/>
                </a:pPr>
                <a:endParaRPr lang="en-US" dirty="0">
                  <a:ea typeface="+mn-ea"/>
                </a:endParaRPr>
              </a:p>
            </p:txBody>
          </p:sp>
          <p:sp>
            <p:nvSpPr>
              <p:cNvPr id="368" name="Rectangle 609"/>
              <p:cNvSpPr>
                <a:spLocks noChangeArrowheads="1"/>
              </p:cNvSpPr>
              <p:nvPr/>
            </p:nvSpPr>
            <p:spPr bwMode="auto">
              <a:xfrm>
                <a:off x="3508" y="283"/>
                <a:ext cx="15" cy="95"/>
              </a:xfrm>
              <a:prstGeom prst="rect">
                <a:avLst/>
              </a:prstGeom>
              <a:grpFill/>
              <a:ln w="9525">
                <a:noFill/>
                <a:miter lim="800000"/>
                <a:headEnd/>
                <a:tailEnd/>
              </a:ln>
            </p:spPr>
            <p:txBody>
              <a:bodyPr/>
              <a:lstStyle/>
              <a:p>
                <a:pPr>
                  <a:defRPr/>
                </a:pPr>
                <a:endParaRPr lang="en-US" dirty="0">
                  <a:ea typeface="+mn-ea"/>
                </a:endParaRPr>
              </a:p>
            </p:txBody>
          </p:sp>
          <p:sp>
            <p:nvSpPr>
              <p:cNvPr id="369" name="Rectangle 610"/>
              <p:cNvSpPr>
                <a:spLocks noChangeArrowheads="1"/>
              </p:cNvSpPr>
              <p:nvPr/>
            </p:nvSpPr>
            <p:spPr bwMode="auto">
              <a:xfrm>
                <a:off x="3523" y="283"/>
                <a:ext cx="19" cy="95"/>
              </a:xfrm>
              <a:prstGeom prst="rect">
                <a:avLst/>
              </a:prstGeom>
              <a:grpFill/>
              <a:ln w="9525">
                <a:noFill/>
                <a:miter lim="800000"/>
                <a:headEnd/>
                <a:tailEnd/>
              </a:ln>
            </p:spPr>
            <p:txBody>
              <a:bodyPr/>
              <a:lstStyle/>
              <a:p>
                <a:pPr>
                  <a:defRPr/>
                </a:pPr>
                <a:endParaRPr lang="en-US" dirty="0">
                  <a:ea typeface="+mn-ea"/>
                </a:endParaRPr>
              </a:p>
            </p:txBody>
          </p:sp>
          <p:sp>
            <p:nvSpPr>
              <p:cNvPr id="370" name="Rectangle 611"/>
              <p:cNvSpPr>
                <a:spLocks noChangeArrowheads="1"/>
              </p:cNvSpPr>
              <p:nvPr/>
            </p:nvSpPr>
            <p:spPr bwMode="auto">
              <a:xfrm>
                <a:off x="3539" y="283"/>
                <a:ext cx="16" cy="95"/>
              </a:xfrm>
              <a:prstGeom prst="rect">
                <a:avLst/>
              </a:prstGeom>
              <a:grpFill/>
              <a:ln w="9525">
                <a:noFill/>
                <a:miter lim="800000"/>
                <a:headEnd/>
                <a:tailEnd/>
              </a:ln>
            </p:spPr>
            <p:txBody>
              <a:bodyPr/>
              <a:lstStyle/>
              <a:p>
                <a:pPr>
                  <a:defRPr/>
                </a:pPr>
                <a:endParaRPr lang="en-US" dirty="0">
                  <a:ea typeface="+mn-ea"/>
                </a:endParaRPr>
              </a:p>
            </p:txBody>
          </p:sp>
          <p:sp>
            <p:nvSpPr>
              <p:cNvPr id="371" name="Rectangle 612"/>
              <p:cNvSpPr>
                <a:spLocks noChangeArrowheads="1"/>
              </p:cNvSpPr>
              <p:nvPr/>
            </p:nvSpPr>
            <p:spPr bwMode="auto">
              <a:xfrm>
                <a:off x="3555" y="283"/>
                <a:ext cx="15" cy="95"/>
              </a:xfrm>
              <a:prstGeom prst="rect">
                <a:avLst/>
              </a:prstGeom>
              <a:grpFill/>
              <a:ln w="9525">
                <a:noFill/>
                <a:miter lim="800000"/>
                <a:headEnd/>
                <a:tailEnd/>
              </a:ln>
            </p:spPr>
            <p:txBody>
              <a:bodyPr/>
              <a:lstStyle/>
              <a:p>
                <a:pPr>
                  <a:defRPr/>
                </a:pPr>
                <a:endParaRPr lang="en-US" dirty="0">
                  <a:ea typeface="+mn-ea"/>
                </a:endParaRPr>
              </a:p>
            </p:txBody>
          </p:sp>
          <p:sp>
            <p:nvSpPr>
              <p:cNvPr id="372" name="Rectangle 613"/>
              <p:cNvSpPr>
                <a:spLocks noChangeArrowheads="1"/>
              </p:cNvSpPr>
              <p:nvPr/>
            </p:nvSpPr>
            <p:spPr bwMode="auto">
              <a:xfrm>
                <a:off x="3570" y="283"/>
                <a:ext cx="16" cy="95"/>
              </a:xfrm>
              <a:prstGeom prst="rect">
                <a:avLst/>
              </a:prstGeom>
              <a:grpFill/>
              <a:ln w="9525">
                <a:noFill/>
                <a:miter lim="800000"/>
                <a:headEnd/>
                <a:tailEnd/>
              </a:ln>
            </p:spPr>
            <p:txBody>
              <a:bodyPr/>
              <a:lstStyle/>
              <a:p>
                <a:pPr>
                  <a:defRPr/>
                </a:pPr>
                <a:endParaRPr lang="en-US" dirty="0">
                  <a:ea typeface="+mn-ea"/>
                </a:endParaRPr>
              </a:p>
            </p:txBody>
          </p:sp>
          <p:sp>
            <p:nvSpPr>
              <p:cNvPr id="373" name="Rectangle 614"/>
              <p:cNvSpPr>
                <a:spLocks noChangeArrowheads="1"/>
              </p:cNvSpPr>
              <p:nvPr/>
            </p:nvSpPr>
            <p:spPr bwMode="auto">
              <a:xfrm>
                <a:off x="3586" y="283"/>
                <a:ext cx="16" cy="95"/>
              </a:xfrm>
              <a:prstGeom prst="rect">
                <a:avLst/>
              </a:prstGeom>
              <a:grpFill/>
              <a:ln w="9525">
                <a:noFill/>
                <a:miter lim="800000"/>
                <a:headEnd/>
                <a:tailEnd/>
              </a:ln>
            </p:spPr>
            <p:txBody>
              <a:bodyPr/>
              <a:lstStyle/>
              <a:p>
                <a:pPr>
                  <a:defRPr/>
                </a:pPr>
                <a:endParaRPr lang="en-US" dirty="0">
                  <a:ea typeface="+mn-ea"/>
                </a:endParaRPr>
              </a:p>
            </p:txBody>
          </p:sp>
          <p:sp>
            <p:nvSpPr>
              <p:cNvPr id="374" name="Rectangle 615"/>
              <p:cNvSpPr>
                <a:spLocks noChangeArrowheads="1"/>
              </p:cNvSpPr>
              <p:nvPr/>
            </p:nvSpPr>
            <p:spPr bwMode="auto">
              <a:xfrm>
                <a:off x="3602" y="283"/>
                <a:ext cx="16" cy="95"/>
              </a:xfrm>
              <a:prstGeom prst="rect">
                <a:avLst/>
              </a:prstGeom>
              <a:grpFill/>
              <a:ln w="9525">
                <a:noFill/>
                <a:miter lim="800000"/>
                <a:headEnd/>
                <a:tailEnd/>
              </a:ln>
            </p:spPr>
            <p:txBody>
              <a:bodyPr/>
              <a:lstStyle/>
              <a:p>
                <a:pPr>
                  <a:defRPr/>
                </a:pPr>
                <a:endParaRPr lang="en-US" dirty="0">
                  <a:ea typeface="+mn-ea"/>
                </a:endParaRPr>
              </a:p>
            </p:txBody>
          </p:sp>
          <p:sp>
            <p:nvSpPr>
              <p:cNvPr id="375" name="Rectangle 616"/>
              <p:cNvSpPr>
                <a:spLocks noChangeArrowheads="1"/>
              </p:cNvSpPr>
              <p:nvPr/>
            </p:nvSpPr>
            <p:spPr bwMode="auto">
              <a:xfrm>
                <a:off x="3618" y="283"/>
                <a:ext cx="15" cy="95"/>
              </a:xfrm>
              <a:prstGeom prst="rect">
                <a:avLst/>
              </a:prstGeom>
              <a:grpFill/>
              <a:ln w="9525">
                <a:noFill/>
                <a:miter lim="800000"/>
                <a:headEnd/>
                <a:tailEnd/>
              </a:ln>
            </p:spPr>
            <p:txBody>
              <a:bodyPr/>
              <a:lstStyle/>
              <a:p>
                <a:pPr>
                  <a:defRPr/>
                </a:pPr>
                <a:endParaRPr lang="en-US" dirty="0">
                  <a:ea typeface="+mn-ea"/>
                </a:endParaRPr>
              </a:p>
            </p:txBody>
          </p:sp>
          <p:sp>
            <p:nvSpPr>
              <p:cNvPr id="376" name="Rectangle 617"/>
              <p:cNvSpPr>
                <a:spLocks noChangeArrowheads="1"/>
              </p:cNvSpPr>
              <p:nvPr/>
            </p:nvSpPr>
            <p:spPr bwMode="auto">
              <a:xfrm>
                <a:off x="3633" y="283"/>
                <a:ext cx="16" cy="95"/>
              </a:xfrm>
              <a:prstGeom prst="rect">
                <a:avLst/>
              </a:prstGeom>
              <a:grpFill/>
              <a:ln w="9525">
                <a:noFill/>
                <a:miter lim="800000"/>
                <a:headEnd/>
                <a:tailEnd/>
              </a:ln>
            </p:spPr>
            <p:txBody>
              <a:bodyPr/>
              <a:lstStyle/>
              <a:p>
                <a:pPr>
                  <a:defRPr/>
                </a:pPr>
                <a:endParaRPr lang="en-US" dirty="0">
                  <a:ea typeface="+mn-ea"/>
                </a:endParaRPr>
              </a:p>
            </p:txBody>
          </p:sp>
          <p:sp>
            <p:nvSpPr>
              <p:cNvPr id="377" name="Rectangle 618"/>
              <p:cNvSpPr>
                <a:spLocks noChangeArrowheads="1"/>
              </p:cNvSpPr>
              <p:nvPr/>
            </p:nvSpPr>
            <p:spPr bwMode="auto">
              <a:xfrm>
                <a:off x="3649" y="283"/>
                <a:ext cx="16" cy="95"/>
              </a:xfrm>
              <a:prstGeom prst="rect">
                <a:avLst/>
              </a:prstGeom>
              <a:grpFill/>
              <a:ln w="9525">
                <a:noFill/>
                <a:miter lim="800000"/>
                <a:headEnd/>
                <a:tailEnd/>
              </a:ln>
            </p:spPr>
            <p:txBody>
              <a:bodyPr/>
              <a:lstStyle/>
              <a:p>
                <a:pPr>
                  <a:defRPr/>
                </a:pPr>
                <a:endParaRPr lang="en-US" dirty="0">
                  <a:ea typeface="+mn-ea"/>
                </a:endParaRPr>
              </a:p>
            </p:txBody>
          </p:sp>
          <p:sp>
            <p:nvSpPr>
              <p:cNvPr id="378" name="Rectangle 619"/>
              <p:cNvSpPr>
                <a:spLocks noChangeArrowheads="1"/>
              </p:cNvSpPr>
              <p:nvPr/>
            </p:nvSpPr>
            <p:spPr bwMode="auto">
              <a:xfrm>
                <a:off x="3665" y="283"/>
                <a:ext cx="19" cy="95"/>
              </a:xfrm>
              <a:prstGeom prst="rect">
                <a:avLst/>
              </a:prstGeom>
              <a:grpFill/>
              <a:ln w="9525">
                <a:noFill/>
                <a:miter lim="800000"/>
                <a:headEnd/>
                <a:tailEnd/>
              </a:ln>
            </p:spPr>
            <p:txBody>
              <a:bodyPr/>
              <a:lstStyle/>
              <a:p>
                <a:pPr>
                  <a:defRPr/>
                </a:pPr>
                <a:endParaRPr lang="en-US" dirty="0">
                  <a:ea typeface="+mn-ea"/>
                </a:endParaRPr>
              </a:p>
            </p:txBody>
          </p:sp>
          <p:sp>
            <p:nvSpPr>
              <p:cNvPr id="379" name="Rectangle 620"/>
              <p:cNvSpPr>
                <a:spLocks noChangeArrowheads="1"/>
              </p:cNvSpPr>
              <p:nvPr/>
            </p:nvSpPr>
            <p:spPr bwMode="auto">
              <a:xfrm>
                <a:off x="3681" y="283"/>
                <a:ext cx="15" cy="95"/>
              </a:xfrm>
              <a:prstGeom prst="rect">
                <a:avLst/>
              </a:prstGeom>
              <a:grpFill/>
              <a:ln w="9525">
                <a:noFill/>
                <a:miter lim="800000"/>
                <a:headEnd/>
                <a:tailEnd/>
              </a:ln>
            </p:spPr>
            <p:txBody>
              <a:bodyPr/>
              <a:lstStyle/>
              <a:p>
                <a:pPr>
                  <a:defRPr/>
                </a:pPr>
                <a:endParaRPr lang="en-US" dirty="0">
                  <a:ea typeface="+mn-ea"/>
                </a:endParaRPr>
              </a:p>
            </p:txBody>
          </p:sp>
          <p:sp>
            <p:nvSpPr>
              <p:cNvPr id="380" name="Rectangle 621"/>
              <p:cNvSpPr>
                <a:spLocks noChangeArrowheads="1"/>
              </p:cNvSpPr>
              <p:nvPr/>
            </p:nvSpPr>
            <p:spPr bwMode="auto">
              <a:xfrm>
                <a:off x="3696" y="283"/>
                <a:ext cx="16" cy="95"/>
              </a:xfrm>
              <a:prstGeom prst="rect">
                <a:avLst/>
              </a:prstGeom>
              <a:grpFill/>
              <a:ln w="9525">
                <a:noFill/>
                <a:miter lim="800000"/>
                <a:headEnd/>
                <a:tailEnd/>
              </a:ln>
            </p:spPr>
            <p:txBody>
              <a:bodyPr/>
              <a:lstStyle/>
              <a:p>
                <a:pPr>
                  <a:defRPr/>
                </a:pPr>
                <a:endParaRPr lang="en-US" dirty="0">
                  <a:ea typeface="+mn-ea"/>
                </a:endParaRPr>
              </a:p>
            </p:txBody>
          </p:sp>
          <p:sp>
            <p:nvSpPr>
              <p:cNvPr id="381" name="Rectangle 622"/>
              <p:cNvSpPr>
                <a:spLocks noChangeArrowheads="1"/>
              </p:cNvSpPr>
              <p:nvPr/>
            </p:nvSpPr>
            <p:spPr bwMode="auto">
              <a:xfrm>
                <a:off x="3712" y="283"/>
                <a:ext cx="16" cy="95"/>
              </a:xfrm>
              <a:prstGeom prst="rect">
                <a:avLst/>
              </a:prstGeom>
              <a:grpFill/>
              <a:ln w="9525">
                <a:noFill/>
                <a:miter lim="800000"/>
                <a:headEnd/>
                <a:tailEnd/>
              </a:ln>
            </p:spPr>
            <p:txBody>
              <a:bodyPr/>
              <a:lstStyle/>
              <a:p>
                <a:pPr>
                  <a:defRPr/>
                </a:pPr>
                <a:endParaRPr lang="en-US" dirty="0">
                  <a:ea typeface="+mn-ea"/>
                </a:endParaRPr>
              </a:p>
            </p:txBody>
          </p:sp>
          <p:sp>
            <p:nvSpPr>
              <p:cNvPr id="382" name="Rectangle 623"/>
              <p:cNvSpPr>
                <a:spLocks noChangeArrowheads="1"/>
              </p:cNvSpPr>
              <p:nvPr/>
            </p:nvSpPr>
            <p:spPr bwMode="auto">
              <a:xfrm>
                <a:off x="3728" y="283"/>
                <a:ext cx="16" cy="95"/>
              </a:xfrm>
              <a:prstGeom prst="rect">
                <a:avLst/>
              </a:prstGeom>
              <a:grpFill/>
              <a:ln w="9525">
                <a:noFill/>
                <a:miter lim="800000"/>
                <a:headEnd/>
                <a:tailEnd/>
              </a:ln>
            </p:spPr>
            <p:txBody>
              <a:bodyPr/>
              <a:lstStyle/>
              <a:p>
                <a:pPr>
                  <a:defRPr/>
                </a:pPr>
                <a:endParaRPr lang="en-US" dirty="0">
                  <a:ea typeface="+mn-ea"/>
                </a:endParaRPr>
              </a:p>
            </p:txBody>
          </p:sp>
          <p:sp>
            <p:nvSpPr>
              <p:cNvPr id="383" name="Rectangle 624"/>
              <p:cNvSpPr>
                <a:spLocks noChangeArrowheads="1"/>
              </p:cNvSpPr>
              <p:nvPr/>
            </p:nvSpPr>
            <p:spPr bwMode="auto">
              <a:xfrm>
                <a:off x="3744" y="283"/>
                <a:ext cx="15" cy="95"/>
              </a:xfrm>
              <a:prstGeom prst="rect">
                <a:avLst/>
              </a:prstGeom>
              <a:grpFill/>
              <a:ln w="9525">
                <a:noFill/>
                <a:miter lim="800000"/>
                <a:headEnd/>
                <a:tailEnd/>
              </a:ln>
            </p:spPr>
            <p:txBody>
              <a:bodyPr/>
              <a:lstStyle/>
              <a:p>
                <a:pPr>
                  <a:defRPr/>
                </a:pPr>
                <a:endParaRPr lang="en-US" dirty="0">
                  <a:ea typeface="+mn-ea"/>
                </a:endParaRPr>
              </a:p>
            </p:txBody>
          </p:sp>
          <p:sp>
            <p:nvSpPr>
              <p:cNvPr id="384" name="Rectangle 625"/>
              <p:cNvSpPr>
                <a:spLocks noChangeArrowheads="1"/>
              </p:cNvSpPr>
              <p:nvPr/>
            </p:nvSpPr>
            <p:spPr bwMode="auto">
              <a:xfrm>
                <a:off x="3759" y="283"/>
                <a:ext cx="16" cy="95"/>
              </a:xfrm>
              <a:prstGeom prst="rect">
                <a:avLst/>
              </a:prstGeom>
              <a:grpFill/>
              <a:ln w="9525">
                <a:noFill/>
                <a:miter lim="800000"/>
                <a:headEnd/>
                <a:tailEnd/>
              </a:ln>
            </p:spPr>
            <p:txBody>
              <a:bodyPr/>
              <a:lstStyle/>
              <a:p>
                <a:pPr>
                  <a:defRPr/>
                </a:pPr>
                <a:endParaRPr lang="en-US" dirty="0">
                  <a:ea typeface="+mn-ea"/>
                </a:endParaRPr>
              </a:p>
            </p:txBody>
          </p:sp>
          <p:sp>
            <p:nvSpPr>
              <p:cNvPr id="385" name="Rectangle 626"/>
              <p:cNvSpPr>
                <a:spLocks noChangeArrowheads="1"/>
              </p:cNvSpPr>
              <p:nvPr/>
            </p:nvSpPr>
            <p:spPr bwMode="auto">
              <a:xfrm>
                <a:off x="3775" y="283"/>
                <a:ext cx="16" cy="95"/>
              </a:xfrm>
              <a:prstGeom prst="rect">
                <a:avLst/>
              </a:prstGeom>
              <a:grpFill/>
              <a:ln w="9525">
                <a:noFill/>
                <a:miter lim="800000"/>
                <a:headEnd/>
                <a:tailEnd/>
              </a:ln>
            </p:spPr>
            <p:txBody>
              <a:bodyPr/>
              <a:lstStyle/>
              <a:p>
                <a:pPr>
                  <a:defRPr/>
                </a:pPr>
                <a:endParaRPr lang="en-US" dirty="0">
                  <a:ea typeface="+mn-ea"/>
                </a:endParaRPr>
              </a:p>
            </p:txBody>
          </p:sp>
          <p:sp>
            <p:nvSpPr>
              <p:cNvPr id="386" name="Rectangle 627"/>
              <p:cNvSpPr>
                <a:spLocks noChangeArrowheads="1"/>
              </p:cNvSpPr>
              <p:nvPr/>
            </p:nvSpPr>
            <p:spPr bwMode="auto">
              <a:xfrm>
                <a:off x="3791" y="283"/>
                <a:ext cx="15" cy="95"/>
              </a:xfrm>
              <a:prstGeom prst="rect">
                <a:avLst/>
              </a:prstGeom>
              <a:grpFill/>
              <a:ln w="9525">
                <a:noFill/>
                <a:miter lim="800000"/>
                <a:headEnd/>
                <a:tailEnd/>
              </a:ln>
            </p:spPr>
            <p:txBody>
              <a:bodyPr/>
              <a:lstStyle/>
              <a:p>
                <a:pPr>
                  <a:defRPr/>
                </a:pPr>
                <a:endParaRPr lang="en-US" dirty="0">
                  <a:ea typeface="+mn-ea"/>
                </a:endParaRPr>
              </a:p>
            </p:txBody>
          </p:sp>
          <p:sp>
            <p:nvSpPr>
              <p:cNvPr id="387" name="Rectangle 628"/>
              <p:cNvSpPr>
                <a:spLocks noChangeArrowheads="1"/>
              </p:cNvSpPr>
              <p:nvPr/>
            </p:nvSpPr>
            <p:spPr bwMode="auto">
              <a:xfrm>
                <a:off x="3806" y="283"/>
                <a:ext cx="16" cy="95"/>
              </a:xfrm>
              <a:prstGeom prst="rect">
                <a:avLst/>
              </a:prstGeom>
              <a:grpFill/>
              <a:ln w="9525">
                <a:noFill/>
                <a:miter lim="800000"/>
                <a:headEnd/>
                <a:tailEnd/>
              </a:ln>
            </p:spPr>
            <p:txBody>
              <a:bodyPr/>
              <a:lstStyle/>
              <a:p>
                <a:pPr>
                  <a:defRPr/>
                </a:pPr>
                <a:endParaRPr lang="en-US" dirty="0">
                  <a:ea typeface="+mn-ea"/>
                </a:endParaRPr>
              </a:p>
            </p:txBody>
          </p:sp>
          <p:sp>
            <p:nvSpPr>
              <p:cNvPr id="388" name="Rectangle 629"/>
              <p:cNvSpPr>
                <a:spLocks noChangeArrowheads="1"/>
              </p:cNvSpPr>
              <p:nvPr/>
            </p:nvSpPr>
            <p:spPr bwMode="auto">
              <a:xfrm>
                <a:off x="3822" y="283"/>
                <a:ext cx="19" cy="95"/>
              </a:xfrm>
              <a:prstGeom prst="rect">
                <a:avLst/>
              </a:prstGeom>
              <a:grpFill/>
              <a:ln w="9525">
                <a:noFill/>
                <a:miter lim="800000"/>
                <a:headEnd/>
                <a:tailEnd/>
              </a:ln>
            </p:spPr>
            <p:txBody>
              <a:bodyPr/>
              <a:lstStyle/>
              <a:p>
                <a:pPr>
                  <a:defRPr/>
                </a:pPr>
                <a:endParaRPr lang="en-US" dirty="0">
                  <a:ea typeface="+mn-ea"/>
                </a:endParaRPr>
              </a:p>
            </p:txBody>
          </p:sp>
          <p:sp>
            <p:nvSpPr>
              <p:cNvPr id="389" name="Rectangle 630"/>
              <p:cNvSpPr>
                <a:spLocks noChangeArrowheads="1"/>
              </p:cNvSpPr>
              <p:nvPr/>
            </p:nvSpPr>
            <p:spPr bwMode="auto">
              <a:xfrm>
                <a:off x="3838" y="283"/>
                <a:ext cx="16" cy="95"/>
              </a:xfrm>
              <a:prstGeom prst="rect">
                <a:avLst/>
              </a:prstGeom>
              <a:grpFill/>
              <a:ln w="9525">
                <a:noFill/>
                <a:miter lim="800000"/>
                <a:headEnd/>
                <a:tailEnd/>
              </a:ln>
            </p:spPr>
            <p:txBody>
              <a:bodyPr/>
              <a:lstStyle/>
              <a:p>
                <a:pPr>
                  <a:defRPr/>
                </a:pPr>
                <a:endParaRPr lang="en-US" dirty="0">
                  <a:ea typeface="+mn-ea"/>
                </a:endParaRPr>
              </a:p>
            </p:txBody>
          </p:sp>
          <p:sp>
            <p:nvSpPr>
              <p:cNvPr id="390" name="Rectangle 631"/>
              <p:cNvSpPr>
                <a:spLocks noChangeArrowheads="1"/>
              </p:cNvSpPr>
              <p:nvPr/>
            </p:nvSpPr>
            <p:spPr bwMode="auto">
              <a:xfrm>
                <a:off x="3854" y="283"/>
                <a:ext cx="15" cy="95"/>
              </a:xfrm>
              <a:prstGeom prst="rect">
                <a:avLst/>
              </a:prstGeom>
              <a:grpFill/>
              <a:ln w="9525">
                <a:noFill/>
                <a:miter lim="800000"/>
                <a:headEnd/>
                <a:tailEnd/>
              </a:ln>
            </p:spPr>
            <p:txBody>
              <a:bodyPr/>
              <a:lstStyle/>
              <a:p>
                <a:pPr>
                  <a:defRPr/>
                </a:pPr>
                <a:endParaRPr lang="en-US" dirty="0">
                  <a:ea typeface="+mn-ea"/>
                </a:endParaRPr>
              </a:p>
            </p:txBody>
          </p:sp>
          <p:sp>
            <p:nvSpPr>
              <p:cNvPr id="391" name="Rectangle 632"/>
              <p:cNvSpPr>
                <a:spLocks noChangeArrowheads="1"/>
              </p:cNvSpPr>
              <p:nvPr/>
            </p:nvSpPr>
            <p:spPr bwMode="auto">
              <a:xfrm>
                <a:off x="3869" y="283"/>
                <a:ext cx="16" cy="95"/>
              </a:xfrm>
              <a:prstGeom prst="rect">
                <a:avLst/>
              </a:prstGeom>
              <a:grpFill/>
              <a:ln w="9525">
                <a:noFill/>
                <a:miter lim="800000"/>
                <a:headEnd/>
                <a:tailEnd/>
              </a:ln>
            </p:spPr>
            <p:txBody>
              <a:bodyPr/>
              <a:lstStyle/>
              <a:p>
                <a:pPr>
                  <a:defRPr/>
                </a:pPr>
                <a:endParaRPr lang="en-US" dirty="0">
                  <a:ea typeface="+mn-ea"/>
                </a:endParaRPr>
              </a:p>
            </p:txBody>
          </p:sp>
          <p:sp>
            <p:nvSpPr>
              <p:cNvPr id="392" name="Rectangle 633"/>
              <p:cNvSpPr>
                <a:spLocks noChangeArrowheads="1"/>
              </p:cNvSpPr>
              <p:nvPr/>
            </p:nvSpPr>
            <p:spPr bwMode="auto">
              <a:xfrm>
                <a:off x="3885" y="283"/>
                <a:ext cx="16" cy="95"/>
              </a:xfrm>
              <a:prstGeom prst="rect">
                <a:avLst/>
              </a:prstGeom>
              <a:grpFill/>
              <a:ln w="9525">
                <a:noFill/>
                <a:miter lim="800000"/>
                <a:headEnd/>
                <a:tailEnd/>
              </a:ln>
            </p:spPr>
            <p:txBody>
              <a:bodyPr/>
              <a:lstStyle/>
              <a:p>
                <a:pPr>
                  <a:defRPr/>
                </a:pPr>
                <a:endParaRPr lang="en-US" dirty="0">
                  <a:ea typeface="+mn-ea"/>
                </a:endParaRPr>
              </a:p>
            </p:txBody>
          </p:sp>
          <p:sp>
            <p:nvSpPr>
              <p:cNvPr id="393" name="Rectangle 634"/>
              <p:cNvSpPr>
                <a:spLocks noChangeArrowheads="1"/>
              </p:cNvSpPr>
              <p:nvPr/>
            </p:nvSpPr>
            <p:spPr bwMode="auto">
              <a:xfrm>
                <a:off x="3901" y="283"/>
                <a:ext cx="16" cy="95"/>
              </a:xfrm>
              <a:prstGeom prst="rect">
                <a:avLst/>
              </a:prstGeom>
              <a:grpFill/>
              <a:ln w="9525">
                <a:noFill/>
                <a:miter lim="800000"/>
                <a:headEnd/>
                <a:tailEnd/>
              </a:ln>
            </p:spPr>
            <p:txBody>
              <a:bodyPr/>
              <a:lstStyle/>
              <a:p>
                <a:pPr>
                  <a:defRPr/>
                </a:pPr>
                <a:endParaRPr lang="en-US" dirty="0">
                  <a:ea typeface="+mn-ea"/>
                </a:endParaRPr>
              </a:p>
            </p:txBody>
          </p:sp>
          <p:sp>
            <p:nvSpPr>
              <p:cNvPr id="394" name="Rectangle 635"/>
              <p:cNvSpPr>
                <a:spLocks noChangeArrowheads="1"/>
              </p:cNvSpPr>
              <p:nvPr/>
            </p:nvSpPr>
            <p:spPr bwMode="auto">
              <a:xfrm>
                <a:off x="3917" y="283"/>
                <a:ext cx="15" cy="95"/>
              </a:xfrm>
              <a:prstGeom prst="rect">
                <a:avLst/>
              </a:prstGeom>
              <a:grpFill/>
              <a:ln w="9525">
                <a:noFill/>
                <a:miter lim="800000"/>
                <a:headEnd/>
                <a:tailEnd/>
              </a:ln>
            </p:spPr>
            <p:txBody>
              <a:bodyPr/>
              <a:lstStyle/>
              <a:p>
                <a:pPr>
                  <a:defRPr/>
                </a:pPr>
                <a:endParaRPr lang="en-US" dirty="0">
                  <a:ea typeface="+mn-ea"/>
                </a:endParaRPr>
              </a:p>
            </p:txBody>
          </p:sp>
          <p:sp>
            <p:nvSpPr>
              <p:cNvPr id="395" name="Rectangle 636"/>
              <p:cNvSpPr>
                <a:spLocks noChangeArrowheads="1"/>
              </p:cNvSpPr>
              <p:nvPr/>
            </p:nvSpPr>
            <p:spPr bwMode="auto">
              <a:xfrm>
                <a:off x="3932" y="283"/>
                <a:ext cx="16" cy="95"/>
              </a:xfrm>
              <a:prstGeom prst="rect">
                <a:avLst/>
              </a:prstGeom>
              <a:grpFill/>
              <a:ln w="9525">
                <a:noFill/>
                <a:miter lim="800000"/>
                <a:headEnd/>
                <a:tailEnd/>
              </a:ln>
            </p:spPr>
            <p:txBody>
              <a:bodyPr/>
              <a:lstStyle/>
              <a:p>
                <a:pPr>
                  <a:defRPr/>
                </a:pPr>
                <a:endParaRPr lang="en-US" dirty="0">
                  <a:ea typeface="+mn-ea"/>
                </a:endParaRPr>
              </a:p>
            </p:txBody>
          </p:sp>
          <p:sp>
            <p:nvSpPr>
              <p:cNvPr id="396" name="Rectangle 637"/>
              <p:cNvSpPr>
                <a:spLocks noChangeArrowheads="1"/>
              </p:cNvSpPr>
              <p:nvPr/>
            </p:nvSpPr>
            <p:spPr bwMode="auto">
              <a:xfrm>
                <a:off x="3948" y="283"/>
                <a:ext cx="16" cy="95"/>
              </a:xfrm>
              <a:prstGeom prst="rect">
                <a:avLst/>
              </a:prstGeom>
              <a:grpFill/>
              <a:ln w="9525">
                <a:noFill/>
                <a:miter lim="800000"/>
                <a:headEnd/>
                <a:tailEnd/>
              </a:ln>
            </p:spPr>
            <p:txBody>
              <a:bodyPr/>
              <a:lstStyle/>
              <a:p>
                <a:pPr>
                  <a:defRPr/>
                </a:pPr>
                <a:endParaRPr lang="en-US" dirty="0">
                  <a:ea typeface="+mn-ea"/>
                </a:endParaRPr>
              </a:p>
            </p:txBody>
          </p:sp>
          <p:sp>
            <p:nvSpPr>
              <p:cNvPr id="397" name="Rectangle 638"/>
              <p:cNvSpPr>
                <a:spLocks noChangeArrowheads="1"/>
              </p:cNvSpPr>
              <p:nvPr/>
            </p:nvSpPr>
            <p:spPr bwMode="auto">
              <a:xfrm>
                <a:off x="3964" y="283"/>
                <a:ext cx="19" cy="95"/>
              </a:xfrm>
              <a:prstGeom prst="rect">
                <a:avLst/>
              </a:prstGeom>
              <a:grpFill/>
              <a:ln w="9525">
                <a:noFill/>
                <a:miter lim="800000"/>
                <a:headEnd/>
                <a:tailEnd/>
              </a:ln>
            </p:spPr>
            <p:txBody>
              <a:bodyPr/>
              <a:lstStyle/>
              <a:p>
                <a:pPr>
                  <a:defRPr/>
                </a:pPr>
                <a:endParaRPr lang="en-US" dirty="0">
                  <a:ea typeface="+mn-ea"/>
                </a:endParaRPr>
              </a:p>
            </p:txBody>
          </p:sp>
          <p:sp>
            <p:nvSpPr>
              <p:cNvPr id="398" name="Rectangle 639"/>
              <p:cNvSpPr>
                <a:spLocks noChangeArrowheads="1"/>
              </p:cNvSpPr>
              <p:nvPr/>
            </p:nvSpPr>
            <p:spPr bwMode="auto">
              <a:xfrm>
                <a:off x="3980" y="283"/>
                <a:ext cx="15" cy="95"/>
              </a:xfrm>
              <a:prstGeom prst="rect">
                <a:avLst/>
              </a:prstGeom>
              <a:grpFill/>
              <a:ln w="9525">
                <a:noFill/>
                <a:miter lim="800000"/>
                <a:headEnd/>
                <a:tailEnd/>
              </a:ln>
            </p:spPr>
            <p:txBody>
              <a:bodyPr/>
              <a:lstStyle/>
              <a:p>
                <a:pPr>
                  <a:defRPr/>
                </a:pPr>
                <a:endParaRPr lang="en-US" dirty="0">
                  <a:ea typeface="+mn-ea"/>
                </a:endParaRPr>
              </a:p>
            </p:txBody>
          </p:sp>
          <p:sp>
            <p:nvSpPr>
              <p:cNvPr id="399" name="Rectangle 640"/>
              <p:cNvSpPr>
                <a:spLocks noChangeArrowheads="1"/>
              </p:cNvSpPr>
              <p:nvPr/>
            </p:nvSpPr>
            <p:spPr bwMode="auto">
              <a:xfrm>
                <a:off x="3995" y="283"/>
                <a:ext cx="16" cy="95"/>
              </a:xfrm>
              <a:prstGeom prst="rect">
                <a:avLst/>
              </a:prstGeom>
              <a:grpFill/>
              <a:ln w="9525">
                <a:noFill/>
                <a:miter lim="800000"/>
                <a:headEnd/>
                <a:tailEnd/>
              </a:ln>
            </p:spPr>
            <p:txBody>
              <a:bodyPr/>
              <a:lstStyle/>
              <a:p>
                <a:pPr>
                  <a:defRPr/>
                </a:pPr>
                <a:endParaRPr lang="en-US" dirty="0">
                  <a:ea typeface="+mn-ea"/>
                </a:endParaRPr>
              </a:p>
            </p:txBody>
          </p:sp>
          <p:sp>
            <p:nvSpPr>
              <p:cNvPr id="400" name="Rectangle 641"/>
              <p:cNvSpPr>
                <a:spLocks noChangeArrowheads="1"/>
              </p:cNvSpPr>
              <p:nvPr/>
            </p:nvSpPr>
            <p:spPr bwMode="auto">
              <a:xfrm>
                <a:off x="4011" y="283"/>
                <a:ext cx="16" cy="95"/>
              </a:xfrm>
              <a:prstGeom prst="rect">
                <a:avLst/>
              </a:prstGeom>
              <a:grpFill/>
              <a:ln w="9525">
                <a:noFill/>
                <a:miter lim="800000"/>
                <a:headEnd/>
                <a:tailEnd/>
              </a:ln>
            </p:spPr>
            <p:txBody>
              <a:bodyPr/>
              <a:lstStyle/>
              <a:p>
                <a:pPr>
                  <a:defRPr/>
                </a:pPr>
                <a:endParaRPr lang="en-US" dirty="0">
                  <a:ea typeface="+mn-ea"/>
                </a:endParaRPr>
              </a:p>
            </p:txBody>
          </p:sp>
          <p:sp>
            <p:nvSpPr>
              <p:cNvPr id="401" name="Rectangle 642"/>
              <p:cNvSpPr>
                <a:spLocks noChangeArrowheads="1"/>
              </p:cNvSpPr>
              <p:nvPr/>
            </p:nvSpPr>
            <p:spPr bwMode="auto">
              <a:xfrm>
                <a:off x="4027" y="283"/>
                <a:ext cx="15" cy="95"/>
              </a:xfrm>
              <a:prstGeom prst="rect">
                <a:avLst/>
              </a:prstGeom>
              <a:grpFill/>
              <a:ln w="9525">
                <a:noFill/>
                <a:miter lim="800000"/>
                <a:headEnd/>
                <a:tailEnd/>
              </a:ln>
            </p:spPr>
            <p:txBody>
              <a:bodyPr/>
              <a:lstStyle/>
              <a:p>
                <a:pPr>
                  <a:defRPr/>
                </a:pPr>
                <a:endParaRPr lang="en-US" dirty="0">
                  <a:ea typeface="+mn-ea"/>
                </a:endParaRPr>
              </a:p>
            </p:txBody>
          </p:sp>
          <p:sp>
            <p:nvSpPr>
              <p:cNvPr id="402" name="Rectangle 643"/>
              <p:cNvSpPr>
                <a:spLocks noChangeArrowheads="1"/>
              </p:cNvSpPr>
              <p:nvPr/>
            </p:nvSpPr>
            <p:spPr bwMode="auto">
              <a:xfrm>
                <a:off x="4042" y="283"/>
                <a:ext cx="16" cy="95"/>
              </a:xfrm>
              <a:prstGeom prst="rect">
                <a:avLst/>
              </a:prstGeom>
              <a:grpFill/>
              <a:ln w="9525">
                <a:noFill/>
                <a:miter lim="800000"/>
                <a:headEnd/>
                <a:tailEnd/>
              </a:ln>
            </p:spPr>
            <p:txBody>
              <a:bodyPr/>
              <a:lstStyle/>
              <a:p>
                <a:pPr>
                  <a:defRPr/>
                </a:pPr>
                <a:endParaRPr lang="en-US" dirty="0">
                  <a:ea typeface="+mn-ea"/>
                </a:endParaRPr>
              </a:p>
            </p:txBody>
          </p:sp>
          <p:sp>
            <p:nvSpPr>
              <p:cNvPr id="403" name="Rectangle 644"/>
              <p:cNvSpPr>
                <a:spLocks noChangeArrowheads="1"/>
              </p:cNvSpPr>
              <p:nvPr/>
            </p:nvSpPr>
            <p:spPr bwMode="auto">
              <a:xfrm>
                <a:off x="4058" y="283"/>
                <a:ext cx="16" cy="95"/>
              </a:xfrm>
              <a:prstGeom prst="rect">
                <a:avLst/>
              </a:prstGeom>
              <a:grpFill/>
              <a:ln w="9525">
                <a:noFill/>
                <a:miter lim="800000"/>
                <a:headEnd/>
                <a:tailEnd/>
              </a:ln>
            </p:spPr>
            <p:txBody>
              <a:bodyPr/>
              <a:lstStyle/>
              <a:p>
                <a:pPr>
                  <a:defRPr/>
                </a:pPr>
                <a:endParaRPr lang="en-US" dirty="0">
                  <a:ea typeface="+mn-ea"/>
                </a:endParaRPr>
              </a:p>
            </p:txBody>
          </p:sp>
          <p:sp>
            <p:nvSpPr>
              <p:cNvPr id="404" name="Rectangle 645"/>
              <p:cNvSpPr>
                <a:spLocks noChangeArrowheads="1"/>
              </p:cNvSpPr>
              <p:nvPr/>
            </p:nvSpPr>
            <p:spPr bwMode="auto">
              <a:xfrm>
                <a:off x="4074" y="283"/>
                <a:ext cx="16" cy="95"/>
              </a:xfrm>
              <a:prstGeom prst="rect">
                <a:avLst/>
              </a:prstGeom>
              <a:grpFill/>
              <a:ln w="9525">
                <a:noFill/>
                <a:miter lim="800000"/>
                <a:headEnd/>
                <a:tailEnd/>
              </a:ln>
            </p:spPr>
            <p:txBody>
              <a:bodyPr/>
              <a:lstStyle/>
              <a:p>
                <a:pPr>
                  <a:defRPr/>
                </a:pPr>
                <a:endParaRPr lang="en-US" dirty="0">
                  <a:ea typeface="+mn-ea"/>
                </a:endParaRPr>
              </a:p>
            </p:txBody>
          </p:sp>
          <p:sp>
            <p:nvSpPr>
              <p:cNvPr id="405" name="Rectangle 646"/>
              <p:cNvSpPr>
                <a:spLocks noChangeArrowheads="1"/>
              </p:cNvSpPr>
              <p:nvPr/>
            </p:nvSpPr>
            <p:spPr bwMode="auto">
              <a:xfrm>
                <a:off x="4090" y="283"/>
                <a:ext cx="15" cy="95"/>
              </a:xfrm>
              <a:prstGeom prst="rect">
                <a:avLst/>
              </a:prstGeom>
              <a:grpFill/>
              <a:ln w="9525">
                <a:noFill/>
                <a:miter lim="800000"/>
                <a:headEnd/>
                <a:tailEnd/>
              </a:ln>
            </p:spPr>
            <p:txBody>
              <a:bodyPr/>
              <a:lstStyle/>
              <a:p>
                <a:pPr>
                  <a:defRPr/>
                </a:pPr>
                <a:endParaRPr lang="en-US" dirty="0">
                  <a:ea typeface="+mn-ea"/>
                </a:endParaRPr>
              </a:p>
            </p:txBody>
          </p:sp>
          <p:sp>
            <p:nvSpPr>
              <p:cNvPr id="406" name="Rectangle 647"/>
              <p:cNvSpPr>
                <a:spLocks noChangeArrowheads="1"/>
              </p:cNvSpPr>
              <p:nvPr/>
            </p:nvSpPr>
            <p:spPr bwMode="auto">
              <a:xfrm>
                <a:off x="4105" y="283"/>
                <a:ext cx="16" cy="95"/>
              </a:xfrm>
              <a:prstGeom prst="rect">
                <a:avLst/>
              </a:prstGeom>
              <a:grpFill/>
              <a:ln w="9525">
                <a:noFill/>
                <a:miter lim="800000"/>
                <a:headEnd/>
                <a:tailEnd/>
              </a:ln>
            </p:spPr>
            <p:txBody>
              <a:bodyPr/>
              <a:lstStyle/>
              <a:p>
                <a:pPr>
                  <a:defRPr/>
                </a:pPr>
                <a:endParaRPr lang="en-US" dirty="0">
                  <a:ea typeface="+mn-ea"/>
                </a:endParaRPr>
              </a:p>
            </p:txBody>
          </p:sp>
          <p:sp>
            <p:nvSpPr>
              <p:cNvPr id="407" name="Rectangle 648"/>
              <p:cNvSpPr>
                <a:spLocks noChangeArrowheads="1"/>
              </p:cNvSpPr>
              <p:nvPr/>
            </p:nvSpPr>
            <p:spPr bwMode="auto">
              <a:xfrm>
                <a:off x="4121" y="283"/>
                <a:ext cx="19" cy="95"/>
              </a:xfrm>
              <a:prstGeom prst="rect">
                <a:avLst/>
              </a:prstGeom>
              <a:grpFill/>
              <a:ln w="9525">
                <a:noFill/>
                <a:miter lim="800000"/>
                <a:headEnd/>
                <a:tailEnd/>
              </a:ln>
            </p:spPr>
            <p:txBody>
              <a:bodyPr/>
              <a:lstStyle/>
              <a:p>
                <a:pPr>
                  <a:defRPr/>
                </a:pPr>
                <a:endParaRPr lang="en-US" dirty="0">
                  <a:ea typeface="+mn-ea"/>
                </a:endParaRPr>
              </a:p>
            </p:txBody>
          </p:sp>
          <p:sp>
            <p:nvSpPr>
              <p:cNvPr id="408" name="Rectangle 649"/>
              <p:cNvSpPr>
                <a:spLocks noChangeArrowheads="1"/>
              </p:cNvSpPr>
              <p:nvPr/>
            </p:nvSpPr>
            <p:spPr bwMode="auto">
              <a:xfrm>
                <a:off x="4137" y="283"/>
                <a:ext cx="16" cy="95"/>
              </a:xfrm>
              <a:prstGeom prst="rect">
                <a:avLst/>
              </a:prstGeom>
              <a:grpFill/>
              <a:ln w="9525">
                <a:noFill/>
                <a:miter lim="800000"/>
                <a:headEnd/>
                <a:tailEnd/>
              </a:ln>
            </p:spPr>
            <p:txBody>
              <a:bodyPr/>
              <a:lstStyle/>
              <a:p>
                <a:pPr>
                  <a:defRPr/>
                </a:pPr>
                <a:endParaRPr lang="en-US" dirty="0">
                  <a:ea typeface="+mn-ea"/>
                </a:endParaRPr>
              </a:p>
            </p:txBody>
          </p:sp>
          <p:sp>
            <p:nvSpPr>
              <p:cNvPr id="409" name="Rectangle 650"/>
              <p:cNvSpPr>
                <a:spLocks noChangeArrowheads="1"/>
              </p:cNvSpPr>
              <p:nvPr/>
            </p:nvSpPr>
            <p:spPr bwMode="auto">
              <a:xfrm>
                <a:off x="4153" y="283"/>
                <a:ext cx="15" cy="95"/>
              </a:xfrm>
              <a:prstGeom prst="rect">
                <a:avLst/>
              </a:prstGeom>
              <a:grpFill/>
              <a:ln w="9525">
                <a:noFill/>
                <a:miter lim="800000"/>
                <a:headEnd/>
                <a:tailEnd/>
              </a:ln>
            </p:spPr>
            <p:txBody>
              <a:bodyPr/>
              <a:lstStyle/>
              <a:p>
                <a:pPr>
                  <a:defRPr/>
                </a:pPr>
                <a:endParaRPr lang="en-US" dirty="0">
                  <a:ea typeface="+mn-ea"/>
                </a:endParaRPr>
              </a:p>
            </p:txBody>
          </p:sp>
          <p:sp>
            <p:nvSpPr>
              <p:cNvPr id="410" name="Rectangle 651"/>
              <p:cNvSpPr>
                <a:spLocks noChangeArrowheads="1"/>
              </p:cNvSpPr>
              <p:nvPr/>
            </p:nvSpPr>
            <p:spPr bwMode="auto">
              <a:xfrm>
                <a:off x="4168" y="283"/>
                <a:ext cx="16" cy="95"/>
              </a:xfrm>
              <a:prstGeom prst="rect">
                <a:avLst/>
              </a:prstGeom>
              <a:grpFill/>
              <a:ln w="9525">
                <a:noFill/>
                <a:miter lim="800000"/>
                <a:headEnd/>
                <a:tailEnd/>
              </a:ln>
            </p:spPr>
            <p:txBody>
              <a:bodyPr/>
              <a:lstStyle/>
              <a:p>
                <a:pPr>
                  <a:defRPr/>
                </a:pPr>
                <a:endParaRPr lang="en-US" dirty="0">
                  <a:ea typeface="+mn-ea"/>
                </a:endParaRPr>
              </a:p>
            </p:txBody>
          </p:sp>
          <p:sp>
            <p:nvSpPr>
              <p:cNvPr id="411" name="Rectangle 652"/>
              <p:cNvSpPr>
                <a:spLocks noChangeArrowheads="1"/>
              </p:cNvSpPr>
              <p:nvPr/>
            </p:nvSpPr>
            <p:spPr bwMode="auto">
              <a:xfrm>
                <a:off x="4184" y="283"/>
                <a:ext cx="16" cy="95"/>
              </a:xfrm>
              <a:prstGeom prst="rect">
                <a:avLst/>
              </a:prstGeom>
              <a:grpFill/>
              <a:ln w="9525">
                <a:noFill/>
                <a:miter lim="800000"/>
                <a:headEnd/>
                <a:tailEnd/>
              </a:ln>
            </p:spPr>
            <p:txBody>
              <a:bodyPr/>
              <a:lstStyle/>
              <a:p>
                <a:pPr>
                  <a:defRPr/>
                </a:pPr>
                <a:endParaRPr lang="en-US" dirty="0">
                  <a:ea typeface="+mn-ea"/>
                </a:endParaRPr>
              </a:p>
            </p:txBody>
          </p:sp>
          <p:sp>
            <p:nvSpPr>
              <p:cNvPr id="412" name="Rectangle 653"/>
              <p:cNvSpPr>
                <a:spLocks noChangeArrowheads="1"/>
              </p:cNvSpPr>
              <p:nvPr/>
            </p:nvSpPr>
            <p:spPr bwMode="auto">
              <a:xfrm>
                <a:off x="4200" y="283"/>
                <a:ext cx="16" cy="95"/>
              </a:xfrm>
              <a:prstGeom prst="rect">
                <a:avLst/>
              </a:prstGeom>
              <a:grpFill/>
              <a:ln w="9525">
                <a:noFill/>
                <a:miter lim="800000"/>
                <a:headEnd/>
                <a:tailEnd/>
              </a:ln>
            </p:spPr>
            <p:txBody>
              <a:bodyPr/>
              <a:lstStyle/>
              <a:p>
                <a:pPr>
                  <a:defRPr/>
                </a:pPr>
                <a:endParaRPr lang="en-US" dirty="0">
                  <a:ea typeface="+mn-ea"/>
                </a:endParaRPr>
              </a:p>
            </p:txBody>
          </p:sp>
          <p:sp>
            <p:nvSpPr>
              <p:cNvPr id="413" name="Rectangle 654"/>
              <p:cNvSpPr>
                <a:spLocks noChangeArrowheads="1"/>
              </p:cNvSpPr>
              <p:nvPr/>
            </p:nvSpPr>
            <p:spPr bwMode="auto">
              <a:xfrm>
                <a:off x="4216" y="283"/>
                <a:ext cx="15" cy="95"/>
              </a:xfrm>
              <a:prstGeom prst="rect">
                <a:avLst/>
              </a:prstGeom>
              <a:grpFill/>
              <a:ln w="9525">
                <a:noFill/>
                <a:miter lim="800000"/>
                <a:headEnd/>
                <a:tailEnd/>
              </a:ln>
            </p:spPr>
            <p:txBody>
              <a:bodyPr/>
              <a:lstStyle/>
              <a:p>
                <a:pPr>
                  <a:defRPr/>
                </a:pPr>
                <a:endParaRPr lang="en-US" dirty="0">
                  <a:ea typeface="+mn-ea"/>
                </a:endParaRPr>
              </a:p>
            </p:txBody>
          </p:sp>
          <p:sp>
            <p:nvSpPr>
              <p:cNvPr id="414" name="Rectangle 655"/>
              <p:cNvSpPr>
                <a:spLocks noChangeArrowheads="1"/>
              </p:cNvSpPr>
              <p:nvPr/>
            </p:nvSpPr>
            <p:spPr bwMode="auto">
              <a:xfrm>
                <a:off x="4231" y="283"/>
                <a:ext cx="16" cy="95"/>
              </a:xfrm>
              <a:prstGeom prst="rect">
                <a:avLst/>
              </a:prstGeom>
              <a:grpFill/>
              <a:ln w="9525">
                <a:noFill/>
                <a:miter lim="800000"/>
                <a:headEnd/>
                <a:tailEnd/>
              </a:ln>
            </p:spPr>
            <p:txBody>
              <a:bodyPr/>
              <a:lstStyle/>
              <a:p>
                <a:pPr>
                  <a:defRPr/>
                </a:pPr>
                <a:endParaRPr lang="en-US" dirty="0">
                  <a:ea typeface="+mn-ea"/>
                </a:endParaRPr>
              </a:p>
            </p:txBody>
          </p:sp>
          <p:sp>
            <p:nvSpPr>
              <p:cNvPr id="415" name="Rectangle 656"/>
              <p:cNvSpPr>
                <a:spLocks noChangeArrowheads="1"/>
              </p:cNvSpPr>
              <p:nvPr/>
            </p:nvSpPr>
            <p:spPr bwMode="auto">
              <a:xfrm>
                <a:off x="4247" y="283"/>
                <a:ext cx="16" cy="95"/>
              </a:xfrm>
              <a:prstGeom prst="rect">
                <a:avLst/>
              </a:prstGeom>
              <a:grpFill/>
              <a:ln w="9525">
                <a:noFill/>
                <a:miter lim="800000"/>
                <a:headEnd/>
                <a:tailEnd/>
              </a:ln>
            </p:spPr>
            <p:txBody>
              <a:bodyPr/>
              <a:lstStyle/>
              <a:p>
                <a:pPr>
                  <a:defRPr/>
                </a:pPr>
                <a:endParaRPr lang="en-US" dirty="0">
                  <a:ea typeface="+mn-ea"/>
                </a:endParaRPr>
              </a:p>
            </p:txBody>
          </p:sp>
          <p:sp>
            <p:nvSpPr>
              <p:cNvPr id="416" name="Rectangle 657"/>
              <p:cNvSpPr>
                <a:spLocks noChangeArrowheads="1"/>
              </p:cNvSpPr>
              <p:nvPr/>
            </p:nvSpPr>
            <p:spPr bwMode="auto">
              <a:xfrm>
                <a:off x="4263" y="283"/>
                <a:ext cx="15" cy="95"/>
              </a:xfrm>
              <a:prstGeom prst="rect">
                <a:avLst/>
              </a:prstGeom>
              <a:grpFill/>
              <a:ln w="9525">
                <a:noFill/>
                <a:miter lim="800000"/>
                <a:headEnd/>
                <a:tailEnd/>
              </a:ln>
            </p:spPr>
            <p:txBody>
              <a:bodyPr/>
              <a:lstStyle/>
              <a:p>
                <a:pPr>
                  <a:defRPr/>
                </a:pPr>
                <a:endParaRPr lang="en-US" dirty="0">
                  <a:ea typeface="+mn-ea"/>
                </a:endParaRPr>
              </a:p>
            </p:txBody>
          </p:sp>
          <p:sp>
            <p:nvSpPr>
              <p:cNvPr id="417" name="Rectangle 658"/>
              <p:cNvSpPr>
                <a:spLocks noChangeArrowheads="1"/>
              </p:cNvSpPr>
              <p:nvPr/>
            </p:nvSpPr>
            <p:spPr bwMode="auto">
              <a:xfrm>
                <a:off x="4278" y="283"/>
                <a:ext cx="19" cy="95"/>
              </a:xfrm>
              <a:prstGeom prst="rect">
                <a:avLst/>
              </a:prstGeom>
              <a:grpFill/>
              <a:ln w="9525">
                <a:noFill/>
                <a:miter lim="800000"/>
                <a:headEnd/>
                <a:tailEnd/>
              </a:ln>
            </p:spPr>
            <p:txBody>
              <a:bodyPr/>
              <a:lstStyle/>
              <a:p>
                <a:pPr>
                  <a:defRPr/>
                </a:pPr>
                <a:endParaRPr lang="en-US" dirty="0">
                  <a:ea typeface="+mn-ea"/>
                </a:endParaRPr>
              </a:p>
            </p:txBody>
          </p:sp>
          <p:sp>
            <p:nvSpPr>
              <p:cNvPr id="418" name="Rectangle 659"/>
              <p:cNvSpPr>
                <a:spLocks noChangeArrowheads="1"/>
              </p:cNvSpPr>
              <p:nvPr/>
            </p:nvSpPr>
            <p:spPr bwMode="auto">
              <a:xfrm>
                <a:off x="4294" y="283"/>
                <a:ext cx="16" cy="95"/>
              </a:xfrm>
              <a:prstGeom prst="rect">
                <a:avLst/>
              </a:prstGeom>
              <a:grpFill/>
              <a:ln w="9525">
                <a:noFill/>
                <a:miter lim="800000"/>
                <a:headEnd/>
                <a:tailEnd/>
              </a:ln>
            </p:spPr>
            <p:txBody>
              <a:bodyPr/>
              <a:lstStyle/>
              <a:p>
                <a:pPr>
                  <a:defRPr/>
                </a:pPr>
                <a:endParaRPr lang="en-US" dirty="0">
                  <a:ea typeface="+mn-ea"/>
                </a:endParaRPr>
              </a:p>
            </p:txBody>
          </p:sp>
          <p:sp>
            <p:nvSpPr>
              <p:cNvPr id="419" name="Rectangle 660"/>
              <p:cNvSpPr>
                <a:spLocks noChangeArrowheads="1"/>
              </p:cNvSpPr>
              <p:nvPr/>
            </p:nvSpPr>
            <p:spPr bwMode="auto">
              <a:xfrm>
                <a:off x="4310" y="283"/>
                <a:ext cx="16" cy="95"/>
              </a:xfrm>
              <a:prstGeom prst="rect">
                <a:avLst/>
              </a:prstGeom>
              <a:grpFill/>
              <a:ln w="9525">
                <a:noFill/>
                <a:miter lim="800000"/>
                <a:headEnd/>
                <a:tailEnd/>
              </a:ln>
            </p:spPr>
            <p:txBody>
              <a:bodyPr/>
              <a:lstStyle/>
              <a:p>
                <a:pPr>
                  <a:defRPr/>
                </a:pPr>
                <a:endParaRPr lang="en-US" dirty="0">
                  <a:ea typeface="+mn-ea"/>
                </a:endParaRPr>
              </a:p>
            </p:txBody>
          </p:sp>
          <p:sp>
            <p:nvSpPr>
              <p:cNvPr id="420" name="Rectangle 661"/>
              <p:cNvSpPr>
                <a:spLocks noChangeArrowheads="1"/>
              </p:cNvSpPr>
              <p:nvPr/>
            </p:nvSpPr>
            <p:spPr bwMode="auto">
              <a:xfrm>
                <a:off x="4326" y="283"/>
                <a:ext cx="15" cy="95"/>
              </a:xfrm>
              <a:prstGeom prst="rect">
                <a:avLst/>
              </a:prstGeom>
              <a:grpFill/>
              <a:ln w="9525">
                <a:noFill/>
                <a:miter lim="800000"/>
                <a:headEnd/>
                <a:tailEnd/>
              </a:ln>
            </p:spPr>
            <p:txBody>
              <a:bodyPr/>
              <a:lstStyle/>
              <a:p>
                <a:pPr>
                  <a:defRPr/>
                </a:pPr>
                <a:endParaRPr lang="en-US" dirty="0">
                  <a:ea typeface="+mn-ea"/>
                </a:endParaRPr>
              </a:p>
            </p:txBody>
          </p:sp>
          <p:sp>
            <p:nvSpPr>
              <p:cNvPr id="421" name="Rectangle 662"/>
              <p:cNvSpPr>
                <a:spLocks noChangeArrowheads="1"/>
              </p:cNvSpPr>
              <p:nvPr/>
            </p:nvSpPr>
            <p:spPr bwMode="auto">
              <a:xfrm>
                <a:off x="4341" y="283"/>
                <a:ext cx="16" cy="95"/>
              </a:xfrm>
              <a:prstGeom prst="rect">
                <a:avLst/>
              </a:prstGeom>
              <a:grpFill/>
              <a:ln w="9525">
                <a:noFill/>
                <a:miter lim="800000"/>
                <a:headEnd/>
                <a:tailEnd/>
              </a:ln>
            </p:spPr>
            <p:txBody>
              <a:bodyPr/>
              <a:lstStyle/>
              <a:p>
                <a:pPr>
                  <a:defRPr/>
                </a:pPr>
                <a:endParaRPr lang="en-US" dirty="0">
                  <a:ea typeface="+mn-ea"/>
                </a:endParaRPr>
              </a:p>
            </p:txBody>
          </p:sp>
          <p:sp>
            <p:nvSpPr>
              <p:cNvPr id="422" name="Rectangle 663"/>
              <p:cNvSpPr>
                <a:spLocks noChangeArrowheads="1"/>
              </p:cNvSpPr>
              <p:nvPr/>
            </p:nvSpPr>
            <p:spPr bwMode="auto">
              <a:xfrm>
                <a:off x="4357" y="283"/>
                <a:ext cx="16" cy="95"/>
              </a:xfrm>
              <a:prstGeom prst="rect">
                <a:avLst/>
              </a:prstGeom>
              <a:grpFill/>
              <a:ln w="9525">
                <a:noFill/>
                <a:miter lim="800000"/>
                <a:headEnd/>
                <a:tailEnd/>
              </a:ln>
            </p:spPr>
            <p:txBody>
              <a:bodyPr/>
              <a:lstStyle/>
              <a:p>
                <a:pPr>
                  <a:defRPr/>
                </a:pPr>
                <a:endParaRPr lang="en-US" dirty="0">
                  <a:ea typeface="+mn-ea"/>
                </a:endParaRPr>
              </a:p>
            </p:txBody>
          </p:sp>
          <p:sp>
            <p:nvSpPr>
              <p:cNvPr id="423" name="Rectangle 664"/>
              <p:cNvSpPr>
                <a:spLocks noChangeArrowheads="1"/>
              </p:cNvSpPr>
              <p:nvPr/>
            </p:nvSpPr>
            <p:spPr bwMode="auto">
              <a:xfrm>
                <a:off x="4373" y="283"/>
                <a:ext cx="16" cy="95"/>
              </a:xfrm>
              <a:prstGeom prst="rect">
                <a:avLst/>
              </a:prstGeom>
              <a:grpFill/>
              <a:ln w="9525">
                <a:noFill/>
                <a:miter lim="800000"/>
                <a:headEnd/>
                <a:tailEnd/>
              </a:ln>
            </p:spPr>
            <p:txBody>
              <a:bodyPr/>
              <a:lstStyle/>
              <a:p>
                <a:pPr>
                  <a:defRPr/>
                </a:pPr>
                <a:endParaRPr lang="en-US" dirty="0">
                  <a:ea typeface="+mn-ea"/>
                </a:endParaRPr>
              </a:p>
            </p:txBody>
          </p:sp>
          <p:sp>
            <p:nvSpPr>
              <p:cNvPr id="424" name="Rectangle 665"/>
              <p:cNvSpPr>
                <a:spLocks noChangeArrowheads="1"/>
              </p:cNvSpPr>
              <p:nvPr/>
            </p:nvSpPr>
            <p:spPr bwMode="auto">
              <a:xfrm>
                <a:off x="4389" y="283"/>
                <a:ext cx="15" cy="95"/>
              </a:xfrm>
              <a:prstGeom prst="rect">
                <a:avLst/>
              </a:prstGeom>
              <a:grpFill/>
              <a:ln w="9525">
                <a:noFill/>
                <a:miter lim="800000"/>
                <a:headEnd/>
                <a:tailEnd/>
              </a:ln>
            </p:spPr>
            <p:txBody>
              <a:bodyPr/>
              <a:lstStyle/>
              <a:p>
                <a:pPr>
                  <a:defRPr/>
                </a:pPr>
                <a:endParaRPr lang="en-US" dirty="0">
                  <a:ea typeface="+mn-ea"/>
                </a:endParaRPr>
              </a:p>
            </p:txBody>
          </p:sp>
          <p:sp>
            <p:nvSpPr>
              <p:cNvPr id="425" name="Rectangle 666"/>
              <p:cNvSpPr>
                <a:spLocks noChangeArrowheads="1"/>
              </p:cNvSpPr>
              <p:nvPr/>
            </p:nvSpPr>
            <p:spPr bwMode="auto">
              <a:xfrm>
                <a:off x="4404" y="283"/>
                <a:ext cx="16" cy="95"/>
              </a:xfrm>
              <a:prstGeom prst="rect">
                <a:avLst/>
              </a:prstGeom>
              <a:grpFill/>
              <a:ln w="9525">
                <a:noFill/>
                <a:miter lim="800000"/>
                <a:headEnd/>
                <a:tailEnd/>
              </a:ln>
            </p:spPr>
            <p:txBody>
              <a:bodyPr/>
              <a:lstStyle/>
              <a:p>
                <a:pPr>
                  <a:defRPr/>
                </a:pPr>
                <a:endParaRPr lang="en-US" dirty="0">
                  <a:ea typeface="+mn-ea"/>
                </a:endParaRPr>
              </a:p>
            </p:txBody>
          </p:sp>
          <p:sp>
            <p:nvSpPr>
              <p:cNvPr id="426" name="Rectangle 667"/>
              <p:cNvSpPr>
                <a:spLocks noChangeArrowheads="1"/>
              </p:cNvSpPr>
              <p:nvPr/>
            </p:nvSpPr>
            <p:spPr bwMode="auto">
              <a:xfrm>
                <a:off x="4420" y="283"/>
                <a:ext cx="19" cy="95"/>
              </a:xfrm>
              <a:prstGeom prst="rect">
                <a:avLst/>
              </a:prstGeom>
              <a:grpFill/>
              <a:ln w="9525">
                <a:noFill/>
                <a:miter lim="800000"/>
                <a:headEnd/>
                <a:tailEnd/>
              </a:ln>
            </p:spPr>
            <p:txBody>
              <a:bodyPr/>
              <a:lstStyle/>
              <a:p>
                <a:pPr>
                  <a:defRPr/>
                </a:pPr>
                <a:endParaRPr lang="en-US" dirty="0">
                  <a:ea typeface="+mn-ea"/>
                </a:endParaRPr>
              </a:p>
            </p:txBody>
          </p:sp>
          <p:sp>
            <p:nvSpPr>
              <p:cNvPr id="427" name="Rectangle 668"/>
              <p:cNvSpPr>
                <a:spLocks noChangeArrowheads="1"/>
              </p:cNvSpPr>
              <p:nvPr/>
            </p:nvSpPr>
            <p:spPr bwMode="auto">
              <a:xfrm>
                <a:off x="4436" y="283"/>
                <a:ext cx="16" cy="95"/>
              </a:xfrm>
              <a:prstGeom prst="rect">
                <a:avLst/>
              </a:prstGeom>
              <a:grpFill/>
              <a:ln w="9525">
                <a:noFill/>
                <a:miter lim="800000"/>
                <a:headEnd/>
                <a:tailEnd/>
              </a:ln>
            </p:spPr>
            <p:txBody>
              <a:bodyPr/>
              <a:lstStyle/>
              <a:p>
                <a:pPr>
                  <a:defRPr/>
                </a:pPr>
                <a:endParaRPr lang="en-US" dirty="0">
                  <a:ea typeface="+mn-ea"/>
                </a:endParaRPr>
              </a:p>
            </p:txBody>
          </p:sp>
          <p:sp>
            <p:nvSpPr>
              <p:cNvPr id="428" name="Rectangle 669"/>
              <p:cNvSpPr>
                <a:spLocks noChangeArrowheads="1"/>
              </p:cNvSpPr>
              <p:nvPr/>
            </p:nvSpPr>
            <p:spPr bwMode="auto">
              <a:xfrm>
                <a:off x="4452" y="283"/>
                <a:ext cx="15" cy="95"/>
              </a:xfrm>
              <a:prstGeom prst="rect">
                <a:avLst/>
              </a:prstGeom>
              <a:grpFill/>
              <a:ln w="9525">
                <a:noFill/>
                <a:miter lim="800000"/>
                <a:headEnd/>
                <a:tailEnd/>
              </a:ln>
            </p:spPr>
            <p:txBody>
              <a:bodyPr/>
              <a:lstStyle/>
              <a:p>
                <a:pPr>
                  <a:defRPr/>
                </a:pPr>
                <a:endParaRPr lang="en-US" dirty="0">
                  <a:ea typeface="+mn-ea"/>
                </a:endParaRPr>
              </a:p>
            </p:txBody>
          </p:sp>
          <p:sp>
            <p:nvSpPr>
              <p:cNvPr id="429" name="Rectangle 670"/>
              <p:cNvSpPr>
                <a:spLocks noChangeArrowheads="1"/>
              </p:cNvSpPr>
              <p:nvPr/>
            </p:nvSpPr>
            <p:spPr bwMode="auto">
              <a:xfrm>
                <a:off x="4467" y="283"/>
                <a:ext cx="16" cy="95"/>
              </a:xfrm>
              <a:prstGeom prst="rect">
                <a:avLst/>
              </a:prstGeom>
              <a:grpFill/>
              <a:ln w="9525">
                <a:noFill/>
                <a:miter lim="800000"/>
                <a:headEnd/>
                <a:tailEnd/>
              </a:ln>
            </p:spPr>
            <p:txBody>
              <a:bodyPr/>
              <a:lstStyle/>
              <a:p>
                <a:pPr>
                  <a:defRPr/>
                </a:pPr>
                <a:endParaRPr lang="en-US" dirty="0">
                  <a:ea typeface="+mn-ea"/>
                </a:endParaRPr>
              </a:p>
            </p:txBody>
          </p:sp>
          <p:sp>
            <p:nvSpPr>
              <p:cNvPr id="430" name="Rectangle 671"/>
              <p:cNvSpPr>
                <a:spLocks noChangeArrowheads="1"/>
              </p:cNvSpPr>
              <p:nvPr/>
            </p:nvSpPr>
            <p:spPr bwMode="auto">
              <a:xfrm>
                <a:off x="4483" y="283"/>
                <a:ext cx="16" cy="95"/>
              </a:xfrm>
              <a:prstGeom prst="rect">
                <a:avLst/>
              </a:prstGeom>
              <a:grpFill/>
              <a:ln w="9525">
                <a:noFill/>
                <a:miter lim="800000"/>
                <a:headEnd/>
                <a:tailEnd/>
              </a:ln>
            </p:spPr>
            <p:txBody>
              <a:bodyPr/>
              <a:lstStyle/>
              <a:p>
                <a:pPr>
                  <a:defRPr/>
                </a:pPr>
                <a:endParaRPr lang="en-US" dirty="0">
                  <a:ea typeface="+mn-ea"/>
                </a:endParaRPr>
              </a:p>
            </p:txBody>
          </p:sp>
          <p:sp>
            <p:nvSpPr>
              <p:cNvPr id="431" name="Rectangle 672"/>
              <p:cNvSpPr>
                <a:spLocks noChangeArrowheads="1"/>
              </p:cNvSpPr>
              <p:nvPr/>
            </p:nvSpPr>
            <p:spPr bwMode="auto">
              <a:xfrm>
                <a:off x="4499" y="283"/>
                <a:ext cx="15" cy="95"/>
              </a:xfrm>
              <a:prstGeom prst="rect">
                <a:avLst/>
              </a:prstGeom>
              <a:grpFill/>
              <a:ln w="9525">
                <a:noFill/>
                <a:miter lim="800000"/>
                <a:headEnd/>
                <a:tailEnd/>
              </a:ln>
            </p:spPr>
            <p:txBody>
              <a:bodyPr/>
              <a:lstStyle/>
              <a:p>
                <a:pPr>
                  <a:defRPr/>
                </a:pPr>
                <a:endParaRPr lang="en-US" dirty="0">
                  <a:ea typeface="+mn-ea"/>
                </a:endParaRPr>
              </a:p>
            </p:txBody>
          </p:sp>
          <p:sp>
            <p:nvSpPr>
              <p:cNvPr id="432" name="Rectangle 673"/>
              <p:cNvSpPr>
                <a:spLocks noChangeArrowheads="1"/>
              </p:cNvSpPr>
              <p:nvPr/>
            </p:nvSpPr>
            <p:spPr bwMode="auto">
              <a:xfrm>
                <a:off x="4514" y="283"/>
                <a:ext cx="16" cy="95"/>
              </a:xfrm>
              <a:prstGeom prst="rect">
                <a:avLst/>
              </a:prstGeom>
              <a:grpFill/>
              <a:ln w="9525">
                <a:noFill/>
                <a:miter lim="800000"/>
                <a:headEnd/>
                <a:tailEnd/>
              </a:ln>
            </p:spPr>
            <p:txBody>
              <a:bodyPr/>
              <a:lstStyle/>
              <a:p>
                <a:pPr>
                  <a:defRPr/>
                </a:pPr>
                <a:endParaRPr lang="en-US" dirty="0">
                  <a:ea typeface="+mn-ea"/>
                </a:endParaRPr>
              </a:p>
            </p:txBody>
          </p:sp>
          <p:sp>
            <p:nvSpPr>
              <p:cNvPr id="433" name="Rectangle 674"/>
              <p:cNvSpPr>
                <a:spLocks noChangeArrowheads="1"/>
              </p:cNvSpPr>
              <p:nvPr/>
            </p:nvSpPr>
            <p:spPr bwMode="auto">
              <a:xfrm>
                <a:off x="4530" y="283"/>
                <a:ext cx="16" cy="95"/>
              </a:xfrm>
              <a:prstGeom prst="rect">
                <a:avLst/>
              </a:prstGeom>
              <a:grpFill/>
              <a:ln w="9525">
                <a:noFill/>
                <a:miter lim="800000"/>
                <a:headEnd/>
                <a:tailEnd/>
              </a:ln>
            </p:spPr>
            <p:txBody>
              <a:bodyPr/>
              <a:lstStyle/>
              <a:p>
                <a:pPr>
                  <a:defRPr/>
                </a:pPr>
                <a:endParaRPr lang="en-US" dirty="0">
                  <a:ea typeface="+mn-ea"/>
                </a:endParaRPr>
              </a:p>
            </p:txBody>
          </p:sp>
          <p:sp>
            <p:nvSpPr>
              <p:cNvPr id="434" name="Rectangle 675"/>
              <p:cNvSpPr>
                <a:spLocks noChangeArrowheads="1"/>
              </p:cNvSpPr>
              <p:nvPr/>
            </p:nvSpPr>
            <p:spPr bwMode="auto">
              <a:xfrm>
                <a:off x="4546" y="283"/>
                <a:ext cx="16" cy="95"/>
              </a:xfrm>
              <a:prstGeom prst="rect">
                <a:avLst/>
              </a:prstGeom>
              <a:grpFill/>
              <a:ln w="9525">
                <a:noFill/>
                <a:miter lim="800000"/>
                <a:headEnd/>
                <a:tailEnd/>
              </a:ln>
            </p:spPr>
            <p:txBody>
              <a:bodyPr/>
              <a:lstStyle/>
              <a:p>
                <a:pPr>
                  <a:defRPr/>
                </a:pPr>
                <a:endParaRPr lang="en-US" dirty="0">
                  <a:ea typeface="+mn-ea"/>
                </a:endParaRPr>
              </a:p>
            </p:txBody>
          </p:sp>
          <p:sp>
            <p:nvSpPr>
              <p:cNvPr id="435" name="Rectangle 676"/>
              <p:cNvSpPr>
                <a:spLocks noChangeArrowheads="1"/>
              </p:cNvSpPr>
              <p:nvPr/>
            </p:nvSpPr>
            <p:spPr bwMode="auto">
              <a:xfrm>
                <a:off x="4562" y="283"/>
                <a:ext cx="18" cy="95"/>
              </a:xfrm>
              <a:prstGeom prst="rect">
                <a:avLst/>
              </a:prstGeom>
              <a:grpFill/>
              <a:ln w="9525">
                <a:noFill/>
                <a:miter lim="800000"/>
                <a:headEnd/>
                <a:tailEnd/>
              </a:ln>
            </p:spPr>
            <p:txBody>
              <a:bodyPr/>
              <a:lstStyle/>
              <a:p>
                <a:pPr>
                  <a:defRPr/>
                </a:pPr>
                <a:endParaRPr lang="en-US" dirty="0">
                  <a:ea typeface="+mn-ea"/>
                </a:endParaRPr>
              </a:p>
            </p:txBody>
          </p:sp>
          <p:sp>
            <p:nvSpPr>
              <p:cNvPr id="436" name="Rectangle 677"/>
              <p:cNvSpPr>
                <a:spLocks noChangeArrowheads="1"/>
              </p:cNvSpPr>
              <p:nvPr/>
            </p:nvSpPr>
            <p:spPr bwMode="auto">
              <a:xfrm>
                <a:off x="4577" y="283"/>
                <a:ext cx="16" cy="95"/>
              </a:xfrm>
              <a:prstGeom prst="rect">
                <a:avLst/>
              </a:prstGeom>
              <a:grpFill/>
              <a:ln w="9525">
                <a:noFill/>
                <a:miter lim="800000"/>
                <a:headEnd/>
                <a:tailEnd/>
              </a:ln>
            </p:spPr>
            <p:txBody>
              <a:bodyPr/>
              <a:lstStyle/>
              <a:p>
                <a:pPr>
                  <a:defRPr/>
                </a:pPr>
                <a:endParaRPr lang="en-US" dirty="0">
                  <a:ea typeface="+mn-ea"/>
                </a:endParaRPr>
              </a:p>
            </p:txBody>
          </p:sp>
          <p:sp>
            <p:nvSpPr>
              <p:cNvPr id="437" name="Rectangle 678"/>
              <p:cNvSpPr>
                <a:spLocks noChangeArrowheads="1"/>
              </p:cNvSpPr>
              <p:nvPr/>
            </p:nvSpPr>
            <p:spPr bwMode="auto">
              <a:xfrm>
                <a:off x="4593" y="283"/>
                <a:ext cx="16" cy="95"/>
              </a:xfrm>
              <a:prstGeom prst="rect">
                <a:avLst/>
              </a:prstGeom>
              <a:grpFill/>
              <a:ln w="9525">
                <a:noFill/>
                <a:miter lim="800000"/>
                <a:headEnd/>
                <a:tailEnd/>
              </a:ln>
            </p:spPr>
            <p:txBody>
              <a:bodyPr/>
              <a:lstStyle/>
              <a:p>
                <a:pPr>
                  <a:defRPr/>
                </a:pPr>
                <a:endParaRPr lang="en-US" dirty="0">
                  <a:ea typeface="+mn-ea"/>
                </a:endParaRPr>
              </a:p>
            </p:txBody>
          </p:sp>
          <p:sp>
            <p:nvSpPr>
              <p:cNvPr id="438" name="Rectangle 679"/>
              <p:cNvSpPr>
                <a:spLocks noChangeArrowheads="1"/>
              </p:cNvSpPr>
              <p:nvPr/>
            </p:nvSpPr>
            <p:spPr bwMode="auto">
              <a:xfrm>
                <a:off x="4609" y="283"/>
                <a:ext cx="16" cy="95"/>
              </a:xfrm>
              <a:prstGeom prst="rect">
                <a:avLst/>
              </a:prstGeom>
              <a:grpFill/>
              <a:ln w="9525">
                <a:noFill/>
                <a:miter lim="800000"/>
                <a:headEnd/>
                <a:tailEnd/>
              </a:ln>
            </p:spPr>
            <p:txBody>
              <a:bodyPr/>
              <a:lstStyle/>
              <a:p>
                <a:pPr>
                  <a:defRPr/>
                </a:pPr>
                <a:endParaRPr lang="en-US" dirty="0">
                  <a:ea typeface="+mn-ea"/>
                </a:endParaRPr>
              </a:p>
            </p:txBody>
          </p:sp>
          <p:sp>
            <p:nvSpPr>
              <p:cNvPr id="439" name="Rectangle 680"/>
              <p:cNvSpPr>
                <a:spLocks noChangeArrowheads="1"/>
              </p:cNvSpPr>
              <p:nvPr/>
            </p:nvSpPr>
            <p:spPr bwMode="auto">
              <a:xfrm>
                <a:off x="4625" y="283"/>
                <a:ext cx="15" cy="95"/>
              </a:xfrm>
              <a:prstGeom prst="rect">
                <a:avLst/>
              </a:prstGeom>
              <a:grpFill/>
              <a:ln w="9525">
                <a:noFill/>
                <a:miter lim="800000"/>
                <a:headEnd/>
                <a:tailEnd/>
              </a:ln>
            </p:spPr>
            <p:txBody>
              <a:bodyPr/>
              <a:lstStyle/>
              <a:p>
                <a:pPr>
                  <a:defRPr/>
                </a:pPr>
                <a:endParaRPr lang="en-US" dirty="0">
                  <a:ea typeface="+mn-ea"/>
                </a:endParaRPr>
              </a:p>
            </p:txBody>
          </p:sp>
          <p:sp>
            <p:nvSpPr>
              <p:cNvPr id="440" name="Rectangle 681"/>
              <p:cNvSpPr>
                <a:spLocks noChangeArrowheads="1"/>
              </p:cNvSpPr>
              <p:nvPr/>
            </p:nvSpPr>
            <p:spPr bwMode="auto">
              <a:xfrm>
                <a:off x="4640" y="283"/>
                <a:ext cx="16" cy="95"/>
              </a:xfrm>
              <a:prstGeom prst="rect">
                <a:avLst/>
              </a:prstGeom>
              <a:grpFill/>
              <a:ln w="9525">
                <a:noFill/>
                <a:miter lim="800000"/>
                <a:headEnd/>
                <a:tailEnd/>
              </a:ln>
            </p:spPr>
            <p:txBody>
              <a:bodyPr/>
              <a:lstStyle/>
              <a:p>
                <a:pPr>
                  <a:defRPr/>
                </a:pPr>
                <a:endParaRPr lang="en-US" dirty="0">
                  <a:ea typeface="+mn-ea"/>
                </a:endParaRPr>
              </a:p>
            </p:txBody>
          </p:sp>
          <p:sp>
            <p:nvSpPr>
              <p:cNvPr id="441" name="Rectangle 682"/>
              <p:cNvSpPr>
                <a:spLocks noChangeArrowheads="1"/>
              </p:cNvSpPr>
              <p:nvPr/>
            </p:nvSpPr>
            <p:spPr bwMode="auto">
              <a:xfrm>
                <a:off x="4656" y="283"/>
                <a:ext cx="16" cy="95"/>
              </a:xfrm>
              <a:prstGeom prst="rect">
                <a:avLst/>
              </a:prstGeom>
              <a:grpFill/>
              <a:ln w="9525">
                <a:noFill/>
                <a:miter lim="800000"/>
                <a:headEnd/>
                <a:tailEnd/>
              </a:ln>
            </p:spPr>
            <p:txBody>
              <a:bodyPr/>
              <a:lstStyle/>
              <a:p>
                <a:pPr>
                  <a:defRPr/>
                </a:pPr>
                <a:endParaRPr lang="en-US" dirty="0">
                  <a:ea typeface="+mn-ea"/>
                </a:endParaRPr>
              </a:p>
            </p:txBody>
          </p:sp>
          <p:sp>
            <p:nvSpPr>
              <p:cNvPr id="442" name="Rectangle 683"/>
              <p:cNvSpPr>
                <a:spLocks noChangeArrowheads="1"/>
              </p:cNvSpPr>
              <p:nvPr/>
            </p:nvSpPr>
            <p:spPr bwMode="auto">
              <a:xfrm>
                <a:off x="4672" y="283"/>
                <a:ext cx="16" cy="95"/>
              </a:xfrm>
              <a:prstGeom prst="rect">
                <a:avLst/>
              </a:prstGeom>
              <a:grpFill/>
              <a:ln w="9525">
                <a:noFill/>
                <a:miter lim="800000"/>
                <a:headEnd/>
                <a:tailEnd/>
              </a:ln>
            </p:spPr>
            <p:txBody>
              <a:bodyPr/>
              <a:lstStyle/>
              <a:p>
                <a:pPr>
                  <a:defRPr/>
                </a:pPr>
                <a:endParaRPr lang="en-US" dirty="0">
                  <a:ea typeface="+mn-ea"/>
                </a:endParaRPr>
              </a:p>
            </p:txBody>
          </p:sp>
          <p:sp>
            <p:nvSpPr>
              <p:cNvPr id="443" name="Rectangle 684"/>
              <p:cNvSpPr>
                <a:spLocks noChangeArrowheads="1"/>
              </p:cNvSpPr>
              <p:nvPr/>
            </p:nvSpPr>
            <p:spPr bwMode="auto">
              <a:xfrm>
                <a:off x="4688" y="283"/>
                <a:ext cx="15" cy="95"/>
              </a:xfrm>
              <a:prstGeom prst="rect">
                <a:avLst/>
              </a:prstGeom>
              <a:grpFill/>
              <a:ln w="9525">
                <a:noFill/>
                <a:miter lim="800000"/>
                <a:headEnd/>
                <a:tailEnd/>
              </a:ln>
            </p:spPr>
            <p:txBody>
              <a:bodyPr/>
              <a:lstStyle/>
              <a:p>
                <a:pPr>
                  <a:defRPr/>
                </a:pPr>
                <a:endParaRPr lang="en-US" dirty="0">
                  <a:ea typeface="+mn-ea"/>
                </a:endParaRPr>
              </a:p>
            </p:txBody>
          </p:sp>
          <p:sp>
            <p:nvSpPr>
              <p:cNvPr id="444" name="Rectangle 685"/>
              <p:cNvSpPr>
                <a:spLocks noChangeArrowheads="1"/>
              </p:cNvSpPr>
              <p:nvPr/>
            </p:nvSpPr>
            <p:spPr bwMode="auto">
              <a:xfrm>
                <a:off x="4703" y="283"/>
                <a:ext cx="16" cy="95"/>
              </a:xfrm>
              <a:prstGeom prst="rect">
                <a:avLst/>
              </a:prstGeom>
              <a:grpFill/>
              <a:ln w="9525">
                <a:noFill/>
                <a:miter lim="800000"/>
                <a:headEnd/>
                <a:tailEnd/>
              </a:ln>
            </p:spPr>
            <p:txBody>
              <a:bodyPr/>
              <a:lstStyle/>
              <a:p>
                <a:pPr>
                  <a:defRPr/>
                </a:pPr>
                <a:endParaRPr lang="en-US" dirty="0">
                  <a:ea typeface="+mn-ea"/>
                </a:endParaRPr>
              </a:p>
            </p:txBody>
          </p:sp>
          <p:sp>
            <p:nvSpPr>
              <p:cNvPr id="445" name="Rectangle 686"/>
              <p:cNvSpPr>
                <a:spLocks noChangeArrowheads="1"/>
              </p:cNvSpPr>
              <p:nvPr/>
            </p:nvSpPr>
            <p:spPr bwMode="auto">
              <a:xfrm>
                <a:off x="4719" y="283"/>
                <a:ext cx="19" cy="95"/>
              </a:xfrm>
              <a:prstGeom prst="rect">
                <a:avLst/>
              </a:prstGeom>
              <a:grpFill/>
              <a:ln w="9525">
                <a:noFill/>
                <a:miter lim="800000"/>
                <a:headEnd/>
                <a:tailEnd/>
              </a:ln>
            </p:spPr>
            <p:txBody>
              <a:bodyPr/>
              <a:lstStyle/>
              <a:p>
                <a:pPr>
                  <a:defRPr/>
                </a:pPr>
                <a:endParaRPr lang="en-US" dirty="0">
                  <a:ea typeface="+mn-ea"/>
                </a:endParaRPr>
              </a:p>
            </p:txBody>
          </p:sp>
          <p:sp>
            <p:nvSpPr>
              <p:cNvPr id="446" name="Rectangle 687"/>
              <p:cNvSpPr>
                <a:spLocks noChangeArrowheads="1"/>
              </p:cNvSpPr>
              <p:nvPr/>
            </p:nvSpPr>
            <p:spPr bwMode="auto">
              <a:xfrm>
                <a:off x="4735" y="283"/>
                <a:ext cx="15" cy="95"/>
              </a:xfrm>
              <a:prstGeom prst="rect">
                <a:avLst/>
              </a:prstGeom>
              <a:grpFill/>
              <a:ln w="9525">
                <a:noFill/>
                <a:miter lim="800000"/>
                <a:headEnd/>
                <a:tailEnd/>
              </a:ln>
            </p:spPr>
            <p:txBody>
              <a:bodyPr/>
              <a:lstStyle/>
              <a:p>
                <a:pPr>
                  <a:defRPr/>
                </a:pPr>
                <a:endParaRPr lang="en-US" dirty="0">
                  <a:ea typeface="+mn-ea"/>
                </a:endParaRPr>
              </a:p>
            </p:txBody>
          </p:sp>
          <p:sp>
            <p:nvSpPr>
              <p:cNvPr id="447" name="Rectangle 688"/>
              <p:cNvSpPr>
                <a:spLocks noChangeArrowheads="1"/>
              </p:cNvSpPr>
              <p:nvPr/>
            </p:nvSpPr>
            <p:spPr bwMode="auto">
              <a:xfrm>
                <a:off x="4750" y="283"/>
                <a:ext cx="16" cy="95"/>
              </a:xfrm>
              <a:prstGeom prst="rect">
                <a:avLst/>
              </a:prstGeom>
              <a:grpFill/>
              <a:ln w="9525">
                <a:noFill/>
                <a:miter lim="800000"/>
                <a:headEnd/>
                <a:tailEnd/>
              </a:ln>
            </p:spPr>
            <p:txBody>
              <a:bodyPr/>
              <a:lstStyle/>
              <a:p>
                <a:pPr>
                  <a:defRPr/>
                </a:pPr>
                <a:endParaRPr lang="en-US" dirty="0">
                  <a:ea typeface="+mn-ea"/>
                </a:endParaRPr>
              </a:p>
            </p:txBody>
          </p:sp>
          <p:sp>
            <p:nvSpPr>
              <p:cNvPr id="448" name="Rectangle 689"/>
              <p:cNvSpPr>
                <a:spLocks noChangeArrowheads="1"/>
              </p:cNvSpPr>
              <p:nvPr/>
            </p:nvSpPr>
            <p:spPr bwMode="auto">
              <a:xfrm>
                <a:off x="4766" y="283"/>
                <a:ext cx="16" cy="95"/>
              </a:xfrm>
              <a:prstGeom prst="rect">
                <a:avLst/>
              </a:prstGeom>
              <a:grpFill/>
              <a:ln w="9525">
                <a:noFill/>
                <a:miter lim="800000"/>
                <a:headEnd/>
                <a:tailEnd/>
              </a:ln>
            </p:spPr>
            <p:txBody>
              <a:bodyPr/>
              <a:lstStyle/>
              <a:p>
                <a:pPr>
                  <a:defRPr/>
                </a:pPr>
                <a:endParaRPr lang="en-US" dirty="0">
                  <a:ea typeface="+mn-ea"/>
                </a:endParaRPr>
              </a:p>
            </p:txBody>
          </p:sp>
          <p:sp>
            <p:nvSpPr>
              <p:cNvPr id="449" name="Rectangle 690"/>
              <p:cNvSpPr>
                <a:spLocks noChangeArrowheads="1"/>
              </p:cNvSpPr>
              <p:nvPr/>
            </p:nvSpPr>
            <p:spPr bwMode="auto">
              <a:xfrm>
                <a:off x="4782" y="283"/>
                <a:ext cx="16" cy="95"/>
              </a:xfrm>
              <a:prstGeom prst="rect">
                <a:avLst/>
              </a:prstGeom>
              <a:grpFill/>
              <a:ln w="9525">
                <a:noFill/>
                <a:miter lim="800000"/>
                <a:headEnd/>
                <a:tailEnd/>
              </a:ln>
            </p:spPr>
            <p:txBody>
              <a:bodyPr/>
              <a:lstStyle/>
              <a:p>
                <a:pPr>
                  <a:defRPr/>
                </a:pPr>
                <a:endParaRPr lang="en-US" dirty="0">
                  <a:ea typeface="+mn-ea"/>
                </a:endParaRPr>
              </a:p>
            </p:txBody>
          </p:sp>
          <p:sp>
            <p:nvSpPr>
              <p:cNvPr id="450" name="Rectangle 691"/>
              <p:cNvSpPr>
                <a:spLocks noChangeArrowheads="1"/>
              </p:cNvSpPr>
              <p:nvPr/>
            </p:nvSpPr>
            <p:spPr bwMode="auto">
              <a:xfrm>
                <a:off x="4798" y="283"/>
                <a:ext cx="15" cy="95"/>
              </a:xfrm>
              <a:prstGeom prst="rect">
                <a:avLst/>
              </a:prstGeom>
              <a:grpFill/>
              <a:ln w="9525">
                <a:noFill/>
                <a:miter lim="800000"/>
                <a:headEnd/>
                <a:tailEnd/>
              </a:ln>
            </p:spPr>
            <p:txBody>
              <a:bodyPr/>
              <a:lstStyle/>
              <a:p>
                <a:pPr>
                  <a:defRPr/>
                </a:pPr>
                <a:endParaRPr lang="en-US" dirty="0">
                  <a:ea typeface="+mn-ea"/>
                </a:endParaRPr>
              </a:p>
            </p:txBody>
          </p:sp>
          <p:sp>
            <p:nvSpPr>
              <p:cNvPr id="451" name="Rectangle 692"/>
              <p:cNvSpPr>
                <a:spLocks noChangeArrowheads="1"/>
              </p:cNvSpPr>
              <p:nvPr/>
            </p:nvSpPr>
            <p:spPr bwMode="auto">
              <a:xfrm>
                <a:off x="4813" y="283"/>
                <a:ext cx="16" cy="95"/>
              </a:xfrm>
              <a:prstGeom prst="rect">
                <a:avLst/>
              </a:prstGeom>
              <a:grpFill/>
              <a:ln w="9525">
                <a:noFill/>
                <a:miter lim="800000"/>
                <a:headEnd/>
                <a:tailEnd/>
              </a:ln>
            </p:spPr>
            <p:txBody>
              <a:bodyPr/>
              <a:lstStyle/>
              <a:p>
                <a:pPr>
                  <a:defRPr/>
                </a:pPr>
                <a:endParaRPr lang="en-US" dirty="0">
                  <a:ea typeface="+mn-ea"/>
                </a:endParaRPr>
              </a:p>
            </p:txBody>
          </p:sp>
          <p:sp>
            <p:nvSpPr>
              <p:cNvPr id="452" name="Rectangle 693"/>
              <p:cNvSpPr>
                <a:spLocks noChangeArrowheads="1"/>
              </p:cNvSpPr>
              <p:nvPr/>
            </p:nvSpPr>
            <p:spPr bwMode="auto">
              <a:xfrm>
                <a:off x="4829" y="283"/>
                <a:ext cx="16" cy="95"/>
              </a:xfrm>
              <a:prstGeom prst="rect">
                <a:avLst/>
              </a:prstGeom>
              <a:grpFill/>
              <a:ln w="9525">
                <a:noFill/>
                <a:miter lim="800000"/>
                <a:headEnd/>
                <a:tailEnd/>
              </a:ln>
            </p:spPr>
            <p:txBody>
              <a:bodyPr/>
              <a:lstStyle/>
              <a:p>
                <a:pPr>
                  <a:defRPr/>
                </a:pPr>
                <a:endParaRPr lang="en-US" dirty="0">
                  <a:ea typeface="+mn-ea"/>
                </a:endParaRPr>
              </a:p>
            </p:txBody>
          </p:sp>
          <p:sp>
            <p:nvSpPr>
              <p:cNvPr id="453" name="Rectangle 694"/>
              <p:cNvSpPr>
                <a:spLocks noChangeArrowheads="1"/>
              </p:cNvSpPr>
              <p:nvPr/>
            </p:nvSpPr>
            <p:spPr bwMode="auto">
              <a:xfrm>
                <a:off x="4845" y="283"/>
                <a:ext cx="16" cy="95"/>
              </a:xfrm>
              <a:prstGeom prst="rect">
                <a:avLst/>
              </a:prstGeom>
              <a:grpFill/>
              <a:ln w="9525">
                <a:noFill/>
                <a:miter lim="800000"/>
                <a:headEnd/>
                <a:tailEnd/>
              </a:ln>
            </p:spPr>
            <p:txBody>
              <a:bodyPr/>
              <a:lstStyle/>
              <a:p>
                <a:pPr>
                  <a:defRPr/>
                </a:pPr>
                <a:endParaRPr lang="en-US" dirty="0">
                  <a:ea typeface="+mn-ea"/>
                </a:endParaRPr>
              </a:p>
            </p:txBody>
          </p:sp>
          <p:sp>
            <p:nvSpPr>
              <p:cNvPr id="454" name="Rectangle 695"/>
              <p:cNvSpPr>
                <a:spLocks noChangeArrowheads="1"/>
              </p:cNvSpPr>
              <p:nvPr/>
            </p:nvSpPr>
            <p:spPr bwMode="auto">
              <a:xfrm>
                <a:off x="4861" y="283"/>
                <a:ext cx="18" cy="95"/>
              </a:xfrm>
              <a:prstGeom prst="rect">
                <a:avLst/>
              </a:prstGeom>
              <a:grpFill/>
              <a:ln w="9525">
                <a:noFill/>
                <a:miter lim="800000"/>
                <a:headEnd/>
                <a:tailEnd/>
              </a:ln>
            </p:spPr>
            <p:txBody>
              <a:bodyPr/>
              <a:lstStyle/>
              <a:p>
                <a:pPr>
                  <a:defRPr/>
                </a:pPr>
                <a:endParaRPr lang="en-US" dirty="0">
                  <a:ea typeface="+mn-ea"/>
                </a:endParaRPr>
              </a:p>
            </p:txBody>
          </p:sp>
          <p:sp>
            <p:nvSpPr>
              <p:cNvPr id="455" name="Rectangle 696"/>
              <p:cNvSpPr>
                <a:spLocks noChangeArrowheads="1"/>
              </p:cNvSpPr>
              <p:nvPr/>
            </p:nvSpPr>
            <p:spPr bwMode="auto">
              <a:xfrm>
                <a:off x="4876" y="283"/>
                <a:ext cx="16" cy="95"/>
              </a:xfrm>
              <a:prstGeom prst="rect">
                <a:avLst/>
              </a:prstGeom>
              <a:grpFill/>
              <a:ln w="9525">
                <a:noFill/>
                <a:miter lim="800000"/>
                <a:headEnd/>
                <a:tailEnd/>
              </a:ln>
            </p:spPr>
            <p:txBody>
              <a:bodyPr/>
              <a:lstStyle/>
              <a:p>
                <a:pPr>
                  <a:defRPr/>
                </a:pPr>
                <a:endParaRPr lang="en-US" dirty="0">
                  <a:ea typeface="+mn-ea"/>
                </a:endParaRPr>
              </a:p>
            </p:txBody>
          </p:sp>
          <p:sp>
            <p:nvSpPr>
              <p:cNvPr id="456" name="Rectangle 697"/>
              <p:cNvSpPr>
                <a:spLocks noChangeArrowheads="1"/>
              </p:cNvSpPr>
              <p:nvPr/>
            </p:nvSpPr>
            <p:spPr bwMode="auto">
              <a:xfrm>
                <a:off x="4892" y="283"/>
                <a:ext cx="16" cy="95"/>
              </a:xfrm>
              <a:prstGeom prst="rect">
                <a:avLst/>
              </a:prstGeom>
              <a:grpFill/>
              <a:ln w="9525">
                <a:noFill/>
                <a:miter lim="800000"/>
                <a:headEnd/>
                <a:tailEnd/>
              </a:ln>
            </p:spPr>
            <p:txBody>
              <a:bodyPr/>
              <a:lstStyle/>
              <a:p>
                <a:pPr>
                  <a:defRPr/>
                </a:pPr>
                <a:endParaRPr lang="en-US" dirty="0">
                  <a:ea typeface="+mn-ea"/>
                </a:endParaRPr>
              </a:p>
            </p:txBody>
          </p:sp>
          <p:sp>
            <p:nvSpPr>
              <p:cNvPr id="457" name="Rectangle 698"/>
              <p:cNvSpPr>
                <a:spLocks noChangeArrowheads="1"/>
              </p:cNvSpPr>
              <p:nvPr/>
            </p:nvSpPr>
            <p:spPr bwMode="auto">
              <a:xfrm>
                <a:off x="4908" y="283"/>
                <a:ext cx="16" cy="95"/>
              </a:xfrm>
              <a:prstGeom prst="rect">
                <a:avLst/>
              </a:prstGeom>
              <a:grpFill/>
              <a:ln w="9525">
                <a:noFill/>
                <a:miter lim="800000"/>
                <a:headEnd/>
                <a:tailEnd/>
              </a:ln>
            </p:spPr>
            <p:txBody>
              <a:bodyPr/>
              <a:lstStyle/>
              <a:p>
                <a:pPr>
                  <a:defRPr/>
                </a:pPr>
                <a:endParaRPr lang="en-US" dirty="0">
                  <a:ea typeface="+mn-ea"/>
                </a:endParaRPr>
              </a:p>
            </p:txBody>
          </p:sp>
          <p:sp>
            <p:nvSpPr>
              <p:cNvPr id="458" name="Rectangle 699"/>
              <p:cNvSpPr>
                <a:spLocks noChangeArrowheads="1"/>
              </p:cNvSpPr>
              <p:nvPr/>
            </p:nvSpPr>
            <p:spPr bwMode="auto">
              <a:xfrm>
                <a:off x="4924" y="283"/>
                <a:ext cx="15" cy="95"/>
              </a:xfrm>
              <a:prstGeom prst="rect">
                <a:avLst/>
              </a:prstGeom>
              <a:grpFill/>
              <a:ln w="9525">
                <a:noFill/>
                <a:miter lim="800000"/>
                <a:headEnd/>
                <a:tailEnd/>
              </a:ln>
            </p:spPr>
            <p:txBody>
              <a:bodyPr/>
              <a:lstStyle/>
              <a:p>
                <a:pPr>
                  <a:defRPr/>
                </a:pPr>
                <a:endParaRPr lang="en-US" dirty="0">
                  <a:ea typeface="+mn-ea"/>
                </a:endParaRPr>
              </a:p>
            </p:txBody>
          </p:sp>
          <p:sp>
            <p:nvSpPr>
              <p:cNvPr id="459" name="Rectangle 700"/>
              <p:cNvSpPr>
                <a:spLocks noChangeArrowheads="1"/>
              </p:cNvSpPr>
              <p:nvPr/>
            </p:nvSpPr>
            <p:spPr bwMode="auto">
              <a:xfrm>
                <a:off x="4939" y="283"/>
                <a:ext cx="16" cy="95"/>
              </a:xfrm>
              <a:prstGeom prst="rect">
                <a:avLst/>
              </a:prstGeom>
              <a:grpFill/>
              <a:ln w="9525">
                <a:noFill/>
                <a:miter lim="800000"/>
                <a:headEnd/>
                <a:tailEnd/>
              </a:ln>
            </p:spPr>
            <p:txBody>
              <a:bodyPr/>
              <a:lstStyle/>
              <a:p>
                <a:pPr>
                  <a:defRPr/>
                </a:pPr>
                <a:endParaRPr lang="en-US" dirty="0">
                  <a:ea typeface="+mn-ea"/>
                </a:endParaRPr>
              </a:p>
            </p:txBody>
          </p:sp>
          <p:sp>
            <p:nvSpPr>
              <p:cNvPr id="460" name="Rectangle 701"/>
              <p:cNvSpPr>
                <a:spLocks noChangeArrowheads="1"/>
              </p:cNvSpPr>
              <p:nvPr/>
            </p:nvSpPr>
            <p:spPr bwMode="auto">
              <a:xfrm>
                <a:off x="4955" y="283"/>
                <a:ext cx="16" cy="95"/>
              </a:xfrm>
              <a:prstGeom prst="rect">
                <a:avLst/>
              </a:prstGeom>
              <a:grpFill/>
              <a:ln w="9525">
                <a:noFill/>
                <a:miter lim="800000"/>
                <a:headEnd/>
                <a:tailEnd/>
              </a:ln>
            </p:spPr>
            <p:txBody>
              <a:bodyPr/>
              <a:lstStyle/>
              <a:p>
                <a:pPr>
                  <a:defRPr/>
                </a:pPr>
                <a:endParaRPr lang="en-US" dirty="0">
                  <a:ea typeface="+mn-ea"/>
                </a:endParaRPr>
              </a:p>
            </p:txBody>
          </p:sp>
          <p:sp>
            <p:nvSpPr>
              <p:cNvPr id="461" name="Rectangle 702"/>
              <p:cNvSpPr>
                <a:spLocks noChangeArrowheads="1"/>
              </p:cNvSpPr>
              <p:nvPr/>
            </p:nvSpPr>
            <p:spPr bwMode="auto">
              <a:xfrm>
                <a:off x="4971" y="283"/>
                <a:ext cx="15" cy="95"/>
              </a:xfrm>
              <a:prstGeom prst="rect">
                <a:avLst/>
              </a:prstGeom>
              <a:grpFill/>
              <a:ln w="9525">
                <a:noFill/>
                <a:miter lim="800000"/>
                <a:headEnd/>
                <a:tailEnd/>
              </a:ln>
            </p:spPr>
            <p:txBody>
              <a:bodyPr/>
              <a:lstStyle/>
              <a:p>
                <a:pPr>
                  <a:defRPr/>
                </a:pPr>
                <a:endParaRPr lang="en-US" dirty="0">
                  <a:ea typeface="+mn-ea"/>
                </a:endParaRPr>
              </a:p>
            </p:txBody>
          </p:sp>
          <p:sp>
            <p:nvSpPr>
              <p:cNvPr id="462" name="Rectangle 703"/>
              <p:cNvSpPr>
                <a:spLocks noChangeArrowheads="1"/>
              </p:cNvSpPr>
              <p:nvPr/>
            </p:nvSpPr>
            <p:spPr bwMode="auto">
              <a:xfrm>
                <a:off x="4986" y="283"/>
                <a:ext cx="16" cy="95"/>
              </a:xfrm>
              <a:prstGeom prst="rect">
                <a:avLst/>
              </a:prstGeom>
              <a:grpFill/>
              <a:ln w="9525">
                <a:noFill/>
                <a:miter lim="800000"/>
                <a:headEnd/>
                <a:tailEnd/>
              </a:ln>
            </p:spPr>
            <p:txBody>
              <a:bodyPr/>
              <a:lstStyle/>
              <a:p>
                <a:pPr>
                  <a:defRPr/>
                </a:pPr>
                <a:endParaRPr lang="en-US" dirty="0">
                  <a:ea typeface="+mn-ea"/>
                </a:endParaRPr>
              </a:p>
            </p:txBody>
          </p:sp>
          <p:sp>
            <p:nvSpPr>
              <p:cNvPr id="463" name="Rectangle 704"/>
              <p:cNvSpPr>
                <a:spLocks noChangeArrowheads="1"/>
              </p:cNvSpPr>
              <p:nvPr/>
            </p:nvSpPr>
            <p:spPr bwMode="auto">
              <a:xfrm>
                <a:off x="5002" y="283"/>
                <a:ext cx="19" cy="95"/>
              </a:xfrm>
              <a:prstGeom prst="rect">
                <a:avLst/>
              </a:prstGeom>
              <a:grpFill/>
              <a:ln w="9525">
                <a:noFill/>
                <a:miter lim="800000"/>
                <a:headEnd/>
                <a:tailEnd/>
              </a:ln>
            </p:spPr>
            <p:txBody>
              <a:bodyPr/>
              <a:lstStyle/>
              <a:p>
                <a:pPr>
                  <a:defRPr/>
                </a:pPr>
                <a:endParaRPr lang="en-US" dirty="0">
                  <a:ea typeface="+mn-ea"/>
                </a:endParaRPr>
              </a:p>
            </p:txBody>
          </p:sp>
          <p:sp>
            <p:nvSpPr>
              <p:cNvPr id="464" name="Rectangle 705"/>
              <p:cNvSpPr>
                <a:spLocks noChangeArrowheads="1"/>
              </p:cNvSpPr>
              <p:nvPr/>
            </p:nvSpPr>
            <p:spPr bwMode="auto">
              <a:xfrm>
                <a:off x="5018" y="283"/>
                <a:ext cx="16" cy="95"/>
              </a:xfrm>
              <a:prstGeom prst="rect">
                <a:avLst/>
              </a:prstGeom>
              <a:grpFill/>
              <a:ln w="9525">
                <a:noFill/>
                <a:miter lim="800000"/>
                <a:headEnd/>
                <a:tailEnd/>
              </a:ln>
            </p:spPr>
            <p:txBody>
              <a:bodyPr/>
              <a:lstStyle/>
              <a:p>
                <a:pPr>
                  <a:defRPr/>
                </a:pPr>
                <a:endParaRPr lang="en-US" dirty="0">
                  <a:ea typeface="+mn-ea"/>
                </a:endParaRPr>
              </a:p>
            </p:txBody>
          </p:sp>
          <p:sp>
            <p:nvSpPr>
              <p:cNvPr id="465" name="Rectangle 706"/>
              <p:cNvSpPr>
                <a:spLocks noChangeArrowheads="1"/>
              </p:cNvSpPr>
              <p:nvPr/>
            </p:nvSpPr>
            <p:spPr bwMode="auto">
              <a:xfrm>
                <a:off x="5034" y="283"/>
                <a:ext cx="15" cy="95"/>
              </a:xfrm>
              <a:prstGeom prst="rect">
                <a:avLst/>
              </a:prstGeom>
              <a:grpFill/>
              <a:ln w="9525">
                <a:noFill/>
                <a:miter lim="800000"/>
                <a:headEnd/>
                <a:tailEnd/>
              </a:ln>
            </p:spPr>
            <p:txBody>
              <a:bodyPr/>
              <a:lstStyle/>
              <a:p>
                <a:pPr>
                  <a:defRPr/>
                </a:pPr>
                <a:endParaRPr lang="en-US" dirty="0">
                  <a:ea typeface="+mn-ea"/>
                </a:endParaRPr>
              </a:p>
            </p:txBody>
          </p:sp>
          <p:sp>
            <p:nvSpPr>
              <p:cNvPr id="466" name="Rectangle 707"/>
              <p:cNvSpPr>
                <a:spLocks noChangeArrowheads="1"/>
              </p:cNvSpPr>
              <p:nvPr/>
            </p:nvSpPr>
            <p:spPr bwMode="auto">
              <a:xfrm>
                <a:off x="5049" y="283"/>
                <a:ext cx="16" cy="95"/>
              </a:xfrm>
              <a:prstGeom prst="rect">
                <a:avLst/>
              </a:prstGeom>
              <a:grpFill/>
              <a:ln w="9525">
                <a:noFill/>
                <a:miter lim="800000"/>
                <a:headEnd/>
                <a:tailEnd/>
              </a:ln>
            </p:spPr>
            <p:txBody>
              <a:bodyPr/>
              <a:lstStyle/>
              <a:p>
                <a:pPr>
                  <a:defRPr/>
                </a:pPr>
                <a:endParaRPr lang="en-US" dirty="0">
                  <a:ea typeface="+mn-ea"/>
                </a:endParaRPr>
              </a:p>
            </p:txBody>
          </p:sp>
          <p:sp>
            <p:nvSpPr>
              <p:cNvPr id="467" name="Rectangle 708"/>
              <p:cNvSpPr>
                <a:spLocks noChangeArrowheads="1"/>
              </p:cNvSpPr>
              <p:nvPr/>
            </p:nvSpPr>
            <p:spPr bwMode="auto">
              <a:xfrm>
                <a:off x="5065" y="283"/>
                <a:ext cx="16" cy="95"/>
              </a:xfrm>
              <a:prstGeom prst="rect">
                <a:avLst/>
              </a:prstGeom>
              <a:grpFill/>
              <a:ln w="9525">
                <a:noFill/>
                <a:miter lim="800000"/>
                <a:headEnd/>
                <a:tailEnd/>
              </a:ln>
            </p:spPr>
            <p:txBody>
              <a:bodyPr/>
              <a:lstStyle/>
              <a:p>
                <a:pPr>
                  <a:defRPr/>
                </a:pPr>
                <a:endParaRPr lang="en-US" dirty="0">
                  <a:ea typeface="+mn-ea"/>
                </a:endParaRPr>
              </a:p>
            </p:txBody>
          </p:sp>
          <p:sp>
            <p:nvSpPr>
              <p:cNvPr id="468" name="Rectangle 709"/>
              <p:cNvSpPr>
                <a:spLocks noChangeArrowheads="1"/>
              </p:cNvSpPr>
              <p:nvPr/>
            </p:nvSpPr>
            <p:spPr bwMode="auto">
              <a:xfrm>
                <a:off x="5081" y="283"/>
                <a:ext cx="16" cy="95"/>
              </a:xfrm>
              <a:prstGeom prst="rect">
                <a:avLst/>
              </a:prstGeom>
              <a:grpFill/>
              <a:ln w="9525">
                <a:noFill/>
                <a:miter lim="800000"/>
                <a:headEnd/>
                <a:tailEnd/>
              </a:ln>
            </p:spPr>
            <p:txBody>
              <a:bodyPr/>
              <a:lstStyle/>
              <a:p>
                <a:pPr>
                  <a:defRPr/>
                </a:pPr>
                <a:endParaRPr lang="en-US" dirty="0">
                  <a:ea typeface="+mn-ea"/>
                </a:endParaRPr>
              </a:p>
            </p:txBody>
          </p:sp>
          <p:sp>
            <p:nvSpPr>
              <p:cNvPr id="469" name="Rectangle 710"/>
              <p:cNvSpPr>
                <a:spLocks noChangeArrowheads="1"/>
              </p:cNvSpPr>
              <p:nvPr/>
            </p:nvSpPr>
            <p:spPr bwMode="auto">
              <a:xfrm>
                <a:off x="5097" y="283"/>
                <a:ext cx="15" cy="95"/>
              </a:xfrm>
              <a:prstGeom prst="rect">
                <a:avLst/>
              </a:prstGeom>
              <a:grpFill/>
              <a:ln w="9525">
                <a:noFill/>
                <a:miter lim="800000"/>
                <a:headEnd/>
                <a:tailEnd/>
              </a:ln>
            </p:spPr>
            <p:txBody>
              <a:bodyPr/>
              <a:lstStyle/>
              <a:p>
                <a:pPr>
                  <a:defRPr/>
                </a:pPr>
                <a:endParaRPr lang="en-US" dirty="0">
                  <a:ea typeface="+mn-ea"/>
                </a:endParaRPr>
              </a:p>
            </p:txBody>
          </p:sp>
          <p:sp>
            <p:nvSpPr>
              <p:cNvPr id="470" name="Rectangle 711"/>
              <p:cNvSpPr>
                <a:spLocks noChangeArrowheads="1"/>
              </p:cNvSpPr>
              <p:nvPr/>
            </p:nvSpPr>
            <p:spPr bwMode="auto">
              <a:xfrm>
                <a:off x="5112" y="283"/>
                <a:ext cx="16" cy="95"/>
              </a:xfrm>
              <a:prstGeom prst="rect">
                <a:avLst/>
              </a:prstGeom>
              <a:grpFill/>
              <a:ln w="9525">
                <a:noFill/>
                <a:miter lim="800000"/>
                <a:headEnd/>
                <a:tailEnd/>
              </a:ln>
            </p:spPr>
            <p:txBody>
              <a:bodyPr/>
              <a:lstStyle/>
              <a:p>
                <a:pPr>
                  <a:defRPr/>
                </a:pPr>
                <a:endParaRPr lang="en-US" dirty="0">
                  <a:ea typeface="+mn-ea"/>
                </a:endParaRPr>
              </a:p>
            </p:txBody>
          </p:sp>
          <p:sp>
            <p:nvSpPr>
              <p:cNvPr id="471" name="Rectangle 712"/>
              <p:cNvSpPr>
                <a:spLocks noChangeArrowheads="1"/>
              </p:cNvSpPr>
              <p:nvPr/>
            </p:nvSpPr>
            <p:spPr bwMode="auto">
              <a:xfrm>
                <a:off x="5128" y="283"/>
                <a:ext cx="16" cy="95"/>
              </a:xfrm>
              <a:prstGeom prst="rect">
                <a:avLst/>
              </a:prstGeom>
              <a:grpFill/>
              <a:ln w="9525">
                <a:noFill/>
                <a:miter lim="800000"/>
                <a:headEnd/>
                <a:tailEnd/>
              </a:ln>
            </p:spPr>
            <p:txBody>
              <a:bodyPr/>
              <a:lstStyle/>
              <a:p>
                <a:pPr>
                  <a:defRPr/>
                </a:pPr>
                <a:endParaRPr lang="en-US" dirty="0">
                  <a:ea typeface="+mn-ea"/>
                </a:endParaRPr>
              </a:p>
            </p:txBody>
          </p:sp>
          <p:sp>
            <p:nvSpPr>
              <p:cNvPr id="472" name="Rectangle 713"/>
              <p:cNvSpPr>
                <a:spLocks noChangeArrowheads="1"/>
              </p:cNvSpPr>
              <p:nvPr/>
            </p:nvSpPr>
            <p:spPr bwMode="auto">
              <a:xfrm>
                <a:off x="5144" y="283"/>
                <a:ext cx="16" cy="95"/>
              </a:xfrm>
              <a:prstGeom prst="rect">
                <a:avLst/>
              </a:prstGeom>
              <a:grpFill/>
              <a:ln w="9525">
                <a:noFill/>
                <a:miter lim="800000"/>
                <a:headEnd/>
                <a:tailEnd/>
              </a:ln>
            </p:spPr>
            <p:txBody>
              <a:bodyPr/>
              <a:lstStyle/>
              <a:p>
                <a:pPr>
                  <a:defRPr/>
                </a:pPr>
                <a:endParaRPr lang="en-US" dirty="0">
                  <a:ea typeface="+mn-ea"/>
                </a:endParaRPr>
              </a:p>
            </p:txBody>
          </p:sp>
          <p:sp>
            <p:nvSpPr>
              <p:cNvPr id="473" name="Rectangle 714"/>
              <p:cNvSpPr>
                <a:spLocks noChangeArrowheads="1"/>
              </p:cNvSpPr>
              <p:nvPr/>
            </p:nvSpPr>
            <p:spPr bwMode="auto">
              <a:xfrm>
                <a:off x="5160" y="283"/>
                <a:ext cx="18" cy="95"/>
              </a:xfrm>
              <a:prstGeom prst="rect">
                <a:avLst/>
              </a:prstGeom>
              <a:grpFill/>
              <a:ln w="9525">
                <a:noFill/>
                <a:miter lim="800000"/>
                <a:headEnd/>
                <a:tailEnd/>
              </a:ln>
            </p:spPr>
            <p:txBody>
              <a:bodyPr/>
              <a:lstStyle/>
              <a:p>
                <a:pPr>
                  <a:defRPr/>
                </a:pPr>
                <a:endParaRPr lang="en-US" dirty="0">
                  <a:ea typeface="+mn-ea"/>
                </a:endParaRPr>
              </a:p>
            </p:txBody>
          </p:sp>
          <p:sp>
            <p:nvSpPr>
              <p:cNvPr id="474" name="Rectangle 715"/>
              <p:cNvSpPr>
                <a:spLocks noChangeArrowheads="1"/>
              </p:cNvSpPr>
              <p:nvPr/>
            </p:nvSpPr>
            <p:spPr bwMode="auto">
              <a:xfrm>
                <a:off x="5175" y="283"/>
                <a:ext cx="16" cy="95"/>
              </a:xfrm>
              <a:prstGeom prst="rect">
                <a:avLst/>
              </a:prstGeom>
              <a:grpFill/>
              <a:ln w="9525">
                <a:noFill/>
                <a:miter lim="800000"/>
                <a:headEnd/>
                <a:tailEnd/>
              </a:ln>
            </p:spPr>
            <p:txBody>
              <a:bodyPr/>
              <a:lstStyle/>
              <a:p>
                <a:pPr>
                  <a:defRPr/>
                </a:pPr>
                <a:endParaRPr lang="en-US" dirty="0">
                  <a:ea typeface="+mn-ea"/>
                </a:endParaRPr>
              </a:p>
            </p:txBody>
          </p:sp>
          <p:sp>
            <p:nvSpPr>
              <p:cNvPr id="475" name="Rectangle 716"/>
              <p:cNvSpPr>
                <a:spLocks noChangeArrowheads="1"/>
              </p:cNvSpPr>
              <p:nvPr/>
            </p:nvSpPr>
            <p:spPr bwMode="auto">
              <a:xfrm>
                <a:off x="5191" y="283"/>
                <a:ext cx="16" cy="95"/>
              </a:xfrm>
              <a:prstGeom prst="rect">
                <a:avLst/>
              </a:prstGeom>
              <a:grpFill/>
              <a:ln w="9525">
                <a:noFill/>
                <a:miter lim="800000"/>
                <a:headEnd/>
                <a:tailEnd/>
              </a:ln>
            </p:spPr>
            <p:txBody>
              <a:bodyPr/>
              <a:lstStyle/>
              <a:p>
                <a:pPr>
                  <a:defRPr/>
                </a:pPr>
                <a:endParaRPr lang="en-US" dirty="0">
                  <a:ea typeface="+mn-ea"/>
                </a:endParaRPr>
              </a:p>
            </p:txBody>
          </p:sp>
          <p:sp>
            <p:nvSpPr>
              <p:cNvPr id="476" name="Rectangle 717"/>
              <p:cNvSpPr>
                <a:spLocks noChangeArrowheads="1"/>
              </p:cNvSpPr>
              <p:nvPr/>
            </p:nvSpPr>
            <p:spPr bwMode="auto">
              <a:xfrm>
                <a:off x="5207" y="283"/>
                <a:ext cx="15" cy="95"/>
              </a:xfrm>
              <a:prstGeom prst="rect">
                <a:avLst/>
              </a:prstGeom>
              <a:grpFill/>
              <a:ln w="9525">
                <a:noFill/>
                <a:miter lim="800000"/>
                <a:headEnd/>
                <a:tailEnd/>
              </a:ln>
            </p:spPr>
            <p:txBody>
              <a:bodyPr/>
              <a:lstStyle/>
              <a:p>
                <a:pPr>
                  <a:defRPr/>
                </a:pPr>
                <a:endParaRPr lang="en-US" dirty="0">
                  <a:ea typeface="+mn-ea"/>
                </a:endParaRPr>
              </a:p>
            </p:txBody>
          </p:sp>
          <p:sp>
            <p:nvSpPr>
              <p:cNvPr id="477" name="Rectangle 718"/>
              <p:cNvSpPr>
                <a:spLocks noChangeArrowheads="1"/>
              </p:cNvSpPr>
              <p:nvPr/>
            </p:nvSpPr>
            <p:spPr bwMode="auto">
              <a:xfrm>
                <a:off x="5222" y="283"/>
                <a:ext cx="16" cy="95"/>
              </a:xfrm>
              <a:prstGeom prst="rect">
                <a:avLst/>
              </a:prstGeom>
              <a:grpFill/>
              <a:ln w="9525">
                <a:noFill/>
                <a:miter lim="800000"/>
                <a:headEnd/>
                <a:tailEnd/>
              </a:ln>
            </p:spPr>
            <p:txBody>
              <a:bodyPr/>
              <a:lstStyle/>
              <a:p>
                <a:pPr>
                  <a:defRPr/>
                </a:pPr>
                <a:endParaRPr lang="en-US" dirty="0">
                  <a:ea typeface="+mn-ea"/>
                </a:endParaRPr>
              </a:p>
            </p:txBody>
          </p:sp>
          <p:sp>
            <p:nvSpPr>
              <p:cNvPr id="478" name="Rectangle 719"/>
              <p:cNvSpPr>
                <a:spLocks noChangeArrowheads="1"/>
              </p:cNvSpPr>
              <p:nvPr/>
            </p:nvSpPr>
            <p:spPr bwMode="auto">
              <a:xfrm>
                <a:off x="5238" y="283"/>
                <a:ext cx="16" cy="95"/>
              </a:xfrm>
              <a:prstGeom prst="rect">
                <a:avLst/>
              </a:prstGeom>
              <a:grpFill/>
              <a:ln w="9525">
                <a:noFill/>
                <a:miter lim="800000"/>
                <a:headEnd/>
                <a:tailEnd/>
              </a:ln>
            </p:spPr>
            <p:txBody>
              <a:bodyPr/>
              <a:lstStyle/>
              <a:p>
                <a:pPr>
                  <a:defRPr/>
                </a:pPr>
                <a:endParaRPr lang="en-US" dirty="0">
                  <a:ea typeface="+mn-ea"/>
                </a:endParaRPr>
              </a:p>
            </p:txBody>
          </p:sp>
          <p:sp>
            <p:nvSpPr>
              <p:cNvPr id="479" name="Rectangle 720"/>
              <p:cNvSpPr>
                <a:spLocks noChangeArrowheads="1"/>
              </p:cNvSpPr>
              <p:nvPr/>
            </p:nvSpPr>
            <p:spPr bwMode="auto">
              <a:xfrm>
                <a:off x="5254" y="283"/>
                <a:ext cx="16" cy="95"/>
              </a:xfrm>
              <a:prstGeom prst="rect">
                <a:avLst/>
              </a:prstGeom>
              <a:grpFill/>
              <a:ln w="9525">
                <a:noFill/>
                <a:miter lim="800000"/>
                <a:headEnd/>
                <a:tailEnd/>
              </a:ln>
            </p:spPr>
            <p:txBody>
              <a:bodyPr/>
              <a:lstStyle/>
              <a:p>
                <a:pPr>
                  <a:defRPr/>
                </a:pPr>
                <a:endParaRPr lang="en-US" dirty="0">
                  <a:ea typeface="+mn-ea"/>
                </a:endParaRPr>
              </a:p>
            </p:txBody>
          </p:sp>
          <p:sp>
            <p:nvSpPr>
              <p:cNvPr id="480" name="Rectangle 721"/>
              <p:cNvSpPr>
                <a:spLocks noChangeArrowheads="1"/>
              </p:cNvSpPr>
              <p:nvPr/>
            </p:nvSpPr>
            <p:spPr bwMode="auto">
              <a:xfrm>
                <a:off x="5270" y="283"/>
                <a:ext cx="15" cy="95"/>
              </a:xfrm>
              <a:prstGeom prst="rect">
                <a:avLst/>
              </a:prstGeom>
              <a:grpFill/>
              <a:ln w="9525">
                <a:noFill/>
                <a:miter lim="800000"/>
                <a:headEnd/>
                <a:tailEnd/>
              </a:ln>
            </p:spPr>
            <p:txBody>
              <a:bodyPr/>
              <a:lstStyle/>
              <a:p>
                <a:pPr>
                  <a:defRPr/>
                </a:pPr>
                <a:endParaRPr lang="en-US" dirty="0">
                  <a:ea typeface="+mn-ea"/>
                </a:endParaRPr>
              </a:p>
            </p:txBody>
          </p:sp>
          <p:sp>
            <p:nvSpPr>
              <p:cNvPr id="481" name="Rectangle 722"/>
              <p:cNvSpPr>
                <a:spLocks noChangeArrowheads="1"/>
              </p:cNvSpPr>
              <p:nvPr/>
            </p:nvSpPr>
            <p:spPr bwMode="auto">
              <a:xfrm>
                <a:off x="5285" y="283"/>
                <a:ext cx="16" cy="95"/>
              </a:xfrm>
              <a:prstGeom prst="rect">
                <a:avLst/>
              </a:prstGeom>
              <a:grpFill/>
              <a:ln w="9525">
                <a:noFill/>
                <a:miter lim="800000"/>
                <a:headEnd/>
                <a:tailEnd/>
              </a:ln>
            </p:spPr>
            <p:txBody>
              <a:bodyPr/>
              <a:lstStyle/>
              <a:p>
                <a:pPr>
                  <a:defRPr/>
                </a:pPr>
                <a:endParaRPr lang="en-US" dirty="0">
                  <a:ea typeface="+mn-ea"/>
                </a:endParaRPr>
              </a:p>
            </p:txBody>
          </p:sp>
          <p:sp>
            <p:nvSpPr>
              <p:cNvPr id="482" name="Rectangle 723"/>
              <p:cNvSpPr>
                <a:spLocks noChangeArrowheads="1"/>
              </p:cNvSpPr>
              <p:nvPr/>
            </p:nvSpPr>
            <p:spPr bwMode="auto">
              <a:xfrm>
                <a:off x="5301" y="283"/>
                <a:ext cx="19" cy="95"/>
              </a:xfrm>
              <a:prstGeom prst="rect">
                <a:avLst/>
              </a:prstGeom>
              <a:grpFill/>
              <a:ln w="9525">
                <a:noFill/>
                <a:miter lim="800000"/>
                <a:headEnd/>
                <a:tailEnd/>
              </a:ln>
            </p:spPr>
            <p:txBody>
              <a:bodyPr/>
              <a:lstStyle/>
              <a:p>
                <a:pPr>
                  <a:defRPr/>
                </a:pPr>
                <a:endParaRPr lang="en-US" dirty="0">
                  <a:ea typeface="+mn-ea"/>
                </a:endParaRPr>
              </a:p>
            </p:txBody>
          </p:sp>
          <p:sp>
            <p:nvSpPr>
              <p:cNvPr id="483" name="Rectangle 724"/>
              <p:cNvSpPr>
                <a:spLocks noChangeArrowheads="1"/>
              </p:cNvSpPr>
              <p:nvPr/>
            </p:nvSpPr>
            <p:spPr bwMode="auto">
              <a:xfrm>
                <a:off x="5317" y="283"/>
                <a:ext cx="16" cy="95"/>
              </a:xfrm>
              <a:prstGeom prst="rect">
                <a:avLst/>
              </a:prstGeom>
              <a:grpFill/>
              <a:ln w="9525">
                <a:noFill/>
                <a:miter lim="800000"/>
                <a:headEnd/>
                <a:tailEnd/>
              </a:ln>
            </p:spPr>
            <p:txBody>
              <a:bodyPr/>
              <a:lstStyle/>
              <a:p>
                <a:pPr>
                  <a:defRPr/>
                </a:pPr>
                <a:endParaRPr lang="en-US" dirty="0">
                  <a:ea typeface="+mn-ea"/>
                </a:endParaRPr>
              </a:p>
            </p:txBody>
          </p:sp>
          <p:sp>
            <p:nvSpPr>
              <p:cNvPr id="484" name="Rectangle 725"/>
              <p:cNvSpPr>
                <a:spLocks noChangeArrowheads="1"/>
              </p:cNvSpPr>
              <p:nvPr/>
            </p:nvSpPr>
            <p:spPr bwMode="auto">
              <a:xfrm>
                <a:off x="5333" y="283"/>
                <a:ext cx="15" cy="95"/>
              </a:xfrm>
              <a:prstGeom prst="rect">
                <a:avLst/>
              </a:prstGeom>
              <a:grpFill/>
              <a:ln w="9525">
                <a:noFill/>
                <a:miter lim="800000"/>
                <a:headEnd/>
                <a:tailEnd/>
              </a:ln>
            </p:spPr>
            <p:txBody>
              <a:bodyPr/>
              <a:lstStyle/>
              <a:p>
                <a:pPr>
                  <a:defRPr/>
                </a:pPr>
                <a:endParaRPr lang="en-US" dirty="0">
                  <a:ea typeface="+mn-ea"/>
                </a:endParaRPr>
              </a:p>
            </p:txBody>
          </p:sp>
          <p:sp>
            <p:nvSpPr>
              <p:cNvPr id="485" name="Rectangle 726"/>
              <p:cNvSpPr>
                <a:spLocks noChangeArrowheads="1"/>
              </p:cNvSpPr>
              <p:nvPr/>
            </p:nvSpPr>
            <p:spPr bwMode="auto">
              <a:xfrm>
                <a:off x="5348" y="283"/>
                <a:ext cx="16" cy="95"/>
              </a:xfrm>
              <a:prstGeom prst="rect">
                <a:avLst/>
              </a:prstGeom>
              <a:grpFill/>
              <a:ln w="9525">
                <a:noFill/>
                <a:miter lim="800000"/>
                <a:headEnd/>
                <a:tailEnd/>
              </a:ln>
            </p:spPr>
            <p:txBody>
              <a:bodyPr/>
              <a:lstStyle/>
              <a:p>
                <a:pPr>
                  <a:defRPr/>
                </a:pPr>
                <a:endParaRPr lang="en-US" dirty="0">
                  <a:ea typeface="+mn-ea"/>
                </a:endParaRPr>
              </a:p>
            </p:txBody>
          </p:sp>
          <p:sp>
            <p:nvSpPr>
              <p:cNvPr id="486" name="Rectangle 727"/>
              <p:cNvSpPr>
                <a:spLocks noChangeArrowheads="1"/>
              </p:cNvSpPr>
              <p:nvPr/>
            </p:nvSpPr>
            <p:spPr bwMode="auto">
              <a:xfrm>
                <a:off x="5364" y="283"/>
                <a:ext cx="16" cy="95"/>
              </a:xfrm>
              <a:prstGeom prst="rect">
                <a:avLst/>
              </a:prstGeom>
              <a:grpFill/>
              <a:ln w="9525">
                <a:noFill/>
                <a:miter lim="800000"/>
                <a:headEnd/>
                <a:tailEnd/>
              </a:ln>
            </p:spPr>
            <p:txBody>
              <a:bodyPr/>
              <a:lstStyle/>
              <a:p>
                <a:pPr>
                  <a:defRPr/>
                </a:pPr>
                <a:endParaRPr lang="en-US" dirty="0">
                  <a:ea typeface="+mn-ea"/>
                </a:endParaRPr>
              </a:p>
            </p:txBody>
          </p:sp>
          <p:sp>
            <p:nvSpPr>
              <p:cNvPr id="487" name="Rectangle 728"/>
              <p:cNvSpPr>
                <a:spLocks noChangeArrowheads="1"/>
              </p:cNvSpPr>
              <p:nvPr/>
            </p:nvSpPr>
            <p:spPr bwMode="auto">
              <a:xfrm>
                <a:off x="5380" y="283"/>
                <a:ext cx="16" cy="95"/>
              </a:xfrm>
              <a:prstGeom prst="rect">
                <a:avLst/>
              </a:prstGeom>
              <a:grpFill/>
              <a:ln w="9525">
                <a:noFill/>
                <a:miter lim="800000"/>
                <a:headEnd/>
                <a:tailEnd/>
              </a:ln>
            </p:spPr>
            <p:txBody>
              <a:bodyPr/>
              <a:lstStyle/>
              <a:p>
                <a:pPr>
                  <a:defRPr/>
                </a:pPr>
                <a:endParaRPr lang="en-US" dirty="0">
                  <a:ea typeface="+mn-ea"/>
                </a:endParaRPr>
              </a:p>
            </p:txBody>
          </p:sp>
          <p:sp>
            <p:nvSpPr>
              <p:cNvPr id="488" name="Rectangle 729"/>
              <p:cNvSpPr>
                <a:spLocks noChangeArrowheads="1"/>
              </p:cNvSpPr>
              <p:nvPr/>
            </p:nvSpPr>
            <p:spPr bwMode="auto">
              <a:xfrm>
                <a:off x="5396" y="283"/>
                <a:ext cx="15" cy="95"/>
              </a:xfrm>
              <a:prstGeom prst="rect">
                <a:avLst/>
              </a:prstGeom>
              <a:grpFill/>
              <a:ln w="9525">
                <a:noFill/>
                <a:miter lim="800000"/>
                <a:headEnd/>
                <a:tailEnd/>
              </a:ln>
            </p:spPr>
            <p:txBody>
              <a:bodyPr/>
              <a:lstStyle/>
              <a:p>
                <a:pPr>
                  <a:defRPr/>
                </a:pPr>
                <a:endParaRPr lang="en-US" dirty="0">
                  <a:ea typeface="+mn-ea"/>
                </a:endParaRPr>
              </a:p>
            </p:txBody>
          </p:sp>
          <p:sp>
            <p:nvSpPr>
              <p:cNvPr id="489" name="Rectangle 730"/>
              <p:cNvSpPr>
                <a:spLocks noChangeArrowheads="1"/>
              </p:cNvSpPr>
              <p:nvPr/>
            </p:nvSpPr>
            <p:spPr bwMode="auto">
              <a:xfrm>
                <a:off x="5411" y="283"/>
                <a:ext cx="16" cy="95"/>
              </a:xfrm>
              <a:prstGeom prst="rect">
                <a:avLst/>
              </a:prstGeom>
              <a:grpFill/>
              <a:ln w="9525">
                <a:noFill/>
                <a:miter lim="800000"/>
                <a:headEnd/>
                <a:tailEnd/>
              </a:ln>
            </p:spPr>
            <p:txBody>
              <a:bodyPr/>
              <a:lstStyle/>
              <a:p>
                <a:pPr>
                  <a:defRPr/>
                </a:pPr>
                <a:endParaRPr lang="en-US" dirty="0">
                  <a:ea typeface="+mn-ea"/>
                </a:endParaRPr>
              </a:p>
            </p:txBody>
          </p:sp>
          <p:sp>
            <p:nvSpPr>
              <p:cNvPr id="490" name="Rectangle 731"/>
              <p:cNvSpPr>
                <a:spLocks noChangeArrowheads="1"/>
              </p:cNvSpPr>
              <p:nvPr/>
            </p:nvSpPr>
            <p:spPr bwMode="auto">
              <a:xfrm>
                <a:off x="5427" y="283"/>
                <a:ext cx="16" cy="95"/>
              </a:xfrm>
              <a:prstGeom prst="rect">
                <a:avLst/>
              </a:prstGeom>
              <a:grpFill/>
              <a:ln w="9525">
                <a:noFill/>
                <a:miter lim="800000"/>
                <a:headEnd/>
                <a:tailEnd/>
              </a:ln>
            </p:spPr>
            <p:txBody>
              <a:bodyPr/>
              <a:lstStyle/>
              <a:p>
                <a:pPr>
                  <a:defRPr/>
                </a:pPr>
                <a:endParaRPr lang="en-US" dirty="0">
                  <a:ea typeface="+mn-ea"/>
                </a:endParaRPr>
              </a:p>
            </p:txBody>
          </p:sp>
          <p:sp>
            <p:nvSpPr>
              <p:cNvPr id="491" name="Rectangle 732"/>
              <p:cNvSpPr>
                <a:spLocks noChangeArrowheads="1"/>
              </p:cNvSpPr>
              <p:nvPr/>
            </p:nvSpPr>
            <p:spPr bwMode="auto">
              <a:xfrm>
                <a:off x="5443" y="283"/>
                <a:ext cx="15" cy="95"/>
              </a:xfrm>
              <a:prstGeom prst="rect">
                <a:avLst/>
              </a:prstGeom>
              <a:grpFill/>
              <a:ln w="9525">
                <a:noFill/>
                <a:miter lim="800000"/>
                <a:headEnd/>
                <a:tailEnd/>
              </a:ln>
            </p:spPr>
            <p:txBody>
              <a:bodyPr/>
              <a:lstStyle/>
              <a:p>
                <a:pPr>
                  <a:defRPr/>
                </a:pPr>
                <a:endParaRPr lang="en-US" dirty="0">
                  <a:ea typeface="+mn-ea"/>
                </a:endParaRPr>
              </a:p>
            </p:txBody>
          </p:sp>
          <p:sp>
            <p:nvSpPr>
              <p:cNvPr id="492" name="Rectangle 733"/>
              <p:cNvSpPr>
                <a:spLocks noChangeArrowheads="1"/>
              </p:cNvSpPr>
              <p:nvPr/>
            </p:nvSpPr>
            <p:spPr bwMode="auto">
              <a:xfrm>
                <a:off x="5458" y="283"/>
                <a:ext cx="19" cy="95"/>
              </a:xfrm>
              <a:prstGeom prst="rect">
                <a:avLst/>
              </a:prstGeom>
              <a:grpFill/>
              <a:ln w="9525">
                <a:noFill/>
                <a:miter lim="800000"/>
                <a:headEnd/>
                <a:tailEnd/>
              </a:ln>
            </p:spPr>
            <p:txBody>
              <a:bodyPr/>
              <a:lstStyle/>
              <a:p>
                <a:pPr>
                  <a:defRPr/>
                </a:pPr>
                <a:endParaRPr lang="en-US" dirty="0">
                  <a:ea typeface="+mn-ea"/>
                </a:endParaRPr>
              </a:p>
            </p:txBody>
          </p:sp>
          <p:sp>
            <p:nvSpPr>
              <p:cNvPr id="493" name="Rectangle 734"/>
              <p:cNvSpPr>
                <a:spLocks noChangeArrowheads="1"/>
              </p:cNvSpPr>
              <p:nvPr/>
            </p:nvSpPr>
            <p:spPr bwMode="auto">
              <a:xfrm>
                <a:off x="5474" y="283"/>
                <a:ext cx="16" cy="95"/>
              </a:xfrm>
              <a:prstGeom prst="rect">
                <a:avLst/>
              </a:prstGeom>
              <a:grpFill/>
              <a:ln w="9525">
                <a:noFill/>
                <a:miter lim="800000"/>
                <a:headEnd/>
                <a:tailEnd/>
              </a:ln>
            </p:spPr>
            <p:txBody>
              <a:bodyPr/>
              <a:lstStyle/>
              <a:p>
                <a:pPr>
                  <a:defRPr/>
                </a:pPr>
                <a:endParaRPr lang="en-US" dirty="0">
                  <a:ea typeface="+mn-ea"/>
                </a:endParaRPr>
              </a:p>
            </p:txBody>
          </p:sp>
          <p:sp>
            <p:nvSpPr>
              <p:cNvPr id="494" name="Rectangle 735"/>
              <p:cNvSpPr>
                <a:spLocks noChangeArrowheads="1"/>
              </p:cNvSpPr>
              <p:nvPr/>
            </p:nvSpPr>
            <p:spPr bwMode="auto">
              <a:xfrm>
                <a:off x="5490" y="283"/>
                <a:ext cx="16" cy="95"/>
              </a:xfrm>
              <a:prstGeom prst="rect">
                <a:avLst/>
              </a:prstGeom>
              <a:grpFill/>
              <a:ln w="9525">
                <a:noFill/>
                <a:miter lim="800000"/>
                <a:headEnd/>
                <a:tailEnd/>
              </a:ln>
            </p:spPr>
            <p:txBody>
              <a:bodyPr/>
              <a:lstStyle/>
              <a:p>
                <a:pPr>
                  <a:defRPr/>
                </a:pPr>
                <a:endParaRPr lang="en-US" dirty="0">
                  <a:ea typeface="+mn-ea"/>
                </a:endParaRPr>
              </a:p>
            </p:txBody>
          </p:sp>
          <p:sp>
            <p:nvSpPr>
              <p:cNvPr id="495" name="Rectangle 736"/>
              <p:cNvSpPr>
                <a:spLocks noChangeArrowheads="1"/>
              </p:cNvSpPr>
              <p:nvPr/>
            </p:nvSpPr>
            <p:spPr bwMode="auto">
              <a:xfrm>
                <a:off x="5506" y="283"/>
                <a:ext cx="15" cy="95"/>
              </a:xfrm>
              <a:prstGeom prst="rect">
                <a:avLst/>
              </a:prstGeom>
              <a:grpFill/>
              <a:ln w="9525">
                <a:noFill/>
                <a:miter lim="800000"/>
                <a:headEnd/>
                <a:tailEnd/>
              </a:ln>
            </p:spPr>
            <p:txBody>
              <a:bodyPr/>
              <a:lstStyle/>
              <a:p>
                <a:pPr>
                  <a:defRPr/>
                </a:pPr>
                <a:endParaRPr lang="en-US" dirty="0">
                  <a:ea typeface="+mn-ea"/>
                </a:endParaRPr>
              </a:p>
            </p:txBody>
          </p:sp>
          <p:sp>
            <p:nvSpPr>
              <p:cNvPr id="496" name="Rectangle 737"/>
              <p:cNvSpPr>
                <a:spLocks noChangeArrowheads="1"/>
              </p:cNvSpPr>
              <p:nvPr/>
            </p:nvSpPr>
            <p:spPr bwMode="auto">
              <a:xfrm>
                <a:off x="5521" y="283"/>
                <a:ext cx="16" cy="95"/>
              </a:xfrm>
              <a:prstGeom prst="rect">
                <a:avLst/>
              </a:prstGeom>
              <a:grpFill/>
              <a:ln w="9525">
                <a:noFill/>
                <a:miter lim="800000"/>
                <a:headEnd/>
                <a:tailEnd/>
              </a:ln>
            </p:spPr>
            <p:txBody>
              <a:bodyPr/>
              <a:lstStyle/>
              <a:p>
                <a:pPr>
                  <a:defRPr/>
                </a:pPr>
                <a:endParaRPr lang="en-US" dirty="0">
                  <a:ea typeface="+mn-ea"/>
                </a:endParaRPr>
              </a:p>
            </p:txBody>
          </p:sp>
        </p:grpSp>
        <p:sp>
          <p:nvSpPr>
            <p:cNvPr id="355" name="Rectangle 738"/>
            <p:cNvSpPr>
              <a:spLocks noChangeArrowheads="1"/>
            </p:cNvSpPr>
            <p:nvPr/>
          </p:nvSpPr>
          <p:spPr bwMode="auto">
            <a:xfrm>
              <a:off x="175" y="266"/>
              <a:ext cx="5382" cy="99"/>
            </a:xfrm>
            <a:prstGeom prst="rect">
              <a:avLst/>
            </a:prstGeom>
            <a:grpFill/>
            <a:ln w="12700">
              <a:noFill/>
              <a:miter lim="800000"/>
              <a:headEnd/>
              <a:tailEnd/>
            </a:ln>
          </p:spPr>
          <p:txBody>
            <a:bodyPr/>
            <a:lstStyle/>
            <a:p>
              <a:pPr>
                <a:defRPr/>
              </a:pPr>
              <a:endParaRPr lang="en-US" dirty="0">
                <a:ea typeface="+mn-ea"/>
              </a:endParaRPr>
            </a:p>
          </p:txBody>
        </p:sp>
      </p:grpSp>
      <p:pic>
        <p:nvPicPr>
          <p:cNvPr id="697" name="Picture 698" descr="We are the Armys Hm all script - red text copy.gif"/>
          <p:cNvPicPr>
            <a:picLocks noChangeAspect="1"/>
          </p:cNvPicPr>
          <p:nvPr userDrawn="1"/>
        </p:nvPicPr>
        <p:blipFill>
          <a:blip r:embed="rId4" cstate="print"/>
          <a:srcRect/>
          <a:stretch>
            <a:fillRect/>
          </a:stretch>
        </p:blipFill>
        <p:spPr bwMode="auto">
          <a:xfrm>
            <a:off x="2798763" y="5805488"/>
            <a:ext cx="3546475" cy="531812"/>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A7924A72-1CCD-4007-AB5A-18004304C37C}" type="slidenum">
              <a:rPr lang="en-US"/>
              <a:pPr>
                <a:defRPr/>
              </a:pPr>
              <a:t>‹#›</a:t>
            </a:fld>
            <a:r>
              <a:rPr lang="en-US" dirty="0"/>
              <a:t>  OF 10</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0188" y="960438"/>
            <a:ext cx="1963737" cy="5135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60438"/>
            <a:ext cx="5741988" cy="5135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53B52919-8487-4871-93FD-99A08BC51D66}" type="slidenum">
              <a:rPr lang="en-US"/>
              <a:pPr>
                <a:defRPr/>
              </a:pPr>
              <a:t>‹#›</a:t>
            </a:fld>
            <a:r>
              <a:rPr lang="en-US" dirty="0"/>
              <a:t>  OF 10</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extBox 5"/>
          <p:cNvSpPr txBox="1"/>
          <p:nvPr userDrawn="1"/>
        </p:nvSpPr>
        <p:spPr>
          <a:xfrm>
            <a:off x="142613" y="6618914"/>
            <a:ext cx="3682767" cy="215444"/>
          </a:xfrm>
          <a:prstGeom prst="rect">
            <a:avLst/>
          </a:prstGeom>
          <a:noFill/>
        </p:spPr>
        <p:txBody>
          <a:bodyPr wrap="square" rtlCol="0">
            <a:spAutoFit/>
          </a:bodyPr>
          <a:lstStyle/>
          <a:p>
            <a:r>
              <a:rPr lang="en-US" sz="800" dirty="0" smtClean="0"/>
              <a:t>Mr. Blake</a:t>
            </a:r>
            <a:r>
              <a:rPr lang="en-US" sz="800" baseline="0" dirty="0" smtClean="0"/>
              <a:t> R</a:t>
            </a:r>
            <a:r>
              <a:rPr lang="en-US" sz="800" dirty="0" smtClean="0"/>
              <a:t>ubie/IMOP/</a:t>
            </a:r>
            <a:r>
              <a:rPr lang="en-US" sz="800" u="sng" dirty="0" smtClean="0">
                <a:solidFill>
                  <a:srgbClr val="0000CC"/>
                </a:solidFill>
              </a:rPr>
              <a:t>blake.rubie@us.army.mil</a:t>
            </a:r>
            <a:r>
              <a:rPr lang="en-US" sz="800" u="sng" dirty="0" smtClean="0">
                <a:solidFill>
                  <a:schemeClr val="tx1"/>
                </a:solidFill>
              </a:rPr>
              <a:t>/210-466-0096</a:t>
            </a:r>
            <a:endParaRPr lang="en-US" sz="800" u="sng" dirty="0">
              <a:solidFill>
                <a:schemeClr val="tx1"/>
              </a:solidFill>
            </a:endParaRPr>
          </a:p>
        </p:txBody>
      </p:sp>
      <p:sp>
        <p:nvSpPr>
          <p:cNvPr id="8" name="TextBox 7"/>
          <p:cNvSpPr txBox="1"/>
          <p:nvPr userDrawn="1"/>
        </p:nvSpPr>
        <p:spPr>
          <a:xfrm>
            <a:off x="5025006" y="6644081"/>
            <a:ext cx="1853967" cy="215444"/>
          </a:xfrm>
          <a:prstGeom prst="rect">
            <a:avLst/>
          </a:prstGeom>
          <a:noFill/>
        </p:spPr>
        <p:txBody>
          <a:bodyPr wrap="square" rtlCol="0">
            <a:spAutoFit/>
          </a:bodyPr>
          <a:lstStyle/>
          <a:p>
            <a:r>
              <a:rPr lang="en-US" sz="800" dirty="0" smtClean="0"/>
              <a:t>UNCLASSIFIED</a:t>
            </a:r>
            <a:endParaRPr lang="en-US" sz="800" dirty="0"/>
          </a:p>
        </p:txBody>
      </p:sp>
      <p:sp>
        <p:nvSpPr>
          <p:cNvPr id="9" name="TextBox 8"/>
          <p:cNvSpPr txBox="1"/>
          <p:nvPr userDrawn="1"/>
        </p:nvSpPr>
        <p:spPr>
          <a:xfrm>
            <a:off x="7164199" y="6652470"/>
            <a:ext cx="2508308" cy="215444"/>
          </a:xfrm>
          <a:prstGeom prst="rect">
            <a:avLst/>
          </a:prstGeom>
          <a:noFill/>
        </p:spPr>
        <p:txBody>
          <a:bodyPr wrap="square" rtlCol="0">
            <a:spAutoFit/>
          </a:bodyPr>
          <a:lstStyle/>
          <a:p>
            <a:r>
              <a:rPr lang="en-US" sz="800" dirty="0" smtClean="0"/>
              <a:t>281651Z</a:t>
            </a:r>
            <a:r>
              <a:rPr lang="en-US" sz="800" baseline="0" dirty="0" smtClean="0"/>
              <a:t> DEC11</a:t>
            </a:r>
            <a:endParaRPr lang="en-US" sz="8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7AB1CDEC-2ACA-46C9-BA4D-F6ECB066E42A}" type="slidenum">
              <a:rPr lang="en-US"/>
              <a:pPr>
                <a:defRPr/>
              </a:pPr>
              <a:t>‹#›</a:t>
            </a:fld>
            <a:r>
              <a:rPr lang="en-US" dirty="0"/>
              <a:t>  OF 10</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1B18DD04-C35D-4A13-B9E5-CF0591B6B28C}" type="slidenum">
              <a:rPr lang="en-US"/>
              <a:pPr>
                <a:defRPr/>
              </a:pPr>
              <a:t>‹#›</a:t>
            </a:fld>
            <a:r>
              <a:rPr lang="en-US" dirty="0"/>
              <a:t>  OF 10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75805DFE-AA21-4275-94AD-9F1E609AEBC7}" type="slidenum">
              <a:rPr lang="en-US"/>
              <a:pPr>
                <a:defRPr/>
              </a:pPr>
              <a:t>‹#›</a:t>
            </a:fld>
            <a:r>
              <a:rPr lang="en-US" dirty="0"/>
              <a:t>  OF 10</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330CF52D-9A5C-4826-8963-4388E2704ADB}" type="slidenum">
              <a:rPr lang="en-US"/>
              <a:pPr>
                <a:defRPr/>
              </a:pPr>
              <a:t>‹#›</a:t>
            </a:fld>
            <a:r>
              <a:rPr lang="en-US" dirty="0"/>
              <a:t>  OF 10</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E0496C76-9712-4CF2-8108-C3B947E83419}" type="slidenum">
              <a:rPr lang="en-US"/>
              <a:pPr>
                <a:defRPr/>
              </a:pPr>
              <a:t>‹#›</a:t>
            </a:fld>
            <a:r>
              <a:rPr lang="en-US" dirty="0"/>
              <a:t>  OF 10</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CB10DA0C-34C0-47C1-B846-5E05EF687971}" type="slidenum">
              <a:rPr lang="en-US"/>
              <a:pPr>
                <a:defRPr/>
              </a:pPr>
              <a:t>‹#›</a:t>
            </a:fld>
            <a:r>
              <a:rPr lang="en-US" dirty="0"/>
              <a:t>  OF 10</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42"/>
          <p:cNvSpPr>
            <a:spLocks noGrp="1" noChangeArrowheads="1"/>
          </p:cNvSpPr>
          <p:nvPr>
            <p:ph type="sldNum" sz="quarter" idx="10"/>
          </p:nvPr>
        </p:nvSpPr>
        <p:spPr>
          <a:xfrm>
            <a:off x="3756025" y="6692900"/>
            <a:ext cx="977900" cy="342900"/>
          </a:xfrm>
          <a:prstGeom prst="rect">
            <a:avLst/>
          </a:prstGeom>
          <a:ln/>
        </p:spPr>
        <p:txBody>
          <a:bodyPr/>
          <a:lstStyle>
            <a:lvl1pPr>
              <a:defRPr/>
            </a:lvl1pPr>
          </a:lstStyle>
          <a:p>
            <a:pPr>
              <a:defRPr/>
            </a:pPr>
            <a:fld id="{0A52D702-1842-4B1E-83A5-85FE352F57AA}" type="slidenum">
              <a:rPr lang="en-US"/>
              <a:pPr>
                <a:defRPr/>
              </a:pPr>
              <a:t>‹#›</a:t>
            </a:fld>
            <a:r>
              <a:rPr lang="en-US" dirty="0"/>
              <a:t>  OF 10</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99" descr="IMCOM Logo.jpg"/>
          <p:cNvPicPr>
            <a:picLocks noChangeAspect="1"/>
          </p:cNvPicPr>
          <p:nvPr/>
        </p:nvPicPr>
        <p:blipFill>
          <a:blip r:embed="rId13" cstate="print"/>
          <a:srcRect/>
          <a:stretch>
            <a:fillRect/>
          </a:stretch>
        </p:blipFill>
        <p:spPr bwMode="auto">
          <a:xfrm>
            <a:off x="12700" y="134938"/>
            <a:ext cx="1389063" cy="1389062"/>
          </a:xfrm>
          <a:prstGeom prst="rect">
            <a:avLst/>
          </a:prstGeom>
          <a:noFill/>
          <a:ln w="9525">
            <a:noFill/>
            <a:miter lim="800000"/>
            <a:headEnd/>
            <a:tailEnd/>
          </a:ln>
        </p:spPr>
      </p:pic>
      <p:grpSp>
        <p:nvGrpSpPr>
          <p:cNvPr id="4" name="Group 46"/>
          <p:cNvGrpSpPr>
            <a:grpSpLocks/>
          </p:cNvGrpSpPr>
          <p:nvPr/>
        </p:nvGrpSpPr>
        <p:grpSpPr bwMode="auto">
          <a:xfrm>
            <a:off x="1228725" y="582613"/>
            <a:ext cx="6729413" cy="112712"/>
            <a:chOff x="189" y="283"/>
            <a:chExt cx="5348" cy="95"/>
          </a:xfrm>
          <a:solidFill>
            <a:srgbClr val="800000"/>
          </a:solidFill>
        </p:grpSpPr>
        <p:grpSp>
          <p:nvGrpSpPr>
            <p:cNvPr id="5" name="Group 47"/>
            <p:cNvGrpSpPr>
              <a:grpSpLocks/>
            </p:cNvGrpSpPr>
            <p:nvPr/>
          </p:nvGrpSpPr>
          <p:grpSpPr bwMode="auto">
            <a:xfrm>
              <a:off x="189" y="283"/>
              <a:ext cx="5348" cy="95"/>
              <a:chOff x="189" y="283"/>
              <a:chExt cx="5348" cy="95"/>
            </a:xfrm>
            <a:grpFill/>
          </p:grpSpPr>
          <p:grpSp>
            <p:nvGrpSpPr>
              <p:cNvPr id="6" name="Group 48"/>
              <p:cNvGrpSpPr>
                <a:grpSpLocks/>
              </p:cNvGrpSpPr>
              <p:nvPr/>
            </p:nvGrpSpPr>
            <p:grpSpPr bwMode="auto">
              <a:xfrm>
                <a:off x="189" y="283"/>
                <a:ext cx="3145" cy="95"/>
                <a:chOff x="189" y="283"/>
                <a:chExt cx="3145" cy="95"/>
              </a:xfrm>
              <a:grpFill/>
            </p:grpSpPr>
            <p:sp>
              <p:nvSpPr>
                <p:cNvPr id="1073" name="Rectangle 49"/>
                <p:cNvSpPr>
                  <a:spLocks noChangeArrowheads="1"/>
                </p:cNvSpPr>
                <p:nvPr/>
              </p:nvSpPr>
              <p:spPr bwMode="auto">
                <a:xfrm>
                  <a:off x="189" y="283"/>
                  <a:ext cx="16" cy="95"/>
                </a:xfrm>
                <a:prstGeom prst="rect">
                  <a:avLst/>
                </a:prstGeom>
                <a:grpFill/>
                <a:ln w="9525">
                  <a:noFill/>
                  <a:miter lim="800000"/>
                  <a:headEnd/>
                  <a:tailEnd/>
                </a:ln>
              </p:spPr>
              <p:txBody>
                <a:bodyPr/>
                <a:lstStyle/>
                <a:p>
                  <a:pPr>
                    <a:defRPr/>
                  </a:pPr>
                  <a:endParaRPr lang="en-US" dirty="0">
                    <a:ea typeface="+mn-ea"/>
                  </a:endParaRPr>
                </a:p>
              </p:txBody>
            </p:sp>
            <p:sp>
              <p:nvSpPr>
                <p:cNvPr id="1074" name="Rectangle 50"/>
                <p:cNvSpPr>
                  <a:spLocks noChangeArrowheads="1"/>
                </p:cNvSpPr>
                <p:nvPr/>
              </p:nvSpPr>
              <p:spPr bwMode="auto">
                <a:xfrm>
                  <a:off x="205" y="283"/>
                  <a:ext cx="15" cy="95"/>
                </a:xfrm>
                <a:prstGeom prst="rect">
                  <a:avLst/>
                </a:prstGeom>
                <a:grpFill/>
                <a:ln w="9525">
                  <a:noFill/>
                  <a:miter lim="800000"/>
                  <a:headEnd/>
                  <a:tailEnd/>
                </a:ln>
              </p:spPr>
              <p:txBody>
                <a:bodyPr/>
                <a:lstStyle/>
                <a:p>
                  <a:pPr>
                    <a:defRPr/>
                  </a:pPr>
                  <a:endParaRPr lang="en-US" dirty="0">
                    <a:ea typeface="+mn-ea"/>
                  </a:endParaRPr>
                </a:p>
              </p:txBody>
            </p:sp>
            <p:sp>
              <p:nvSpPr>
                <p:cNvPr id="1075" name="Rectangle 51"/>
                <p:cNvSpPr>
                  <a:spLocks noChangeArrowheads="1"/>
                </p:cNvSpPr>
                <p:nvPr/>
              </p:nvSpPr>
              <p:spPr bwMode="auto">
                <a:xfrm>
                  <a:off x="221" y="283"/>
                  <a:ext cx="15" cy="95"/>
                </a:xfrm>
                <a:prstGeom prst="rect">
                  <a:avLst/>
                </a:prstGeom>
                <a:grpFill/>
                <a:ln w="9525">
                  <a:noFill/>
                  <a:miter lim="800000"/>
                  <a:headEnd/>
                  <a:tailEnd/>
                </a:ln>
              </p:spPr>
              <p:txBody>
                <a:bodyPr/>
                <a:lstStyle/>
                <a:p>
                  <a:pPr>
                    <a:defRPr/>
                  </a:pPr>
                  <a:endParaRPr lang="en-US" dirty="0">
                    <a:ea typeface="+mn-ea"/>
                  </a:endParaRPr>
                </a:p>
              </p:txBody>
            </p:sp>
            <p:sp>
              <p:nvSpPr>
                <p:cNvPr id="1076" name="Rectangle 52"/>
                <p:cNvSpPr>
                  <a:spLocks noChangeArrowheads="1"/>
                </p:cNvSpPr>
                <p:nvPr/>
              </p:nvSpPr>
              <p:spPr bwMode="auto">
                <a:xfrm>
                  <a:off x="236" y="283"/>
                  <a:ext cx="16" cy="95"/>
                </a:xfrm>
                <a:prstGeom prst="rect">
                  <a:avLst/>
                </a:prstGeom>
                <a:grpFill/>
                <a:ln w="9525">
                  <a:noFill/>
                  <a:miter lim="800000"/>
                  <a:headEnd/>
                  <a:tailEnd/>
                </a:ln>
              </p:spPr>
              <p:txBody>
                <a:bodyPr/>
                <a:lstStyle/>
                <a:p>
                  <a:pPr>
                    <a:defRPr/>
                  </a:pPr>
                  <a:endParaRPr lang="en-US" dirty="0">
                    <a:ea typeface="+mn-ea"/>
                  </a:endParaRPr>
                </a:p>
              </p:txBody>
            </p:sp>
            <p:sp>
              <p:nvSpPr>
                <p:cNvPr id="1077" name="Rectangle 53"/>
                <p:cNvSpPr>
                  <a:spLocks noChangeArrowheads="1"/>
                </p:cNvSpPr>
                <p:nvPr/>
              </p:nvSpPr>
              <p:spPr bwMode="auto">
                <a:xfrm>
                  <a:off x="252" y="283"/>
                  <a:ext cx="15" cy="95"/>
                </a:xfrm>
                <a:prstGeom prst="rect">
                  <a:avLst/>
                </a:prstGeom>
                <a:grpFill/>
                <a:ln w="9525">
                  <a:noFill/>
                  <a:miter lim="800000"/>
                  <a:headEnd/>
                  <a:tailEnd/>
                </a:ln>
              </p:spPr>
              <p:txBody>
                <a:bodyPr/>
                <a:lstStyle/>
                <a:p>
                  <a:pPr>
                    <a:defRPr/>
                  </a:pPr>
                  <a:endParaRPr lang="en-US" dirty="0">
                    <a:ea typeface="+mn-ea"/>
                  </a:endParaRPr>
                </a:p>
              </p:txBody>
            </p:sp>
            <p:sp>
              <p:nvSpPr>
                <p:cNvPr id="1078" name="Rectangle 54"/>
                <p:cNvSpPr>
                  <a:spLocks noChangeArrowheads="1"/>
                </p:cNvSpPr>
                <p:nvPr/>
              </p:nvSpPr>
              <p:spPr bwMode="auto">
                <a:xfrm>
                  <a:off x="267" y="283"/>
                  <a:ext cx="16" cy="95"/>
                </a:xfrm>
                <a:prstGeom prst="rect">
                  <a:avLst/>
                </a:prstGeom>
                <a:grpFill/>
                <a:ln w="9525">
                  <a:noFill/>
                  <a:miter lim="800000"/>
                  <a:headEnd/>
                  <a:tailEnd/>
                </a:ln>
              </p:spPr>
              <p:txBody>
                <a:bodyPr/>
                <a:lstStyle/>
                <a:p>
                  <a:pPr>
                    <a:defRPr/>
                  </a:pPr>
                  <a:endParaRPr lang="en-US" dirty="0">
                    <a:ea typeface="+mn-ea"/>
                  </a:endParaRPr>
                </a:p>
              </p:txBody>
            </p:sp>
            <p:sp>
              <p:nvSpPr>
                <p:cNvPr id="1079" name="Rectangle 55"/>
                <p:cNvSpPr>
                  <a:spLocks noChangeArrowheads="1"/>
                </p:cNvSpPr>
                <p:nvPr/>
              </p:nvSpPr>
              <p:spPr bwMode="auto">
                <a:xfrm>
                  <a:off x="284" y="283"/>
                  <a:ext cx="15" cy="95"/>
                </a:xfrm>
                <a:prstGeom prst="rect">
                  <a:avLst/>
                </a:prstGeom>
                <a:grpFill/>
                <a:ln w="9525">
                  <a:noFill/>
                  <a:miter lim="800000"/>
                  <a:headEnd/>
                  <a:tailEnd/>
                </a:ln>
              </p:spPr>
              <p:txBody>
                <a:bodyPr/>
                <a:lstStyle/>
                <a:p>
                  <a:pPr>
                    <a:defRPr/>
                  </a:pPr>
                  <a:endParaRPr lang="en-US" dirty="0">
                    <a:ea typeface="+mn-ea"/>
                  </a:endParaRPr>
                </a:p>
              </p:txBody>
            </p:sp>
            <p:sp>
              <p:nvSpPr>
                <p:cNvPr id="1080" name="Rectangle 56"/>
                <p:cNvSpPr>
                  <a:spLocks noChangeArrowheads="1"/>
                </p:cNvSpPr>
                <p:nvPr/>
              </p:nvSpPr>
              <p:spPr bwMode="auto">
                <a:xfrm>
                  <a:off x="299" y="283"/>
                  <a:ext cx="16" cy="95"/>
                </a:xfrm>
                <a:prstGeom prst="rect">
                  <a:avLst/>
                </a:prstGeom>
                <a:grpFill/>
                <a:ln w="9525">
                  <a:noFill/>
                  <a:miter lim="800000"/>
                  <a:headEnd/>
                  <a:tailEnd/>
                </a:ln>
              </p:spPr>
              <p:txBody>
                <a:bodyPr/>
                <a:lstStyle/>
                <a:p>
                  <a:pPr>
                    <a:defRPr/>
                  </a:pPr>
                  <a:endParaRPr lang="en-US" dirty="0">
                    <a:ea typeface="+mn-ea"/>
                  </a:endParaRPr>
                </a:p>
              </p:txBody>
            </p:sp>
            <p:sp>
              <p:nvSpPr>
                <p:cNvPr id="1081" name="Rectangle 57"/>
                <p:cNvSpPr>
                  <a:spLocks noChangeArrowheads="1"/>
                </p:cNvSpPr>
                <p:nvPr/>
              </p:nvSpPr>
              <p:spPr bwMode="auto">
                <a:xfrm>
                  <a:off x="315" y="283"/>
                  <a:ext cx="15" cy="95"/>
                </a:xfrm>
                <a:prstGeom prst="rect">
                  <a:avLst/>
                </a:prstGeom>
                <a:grpFill/>
                <a:ln w="9525">
                  <a:noFill/>
                  <a:miter lim="800000"/>
                  <a:headEnd/>
                  <a:tailEnd/>
                </a:ln>
              </p:spPr>
              <p:txBody>
                <a:bodyPr/>
                <a:lstStyle/>
                <a:p>
                  <a:pPr>
                    <a:defRPr/>
                  </a:pPr>
                  <a:endParaRPr lang="en-US" dirty="0">
                    <a:ea typeface="+mn-ea"/>
                  </a:endParaRPr>
                </a:p>
              </p:txBody>
            </p:sp>
            <p:sp>
              <p:nvSpPr>
                <p:cNvPr id="1082" name="Rectangle 58"/>
                <p:cNvSpPr>
                  <a:spLocks noChangeArrowheads="1"/>
                </p:cNvSpPr>
                <p:nvPr/>
              </p:nvSpPr>
              <p:spPr bwMode="auto">
                <a:xfrm>
                  <a:off x="330" y="283"/>
                  <a:ext cx="15" cy="95"/>
                </a:xfrm>
                <a:prstGeom prst="rect">
                  <a:avLst/>
                </a:prstGeom>
                <a:grpFill/>
                <a:ln w="9525">
                  <a:noFill/>
                  <a:miter lim="800000"/>
                  <a:headEnd/>
                  <a:tailEnd/>
                </a:ln>
              </p:spPr>
              <p:txBody>
                <a:bodyPr/>
                <a:lstStyle/>
                <a:p>
                  <a:pPr>
                    <a:defRPr/>
                  </a:pPr>
                  <a:endParaRPr lang="en-US" dirty="0">
                    <a:ea typeface="+mn-ea"/>
                  </a:endParaRPr>
                </a:p>
              </p:txBody>
            </p:sp>
            <p:sp>
              <p:nvSpPr>
                <p:cNvPr id="1083" name="Rectangle 59"/>
                <p:cNvSpPr>
                  <a:spLocks noChangeArrowheads="1"/>
                </p:cNvSpPr>
                <p:nvPr/>
              </p:nvSpPr>
              <p:spPr bwMode="auto">
                <a:xfrm>
                  <a:off x="345" y="283"/>
                  <a:ext cx="15" cy="95"/>
                </a:xfrm>
                <a:prstGeom prst="rect">
                  <a:avLst/>
                </a:prstGeom>
                <a:grpFill/>
                <a:ln w="9525">
                  <a:noFill/>
                  <a:miter lim="800000"/>
                  <a:headEnd/>
                  <a:tailEnd/>
                </a:ln>
              </p:spPr>
              <p:txBody>
                <a:bodyPr/>
                <a:lstStyle/>
                <a:p>
                  <a:pPr>
                    <a:defRPr/>
                  </a:pPr>
                  <a:endParaRPr lang="en-US" dirty="0">
                    <a:ea typeface="+mn-ea"/>
                  </a:endParaRPr>
                </a:p>
              </p:txBody>
            </p:sp>
            <p:sp>
              <p:nvSpPr>
                <p:cNvPr id="1084" name="Rectangle 60"/>
                <p:cNvSpPr>
                  <a:spLocks noChangeArrowheads="1"/>
                </p:cNvSpPr>
                <p:nvPr/>
              </p:nvSpPr>
              <p:spPr bwMode="auto">
                <a:xfrm>
                  <a:off x="362" y="283"/>
                  <a:ext cx="16" cy="95"/>
                </a:xfrm>
                <a:prstGeom prst="rect">
                  <a:avLst/>
                </a:prstGeom>
                <a:grpFill/>
                <a:ln w="9525">
                  <a:noFill/>
                  <a:miter lim="800000"/>
                  <a:headEnd/>
                  <a:tailEnd/>
                </a:ln>
              </p:spPr>
              <p:txBody>
                <a:bodyPr/>
                <a:lstStyle/>
                <a:p>
                  <a:pPr>
                    <a:defRPr/>
                  </a:pPr>
                  <a:endParaRPr lang="en-US" dirty="0">
                    <a:ea typeface="+mn-ea"/>
                  </a:endParaRPr>
                </a:p>
              </p:txBody>
            </p:sp>
            <p:sp>
              <p:nvSpPr>
                <p:cNvPr id="1085" name="Rectangle 61"/>
                <p:cNvSpPr>
                  <a:spLocks noChangeArrowheads="1"/>
                </p:cNvSpPr>
                <p:nvPr/>
              </p:nvSpPr>
              <p:spPr bwMode="auto">
                <a:xfrm>
                  <a:off x="378" y="283"/>
                  <a:ext cx="15" cy="95"/>
                </a:xfrm>
                <a:prstGeom prst="rect">
                  <a:avLst/>
                </a:prstGeom>
                <a:grpFill/>
                <a:ln w="9525">
                  <a:noFill/>
                  <a:miter lim="800000"/>
                  <a:headEnd/>
                  <a:tailEnd/>
                </a:ln>
              </p:spPr>
              <p:txBody>
                <a:bodyPr/>
                <a:lstStyle/>
                <a:p>
                  <a:pPr>
                    <a:defRPr/>
                  </a:pPr>
                  <a:endParaRPr lang="en-US" dirty="0">
                    <a:ea typeface="+mn-ea"/>
                  </a:endParaRPr>
                </a:p>
              </p:txBody>
            </p:sp>
            <p:sp>
              <p:nvSpPr>
                <p:cNvPr id="1086" name="Rectangle 62"/>
                <p:cNvSpPr>
                  <a:spLocks noChangeArrowheads="1"/>
                </p:cNvSpPr>
                <p:nvPr/>
              </p:nvSpPr>
              <p:spPr bwMode="auto">
                <a:xfrm>
                  <a:off x="393" y="283"/>
                  <a:ext cx="15" cy="95"/>
                </a:xfrm>
                <a:prstGeom prst="rect">
                  <a:avLst/>
                </a:prstGeom>
                <a:grpFill/>
                <a:ln w="9525">
                  <a:noFill/>
                  <a:miter lim="800000"/>
                  <a:headEnd/>
                  <a:tailEnd/>
                </a:ln>
              </p:spPr>
              <p:txBody>
                <a:bodyPr/>
                <a:lstStyle/>
                <a:p>
                  <a:pPr>
                    <a:defRPr/>
                  </a:pPr>
                  <a:endParaRPr lang="en-US" dirty="0">
                    <a:ea typeface="+mn-ea"/>
                  </a:endParaRPr>
                </a:p>
              </p:txBody>
            </p:sp>
            <p:sp>
              <p:nvSpPr>
                <p:cNvPr id="1087" name="Rectangle 63"/>
                <p:cNvSpPr>
                  <a:spLocks noChangeArrowheads="1"/>
                </p:cNvSpPr>
                <p:nvPr/>
              </p:nvSpPr>
              <p:spPr bwMode="auto">
                <a:xfrm>
                  <a:off x="409" y="283"/>
                  <a:ext cx="16" cy="95"/>
                </a:xfrm>
                <a:prstGeom prst="rect">
                  <a:avLst/>
                </a:prstGeom>
                <a:grpFill/>
                <a:ln w="9525">
                  <a:noFill/>
                  <a:miter lim="800000"/>
                  <a:headEnd/>
                  <a:tailEnd/>
                </a:ln>
              </p:spPr>
              <p:txBody>
                <a:bodyPr/>
                <a:lstStyle/>
                <a:p>
                  <a:pPr>
                    <a:defRPr/>
                  </a:pPr>
                  <a:endParaRPr lang="en-US" dirty="0">
                    <a:ea typeface="+mn-ea"/>
                  </a:endParaRPr>
                </a:p>
              </p:txBody>
            </p:sp>
            <p:sp>
              <p:nvSpPr>
                <p:cNvPr id="1088" name="Rectangle 64"/>
                <p:cNvSpPr>
                  <a:spLocks noChangeArrowheads="1"/>
                </p:cNvSpPr>
                <p:nvPr/>
              </p:nvSpPr>
              <p:spPr bwMode="auto">
                <a:xfrm>
                  <a:off x="425" y="283"/>
                  <a:ext cx="16" cy="95"/>
                </a:xfrm>
                <a:prstGeom prst="rect">
                  <a:avLst/>
                </a:prstGeom>
                <a:grpFill/>
                <a:ln w="9525">
                  <a:noFill/>
                  <a:miter lim="800000"/>
                  <a:headEnd/>
                  <a:tailEnd/>
                </a:ln>
              </p:spPr>
              <p:txBody>
                <a:bodyPr/>
                <a:lstStyle/>
                <a:p>
                  <a:pPr>
                    <a:defRPr/>
                  </a:pPr>
                  <a:endParaRPr lang="en-US" dirty="0">
                    <a:ea typeface="+mn-ea"/>
                  </a:endParaRPr>
                </a:p>
              </p:txBody>
            </p:sp>
            <p:sp>
              <p:nvSpPr>
                <p:cNvPr id="1089" name="Rectangle 65"/>
                <p:cNvSpPr>
                  <a:spLocks noChangeArrowheads="1"/>
                </p:cNvSpPr>
                <p:nvPr/>
              </p:nvSpPr>
              <p:spPr bwMode="auto">
                <a:xfrm>
                  <a:off x="441" y="283"/>
                  <a:ext cx="15" cy="95"/>
                </a:xfrm>
                <a:prstGeom prst="rect">
                  <a:avLst/>
                </a:prstGeom>
                <a:grpFill/>
                <a:ln w="9525">
                  <a:noFill/>
                  <a:miter lim="800000"/>
                  <a:headEnd/>
                  <a:tailEnd/>
                </a:ln>
              </p:spPr>
              <p:txBody>
                <a:bodyPr/>
                <a:lstStyle/>
                <a:p>
                  <a:pPr>
                    <a:defRPr/>
                  </a:pPr>
                  <a:endParaRPr lang="en-US" dirty="0">
                    <a:ea typeface="+mn-ea"/>
                  </a:endParaRPr>
                </a:p>
              </p:txBody>
            </p:sp>
            <p:sp>
              <p:nvSpPr>
                <p:cNvPr id="1090" name="Rectangle 66"/>
                <p:cNvSpPr>
                  <a:spLocks noChangeArrowheads="1"/>
                </p:cNvSpPr>
                <p:nvPr/>
              </p:nvSpPr>
              <p:spPr bwMode="auto">
                <a:xfrm>
                  <a:off x="456" y="283"/>
                  <a:ext cx="15" cy="95"/>
                </a:xfrm>
                <a:prstGeom prst="rect">
                  <a:avLst/>
                </a:prstGeom>
                <a:grpFill/>
                <a:ln w="9525">
                  <a:noFill/>
                  <a:miter lim="800000"/>
                  <a:headEnd/>
                  <a:tailEnd/>
                </a:ln>
              </p:spPr>
              <p:txBody>
                <a:bodyPr/>
                <a:lstStyle/>
                <a:p>
                  <a:pPr>
                    <a:defRPr/>
                  </a:pPr>
                  <a:endParaRPr lang="en-US" dirty="0">
                    <a:ea typeface="+mn-ea"/>
                  </a:endParaRPr>
                </a:p>
              </p:txBody>
            </p:sp>
            <p:sp>
              <p:nvSpPr>
                <p:cNvPr id="1091" name="Rectangle 67"/>
                <p:cNvSpPr>
                  <a:spLocks noChangeArrowheads="1"/>
                </p:cNvSpPr>
                <p:nvPr/>
              </p:nvSpPr>
              <p:spPr bwMode="auto">
                <a:xfrm>
                  <a:off x="472" y="283"/>
                  <a:ext cx="16" cy="95"/>
                </a:xfrm>
                <a:prstGeom prst="rect">
                  <a:avLst/>
                </a:prstGeom>
                <a:grpFill/>
                <a:ln w="9525">
                  <a:noFill/>
                  <a:miter lim="800000"/>
                  <a:headEnd/>
                  <a:tailEnd/>
                </a:ln>
              </p:spPr>
              <p:txBody>
                <a:bodyPr/>
                <a:lstStyle/>
                <a:p>
                  <a:pPr>
                    <a:defRPr/>
                  </a:pPr>
                  <a:endParaRPr lang="en-US" dirty="0">
                    <a:ea typeface="+mn-ea"/>
                  </a:endParaRPr>
                </a:p>
              </p:txBody>
            </p:sp>
            <p:sp>
              <p:nvSpPr>
                <p:cNvPr id="1092" name="Rectangle 68"/>
                <p:cNvSpPr>
                  <a:spLocks noChangeArrowheads="1"/>
                </p:cNvSpPr>
                <p:nvPr/>
              </p:nvSpPr>
              <p:spPr bwMode="auto">
                <a:xfrm>
                  <a:off x="488" y="283"/>
                  <a:ext cx="15" cy="95"/>
                </a:xfrm>
                <a:prstGeom prst="rect">
                  <a:avLst/>
                </a:prstGeom>
                <a:grpFill/>
                <a:ln w="9525">
                  <a:noFill/>
                  <a:miter lim="800000"/>
                  <a:headEnd/>
                  <a:tailEnd/>
                </a:ln>
              </p:spPr>
              <p:txBody>
                <a:bodyPr/>
                <a:lstStyle/>
                <a:p>
                  <a:pPr>
                    <a:defRPr/>
                  </a:pPr>
                  <a:endParaRPr lang="en-US" dirty="0">
                    <a:ea typeface="+mn-ea"/>
                  </a:endParaRPr>
                </a:p>
              </p:txBody>
            </p:sp>
            <p:sp>
              <p:nvSpPr>
                <p:cNvPr id="1093" name="Rectangle 69"/>
                <p:cNvSpPr>
                  <a:spLocks noChangeArrowheads="1"/>
                </p:cNvSpPr>
                <p:nvPr/>
              </p:nvSpPr>
              <p:spPr bwMode="auto">
                <a:xfrm>
                  <a:off x="503" y="283"/>
                  <a:ext cx="16" cy="95"/>
                </a:xfrm>
                <a:prstGeom prst="rect">
                  <a:avLst/>
                </a:prstGeom>
                <a:grpFill/>
                <a:ln w="9525">
                  <a:noFill/>
                  <a:miter lim="800000"/>
                  <a:headEnd/>
                  <a:tailEnd/>
                </a:ln>
              </p:spPr>
              <p:txBody>
                <a:bodyPr/>
                <a:lstStyle/>
                <a:p>
                  <a:pPr>
                    <a:defRPr/>
                  </a:pPr>
                  <a:endParaRPr lang="en-US" dirty="0">
                    <a:ea typeface="+mn-ea"/>
                  </a:endParaRPr>
                </a:p>
              </p:txBody>
            </p:sp>
            <p:sp>
              <p:nvSpPr>
                <p:cNvPr id="1094" name="Rectangle 70"/>
                <p:cNvSpPr>
                  <a:spLocks noChangeArrowheads="1"/>
                </p:cNvSpPr>
                <p:nvPr/>
              </p:nvSpPr>
              <p:spPr bwMode="auto">
                <a:xfrm>
                  <a:off x="520" y="283"/>
                  <a:ext cx="15" cy="95"/>
                </a:xfrm>
                <a:prstGeom prst="rect">
                  <a:avLst/>
                </a:prstGeom>
                <a:grpFill/>
                <a:ln w="9525">
                  <a:noFill/>
                  <a:miter lim="800000"/>
                  <a:headEnd/>
                  <a:tailEnd/>
                </a:ln>
              </p:spPr>
              <p:txBody>
                <a:bodyPr/>
                <a:lstStyle/>
                <a:p>
                  <a:pPr>
                    <a:defRPr/>
                  </a:pPr>
                  <a:endParaRPr lang="en-US" dirty="0">
                    <a:ea typeface="+mn-ea"/>
                  </a:endParaRPr>
                </a:p>
              </p:txBody>
            </p:sp>
            <p:sp>
              <p:nvSpPr>
                <p:cNvPr id="1095" name="Rectangle 71"/>
                <p:cNvSpPr>
                  <a:spLocks noChangeArrowheads="1"/>
                </p:cNvSpPr>
                <p:nvPr/>
              </p:nvSpPr>
              <p:spPr bwMode="auto">
                <a:xfrm>
                  <a:off x="535" y="283"/>
                  <a:ext cx="16" cy="95"/>
                </a:xfrm>
                <a:prstGeom prst="rect">
                  <a:avLst/>
                </a:prstGeom>
                <a:grpFill/>
                <a:ln w="9525">
                  <a:noFill/>
                  <a:miter lim="800000"/>
                  <a:headEnd/>
                  <a:tailEnd/>
                </a:ln>
              </p:spPr>
              <p:txBody>
                <a:bodyPr/>
                <a:lstStyle/>
                <a:p>
                  <a:pPr>
                    <a:defRPr/>
                  </a:pPr>
                  <a:endParaRPr lang="en-US" dirty="0">
                    <a:ea typeface="+mn-ea"/>
                  </a:endParaRPr>
                </a:p>
              </p:txBody>
            </p:sp>
            <p:sp>
              <p:nvSpPr>
                <p:cNvPr id="1096" name="Rectangle 72"/>
                <p:cNvSpPr>
                  <a:spLocks noChangeArrowheads="1"/>
                </p:cNvSpPr>
                <p:nvPr/>
              </p:nvSpPr>
              <p:spPr bwMode="auto">
                <a:xfrm>
                  <a:off x="551" y="283"/>
                  <a:ext cx="15" cy="95"/>
                </a:xfrm>
                <a:prstGeom prst="rect">
                  <a:avLst/>
                </a:prstGeom>
                <a:grpFill/>
                <a:ln w="9525">
                  <a:noFill/>
                  <a:miter lim="800000"/>
                  <a:headEnd/>
                  <a:tailEnd/>
                </a:ln>
              </p:spPr>
              <p:txBody>
                <a:bodyPr/>
                <a:lstStyle/>
                <a:p>
                  <a:pPr>
                    <a:defRPr/>
                  </a:pPr>
                  <a:endParaRPr lang="en-US" dirty="0">
                    <a:ea typeface="+mn-ea"/>
                  </a:endParaRPr>
                </a:p>
              </p:txBody>
            </p:sp>
            <p:sp>
              <p:nvSpPr>
                <p:cNvPr id="1097" name="Rectangle 73"/>
                <p:cNvSpPr>
                  <a:spLocks noChangeArrowheads="1"/>
                </p:cNvSpPr>
                <p:nvPr/>
              </p:nvSpPr>
              <p:spPr bwMode="auto">
                <a:xfrm>
                  <a:off x="566" y="283"/>
                  <a:ext cx="16" cy="95"/>
                </a:xfrm>
                <a:prstGeom prst="rect">
                  <a:avLst/>
                </a:prstGeom>
                <a:grpFill/>
                <a:ln w="9525">
                  <a:noFill/>
                  <a:miter lim="800000"/>
                  <a:headEnd/>
                  <a:tailEnd/>
                </a:ln>
              </p:spPr>
              <p:txBody>
                <a:bodyPr/>
                <a:lstStyle/>
                <a:p>
                  <a:pPr>
                    <a:defRPr/>
                  </a:pPr>
                  <a:endParaRPr lang="en-US" dirty="0">
                    <a:ea typeface="+mn-ea"/>
                  </a:endParaRPr>
                </a:p>
              </p:txBody>
            </p:sp>
            <p:sp>
              <p:nvSpPr>
                <p:cNvPr id="1098" name="Rectangle 74"/>
                <p:cNvSpPr>
                  <a:spLocks noChangeArrowheads="1"/>
                </p:cNvSpPr>
                <p:nvPr/>
              </p:nvSpPr>
              <p:spPr bwMode="auto">
                <a:xfrm>
                  <a:off x="583" y="283"/>
                  <a:ext cx="15" cy="95"/>
                </a:xfrm>
                <a:prstGeom prst="rect">
                  <a:avLst/>
                </a:prstGeom>
                <a:grpFill/>
                <a:ln w="9525">
                  <a:noFill/>
                  <a:miter lim="800000"/>
                  <a:headEnd/>
                  <a:tailEnd/>
                </a:ln>
              </p:spPr>
              <p:txBody>
                <a:bodyPr/>
                <a:lstStyle/>
                <a:p>
                  <a:pPr>
                    <a:defRPr/>
                  </a:pPr>
                  <a:endParaRPr lang="en-US" dirty="0">
                    <a:ea typeface="+mn-ea"/>
                  </a:endParaRPr>
                </a:p>
              </p:txBody>
            </p:sp>
            <p:sp>
              <p:nvSpPr>
                <p:cNvPr id="1099" name="Rectangle 75"/>
                <p:cNvSpPr>
                  <a:spLocks noChangeArrowheads="1"/>
                </p:cNvSpPr>
                <p:nvPr/>
              </p:nvSpPr>
              <p:spPr bwMode="auto">
                <a:xfrm>
                  <a:off x="598" y="283"/>
                  <a:ext cx="16" cy="95"/>
                </a:xfrm>
                <a:prstGeom prst="rect">
                  <a:avLst/>
                </a:prstGeom>
                <a:grpFill/>
                <a:ln w="9525">
                  <a:noFill/>
                  <a:miter lim="800000"/>
                  <a:headEnd/>
                  <a:tailEnd/>
                </a:ln>
              </p:spPr>
              <p:txBody>
                <a:bodyPr/>
                <a:lstStyle/>
                <a:p>
                  <a:pPr>
                    <a:defRPr/>
                  </a:pPr>
                  <a:endParaRPr lang="en-US" dirty="0">
                    <a:ea typeface="+mn-ea"/>
                  </a:endParaRPr>
                </a:p>
              </p:txBody>
            </p:sp>
            <p:sp>
              <p:nvSpPr>
                <p:cNvPr id="1100" name="Rectangle 76"/>
                <p:cNvSpPr>
                  <a:spLocks noChangeArrowheads="1"/>
                </p:cNvSpPr>
                <p:nvPr/>
              </p:nvSpPr>
              <p:spPr bwMode="auto">
                <a:xfrm>
                  <a:off x="614" y="283"/>
                  <a:ext cx="15" cy="95"/>
                </a:xfrm>
                <a:prstGeom prst="rect">
                  <a:avLst/>
                </a:prstGeom>
                <a:grpFill/>
                <a:ln w="9525">
                  <a:noFill/>
                  <a:miter lim="800000"/>
                  <a:headEnd/>
                  <a:tailEnd/>
                </a:ln>
              </p:spPr>
              <p:txBody>
                <a:bodyPr/>
                <a:lstStyle/>
                <a:p>
                  <a:pPr>
                    <a:defRPr/>
                  </a:pPr>
                  <a:endParaRPr lang="en-US" dirty="0">
                    <a:ea typeface="+mn-ea"/>
                  </a:endParaRPr>
                </a:p>
              </p:txBody>
            </p:sp>
            <p:sp>
              <p:nvSpPr>
                <p:cNvPr id="1101" name="Rectangle 77"/>
                <p:cNvSpPr>
                  <a:spLocks noChangeArrowheads="1"/>
                </p:cNvSpPr>
                <p:nvPr/>
              </p:nvSpPr>
              <p:spPr bwMode="auto">
                <a:xfrm>
                  <a:off x="629" y="283"/>
                  <a:ext cx="15" cy="95"/>
                </a:xfrm>
                <a:prstGeom prst="rect">
                  <a:avLst/>
                </a:prstGeom>
                <a:grpFill/>
                <a:ln w="9525">
                  <a:noFill/>
                  <a:miter lim="800000"/>
                  <a:headEnd/>
                  <a:tailEnd/>
                </a:ln>
              </p:spPr>
              <p:txBody>
                <a:bodyPr/>
                <a:lstStyle/>
                <a:p>
                  <a:pPr>
                    <a:defRPr/>
                  </a:pPr>
                  <a:endParaRPr lang="en-US" dirty="0">
                    <a:ea typeface="+mn-ea"/>
                  </a:endParaRPr>
                </a:p>
              </p:txBody>
            </p:sp>
            <p:sp>
              <p:nvSpPr>
                <p:cNvPr id="1102" name="Rectangle 78"/>
                <p:cNvSpPr>
                  <a:spLocks noChangeArrowheads="1"/>
                </p:cNvSpPr>
                <p:nvPr/>
              </p:nvSpPr>
              <p:spPr bwMode="auto">
                <a:xfrm>
                  <a:off x="644" y="283"/>
                  <a:ext cx="15" cy="95"/>
                </a:xfrm>
                <a:prstGeom prst="rect">
                  <a:avLst/>
                </a:prstGeom>
                <a:grpFill/>
                <a:ln w="9525">
                  <a:noFill/>
                  <a:miter lim="800000"/>
                  <a:headEnd/>
                  <a:tailEnd/>
                </a:ln>
              </p:spPr>
              <p:txBody>
                <a:bodyPr/>
                <a:lstStyle/>
                <a:p>
                  <a:pPr>
                    <a:defRPr/>
                  </a:pPr>
                  <a:endParaRPr lang="en-US" dirty="0">
                    <a:ea typeface="+mn-ea"/>
                  </a:endParaRPr>
                </a:p>
              </p:txBody>
            </p:sp>
            <p:sp>
              <p:nvSpPr>
                <p:cNvPr id="1103" name="Rectangle 79"/>
                <p:cNvSpPr>
                  <a:spLocks noChangeArrowheads="1"/>
                </p:cNvSpPr>
                <p:nvPr/>
              </p:nvSpPr>
              <p:spPr bwMode="auto">
                <a:xfrm>
                  <a:off x="661" y="283"/>
                  <a:ext cx="16" cy="95"/>
                </a:xfrm>
                <a:prstGeom prst="rect">
                  <a:avLst/>
                </a:prstGeom>
                <a:grpFill/>
                <a:ln w="9525">
                  <a:noFill/>
                  <a:miter lim="800000"/>
                  <a:headEnd/>
                  <a:tailEnd/>
                </a:ln>
              </p:spPr>
              <p:txBody>
                <a:bodyPr/>
                <a:lstStyle/>
                <a:p>
                  <a:pPr>
                    <a:defRPr/>
                  </a:pPr>
                  <a:endParaRPr lang="en-US" dirty="0">
                    <a:ea typeface="+mn-ea"/>
                  </a:endParaRPr>
                </a:p>
              </p:txBody>
            </p:sp>
            <p:sp>
              <p:nvSpPr>
                <p:cNvPr id="1104" name="Rectangle 80"/>
                <p:cNvSpPr>
                  <a:spLocks noChangeArrowheads="1"/>
                </p:cNvSpPr>
                <p:nvPr/>
              </p:nvSpPr>
              <p:spPr bwMode="auto">
                <a:xfrm>
                  <a:off x="677" y="283"/>
                  <a:ext cx="15" cy="95"/>
                </a:xfrm>
                <a:prstGeom prst="rect">
                  <a:avLst/>
                </a:prstGeom>
                <a:grpFill/>
                <a:ln w="9525">
                  <a:noFill/>
                  <a:miter lim="800000"/>
                  <a:headEnd/>
                  <a:tailEnd/>
                </a:ln>
              </p:spPr>
              <p:txBody>
                <a:bodyPr/>
                <a:lstStyle/>
                <a:p>
                  <a:pPr>
                    <a:defRPr/>
                  </a:pPr>
                  <a:endParaRPr lang="en-US" dirty="0">
                    <a:ea typeface="+mn-ea"/>
                  </a:endParaRPr>
                </a:p>
              </p:txBody>
            </p:sp>
            <p:sp>
              <p:nvSpPr>
                <p:cNvPr id="1105" name="Rectangle 81"/>
                <p:cNvSpPr>
                  <a:spLocks noChangeArrowheads="1"/>
                </p:cNvSpPr>
                <p:nvPr/>
              </p:nvSpPr>
              <p:spPr bwMode="auto">
                <a:xfrm>
                  <a:off x="692" y="283"/>
                  <a:ext cx="15" cy="95"/>
                </a:xfrm>
                <a:prstGeom prst="rect">
                  <a:avLst/>
                </a:prstGeom>
                <a:grpFill/>
                <a:ln w="9525">
                  <a:noFill/>
                  <a:miter lim="800000"/>
                  <a:headEnd/>
                  <a:tailEnd/>
                </a:ln>
              </p:spPr>
              <p:txBody>
                <a:bodyPr/>
                <a:lstStyle/>
                <a:p>
                  <a:pPr>
                    <a:defRPr/>
                  </a:pPr>
                  <a:endParaRPr lang="en-US" dirty="0">
                    <a:ea typeface="+mn-ea"/>
                  </a:endParaRPr>
                </a:p>
              </p:txBody>
            </p:sp>
            <p:sp>
              <p:nvSpPr>
                <p:cNvPr id="1106" name="Rectangle 82"/>
                <p:cNvSpPr>
                  <a:spLocks noChangeArrowheads="1"/>
                </p:cNvSpPr>
                <p:nvPr/>
              </p:nvSpPr>
              <p:spPr bwMode="auto">
                <a:xfrm>
                  <a:off x="708" y="283"/>
                  <a:ext cx="16" cy="95"/>
                </a:xfrm>
                <a:prstGeom prst="rect">
                  <a:avLst/>
                </a:prstGeom>
                <a:grpFill/>
                <a:ln w="9525">
                  <a:noFill/>
                  <a:miter lim="800000"/>
                  <a:headEnd/>
                  <a:tailEnd/>
                </a:ln>
              </p:spPr>
              <p:txBody>
                <a:bodyPr/>
                <a:lstStyle/>
                <a:p>
                  <a:pPr>
                    <a:defRPr/>
                  </a:pPr>
                  <a:endParaRPr lang="en-US" dirty="0">
                    <a:ea typeface="+mn-ea"/>
                  </a:endParaRPr>
                </a:p>
              </p:txBody>
            </p:sp>
            <p:sp>
              <p:nvSpPr>
                <p:cNvPr id="1107" name="Rectangle 83"/>
                <p:cNvSpPr>
                  <a:spLocks noChangeArrowheads="1"/>
                </p:cNvSpPr>
                <p:nvPr/>
              </p:nvSpPr>
              <p:spPr bwMode="auto">
                <a:xfrm>
                  <a:off x="724" y="283"/>
                  <a:ext cx="15" cy="95"/>
                </a:xfrm>
                <a:prstGeom prst="rect">
                  <a:avLst/>
                </a:prstGeom>
                <a:grpFill/>
                <a:ln w="9525">
                  <a:noFill/>
                  <a:miter lim="800000"/>
                  <a:headEnd/>
                  <a:tailEnd/>
                </a:ln>
              </p:spPr>
              <p:txBody>
                <a:bodyPr/>
                <a:lstStyle/>
                <a:p>
                  <a:pPr>
                    <a:defRPr/>
                  </a:pPr>
                  <a:endParaRPr lang="en-US" dirty="0">
                    <a:ea typeface="+mn-ea"/>
                  </a:endParaRPr>
                </a:p>
              </p:txBody>
            </p:sp>
            <p:sp>
              <p:nvSpPr>
                <p:cNvPr id="1108" name="Rectangle 84"/>
                <p:cNvSpPr>
                  <a:spLocks noChangeArrowheads="1"/>
                </p:cNvSpPr>
                <p:nvPr/>
              </p:nvSpPr>
              <p:spPr bwMode="auto">
                <a:xfrm>
                  <a:off x="739" y="283"/>
                  <a:ext cx="16" cy="95"/>
                </a:xfrm>
                <a:prstGeom prst="rect">
                  <a:avLst/>
                </a:prstGeom>
                <a:grpFill/>
                <a:ln w="9525">
                  <a:noFill/>
                  <a:miter lim="800000"/>
                  <a:headEnd/>
                  <a:tailEnd/>
                </a:ln>
              </p:spPr>
              <p:txBody>
                <a:bodyPr/>
                <a:lstStyle/>
                <a:p>
                  <a:pPr>
                    <a:defRPr/>
                  </a:pPr>
                  <a:endParaRPr lang="en-US" dirty="0">
                    <a:ea typeface="+mn-ea"/>
                  </a:endParaRPr>
                </a:p>
              </p:txBody>
            </p:sp>
            <p:sp>
              <p:nvSpPr>
                <p:cNvPr id="1109" name="Rectangle 85"/>
                <p:cNvSpPr>
                  <a:spLocks noChangeArrowheads="1"/>
                </p:cNvSpPr>
                <p:nvPr/>
              </p:nvSpPr>
              <p:spPr bwMode="auto">
                <a:xfrm>
                  <a:off x="755" y="283"/>
                  <a:ext cx="15" cy="95"/>
                </a:xfrm>
                <a:prstGeom prst="rect">
                  <a:avLst/>
                </a:prstGeom>
                <a:grpFill/>
                <a:ln w="9525">
                  <a:noFill/>
                  <a:miter lim="800000"/>
                  <a:headEnd/>
                  <a:tailEnd/>
                </a:ln>
              </p:spPr>
              <p:txBody>
                <a:bodyPr/>
                <a:lstStyle/>
                <a:p>
                  <a:pPr>
                    <a:defRPr/>
                  </a:pPr>
                  <a:endParaRPr lang="en-US" dirty="0">
                    <a:ea typeface="+mn-ea"/>
                  </a:endParaRPr>
                </a:p>
              </p:txBody>
            </p:sp>
            <p:sp>
              <p:nvSpPr>
                <p:cNvPr id="1110" name="Rectangle 86"/>
                <p:cNvSpPr>
                  <a:spLocks noChangeArrowheads="1"/>
                </p:cNvSpPr>
                <p:nvPr/>
              </p:nvSpPr>
              <p:spPr bwMode="auto">
                <a:xfrm>
                  <a:off x="771" y="283"/>
                  <a:ext cx="16" cy="95"/>
                </a:xfrm>
                <a:prstGeom prst="rect">
                  <a:avLst/>
                </a:prstGeom>
                <a:grpFill/>
                <a:ln w="9525">
                  <a:noFill/>
                  <a:miter lim="800000"/>
                  <a:headEnd/>
                  <a:tailEnd/>
                </a:ln>
              </p:spPr>
              <p:txBody>
                <a:bodyPr/>
                <a:lstStyle/>
                <a:p>
                  <a:pPr>
                    <a:defRPr/>
                  </a:pPr>
                  <a:endParaRPr lang="en-US" dirty="0">
                    <a:ea typeface="+mn-ea"/>
                  </a:endParaRPr>
                </a:p>
              </p:txBody>
            </p:sp>
            <p:sp>
              <p:nvSpPr>
                <p:cNvPr id="1111" name="Rectangle 87"/>
                <p:cNvSpPr>
                  <a:spLocks noChangeArrowheads="1"/>
                </p:cNvSpPr>
                <p:nvPr/>
              </p:nvSpPr>
              <p:spPr bwMode="auto">
                <a:xfrm>
                  <a:off x="787" y="283"/>
                  <a:ext cx="15" cy="95"/>
                </a:xfrm>
                <a:prstGeom prst="rect">
                  <a:avLst/>
                </a:prstGeom>
                <a:grpFill/>
                <a:ln w="9525">
                  <a:noFill/>
                  <a:miter lim="800000"/>
                  <a:headEnd/>
                  <a:tailEnd/>
                </a:ln>
              </p:spPr>
              <p:txBody>
                <a:bodyPr/>
                <a:lstStyle/>
                <a:p>
                  <a:pPr>
                    <a:defRPr/>
                  </a:pPr>
                  <a:endParaRPr lang="en-US" dirty="0">
                    <a:ea typeface="+mn-ea"/>
                  </a:endParaRPr>
                </a:p>
              </p:txBody>
            </p:sp>
            <p:sp>
              <p:nvSpPr>
                <p:cNvPr id="1112" name="Rectangle 88"/>
                <p:cNvSpPr>
                  <a:spLocks noChangeArrowheads="1"/>
                </p:cNvSpPr>
                <p:nvPr/>
              </p:nvSpPr>
              <p:spPr bwMode="auto">
                <a:xfrm>
                  <a:off x="802" y="283"/>
                  <a:ext cx="16" cy="95"/>
                </a:xfrm>
                <a:prstGeom prst="rect">
                  <a:avLst/>
                </a:prstGeom>
                <a:grpFill/>
                <a:ln w="9525">
                  <a:noFill/>
                  <a:miter lim="800000"/>
                  <a:headEnd/>
                  <a:tailEnd/>
                </a:ln>
              </p:spPr>
              <p:txBody>
                <a:bodyPr/>
                <a:lstStyle/>
                <a:p>
                  <a:pPr>
                    <a:defRPr/>
                  </a:pPr>
                  <a:endParaRPr lang="en-US" dirty="0">
                    <a:ea typeface="+mn-ea"/>
                  </a:endParaRPr>
                </a:p>
              </p:txBody>
            </p:sp>
            <p:sp>
              <p:nvSpPr>
                <p:cNvPr id="1113" name="Rectangle 89"/>
                <p:cNvSpPr>
                  <a:spLocks noChangeArrowheads="1"/>
                </p:cNvSpPr>
                <p:nvPr/>
              </p:nvSpPr>
              <p:spPr bwMode="auto">
                <a:xfrm>
                  <a:off x="819" y="283"/>
                  <a:ext cx="15" cy="95"/>
                </a:xfrm>
                <a:prstGeom prst="rect">
                  <a:avLst/>
                </a:prstGeom>
                <a:grpFill/>
                <a:ln w="9525">
                  <a:noFill/>
                  <a:miter lim="800000"/>
                  <a:headEnd/>
                  <a:tailEnd/>
                </a:ln>
              </p:spPr>
              <p:txBody>
                <a:bodyPr/>
                <a:lstStyle/>
                <a:p>
                  <a:pPr>
                    <a:defRPr/>
                  </a:pPr>
                  <a:endParaRPr lang="en-US" dirty="0">
                    <a:ea typeface="+mn-ea"/>
                  </a:endParaRPr>
                </a:p>
              </p:txBody>
            </p:sp>
            <p:sp>
              <p:nvSpPr>
                <p:cNvPr id="1114" name="Rectangle 90"/>
                <p:cNvSpPr>
                  <a:spLocks noChangeArrowheads="1"/>
                </p:cNvSpPr>
                <p:nvPr/>
              </p:nvSpPr>
              <p:spPr bwMode="auto">
                <a:xfrm>
                  <a:off x="834" y="283"/>
                  <a:ext cx="16" cy="95"/>
                </a:xfrm>
                <a:prstGeom prst="rect">
                  <a:avLst/>
                </a:prstGeom>
                <a:grpFill/>
                <a:ln w="9525">
                  <a:noFill/>
                  <a:miter lim="800000"/>
                  <a:headEnd/>
                  <a:tailEnd/>
                </a:ln>
              </p:spPr>
              <p:txBody>
                <a:bodyPr/>
                <a:lstStyle/>
                <a:p>
                  <a:pPr>
                    <a:defRPr/>
                  </a:pPr>
                  <a:endParaRPr lang="en-US" dirty="0">
                    <a:ea typeface="+mn-ea"/>
                  </a:endParaRPr>
                </a:p>
              </p:txBody>
            </p:sp>
            <p:sp>
              <p:nvSpPr>
                <p:cNvPr id="1115" name="Rectangle 91"/>
                <p:cNvSpPr>
                  <a:spLocks noChangeArrowheads="1"/>
                </p:cNvSpPr>
                <p:nvPr/>
              </p:nvSpPr>
              <p:spPr bwMode="auto">
                <a:xfrm>
                  <a:off x="850" y="283"/>
                  <a:ext cx="15" cy="95"/>
                </a:xfrm>
                <a:prstGeom prst="rect">
                  <a:avLst/>
                </a:prstGeom>
                <a:grpFill/>
                <a:ln w="9525">
                  <a:noFill/>
                  <a:miter lim="800000"/>
                  <a:headEnd/>
                  <a:tailEnd/>
                </a:ln>
              </p:spPr>
              <p:txBody>
                <a:bodyPr/>
                <a:lstStyle/>
                <a:p>
                  <a:pPr>
                    <a:defRPr/>
                  </a:pPr>
                  <a:endParaRPr lang="en-US" dirty="0">
                    <a:ea typeface="+mn-ea"/>
                  </a:endParaRPr>
                </a:p>
              </p:txBody>
            </p:sp>
            <p:sp>
              <p:nvSpPr>
                <p:cNvPr id="1116" name="Rectangle 92"/>
                <p:cNvSpPr>
                  <a:spLocks noChangeArrowheads="1"/>
                </p:cNvSpPr>
                <p:nvPr/>
              </p:nvSpPr>
              <p:spPr bwMode="auto">
                <a:xfrm>
                  <a:off x="865" y="283"/>
                  <a:ext cx="16" cy="95"/>
                </a:xfrm>
                <a:prstGeom prst="rect">
                  <a:avLst/>
                </a:prstGeom>
                <a:grpFill/>
                <a:ln w="9525">
                  <a:noFill/>
                  <a:miter lim="800000"/>
                  <a:headEnd/>
                  <a:tailEnd/>
                </a:ln>
              </p:spPr>
              <p:txBody>
                <a:bodyPr/>
                <a:lstStyle/>
                <a:p>
                  <a:pPr>
                    <a:defRPr/>
                  </a:pPr>
                  <a:endParaRPr lang="en-US" dirty="0">
                    <a:ea typeface="+mn-ea"/>
                  </a:endParaRPr>
                </a:p>
              </p:txBody>
            </p:sp>
            <p:sp>
              <p:nvSpPr>
                <p:cNvPr id="1117" name="Rectangle 93"/>
                <p:cNvSpPr>
                  <a:spLocks noChangeArrowheads="1"/>
                </p:cNvSpPr>
                <p:nvPr/>
              </p:nvSpPr>
              <p:spPr bwMode="auto">
                <a:xfrm>
                  <a:off x="882" y="283"/>
                  <a:ext cx="15" cy="95"/>
                </a:xfrm>
                <a:prstGeom prst="rect">
                  <a:avLst/>
                </a:prstGeom>
                <a:grpFill/>
                <a:ln w="9525">
                  <a:noFill/>
                  <a:miter lim="800000"/>
                  <a:headEnd/>
                  <a:tailEnd/>
                </a:ln>
              </p:spPr>
              <p:txBody>
                <a:bodyPr/>
                <a:lstStyle/>
                <a:p>
                  <a:pPr>
                    <a:defRPr/>
                  </a:pPr>
                  <a:endParaRPr lang="en-US" dirty="0">
                    <a:ea typeface="+mn-ea"/>
                  </a:endParaRPr>
                </a:p>
              </p:txBody>
            </p:sp>
            <p:sp>
              <p:nvSpPr>
                <p:cNvPr id="1118" name="Rectangle 94"/>
                <p:cNvSpPr>
                  <a:spLocks noChangeArrowheads="1"/>
                </p:cNvSpPr>
                <p:nvPr/>
              </p:nvSpPr>
              <p:spPr bwMode="auto">
                <a:xfrm>
                  <a:off x="897" y="283"/>
                  <a:ext cx="16" cy="95"/>
                </a:xfrm>
                <a:prstGeom prst="rect">
                  <a:avLst/>
                </a:prstGeom>
                <a:grpFill/>
                <a:ln w="9525">
                  <a:noFill/>
                  <a:miter lim="800000"/>
                  <a:headEnd/>
                  <a:tailEnd/>
                </a:ln>
              </p:spPr>
              <p:txBody>
                <a:bodyPr/>
                <a:lstStyle/>
                <a:p>
                  <a:pPr>
                    <a:defRPr/>
                  </a:pPr>
                  <a:endParaRPr lang="en-US" dirty="0">
                    <a:ea typeface="+mn-ea"/>
                  </a:endParaRPr>
                </a:p>
              </p:txBody>
            </p:sp>
            <p:sp>
              <p:nvSpPr>
                <p:cNvPr id="1119" name="Rectangle 95"/>
                <p:cNvSpPr>
                  <a:spLocks noChangeArrowheads="1"/>
                </p:cNvSpPr>
                <p:nvPr/>
              </p:nvSpPr>
              <p:spPr bwMode="auto">
                <a:xfrm>
                  <a:off x="913" y="283"/>
                  <a:ext cx="15" cy="95"/>
                </a:xfrm>
                <a:prstGeom prst="rect">
                  <a:avLst/>
                </a:prstGeom>
                <a:grpFill/>
                <a:ln w="9525">
                  <a:noFill/>
                  <a:miter lim="800000"/>
                  <a:headEnd/>
                  <a:tailEnd/>
                </a:ln>
              </p:spPr>
              <p:txBody>
                <a:bodyPr/>
                <a:lstStyle/>
                <a:p>
                  <a:pPr>
                    <a:defRPr/>
                  </a:pPr>
                  <a:endParaRPr lang="en-US" dirty="0">
                    <a:ea typeface="+mn-ea"/>
                  </a:endParaRPr>
                </a:p>
              </p:txBody>
            </p:sp>
            <p:sp>
              <p:nvSpPr>
                <p:cNvPr id="1120" name="Rectangle 96"/>
                <p:cNvSpPr>
                  <a:spLocks noChangeArrowheads="1"/>
                </p:cNvSpPr>
                <p:nvPr/>
              </p:nvSpPr>
              <p:spPr bwMode="auto">
                <a:xfrm>
                  <a:off x="928" y="283"/>
                  <a:ext cx="15" cy="95"/>
                </a:xfrm>
                <a:prstGeom prst="rect">
                  <a:avLst/>
                </a:prstGeom>
                <a:grpFill/>
                <a:ln w="9525">
                  <a:noFill/>
                  <a:miter lim="800000"/>
                  <a:headEnd/>
                  <a:tailEnd/>
                </a:ln>
              </p:spPr>
              <p:txBody>
                <a:bodyPr/>
                <a:lstStyle/>
                <a:p>
                  <a:pPr>
                    <a:defRPr/>
                  </a:pPr>
                  <a:endParaRPr lang="en-US" dirty="0">
                    <a:ea typeface="+mn-ea"/>
                  </a:endParaRPr>
                </a:p>
              </p:txBody>
            </p:sp>
            <p:sp>
              <p:nvSpPr>
                <p:cNvPr id="1121" name="Rectangle 97"/>
                <p:cNvSpPr>
                  <a:spLocks noChangeArrowheads="1"/>
                </p:cNvSpPr>
                <p:nvPr/>
              </p:nvSpPr>
              <p:spPr bwMode="auto">
                <a:xfrm>
                  <a:off x="943" y="283"/>
                  <a:ext cx="15" cy="95"/>
                </a:xfrm>
                <a:prstGeom prst="rect">
                  <a:avLst/>
                </a:prstGeom>
                <a:grpFill/>
                <a:ln w="9525">
                  <a:noFill/>
                  <a:miter lim="800000"/>
                  <a:headEnd/>
                  <a:tailEnd/>
                </a:ln>
              </p:spPr>
              <p:txBody>
                <a:bodyPr/>
                <a:lstStyle/>
                <a:p>
                  <a:pPr>
                    <a:defRPr/>
                  </a:pPr>
                  <a:endParaRPr lang="en-US" dirty="0">
                    <a:ea typeface="+mn-ea"/>
                  </a:endParaRPr>
                </a:p>
              </p:txBody>
            </p:sp>
            <p:sp>
              <p:nvSpPr>
                <p:cNvPr id="1122" name="Rectangle 98"/>
                <p:cNvSpPr>
                  <a:spLocks noChangeArrowheads="1"/>
                </p:cNvSpPr>
                <p:nvPr/>
              </p:nvSpPr>
              <p:spPr bwMode="auto">
                <a:xfrm>
                  <a:off x="960" y="283"/>
                  <a:ext cx="15" cy="95"/>
                </a:xfrm>
                <a:prstGeom prst="rect">
                  <a:avLst/>
                </a:prstGeom>
                <a:grpFill/>
                <a:ln w="9525">
                  <a:noFill/>
                  <a:miter lim="800000"/>
                  <a:headEnd/>
                  <a:tailEnd/>
                </a:ln>
              </p:spPr>
              <p:txBody>
                <a:bodyPr/>
                <a:lstStyle/>
                <a:p>
                  <a:pPr>
                    <a:defRPr/>
                  </a:pPr>
                  <a:endParaRPr lang="en-US" dirty="0">
                    <a:ea typeface="+mn-ea"/>
                  </a:endParaRPr>
                </a:p>
              </p:txBody>
            </p:sp>
            <p:sp>
              <p:nvSpPr>
                <p:cNvPr id="1123" name="Rectangle 99"/>
                <p:cNvSpPr>
                  <a:spLocks noChangeArrowheads="1"/>
                </p:cNvSpPr>
                <p:nvPr/>
              </p:nvSpPr>
              <p:spPr bwMode="auto">
                <a:xfrm>
                  <a:off x="975" y="283"/>
                  <a:ext cx="16" cy="95"/>
                </a:xfrm>
                <a:prstGeom prst="rect">
                  <a:avLst/>
                </a:prstGeom>
                <a:grpFill/>
                <a:ln w="9525">
                  <a:noFill/>
                  <a:miter lim="800000"/>
                  <a:headEnd/>
                  <a:tailEnd/>
                </a:ln>
              </p:spPr>
              <p:txBody>
                <a:bodyPr/>
                <a:lstStyle/>
                <a:p>
                  <a:pPr>
                    <a:defRPr/>
                  </a:pPr>
                  <a:endParaRPr lang="en-US" dirty="0">
                    <a:ea typeface="+mn-ea"/>
                  </a:endParaRPr>
                </a:p>
              </p:txBody>
            </p:sp>
            <p:sp>
              <p:nvSpPr>
                <p:cNvPr id="1124" name="Rectangle 100"/>
                <p:cNvSpPr>
                  <a:spLocks noChangeArrowheads="1"/>
                </p:cNvSpPr>
                <p:nvPr/>
              </p:nvSpPr>
              <p:spPr bwMode="auto">
                <a:xfrm>
                  <a:off x="991" y="283"/>
                  <a:ext cx="15" cy="95"/>
                </a:xfrm>
                <a:prstGeom prst="rect">
                  <a:avLst/>
                </a:prstGeom>
                <a:grpFill/>
                <a:ln w="9525">
                  <a:noFill/>
                  <a:miter lim="800000"/>
                  <a:headEnd/>
                  <a:tailEnd/>
                </a:ln>
              </p:spPr>
              <p:txBody>
                <a:bodyPr/>
                <a:lstStyle/>
                <a:p>
                  <a:pPr>
                    <a:defRPr/>
                  </a:pPr>
                  <a:endParaRPr lang="en-US" dirty="0">
                    <a:ea typeface="+mn-ea"/>
                  </a:endParaRPr>
                </a:p>
              </p:txBody>
            </p:sp>
            <p:sp>
              <p:nvSpPr>
                <p:cNvPr id="1125" name="Rectangle 101"/>
                <p:cNvSpPr>
                  <a:spLocks noChangeArrowheads="1"/>
                </p:cNvSpPr>
                <p:nvPr/>
              </p:nvSpPr>
              <p:spPr bwMode="auto">
                <a:xfrm>
                  <a:off x="1007" y="283"/>
                  <a:ext cx="16" cy="95"/>
                </a:xfrm>
                <a:prstGeom prst="rect">
                  <a:avLst/>
                </a:prstGeom>
                <a:grpFill/>
                <a:ln w="9525">
                  <a:noFill/>
                  <a:miter lim="800000"/>
                  <a:headEnd/>
                  <a:tailEnd/>
                </a:ln>
              </p:spPr>
              <p:txBody>
                <a:bodyPr/>
                <a:lstStyle/>
                <a:p>
                  <a:pPr>
                    <a:defRPr/>
                  </a:pPr>
                  <a:endParaRPr lang="en-US" dirty="0">
                    <a:ea typeface="+mn-ea"/>
                  </a:endParaRPr>
                </a:p>
              </p:txBody>
            </p:sp>
            <p:sp>
              <p:nvSpPr>
                <p:cNvPr id="1126" name="Rectangle 102"/>
                <p:cNvSpPr>
                  <a:spLocks noChangeArrowheads="1"/>
                </p:cNvSpPr>
                <p:nvPr/>
              </p:nvSpPr>
              <p:spPr bwMode="auto">
                <a:xfrm>
                  <a:off x="1023" y="283"/>
                  <a:ext cx="15" cy="95"/>
                </a:xfrm>
                <a:prstGeom prst="rect">
                  <a:avLst/>
                </a:prstGeom>
                <a:grpFill/>
                <a:ln w="9525">
                  <a:noFill/>
                  <a:miter lim="800000"/>
                  <a:headEnd/>
                  <a:tailEnd/>
                </a:ln>
              </p:spPr>
              <p:txBody>
                <a:bodyPr/>
                <a:lstStyle/>
                <a:p>
                  <a:pPr>
                    <a:defRPr/>
                  </a:pPr>
                  <a:endParaRPr lang="en-US" dirty="0">
                    <a:ea typeface="+mn-ea"/>
                  </a:endParaRPr>
                </a:p>
              </p:txBody>
            </p:sp>
            <p:sp>
              <p:nvSpPr>
                <p:cNvPr id="1127" name="Rectangle 103"/>
                <p:cNvSpPr>
                  <a:spLocks noChangeArrowheads="1"/>
                </p:cNvSpPr>
                <p:nvPr/>
              </p:nvSpPr>
              <p:spPr bwMode="auto">
                <a:xfrm>
                  <a:off x="1038" y="283"/>
                  <a:ext cx="16" cy="95"/>
                </a:xfrm>
                <a:prstGeom prst="rect">
                  <a:avLst/>
                </a:prstGeom>
                <a:grpFill/>
                <a:ln w="9525">
                  <a:noFill/>
                  <a:miter lim="800000"/>
                  <a:headEnd/>
                  <a:tailEnd/>
                </a:ln>
              </p:spPr>
              <p:txBody>
                <a:bodyPr/>
                <a:lstStyle/>
                <a:p>
                  <a:pPr>
                    <a:defRPr/>
                  </a:pPr>
                  <a:endParaRPr lang="en-US" dirty="0">
                    <a:ea typeface="+mn-ea"/>
                  </a:endParaRPr>
                </a:p>
              </p:txBody>
            </p:sp>
            <p:sp>
              <p:nvSpPr>
                <p:cNvPr id="1128" name="Rectangle 104"/>
                <p:cNvSpPr>
                  <a:spLocks noChangeArrowheads="1"/>
                </p:cNvSpPr>
                <p:nvPr/>
              </p:nvSpPr>
              <p:spPr bwMode="auto">
                <a:xfrm>
                  <a:off x="1054" y="283"/>
                  <a:ext cx="15" cy="95"/>
                </a:xfrm>
                <a:prstGeom prst="rect">
                  <a:avLst/>
                </a:prstGeom>
                <a:grpFill/>
                <a:ln w="9525">
                  <a:noFill/>
                  <a:miter lim="800000"/>
                  <a:headEnd/>
                  <a:tailEnd/>
                </a:ln>
              </p:spPr>
              <p:txBody>
                <a:bodyPr/>
                <a:lstStyle/>
                <a:p>
                  <a:pPr>
                    <a:defRPr/>
                  </a:pPr>
                  <a:endParaRPr lang="en-US" dirty="0">
                    <a:ea typeface="+mn-ea"/>
                  </a:endParaRPr>
                </a:p>
              </p:txBody>
            </p:sp>
            <p:sp>
              <p:nvSpPr>
                <p:cNvPr id="1129" name="Rectangle 105"/>
                <p:cNvSpPr>
                  <a:spLocks noChangeArrowheads="1"/>
                </p:cNvSpPr>
                <p:nvPr/>
              </p:nvSpPr>
              <p:spPr bwMode="auto">
                <a:xfrm>
                  <a:off x="1070" y="283"/>
                  <a:ext cx="16" cy="95"/>
                </a:xfrm>
                <a:prstGeom prst="rect">
                  <a:avLst/>
                </a:prstGeom>
                <a:grpFill/>
                <a:ln w="9525">
                  <a:noFill/>
                  <a:miter lim="800000"/>
                  <a:headEnd/>
                  <a:tailEnd/>
                </a:ln>
              </p:spPr>
              <p:txBody>
                <a:bodyPr/>
                <a:lstStyle/>
                <a:p>
                  <a:pPr>
                    <a:defRPr/>
                  </a:pPr>
                  <a:endParaRPr lang="en-US" dirty="0">
                    <a:ea typeface="+mn-ea"/>
                  </a:endParaRPr>
                </a:p>
              </p:txBody>
            </p:sp>
            <p:sp>
              <p:nvSpPr>
                <p:cNvPr id="1130" name="Rectangle 106"/>
                <p:cNvSpPr>
                  <a:spLocks noChangeArrowheads="1"/>
                </p:cNvSpPr>
                <p:nvPr/>
              </p:nvSpPr>
              <p:spPr bwMode="auto">
                <a:xfrm>
                  <a:off x="1086" y="283"/>
                  <a:ext cx="15" cy="95"/>
                </a:xfrm>
                <a:prstGeom prst="rect">
                  <a:avLst/>
                </a:prstGeom>
                <a:grpFill/>
                <a:ln w="9525">
                  <a:noFill/>
                  <a:miter lim="800000"/>
                  <a:headEnd/>
                  <a:tailEnd/>
                </a:ln>
              </p:spPr>
              <p:txBody>
                <a:bodyPr/>
                <a:lstStyle/>
                <a:p>
                  <a:pPr>
                    <a:defRPr/>
                  </a:pPr>
                  <a:endParaRPr lang="en-US" dirty="0">
                    <a:ea typeface="+mn-ea"/>
                  </a:endParaRPr>
                </a:p>
              </p:txBody>
            </p:sp>
            <p:sp>
              <p:nvSpPr>
                <p:cNvPr id="1131" name="Rectangle 107"/>
                <p:cNvSpPr>
                  <a:spLocks noChangeArrowheads="1"/>
                </p:cNvSpPr>
                <p:nvPr/>
              </p:nvSpPr>
              <p:spPr bwMode="auto">
                <a:xfrm>
                  <a:off x="1101" y="283"/>
                  <a:ext cx="16" cy="95"/>
                </a:xfrm>
                <a:prstGeom prst="rect">
                  <a:avLst/>
                </a:prstGeom>
                <a:grpFill/>
                <a:ln w="9525">
                  <a:noFill/>
                  <a:miter lim="800000"/>
                  <a:headEnd/>
                  <a:tailEnd/>
                </a:ln>
              </p:spPr>
              <p:txBody>
                <a:bodyPr/>
                <a:lstStyle/>
                <a:p>
                  <a:pPr>
                    <a:defRPr/>
                  </a:pPr>
                  <a:endParaRPr lang="en-US" dirty="0">
                    <a:ea typeface="+mn-ea"/>
                  </a:endParaRPr>
                </a:p>
              </p:txBody>
            </p:sp>
            <p:sp>
              <p:nvSpPr>
                <p:cNvPr id="1132" name="Rectangle 108"/>
                <p:cNvSpPr>
                  <a:spLocks noChangeArrowheads="1"/>
                </p:cNvSpPr>
                <p:nvPr/>
              </p:nvSpPr>
              <p:spPr bwMode="auto">
                <a:xfrm>
                  <a:off x="1118" y="283"/>
                  <a:ext cx="15" cy="95"/>
                </a:xfrm>
                <a:prstGeom prst="rect">
                  <a:avLst/>
                </a:prstGeom>
                <a:grpFill/>
                <a:ln w="9525">
                  <a:noFill/>
                  <a:miter lim="800000"/>
                  <a:headEnd/>
                  <a:tailEnd/>
                </a:ln>
              </p:spPr>
              <p:txBody>
                <a:bodyPr/>
                <a:lstStyle/>
                <a:p>
                  <a:pPr>
                    <a:defRPr/>
                  </a:pPr>
                  <a:endParaRPr lang="en-US" dirty="0">
                    <a:ea typeface="+mn-ea"/>
                  </a:endParaRPr>
                </a:p>
              </p:txBody>
            </p:sp>
            <p:sp>
              <p:nvSpPr>
                <p:cNvPr id="1133" name="Rectangle 109"/>
                <p:cNvSpPr>
                  <a:spLocks noChangeArrowheads="1"/>
                </p:cNvSpPr>
                <p:nvPr/>
              </p:nvSpPr>
              <p:spPr bwMode="auto">
                <a:xfrm>
                  <a:off x="1133" y="283"/>
                  <a:ext cx="16" cy="95"/>
                </a:xfrm>
                <a:prstGeom prst="rect">
                  <a:avLst/>
                </a:prstGeom>
                <a:grpFill/>
                <a:ln w="9525">
                  <a:noFill/>
                  <a:miter lim="800000"/>
                  <a:headEnd/>
                  <a:tailEnd/>
                </a:ln>
              </p:spPr>
              <p:txBody>
                <a:bodyPr/>
                <a:lstStyle/>
                <a:p>
                  <a:pPr>
                    <a:defRPr/>
                  </a:pPr>
                  <a:endParaRPr lang="en-US" dirty="0">
                    <a:ea typeface="+mn-ea"/>
                  </a:endParaRPr>
                </a:p>
              </p:txBody>
            </p:sp>
            <p:sp>
              <p:nvSpPr>
                <p:cNvPr id="1134" name="Rectangle 110"/>
                <p:cNvSpPr>
                  <a:spLocks noChangeArrowheads="1"/>
                </p:cNvSpPr>
                <p:nvPr/>
              </p:nvSpPr>
              <p:spPr bwMode="auto">
                <a:xfrm>
                  <a:off x="1149" y="283"/>
                  <a:ext cx="15" cy="95"/>
                </a:xfrm>
                <a:prstGeom prst="rect">
                  <a:avLst/>
                </a:prstGeom>
                <a:grpFill/>
                <a:ln w="9525">
                  <a:noFill/>
                  <a:miter lim="800000"/>
                  <a:headEnd/>
                  <a:tailEnd/>
                </a:ln>
              </p:spPr>
              <p:txBody>
                <a:bodyPr/>
                <a:lstStyle/>
                <a:p>
                  <a:pPr>
                    <a:defRPr/>
                  </a:pPr>
                  <a:endParaRPr lang="en-US" dirty="0">
                    <a:ea typeface="+mn-ea"/>
                  </a:endParaRPr>
                </a:p>
              </p:txBody>
            </p:sp>
            <p:sp>
              <p:nvSpPr>
                <p:cNvPr id="1135" name="Rectangle 111"/>
                <p:cNvSpPr>
                  <a:spLocks noChangeArrowheads="1"/>
                </p:cNvSpPr>
                <p:nvPr/>
              </p:nvSpPr>
              <p:spPr bwMode="auto">
                <a:xfrm>
                  <a:off x="1164" y="283"/>
                  <a:ext cx="16" cy="95"/>
                </a:xfrm>
                <a:prstGeom prst="rect">
                  <a:avLst/>
                </a:prstGeom>
                <a:grpFill/>
                <a:ln w="9525">
                  <a:noFill/>
                  <a:miter lim="800000"/>
                  <a:headEnd/>
                  <a:tailEnd/>
                </a:ln>
              </p:spPr>
              <p:txBody>
                <a:bodyPr/>
                <a:lstStyle/>
                <a:p>
                  <a:pPr>
                    <a:defRPr/>
                  </a:pPr>
                  <a:endParaRPr lang="en-US" dirty="0">
                    <a:ea typeface="+mn-ea"/>
                  </a:endParaRPr>
                </a:p>
              </p:txBody>
            </p:sp>
            <p:sp>
              <p:nvSpPr>
                <p:cNvPr id="1136" name="Rectangle 112"/>
                <p:cNvSpPr>
                  <a:spLocks noChangeArrowheads="1"/>
                </p:cNvSpPr>
                <p:nvPr/>
              </p:nvSpPr>
              <p:spPr bwMode="auto">
                <a:xfrm>
                  <a:off x="1181" y="283"/>
                  <a:ext cx="15" cy="95"/>
                </a:xfrm>
                <a:prstGeom prst="rect">
                  <a:avLst/>
                </a:prstGeom>
                <a:grpFill/>
                <a:ln w="9525">
                  <a:noFill/>
                  <a:miter lim="800000"/>
                  <a:headEnd/>
                  <a:tailEnd/>
                </a:ln>
              </p:spPr>
              <p:txBody>
                <a:bodyPr/>
                <a:lstStyle/>
                <a:p>
                  <a:pPr>
                    <a:defRPr/>
                  </a:pPr>
                  <a:endParaRPr lang="en-US" dirty="0">
                    <a:ea typeface="+mn-ea"/>
                  </a:endParaRPr>
                </a:p>
              </p:txBody>
            </p:sp>
            <p:sp>
              <p:nvSpPr>
                <p:cNvPr id="1137" name="Rectangle 113"/>
                <p:cNvSpPr>
                  <a:spLocks noChangeArrowheads="1"/>
                </p:cNvSpPr>
                <p:nvPr/>
              </p:nvSpPr>
              <p:spPr bwMode="auto">
                <a:xfrm>
                  <a:off x="1196" y="283"/>
                  <a:ext cx="15" cy="95"/>
                </a:xfrm>
                <a:prstGeom prst="rect">
                  <a:avLst/>
                </a:prstGeom>
                <a:grpFill/>
                <a:ln w="9525">
                  <a:noFill/>
                  <a:miter lim="800000"/>
                  <a:headEnd/>
                  <a:tailEnd/>
                </a:ln>
              </p:spPr>
              <p:txBody>
                <a:bodyPr/>
                <a:lstStyle/>
                <a:p>
                  <a:pPr>
                    <a:defRPr/>
                  </a:pPr>
                  <a:endParaRPr lang="en-US" dirty="0">
                    <a:ea typeface="+mn-ea"/>
                  </a:endParaRPr>
                </a:p>
              </p:txBody>
            </p:sp>
            <p:sp>
              <p:nvSpPr>
                <p:cNvPr id="1138" name="Rectangle 114"/>
                <p:cNvSpPr>
                  <a:spLocks noChangeArrowheads="1"/>
                </p:cNvSpPr>
                <p:nvPr/>
              </p:nvSpPr>
              <p:spPr bwMode="auto">
                <a:xfrm>
                  <a:off x="1211" y="283"/>
                  <a:ext cx="16" cy="95"/>
                </a:xfrm>
                <a:prstGeom prst="rect">
                  <a:avLst/>
                </a:prstGeom>
                <a:grpFill/>
                <a:ln w="9525">
                  <a:noFill/>
                  <a:miter lim="800000"/>
                  <a:headEnd/>
                  <a:tailEnd/>
                </a:ln>
              </p:spPr>
              <p:txBody>
                <a:bodyPr/>
                <a:lstStyle/>
                <a:p>
                  <a:pPr>
                    <a:defRPr/>
                  </a:pPr>
                  <a:endParaRPr lang="en-US" dirty="0">
                    <a:ea typeface="+mn-ea"/>
                  </a:endParaRPr>
                </a:p>
              </p:txBody>
            </p:sp>
            <p:sp>
              <p:nvSpPr>
                <p:cNvPr id="1139" name="Rectangle 115"/>
                <p:cNvSpPr>
                  <a:spLocks noChangeArrowheads="1"/>
                </p:cNvSpPr>
                <p:nvPr/>
              </p:nvSpPr>
              <p:spPr bwMode="auto">
                <a:xfrm>
                  <a:off x="1227" y="283"/>
                  <a:ext cx="15" cy="95"/>
                </a:xfrm>
                <a:prstGeom prst="rect">
                  <a:avLst/>
                </a:prstGeom>
                <a:grpFill/>
                <a:ln w="9525">
                  <a:noFill/>
                  <a:miter lim="800000"/>
                  <a:headEnd/>
                  <a:tailEnd/>
                </a:ln>
              </p:spPr>
              <p:txBody>
                <a:bodyPr/>
                <a:lstStyle/>
                <a:p>
                  <a:pPr>
                    <a:defRPr/>
                  </a:pPr>
                  <a:endParaRPr lang="en-US" dirty="0">
                    <a:ea typeface="+mn-ea"/>
                  </a:endParaRPr>
                </a:p>
              </p:txBody>
            </p:sp>
            <p:sp>
              <p:nvSpPr>
                <p:cNvPr id="1140" name="Rectangle 116"/>
                <p:cNvSpPr>
                  <a:spLocks noChangeArrowheads="1"/>
                </p:cNvSpPr>
                <p:nvPr/>
              </p:nvSpPr>
              <p:spPr bwMode="auto">
                <a:xfrm>
                  <a:off x="1242" y="283"/>
                  <a:ext cx="15" cy="95"/>
                </a:xfrm>
                <a:prstGeom prst="rect">
                  <a:avLst/>
                </a:prstGeom>
                <a:grpFill/>
                <a:ln w="9525">
                  <a:noFill/>
                  <a:miter lim="800000"/>
                  <a:headEnd/>
                  <a:tailEnd/>
                </a:ln>
              </p:spPr>
              <p:txBody>
                <a:bodyPr/>
                <a:lstStyle/>
                <a:p>
                  <a:pPr>
                    <a:defRPr/>
                  </a:pPr>
                  <a:endParaRPr lang="en-US" dirty="0">
                    <a:ea typeface="+mn-ea"/>
                  </a:endParaRPr>
                </a:p>
              </p:txBody>
            </p:sp>
            <p:sp>
              <p:nvSpPr>
                <p:cNvPr id="1141" name="Rectangle 117"/>
                <p:cNvSpPr>
                  <a:spLocks noChangeArrowheads="1"/>
                </p:cNvSpPr>
                <p:nvPr/>
              </p:nvSpPr>
              <p:spPr bwMode="auto">
                <a:xfrm>
                  <a:off x="1259" y="283"/>
                  <a:ext cx="15" cy="95"/>
                </a:xfrm>
                <a:prstGeom prst="rect">
                  <a:avLst/>
                </a:prstGeom>
                <a:grpFill/>
                <a:ln w="9525">
                  <a:noFill/>
                  <a:miter lim="800000"/>
                  <a:headEnd/>
                  <a:tailEnd/>
                </a:ln>
              </p:spPr>
              <p:txBody>
                <a:bodyPr/>
                <a:lstStyle/>
                <a:p>
                  <a:pPr>
                    <a:defRPr/>
                  </a:pPr>
                  <a:endParaRPr lang="en-US" dirty="0">
                    <a:ea typeface="+mn-ea"/>
                  </a:endParaRPr>
                </a:p>
              </p:txBody>
            </p:sp>
            <p:sp>
              <p:nvSpPr>
                <p:cNvPr id="1142" name="Rectangle 118"/>
                <p:cNvSpPr>
                  <a:spLocks noChangeArrowheads="1"/>
                </p:cNvSpPr>
                <p:nvPr/>
              </p:nvSpPr>
              <p:spPr bwMode="auto">
                <a:xfrm>
                  <a:off x="1274" y="283"/>
                  <a:ext cx="16" cy="95"/>
                </a:xfrm>
                <a:prstGeom prst="rect">
                  <a:avLst/>
                </a:prstGeom>
                <a:grpFill/>
                <a:ln w="9525">
                  <a:noFill/>
                  <a:miter lim="800000"/>
                  <a:headEnd/>
                  <a:tailEnd/>
                </a:ln>
              </p:spPr>
              <p:txBody>
                <a:bodyPr/>
                <a:lstStyle/>
                <a:p>
                  <a:pPr>
                    <a:defRPr/>
                  </a:pPr>
                  <a:endParaRPr lang="en-US" dirty="0">
                    <a:ea typeface="+mn-ea"/>
                  </a:endParaRPr>
                </a:p>
              </p:txBody>
            </p:sp>
            <p:sp>
              <p:nvSpPr>
                <p:cNvPr id="1143" name="Rectangle 119"/>
                <p:cNvSpPr>
                  <a:spLocks noChangeArrowheads="1"/>
                </p:cNvSpPr>
                <p:nvPr/>
              </p:nvSpPr>
              <p:spPr bwMode="auto">
                <a:xfrm>
                  <a:off x="1290" y="283"/>
                  <a:ext cx="15" cy="95"/>
                </a:xfrm>
                <a:prstGeom prst="rect">
                  <a:avLst/>
                </a:prstGeom>
                <a:grpFill/>
                <a:ln w="9525">
                  <a:noFill/>
                  <a:miter lim="800000"/>
                  <a:headEnd/>
                  <a:tailEnd/>
                </a:ln>
              </p:spPr>
              <p:txBody>
                <a:bodyPr/>
                <a:lstStyle/>
                <a:p>
                  <a:pPr>
                    <a:defRPr/>
                  </a:pPr>
                  <a:endParaRPr lang="en-US" dirty="0">
                    <a:ea typeface="+mn-ea"/>
                  </a:endParaRPr>
                </a:p>
              </p:txBody>
            </p:sp>
            <p:sp>
              <p:nvSpPr>
                <p:cNvPr id="1144" name="Rectangle 120"/>
                <p:cNvSpPr>
                  <a:spLocks noChangeArrowheads="1"/>
                </p:cNvSpPr>
                <p:nvPr/>
              </p:nvSpPr>
              <p:spPr bwMode="auto">
                <a:xfrm>
                  <a:off x="1306" y="283"/>
                  <a:ext cx="16" cy="95"/>
                </a:xfrm>
                <a:prstGeom prst="rect">
                  <a:avLst/>
                </a:prstGeom>
                <a:grpFill/>
                <a:ln w="9525">
                  <a:noFill/>
                  <a:miter lim="800000"/>
                  <a:headEnd/>
                  <a:tailEnd/>
                </a:ln>
              </p:spPr>
              <p:txBody>
                <a:bodyPr/>
                <a:lstStyle/>
                <a:p>
                  <a:pPr>
                    <a:defRPr/>
                  </a:pPr>
                  <a:endParaRPr lang="en-US" dirty="0">
                    <a:ea typeface="+mn-ea"/>
                  </a:endParaRPr>
                </a:p>
              </p:txBody>
            </p:sp>
            <p:sp>
              <p:nvSpPr>
                <p:cNvPr id="1145" name="Rectangle 121"/>
                <p:cNvSpPr>
                  <a:spLocks noChangeArrowheads="1"/>
                </p:cNvSpPr>
                <p:nvPr/>
              </p:nvSpPr>
              <p:spPr bwMode="auto">
                <a:xfrm>
                  <a:off x="1322" y="283"/>
                  <a:ext cx="15" cy="95"/>
                </a:xfrm>
                <a:prstGeom prst="rect">
                  <a:avLst/>
                </a:prstGeom>
                <a:grpFill/>
                <a:ln w="9525">
                  <a:noFill/>
                  <a:miter lim="800000"/>
                  <a:headEnd/>
                  <a:tailEnd/>
                </a:ln>
              </p:spPr>
              <p:txBody>
                <a:bodyPr/>
                <a:lstStyle/>
                <a:p>
                  <a:pPr>
                    <a:defRPr/>
                  </a:pPr>
                  <a:endParaRPr lang="en-US" dirty="0">
                    <a:ea typeface="+mn-ea"/>
                  </a:endParaRPr>
                </a:p>
              </p:txBody>
            </p:sp>
            <p:sp>
              <p:nvSpPr>
                <p:cNvPr id="1146" name="Rectangle 122"/>
                <p:cNvSpPr>
                  <a:spLocks noChangeArrowheads="1"/>
                </p:cNvSpPr>
                <p:nvPr/>
              </p:nvSpPr>
              <p:spPr bwMode="auto">
                <a:xfrm>
                  <a:off x="1337" y="283"/>
                  <a:ext cx="16" cy="95"/>
                </a:xfrm>
                <a:prstGeom prst="rect">
                  <a:avLst/>
                </a:prstGeom>
                <a:grpFill/>
                <a:ln w="9525">
                  <a:noFill/>
                  <a:miter lim="800000"/>
                  <a:headEnd/>
                  <a:tailEnd/>
                </a:ln>
              </p:spPr>
              <p:txBody>
                <a:bodyPr/>
                <a:lstStyle/>
                <a:p>
                  <a:pPr>
                    <a:defRPr/>
                  </a:pPr>
                  <a:endParaRPr lang="en-US" dirty="0">
                    <a:ea typeface="+mn-ea"/>
                  </a:endParaRPr>
                </a:p>
              </p:txBody>
            </p:sp>
            <p:sp>
              <p:nvSpPr>
                <p:cNvPr id="1147" name="Rectangle 123"/>
                <p:cNvSpPr>
                  <a:spLocks noChangeArrowheads="1"/>
                </p:cNvSpPr>
                <p:nvPr/>
              </p:nvSpPr>
              <p:spPr bwMode="auto">
                <a:xfrm>
                  <a:off x="1353" y="283"/>
                  <a:ext cx="15" cy="95"/>
                </a:xfrm>
                <a:prstGeom prst="rect">
                  <a:avLst/>
                </a:prstGeom>
                <a:grpFill/>
                <a:ln w="9525">
                  <a:noFill/>
                  <a:miter lim="800000"/>
                  <a:headEnd/>
                  <a:tailEnd/>
                </a:ln>
              </p:spPr>
              <p:txBody>
                <a:bodyPr/>
                <a:lstStyle/>
                <a:p>
                  <a:pPr>
                    <a:defRPr/>
                  </a:pPr>
                  <a:endParaRPr lang="en-US" dirty="0">
                    <a:ea typeface="+mn-ea"/>
                  </a:endParaRPr>
                </a:p>
              </p:txBody>
            </p:sp>
            <p:sp>
              <p:nvSpPr>
                <p:cNvPr id="1148" name="Rectangle 124"/>
                <p:cNvSpPr>
                  <a:spLocks noChangeArrowheads="1"/>
                </p:cNvSpPr>
                <p:nvPr/>
              </p:nvSpPr>
              <p:spPr bwMode="auto">
                <a:xfrm>
                  <a:off x="1369" y="283"/>
                  <a:ext cx="16" cy="95"/>
                </a:xfrm>
                <a:prstGeom prst="rect">
                  <a:avLst/>
                </a:prstGeom>
                <a:grpFill/>
                <a:ln w="9525">
                  <a:noFill/>
                  <a:miter lim="800000"/>
                  <a:headEnd/>
                  <a:tailEnd/>
                </a:ln>
              </p:spPr>
              <p:txBody>
                <a:bodyPr/>
                <a:lstStyle/>
                <a:p>
                  <a:pPr>
                    <a:defRPr/>
                  </a:pPr>
                  <a:endParaRPr lang="en-US" dirty="0">
                    <a:ea typeface="+mn-ea"/>
                  </a:endParaRPr>
                </a:p>
              </p:txBody>
            </p:sp>
            <p:sp>
              <p:nvSpPr>
                <p:cNvPr id="1149" name="Rectangle 125"/>
                <p:cNvSpPr>
                  <a:spLocks noChangeArrowheads="1"/>
                </p:cNvSpPr>
                <p:nvPr/>
              </p:nvSpPr>
              <p:spPr bwMode="auto">
                <a:xfrm>
                  <a:off x="1385" y="283"/>
                  <a:ext cx="15" cy="95"/>
                </a:xfrm>
                <a:prstGeom prst="rect">
                  <a:avLst/>
                </a:prstGeom>
                <a:grpFill/>
                <a:ln w="9525">
                  <a:noFill/>
                  <a:miter lim="800000"/>
                  <a:headEnd/>
                  <a:tailEnd/>
                </a:ln>
              </p:spPr>
              <p:txBody>
                <a:bodyPr/>
                <a:lstStyle/>
                <a:p>
                  <a:pPr>
                    <a:defRPr/>
                  </a:pPr>
                  <a:endParaRPr lang="en-US" dirty="0">
                    <a:ea typeface="+mn-ea"/>
                  </a:endParaRPr>
                </a:p>
              </p:txBody>
            </p:sp>
            <p:sp>
              <p:nvSpPr>
                <p:cNvPr id="1150" name="Rectangle 126"/>
                <p:cNvSpPr>
                  <a:spLocks noChangeArrowheads="1"/>
                </p:cNvSpPr>
                <p:nvPr/>
              </p:nvSpPr>
              <p:spPr bwMode="auto">
                <a:xfrm>
                  <a:off x="1400" y="283"/>
                  <a:ext cx="16" cy="95"/>
                </a:xfrm>
                <a:prstGeom prst="rect">
                  <a:avLst/>
                </a:prstGeom>
                <a:grpFill/>
                <a:ln w="9525">
                  <a:noFill/>
                  <a:miter lim="800000"/>
                  <a:headEnd/>
                  <a:tailEnd/>
                </a:ln>
              </p:spPr>
              <p:txBody>
                <a:bodyPr/>
                <a:lstStyle/>
                <a:p>
                  <a:pPr>
                    <a:defRPr/>
                  </a:pPr>
                  <a:endParaRPr lang="en-US" dirty="0">
                    <a:ea typeface="+mn-ea"/>
                  </a:endParaRPr>
                </a:p>
              </p:txBody>
            </p:sp>
            <p:sp>
              <p:nvSpPr>
                <p:cNvPr id="1151" name="Rectangle 127"/>
                <p:cNvSpPr>
                  <a:spLocks noChangeArrowheads="1"/>
                </p:cNvSpPr>
                <p:nvPr/>
              </p:nvSpPr>
              <p:spPr bwMode="auto">
                <a:xfrm>
                  <a:off x="1417" y="283"/>
                  <a:ext cx="15" cy="95"/>
                </a:xfrm>
                <a:prstGeom prst="rect">
                  <a:avLst/>
                </a:prstGeom>
                <a:grpFill/>
                <a:ln w="9525">
                  <a:noFill/>
                  <a:miter lim="800000"/>
                  <a:headEnd/>
                  <a:tailEnd/>
                </a:ln>
              </p:spPr>
              <p:txBody>
                <a:bodyPr/>
                <a:lstStyle/>
                <a:p>
                  <a:pPr>
                    <a:defRPr/>
                  </a:pPr>
                  <a:endParaRPr lang="en-US" dirty="0">
                    <a:ea typeface="+mn-ea"/>
                  </a:endParaRPr>
                </a:p>
              </p:txBody>
            </p:sp>
            <p:sp>
              <p:nvSpPr>
                <p:cNvPr id="1152" name="Rectangle 128"/>
                <p:cNvSpPr>
                  <a:spLocks noChangeArrowheads="1"/>
                </p:cNvSpPr>
                <p:nvPr/>
              </p:nvSpPr>
              <p:spPr bwMode="auto">
                <a:xfrm>
                  <a:off x="1432" y="283"/>
                  <a:ext cx="15" cy="95"/>
                </a:xfrm>
                <a:prstGeom prst="rect">
                  <a:avLst/>
                </a:prstGeom>
                <a:grpFill/>
                <a:ln w="9525">
                  <a:noFill/>
                  <a:miter lim="800000"/>
                  <a:headEnd/>
                  <a:tailEnd/>
                </a:ln>
              </p:spPr>
              <p:txBody>
                <a:bodyPr/>
                <a:lstStyle/>
                <a:p>
                  <a:pPr>
                    <a:defRPr/>
                  </a:pPr>
                  <a:endParaRPr lang="en-US" dirty="0">
                    <a:ea typeface="+mn-ea"/>
                  </a:endParaRPr>
                </a:p>
              </p:txBody>
            </p:sp>
            <p:sp>
              <p:nvSpPr>
                <p:cNvPr id="1153" name="Rectangle 129"/>
                <p:cNvSpPr>
                  <a:spLocks noChangeArrowheads="1"/>
                </p:cNvSpPr>
                <p:nvPr/>
              </p:nvSpPr>
              <p:spPr bwMode="auto">
                <a:xfrm>
                  <a:off x="1447" y="283"/>
                  <a:ext cx="16" cy="95"/>
                </a:xfrm>
                <a:prstGeom prst="rect">
                  <a:avLst/>
                </a:prstGeom>
                <a:grpFill/>
                <a:ln w="9525">
                  <a:noFill/>
                  <a:miter lim="800000"/>
                  <a:headEnd/>
                  <a:tailEnd/>
                </a:ln>
              </p:spPr>
              <p:txBody>
                <a:bodyPr/>
                <a:lstStyle/>
                <a:p>
                  <a:pPr>
                    <a:defRPr/>
                  </a:pPr>
                  <a:endParaRPr lang="en-US" dirty="0">
                    <a:ea typeface="+mn-ea"/>
                  </a:endParaRPr>
                </a:p>
              </p:txBody>
            </p:sp>
            <p:sp>
              <p:nvSpPr>
                <p:cNvPr id="1154" name="Rectangle 130"/>
                <p:cNvSpPr>
                  <a:spLocks noChangeArrowheads="1"/>
                </p:cNvSpPr>
                <p:nvPr/>
              </p:nvSpPr>
              <p:spPr bwMode="auto">
                <a:xfrm>
                  <a:off x="1463" y="283"/>
                  <a:ext cx="16" cy="95"/>
                </a:xfrm>
                <a:prstGeom prst="rect">
                  <a:avLst/>
                </a:prstGeom>
                <a:grpFill/>
                <a:ln w="9525">
                  <a:noFill/>
                  <a:miter lim="800000"/>
                  <a:headEnd/>
                  <a:tailEnd/>
                </a:ln>
              </p:spPr>
              <p:txBody>
                <a:bodyPr/>
                <a:lstStyle/>
                <a:p>
                  <a:pPr>
                    <a:defRPr/>
                  </a:pPr>
                  <a:endParaRPr lang="en-US" dirty="0">
                    <a:ea typeface="+mn-ea"/>
                  </a:endParaRPr>
                </a:p>
              </p:txBody>
            </p:sp>
            <p:sp>
              <p:nvSpPr>
                <p:cNvPr id="1155" name="Rectangle 131"/>
                <p:cNvSpPr>
                  <a:spLocks noChangeArrowheads="1"/>
                </p:cNvSpPr>
                <p:nvPr/>
              </p:nvSpPr>
              <p:spPr bwMode="auto">
                <a:xfrm>
                  <a:off x="1480" y="283"/>
                  <a:ext cx="15" cy="95"/>
                </a:xfrm>
                <a:prstGeom prst="rect">
                  <a:avLst/>
                </a:prstGeom>
                <a:grpFill/>
                <a:ln w="9525">
                  <a:noFill/>
                  <a:miter lim="800000"/>
                  <a:headEnd/>
                  <a:tailEnd/>
                </a:ln>
              </p:spPr>
              <p:txBody>
                <a:bodyPr/>
                <a:lstStyle/>
                <a:p>
                  <a:pPr>
                    <a:defRPr/>
                  </a:pPr>
                  <a:endParaRPr lang="en-US" dirty="0">
                    <a:ea typeface="+mn-ea"/>
                  </a:endParaRPr>
                </a:p>
              </p:txBody>
            </p:sp>
            <p:sp>
              <p:nvSpPr>
                <p:cNvPr id="1156" name="Rectangle 132"/>
                <p:cNvSpPr>
                  <a:spLocks noChangeArrowheads="1"/>
                </p:cNvSpPr>
                <p:nvPr/>
              </p:nvSpPr>
              <p:spPr bwMode="auto">
                <a:xfrm>
                  <a:off x="1495" y="283"/>
                  <a:ext cx="15" cy="95"/>
                </a:xfrm>
                <a:prstGeom prst="rect">
                  <a:avLst/>
                </a:prstGeom>
                <a:grpFill/>
                <a:ln w="9525">
                  <a:noFill/>
                  <a:miter lim="800000"/>
                  <a:headEnd/>
                  <a:tailEnd/>
                </a:ln>
              </p:spPr>
              <p:txBody>
                <a:bodyPr/>
                <a:lstStyle/>
                <a:p>
                  <a:pPr>
                    <a:defRPr/>
                  </a:pPr>
                  <a:endParaRPr lang="en-US" dirty="0">
                    <a:ea typeface="+mn-ea"/>
                  </a:endParaRPr>
                </a:p>
              </p:txBody>
            </p:sp>
            <p:sp>
              <p:nvSpPr>
                <p:cNvPr id="1157" name="Rectangle 133"/>
                <p:cNvSpPr>
                  <a:spLocks noChangeArrowheads="1"/>
                </p:cNvSpPr>
                <p:nvPr/>
              </p:nvSpPr>
              <p:spPr bwMode="auto">
                <a:xfrm>
                  <a:off x="1510" y="283"/>
                  <a:ext cx="16" cy="95"/>
                </a:xfrm>
                <a:prstGeom prst="rect">
                  <a:avLst/>
                </a:prstGeom>
                <a:grpFill/>
                <a:ln w="9525">
                  <a:noFill/>
                  <a:miter lim="800000"/>
                  <a:headEnd/>
                  <a:tailEnd/>
                </a:ln>
              </p:spPr>
              <p:txBody>
                <a:bodyPr/>
                <a:lstStyle/>
                <a:p>
                  <a:pPr>
                    <a:defRPr/>
                  </a:pPr>
                  <a:endParaRPr lang="en-US" dirty="0">
                    <a:ea typeface="+mn-ea"/>
                  </a:endParaRPr>
                </a:p>
              </p:txBody>
            </p:sp>
            <p:sp>
              <p:nvSpPr>
                <p:cNvPr id="1158" name="Rectangle 134"/>
                <p:cNvSpPr>
                  <a:spLocks noChangeArrowheads="1"/>
                </p:cNvSpPr>
                <p:nvPr/>
              </p:nvSpPr>
              <p:spPr bwMode="auto">
                <a:xfrm>
                  <a:off x="1526" y="283"/>
                  <a:ext cx="16" cy="95"/>
                </a:xfrm>
                <a:prstGeom prst="rect">
                  <a:avLst/>
                </a:prstGeom>
                <a:grpFill/>
                <a:ln w="9525">
                  <a:noFill/>
                  <a:miter lim="800000"/>
                  <a:headEnd/>
                  <a:tailEnd/>
                </a:ln>
              </p:spPr>
              <p:txBody>
                <a:bodyPr/>
                <a:lstStyle/>
                <a:p>
                  <a:pPr>
                    <a:defRPr/>
                  </a:pPr>
                  <a:endParaRPr lang="en-US" dirty="0">
                    <a:ea typeface="+mn-ea"/>
                  </a:endParaRPr>
                </a:p>
              </p:txBody>
            </p:sp>
            <p:sp>
              <p:nvSpPr>
                <p:cNvPr id="1159" name="Rectangle 135"/>
                <p:cNvSpPr>
                  <a:spLocks noChangeArrowheads="1"/>
                </p:cNvSpPr>
                <p:nvPr/>
              </p:nvSpPr>
              <p:spPr bwMode="auto">
                <a:xfrm>
                  <a:off x="1543" y="283"/>
                  <a:ext cx="15" cy="95"/>
                </a:xfrm>
                <a:prstGeom prst="rect">
                  <a:avLst/>
                </a:prstGeom>
                <a:grpFill/>
                <a:ln w="9525">
                  <a:noFill/>
                  <a:miter lim="800000"/>
                  <a:headEnd/>
                  <a:tailEnd/>
                </a:ln>
              </p:spPr>
              <p:txBody>
                <a:bodyPr/>
                <a:lstStyle/>
                <a:p>
                  <a:pPr>
                    <a:defRPr/>
                  </a:pPr>
                  <a:endParaRPr lang="en-US" dirty="0">
                    <a:ea typeface="+mn-ea"/>
                  </a:endParaRPr>
                </a:p>
              </p:txBody>
            </p:sp>
            <p:sp>
              <p:nvSpPr>
                <p:cNvPr id="1160" name="Rectangle 136"/>
                <p:cNvSpPr>
                  <a:spLocks noChangeArrowheads="1"/>
                </p:cNvSpPr>
                <p:nvPr/>
              </p:nvSpPr>
              <p:spPr bwMode="auto">
                <a:xfrm>
                  <a:off x="1558" y="283"/>
                  <a:ext cx="15" cy="95"/>
                </a:xfrm>
                <a:prstGeom prst="rect">
                  <a:avLst/>
                </a:prstGeom>
                <a:grpFill/>
                <a:ln w="9525">
                  <a:noFill/>
                  <a:miter lim="800000"/>
                  <a:headEnd/>
                  <a:tailEnd/>
                </a:ln>
              </p:spPr>
              <p:txBody>
                <a:bodyPr/>
                <a:lstStyle/>
                <a:p>
                  <a:pPr>
                    <a:defRPr/>
                  </a:pPr>
                  <a:endParaRPr lang="en-US" dirty="0">
                    <a:ea typeface="+mn-ea"/>
                  </a:endParaRPr>
                </a:p>
              </p:txBody>
            </p:sp>
            <p:sp>
              <p:nvSpPr>
                <p:cNvPr id="1161" name="Rectangle 137"/>
                <p:cNvSpPr>
                  <a:spLocks noChangeArrowheads="1"/>
                </p:cNvSpPr>
                <p:nvPr/>
              </p:nvSpPr>
              <p:spPr bwMode="auto">
                <a:xfrm>
                  <a:off x="1573" y="283"/>
                  <a:ext cx="16" cy="95"/>
                </a:xfrm>
                <a:prstGeom prst="rect">
                  <a:avLst/>
                </a:prstGeom>
                <a:grpFill/>
                <a:ln w="9525">
                  <a:noFill/>
                  <a:miter lim="800000"/>
                  <a:headEnd/>
                  <a:tailEnd/>
                </a:ln>
              </p:spPr>
              <p:txBody>
                <a:bodyPr/>
                <a:lstStyle/>
                <a:p>
                  <a:pPr>
                    <a:defRPr/>
                  </a:pPr>
                  <a:endParaRPr lang="en-US" dirty="0">
                    <a:ea typeface="+mn-ea"/>
                  </a:endParaRPr>
                </a:p>
              </p:txBody>
            </p:sp>
            <p:sp>
              <p:nvSpPr>
                <p:cNvPr id="1162" name="Rectangle 138"/>
                <p:cNvSpPr>
                  <a:spLocks noChangeArrowheads="1"/>
                </p:cNvSpPr>
                <p:nvPr/>
              </p:nvSpPr>
              <p:spPr bwMode="auto">
                <a:xfrm>
                  <a:off x="1589" y="283"/>
                  <a:ext cx="15" cy="95"/>
                </a:xfrm>
                <a:prstGeom prst="rect">
                  <a:avLst/>
                </a:prstGeom>
                <a:grpFill/>
                <a:ln w="9525">
                  <a:noFill/>
                  <a:miter lim="800000"/>
                  <a:headEnd/>
                  <a:tailEnd/>
                </a:ln>
              </p:spPr>
              <p:txBody>
                <a:bodyPr/>
                <a:lstStyle/>
                <a:p>
                  <a:pPr>
                    <a:defRPr/>
                  </a:pPr>
                  <a:endParaRPr lang="en-US" dirty="0">
                    <a:ea typeface="+mn-ea"/>
                  </a:endParaRPr>
                </a:p>
              </p:txBody>
            </p:sp>
            <p:sp>
              <p:nvSpPr>
                <p:cNvPr id="1163" name="Rectangle 139"/>
                <p:cNvSpPr>
                  <a:spLocks noChangeArrowheads="1"/>
                </p:cNvSpPr>
                <p:nvPr/>
              </p:nvSpPr>
              <p:spPr bwMode="auto">
                <a:xfrm>
                  <a:off x="1605" y="283"/>
                  <a:ext cx="16" cy="95"/>
                </a:xfrm>
                <a:prstGeom prst="rect">
                  <a:avLst/>
                </a:prstGeom>
                <a:grpFill/>
                <a:ln w="9525">
                  <a:noFill/>
                  <a:miter lim="800000"/>
                  <a:headEnd/>
                  <a:tailEnd/>
                </a:ln>
              </p:spPr>
              <p:txBody>
                <a:bodyPr/>
                <a:lstStyle/>
                <a:p>
                  <a:pPr>
                    <a:defRPr/>
                  </a:pPr>
                  <a:endParaRPr lang="en-US" dirty="0">
                    <a:ea typeface="+mn-ea"/>
                  </a:endParaRPr>
                </a:p>
              </p:txBody>
            </p:sp>
            <p:sp>
              <p:nvSpPr>
                <p:cNvPr id="1164" name="Rectangle 140"/>
                <p:cNvSpPr>
                  <a:spLocks noChangeArrowheads="1"/>
                </p:cNvSpPr>
                <p:nvPr/>
              </p:nvSpPr>
              <p:spPr bwMode="auto">
                <a:xfrm>
                  <a:off x="1621" y="283"/>
                  <a:ext cx="15" cy="95"/>
                </a:xfrm>
                <a:prstGeom prst="rect">
                  <a:avLst/>
                </a:prstGeom>
                <a:grpFill/>
                <a:ln w="9525">
                  <a:noFill/>
                  <a:miter lim="800000"/>
                  <a:headEnd/>
                  <a:tailEnd/>
                </a:ln>
              </p:spPr>
              <p:txBody>
                <a:bodyPr/>
                <a:lstStyle/>
                <a:p>
                  <a:pPr>
                    <a:defRPr/>
                  </a:pPr>
                  <a:endParaRPr lang="en-US" dirty="0">
                    <a:ea typeface="+mn-ea"/>
                  </a:endParaRPr>
                </a:p>
              </p:txBody>
            </p:sp>
            <p:sp>
              <p:nvSpPr>
                <p:cNvPr id="1165" name="Rectangle 141"/>
                <p:cNvSpPr>
                  <a:spLocks noChangeArrowheads="1"/>
                </p:cNvSpPr>
                <p:nvPr/>
              </p:nvSpPr>
              <p:spPr bwMode="auto">
                <a:xfrm>
                  <a:off x="1636" y="283"/>
                  <a:ext cx="16" cy="95"/>
                </a:xfrm>
                <a:prstGeom prst="rect">
                  <a:avLst/>
                </a:prstGeom>
                <a:grpFill/>
                <a:ln w="9525">
                  <a:noFill/>
                  <a:miter lim="800000"/>
                  <a:headEnd/>
                  <a:tailEnd/>
                </a:ln>
              </p:spPr>
              <p:txBody>
                <a:bodyPr/>
                <a:lstStyle/>
                <a:p>
                  <a:pPr>
                    <a:defRPr/>
                  </a:pPr>
                  <a:endParaRPr lang="en-US" dirty="0">
                    <a:ea typeface="+mn-ea"/>
                  </a:endParaRPr>
                </a:p>
              </p:txBody>
            </p:sp>
            <p:sp>
              <p:nvSpPr>
                <p:cNvPr id="1166" name="Rectangle 142"/>
                <p:cNvSpPr>
                  <a:spLocks noChangeArrowheads="1"/>
                </p:cNvSpPr>
                <p:nvPr/>
              </p:nvSpPr>
              <p:spPr bwMode="auto">
                <a:xfrm>
                  <a:off x="1652" y="283"/>
                  <a:ext cx="15" cy="95"/>
                </a:xfrm>
                <a:prstGeom prst="rect">
                  <a:avLst/>
                </a:prstGeom>
                <a:grpFill/>
                <a:ln w="9525">
                  <a:noFill/>
                  <a:miter lim="800000"/>
                  <a:headEnd/>
                  <a:tailEnd/>
                </a:ln>
              </p:spPr>
              <p:txBody>
                <a:bodyPr/>
                <a:lstStyle/>
                <a:p>
                  <a:pPr>
                    <a:defRPr/>
                  </a:pPr>
                  <a:endParaRPr lang="en-US" dirty="0">
                    <a:ea typeface="+mn-ea"/>
                  </a:endParaRPr>
                </a:p>
              </p:txBody>
            </p:sp>
            <p:sp>
              <p:nvSpPr>
                <p:cNvPr id="1167" name="Rectangle 143"/>
                <p:cNvSpPr>
                  <a:spLocks noChangeArrowheads="1"/>
                </p:cNvSpPr>
                <p:nvPr/>
              </p:nvSpPr>
              <p:spPr bwMode="auto">
                <a:xfrm>
                  <a:off x="1668" y="283"/>
                  <a:ext cx="15" cy="95"/>
                </a:xfrm>
                <a:prstGeom prst="rect">
                  <a:avLst/>
                </a:prstGeom>
                <a:grpFill/>
                <a:ln w="9525">
                  <a:noFill/>
                  <a:miter lim="800000"/>
                  <a:headEnd/>
                  <a:tailEnd/>
                </a:ln>
              </p:spPr>
              <p:txBody>
                <a:bodyPr/>
                <a:lstStyle/>
                <a:p>
                  <a:pPr>
                    <a:defRPr/>
                  </a:pPr>
                  <a:endParaRPr lang="en-US" dirty="0">
                    <a:ea typeface="+mn-ea"/>
                  </a:endParaRPr>
                </a:p>
              </p:txBody>
            </p:sp>
            <p:sp>
              <p:nvSpPr>
                <p:cNvPr id="1168" name="Rectangle 144"/>
                <p:cNvSpPr>
                  <a:spLocks noChangeArrowheads="1"/>
                </p:cNvSpPr>
                <p:nvPr/>
              </p:nvSpPr>
              <p:spPr bwMode="auto">
                <a:xfrm>
                  <a:off x="1683" y="283"/>
                  <a:ext cx="16" cy="95"/>
                </a:xfrm>
                <a:prstGeom prst="rect">
                  <a:avLst/>
                </a:prstGeom>
                <a:grpFill/>
                <a:ln w="9525">
                  <a:noFill/>
                  <a:miter lim="800000"/>
                  <a:headEnd/>
                  <a:tailEnd/>
                </a:ln>
              </p:spPr>
              <p:txBody>
                <a:bodyPr/>
                <a:lstStyle/>
                <a:p>
                  <a:pPr>
                    <a:defRPr/>
                  </a:pPr>
                  <a:endParaRPr lang="en-US" dirty="0">
                    <a:ea typeface="+mn-ea"/>
                  </a:endParaRPr>
                </a:p>
              </p:txBody>
            </p:sp>
            <p:sp>
              <p:nvSpPr>
                <p:cNvPr id="1169" name="Rectangle 145"/>
                <p:cNvSpPr>
                  <a:spLocks noChangeArrowheads="1"/>
                </p:cNvSpPr>
                <p:nvPr/>
              </p:nvSpPr>
              <p:spPr bwMode="auto">
                <a:xfrm>
                  <a:off x="1699" y="283"/>
                  <a:ext cx="16" cy="95"/>
                </a:xfrm>
                <a:prstGeom prst="rect">
                  <a:avLst/>
                </a:prstGeom>
                <a:grpFill/>
                <a:ln w="9525">
                  <a:noFill/>
                  <a:miter lim="800000"/>
                  <a:headEnd/>
                  <a:tailEnd/>
                </a:ln>
              </p:spPr>
              <p:txBody>
                <a:bodyPr/>
                <a:lstStyle/>
                <a:p>
                  <a:pPr>
                    <a:defRPr/>
                  </a:pPr>
                  <a:endParaRPr lang="en-US" dirty="0">
                    <a:ea typeface="+mn-ea"/>
                  </a:endParaRPr>
                </a:p>
              </p:txBody>
            </p:sp>
            <p:sp>
              <p:nvSpPr>
                <p:cNvPr id="1170" name="Rectangle 146"/>
                <p:cNvSpPr>
                  <a:spLocks noChangeArrowheads="1"/>
                </p:cNvSpPr>
                <p:nvPr/>
              </p:nvSpPr>
              <p:spPr bwMode="auto">
                <a:xfrm>
                  <a:off x="1716" y="283"/>
                  <a:ext cx="15" cy="95"/>
                </a:xfrm>
                <a:prstGeom prst="rect">
                  <a:avLst/>
                </a:prstGeom>
                <a:grpFill/>
                <a:ln w="9525">
                  <a:noFill/>
                  <a:miter lim="800000"/>
                  <a:headEnd/>
                  <a:tailEnd/>
                </a:ln>
              </p:spPr>
              <p:txBody>
                <a:bodyPr/>
                <a:lstStyle/>
                <a:p>
                  <a:pPr>
                    <a:defRPr/>
                  </a:pPr>
                  <a:endParaRPr lang="en-US" dirty="0">
                    <a:ea typeface="+mn-ea"/>
                  </a:endParaRPr>
                </a:p>
              </p:txBody>
            </p:sp>
            <p:sp>
              <p:nvSpPr>
                <p:cNvPr id="1171" name="Rectangle 147"/>
                <p:cNvSpPr>
                  <a:spLocks noChangeArrowheads="1"/>
                </p:cNvSpPr>
                <p:nvPr/>
              </p:nvSpPr>
              <p:spPr bwMode="auto">
                <a:xfrm>
                  <a:off x="1731" y="283"/>
                  <a:ext cx="15" cy="95"/>
                </a:xfrm>
                <a:prstGeom prst="rect">
                  <a:avLst/>
                </a:prstGeom>
                <a:grpFill/>
                <a:ln w="9525">
                  <a:noFill/>
                  <a:miter lim="800000"/>
                  <a:headEnd/>
                  <a:tailEnd/>
                </a:ln>
              </p:spPr>
              <p:txBody>
                <a:bodyPr/>
                <a:lstStyle/>
                <a:p>
                  <a:pPr>
                    <a:defRPr/>
                  </a:pPr>
                  <a:endParaRPr lang="en-US" dirty="0">
                    <a:ea typeface="+mn-ea"/>
                  </a:endParaRPr>
                </a:p>
              </p:txBody>
            </p:sp>
            <p:sp>
              <p:nvSpPr>
                <p:cNvPr id="1172" name="Rectangle 148"/>
                <p:cNvSpPr>
                  <a:spLocks noChangeArrowheads="1"/>
                </p:cNvSpPr>
                <p:nvPr/>
              </p:nvSpPr>
              <p:spPr bwMode="auto">
                <a:xfrm>
                  <a:off x="1746" y="283"/>
                  <a:ext cx="16" cy="95"/>
                </a:xfrm>
                <a:prstGeom prst="rect">
                  <a:avLst/>
                </a:prstGeom>
                <a:grpFill/>
                <a:ln w="9525">
                  <a:noFill/>
                  <a:miter lim="800000"/>
                  <a:headEnd/>
                  <a:tailEnd/>
                </a:ln>
              </p:spPr>
              <p:txBody>
                <a:bodyPr/>
                <a:lstStyle/>
                <a:p>
                  <a:pPr>
                    <a:defRPr/>
                  </a:pPr>
                  <a:endParaRPr lang="en-US" dirty="0">
                    <a:ea typeface="+mn-ea"/>
                  </a:endParaRPr>
                </a:p>
              </p:txBody>
            </p:sp>
            <p:sp>
              <p:nvSpPr>
                <p:cNvPr id="1173" name="Rectangle 149"/>
                <p:cNvSpPr>
                  <a:spLocks noChangeArrowheads="1"/>
                </p:cNvSpPr>
                <p:nvPr/>
              </p:nvSpPr>
              <p:spPr bwMode="auto">
                <a:xfrm>
                  <a:off x="1762" y="283"/>
                  <a:ext cx="16" cy="95"/>
                </a:xfrm>
                <a:prstGeom prst="rect">
                  <a:avLst/>
                </a:prstGeom>
                <a:grpFill/>
                <a:ln w="9525">
                  <a:noFill/>
                  <a:miter lim="800000"/>
                  <a:headEnd/>
                  <a:tailEnd/>
                </a:ln>
              </p:spPr>
              <p:txBody>
                <a:bodyPr/>
                <a:lstStyle/>
                <a:p>
                  <a:pPr>
                    <a:defRPr/>
                  </a:pPr>
                  <a:endParaRPr lang="en-US" dirty="0">
                    <a:ea typeface="+mn-ea"/>
                  </a:endParaRPr>
                </a:p>
              </p:txBody>
            </p:sp>
            <p:sp>
              <p:nvSpPr>
                <p:cNvPr id="1174" name="Rectangle 150"/>
                <p:cNvSpPr>
                  <a:spLocks noChangeArrowheads="1"/>
                </p:cNvSpPr>
                <p:nvPr/>
              </p:nvSpPr>
              <p:spPr bwMode="auto">
                <a:xfrm>
                  <a:off x="1779" y="283"/>
                  <a:ext cx="15" cy="95"/>
                </a:xfrm>
                <a:prstGeom prst="rect">
                  <a:avLst/>
                </a:prstGeom>
                <a:grpFill/>
                <a:ln w="9525">
                  <a:noFill/>
                  <a:miter lim="800000"/>
                  <a:headEnd/>
                  <a:tailEnd/>
                </a:ln>
              </p:spPr>
              <p:txBody>
                <a:bodyPr/>
                <a:lstStyle/>
                <a:p>
                  <a:pPr>
                    <a:defRPr/>
                  </a:pPr>
                  <a:endParaRPr lang="en-US" dirty="0">
                    <a:ea typeface="+mn-ea"/>
                  </a:endParaRPr>
                </a:p>
              </p:txBody>
            </p:sp>
            <p:sp>
              <p:nvSpPr>
                <p:cNvPr id="1175" name="Rectangle 151"/>
                <p:cNvSpPr>
                  <a:spLocks noChangeArrowheads="1"/>
                </p:cNvSpPr>
                <p:nvPr/>
              </p:nvSpPr>
              <p:spPr bwMode="auto">
                <a:xfrm>
                  <a:off x="1794" y="283"/>
                  <a:ext cx="15" cy="95"/>
                </a:xfrm>
                <a:prstGeom prst="rect">
                  <a:avLst/>
                </a:prstGeom>
                <a:grpFill/>
                <a:ln w="9525">
                  <a:noFill/>
                  <a:miter lim="800000"/>
                  <a:headEnd/>
                  <a:tailEnd/>
                </a:ln>
              </p:spPr>
              <p:txBody>
                <a:bodyPr/>
                <a:lstStyle/>
                <a:p>
                  <a:pPr>
                    <a:defRPr/>
                  </a:pPr>
                  <a:endParaRPr lang="en-US" dirty="0">
                    <a:ea typeface="+mn-ea"/>
                  </a:endParaRPr>
                </a:p>
              </p:txBody>
            </p:sp>
            <p:sp>
              <p:nvSpPr>
                <p:cNvPr id="1176" name="Rectangle 152"/>
                <p:cNvSpPr>
                  <a:spLocks noChangeArrowheads="1"/>
                </p:cNvSpPr>
                <p:nvPr/>
              </p:nvSpPr>
              <p:spPr bwMode="auto">
                <a:xfrm>
                  <a:off x="1809" y="283"/>
                  <a:ext cx="16" cy="95"/>
                </a:xfrm>
                <a:prstGeom prst="rect">
                  <a:avLst/>
                </a:prstGeom>
                <a:grpFill/>
                <a:ln w="9525">
                  <a:noFill/>
                  <a:miter lim="800000"/>
                  <a:headEnd/>
                  <a:tailEnd/>
                </a:ln>
              </p:spPr>
              <p:txBody>
                <a:bodyPr/>
                <a:lstStyle/>
                <a:p>
                  <a:pPr>
                    <a:defRPr/>
                  </a:pPr>
                  <a:endParaRPr lang="en-US" dirty="0">
                    <a:ea typeface="+mn-ea"/>
                  </a:endParaRPr>
                </a:p>
              </p:txBody>
            </p:sp>
            <p:sp>
              <p:nvSpPr>
                <p:cNvPr id="1177" name="Rectangle 153"/>
                <p:cNvSpPr>
                  <a:spLocks noChangeArrowheads="1"/>
                </p:cNvSpPr>
                <p:nvPr/>
              </p:nvSpPr>
              <p:spPr bwMode="auto">
                <a:xfrm>
                  <a:off x="1825" y="283"/>
                  <a:ext cx="16" cy="95"/>
                </a:xfrm>
                <a:prstGeom prst="rect">
                  <a:avLst/>
                </a:prstGeom>
                <a:grpFill/>
                <a:ln w="9525">
                  <a:noFill/>
                  <a:miter lim="800000"/>
                  <a:headEnd/>
                  <a:tailEnd/>
                </a:ln>
              </p:spPr>
              <p:txBody>
                <a:bodyPr/>
                <a:lstStyle/>
                <a:p>
                  <a:pPr>
                    <a:defRPr/>
                  </a:pPr>
                  <a:endParaRPr lang="en-US" dirty="0">
                    <a:ea typeface="+mn-ea"/>
                  </a:endParaRPr>
                </a:p>
              </p:txBody>
            </p:sp>
            <p:sp>
              <p:nvSpPr>
                <p:cNvPr id="1178" name="Rectangle 154"/>
                <p:cNvSpPr>
                  <a:spLocks noChangeArrowheads="1"/>
                </p:cNvSpPr>
                <p:nvPr/>
              </p:nvSpPr>
              <p:spPr bwMode="auto">
                <a:xfrm>
                  <a:off x="1842" y="283"/>
                  <a:ext cx="15" cy="95"/>
                </a:xfrm>
                <a:prstGeom prst="rect">
                  <a:avLst/>
                </a:prstGeom>
                <a:grpFill/>
                <a:ln w="9525">
                  <a:noFill/>
                  <a:miter lim="800000"/>
                  <a:headEnd/>
                  <a:tailEnd/>
                </a:ln>
              </p:spPr>
              <p:txBody>
                <a:bodyPr/>
                <a:lstStyle/>
                <a:p>
                  <a:pPr>
                    <a:defRPr/>
                  </a:pPr>
                  <a:endParaRPr lang="en-US" dirty="0">
                    <a:ea typeface="+mn-ea"/>
                  </a:endParaRPr>
                </a:p>
              </p:txBody>
            </p:sp>
            <p:sp>
              <p:nvSpPr>
                <p:cNvPr id="1179" name="Rectangle 155"/>
                <p:cNvSpPr>
                  <a:spLocks noChangeArrowheads="1"/>
                </p:cNvSpPr>
                <p:nvPr/>
              </p:nvSpPr>
              <p:spPr bwMode="auto">
                <a:xfrm>
                  <a:off x="1857" y="283"/>
                  <a:ext cx="15" cy="95"/>
                </a:xfrm>
                <a:prstGeom prst="rect">
                  <a:avLst/>
                </a:prstGeom>
                <a:grpFill/>
                <a:ln w="9525">
                  <a:noFill/>
                  <a:miter lim="800000"/>
                  <a:headEnd/>
                  <a:tailEnd/>
                </a:ln>
              </p:spPr>
              <p:txBody>
                <a:bodyPr/>
                <a:lstStyle/>
                <a:p>
                  <a:pPr>
                    <a:defRPr/>
                  </a:pPr>
                  <a:endParaRPr lang="en-US" dirty="0">
                    <a:ea typeface="+mn-ea"/>
                  </a:endParaRPr>
                </a:p>
              </p:txBody>
            </p:sp>
            <p:sp>
              <p:nvSpPr>
                <p:cNvPr id="1180" name="Rectangle 156"/>
                <p:cNvSpPr>
                  <a:spLocks noChangeArrowheads="1"/>
                </p:cNvSpPr>
                <p:nvPr/>
              </p:nvSpPr>
              <p:spPr bwMode="auto">
                <a:xfrm>
                  <a:off x="1872" y="283"/>
                  <a:ext cx="16" cy="95"/>
                </a:xfrm>
                <a:prstGeom prst="rect">
                  <a:avLst/>
                </a:prstGeom>
                <a:grpFill/>
                <a:ln w="9525">
                  <a:noFill/>
                  <a:miter lim="800000"/>
                  <a:headEnd/>
                  <a:tailEnd/>
                </a:ln>
              </p:spPr>
              <p:txBody>
                <a:bodyPr/>
                <a:lstStyle/>
                <a:p>
                  <a:pPr>
                    <a:defRPr/>
                  </a:pPr>
                  <a:endParaRPr lang="en-US" dirty="0">
                    <a:ea typeface="+mn-ea"/>
                  </a:endParaRPr>
                </a:p>
              </p:txBody>
            </p:sp>
            <p:sp>
              <p:nvSpPr>
                <p:cNvPr id="1181" name="Rectangle 157"/>
                <p:cNvSpPr>
                  <a:spLocks noChangeArrowheads="1"/>
                </p:cNvSpPr>
                <p:nvPr/>
              </p:nvSpPr>
              <p:spPr bwMode="auto">
                <a:xfrm>
                  <a:off x="1888" y="283"/>
                  <a:ext cx="15" cy="95"/>
                </a:xfrm>
                <a:prstGeom prst="rect">
                  <a:avLst/>
                </a:prstGeom>
                <a:grpFill/>
                <a:ln w="9525">
                  <a:noFill/>
                  <a:miter lim="800000"/>
                  <a:headEnd/>
                  <a:tailEnd/>
                </a:ln>
              </p:spPr>
              <p:txBody>
                <a:bodyPr/>
                <a:lstStyle/>
                <a:p>
                  <a:pPr>
                    <a:defRPr/>
                  </a:pPr>
                  <a:endParaRPr lang="en-US" dirty="0">
                    <a:ea typeface="+mn-ea"/>
                  </a:endParaRPr>
                </a:p>
              </p:txBody>
            </p:sp>
            <p:sp>
              <p:nvSpPr>
                <p:cNvPr id="1182" name="Rectangle 158"/>
                <p:cNvSpPr>
                  <a:spLocks noChangeArrowheads="1"/>
                </p:cNvSpPr>
                <p:nvPr/>
              </p:nvSpPr>
              <p:spPr bwMode="auto">
                <a:xfrm>
                  <a:off x="1904" y="283"/>
                  <a:ext cx="15" cy="95"/>
                </a:xfrm>
                <a:prstGeom prst="rect">
                  <a:avLst/>
                </a:prstGeom>
                <a:grpFill/>
                <a:ln w="9525">
                  <a:noFill/>
                  <a:miter lim="800000"/>
                  <a:headEnd/>
                  <a:tailEnd/>
                </a:ln>
              </p:spPr>
              <p:txBody>
                <a:bodyPr/>
                <a:lstStyle/>
                <a:p>
                  <a:pPr>
                    <a:defRPr/>
                  </a:pPr>
                  <a:endParaRPr lang="en-US" dirty="0">
                    <a:ea typeface="+mn-ea"/>
                  </a:endParaRPr>
                </a:p>
              </p:txBody>
            </p:sp>
            <p:sp>
              <p:nvSpPr>
                <p:cNvPr id="1183" name="Rectangle 159"/>
                <p:cNvSpPr>
                  <a:spLocks noChangeArrowheads="1"/>
                </p:cNvSpPr>
                <p:nvPr/>
              </p:nvSpPr>
              <p:spPr bwMode="auto">
                <a:xfrm>
                  <a:off x="1919" y="283"/>
                  <a:ext cx="16" cy="95"/>
                </a:xfrm>
                <a:prstGeom prst="rect">
                  <a:avLst/>
                </a:prstGeom>
                <a:grpFill/>
                <a:ln w="9525">
                  <a:noFill/>
                  <a:miter lim="800000"/>
                  <a:headEnd/>
                  <a:tailEnd/>
                </a:ln>
              </p:spPr>
              <p:txBody>
                <a:bodyPr/>
                <a:lstStyle/>
                <a:p>
                  <a:pPr>
                    <a:defRPr/>
                  </a:pPr>
                  <a:endParaRPr lang="en-US" dirty="0">
                    <a:ea typeface="+mn-ea"/>
                  </a:endParaRPr>
                </a:p>
              </p:txBody>
            </p:sp>
            <p:sp>
              <p:nvSpPr>
                <p:cNvPr id="1184" name="Rectangle 160"/>
                <p:cNvSpPr>
                  <a:spLocks noChangeArrowheads="1"/>
                </p:cNvSpPr>
                <p:nvPr/>
              </p:nvSpPr>
              <p:spPr bwMode="auto">
                <a:xfrm>
                  <a:off x="1935" y="283"/>
                  <a:ext cx="16" cy="95"/>
                </a:xfrm>
                <a:prstGeom prst="rect">
                  <a:avLst/>
                </a:prstGeom>
                <a:grpFill/>
                <a:ln w="9525">
                  <a:noFill/>
                  <a:miter lim="800000"/>
                  <a:headEnd/>
                  <a:tailEnd/>
                </a:ln>
              </p:spPr>
              <p:txBody>
                <a:bodyPr/>
                <a:lstStyle/>
                <a:p>
                  <a:pPr>
                    <a:defRPr/>
                  </a:pPr>
                  <a:endParaRPr lang="en-US" dirty="0">
                    <a:ea typeface="+mn-ea"/>
                  </a:endParaRPr>
                </a:p>
              </p:txBody>
            </p:sp>
            <p:sp>
              <p:nvSpPr>
                <p:cNvPr id="1185" name="Rectangle 161"/>
                <p:cNvSpPr>
                  <a:spLocks noChangeArrowheads="1"/>
                </p:cNvSpPr>
                <p:nvPr/>
              </p:nvSpPr>
              <p:spPr bwMode="auto">
                <a:xfrm>
                  <a:off x="1951" y="283"/>
                  <a:ext cx="15" cy="95"/>
                </a:xfrm>
                <a:prstGeom prst="rect">
                  <a:avLst/>
                </a:prstGeom>
                <a:grpFill/>
                <a:ln w="9525">
                  <a:noFill/>
                  <a:miter lim="800000"/>
                  <a:headEnd/>
                  <a:tailEnd/>
                </a:ln>
              </p:spPr>
              <p:txBody>
                <a:bodyPr/>
                <a:lstStyle/>
                <a:p>
                  <a:pPr>
                    <a:defRPr/>
                  </a:pPr>
                  <a:endParaRPr lang="en-US" dirty="0">
                    <a:ea typeface="+mn-ea"/>
                  </a:endParaRPr>
                </a:p>
              </p:txBody>
            </p:sp>
            <p:sp>
              <p:nvSpPr>
                <p:cNvPr id="1186" name="Rectangle 162"/>
                <p:cNvSpPr>
                  <a:spLocks noChangeArrowheads="1"/>
                </p:cNvSpPr>
                <p:nvPr/>
              </p:nvSpPr>
              <p:spPr bwMode="auto">
                <a:xfrm>
                  <a:off x="1967" y="283"/>
                  <a:ext cx="15" cy="95"/>
                </a:xfrm>
                <a:prstGeom prst="rect">
                  <a:avLst/>
                </a:prstGeom>
                <a:grpFill/>
                <a:ln w="9525">
                  <a:noFill/>
                  <a:miter lim="800000"/>
                  <a:headEnd/>
                  <a:tailEnd/>
                </a:ln>
              </p:spPr>
              <p:txBody>
                <a:bodyPr/>
                <a:lstStyle/>
                <a:p>
                  <a:pPr>
                    <a:defRPr/>
                  </a:pPr>
                  <a:endParaRPr lang="en-US" dirty="0">
                    <a:ea typeface="+mn-ea"/>
                  </a:endParaRPr>
                </a:p>
              </p:txBody>
            </p:sp>
            <p:sp>
              <p:nvSpPr>
                <p:cNvPr id="1187" name="Rectangle 163"/>
                <p:cNvSpPr>
                  <a:spLocks noChangeArrowheads="1"/>
                </p:cNvSpPr>
                <p:nvPr/>
              </p:nvSpPr>
              <p:spPr bwMode="auto">
                <a:xfrm>
                  <a:off x="1982" y="283"/>
                  <a:ext cx="16" cy="95"/>
                </a:xfrm>
                <a:prstGeom prst="rect">
                  <a:avLst/>
                </a:prstGeom>
                <a:grpFill/>
                <a:ln w="9525">
                  <a:noFill/>
                  <a:miter lim="800000"/>
                  <a:headEnd/>
                  <a:tailEnd/>
                </a:ln>
              </p:spPr>
              <p:txBody>
                <a:bodyPr/>
                <a:lstStyle/>
                <a:p>
                  <a:pPr>
                    <a:defRPr/>
                  </a:pPr>
                  <a:endParaRPr lang="en-US" dirty="0">
                    <a:ea typeface="+mn-ea"/>
                  </a:endParaRPr>
                </a:p>
              </p:txBody>
            </p:sp>
            <p:sp>
              <p:nvSpPr>
                <p:cNvPr id="1188" name="Rectangle 164"/>
                <p:cNvSpPr>
                  <a:spLocks noChangeArrowheads="1"/>
                </p:cNvSpPr>
                <p:nvPr/>
              </p:nvSpPr>
              <p:spPr bwMode="auto">
                <a:xfrm>
                  <a:off x="1998" y="283"/>
                  <a:ext cx="16" cy="95"/>
                </a:xfrm>
                <a:prstGeom prst="rect">
                  <a:avLst/>
                </a:prstGeom>
                <a:grpFill/>
                <a:ln w="9525">
                  <a:noFill/>
                  <a:miter lim="800000"/>
                  <a:headEnd/>
                  <a:tailEnd/>
                </a:ln>
              </p:spPr>
              <p:txBody>
                <a:bodyPr/>
                <a:lstStyle/>
                <a:p>
                  <a:pPr>
                    <a:defRPr/>
                  </a:pPr>
                  <a:endParaRPr lang="en-US" dirty="0">
                    <a:ea typeface="+mn-ea"/>
                  </a:endParaRPr>
                </a:p>
              </p:txBody>
            </p:sp>
            <p:sp>
              <p:nvSpPr>
                <p:cNvPr id="1189" name="Rectangle 165"/>
                <p:cNvSpPr>
                  <a:spLocks noChangeArrowheads="1"/>
                </p:cNvSpPr>
                <p:nvPr/>
              </p:nvSpPr>
              <p:spPr bwMode="auto">
                <a:xfrm>
                  <a:off x="2015" y="283"/>
                  <a:ext cx="15" cy="95"/>
                </a:xfrm>
                <a:prstGeom prst="rect">
                  <a:avLst/>
                </a:prstGeom>
                <a:grpFill/>
                <a:ln w="9525">
                  <a:noFill/>
                  <a:miter lim="800000"/>
                  <a:headEnd/>
                  <a:tailEnd/>
                </a:ln>
              </p:spPr>
              <p:txBody>
                <a:bodyPr/>
                <a:lstStyle/>
                <a:p>
                  <a:pPr>
                    <a:defRPr/>
                  </a:pPr>
                  <a:endParaRPr lang="en-US" dirty="0">
                    <a:ea typeface="+mn-ea"/>
                  </a:endParaRPr>
                </a:p>
              </p:txBody>
            </p:sp>
            <p:sp>
              <p:nvSpPr>
                <p:cNvPr id="1190" name="Rectangle 166"/>
                <p:cNvSpPr>
                  <a:spLocks noChangeArrowheads="1"/>
                </p:cNvSpPr>
                <p:nvPr/>
              </p:nvSpPr>
              <p:spPr bwMode="auto">
                <a:xfrm>
                  <a:off x="2030" y="283"/>
                  <a:ext cx="15" cy="95"/>
                </a:xfrm>
                <a:prstGeom prst="rect">
                  <a:avLst/>
                </a:prstGeom>
                <a:grpFill/>
                <a:ln w="9525">
                  <a:noFill/>
                  <a:miter lim="800000"/>
                  <a:headEnd/>
                  <a:tailEnd/>
                </a:ln>
              </p:spPr>
              <p:txBody>
                <a:bodyPr/>
                <a:lstStyle/>
                <a:p>
                  <a:pPr>
                    <a:defRPr/>
                  </a:pPr>
                  <a:endParaRPr lang="en-US" dirty="0">
                    <a:ea typeface="+mn-ea"/>
                  </a:endParaRPr>
                </a:p>
              </p:txBody>
            </p:sp>
            <p:sp>
              <p:nvSpPr>
                <p:cNvPr id="1191" name="Rectangle 167"/>
                <p:cNvSpPr>
                  <a:spLocks noChangeArrowheads="1"/>
                </p:cNvSpPr>
                <p:nvPr/>
              </p:nvSpPr>
              <p:spPr bwMode="auto">
                <a:xfrm>
                  <a:off x="2045" y="283"/>
                  <a:ext cx="16" cy="95"/>
                </a:xfrm>
                <a:prstGeom prst="rect">
                  <a:avLst/>
                </a:prstGeom>
                <a:grpFill/>
                <a:ln w="9525">
                  <a:noFill/>
                  <a:miter lim="800000"/>
                  <a:headEnd/>
                  <a:tailEnd/>
                </a:ln>
              </p:spPr>
              <p:txBody>
                <a:bodyPr/>
                <a:lstStyle/>
                <a:p>
                  <a:pPr>
                    <a:defRPr/>
                  </a:pPr>
                  <a:endParaRPr lang="en-US" dirty="0">
                    <a:ea typeface="+mn-ea"/>
                  </a:endParaRPr>
                </a:p>
              </p:txBody>
            </p:sp>
            <p:sp>
              <p:nvSpPr>
                <p:cNvPr id="1192" name="Rectangle 168"/>
                <p:cNvSpPr>
                  <a:spLocks noChangeArrowheads="1"/>
                </p:cNvSpPr>
                <p:nvPr/>
              </p:nvSpPr>
              <p:spPr bwMode="auto">
                <a:xfrm>
                  <a:off x="2061" y="283"/>
                  <a:ext cx="16" cy="95"/>
                </a:xfrm>
                <a:prstGeom prst="rect">
                  <a:avLst/>
                </a:prstGeom>
                <a:grpFill/>
                <a:ln w="9525">
                  <a:noFill/>
                  <a:miter lim="800000"/>
                  <a:headEnd/>
                  <a:tailEnd/>
                </a:ln>
              </p:spPr>
              <p:txBody>
                <a:bodyPr/>
                <a:lstStyle/>
                <a:p>
                  <a:pPr>
                    <a:defRPr/>
                  </a:pPr>
                  <a:endParaRPr lang="en-US" dirty="0">
                    <a:ea typeface="+mn-ea"/>
                  </a:endParaRPr>
                </a:p>
              </p:txBody>
            </p:sp>
            <p:sp>
              <p:nvSpPr>
                <p:cNvPr id="1193" name="Rectangle 169"/>
                <p:cNvSpPr>
                  <a:spLocks noChangeArrowheads="1"/>
                </p:cNvSpPr>
                <p:nvPr/>
              </p:nvSpPr>
              <p:spPr bwMode="auto">
                <a:xfrm>
                  <a:off x="2078" y="283"/>
                  <a:ext cx="15" cy="95"/>
                </a:xfrm>
                <a:prstGeom prst="rect">
                  <a:avLst/>
                </a:prstGeom>
                <a:grpFill/>
                <a:ln w="9525">
                  <a:noFill/>
                  <a:miter lim="800000"/>
                  <a:headEnd/>
                  <a:tailEnd/>
                </a:ln>
              </p:spPr>
              <p:txBody>
                <a:bodyPr/>
                <a:lstStyle/>
                <a:p>
                  <a:pPr>
                    <a:defRPr/>
                  </a:pPr>
                  <a:endParaRPr lang="en-US" dirty="0">
                    <a:ea typeface="+mn-ea"/>
                  </a:endParaRPr>
                </a:p>
              </p:txBody>
            </p:sp>
            <p:sp>
              <p:nvSpPr>
                <p:cNvPr id="1194" name="Rectangle 170"/>
                <p:cNvSpPr>
                  <a:spLocks noChangeArrowheads="1"/>
                </p:cNvSpPr>
                <p:nvPr/>
              </p:nvSpPr>
              <p:spPr bwMode="auto">
                <a:xfrm>
                  <a:off x="2093" y="283"/>
                  <a:ext cx="15" cy="95"/>
                </a:xfrm>
                <a:prstGeom prst="rect">
                  <a:avLst/>
                </a:prstGeom>
                <a:grpFill/>
                <a:ln w="9525">
                  <a:noFill/>
                  <a:miter lim="800000"/>
                  <a:headEnd/>
                  <a:tailEnd/>
                </a:ln>
              </p:spPr>
              <p:txBody>
                <a:bodyPr/>
                <a:lstStyle/>
                <a:p>
                  <a:pPr>
                    <a:defRPr/>
                  </a:pPr>
                  <a:endParaRPr lang="en-US" dirty="0">
                    <a:ea typeface="+mn-ea"/>
                  </a:endParaRPr>
                </a:p>
              </p:txBody>
            </p:sp>
            <p:sp>
              <p:nvSpPr>
                <p:cNvPr id="1195" name="Rectangle 171"/>
                <p:cNvSpPr>
                  <a:spLocks noChangeArrowheads="1"/>
                </p:cNvSpPr>
                <p:nvPr/>
              </p:nvSpPr>
              <p:spPr bwMode="auto">
                <a:xfrm>
                  <a:off x="2108" y="283"/>
                  <a:ext cx="16" cy="95"/>
                </a:xfrm>
                <a:prstGeom prst="rect">
                  <a:avLst/>
                </a:prstGeom>
                <a:grpFill/>
                <a:ln w="9525">
                  <a:noFill/>
                  <a:miter lim="800000"/>
                  <a:headEnd/>
                  <a:tailEnd/>
                </a:ln>
              </p:spPr>
              <p:txBody>
                <a:bodyPr/>
                <a:lstStyle/>
                <a:p>
                  <a:pPr>
                    <a:defRPr/>
                  </a:pPr>
                  <a:endParaRPr lang="en-US" dirty="0">
                    <a:ea typeface="+mn-ea"/>
                  </a:endParaRPr>
                </a:p>
              </p:txBody>
            </p:sp>
            <p:sp>
              <p:nvSpPr>
                <p:cNvPr id="1196" name="Rectangle 172"/>
                <p:cNvSpPr>
                  <a:spLocks noChangeArrowheads="1"/>
                </p:cNvSpPr>
                <p:nvPr/>
              </p:nvSpPr>
              <p:spPr bwMode="auto">
                <a:xfrm>
                  <a:off x="2124" y="283"/>
                  <a:ext cx="16" cy="95"/>
                </a:xfrm>
                <a:prstGeom prst="rect">
                  <a:avLst/>
                </a:prstGeom>
                <a:grpFill/>
                <a:ln w="9525">
                  <a:noFill/>
                  <a:miter lim="800000"/>
                  <a:headEnd/>
                  <a:tailEnd/>
                </a:ln>
              </p:spPr>
              <p:txBody>
                <a:bodyPr/>
                <a:lstStyle/>
                <a:p>
                  <a:pPr>
                    <a:defRPr/>
                  </a:pPr>
                  <a:endParaRPr lang="en-US" dirty="0">
                    <a:ea typeface="+mn-ea"/>
                  </a:endParaRPr>
                </a:p>
              </p:txBody>
            </p:sp>
            <p:sp>
              <p:nvSpPr>
                <p:cNvPr id="1197" name="Rectangle 173"/>
                <p:cNvSpPr>
                  <a:spLocks noChangeArrowheads="1"/>
                </p:cNvSpPr>
                <p:nvPr/>
              </p:nvSpPr>
              <p:spPr bwMode="auto">
                <a:xfrm>
                  <a:off x="2141" y="283"/>
                  <a:ext cx="14" cy="95"/>
                </a:xfrm>
                <a:prstGeom prst="rect">
                  <a:avLst/>
                </a:prstGeom>
                <a:grpFill/>
                <a:ln w="9525">
                  <a:noFill/>
                  <a:miter lim="800000"/>
                  <a:headEnd/>
                  <a:tailEnd/>
                </a:ln>
              </p:spPr>
              <p:txBody>
                <a:bodyPr/>
                <a:lstStyle/>
                <a:p>
                  <a:pPr>
                    <a:defRPr/>
                  </a:pPr>
                  <a:endParaRPr lang="en-US" dirty="0">
                    <a:ea typeface="+mn-ea"/>
                  </a:endParaRPr>
                </a:p>
              </p:txBody>
            </p:sp>
            <p:sp>
              <p:nvSpPr>
                <p:cNvPr id="1198" name="Rectangle 174"/>
                <p:cNvSpPr>
                  <a:spLocks noChangeArrowheads="1"/>
                </p:cNvSpPr>
                <p:nvPr/>
              </p:nvSpPr>
              <p:spPr bwMode="auto">
                <a:xfrm>
                  <a:off x="2155" y="283"/>
                  <a:ext cx="16" cy="95"/>
                </a:xfrm>
                <a:prstGeom prst="rect">
                  <a:avLst/>
                </a:prstGeom>
                <a:grpFill/>
                <a:ln w="9525">
                  <a:noFill/>
                  <a:miter lim="800000"/>
                  <a:headEnd/>
                  <a:tailEnd/>
                </a:ln>
              </p:spPr>
              <p:txBody>
                <a:bodyPr/>
                <a:lstStyle/>
                <a:p>
                  <a:pPr>
                    <a:defRPr/>
                  </a:pPr>
                  <a:endParaRPr lang="en-US" dirty="0">
                    <a:ea typeface="+mn-ea"/>
                  </a:endParaRPr>
                </a:p>
              </p:txBody>
            </p:sp>
            <p:sp>
              <p:nvSpPr>
                <p:cNvPr id="1199" name="Rectangle 175"/>
                <p:cNvSpPr>
                  <a:spLocks noChangeArrowheads="1"/>
                </p:cNvSpPr>
                <p:nvPr/>
              </p:nvSpPr>
              <p:spPr bwMode="auto">
                <a:xfrm>
                  <a:off x="2171" y="283"/>
                  <a:ext cx="16" cy="95"/>
                </a:xfrm>
                <a:prstGeom prst="rect">
                  <a:avLst/>
                </a:prstGeom>
                <a:grpFill/>
                <a:ln w="9525">
                  <a:noFill/>
                  <a:miter lim="800000"/>
                  <a:headEnd/>
                  <a:tailEnd/>
                </a:ln>
              </p:spPr>
              <p:txBody>
                <a:bodyPr/>
                <a:lstStyle/>
                <a:p>
                  <a:pPr>
                    <a:defRPr/>
                  </a:pPr>
                  <a:endParaRPr lang="en-US" dirty="0">
                    <a:ea typeface="+mn-ea"/>
                  </a:endParaRPr>
                </a:p>
              </p:txBody>
            </p:sp>
            <p:sp>
              <p:nvSpPr>
                <p:cNvPr id="1200" name="Rectangle 176"/>
                <p:cNvSpPr>
                  <a:spLocks noChangeArrowheads="1"/>
                </p:cNvSpPr>
                <p:nvPr/>
              </p:nvSpPr>
              <p:spPr bwMode="auto">
                <a:xfrm>
                  <a:off x="2187" y="283"/>
                  <a:ext cx="15" cy="95"/>
                </a:xfrm>
                <a:prstGeom prst="rect">
                  <a:avLst/>
                </a:prstGeom>
                <a:grpFill/>
                <a:ln w="9525">
                  <a:noFill/>
                  <a:miter lim="800000"/>
                  <a:headEnd/>
                  <a:tailEnd/>
                </a:ln>
              </p:spPr>
              <p:txBody>
                <a:bodyPr/>
                <a:lstStyle/>
                <a:p>
                  <a:pPr>
                    <a:defRPr/>
                  </a:pPr>
                  <a:endParaRPr lang="en-US" dirty="0">
                    <a:ea typeface="+mn-ea"/>
                  </a:endParaRPr>
                </a:p>
              </p:txBody>
            </p:sp>
            <p:sp>
              <p:nvSpPr>
                <p:cNvPr id="1201" name="Rectangle 177"/>
                <p:cNvSpPr>
                  <a:spLocks noChangeArrowheads="1"/>
                </p:cNvSpPr>
                <p:nvPr/>
              </p:nvSpPr>
              <p:spPr bwMode="auto">
                <a:xfrm>
                  <a:off x="2203" y="283"/>
                  <a:ext cx="15" cy="95"/>
                </a:xfrm>
                <a:prstGeom prst="rect">
                  <a:avLst/>
                </a:prstGeom>
                <a:grpFill/>
                <a:ln w="9525">
                  <a:noFill/>
                  <a:miter lim="800000"/>
                  <a:headEnd/>
                  <a:tailEnd/>
                </a:ln>
              </p:spPr>
              <p:txBody>
                <a:bodyPr/>
                <a:lstStyle/>
                <a:p>
                  <a:pPr>
                    <a:defRPr/>
                  </a:pPr>
                  <a:endParaRPr lang="en-US" dirty="0">
                    <a:ea typeface="+mn-ea"/>
                  </a:endParaRPr>
                </a:p>
              </p:txBody>
            </p:sp>
            <p:sp>
              <p:nvSpPr>
                <p:cNvPr id="1202" name="Rectangle 178"/>
                <p:cNvSpPr>
                  <a:spLocks noChangeArrowheads="1"/>
                </p:cNvSpPr>
                <p:nvPr/>
              </p:nvSpPr>
              <p:spPr bwMode="auto">
                <a:xfrm>
                  <a:off x="2218" y="283"/>
                  <a:ext cx="16" cy="95"/>
                </a:xfrm>
                <a:prstGeom prst="rect">
                  <a:avLst/>
                </a:prstGeom>
                <a:grpFill/>
                <a:ln w="9525">
                  <a:noFill/>
                  <a:miter lim="800000"/>
                  <a:headEnd/>
                  <a:tailEnd/>
                </a:ln>
              </p:spPr>
              <p:txBody>
                <a:bodyPr/>
                <a:lstStyle/>
                <a:p>
                  <a:pPr>
                    <a:defRPr/>
                  </a:pPr>
                  <a:endParaRPr lang="en-US" dirty="0">
                    <a:ea typeface="+mn-ea"/>
                  </a:endParaRPr>
                </a:p>
              </p:txBody>
            </p:sp>
            <p:sp>
              <p:nvSpPr>
                <p:cNvPr id="1203" name="Rectangle 179"/>
                <p:cNvSpPr>
                  <a:spLocks noChangeArrowheads="1"/>
                </p:cNvSpPr>
                <p:nvPr/>
              </p:nvSpPr>
              <p:spPr bwMode="auto">
                <a:xfrm>
                  <a:off x="2234" y="283"/>
                  <a:ext cx="16" cy="95"/>
                </a:xfrm>
                <a:prstGeom prst="rect">
                  <a:avLst/>
                </a:prstGeom>
                <a:grpFill/>
                <a:ln w="9525">
                  <a:noFill/>
                  <a:miter lim="800000"/>
                  <a:headEnd/>
                  <a:tailEnd/>
                </a:ln>
              </p:spPr>
              <p:txBody>
                <a:bodyPr/>
                <a:lstStyle/>
                <a:p>
                  <a:pPr>
                    <a:defRPr/>
                  </a:pPr>
                  <a:endParaRPr lang="en-US" dirty="0">
                    <a:ea typeface="+mn-ea"/>
                  </a:endParaRPr>
                </a:p>
              </p:txBody>
            </p:sp>
            <p:sp>
              <p:nvSpPr>
                <p:cNvPr id="1204" name="Rectangle 180"/>
                <p:cNvSpPr>
                  <a:spLocks noChangeArrowheads="1"/>
                </p:cNvSpPr>
                <p:nvPr/>
              </p:nvSpPr>
              <p:spPr bwMode="auto">
                <a:xfrm>
                  <a:off x="2250" y="283"/>
                  <a:ext cx="15" cy="95"/>
                </a:xfrm>
                <a:prstGeom prst="rect">
                  <a:avLst/>
                </a:prstGeom>
                <a:grpFill/>
                <a:ln w="9525">
                  <a:noFill/>
                  <a:miter lim="800000"/>
                  <a:headEnd/>
                  <a:tailEnd/>
                </a:ln>
              </p:spPr>
              <p:txBody>
                <a:bodyPr/>
                <a:lstStyle/>
                <a:p>
                  <a:pPr>
                    <a:defRPr/>
                  </a:pPr>
                  <a:endParaRPr lang="en-US" dirty="0">
                    <a:ea typeface="+mn-ea"/>
                  </a:endParaRPr>
                </a:p>
              </p:txBody>
            </p:sp>
            <p:sp>
              <p:nvSpPr>
                <p:cNvPr id="1205" name="Rectangle 181"/>
                <p:cNvSpPr>
                  <a:spLocks noChangeArrowheads="1"/>
                </p:cNvSpPr>
                <p:nvPr/>
              </p:nvSpPr>
              <p:spPr bwMode="auto">
                <a:xfrm>
                  <a:off x="2266" y="283"/>
                  <a:ext cx="15" cy="95"/>
                </a:xfrm>
                <a:prstGeom prst="rect">
                  <a:avLst/>
                </a:prstGeom>
                <a:grpFill/>
                <a:ln w="9525">
                  <a:noFill/>
                  <a:miter lim="800000"/>
                  <a:headEnd/>
                  <a:tailEnd/>
                </a:ln>
              </p:spPr>
              <p:txBody>
                <a:bodyPr/>
                <a:lstStyle/>
                <a:p>
                  <a:pPr>
                    <a:defRPr/>
                  </a:pPr>
                  <a:endParaRPr lang="en-US" dirty="0">
                    <a:ea typeface="+mn-ea"/>
                  </a:endParaRPr>
                </a:p>
              </p:txBody>
            </p:sp>
            <p:sp>
              <p:nvSpPr>
                <p:cNvPr id="1206" name="Rectangle 182"/>
                <p:cNvSpPr>
                  <a:spLocks noChangeArrowheads="1"/>
                </p:cNvSpPr>
                <p:nvPr/>
              </p:nvSpPr>
              <p:spPr bwMode="auto">
                <a:xfrm>
                  <a:off x="2281" y="283"/>
                  <a:ext cx="16" cy="95"/>
                </a:xfrm>
                <a:prstGeom prst="rect">
                  <a:avLst/>
                </a:prstGeom>
                <a:grpFill/>
                <a:ln w="9525">
                  <a:noFill/>
                  <a:miter lim="800000"/>
                  <a:headEnd/>
                  <a:tailEnd/>
                </a:ln>
              </p:spPr>
              <p:txBody>
                <a:bodyPr/>
                <a:lstStyle/>
                <a:p>
                  <a:pPr>
                    <a:defRPr/>
                  </a:pPr>
                  <a:endParaRPr lang="en-US" dirty="0">
                    <a:ea typeface="+mn-ea"/>
                  </a:endParaRPr>
                </a:p>
              </p:txBody>
            </p:sp>
            <p:sp>
              <p:nvSpPr>
                <p:cNvPr id="1207" name="Rectangle 183"/>
                <p:cNvSpPr>
                  <a:spLocks noChangeArrowheads="1"/>
                </p:cNvSpPr>
                <p:nvPr/>
              </p:nvSpPr>
              <p:spPr bwMode="auto">
                <a:xfrm>
                  <a:off x="2297" y="283"/>
                  <a:ext cx="16" cy="95"/>
                </a:xfrm>
                <a:prstGeom prst="rect">
                  <a:avLst/>
                </a:prstGeom>
                <a:grpFill/>
                <a:ln w="9525">
                  <a:noFill/>
                  <a:miter lim="800000"/>
                  <a:headEnd/>
                  <a:tailEnd/>
                </a:ln>
              </p:spPr>
              <p:txBody>
                <a:bodyPr/>
                <a:lstStyle/>
                <a:p>
                  <a:pPr>
                    <a:defRPr/>
                  </a:pPr>
                  <a:endParaRPr lang="en-US" dirty="0">
                    <a:ea typeface="+mn-ea"/>
                  </a:endParaRPr>
                </a:p>
              </p:txBody>
            </p:sp>
            <p:sp>
              <p:nvSpPr>
                <p:cNvPr id="1208" name="Rectangle 184"/>
                <p:cNvSpPr>
                  <a:spLocks noChangeArrowheads="1"/>
                </p:cNvSpPr>
                <p:nvPr/>
              </p:nvSpPr>
              <p:spPr bwMode="auto">
                <a:xfrm>
                  <a:off x="2314" y="283"/>
                  <a:ext cx="15" cy="95"/>
                </a:xfrm>
                <a:prstGeom prst="rect">
                  <a:avLst/>
                </a:prstGeom>
                <a:grpFill/>
                <a:ln w="9525">
                  <a:noFill/>
                  <a:miter lim="800000"/>
                  <a:headEnd/>
                  <a:tailEnd/>
                </a:ln>
              </p:spPr>
              <p:txBody>
                <a:bodyPr/>
                <a:lstStyle/>
                <a:p>
                  <a:pPr>
                    <a:defRPr/>
                  </a:pPr>
                  <a:endParaRPr lang="en-US" dirty="0">
                    <a:ea typeface="+mn-ea"/>
                  </a:endParaRPr>
                </a:p>
              </p:txBody>
            </p:sp>
            <p:sp>
              <p:nvSpPr>
                <p:cNvPr id="1209" name="Rectangle 185"/>
                <p:cNvSpPr>
                  <a:spLocks noChangeArrowheads="1"/>
                </p:cNvSpPr>
                <p:nvPr/>
              </p:nvSpPr>
              <p:spPr bwMode="auto">
                <a:xfrm>
                  <a:off x="2329" y="283"/>
                  <a:ext cx="15" cy="95"/>
                </a:xfrm>
                <a:prstGeom prst="rect">
                  <a:avLst/>
                </a:prstGeom>
                <a:grpFill/>
                <a:ln w="9525">
                  <a:noFill/>
                  <a:miter lim="800000"/>
                  <a:headEnd/>
                  <a:tailEnd/>
                </a:ln>
              </p:spPr>
              <p:txBody>
                <a:bodyPr/>
                <a:lstStyle/>
                <a:p>
                  <a:pPr>
                    <a:defRPr/>
                  </a:pPr>
                  <a:endParaRPr lang="en-US" dirty="0">
                    <a:ea typeface="+mn-ea"/>
                  </a:endParaRPr>
                </a:p>
              </p:txBody>
            </p:sp>
            <p:sp>
              <p:nvSpPr>
                <p:cNvPr id="1210" name="Rectangle 186"/>
                <p:cNvSpPr>
                  <a:spLocks noChangeArrowheads="1"/>
                </p:cNvSpPr>
                <p:nvPr/>
              </p:nvSpPr>
              <p:spPr bwMode="auto">
                <a:xfrm>
                  <a:off x="2344" y="283"/>
                  <a:ext cx="16" cy="95"/>
                </a:xfrm>
                <a:prstGeom prst="rect">
                  <a:avLst/>
                </a:prstGeom>
                <a:grpFill/>
                <a:ln w="9525">
                  <a:noFill/>
                  <a:miter lim="800000"/>
                  <a:headEnd/>
                  <a:tailEnd/>
                </a:ln>
              </p:spPr>
              <p:txBody>
                <a:bodyPr/>
                <a:lstStyle/>
                <a:p>
                  <a:pPr>
                    <a:defRPr/>
                  </a:pPr>
                  <a:endParaRPr lang="en-US" dirty="0">
                    <a:ea typeface="+mn-ea"/>
                  </a:endParaRPr>
                </a:p>
              </p:txBody>
            </p:sp>
            <p:sp>
              <p:nvSpPr>
                <p:cNvPr id="1211" name="Rectangle 187"/>
                <p:cNvSpPr>
                  <a:spLocks noChangeArrowheads="1"/>
                </p:cNvSpPr>
                <p:nvPr/>
              </p:nvSpPr>
              <p:spPr bwMode="auto">
                <a:xfrm>
                  <a:off x="2360" y="283"/>
                  <a:ext cx="16" cy="95"/>
                </a:xfrm>
                <a:prstGeom prst="rect">
                  <a:avLst/>
                </a:prstGeom>
                <a:grpFill/>
                <a:ln w="9525">
                  <a:noFill/>
                  <a:miter lim="800000"/>
                  <a:headEnd/>
                  <a:tailEnd/>
                </a:ln>
              </p:spPr>
              <p:txBody>
                <a:bodyPr/>
                <a:lstStyle/>
                <a:p>
                  <a:pPr>
                    <a:defRPr/>
                  </a:pPr>
                  <a:endParaRPr lang="en-US" dirty="0">
                    <a:ea typeface="+mn-ea"/>
                  </a:endParaRPr>
                </a:p>
              </p:txBody>
            </p:sp>
            <p:sp>
              <p:nvSpPr>
                <p:cNvPr id="1212" name="Rectangle 188"/>
                <p:cNvSpPr>
                  <a:spLocks noChangeArrowheads="1"/>
                </p:cNvSpPr>
                <p:nvPr/>
              </p:nvSpPr>
              <p:spPr bwMode="auto">
                <a:xfrm>
                  <a:off x="2377" y="283"/>
                  <a:ext cx="14" cy="95"/>
                </a:xfrm>
                <a:prstGeom prst="rect">
                  <a:avLst/>
                </a:prstGeom>
                <a:grpFill/>
                <a:ln w="9525">
                  <a:noFill/>
                  <a:miter lim="800000"/>
                  <a:headEnd/>
                  <a:tailEnd/>
                </a:ln>
              </p:spPr>
              <p:txBody>
                <a:bodyPr/>
                <a:lstStyle/>
                <a:p>
                  <a:pPr>
                    <a:defRPr/>
                  </a:pPr>
                  <a:endParaRPr lang="en-US" dirty="0">
                    <a:ea typeface="+mn-ea"/>
                  </a:endParaRPr>
                </a:p>
              </p:txBody>
            </p:sp>
            <p:sp>
              <p:nvSpPr>
                <p:cNvPr id="1213" name="Rectangle 189"/>
                <p:cNvSpPr>
                  <a:spLocks noChangeArrowheads="1"/>
                </p:cNvSpPr>
                <p:nvPr/>
              </p:nvSpPr>
              <p:spPr bwMode="auto">
                <a:xfrm>
                  <a:off x="2391" y="283"/>
                  <a:ext cx="16" cy="95"/>
                </a:xfrm>
                <a:prstGeom prst="rect">
                  <a:avLst/>
                </a:prstGeom>
                <a:grpFill/>
                <a:ln w="9525">
                  <a:noFill/>
                  <a:miter lim="800000"/>
                  <a:headEnd/>
                  <a:tailEnd/>
                </a:ln>
              </p:spPr>
              <p:txBody>
                <a:bodyPr/>
                <a:lstStyle/>
                <a:p>
                  <a:pPr>
                    <a:defRPr/>
                  </a:pPr>
                  <a:endParaRPr lang="en-US" dirty="0">
                    <a:ea typeface="+mn-ea"/>
                  </a:endParaRPr>
                </a:p>
              </p:txBody>
            </p:sp>
            <p:sp>
              <p:nvSpPr>
                <p:cNvPr id="1214" name="Rectangle 190"/>
                <p:cNvSpPr>
                  <a:spLocks noChangeArrowheads="1"/>
                </p:cNvSpPr>
                <p:nvPr/>
              </p:nvSpPr>
              <p:spPr bwMode="auto">
                <a:xfrm>
                  <a:off x="2407" y="283"/>
                  <a:ext cx="16" cy="95"/>
                </a:xfrm>
                <a:prstGeom prst="rect">
                  <a:avLst/>
                </a:prstGeom>
                <a:grpFill/>
                <a:ln w="9525">
                  <a:noFill/>
                  <a:miter lim="800000"/>
                  <a:headEnd/>
                  <a:tailEnd/>
                </a:ln>
              </p:spPr>
              <p:txBody>
                <a:bodyPr/>
                <a:lstStyle/>
                <a:p>
                  <a:pPr>
                    <a:defRPr/>
                  </a:pPr>
                  <a:endParaRPr lang="en-US" dirty="0">
                    <a:ea typeface="+mn-ea"/>
                  </a:endParaRPr>
                </a:p>
              </p:txBody>
            </p:sp>
            <p:sp>
              <p:nvSpPr>
                <p:cNvPr id="1215" name="Rectangle 191"/>
                <p:cNvSpPr>
                  <a:spLocks noChangeArrowheads="1"/>
                </p:cNvSpPr>
                <p:nvPr/>
              </p:nvSpPr>
              <p:spPr bwMode="auto">
                <a:xfrm>
                  <a:off x="2423" y="283"/>
                  <a:ext cx="16" cy="95"/>
                </a:xfrm>
                <a:prstGeom prst="rect">
                  <a:avLst/>
                </a:prstGeom>
                <a:grpFill/>
                <a:ln w="9525">
                  <a:noFill/>
                  <a:miter lim="800000"/>
                  <a:headEnd/>
                  <a:tailEnd/>
                </a:ln>
              </p:spPr>
              <p:txBody>
                <a:bodyPr/>
                <a:lstStyle/>
                <a:p>
                  <a:pPr>
                    <a:defRPr/>
                  </a:pPr>
                  <a:endParaRPr lang="en-US" dirty="0">
                    <a:ea typeface="+mn-ea"/>
                  </a:endParaRPr>
                </a:p>
              </p:txBody>
            </p:sp>
            <p:sp>
              <p:nvSpPr>
                <p:cNvPr id="1216" name="Rectangle 192"/>
                <p:cNvSpPr>
                  <a:spLocks noChangeArrowheads="1"/>
                </p:cNvSpPr>
                <p:nvPr/>
              </p:nvSpPr>
              <p:spPr bwMode="auto">
                <a:xfrm>
                  <a:off x="2440" y="283"/>
                  <a:ext cx="14" cy="95"/>
                </a:xfrm>
                <a:prstGeom prst="rect">
                  <a:avLst/>
                </a:prstGeom>
                <a:grpFill/>
                <a:ln w="9525">
                  <a:noFill/>
                  <a:miter lim="800000"/>
                  <a:headEnd/>
                  <a:tailEnd/>
                </a:ln>
              </p:spPr>
              <p:txBody>
                <a:bodyPr/>
                <a:lstStyle/>
                <a:p>
                  <a:pPr>
                    <a:defRPr/>
                  </a:pPr>
                  <a:endParaRPr lang="en-US" dirty="0">
                    <a:ea typeface="+mn-ea"/>
                  </a:endParaRPr>
                </a:p>
              </p:txBody>
            </p:sp>
            <p:sp>
              <p:nvSpPr>
                <p:cNvPr id="1217" name="Rectangle 193"/>
                <p:cNvSpPr>
                  <a:spLocks noChangeArrowheads="1"/>
                </p:cNvSpPr>
                <p:nvPr/>
              </p:nvSpPr>
              <p:spPr bwMode="auto">
                <a:xfrm>
                  <a:off x="2454" y="283"/>
                  <a:ext cx="16" cy="95"/>
                </a:xfrm>
                <a:prstGeom prst="rect">
                  <a:avLst/>
                </a:prstGeom>
                <a:grpFill/>
                <a:ln w="9525">
                  <a:noFill/>
                  <a:miter lim="800000"/>
                  <a:headEnd/>
                  <a:tailEnd/>
                </a:ln>
              </p:spPr>
              <p:txBody>
                <a:bodyPr/>
                <a:lstStyle/>
                <a:p>
                  <a:pPr>
                    <a:defRPr/>
                  </a:pPr>
                  <a:endParaRPr lang="en-US" dirty="0">
                    <a:ea typeface="+mn-ea"/>
                  </a:endParaRPr>
                </a:p>
              </p:txBody>
            </p:sp>
            <p:sp>
              <p:nvSpPr>
                <p:cNvPr id="1218" name="Rectangle 194"/>
                <p:cNvSpPr>
                  <a:spLocks noChangeArrowheads="1"/>
                </p:cNvSpPr>
                <p:nvPr/>
              </p:nvSpPr>
              <p:spPr bwMode="auto">
                <a:xfrm>
                  <a:off x="2470" y="283"/>
                  <a:ext cx="16" cy="95"/>
                </a:xfrm>
                <a:prstGeom prst="rect">
                  <a:avLst/>
                </a:prstGeom>
                <a:grpFill/>
                <a:ln w="9525">
                  <a:noFill/>
                  <a:miter lim="800000"/>
                  <a:headEnd/>
                  <a:tailEnd/>
                </a:ln>
              </p:spPr>
              <p:txBody>
                <a:bodyPr/>
                <a:lstStyle/>
                <a:p>
                  <a:pPr>
                    <a:defRPr/>
                  </a:pPr>
                  <a:endParaRPr lang="en-US" dirty="0">
                    <a:ea typeface="+mn-ea"/>
                  </a:endParaRPr>
                </a:p>
              </p:txBody>
            </p:sp>
            <p:sp>
              <p:nvSpPr>
                <p:cNvPr id="1219" name="Rectangle 195"/>
                <p:cNvSpPr>
                  <a:spLocks noChangeArrowheads="1"/>
                </p:cNvSpPr>
                <p:nvPr/>
              </p:nvSpPr>
              <p:spPr bwMode="auto">
                <a:xfrm>
                  <a:off x="2486" y="283"/>
                  <a:ext cx="15" cy="95"/>
                </a:xfrm>
                <a:prstGeom prst="rect">
                  <a:avLst/>
                </a:prstGeom>
                <a:grpFill/>
                <a:ln w="9525">
                  <a:noFill/>
                  <a:miter lim="800000"/>
                  <a:headEnd/>
                  <a:tailEnd/>
                </a:ln>
              </p:spPr>
              <p:txBody>
                <a:bodyPr/>
                <a:lstStyle/>
                <a:p>
                  <a:pPr>
                    <a:defRPr/>
                  </a:pPr>
                  <a:endParaRPr lang="en-US" dirty="0">
                    <a:ea typeface="+mn-ea"/>
                  </a:endParaRPr>
                </a:p>
              </p:txBody>
            </p:sp>
            <p:sp>
              <p:nvSpPr>
                <p:cNvPr id="1220" name="Rectangle 196"/>
                <p:cNvSpPr>
                  <a:spLocks noChangeArrowheads="1"/>
                </p:cNvSpPr>
                <p:nvPr/>
              </p:nvSpPr>
              <p:spPr bwMode="auto">
                <a:xfrm>
                  <a:off x="2502" y="283"/>
                  <a:ext cx="15" cy="95"/>
                </a:xfrm>
                <a:prstGeom prst="rect">
                  <a:avLst/>
                </a:prstGeom>
                <a:grpFill/>
                <a:ln w="9525">
                  <a:noFill/>
                  <a:miter lim="800000"/>
                  <a:headEnd/>
                  <a:tailEnd/>
                </a:ln>
              </p:spPr>
              <p:txBody>
                <a:bodyPr/>
                <a:lstStyle/>
                <a:p>
                  <a:pPr>
                    <a:defRPr/>
                  </a:pPr>
                  <a:endParaRPr lang="en-US" dirty="0">
                    <a:ea typeface="+mn-ea"/>
                  </a:endParaRPr>
                </a:p>
              </p:txBody>
            </p:sp>
            <p:sp>
              <p:nvSpPr>
                <p:cNvPr id="1221" name="Rectangle 197"/>
                <p:cNvSpPr>
                  <a:spLocks noChangeArrowheads="1"/>
                </p:cNvSpPr>
                <p:nvPr/>
              </p:nvSpPr>
              <p:spPr bwMode="auto">
                <a:xfrm>
                  <a:off x="2517" y="283"/>
                  <a:ext cx="16" cy="95"/>
                </a:xfrm>
                <a:prstGeom prst="rect">
                  <a:avLst/>
                </a:prstGeom>
                <a:grpFill/>
                <a:ln w="9525">
                  <a:noFill/>
                  <a:miter lim="800000"/>
                  <a:headEnd/>
                  <a:tailEnd/>
                </a:ln>
              </p:spPr>
              <p:txBody>
                <a:bodyPr/>
                <a:lstStyle/>
                <a:p>
                  <a:pPr>
                    <a:defRPr/>
                  </a:pPr>
                  <a:endParaRPr lang="en-US" dirty="0">
                    <a:ea typeface="+mn-ea"/>
                  </a:endParaRPr>
                </a:p>
              </p:txBody>
            </p:sp>
            <p:sp>
              <p:nvSpPr>
                <p:cNvPr id="1222" name="Rectangle 198"/>
                <p:cNvSpPr>
                  <a:spLocks noChangeArrowheads="1"/>
                </p:cNvSpPr>
                <p:nvPr/>
              </p:nvSpPr>
              <p:spPr bwMode="auto">
                <a:xfrm>
                  <a:off x="2533" y="283"/>
                  <a:ext cx="16" cy="95"/>
                </a:xfrm>
                <a:prstGeom prst="rect">
                  <a:avLst/>
                </a:prstGeom>
                <a:grpFill/>
                <a:ln w="9525">
                  <a:noFill/>
                  <a:miter lim="800000"/>
                  <a:headEnd/>
                  <a:tailEnd/>
                </a:ln>
              </p:spPr>
              <p:txBody>
                <a:bodyPr/>
                <a:lstStyle/>
                <a:p>
                  <a:pPr>
                    <a:defRPr/>
                  </a:pPr>
                  <a:endParaRPr lang="en-US" dirty="0">
                    <a:ea typeface="+mn-ea"/>
                  </a:endParaRPr>
                </a:p>
              </p:txBody>
            </p:sp>
            <p:sp>
              <p:nvSpPr>
                <p:cNvPr id="1223" name="Rectangle 199"/>
                <p:cNvSpPr>
                  <a:spLocks noChangeArrowheads="1"/>
                </p:cNvSpPr>
                <p:nvPr/>
              </p:nvSpPr>
              <p:spPr bwMode="auto">
                <a:xfrm>
                  <a:off x="2549" y="283"/>
                  <a:ext cx="15" cy="95"/>
                </a:xfrm>
                <a:prstGeom prst="rect">
                  <a:avLst/>
                </a:prstGeom>
                <a:grpFill/>
                <a:ln w="9525">
                  <a:noFill/>
                  <a:miter lim="800000"/>
                  <a:headEnd/>
                  <a:tailEnd/>
                </a:ln>
              </p:spPr>
              <p:txBody>
                <a:bodyPr/>
                <a:lstStyle/>
                <a:p>
                  <a:pPr>
                    <a:defRPr/>
                  </a:pPr>
                  <a:endParaRPr lang="en-US" dirty="0">
                    <a:ea typeface="+mn-ea"/>
                  </a:endParaRPr>
                </a:p>
              </p:txBody>
            </p:sp>
            <p:sp>
              <p:nvSpPr>
                <p:cNvPr id="1224" name="Rectangle 200"/>
                <p:cNvSpPr>
                  <a:spLocks noChangeArrowheads="1"/>
                </p:cNvSpPr>
                <p:nvPr/>
              </p:nvSpPr>
              <p:spPr bwMode="auto">
                <a:xfrm>
                  <a:off x="2565" y="283"/>
                  <a:ext cx="15" cy="95"/>
                </a:xfrm>
                <a:prstGeom prst="rect">
                  <a:avLst/>
                </a:prstGeom>
                <a:grpFill/>
                <a:ln w="9525">
                  <a:noFill/>
                  <a:miter lim="800000"/>
                  <a:headEnd/>
                  <a:tailEnd/>
                </a:ln>
              </p:spPr>
              <p:txBody>
                <a:bodyPr/>
                <a:lstStyle/>
                <a:p>
                  <a:pPr>
                    <a:defRPr/>
                  </a:pPr>
                  <a:endParaRPr lang="en-US" dirty="0">
                    <a:ea typeface="+mn-ea"/>
                  </a:endParaRPr>
                </a:p>
              </p:txBody>
            </p:sp>
            <p:sp>
              <p:nvSpPr>
                <p:cNvPr id="1225" name="Rectangle 201"/>
                <p:cNvSpPr>
                  <a:spLocks noChangeArrowheads="1"/>
                </p:cNvSpPr>
                <p:nvPr/>
              </p:nvSpPr>
              <p:spPr bwMode="auto">
                <a:xfrm>
                  <a:off x="2580" y="283"/>
                  <a:ext cx="16" cy="95"/>
                </a:xfrm>
                <a:prstGeom prst="rect">
                  <a:avLst/>
                </a:prstGeom>
                <a:grpFill/>
                <a:ln w="9525">
                  <a:noFill/>
                  <a:miter lim="800000"/>
                  <a:headEnd/>
                  <a:tailEnd/>
                </a:ln>
              </p:spPr>
              <p:txBody>
                <a:bodyPr/>
                <a:lstStyle/>
                <a:p>
                  <a:pPr>
                    <a:defRPr/>
                  </a:pPr>
                  <a:endParaRPr lang="en-US" dirty="0">
                    <a:ea typeface="+mn-ea"/>
                  </a:endParaRPr>
                </a:p>
              </p:txBody>
            </p:sp>
            <p:sp>
              <p:nvSpPr>
                <p:cNvPr id="1226" name="Rectangle 202"/>
                <p:cNvSpPr>
                  <a:spLocks noChangeArrowheads="1"/>
                </p:cNvSpPr>
                <p:nvPr/>
              </p:nvSpPr>
              <p:spPr bwMode="auto">
                <a:xfrm>
                  <a:off x="2596" y="283"/>
                  <a:ext cx="16" cy="95"/>
                </a:xfrm>
                <a:prstGeom prst="rect">
                  <a:avLst/>
                </a:prstGeom>
                <a:grpFill/>
                <a:ln w="9525">
                  <a:noFill/>
                  <a:miter lim="800000"/>
                  <a:headEnd/>
                  <a:tailEnd/>
                </a:ln>
              </p:spPr>
              <p:txBody>
                <a:bodyPr/>
                <a:lstStyle/>
                <a:p>
                  <a:pPr>
                    <a:defRPr/>
                  </a:pPr>
                  <a:endParaRPr lang="en-US" dirty="0">
                    <a:ea typeface="+mn-ea"/>
                  </a:endParaRPr>
                </a:p>
              </p:txBody>
            </p:sp>
            <p:sp>
              <p:nvSpPr>
                <p:cNvPr id="1227" name="Rectangle 203"/>
                <p:cNvSpPr>
                  <a:spLocks noChangeArrowheads="1"/>
                </p:cNvSpPr>
                <p:nvPr/>
              </p:nvSpPr>
              <p:spPr bwMode="auto">
                <a:xfrm>
                  <a:off x="2613" y="283"/>
                  <a:ext cx="15" cy="95"/>
                </a:xfrm>
                <a:prstGeom prst="rect">
                  <a:avLst/>
                </a:prstGeom>
                <a:grpFill/>
                <a:ln w="9525">
                  <a:noFill/>
                  <a:miter lim="800000"/>
                  <a:headEnd/>
                  <a:tailEnd/>
                </a:ln>
              </p:spPr>
              <p:txBody>
                <a:bodyPr/>
                <a:lstStyle/>
                <a:p>
                  <a:pPr>
                    <a:defRPr/>
                  </a:pPr>
                  <a:endParaRPr lang="en-US" dirty="0">
                    <a:ea typeface="+mn-ea"/>
                  </a:endParaRPr>
                </a:p>
              </p:txBody>
            </p:sp>
            <p:sp>
              <p:nvSpPr>
                <p:cNvPr id="1228" name="Rectangle 204"/>
                <p:cNvSpPr>
                  <a:spLocks noChangeArrowheads="1"/>
                </p:cNvSpPr>
                <p:nvPr/>
              </p:nvSpPr>
              <p:spPr bwMode="auto">
                <a:xfrm>
                  <a:off x="2628" y="283"/>
                  <a:ext cx="15" cy="95"/>
                </a:xfrm>
                <a:prstGeom prst="rect">
                  <a:avLst/>
                </a:prstGeom>
                <a:grpFill/>
                <a:ln w="9525">
                  <a:noFill/>
                  <a:miter lim="800000"/>
                  <a:headEnd/>
                  <a:tailEnd/>
                </a:ln>
              </p:spPr>
              <p:txBody>
                <a:bodyPr/>
                <a:lstStyle/>
                <a:p>
                  <a:pPr>
                    <a:defRPr/>
                  </a:pPr>
                  <a:endParaRPr lang="en-US" dirty="0">
                    <a:ea typeface="+mn-ea"/>
                  </a:endParaRPr>
                </a:p>
              </p:txBody>
            </p:sp>
            <p:sp>
              <p:nvSpPr>
                <p:cNvPr id="1229" name="Rectangle 205"/>
                <p:cNvSpPr>
                  <a:spLocks noChangeArrowheads="1"/>
                </p:cNvSpPr>
                <p:nvPr/>
              </p:nvSpPr>
              <p:spPr bwMode="auto">
                <a:xfrm>
                  <a:off x="2643" y="283"/>
                  <a:ext cx="16" cy="95"/>
                </a:xfrm>
                <a:prstGeom prst="rect">
                  <a:avLst/>
                </a:prstGeom>
                <a:grpFill/>
                <a:ln w="9525">
                  <a:noFill/>
                  <a:miter lim="800000"/>
                  <a:headEnd/>
                  <a:tailEnd/>
                </a:ln>
              </p:spPr>
              <p:txBody>
                <a:bodyPr/>
                <a:lstStyle/>
                <a:p>
                  <a:pPr>
                    <a:defRPr/>
                  </a:pPr>
                  <a:endParaRPr lang="en-US" dirty="0">
                    <a:ea typeface="+mn-ea"/>
                  </a:endParaRPr>
                </a:p>
              </p:txBody>
            </p:sp>
            <p:sp>
              <p:nvSpPr>
                <p:cNvPr id="1230" name="Rectangle 206"/>
                <p:cNvSpPr>
                  <a:spLocks noChangeArrowheads="1"/>
                </p:cNvSpPr>
                <p:nvPr/>
              </p:nvSpPr>
              <p:spPr bwMode="auto">
                <a:xfrm>
                  <a:off x="2659" y="283"/>
                  <a:ext cx="16" cy="95"/>
                </a:xfrm>
                <a:prstGeom prst="rect">
                  <a:avLst/>
                </a:prstGeom>
                <a:grpFill/>
                <a:ln w="9525">
                  <a:noFill/>
                  <a:miter lim="800000"/>
                  <a:headEnd/>
                  <a:tailEnd/>
                </a:ln>
              </p:spPr>
              <p:txBody>
                <a:bodyPr/>
                <a:lstStyle/>
                <a:p>
                  <a:pPr>
                    <a:defRPr/>
                  </a:pPr>
                  <a:endParaRPr lang="en-US" dirty="0">
                    <a:ea typeface="+mn-ea"/>
                  </a:endParaRPr>
                </a:p>
              </p:txBody>
            </p:sp>
            <p:sp>
              <p:nvSpPr>
                <p:cNvPr id="1231" name="Rectangle 207"/>
                <p:cNvSpPr>
                  <a:spLocks noChangeArrowheads="1"/>
                </p:cNvSpPr>
                <p:nvPr/>
              </p:nvSpPr>
              <p:spPr bwMode="auto">
                <a:xfrm>
                  <a:off x="2676" y="283"/>
                  <a:ext cx="15" cy="95"/>
                </a:xfrm>
                <a:prstGeom prst="rect">
                  <a:avLst/>
                </a:prstGeom>
                <a:grpFill/>
                <a:ln w="9525">
                  <a:noFill/>
                  <a:miter lim="800000"/>
                  <a:headEnd/>
                  <a:tailEnd/>
                </a:ln>
              </p:spPr>
              <p:txBody>
                <a:bodyPr/>
                <a:lstStyle/>
                <a:p>
                  <a:pPr>
                    <a:defRPr/>
                  </a:pPr>
                  <a:endParaRPr lang="en-US" dirty="0">
                    <a:ea typeface="+mn-ea"/>
                  </a:endParaRPr>
                </a:p>
              </p:txBody>
            </p:sp>
            <p:sp>
              <p:nvSpPr>
                <p:cNvPr id="1232" name="Rectangle 208"/>
                <p:cNvSpPr>
                  <a:spLocks noChangeArrowheads="1"/>
                </p:cNvSpPr>
                <p:nvPr/>
              </p:nvSpPr>
              <p:spPr bwMode="auto">
                <a:xfrm>
                  <a:off x="2691" y="283"/>
                  <a:ext cx="15" cy="95"/>
                </a:xfrm>
                <a:prstGeom prst="rect">
                  <a:avLst/>
                </a:prstGeom>
                <a:grpFill/>
                <a:ln w="9525">
                  <a:noFill/>
                  <a:miter lim="800000"/>
                  <a:headEnd/>
                  <a:tailEnd/>
                </a:ln>
              </p:spPr>
              <p:txBody>
                <a:bodyPr/>
                <a:lstStyle/>
                <a:p>
                  <a:pPr>
                    <a:defRPr/>
                  </a:pPr>
                  <a:endParaRPr lang="en-US" dirty="0">
                    <a:ea typeface="+mn-ea"/>
                  </a:endParaRPr>
                </a:p>
              </p:txBody>
            </p:sp>
            <p:sp>
              <p:nvSpPr>
                <p:cNvPr id="1233" name="Rectangle 209"/>
                <p:cNvSpPr>
                  <a:spLocks noChangeArrowheads="1"/>
                </p:cNvSpPr>
                <p:nvPr/>
              </p:nvSpPr>
              <p:spPr bwMode="auto">
                <a:xfrm>
                  <a:off x="2706" y="283"/>
                  <a:ext cx="16" cy="95"/>
                </a:xfrm>
                <a:prstGeom prst="rect">
                  <a:avLst/>
                </a:prstGeom>
                <a:grpFill/>
                <a:ln w="9525">
                  <a:noFill/>
                  <a:miter lim="800000"/>
                  <a:headEnd/>
                  <a:tailEnd/>
                </a:ln>
              </p:spPr>
              <p:txBody>
                <a:bodyPr/>
                <a:lstStyle/>
                <a:p>
                  <a:pPr>
                    <a:defRPr/>
                  </a:pPr>
                  <a:endParaRPr lang="en-US" dirty="0">
                    <a:ea typeface="+mn-ea"/>
                  </a:endParaRPr>
                </a:p>
              </p:txBody>
            </p:sp>
            <p:sp>
              <p:nvSpPr>
                <p:cNvPr id="1234" name="Rectangle 210"/>
                <p:cNvSpPr>
                  <a:spLocks noChangeArrowheads="1"/>
                </p:cNvSpPr>
                <p:nvPr/>
              </p:nvSpPr>
              <p:spPr bwMode="auto">
                <a:xfrm>
                  <a:off x="2722" y="283"/>
                  <a:ext cx="16" cy="95"/>
                </a:xfrm>
                <a:prstGeom prst="rect">
                  <a:avLst/>
                </a:prstGeom>
                <a:grpFill/>
                <a:ln w="9525">
                  <a:noFill/>
                  <a:miter lim="800000"/>
                  <a:headEnd/>
                  <a:tailEnd/>
                </a:ln>
              </p:spPr>
              <p:txBody>
                <a:bodyPr/>
                <a:lstStyle/>
                <a:p>
                  <a:pPr>
                    <a:defRPr/>
                  </a:pPr>
                  <a:endParaRPr lang="en-US" dirty="0">
                    <a:ea typeface="+mn-ea"/>
                  </a:endParaRPr>
                </a:p>
              </p:txBody>
            </p:sp>
            <p:sp>
              <p:nvSpPr>
                <p:cNvPr id="1235" name="Rectangle 211"/>
                <p:cNvSpPr>
                  <a:spLocks noChangeArrowheads="1"/>
                </p:cNvSpPr>
                <p:nvPr/>
              </p:nvSpPr>
              <p:spPr bwMode="auto">
                <a:xfrm>
                  <a:off x="2739" y="283"/>
                  <a:ext cx="14" cy="95"/>
                </a:xfrm>
                <a:prstGeom prst="rect">
                  <a:avLst/>
                </a:prstGeom>
                <a:grpFill/>
                <a:ln w="9525">
                  <a:noFill/>
                  <a:miter lim="800000"/>
                  <a:headEnd/>
                  <a:tailEnd/>
                </a:ln>
              </p:spPr>
              <p:txBody>
                <a:bodyPr/>
                <a:lstStyle/>
                <a:p>
                  <a:pPr>
                    <a:defRPr/>
                  </a:pPr>
                  <a:endParaRPr lang="en-US" dirty="0">
                    <a:ea typeface="+mn-ea"/>
                  </a:endParaRPr>
                </a:p>
              </p:txBody>
            </p:sp>
            <p:sp>
              <p:nvSpPr>
                <p:cNvPr id="1236" name="Rectangle 212"/>
                <p:cNvSpPr>
                  <a:spLocks noChangeArrowheads="1"/>
                </p:cNvSpPr>
                <p:nvPr/>
              </p:nvSpPr>
              <p:spPr bwMode="auto">
                <a:xfrm>
                  <a:off x="2753" y="283"/>
                  <a:ext cx="16" cy="95"/>
                </a:xfrm>
                <a:prstGeom prst="rect">
                  <a:avLst/>
                </a:prstGeom>
                <a:grpFill/>
                <a:ln w="9525">
                  <a:noFill/>
                  <a:miter lim="800000"/>
                  <a:headEnd/>
                  <a:tailEnd/>
                </a:ln>
              </p:spPr>
              <p:txBody>
                <a:bodyPr/>
                <a:lstStyle/>
                <a:p>
                  <a:pPr>
                    <a:defRPr/>
                  </a:pPr>
                  <a:endParaRPr lang="en-US" dirty="0">
                    <a:ea typeface="+mn-ea"/>
                  </a:endParaRPr>
                </a:p>
              </p:txBody>
            </p:sp>
            <p:sp>
              <p:nvSpPr>
                <p:cNvPr id="1237" name="Rectangle 213"/>
                <p:cNvSpPr>
                  <a:spLocks noChangeArrowheads="1"/>
                </p:cNvSpPr>
                <p:nvPr/>
              </p:nvSpPr>
              <p:spPr bwMode="auto">
                <a:xfrm>
                  <a:off x="2769" y="283"/>
                  <a:ext cx="16" cy="95"/>
                </a:xfrm>
                <a:prstGeom prst="rect">
                  <a:avLst/>
                </a:prstGeom>
                <a:grpFill/>
                <a:ln w="9525">
                  <a:noFill/>
                  <a:miter lim="800000"/>
                  <a:headEnd/>
                  <a:tailEnd/>
                </a:ln>
              </p:spPr>
              <p:txBody>
                <a:bodyPr/>
                <a:lstStyle/>
                <a:p>
                  <a:pPr>
                    <a:defRPr/>
                  </a:pPr>
                  <a:endParaRPr lang="en-US" dirty="0">
                    <a:ea typeface="+mn-ea"/>
                  </a:endParaRPr>
                </a:p>
              </p:txBody>
            </p:sp>
            <p:sp>
              <p:nvSpPr>
                <p:cNvPr id="1238" name="Rectangle 214"/>
                <p:cNvSpPr>
                  <a:spLocks noChangeArrowheads="1"/>
                </p:cNvSpPr>
                <p:nvPr/>
              </p:nvSpPr>
              <p:spPr bwMode="auto">
                <a:xfrm>
                  <a:off x="2785" y="283"/>
                  <a:ext cx="15" cy="95"/>
                </a:xfrm>
                <a:prstGeom prst="rect">
                  <a:avLst/>
                </a:prstGeom>
                <a:grpFill/>
                <a:ln w="9525">
                  <a:noFill/>
                  <a:miter lim="800000"/>
                  <a:headEnd/>
                  <a:tailEnd/>
                </a:ln>
              </p:spPr>
              <p:txBody>
                <a:bodyPr/>
                <a:lstStyle/>
                <a:p>
                  <a:pPr>
                    <a:defRPr/>
                  </a:pPr>
                  <a:endParaRPr lang="en-US" dirty="0">
                    <a:ea typeface="+mn-ea"/>
                  </a:endParaRPr>
                </a:p>
              </p:txBody>
            </p:sp>
            <p:sp>
              <p:nvSpPr>
                <p:cNvPr id="1239" name="Rectangle 215"/>
                <p:cNvSpPr>
                  <a:spLocks noChangeArrowheads="1"/>
                </p:cNvSpPr>
                <p:nvPr/>
              </p:nvSpPr>
              <p:spPr bwMode="auto">
                <a:xfrm>
                  <a:off x="2801" y="283"/>
                  <a:ext cx="15" cy="95"/>
                </a:xfrm>
                <a:prstGeom prst="rect">
                  <a:avLst/>
                </a:prstGeom>
                <a:grpFill/>
                <a:ln w="9525">
                  <a:noFill/>
                  <a:miter lim="800000"/>
                  <a:headEnd/>
                  <a:tailEnd/>
                </a:ln>
              </p:spPr>
              <p:txBody>
                <a:bodyPr/>
                <a:lstStyle/>
                <a:p>
                  <a:pPr>
                    <a:defRPr/>
                  </a:pPr>
                  <a:endParaRPr lang="en-US" dirty="0">
                    <a:ea typeface="+mn-ea"/>
                  </a:endParaRPr>
                </a:p>
              </p:txBody>
            </p:sp>
            <p:sp>
              <p:nvSpPr>
                <p:cNvPr id="1240" name="Rectangle 216"/>
                <p:cNvSpPr>
                  <a:spLocks noChangeArrowheads="1"/>
                </p:cNvSpPr>
                <p:nvPr/>
              </p:nvSpPr>
              <p:spPr bwMode="auto">
                <a:xfrm>
                  <a:off x="2816" y="283"/>
                  <a:ext cx="16" cy="95"/>
                </a:xfrm>
                <a:prstGeom prst="rect">
                  <a:avLst/>
                </a:prstGeom>
                <a:grpFill/>
                <a:ln w="9525">
                  <a:noFill/>
                  <a:miter lim="800000"/>
                  <a:headEnd/>
                  <a:tailEnd/>
                </a:ln>
              </p:spPr>
              <p:txBody>
                <a:bodyPr/>
                <a:lstStyle/>
                <a:p>
                  <a:pPr>
                    <a:defRPr/>
                  </a:pPr>
                  <a:endParaRPr lang="en-US" dirty="0">
                    <a:ea typeface="+mn-ea"/>
                  </a:endParaRPr>
                </a:p>
              </p:txBody>
            </p:sp>
            <p:sp>
              <p:nvSpPr>
                <p:cNvPr id="1241" name="Rectangle 217"/>
                <p:cNvSpPr>
                  <a:spLocks noChangeArrowheads="1"/>
                </p:cNvSpPr>
                <p:nvPr/>
              </p:nvSpPr>
              <p:spPr bwMode="auto">
                <a:xfrm>
                  <a:off x="2832" y="283"/>
                  <a:ext cx="16" cy="95"/>
                </a:xfrm>
                <a:prstGeom prst="rect">
                  <a:avLst/>
                </a:prstGeom>
                <a:grpFill/>
                <a:ln w="9525">
                  <a:noFill/>
                  <a:miter lim="800000"/>
                  <a:headEnd/>
                  <a:tailEnd/>
                </a:ln>
              </p:spPr>
              <p:txBody>
                <a:bodyPr/>
                <a:lstStyle/>
                <a:p>
                  <a:pPr>
                    <a:defRPr/>
                  </a:pPr>
                  <a:endParaRPr lang="en-US" dirty="0">
                    <a:ea typeface="+mn-ea"/>
                  </a:endParaRPr>
                </a:p>
              </p:txBody>
            </p:sp>
            <p:sp>
              <p:nvSpPr>
                <p:cNvPr id="1242" name="Rectangle 218"/>
                <p:cNvSpPr>
                  <a:spLocks noChangeArrowheads="1"/>
                </p:cNvSpPr>
                <p:nvPr/>
              </p:nvSpPr>
              <p:spPr bwMode="auto">
                <a:xfrm>
                  <a:off x="2848" y="283"/>
                  <a:ext cx="15" cy="95"/>
                </a:xfrm>
                <a:prstGeom prst="rect">
                  <a:avLst/>
                </a:prstGeom>
                <a:grpFill/>
                <a:ln w="9525">
                  <a:noFill/>
                  <a:miter lim="800000"/>
                  <a:headEnd/>
                  <a:tailEnd/>
                </a:ln>
              </p:spPr>
              <p:txBody>
                <a:bodyPr/>
                <a:lstStyle/>
                <a:p>
                  <a:pPr>
                    <a:defRPr/>
                  </a:pPr>
                  <a:endParaRPr lang="en-US" dirty="0">
                    <a:ea typeface="+mn-ea"/>
                  </a:endParaRPr>
                </a:p>
              </p:txBody>
            </p:sp>
            <p:sp>
              <p:nvSpPr>
                <p:cNvPr id="1243" name="Rectangle 219"/>
                <p:cNvSpPr>
                  <a:spLocks noChangeArrowheads="1"/>
                </p:cNvSpPr>
                <p:nvPr/>
              </p:nvSpPr>
              <p:spPr bwMode="auto">
                <a:xfrm>
                  <a:off x="2864" y="283"/>
                  <a:ext cx="15" cy="95"/>
                </a:xfrm>
                <a:prstGeom prst="rect">
                  <a:avLst/>
                </a:prstGeom>
                <a:grpFill/>
                <a:ln w="9525">
                  <a:noFill/>
                  <a:miter lim="800000"/>
                  <a:headEnd/>
                  <a:tailEnd/>
                </a:ln>
              </p:spPr>
              <p:txBody>
                <a:bodyPr/>
                <a:lstStyle/>
                <a:p>
                  <a:pPr>
                    <a:defRPr/>
                  </a:pPr>
                  <a:endParaRPr lang="en-US" dirty="0">
                    <a:ea typeface="+mn-ea"/>
                  </a:endParaRPr>
                </a:p>
              </p:txBody>
            </p:sp>
            <p:sp>
              <p:nvSpPr>
                <p:cNvPr id="1244" name="Rectangle 220"/>
                <p:cNvSpPr>
                  <a:spLocks noChangeArrowheads="1"/>
                </p:cNvSpPr>
                <p:nvPr/>
              </p:nvSpPr>
              <p:spPr bwMode="auto">
                <a:xfrm>
                  <a:off x="2879" y="283"/>
                  <a:ext cx="15" cy="95"/>
                </a:xfrm>
                <a:prstGeom prst="rect">
                  <a:avLst/>
                </a:prstGeom>
                <a:grpFill/>
                <a:ln w="9525">
                  <a:noFill/>
                  <a:miter lim="800000"/>
                  <a:headEnd/>
                  <a:tailEnd/>
                </a:ln>
              </p:spPr>
              <p:txBody>
                <a:bodyPr/>
                <a:lstStyle/>
                <a:p>
                  <a:pPr>
                    <a:defRPr/>
                  </a:pPr>
                  <a:endParaRPr lang="en-US" dirty="0">
                    <a:ea typeface="+mn-ea"/>
                  </a:endParaRPr>
                </a:p>
              </p:txBody>
            </p:sp>
            <p:sp>
              <p:nvSpPr>
                <p:cNvPr id="1245" name="Rectangle 221"/>
                <p:cNvSpPr>
                  <a:spLocks noChangeArrowheads="1"/>
                </p:cNvSpPr>
                <p:nvPr/>
              </p:nvSpPr>
              <p:spPr bwMode="auto">
                <a:xfrm>
                  <a:off x="2894" y="283"/>
                  <a:ext cx="16" cy="95"/>
                </a:xfrm>
                <a:prstGeom prst="rect">
                  <a:avLst/>
                </a:prstGeom>
                <a:grpFill/>
                <a:ln w="9525">
                  <a:noFill/>
                  <a:miter lim="800000"/>
                  <a:headEnd/>
                  <a:tailEnd/>
                </a:ln>
              </p:spPr>
              <p:txBody>
                <a:bodyPr/>
                <a:lstStyle/>
                <a:p>
                  <a:pPr>
                    <a:defRPr/>
                  </a:pPr>
                  <a:endParaRPr lang="en-US" dirty="0">
                    <a:ea typeface="+mn-ea"/>
                  </a:endParaRPr>
                </a:p>
              </p:txBody>
            </p:sp>
            <p:sp>
              <p:nvSpPr>
                <p:cNvPr id="1246" name="Rectangle 222"/>
                <p:cNvSpPr>
                  <a:spLocks noChangeArrowheads="1"/>
                </p:cNvSpPr>
                <p:nvPr/>
              </p:nvSpPr>
              <p:spPr bwMode="auto">
                <a:xfrm>
                  <a:off x="2910" y="283"/>
                  <a:ext cx="15" cy="95"/>
                </a:xfrm>
                <a:prstGeom prst="rect">
                  <a:avLst/>
                </a:prstGeom>
                <a:grpFill/>
                <a:ln w="9525">
                  <a:noFill/>
                  <a:miter lim="800000"/>
                  <a:headEnd/>
                  <a:tailEnd/>
                </a:ln>
              </p:spPr>
              <p:txBody>
                <a:bodyPr/>
                <a:lstStyle/>
                <a:p>
                  <a:pPr>
                    <a:defRPr/>
                  </a:pPr>
                  <a:endParaRPr lang="en-US" dirty="0">
                    <a:ea typeface="+mn-ea"/>
                  </a:endParaRPr>
                </a:p>
              </p:txBody>
            </p:sp>
            <p:sp>
              <p:nvSpPr>
                <p:cNvPr id="1247" name="Rectangle 223"/>
                <p:cNvSpPr>
                  <a:spLocks noChangeArrowheads="1"/>
                </p:cNvSpPr>
                <p:nvPr/>
              </p:nvSpPr>
              <p:spPr bwMode="auto">
                <a:xfrm>
                  <a:off x="2925" y="283"/>
                  <a:ext cx="15" cy="95"/>
                </a:xfrm>
                <a:prstGeom prst="rect">
                  <a:avLst/>
                </a:prstGeom>
                <a:grpFill/>
                <a:ln w="9525">
                  <a:noFill/>
                  <a:miter lim="800000"/>
                  <a:headEnd/>
                  <a:tailEnd/>
                </a:ln>
              </p:spPr>
              <p:txBody>
                <a:bodyPr/>
                <a:lstStyle/>
                <a:p>
                  <a:pPr>
                    <a:defRPr/>
                  </a:pPr>
                  <a:endParaRPr lang="en-US" dirty="0">
                    <a:ea typeface="+mn-ea"/>
                  </a:endParaRPr>
                </a:p>
              </p:txBody>
            </p:sp>
            <p:sp>
              <p:nvSpPr>
                <p:cNvPr id="1248" name="Rectangle 224"/>
                <p:cNvSpPr>
                  <a:spLocks noChangeArrowheads="1"/>
                </p:cNvSpPr>
                <p:nvPr/>
              </p:nvSpPr>
              <p:spPr bwMode="auto">
                <a:xfrm>
                  <a:off x="2941" y="283"/>
                  <a:ext cx="16" cy="95"/>
                </a:xfrm>
                <a:prstGeom prst="rect">
                  <a:avLst/>
                </a:prstGeom>
                <a:grpFill/>
                <a:ln w="9525">
                  <a:noFill/>
                  <a:miter lim="800000"/>
                  <a:headEnd/>
                  <a:tailEnd/>
                </a:ln>
              </p:spPr>
              <p:txBody>
                <a:bodyPr/>
                <a:lstStyle/>
                <a:p>
                  <a:pPr>
                    <a:defRPr/>
                  </a:pPr>
                  <a:endParaRPr lang="en-US" dirty="0">
                    <a:ea typeface="+mn-ea"/>
                  </a:endParaRPr>
                </a:p>
              </p:txBody>
            </p:sp>
            <p:sp>
              <p:nvSpPr>
                <p:cNvPr id="1249" name="Rectangle 225"/>
                <p:cNvSpPr>
                  <a:spLocks noChangeArrowheads="1"/>
                </p:cNvSpPr>
                <p:nvPr/>
              </p:nvSpPr>
              <p:spPr bwMode="auto">
                <a:xfrm>
                  <a:off x="2957" y="283"/>
                  <a:ext cx="16" cy="95"/>
                </a:xfrm>
                <a:prstGeom prst="rect">
                  <a:avLst/>
                </a:prstGeom>
                <a:grpFill/>
                <a:ln w="9525">
                  <a:noFill/>
                  <a:miter lim="800000"/>
                  <a:headEnd/>
                  <a:tailEnd/>
                </a:ln>
              </p:spPr>
              <p:txBody>
                <a:bodyPr/>
                <a:lstStyle/>
                <a:p>
                  <a:pPr>
                    <a:defRPr/>
                  </a:pPr>
                  <a:endParaRPr lang="en-US" dirty="0">
                    <a:ea typeface="+mn-ea"/>
                  </a:endParaRPr>
                </a:p>
              </p:txBody>
            </p:sp>
            <p:sp>
              <p:nvSpPr>
                <p:cNvPr id="1250" name="Rectangle 226"/>
                <p:cNvSpPr>
                  <a:spLocks noChangeArrowheads="1"/>
                </p:cNvSpPr>
                <p:nvPr/>
              </p:nvSpPr>
              <p:spPr bwMode="auto">
                <a:xfrm>
                  <a:off x="2973" y="283"/>
                  <a:ext cx="15" cy="95"/>
                </a:xfrm>
                <a:prstGeom prst="rect">
                  <a:avLst/>
                </a:prstGeom>
                <a:grpFill/>
                <a:ln w="9525">
                  <a:noFill/>
                  <a:miter lim="800000"/>
                  <a:headEnd/>
                  <a:tailEnd/>
                </a:ln>
              </p:spPr>
              <p:txBody>
                <a:bodyPr/>
                <a:lstStyle/>
                <a:p>
                  <a:pPr>
                    <a:defRPr/>
                  </a:pPr>
                  <a:endParaRPr lang="en-US" dirty="0">
                    <a:ea typeface="+mn-ea"/>
                  </a:endParaRPr>
                </a:p>
              </p:txBody>
            </p:sp>
            <p:sp>
              <p:nvSpPr>
                <p:cNvPr id="1251" name="Rectangle 227"/>
                <p:cNvSpPr>
                  <a:spLocks noChangeArrowheads="1"/>
                </p:cNvSpPr>
                <p:nvPr/>
              </p:nvSpPr>
              <p:spPr bwMode="auto">
                <a:xfrm>
                  <a:off x="2990" y="283"/>
                  <a:ext cx="14" cy="95"/>
                </a:xfrm>
                <a:prstGeom prst="rect">
                  <a:avLst/>
                </a:prstGeom>
                <a:grpFill/>
                <a:ln w="9525">
                  <a:noFill/>
                  <a:miter lim="800000"/>
                  <a:headEnd/>
                  <a:tailEnd/>
                </a:ln>
              </p:spPr>
              <p:txBody>
                <a:bodyPr/>
                <a:lstStyle/>
                <a:p>
                  <a:pPr>
                    <a:defRPr/>
                  </a:pPr>
                  <a:endParaRPr lang="en-US" dirty="0">
                    <a:ea typeface="+mn-ea"/>
                  </a:endParaRPr>
                </a:p>
              </p:txBody>
            </p:sp>
            <p:sp>
              <p:nvSpPr>
                <p:cNvPr id="1252" name="Rectangle 228"/>
                <p:cNvSpPr>
                  <a:spLocks noChangeArrowheads="1"/>
                </p:cNvSpPr>
                <p:nvPr/>
              </p:nvSpPr>
              <p:spPr bwMode="auto">
                <a:xfrm>
                  <a:off x="3004" y="283"/>
                  <a:ext cx="16" cy="95"/>
                </a:xfrm>
                <a:prstGeom prst="rect">
                  <a:avLst/>
                </a:prstGeom>
                <a:grpFill/>
                <a:ln w="9525">
                  <a:noFill/>
                  <a:miter lim="800000"/>
                  <a:headEnd/>
                  <a:tailEnd/>
                </a:ln>
              </p:spPr>
              <p:txBody>
                <a:bodyPr/>
                <a:lstStyle/>
                <a:p>
                  <a:pPr>
                    <a:defRPr/>
                  </a:pPr>
                  <a:endParaRPr lang="en-US" dirty="0">
                    <a:ea typeface="+mn-ea"/>
                  </a:endParaRPr>
                </a:p>
              </p:txBody>
            </p:sp>
            <p:sp>
              <p:nvSpPr>
                <p:cNvPr id="1253" name="Rectangle 229"/>
                <p:cNvSpPr>
                  <a:spLocks noChangeArrowheads="1"/>
                </p:cNvSpPr>
                <p:nvPr/>
              </p:nvSpPr>
              <p:spPr bwMode="auto">
                <a:xfrm>
                  <a:off x="3020" y="283"/>
                  <a:ext cx="16" cy="95"/>
                </a:xfrm>
                <a:prstGeom prst="rect">
                  <a:avLst/>
                </a:prstGeom>
                <a:grpFill/>
                <a:ln w="9525">
                  <a:noFill/>
                  <a:miter lim="800000"/>
                  <a:headEnd/>
                  <a:tailEnd/>
                </a:ln>
              </p:spPr>
              <p:txBody>
                <a:bodyPr/>
                <a:lstStyle/>
                <a:p>
                  <a:pPr>
                    <a:defRPr/>
                  </a:pPr>
                  <a:endParaRPr lang="en-US" dirty="0">
                    <a:ea typeface="+mn-ea"/>
                  </a:endParaRPr>
                </a:p>
              </p:txBody>
            </p:sp>
            <p:sp>
              <p:nvSpPr>
                <p:cNvPr id="1254" name="Rectangle 230"/>
                <p:cNvSpPr>
                  <a:spLocks noChangeArrowheads="1"/>
                </p:cNvSpPr>
                <p:nvPr/>
              </p:nvSpPr>
              <p:spPr bwMode="auto">
                <a:xfrm>
                  <a:off x="3036" y="283"/>
                  <a:ext cx="15" cy="95"/>
                </a:xfrm>
                <a:prstGeom prst="rect">
                  <a:avLst/>
                </a:prstGeom>
                <a:grpFill/>
                <a:ln w="9525">
                  <a:noFill/>
                  <a:miter lim="800000"/>
                  <a:headEnd/>
                  <a:tailEnd/>
                </a:ln>
              </p:spPr>
              <p:txBody>
                <a:bodyPr/>
                <a:lstStyle/>
                <a:p>
                  <a:pPr>
                    <a:defRPr/>
                  </a:pPr>
                  <a:endParaRPr lang="en-US" dirty="0">
                    <a:ea typeface="+mn-ea"/>
                  </a:endParaRPr>
                </a:p>
              </p:txBody>
            </p:sp>
            <p:sp>
              <p:nvSpPr>
                <p:cNvPr id="1255" name="Rectangle 231"/>
                <p:cNvSpPr>
                  <a:spLocks noChangeArrowheads="1"/>
                </p:cNvSpPr>
                <p:nvPr/>
              </p:nvSpPr>
              <p:spPr bwMode="auto">
                <a:xfrm>
                  <a:off x="3052" y="283"/>
                  <a:ext cx="15" cy="95"/>
                </a:xfrm>
                <a:prstGeom prst="rect">
                  <a:avLst/>
                </a:prstGeom>
                <a:grpFill/>
                <a:ln w="9525">
                  <a:noFill/>
                  <a:miter lim="800000"/>
                  <a:headEnd/>
                  <a:tailEnd/>
                </a:ln>
              </p:spPr>
              <p:txBody>
                <a:bodyPr/>
                <a:lstStyle/>
                <a:p>
                  <a:pPr>
                    <a:defRPr/>
                  </a:pPr>
                  <a:endParaRPr lang="en-US" dirty="0">
                    <a:ea typeface="+mn-ea"/>
                  </a:endParaRPr>
                </a:p>
              </p:txBody>
            </p:sp>
            <p:sp>
              <p:nvSpPr>
                <p:cNvPr id="1256" name="Rectangle 232"/>
                <p:cNvSpPr>
                  <a:spLocks noChangeArrowheads="1"/>
                </p:cNvSpPr>
                <p:nvPr/>
              </p:nvSpPr>
              <p:spPr bwMode="auto">
                <a:xfrm>
                  <a:off x="3067" y="283"/>
                  <a:ext cx="16" cy="95"/>
                </a:xfrm>
                <a:prstGeom prst="rect">
                  <a:avLst/>
                </a:prstGeom>
                <a:grpFill/>
                <a:ln w="9525">
                  <a:noFill/>
                  <a:miter lim="800000"/>
                  <a:headEnd/>
                  <a:tailEnd/>
                </a:ln>
              </p:spPr>
              <p:txBody>
                <a:bodyPr/>
                <a:lstStyle/>
                <a:p>
                  <a:pPr>
                    <a:defRPr/>
                  </a:pPr>
                  <a:endParaRPr lang="en-US" dirty="0">
                    <a:ea typeface="+mn-ea"/>
                  </a:endParaRPr>
                </a:p>
              </p:txBody>
            </p:sp>
            <p:sp>
              <p:nvSpPr>
                <p:cNvPr id="1257" name="Rectangle 233"/>
                <p:cNvSpPr>
                  <a:spLocks noChangeArrowheads="1"/>
                </p:cNvSpPr>
                <p:nvPr/>
              </p:nvSpPr>
              <p:spPr bwMode="auto">
                <a:xfrm>
                  <a:off x="3083" y="283"/>
                  <a:ext cx="15" cy="95"/>
                </a:xfrm>
                <a:prstGeom prst="rect">
                  <a:avLst/>
                </a:prstGeom>
                <a:grpFill/>
                <a:ln w="9525">
                  <a:noFill/>
                  <a:miter lim="800000"/>
                  <a:headEnd/>
                  <a:tailEnd/>
                </a:ln>
              </p:spPr>
              <p:txBody>
                <a:bodyPr/>
                <a:lstStyle/>
                <a:p>
                  <a:pPr>
                    <a:defRPr/>
                  </a:pPr>
                  <a:endParaRPr lang="en-US" dirty="0">
                    <a:ea typeface="+mn-ea"/>
                  </a:endParaRPr>
                </a:p>
              </p:txBody>
            </p:sp>
            <p:sp>
              <p:nvSpPr>
                <p:cNvPr id="1258" name="Rectangle 234"/>
                <p:cNvSpPr>
                  <a:spLocks noChangeArrowheads="1"/>
                </p:cNvSpPr>
                <p:nvPr/>
              </p:nvSpPr>
              <p:spPr bwMode="auto">
                <a:xfrm>
                  <a:off x="3098" y="283"/>
                  <a:ext cx="16" cy="95"/>
                </a:xfrm>
                <a:prstGeom prst="rect">
                  <a:avLst/>
                </a:prstGeom>
                <a:grpFill/>
                <a:ln w="9525">
                  <a:noFill/>
                  <a:miter lim="800000"/>
                  <a:headEnd/>
                  <a:tailEnd/>
                </a:ln>
              </p:spPr>
              <p:txBody>
                <a:bodyPr/>
                <a:lstStyle/>
                <a:p>
                  <a:pPr>
                    <a:defRPr/>
                  </a:pPr>
                  <a:endParaRPr lang="en-US" dirty="0">
                    <a:ea typeface="+mn-ea"/>
                  </a:endParaRPr>
                </a:p>
              </p:txBody>
            </p:sp>
            <p:sp>
              <p:nvSpPr>
                <p:cNvPr id="1259" name="Rectangle 235"/>
                <p:cNvSpPr>
                  <a:spLocks noChangeArrowheads="1"/>
                </p:cNvSpPr>
                <p:nvPr/>
              </p:nvSpPr>
              <p:spPr bwMode="auto">
                <a:xfrm>
                  <a:off x="3115" y="283"/>
                  <a:ext cx="15" cy="95"/>
                </a:xfrm>
                <a:prstGeom prst="rect">
                  <a:avLst/>
                </a:prstGeom>
                <a:grpFill/>
                <a:ln w="9525">
                  <a:noFill/>
                  <a:miter lim="800000"/>
                  <a:headEnd/>
                  <a:tailEnd/>
                </a:ln>
              </p:spPr>
              <p:txBody>
                <a:bodyPr/>
                <a:lstStyle/>
                <a:p>
                  <a:pPr>
                    <a:defRPr/>
                  </a:pPr>
                  <a:endParaRPr lang="en-US" dirty="0">
                    <a:ea typeface="+mn-ea"/>
                  </a:endParaRPr>
                </a:p>
              </p:txBody>
            </p:sp>
            <p:sp>
              <p:nvSpPr>
                <p:cNvPr id="1260" name="Rectangle 236"/>
                <p:cNvSpPr>
                  <a:spLocks noChangeArrowheads="1"/>
                </p:cNvSpPr>
                <p:nvPr/>
              </p:nvSpPr>
              <p:spPr bwMode="auto">
                <a:xfrm>
                  <a:off x="3130" y="283"/>
                  <a:ext cx="16" cy="95"/>
                </a:xfrm>
                <a:prstGeom prst="rect">
                  <a:avLst/>
                </a:prstGeom>
                <a:grpFill/>
                <a:ln w="9525">
                  <a:noFill/>
                  <a:miter lim="800000"/>
                  <a:headEnd/>
                  <a:tailEnd/>
                </a:ln>
              </p:spPr>
              <p:txBody>
                <a:bodyPr/>
                <a:lstStyle/>
                <a:p>
                  <a:pPr>
                    <a:defRPr/>
                  </a:pPr>
                  <a:endParaRPr lang="en-US" dirty="0">
                    <a:ea typeface="+mn-ea"/>
                  </a:endParaRPr>
                </a:p>
              </p:txBody>
            </p:sp>
            <p:sp>
              <p:nvSpPr>
                <p:cNvPr id="1261" name="Rectangle 237"/>
                <p:cNvSpPr>
                  <a:spLocks noChangeArrowheads="1"/>
                </p:cNvSpPr>
                <p:nvPr/>
              </p:nvSpPr>
              <p:spPr bwMode="auto">
                <a:xfrm>
                  <a:off x="3146" y="283"/>
                  <a:ext cx="15" cy="95"/>
                </a:xfrm>
                <a:prstGeom prst="rect">
                  <a:avLst/>
                </a:prstGeom>
                <a:grpFill/>
                <a:ln w="9525">
                  <a:noFill/>
                  <a:miter lim="800000"/>
                  <a:headEnd/>
                  <a:tailEnd/>
                </a:ln>
              </p:spPr>
              <p:txBody>
                <a:bodyPr/>
                <a:lstStyle/>
                <a:p>
                  <a:pPr>
                    <a:defRPr/>
                  </a:pPr>
                  <a:endParaRPr lang="en-US" dirty="0">
                    <a:ea typeface="+mn-ea"/>
                  </a:endParaRPr>
                </a:p>
              </p:txBody>
            </p:sp>
            <p:sp>
              <p:nvSpPr>
                <p:cNvPr id="1262" name="Rectangle 238"/>
                <p:cNvSpPr>
                  <a:spLocks noChangeArrowheads="1"/>
                </p:cNvSpPr>
                <p:nvPr/>
              </p:nvSpPr>
              <p:spPr bwMode="auto">
                <a:xfrm>
                  <a:off x="3161" y="283"/>
                  <a:ext cx="16" cy="95"/>
                </a:xfrm>
                <a:prstGeom prst="rect">
                  <a:avLst/>
                </a:prstGeom>
                <a:grpFill/>
                <a:ln w="9525">
                  <a:noFill/>
                  <a:miter lim="800000"/>
                  <a:headEnd/>
                  <a:tailEnd/>
                </a:ln>
              </p:spPr>
              <p:txBody>
                <a:bodyPr/>
                <a:lstStyle/>
                <a:p>
                  <a:pPr>
                    <a:defRPr/>
                  </a:pPr>
                  <a:endParaRPr lang="en-US" dirty="0">
                    <a:ea typeface="+mn-ea"/>
                  </a:endParaRPr>
                </a:p>
              </p:txBody>
            </p:sp>
            <p:sp>
              <p:nvSpPr>
                <p:cNvPr id="1263" name="Rectangle 239"/>
                <p:cNvSpPr>
                  <a:spLocks noChangeArrowheads="1"/>
                </p:cNvSpPr>
                <p:nvPr/>
              </p:nvSpPr>
              <p:spPr bwMode="auto">
                <a:xfrm>
                  <a:off x="3178" y="283"/>
                  <a:ext cx="15" cy="95"/>
                </a:xfrm>
                <a:prstGeom prst="rect">
                  <a:avLst/>
                </a:prstGeom>
                <a:grpFill/>
                <a:ln w="9525">
                  <a:noFill/>
                  <a:miter lim="800000"/>
                  <a:headEnd/>
                  <a:tailEnd/>
                </a:ln>
              </p:spPr>
              <p:txBody>
                <a:bodyPr/>
                <a:lstStyle/>
                <a:p>
                  <a:pPr>
                    <a:defRPr/>
                  </a:pPr>
                  <a:endParaRPr lang="en-US" dirty="0">
                    <a:ea typeface="+mn-ea"/>
                  </a:endParaRPr>
                </a:p>
              </p:txBody>
            </p:sp>
            <p:sp>
              <p:nvSpPr>
                <p:cNvPr id="1264" name="Rectangle 240"/>
                <p:cNvSpPr>
                  <a:spLocks noChangeArrowheads="1"/>
                </p:cNvSpPr>
                <p:nvPr/>
              </p:nvSpPr>
              <p:spPr bwMode="auto">
                <a:xfrm>
                  <a:off x="3193" y="283"/>
                  <a:ext cx="16" cy="95"/>
                </a:xfrm>
                <a:prstGeom prst="rect">
                  <a:avLst/>
                </a:prstGeom>
                <a:grpFill/>
                <a:ln w="9525">
                  <a:noFill/>
                  <a:miter lim="800000"/>
                  <a:headEnd/>
                  <a:tailEnd/>
                </a:ln>
              </p:spPr>
              <p:txBody>
                <a:bodyPr/>
                <a:lstStyle/>
                <a:p>
                  <a:pPr>
                    <a:defRPr/>
                  </a:pPr>
                  <a:endParaRPr lang="en-US" dirty="0">
                    <a:ea typeface="+mn-ea"/>
                  </a:endParaRPr>
                </a:p>
              </p:txBody>
            </p:sp>
            <p:sp>
              <p:nvSpPr>
                <p:cNvPr id="1265" name="Rectangle 241"/>
                <p:cNvSpPr>
                  <a:spLocks noChangeArrowheads="1"/>
                </p:cNvSpPr>
                <p:nvPr/>
              </p:nvSpPr>
              <p:spPr bwMode="auto">
                <a:xfrm>
                  <a:off x="3209" y="283"/>
                  <a:ext cx="15" cy="95"/>
                </a:xfrm>
                <a:prstGeom prst="rect">
                  <a:avLst/>
                </a:prstGeom>
                <a:grpFill/>
                <a:ln w="9525">
                  <a:noFill/>
                  <a:miter lim="800000"/>
                  <a:headEnd/>
                  <a:tailEnd/>
                </a:ln>
              </p:spPr>
              <p:txBody>
                <a:bodyPr/>
                <a:lstStyle/>
                <a:p>
                  <a:pPr>
                    <a:defRPr/>
                  </a:pPr>
                  <a:endParaRPr lang="en-US" dirty="0">
                    <a:ea typeface="+mn-ea"/>
                  </a:endParaRPr>
                </a:p>
              </p:txBody>
            </p:sp>
            <p:sp>
              <p:nvSpPr>
                <p:cNvPr id="1266" name="Rectangle 242"/>
                <p:cNvSpPr>
                  <a:spLocks noChangeArrowheads="1"/>
                </p:cNvSpPr>
                <p:nvPr/>
              </p:nvSpPr>
              <p:spPr bwMode="auto">
                <a:xfrm>
                  <a:off x="3224" y="283"/>
                  <a:ext cx="15" cy="95"/>
                </a:xfrm>
                <a:prstGeom prst="rect">
                  <a:avLst/>
                </a:prstGeom>
                <a:grpFill/>
                <a:ln w="9525">
                  <a:noFill/>
                  <a:miter lim="800000"/>
                  <a:headEnd/>
                  <a:tailEnd/>
                </a:ln>
              </p:spPr>
              <p:txBody>
                <a:bodyPr/>
                <a:lstStyle/>
                <a:p>
                  <a:pPr>
                    <a:defRPr/>
                  </a:pPr>
                  <a:endParaRPr lang="en-US" dirty="0">
                    <a:ea typeface="+mn-ea"/>
                  </a:endParaRPr>
                </a:p>
              </p:txBody>
            </p:sp>
            <p:sp>
              <p:nvSpPr>
                <p:cNvPr id="1267" name="Rectangle 243"/>
                <p:cNvSpPr>
                  <a:spLocks noChangeArrowheads="1"/>
                </p:cNvSpPr>
                <p:nvPr/>
              </p:nvSpPr>
              <p:spPr bwMode="auto">
                <a:xfrm>
                  <a:off x="3240" y="283"/>
                  <a:ext cx="16" cy="95"/>
                </a:xfrm>
                <a:prstGeom prst="rect">
                  <a:avLst/>
                </a:prstGeom>
                <a:grpFill/>
                <a:ln w="9525">
                  <a:noFill/>
                  <a:miter lim="800000"/>
                  <a:headEnd/>
                  <a:tailEnd/>
                </a:ln>
              </p:spPr>
              <p:txBody>
                <a:bodyPr/>
                <a:lstStyle/>
                <a:p>
                  <a:pPr>
                    <a:defRPr/>
                  </a:pPr>
                  <a:endParaRPr lang="en-US" dirty="0">
                    <a:ea typeface="+mn-ea"/>
                  </a:endParaRPr>
                </a:p>
              </p:txBody>
            </p:sp>
            <p:sp>
              <p:nvSpPr>
                <p:cNvPr id="1268" name="Rectangle 244"/>
                <p:cNvSpPr>
                  <a:spLocks noChangeArrowheads="1"/>
                </p:cNvSpPr>
                <p:nvPr/>
              </p:nvSpPr>
              <p:spPr bwMode="auto">
                <a:xfrm>
                  <a:off x="3256" y="283"/>
                  <a:ext cx="16" cy="95"/>
                </a:xfrm>
                <a:prstGeom prst="rect">
                  <a:avLst/>
                </a:prstGeom>
                <a:grpFill/>
                <a:ln w="9525">
                  <a:noFill/>
                  <a:miter lim="800000"/>
                  <a:headEnd/>
                  <a:tailEnd/>
                </a:ln>
              </p:spPr>
              <p:txBody>
                <a:bodyPr/>
                <a:lstStyle/>
                <a:p>
                  <a:pPr>
                    <a:defRPr/>
                  </a:pPr>
                  <a:endParaRPr lang="en-US" dirty="0">
                    <a:ea typeface="+mn-ea"/>
                  </a:endParaRPr>
                </a:p>
              </p:txBody>
            </p:sp>
            <p:sp>
              <p:nvSpPr>
                <p:cNvPr id="1269" name="Rectangle 245"/>
                <p:cNvSpPr>
                  <a:spLocks noChangeArrowheads="1"/>
                </p:cNvSpPr>
                <p:nvPr/>
              </p:nvSpPr>
              <p:spPr bwMode="auto">
                <a:xfrm>
                  <a:off x="3272" y="283"/>
                  <a:ext cx="15" cy="95"/>
                </a:xfrm>
                <a:prstGeom prst="rect">
                  <a:avLst/>
                </a:prstGeom>
                <a:grpFill/>
                <a:ln w="9525">
                  <a:noFill/>
                  <a:miter lim="800000"/>
                  <a:headEnd/>
                  <a:tailEnd/>
                </a:ln>
              </p:spPr>
              <p:txBody>
                <a:bodyPr/>
                <a:lstStyle/>
                <a:p>
                  <a:pPr>
                    <a:defRPr/>
                  </a:pPr>
                  <a:endParaRPr lang="en-US" dirty="0">
                    <a:ea typeface="+mn-ea"/>
                  </a:endParaRPr>
                </a:p>
              </p:txBody>
            </p:sp>
            <p:sp>
              <p:nvSpPr>
                <p:cNvPr id="1270" name="Rectangle 246"/>
                <p:cNvSpPr>
                  <a:spLocks noChangeArrowheads="1"/>
                </p:cNvSpPr>
                <p:nvPr/>
              </p:nvSpPr>
              <p:spPr bwMode="auto">
                <a:xfrm>
                  <a:off x="3289" y="283"/>
                  <a:ext cx="14" cy="95"/>
                </a:xfrm>
                <a:prstGeom prst="rect">
                  <a:avLst/>
                </a:prstGeom>
                <a:grpFill/>
                <a:ln w="9525">
                  <a:noFill/>
                  <a:miter lim="800000"/>
                  <a:headEnd/>
                  <a:tailEnd/>
                </a:ln>
              </p:spPr>
              <p:txBody>
                <a:bodyPr/>
                <a:lstStyle/>
                <a:p>
                  <a:pPr>
                    <a:defRPr/>
                  </a:pPr>
                  <a:endParaRPr lang="en-US" dirty="0">
                    <a:ea typeface="+mn-ea"/>
                  </a:endParaRPr>
                </a:p>
              </p:txBody>
            </p:sp>
            <p:sp>
              <p:nvSpPr>
                <p:cNvPr id="1271" name="Rectangle 247"/>
                <p:cNvSpPr>
                  <a:spLocks noChangeArrowheads="1"/>
                </p:cNvSpPr>
                <p:nvPr/>
              </p:nvSpPr>
              <p:spPr bwMode="auto">
                <a:xfrm>
                  <a:off x="3303" y="283"/>
                  <a:ext cx="16" cy="95"/>
                </a:xfrm>
                <a:prstGeom prst="rect">
                  <a:avLst/>
                </a:prstGeom>
                <a:grpFill/>
                <a:ln w="9525">
                  <a:noFill/>
                  <a:miter lim="800000"/>
                  <a:headEnd/>
                  <a:tailEnd/>
                </a:ln>
              </p:spPr>
              <p:txBody>
                <a:bodyPr/>
                <a:lstStyle/>
                <a:p>
                  <a:pPr>
                    <a:defRPr/>
                  </a:pPr>
                  <a:endParaRPr lang="en-US" dirty="0">
                    <a:ea typeface="+mn-ea"/>
                  </a:endParaRPr>
                </a:p>
              </p:txBody>
            </p:sp>
            <p:sp>
              <p:nvSpPr>
                <p:cNvPr id="1272" name="Rectangle 248"/>
                <p:cNvSpPr>
                  <a:spLocks noChangeArrowheads="1"/>
                </p:cNvSpPr>
                <p:nvPr/>
              </p:nvSpPr>
              <p:spPr bwMode="auto">
                <a:xfrm>
                  <a:off x="3319" y="283"/>
                  <a:ext cx="15" cy="95"/>
                </a:xfrm>
                <a:prstGeom prst="rect">
                  <a:avLst/>
                </a:prstGeom>
                <a:grpFill/>
                <a:ln w="9525">
                  <a:noFill/>
                  <a:miter lim="800000"/>
                  <a:headEnd/>
                  <a:tailEnd/>
                </a:ln>
              </p:spPr>
              <p:txBody>
                <a:bodyPr/>
                <a:lstStyle/>
                <a:p>
                  <a:pPr>
                    <a:defRPr/>
                  </a:pPr>
                  <a:endParaRPr lang="en-US" dirty="0">
                    <a:ea typeface="+mn-ea"/>
                  </a:endParaRPr>
                </a:p>
              </p:txBody>
            </p:sp>
          </p:grpSp>
          <p:sp>
            <p:nvSpPr>
              <p:cNvPr id="1273" name="Rectangle 249"/>
              <p:cNvSpPr>
                <a:spLocks noChangeArrowheads="1"/>
              </p:cNvSpPr>
              <p:nvPr/>
            </p:nvSpPr>
            <p:spPr bwMode="auto">
              <a:xfrm>
                <a:off x="3334" y="283"/>
                <a:ext cx="16" cy="95"/>
              </a:xfrm>
              <a:prstGeom prst="rect">
                <a:avLst/>
              </a:prstGeom>
              <a:grpFill/>
              <a:ln w="9525">
                <a:noFill/>
                <a:miter lim="800000"/>
                <a:headEnd/>
                <a:tailEnd/>
              </a:ln>
            </p:spPr>
            <p:txBody>
              <a:bodyPr/>
              <a:lstStyle/>
              <a:p>
                <a:pPr>
                  <a:defRPr/>
                </a:pPr>
                <a:endParaRPr lang="en-US" dirty="0">
                  <a:ea typeface="+mn-ea"/>
                </a:endParaRPr>
              </a:p>
            </p:txBody>
          </p:sp>
          <p:sp>
            <p:nvSpPr>
              <p:cNvPr id="1274" name="Rectangle 250"/>
              <p:cNvSpPr>
                <a:spLocks noChangeArrowheads="1"/>
              </p:cNvSpPr>
              <p:nvPr/>
            </p:nvSpPr>
            <p:spPr bwMode="auto">
              <a:xfrm>
                <a:off x="3351" y="283"/>
                <a:ext cx="15" cy="95"/>
              </a:xfrm>
              <a:prstGeom prst="rect">
                <a:avLst/>
              </a:prstGeom>
              <a:grpFill/>
              <a:ln w="9525">
                <a:noFill/>
                <a:miter lim="800000"/>
                <a:headEnd/>
                <a:tailEnd/>
              </a:ln>
            </p:spPr>
            <p:txBody>
              <a:bodyPr/>
              <a:lstStyle/>
              <a:p>
                <a:pPr>
                  <a:defRPr/>
                </a:pPr>
                <a:endParaRPr lang="en-US" dirty="0">
                  <a:ea typeface="+mn-ea"/>
                </a:endParaRPr>
              </a:p>
            </p:txBody>
          </p:sp>
          <p:sp>
            <p:nvSpPr>
              <p:cNvPr id="1275" name="Rectangle 251"/>
              <p:cNvSpPr>
                <a:spLocks noChangeArrowheads="1"/>
              </p:cNvSpPr>
              <p:nvPr/>
            </p:nvSpPr>
            <p:spPr bwMode="auto">
              <a:xfrm>
                <a:off x="3366" y="283"/>
                <a:ext cx="16" cy="95"/>
              </a:xfrm>
              <a:prstGeom prst="rect">
                <a:avLst/>
              </a:prstGeom>
              <a:grpFill/>
              <a:ln w="9525">
                <a:noFill/>
                <a:miter lim="800000"/>
                <a:headEnd/>
                <a:tailEnd/>
              </a:ln>
            </p:spPr>
            <p:txBody>
              <a:bodyPr/>
              <a:lstStyle/>
              <a:p>
                <a:pPr>
                  <a:defRPr/>
                </a:pPr>
                <a:endParaRPr lang="en-US" dirty="0">
                  <a:ea typeface="+mn-ea"/>
                </a:endParaRPr>
              </a:p>
            </p:txBody>
          </p:sp>
          <p:sp>
            <p:nvSpPr>
              <p:cNvPr id="1276" name="Rectangle 252"/>
              <p:cNvSpPr>
                <a:spLocks noChangeArrowheads="1"/>
              </p:cNvSpPr>
              <p:nvPr/>
            </p:nvSpPr>
            <p:spPr bwMode="auto">
              <a:xfrm>
                <a:off x="3382" y="283"/>
                <a:ext cx="15" cy="95"/>
              </a:xfrm>
              <a:prstGeom prst="rect">
                <a:avLst/>
              </a:prstGeom>
              <a:grpFill/>
              <a:ln w="9525">
                <a:noFill/>
                <a:miter lim="800000"/>
                <a:headEnd/>
                <a:tailEnd/>
              </a:ln>
            </p:spPr>
            <p:txBody>
              <a:bodyPr/>
              <a:lstStyle/>
              <a:p>
                <a:pPr>
                  <a:defRPr/>
                </a:pPr>
                <a:endParaRPr lang="en-US" dirty="0">
                  <a:ea typeface="+mn-ea"/>
                </a:endParaRPr>
              </a:p>
            </p:txBody>
          </p:sp>
          <p:sp>
            <p:nvSpPr>
              <p:cNvPr id="1277" name="Rectangle 253"/>
              <p:cNvSpPr>
                <a:spLocks noChangeArrowheads="1"/>
              </p:cNvSpPr>
              <p:nvPr/>
            </p:nvSpPr>
            <p:spPr bwMode="auto">
              <a:xfrm>
                <a:off x="3397" y="283"/>
                <a:ext cx="15" cy="95"/>
              </a:xfrm>
              <a:prstGeom prst="rect">
                <a:avLst/>
              </a:prstGeom>
              <a:grpFill/>
              <a:ln w="9525">
                <a:noFill/>
                <a:miter lim="800000"/>
                <a:headEnd/>
                <a:tailEnd/>
              </a:ln>
            </p:spPr>
            <p:txBody>
              <a:bodyPr/>
              <a:lstStyle/>
              <a:p>
                <a:pPr>
                  <a:defRPr/>
                </a:pPr>
                <a:endParaRPr lang="en-US" dirty="0">
                  <a:ea typeface="+mn-ea"/>
                </a:endParaRPr>
              </a:p>
            </p:txBody>
          </p:sp>
          <p:sp>
            <p:nvSpPr>
              <p:cNvPr id="1278" name="Rectangle 254"/>
              <p:cNvSpPr>
                <a:spLocks noChangeArrowheads="1"/>
              </p:cNvSpPr>
              <p:nvPr/>
            </p:nvSpPr>
            <p:spPr bwMode="auto">
              <a:xfrm>
                <a:off x="3412" y="283"/>
                <a:ext cx="15" cy="95"/>
              </a:xfrm>
              <a:prstGeom prst="rect">
                <a:avLst/>
              </a:prstGeom>
              <a:grpFill/>
              <a:ln w="9525">
                <a:noFill/>
                <a:miter lim="800000"/>
                <a:headEnd/>
                <a:tailEnd/>
              </a:ln>
            </p:spPr>
            <p:txBody>
              <a:bodyPr/>
              <a:lstStyle/>
              <a:p>
                <a:pPr>
                  <a:defRPr/>
                </a:pPr>
                <a:endParaRPr lang="en-US" dirty="0">
                  <a:ea typeface="+mn-ea"/>
                </a:endParaRPr>
              </a:p>
            </p:txBody>
          </p:sp>
          <p:sp>
            <p:nvSpPr>
              <p:cNvPr id="1279" name="Rectangle 255"/>
              <p:cNvSpPr>
                <a:spLocks noChangeArrowheads="1"/>
              </p:cNvSpPr>
              <p:nvPr/>
            </p:nvSpPr>
            <p:spPr bwMode="auto">
              <a:xfrm>
                <a:off x="3429" y="283"/>
                <a:ext cx="16" cy="95"/>
              </a:xfrm>
              <a:prstGeom prst="rect">
                <a:avLst/>
              </a:prstGeom>
              <a:grpFill/>
              <a:ln w="9525">
                <a:noFill/>
                <a:miter lim="800000"/>
                <a:headEnd/>
                <a:tailEnd/>
              </a:ln>
            </p:spPr>
            <p:txBody>
              <a:bodyPr/>
              <a:lstStyle/>
              <a:p>
                <a:pPr>
                  <a:defRPr/>
                </a:pPr>
                <a:endParaRPr lang="en-US" dirty="0">
                  <a:ea typeface="+mn-ea"/>
                </a:endParaRPr>
              </a:p>
            </p:txBody>
          </p:sp>
          <p:sp>
            <p:nvSpPr>
              <p:cNvPr id="1280" name="Rectangle 256"/>
              <p:cNvSpPr>
                <a:spLocks noChangeArrowheads="1"/>
              </p:cNvSpPr>
              <p:nvPr/>
            </p:nvSpPr>
            <p:spPr bwMode="auto">
              <a:xfrm>
                <a:off x="3445" y="283"/>
                <a:ext cx="15" cy="95"/>
              </a:xfrm>
              <a:prstGeom prst="rect">
                <a:avLst/>
              </a:prstGeom>
              <a:grpFill/>
              <a:ln w="9525">
                <a:noFill/>
                <a:miter lim="800000"/>
                <a:headEnd/>
                <a:tailEnd/>
              </a:ln>
            </p:spPr>
            <p:txBody>
              <a:bodyPr/>
              <a:lstStyle/>
              <a:p>
                <a:pPr>
                  <a:defRPr/>
                </a:pPr>
                <a:endParaRPr lang="en-US" dirty="0">
                  <a:ea typeface="+mn-ea"/>
                </a:endParaRPr>
              </a:p>
            </p:txBody>
          </p:sp>
          <p:sp>
            <p:nvSpPr>
              <p:cNvPr id="1281" name="Rectangle 257"/>
              <p:cNvSpPr>
                <a:spLocks noChangeArrowheads="1"/>
              </p:cNvSpPr>
              <p:nvPr/>
            </p:nvSpPr>
            <p:spPr bwMode="auto">
              <a:xfrm>
                <a:off x="3460" y="283"/>
                <a:ext cx="15" cy="95"/>
              </a:xfrm>
              <a:prstGeom prst="rect">
                <a:avLst/>
              </a:prstGeom>
              <a:grpFill/>
              <a:ln w="9525">
                <a:noFill/>
                <a:miter lim="800000"/>
                <a:headEnd/>
                <a:tailEnd/>
              </a:ln>
            </p:spPr>
            <p:txBody>
              <a:bodyPr/>
              <a:lstStyle/>
              <a:p>
                <a:pPr>
                  <a:defRPr/>
                </a:pPr>
                <a:endParaRPr lang="en-US" dirty="0">
                  <a:ea typeface="+mn-ea"/>
                </a:endParaRPr>
              </a:p>
            </p:txBody>
          </p:sp>
          <p:sp>
            <p:nvSpPr>
              <p:cNvPr id="1282" name="Rectangle 258"/>
              <p:cNvSpPr>
                <a:spLocks noChangeArrowheads="1"/>
              </p:cNvSpPr>
              <p:nvPr/>
            </p:nvSpPr>
            <p:spPr bwMode="auto">
              <a:xfrm>
                <a:off x="3476" y="283"/>
                <a:ext cx="16" cy="95"/>
              </a:xfrm>
              <a:prstGeom prst="rect">
                <a:avLst/>
              </a:prstGeom>
              <a:grpFill/>
              <a:ln w="9525">
                <a:noFill/>
                <a:miter lim="800000"/>
                <a:headEnd/>
                <a:tailEnd/>
              </a:ln>
            </p:spPr>
            <p:txBody>
              <a:bodyPr/>
              <a:lstStyle/>
              <a:p>
                <a:pPr>
                  <a:defRPr/>
                </a:pPr>
                <a:endParaRPr lang="en-US" dirty="0">
                  <a:ea typeface="+mn-ea"/>
                </a:endParaRPr>
              </a:p>
            </p:txBody>
          </p:sp>
          <p:sp>
            <p:nvSpPr>
              <p:cNvPr id="1283" name="Rectangle 259"/>
              <p:cNvSpPr>
                <a:spLocks noChangeArrowheads="1"/>
              </p:cNvSpPr>
              <p:nvPr/>
            </p:nvSpPr>
            <p:spPr bwMode="auto">
              <a:xfrm>
                <a:off x="3492" y="283"/>
                <a:ext cx="16" cy="95"/>
              </a:xfrm>
              <a:prstGeom prst="rect">
                <a:avLst/>
              </a:prstGeom>
              <a:grpFill/>
              <a:ln w="9525">
                <a:noFill/>
                <a:miter lim="800000"/>
                <a:headEnd/>
                <a:tailEnd/>
              </a:ln>
            </p:spPr>
            <p:txBody>
              <a:bodyPr/>
              <a:lstStyle/>
              <a:p>
                <a:pPr>
                  <a:defRPr/>
                </a:pPr>
                <a:endParaRPr lang="en-US" dirty="0">
                  <a:ea typeface="+mn-ea"/>
                </a:endParaRPr>
              </a:p>
            </p:txBody>
          </p:sp>
          <p:sp>
            <p:nvSpPr>
              <p:cNvPr id="1284" name="Rectangle 260"/>
              <p:cNvSpPr>
                <a:spLocks noChangeArrowheads="1"/>
              </p:cNvSpPr>
              <p:nvPr/>
            </p:nvSpPr>
            <p:spPr bwMode="auto">
              <a:xfrm>
                <a:off x="3508" y="283"/>
                <a:ext cx="15" cy="95"/>
              </a:xfrm>
              <a:prstGeom prst="rect">
                <a:avLst/>
              </a:prstGeom>
              <a:grpFill/>
              <a:ln w="9525">
                <a:noFill/>
                <a:miter lim="800000"/>
                <a:headEnd/>
                <a:tailEnd/>
              </a:ln>
            </p:spPr>
            <p:txBody>
              <a:bodyPr/>
              <a:lstStyle/>
              <a:p>
                <a:pPr>
                  <a:defRPr/>
                </a:pPr>
                <a:endParaRPr lang="en-US" dirty="0">
                  <a:ea typeface="+mn-ea"/>
                </a:endParaRPr>
              </a:p>
            </p:txBody>
          </p:sp>
          <p:sp>
            <p:nvSpPr>
              <p:cNvPr id="1285" name="Rectangle 261"/>
              <p:cNvSpPr>
                <a:spLocks noChangeArrowheads="1"/>
              </p:cNvSpPr>
              <p:nvPr/>
            </p:nvSpPr>
            <p:spPr bwMode="auto">
              <a:xfrm>
                <a:off x="3523" y="283"/>
                <a:ext cx="15" cy="95"/>
              </a:xfrm>
              <a:prstGeom prst="rect">
                <a:avLst/>
              </a:prstGeom>
              <a:grpFill/>
              <a:ln w="9525">
                <a:noFill/>
                <a:miter lim="800000"/>
                <a:headEnd/>
                <a:tailEnd/>
              </a:ln>
            </p:spPr>
            <p:txBody>
              <a:bodyPr/>
              <a:lstStyle/>
              <a:p>
                <a:pPr>
                  <a:defRPr/>
                </a:pPr>
                <a:endParaRPr lang="en-US" dirty="0">
                  <a:ea typeface="+mn-ea"/>
                </a:endParaRPr>
              </a:p>
            </p:txBody>
          </p:sp>
          <p:sp>
            <p:nvSpPr>
              <p:cNvPr id="1286" name="Rectangle 262"/>
              <p:cNvSpPr>
                <a:spLocks noChangeArrowheads="1"/>
              </p:cNvSpPr>
              <p:nvPr/>
            </p:nvSpPr>
            <p:spPr bwMode="auto">
              <a:xfrm>
                <a:off x="3539" y="283"/>
                <a:ext cx="16" cy="95"/>
              </a:xfrm>
              <a:prstGeom prst="rect">
                <a:avLst/>
              </a:prstGeom>
              <a:grpFill/>
              <a:ln w="9525">
                <a:noFill/>
                <a:miter lim="800000"/>
                <a:headEnd/>
                <a:tailEnd/>
              </a:ln>
            </p:spPr>
            <p:txBody>
              <a:bodyPr/>
              <a:lstStyle/>
              <a:p>
                <a:pPr>
                  <a:defRPr/>
                </a:pPr>
                <a:endParaRPr lang="en-US" dirty="0">
                  <a:ea typeface="+mn-ea"/>
                </a:endParaRPr>
              </a:p>
            </p:txBody>
          </p:sp>
          <p:sp>
            <p:nvSpPr>
              <p:cNvPr id="1287" name="Rectangle 263"/>
              <p:cNvSpPr>
                <a:spLocks noChangeArrowheads="1"/>
              </p:cNvSpPr>
              <p:nvPr/>
            </p:nvSpPr>
            <p:spPr bwMode="auto">
              <a:xfrm>
                <a:off x="3555" y="283"/>
                <a:ext cx="15" cy="95"/>
              </a:xfrm>
              <a:prstGeom prst="rect">
                <a:avLst/>
              </a:prstGeom>
              <a:grpFill/>
              <a:ln w="9525">
                <a:noFill/>
                <a:miter lim="800000"/>
                <a:headEnd/>
                <a:tailEnd/>
              </a:ln>
            </p:spPr>
            <p:txBody>
              <a:bodyPr/>
              <a:lstStyle/>
              <a:p>
                <a:pPr>
                  <a:defRPr/>
                </a:pPr>
                <a:endParaRPr lang="en-US" dirty="0">
                  <a:ea typeface="+mn-ea"/>
                </a:endParaRPr>
              </a:p>
            </p:txBody>
          </p:sp>
          <p:sp>
            <p:nvSpPr>
              <p:cNvPr id="1288" name="Rectangle 264"/>
              <p:cNvSpPr>
                <a:spLocks noChangeArrowheads="1"/>
              </p:cNvSpPr>
              <p:nvPr/>
            </p:nvSpPr>
            <p:spPr bwMode="auto">
              <a:xfrm>
                <a:off x="3570" y="283"/>
                <a:ext cx="16" cy="95"/>
              </a:xfrm>
              <a:prstGeom prst="rect">
                <a:avLst/>
              </a:prstGeom>
              <a:grpFill/>
              <a:ln w="9525">
                <a:noFill/>
                <a:miter lim="800000"/>
                <a:headEnd/>
                <a:tailEnd/>
              </a:ln>
            </p:spPr>
            <p:txBody>
              <a:bodyPr/>
              <a:lstStyle/>
              <a:p>
                <a:pPr>
                  <a:defRPr/>
                </a:pPr>
                <a:endParaRPr lang="en-US" dirty="0">
                  <a:ea typeface="+mn-ea"/>
                </a:endParaRPr>
              </a:p>
            </p:txBody>
          </p:sp>
          <p:sp>
            <p:nvSpPr>
              <p:cNvPr id="1289" name="Rectangle 265"/>
              <p:cNvSpPr>
                <a:spLocks noChangeArrowheads="1"/>
              </p:cNvSpPr>
              <p:nvPr/>
            </p:nvSpPr>
            <p:spPr bwMode="auto">
              <a:xfrm>
                <a:off x="3587" y="283"/>
                <a:ext cx="15" cy="95"/>
              </a:xfrm>
              <a:prstGeom prst="rect">
                <a:avLst/>
              </a:prstGeom>
              <a:grpFill/>
              <a:ln w="9525">
                <a:noFill/>
                <a:miter lim="800000"/>
                <a:headEnd/>
                <a:tailEnd/>
              </a:ln>
            </p:spPr>
            <p:txBody>
              <a:bodyPr/>
              <a:lstStyle/>
              <a:p>
                <a:pPr>
                  <a:defRPr/>
                </a:pPr>
                <a:endParaRPr lang="en-US" dirty="0">
                  <a:ea typeface="+mn-ea"/>
                </a:endParaRPr>
              </a:p>
            </p:txBody>
          </p:sp>
          <p:sp>
            <p:nvSpPr>
              <p:cNvPr id="1290" name="Rectangle 266"/>
              <p:cNvSpPr>
                <a:spLocks noChangeArrowheads="1"/>
              </p:cNvSpPr>
              <p:nvPr/>
            </p:nvSpPr>
            <p:spPr bwMode="auto">
              <a:xfrm>
                <a:off x="3602" y="283"/>
                <a:ext cx="16" cy="95"/>
              </a:xfrm>
              <a:prstGeom prst="rect">
                <a:avLst/>
              </a:prstGeom>
              <a:grpFill/>
              <a:ln w="9525">
                <a:noFill/>
                <a:miter lim="800000"/>
                <a:headEnd/>
                <a:tailEnd/>
              </a:ln>
            </p:spPr>
            <p:txBody>
              <a:bodyPr/>
              <a:lstStyle/>
              <a:p>
                <a:pPr>
                  <a:defRPr/>
                </a:pPr>
                <a:endParaRPr lang="en-US" dirty="0">
                  <a:ea typeface="+mn-ea"/>
                </a:endParaRPr>
              </a:p>
            </p:txBody>
          </p:sp>
          <p:sp>
            <p:nvSpPr>
              <p:cNvPr id="1291" name="Rectangle 267"/>
              <p:cNvSpPr>
                <a:spLocks noChangeArrowheads="1"/>
              </p:cNvSpPr>
              <p:nvPr/>
            </p:nvSpPr>
            <p:spPr bwMode="auto">
              <a:xfrm>
                <a:off x="3618" y="283"/>
                <a:ext cx="15" cy="95"/>
              </a:xfrm>
              <a:prstGeom prst="rect">
                <a:avLst/>
              </a:prstGeom>
              <a:grpFill/>
              <a:ln w="9525">
                <a:noFill/>
                <a:miter lim="800000"/>
                <a:headEnd/>
                <a:tailEnd/>
              </a:ln>
            </p:spPr>
            <p:txBody>
              <a:bodyPr/>
              <a:lstStyle/>
              <a:p>
                <a:pPr>
                  <a:defRPr/>
                </a:pPr>
                <a:endParaRPr lang="en-US" dirty="0">
                  <a:ea typeface="+mn-ea"/>
                </a:endParaRPr>
              </a:p>
            </p:txBody>
          </p:sp>
          <p:sp>
            <p:nvSpPr>
              <p:cNvPr id="1292" name="Rectangle 268"/>
              <p:cNvSpPr>
                <a:spLocks noChangeArrowheads="1"/>
              </p:cNvSpPr>
              <p:nvPr/>
            </p:nvSpPr>
            <p:spPr bwMode="auto">
              <a:xfrm>
                <a:off x="3633" y="283"/>
                <a:ext cx="16" cy="95"/>
              </a:xfrm>
              <a:prstGeom prst="rect">
                <a:avLst/>
              </a:prstGeom>
              <a:grpFill/>
              <a:ln w="9525">
                <a:noFill/>
                <a:miter lim="800000"/>
                <a:headEnd/>
                <a:tailEnd/>
              </a:ln>
            </p:spPr>
            <p:txBody>
              <a:bodyPr/>
              <a:lstStyle/>
              <a:p>
                <a:pPr>
                  <a:defRPr/>
                </a:pPr>
                <a:endParaRPr lang="en-US" dirty="0">
                  <a:ea typeface="+mn-ea"/>
                </a:endParaRPr>
              </a:p>
            </p:txBody>
          </p:sp>
          <p:sp>
            <p:nvSpPr>
              <p:cNvPr id="1293" name="Rectangle 269"/>
              <p:cNvSpPr>
                <a:spLocks noChangeArrowheads="1"/>
              </p:cNvSpPr>
              <p:nvPr/>
            </p:nvSpPr>
            <p:spPr bwMode="auto">
              <a:xfrm>
                <a:off x="3650" y="283"/>
                <a:ext cx="15" cy="95"/>
              </a:xfrm>
              <a:prstGeom prst="rect">
                <a:avLst/>
              </a:prstGeom>
              <a:grpFill/>
              <a:ln w="9525">
                <a:noFill/>
                <a:miter lim="800000"/>
                <a:headEnd/>
                <a:tailEnd/>
              </a:ln>
            </p:spPr>
            <p:txBody>
              <a:bodyPr/>
              <a:lstStyle/>
              <a:p>
                <a:pPr>
                  <a:defRPr/>
                </a:pPr>
                <a:endParaRPr lang="en-US" dirty="0">
                  <a:ea typeface="+mn-ea"/>
                </a:endParaRPr>
              </a:p>
            </p:txBody>
          </p:sp>
          <p:sp>
            <p:nvSpPr>
              <p:cNvPr id="1294" name="Rectangle 270"/>
              <p:cNvSpPr>
                <a:spLocks noChangeArrowheads="1"/>
              </p:cNvSpPr>
              <p:nvPr/>
            </p:nvSpPr>
            <p:spPr bwMode="auto">
              <a:xfrm>
                <a:off x="3665" y="283"/>
                <a:ext cx="16" cy="95"/>
              </a:xfrm>
              <a:prstGeom prst="rect">
                <a:avLst/>
              </a:prstGeom>
              <a:grpFill/>
              <a:ln w="9525">
                <a:noFill/>
                <a:miter lim="800000"/>
                <a:headEnd/>
                <a:tailEnd/>
              </a:ln>
            </p:spPr>
            <p:txBody>
              <a:bodyPr/>
              <a:lstStyle/>
              <a:p>
                <a:pPr>
                  <a:defRPr/>
                </a:pPr>
                <a:endParaRPr lang="en-US" dirty="0">
                  <a:ea typeface="+mn-ea"/>
                </a:endParaRPr>
              </a:p>
            </p:txBody>
          </p:sp>
          <p:sp>
            <p:nvSpPr>
              <p:cNvPr id="1295" name="Rectangle 271"/>
              <p:cNvSpPr>
                <a:spLocks noChangeArrowheads="1"/>
              </p:cNvSpPr>
              <p:nvPr/>
            </p:nvSpPr>
            <p:spPr bwMode="auto">
              <a:xfrm>
                <a:off x="3681" y="283"/>
                <a:ext cx="15" cy="95"/>
              </a:xfrm>
              <a:prstGeom prst="rect">
                <a:avLst/>
              </a:prstGeom>
              <a:grpFill/>
              <a:ln w="9525">
                <a:noFill/>
                <a:miter lim="800000"/>
                <a:headEnd/>
                <a:tailEnd/>
              </a:ln>
            </p:spPr>
            <p:txBody>
              <a:bodyPr/>
              <a:lstStyle/>
              <a:p>
                <a:pPr>
                  <a:defRPr/>
                </a:pPr>
                <a:endParaRPr lang="en-US" dirty="0">
                  <a:ea typeface="+mn-ea"/>
                </a:endParaRPr>
              </a:p>
            </p:txBody>
          </p:sp>
          <p:sp>
            <p:nvSpPr>
              <p:cNvPr id="1296" name="Rectangle 272"/>
              <p:cNvSpPr>
                <a:spLocks noChangeArrowheads="1"/>
              </p:cNvSpPr>
              <p:nvPr/>
            </p:nvSpPr>
            <p:spPr bwMode="auto">
              <a:xfrm>
                <a:off x="3696" y="283"/>
                <a:ext cx="15" cy="95"/>
              </a:xfrm>
              <a:prstGeom prst="rect">
                <a:avLst/>
              </a:prstGeom>
              <a:grpFill/>
              <a:ln w="9525">
                <a:noFill/>
                <a:miter lim="800000"/>
                <a:headEnd/>
                <a:tailEnd/>
              </a:ln>
            </p:spPr>
            <p:txBody>
              <a:bodyPr/>
              <a:lstStyle/>
              <a:p>
                <a:pPr>
                  <a:defRPr/>
                </a:pPr>
                <a:endParaRPr lang="en-US" dirty="0">
                  <a:ea typeface="+mn-ea"/>
                </a:endParaRPr>
              </a:p>
            </p:txBody>
          </p:sp>
          <p:sp>
            <p:nvSpPr>
              <p:cNvPr id="1297" name="Rectangle 273"/>
              <p:cNvSpPr>
                <a:spLocks noChangeArrowheads="1"/>
              </p:cNvSpPr>
              <p:nvPr/>
            </p:nvSpPr>
            <p:spPr bwMode="auto">
              <a:xfrm>
                <a:off x="3711" y="283"/>
                <a:ext cx="15" cy="95"/>
              </a:xfrm>
              <a:prstGeom prst="rect">
                <a:avLst/>
              </a:prstGeom>
              <a:grpFill/>
              <a:ln w="9525">
                <a:noFill/>
                <a:miter lim="800000"/>
                <a:headEnd/>
                <a:tailEnd/>
              </a:ln>
            </p:spPr>
            <p:txBody>
              <a:bodyPr/>
              <a:lstStyle/>
              <a:p>
                <a:pPr>
                  <a:defRPr/>
                </a:pPr>
                <a:endParaRPr lang="en-US" dirty="0">
                  <a:ea typeface="+mn-ea"/>
                </a:endParaRPr>
              </a:p>
            </p:txBody>
          </p:sp>
          <p:sp>
            <p:nvSpPr>
              <p:cNvPr id="1298" name="Rectangle 274"/>
              <p:cNvSpPr>
                <a:spLocks noChangeArrowheads="1"/>
              </p:cNvSpPr>
              <p:nvPr/>
            </p:nvSpPr>
            <p:spPr bwMode="auto">
              <a:xfrm>
                <a:off x="3728" y="283"/>
                <a:ext cx="16" cy="95"/>
              </a:xfrm>
              <a:prstGeom prst="rect">
                <a:avLst/>
              </a:prstGeom>
              <a:grpFill/>
              <a:ln w="9525">
                <a:noFill/>
                <a:miter lim="800000"/>
                <a:headEnd/>
                <a:tailEnd/>
              </a:ln>
            </p:spPr>
            <p:txBody>
              <a:bodyPr/>
              <a:lstStyle/>
              <a:p>
                <a:pPr>
                  <a:defRPr/>
                </a:pPr>
                <a:endParaRPr lang="en-US" dirty="0">
                  <a:ea typeface="+mn-ea"/>
                </a:endParaRPr>
              </a:p>
            </p:txBody>
          </p:sp>
          <p:sp>
            <p:nvSpPr>
              <p:cNvPr id="1299" name="Rectangle 275"/>
              <p:cNvSpPr>
                <a:spLocks noChangeArrowheads="1"/>
              </p:cNvSpPr>
              <p:nvPr/>
            </p:nvSpPr>
            <p:spPr bwMode="auto">
              <a:xfrm>
                <a:off x="3744" y="283"/>
                <a:ext cx="15" cy="95"/>
              </a:xfrm>
              <a:prstGeom prst="rect">
                <a:avLst/>
              </a:prstGeom>
              <a:grpFill/>
              <a:ln w="9525">
                <a:noFill/>
                <a:miter lim="800000"/>
                <a:headEnd/>
                <a:tailEnd/>
              </a:ln>
            </p:spPr>
            <p:txBody>
              <a:bodyPr/>
              <a:lstStyle/>
              <a:p>
                <a:pPr>
                  <a:defRPr/>
                </a:pPr>
                <a:endParaRPr lang="en-US" dirty="0">
                  <a:ea typeface="+mn-ea"/>
                </a:endParaRPr>
              </a:p>
            </p:txBody>
          </p:sp>
          <p:sp>
            <p:nvSpPr>
              <p:cNvPr id="1300" name="Rectangle 276"/>
              <p:cNvSpPr>
                <a:spLocks noChangeArrowheads="1"/>
              </p:cNvSpPr>
              <p:nvPr/>
            </p:nvSpPr>
            <p:spPr bwMode="auto">
              <a:xfrm>
                <a:off x="3759" y="283"/>
                <a:ext cx="15" cy="95"/>
              </a:xfrm>
              <a:prstGeom prst="rect">
                <a:avLst/>
              </a:prstGeom>
              <a:grpFill/>
              <a:ln w="9525">
                <a:noFill/>
                <a:miter lim="800000"/>
                <a:headEnd/>
                <a:tailEnd/>
              </a:ln>
            </p:spPr>
            <p:txBody>
              <a:bodyPr/>
              <a:lstStyle/>
              <a:p>
                <a:pPr>
                  <a:defRPr/>
                </a:pPr>
                <a:endParaRPr lang="en-US" dirty="0">
                  <a:ea typeface="+mn-ea"/>
                </a:endParaRPr>
              </a:p>
            </p:txBody>
          </p:sp>
          <p:sp>
            <p:nvSpPr>
              <p:cNvPr id="1301" name="Rectangle 277"/>
              <p:cNvSpPr>
                <a:spLocks noChangeArrowheads="1"/>
              </p:cNvSpPr>
              <p:nvPr/>
            </p:nvSpPr>
            <p:spPr bwMode="auto">
              <a:xfrm>
                <a:off x="3775" y="283"/>
                <a:ext cx="16" cy="95"/>
              </a:xfrm>
              <a:prstGeom prst="rect">
                <a:avLst/>
              </a:prstGeom>
              <a:grpFill/>
              <a:ln w="9525">
                <a:noFill/>
                <a:miter lim="800000"/>
                <a:headEnd/>
                <a:tailEnd/>
              </a:ln>
            </p:spPr>
            <p:txBody>
              <a:bodyPr/>
              <a:lstStyle/>
              <a:p>
                <a:pPr>
                  <a:defRPr/>
                </a:pPr>
                <a:endParaRPr lang="en-US" dirty="0">
                  <a:ea typeface="+mn-ea"/>
                </a:endParaRPr>
              </a:p>
            </p:txBody>
          </p:sp>
          <p:sp>
            <p:nvSpPr>
              <p:cNvPr id="1302" name="Rectangle 278"/>
              <p:cNvSpPr>
                <a:spLocks noChangeArrowheads="1"/>
              </p:cNvSpPr>
              <p:nvPr/>
            </p:nvSpPr>
            <p:spPr bwMode="auto">
              <a:xfrm>
                <a:off x="3791" y="283"/>
                <a:ext cx="15" cy="95"/>
              </a:xfrm>
              <a:prstGeom prst="rect">
                <a:avLst/>
              </a:prstGeom>
              <a:grpFill/>
              <a:ln w="9525">
                <a:noFill/>
                <a:miter lim="800000"/>
                <a:headEnd/>
                <a:tailEnd/>
              </a:ln>
            </p:spPr>
            <p:txBody>
              <a:bodyPr/>
              <a:lstStyle/>
              <a:p>
                <a:pPr>
                  <a:defRPr/>
                </a:pPr>
                <a:endParaRPr lang="en-US" dirty="0">
                  <a:ea typeface="+mn-ea"/>
                </a:endParaRPr>
              </a:p>
            </p:txBody>
          </p:sp>
          <p:sp>
            <p:nvSpPr>
              <p:cNvPr id="1303" name="Rectangle 279"/>
              <p:cNvSpPr>
                <a:spLocks noChangeArrowheads="1"/>
              </p:cNvSpPr>
              <p:nvPr/>
            </p:nvSpPr>
            <p:spPr bwMode="auto">
              <a:xfrm>
                <a:off x="3806" y="283"/>
                <a:ext cx="16" cy="95"/>
              </a:xfrm>
              <a:prstGeom prst="rect">
                <a:avLst/>
              </a:prstGeom>
              <a:grpFill/>
              <a:ln w="9525">
                <a:noFill/>
                <a:miter lim="800000"/>
                <a:headEnd/>
                <a:tailEnd/>
              </a:ln>
            </p:spPr>
            <p:txBody>
              <a:bodyPr/>
              <a:lstStyle/>
              <a:p>
                <a:pPr>
                  <a:defRPr/>
                </a:pPr>
                <a:endParaRPr lang="en-US" dirty="0">
                  <a:ea typeface="+mn-ea"/>
                </a:endParaRPr>
              </a:p>
            </p:txBody>
          </p:sp>
          <p:sp>
            <p:nvSpPr>
              <p:cNvPr id="1304" name="Rectangle 280"/>
              <p:cNvSpPr>
                <a:spLocks noChangeArrowheads="1"/>
              </p:cNvSpPr>
              <p:nvPr/>
            </p:nvSpPr>
            <p:spPr bwMode="auto">
              <a:xfrm>
                <a:off x="3822" y="283"/>
                <a:ext cx="15" cy="95"/>
              </a:xfrm>
              <a:prstGeom prst="rect">
                <a:avLst/>
              </a:prstGeom>
              <a:grpFill/>
              <a:ln w="9525">
                <a:noFill/>
                <a:miter lim="800000"/>
                <a:headEnd/>
                <a:tailEnd/>
              </a:ln>
            </p:spPr>
            <p:txBody>
              <a:bodyPr/>
              <a:lstStyle/>
              <a:p>
                <a:pPr>
                  <a:defRPr/>
                </a:pPr>
                <a:endParaRPr lang="en-US" dirty="0">
                  <a:ea typeface="+mn-ea"/>
                </a:endParaRPr>
              </a:p>
            </p:txBody>
          </p:sp>
          <p:sp>
            <p:nvSpPr>
              <p:cNvPr id="1305" name="Rectangle 281"/>
              <p:cNvSpPr>
                <a:spLocks noChangeArrowheads="1"/>
              </p:cNvSpPr>
              <p:nvPr/>
            </p:nvSpPr>
            <p:spPr bwMode="auto">
              <a:xfrm>
                <a:off x="3838" y="283"/>
                <a:ext cx="16" cy="95"/>
              </a:xfrm>
              <a:prstGeom prst="rect">
                <a:avLst/>
              </a:prstGeom>
              <a:grpFill/>
              <a:ln w="9525">
                <a:noFill/>
                <a:miter lim="800000"/>
                <a:headEnd/>
                <a:tailEnd/>
              </a:ln>
            </p:spPr>
            <p:txBody>
              <a:bodyPr/>
              <a:lstStyle/>
              <a:p>
                <a:pPr>
                  <a:defRPr/>
                </a:pPr>
                <a:endParaRPr lang="en-US" dirty="0">
                  <a:ea typeface="+mn-ea"/>
                </a:endParaRPr>
              </a:p>
            </p:txBody>
          </p:sp>
          <p:sp>
            <p:nvSpPr>
              <p:cNvPr id="1306" name="Rectangle 282"/>
              <p:cNvSpPr>
                <a:spLocks noChangeArrowheads="1"/>
              </p:cNvSpPr>
              <p:nvPr/>
            </p:nvSpPr>
            <p:spPr bwMode="auto">
              <a:xfrm>
                <a:off x="3854" y="283"/>
                <a:ext cx="15" cy="95"/>
              </a:xfrm>
              <a:prstGeom prst="rect">
                <a:avLst/>
              </a:prstGeom>
              <a:grpFill/>
              <a:ln w="9525">
                <a:noFill/>
                <a:miter lim="800000"/>
                <a:headEnd/>
                <a:tailEnd/>
              </a:ln>
            </p:spPr>
            <p:txBody>
              <a:bodyPr/>
              <a:lstStyle/>
              <a:p>
                <a:pPr>
                  <a:defRPr/>
                </a:pPr>
                <a:endParaRPr lang="en-US" dirty="0">
                  <a:ea typeface="+mn-ea"/>
                </a:endParaRPr>
              </a:p>
            </p:txBody>
          </p:sp>
          <p:sp>
            <p:nvSpPr>
              <p:cNvPr id="1307" name="Rectangle 283"/>
              <p:cNvSpPr>
                <a:spLocks noChangeArrowheads="1"/>
              </p:cNvSpPr>
              <p:nvPr/>
            </p:nvSpPr>
            <p:spPr bwMode="auto">
              <a:xfrm>
                <a:off x="3869" y="283"/>
                <a:ext cx="16" cy="95"/>
              </a:xfrm>
              <a:prstGeom prst="rect">
                <a:avLst/>
              </a:prstGeom>
              <a:grpFill/>
              <a:ln w="9525">
                <a:noFill/>
                <a:miter lim="800000"/>
                <a:headEnd/>
                <a:tailEnd/>
              </a:ln>
            </p:spPr>
            <p:txBody>
              <a:bodyPr/>
              <a:lstStyle/>
              <a:p>
                <a:pPr>
                  <a:defRPr/>
                </a:pPr>
                <a:endParaRPr lang="en-US" dirty="0">
                  <a:ea typeface="+mn-ea"/>
                </a:endParaRPr>
              </a:p>
            </p:txBody>
          </p:sp>
          <p:sp>
            <p:nvSpPr>
              <p:cNvPr id="1308" name="Rectangle 284"/>
              <p:cNvSpPr>
                <a:spLocks noChangeArrowheads="1"/>
              </p:cNvSpPr>
              <p:nvPr/>
            </p:nvSpPr>
            <p:spPr bwMode="auto">
              <a:xfrm>
                <a:off x="3886" y="283"/>
                <a:ext cx="15" cy="95"/>
              </a:xfrm>
              <a:prstGeom prst="rect">
                <a:avLst/>
              </a:prstGeom>
              <a:grpFill/>
              <a:ln w="9525">
                <a:noFill/>
                <a:miter lim="800000"/>
                <a:headEnd/>
                <a:tailEnd/>
              </a:ln>
            </p:spPr>
            <p:txBody>
              <a:bodyPr/>
              <a:lstStyle/>
              <a:p>
                <a:pPr>
                  <a:defRPr/>
                </a:pPr>
                <a:endParaRPr lang="en-US" dirty="0">
                  <a:ea typeface="+mn-ea"/>
                </a:endParaRPr>
              </a:p>
            </p:txBody>
          </p:sp>
          <p:sp>
            <p:nvSpPr>
              <p:cNvPr id="1309" name="Rectangle 285"/>
              <p:cNvSpPr>
                <a:spLocks noChangeArrowheads="1"/>
              </p:cNvSpPr>
              <p:nvPr/>
            </p:nvSpPr>
            <p:spPr bwMode="auto">
              <a:xfrm>
                <a:off x="3901" y="283"/>
                <a:ext cx="16" cy="95"/>
              </a:xfrm>
              <a:prstGeom prst="rect">
                <a:avLst/>
              </a:prstGeom>
              <a:grpFill/>
              <a:ln w="9525">
                <a:noFill/>
                <a:miter lim="800000"/>
                <a:headEnd/>
                <a:tailEnd/>
              </a:ln>
            </p:spPr>
            <p:txBody>
              <a:bodyPr/>
              <a:lstStyle/>
              <a:p>
                <a:pPr>
                  <a:defRPr/>
                </a:pPr>
                <a:endParaRPr lang="en-US" dirty="0">
                  <a:ea typeface="+mn-ea"/>
                </a:endParaRPr>
              </a:p>
            </p:txBody>
          </p:sp>
          <p:sp>
            <p:nvSpPr>
              <p:cNvPr id="1310" name="Rectangle 286"/>
              <p:cNvSpPr>
                <a:spLocks noChangeArrowheads="1"/>
              </p:cNvSpPr>
              <p:nvPr/>
            </p:nvSpPr>
            <p:spPr bwMode="auto">
              <a:xfrm>
                <a:off x="3917" y="283"/>
                <a:ext cx="15" cy="95"/>
              </a:xfrm>
              <a:prstGeom prst="rect">
                <a:avLst/>
              </a:prstGeom>
              <a:grpFill/>
              <a:ln w="9525">
                <a:noFill/>
                <a:miter lim="800000"/>
                <a:headEnd/>
                <a:tailEnd/>
              </a:ln>
            </p:spPr>
            <p:txBody>
              <a:bodyPr/>
              <a:lstStyle/>
              <a:p>
                <a:pPr>
                  <a:defRPr/>
                </a:pPr>
                <a:endParaRPr lang="en-US" dirty="0">
                  <a:ea typeface="+mn-ea"/>
                </a:endParaRPr>
              </a:p>
            </p:txBody>
          </p:sp>
          <p:sp>
            <p:nvSpPr>
              <p:cNvPr id="1311" name="Rectangle 287"/>
              <p:cNvSpPr>
                <a:spLocks noChangeArrowheads="1"/>
              </p:cNvSpPr>
              <p:nvPr/>
            </p:nvSpPr>
            <p:spPr bwMode="auto">
              <a:xfrm>
                <a:off x="3932" y="283"/>
                <a:ext cx="16" cy="95"/>
              </a:xfrm>
              <a:prstGeom prst="rect">
                <a:avLst/>
              </a:prstGeom>
              <a:grpFill/>
              <a:ln w="9525">
                <a:noFill/>
                <a:miter lim="800000"/>
                <a:headEnd/>
                <a:tailEnd/>
              </a:ln>
            </p:spPr>
            <p:txBody>
              <a:bodyPr/>
              <a:lstStyle/>
              <a:p>
                <a:pPr>
                  <a:defRPr/>
                </a:pPr>
                <a:endParaRPr lang="en-US" dirty="0">
                  <a:ea typeface="+mn-ea"/>
                </a:endParaRPr>
              </a:p>
            </p:txBody>
          </p:sp>
          <p:sp>
            <p:nvSpPr>
              <p:cNvPr id="1312" name="Rectangle 288"/>
              <p:cNvSpPr>
                <a:spLocks noChangeArrowheads="1"/>
              </p:cNvSpPr>
              <p:nvPr/>
            </p:nvSpPr>
            <p:spPr bwMode="auto">
              <a:xfrm>
                <a:off x="3949" y="283"/>
                <a:ext cx="15" cy="95"/>
              </a:xfrm>
              <a:prstGeom prst="rect">
                <a:avLst/>
              </a:prstGeom>
              <a:grpFill/>
              <a:ln w="9525">
                <a:noFill/>
                <a:miter lim="800000"/>
                <a:headEnd/>
                <a:tailEnd/>
              </a:ln>
            </p:spPr>
            <p:txBody>
              <a:bodyPr/>
              <a:lstStyle/>
              <a:p>
                <a:pPr>
                  <a:defRPr/>
                </a:pPr>
                <a:endParaRPr lang="en-US" dirty="0">
                  <a:ea typeface="+mn-ea"/>
                </a:endParaRPr>
              </a:p>
            </p:txBody>
          </p:sp>
          <p:sp>
            <p:nvSpPr>
              <p:cNvPr id="1313" name="Rectangle 289"/>
              <p:cNvSpPr>
                <a:spLocks noChangeArrowheads="1"/>
              </p:cNvSpPr>
              <p:nvPr/>
            </p:nvSpPr>
            <p:spPr bwMode="auto">
              <a:xfrm>
                <a:off x="3964" y="283"/>
                <a:ext cx="16" cy="95"/>
              </a:xfrm>
              <a:prstGeom prst="rect">
                <a:avLst/>
              </a:prstGeom>
              <a:grpFill/>
              <a:ln w="9525">
                <a:noFill/>
                <a:miter lim="800000"/>
                <a:headEnd/>
                <a:tailEnd/>
              </a:ln>
            </p:spPr>
            <p:txBody>
              <a:bodyPr/>
              <a:lstStyle/>
              <a:p>
                <a:pPr>
                  <a:defRPr/>
                </a:pPr>
                <a:endParaRPr lang="en-US" dirty="0">
                  <a:ea typeface="+mn-ea"/>
                </a:endParaRPr>
              </a:p>
            </p:txBody>
          </p:sp>
          <p:sp>
            <p:nvSpPr>
              <p:cNvPr id="1314" name="Rectangle 290"/>
              <p:cNvSpPr>
                <a:spLocks noChangeArrowheads="1"/>
              </p:cNvSpPr>
              <p:nvPr/>
            </p:nvSpPr>
            <p:spPr bwMode="auto">
              <a:xfrm>
                <a:off x="3980" y="283"/>
                <a:ext cx="15" cy="95"/>
              </a:xfrm>
              <a:prstGeom prst="rect">
                <a:avLst/>
              </a:prstGeom>
              <a:grpFill/>
              <a:ln w="9525">
                <a:noFill/>
                <a:miter lim="800000"/>
                <a:headEnd/>
                <a:tailEnd/>
              </a:ln>
            </p:spPr>
            <p:txBody>
              <a:bodyPr/>
              <a:lstStyle/>
              <a:p>
                <a:pPr>
                  <a:defRPr/>
                </a:pPr>
                <a:endParaRPr lang="en-US" dirty="0">
                  <a:ea typeface="+mn-ea"/>
                </a:endParaRPr>
              </a:p>
            </p:txBody>
          </p:sp>
          <p:sp>
            <p:nvSpPr>
              <p:cNvPr id="1315" name="Rectangle 291"/>
              <p:cNvSpPr>
                <a:spLocks noChangeArrowheads="1"/>
              </p:cNvSpPr>
              <p:nvPr/>
            </p:nvSpPr>
            <p:spPr bwMode="auto">
              <a:xfrm>
                <a:off x="3995" y="283"/>
                <a:ext cx="15" cy="95"/>
              </a:xfrm>
              <a:prstGeom prst="rect">
                <a:avLst/>
              </a:prstGeom>
              <a:grpFill/>
              <a:ln w="9525">
                <a:noFill/>
                <a:miter lim="800000"/>
                <a:headEnd/>
                <a:tailEnd/>
              </a:ln>
            </p:spPr>
            <p:txBody>
              <a:bodyPr/>
              <a:lstStyle/>
              <a:p>
                <a:pPr>
                  <a:defRPr/>
                </a:pPr>
                <a:endParaRPr lang="en-US" dirty="0">
                  <a:ea typeface="+mn-ea"/>
                </a:endParaRPr>
              </a:p>
            </p:txBody>
          </p:sp>
          <p:sp>
            <p:nvSpPr>
              <p:cNvPr id="1316" name="Rectangle 292"/>
              <p:cNvSpPr>
                <a:spLocks noChangeArrowheads="1"/>
              </p:cNvSpPr>
              <p:nvPr/>
            </p:nvSpPr>
            <p:spPr bwMode="auto">
              <a:xfrm>
                <a:off x="4010" y="283"/>
                <a:ext cx="15" cy="95"/>
              </a:xfrm>
              <a:prstGeom prst="rect">
                <a:avLst/>
              </a:prstGeom>
              <a:grpFill/>
              <a:ln w="9525">
                <a:noFill/>
                <a:miter lim="800000"/>
                <a:headEnd/>
                <a:tailEnd/>
              </a:ln>
            </p:spPr>
            <p:txBody>
              <a:bodyPr/>
              <a:lstStyle/>
              <a:p>
                <a:pPr>
                  <a:defRPr/>
                </a:pPr>
                <a:endParaRPr lang="en-US" dirty="0">
                  <a:ea typeface="+mn-ea"/>
                </a:endParaRPr>
              </a:p>
            </p:txBody>
          </p:sp>
          <p:sp>
            <p:nvSpPr>
              <p:cNvPr id="1317" name="Rectangle 293"/>
              <p:cNvSpPr>
                <a:spLocks noChangeArrowheads="1"/>
              </p:cNvSpPr>
              <p:nvPr/>
            </p:nvSpPr>
            <p:spPr bwMode="auto">
              <a:xfrm>
                <a:off x="4027" y="283"/>
                <a:ext cx="15" cy="95"/>
              </a:xfrm>
              <a:prstGeom prst="rect">
                <a:avLst/>
              </a:prstGeom>
              <a:grpFill/>
              <a:ln w="9525">
                <a:noFill/>
                <a:miter lim="800000"/>
                <a:headEnd/>
                <a:tailEnd/>
              </a:ln>
            </p:spPr>
            <p:txBody>
              <a:bodyPr/>
              <a:lstStyle/>
              <a:p>
                <a:pPr>
                  <a:defRPr/>
                </a:pPr>
                <a:endParaRPr lang="en-US" dirty="0">
                  <a:ea typeface="+mn-ea"/>
                </a:endParaRPr>
              </a:p>
            </p:txBody>
          </p:sp>
          <p:sp>
            <p:nvSpPr>
              <p:cNvPr id="1318" name="Rectangle 294"/>
              <p:cNvSpPr>
                <a:spLocks noChangeArrowheads="1"/>
              </p:cNvSpPr>
              <p:nvPr/>
            </p:nvSpPr>
            <p:spPr bwMode="auto">
              <a:xfrm>
                <a:off x="4042" y="283"/>
                <a:ext cx="16" cy="95"/>
              </a:xfrm>
              <a:prstGeom prst="rect">
                <a:avLst/>
              </a:prstGeom>
              <a:grpFill/>
              <a:ln w="9525">
                <a:noFill/>
                <a:miter lim="800000"/>
                <a:headEnd/>
                <a:tailEnd/>
              </a:ln>
            </p:spPr>
            <p:txBody>
              <a:bodyPr/>
              <a:lstStyle/>
              <a:p>
                <a:pPr>
                  <a:defRPr/>
                </a:pPr>
                <a:endParaRPr lang="en-US" dirty="0">
                  <a:ea typeface="+mn-ea"/>
                </a:endParaRPr>
              </a:p>
            </p:txBody>
          </p:sp>
          <p:sp>
            <p:nvSpPr>
              <p:cNvPr id="1319" name="Rectangle 295"/>
              <p:cNvSpPr>
                <a:spLocks noChangeArrowheads="1"/>
              </p:cNvSpPr>
              <p:nvPr/>
            </p:nvSpPr>
            <p:spPr bwMode="auto">
              <a:xfrm>
                <a:off x="4058" y="283"/>
                <a:ext cx="15" cy="95"/>
              </a:xfrm>
              <a:prstGeom prst="rect">
                <a:avLst/>
              </a:prstGeom>
              <a:grpFill/>
              <a:ln w="9525">
                <a:noFill/>
                <a:miter lim="800000"/>
                <a:headEnd/>
                <a:tailEnd/>
              </a:ln>
            </p:spPr>
            <p:txBody>
              <a:bodyPr/>
              <a:lstStyle/>
              <a:p>
                <a:pPr>
                  <a:defRPr/>
                </a:pPr>
                <a:endParaRPr lang="en-US" dirty="0">
                  <a:ea typeface="+mn-ea"/>
                </a:endParaRPr>
              </a:p>
            </p:txBody>
          </p:sp>
          <p:sp>
            <p:nvSpPr>
              <p:cNvPr id="1320" name="Rectangle 296"/>
              <p:cNvSpPr>
                <a:spLocks noChangeArrowheads="1"/>
              </p:cNvSpPr>
              <p:nvPr/>
            </p:nvSpPr>
            <p:spPr bwMode="auto">
              <a:xfrm>
                <a:off x="4074" y="283"/>
                <a:ext cx="16" cy="95"/>
              </a:xfrm>
              <a:prstGeom prst="rect">
                <a:avLst/>
              </a:prstGeom>
              <a:grpFill/>
              <a:ln w="9525">
                <a:noFill/>
                <a:miter lim="800000"/>
                <a:headEnd/>
                <a:tailEnd/>
              </a:ln>
            </p:spPr>
            <p:txBody>
              <a:bodyPr/>
              <a:lstStyle/>
              <a:p>
                <a:pPr>
                  <a:defRPr/>
                </a:pPr>
                <a:endParaRPr lang="en-US" dirty="0">
                  <a:ea typeface="+mn-ea"/>
                </a:endParaRPr>
              </a:p>
            </p:txBody>
          </p:sp>
          <p:sp>
            <p:nvSpPr>
              <p:cNvPr id="1321" name="Rectangle 297"/>
              <p:cNvSpPr>
                <a:spLocks noChangeArrowheads="1"/>
              </p:cNvSpPr>
              <p:nvPr/>
            </p:nvSpPr>
            <p:spPr bwMode="auto">
              <a:xfrm>
                <a:off x="4090" y="283"/>
                <a:ext cx="15" cy="95"/>
              </a:xfrm>
              <a:prstGeom prst="rect">
                <a:avLst/>
              </a:prstGeom>
              <a:grpFill/>
              <a:ln w="9525">
                <a:noFill/>
                <a:miter lim="800000"/>
                <a:headEnd/>
                <a:tailEnd/>
              </a:ln>
            </p:spPr>
            <p:txBody>
              <a:bodyPr/>
              <a:lstStyle/>
              <a:p>
                <a:pPr>
                  <a:defRPr/>
                </a:pPr>
                <a:endParaRPr lang="en-US" dirty="0">
                  <a:ea typeface="+mn-ea"/>
                </a:endParaRPr>
              </a:p>
            </p:txBody>
          </p:sp>
          <p:sp>
            <p:nvSpPr>
              <p:cNvPr id="1322" name="Rectangle 298"/>
              <p:cNvSpPr>
                <a:spLocks noChangeArrowheads="1"/>
              </p:cNvSpPr>
              <p:nvPr/>
            </p:nvSpPr>
            <p:spPr bwMode="auto">
              <a:xfrm>
                <a:off x="4105" y="283"/>
                <a:ext cx="16" cy="95"/>
              </a:xfrm>
              <a:prstGeom prst="rect">
                <a:avLst/>
              </a:prstGeom>
              <a:grpFill/>
              <a:ln w="9525">
                <a:noFill/>
                <a:miter lim="800000"/>
                <a:headEnd/>
                <a:tailEnd/>
              </a:ln>
            </p:spPr>
            <p:txBody>
              <a:bodyPr/>
              <a:lstStyle/>
              <a:p>
                <a:pPr>
                  <a:defRPr/>
                </a:pPr>
                <a:endParaRPr lang="en-US" dirty="0">
                  <a:ea typeface="+mn-ea"/>
                </a:endParaRPr>
              </a:p>
            </p:txBody>
          </p:sp>
          <p:sp>
            <p:nvSpPr>
              <p:cNvPr id="1323" name="Rectangle 299"/>
              <p:cNvSpPr>
                <a:spLocks noChangeArrowheads="1"/>
              </p:cNvSpPr>
              <p:nvPr/>
            </p:nvSpPr>
            <p:spPr bwMode="auto">
              <a:xfrm>
                <a:off x="4121" y="283"/>
                <a:ext cx="15" cy="95"/>
              </a:xfrm>
              <a:prstGeom prst="rect">
                <a:avLst/>
              </a:prstGeom>
              <a:grpFill/>
              <a:ln w="9525">
                <a:noFill/>
                <a:miter lim="800000"/>
                <a:headEnd/>
                <a:tailEnd/>
              </a:ln>
            </p:spPr>
            <p:txBody>
              <a:bodyPr/>
              <a:lstStyle/>
              <a:p>
                <a:pPr>
                  <a:defRPr/>
                </a:pPr>
                <a:endParaRPr lang="en-US" dirty="0">
                  <a:ea typeface="+mn-ea"/>
                </a:endParaRPr>
              </a:p>
            </p:txBody>
          </p:sp>
          <p:sp>
            <p:nvSpPr>
              <p:cNvPr id="1324" name="Rectangle 300"/>
              <p:cNvSpPr>
                <a:spLocks noChangeArrowheads="1"/>
              </p:cNvSpPr>
              <p:nvPr/>
            </p:nvSpPr>
            <p:spPr bwMode="auto">
              <a:xfrm>
                <a:off x="4137" y="283"/>
                <a:ext cx="16" cy="95"/>
              </a:xfrm>
              <a:prstGeom prst="rect">
                <a:avLst/>
              </a:prstGeom>
              <a:grpFill/>
              <a:ln w="9525">
                <a:noFill/>
                <a:miter lim="800000"/>
                <a:headEnd/>
                <a:tailEnd/>
              </a:ln>
            </p:spPr>
            <p:txBody>
              <a:bodyPr/>
              <a:lstStyle/>
              <a:p>
                <a:pPr>
                  <a:defRPr/>
                </a:pPr>
                <a:endParaRPr lang="en-US" dirty="0">
                  <a:ea typeface="+mn-ea"/>
                </a:endParaRPr>
              </a:p>
            </p:txBody>
          </p:sp>
          <p:sp>
            <p:nvSpPr>
              <p:cNvPr id="1325" name="Rectangle 301"/>
              <p:cNvSpPr>
                <a:spLocks noChangeArrowheads="1"/>
              </p:cNvSpPr>
              <p:nvPr/>
            </p:nvSpPr>
            <p:spPr bwMode="auto">
              <a:xfrm>
                <a:off x="4153" y="283"/>
                <a:ext cx="15" cy="95"/>
              </a:xfrm>
              <a:prstGeom prst="rect">
                <a:avLst/>
              </a:prstGeom>
              <a:grpFill/>
              <a:ln w="9525">
                <a:noFill/>
                <a:miter lim="800000"/>
                <a:headEnd/>
                <a:tailEnd/>
              </a:ln>
            </p:spPr>
            <p:txBody>
              <a:bodyPr/>
              <a:lstStyle/>
              <a:p>
                <a:pPr>
                  <a:defRPr/>
                </a:pPr>
                <a:endParaRPr lang="en-US" dirty="0">
                  <a:ea typeface="+mn-ea"/>
                </a:endParaRPr>
              </a:p>
            </p:txBody>
          </p:sp>
          <p:sp>
            <p:nvSpPr>
              <p:cNvPr id="1326" name="Rectangle 302"/>
              <p:cNvSpPr>
                <a:spLocks noChangeArrowheads="1"/>
              </p:cNvSpPr>
              <p:nvPr/>
            </p:nvSpPr>
            <p:spPr bwMode="auto">
              <a:xfrm>
                <a:off x="4168" y="283"/>
                <a:ext cx="16" cy="95"/>
              </a:xfrm>
              <a:prstGeom prst="rect">
                <a:avLst/>
              </a:prstGeom>
              <a:grpFill/>
              <a:ln w="9525">
                <a:noFill/>
                <a:miter lim="800000"/>
                <a:headEnd/>
                <a:tailEnd/>
              </a:ln>
            </p:spPr>
            <p:txBody>
              <a:bodyPr/>
              <a:lstStyle/>
              <a:p>
                <a:pPr>
                  <a:defRPr/>
                </a:pPr>
                <a:endParaRPr lang="en-US" dirty="0">
                  <a:ea typeface="+mn-ea"/>
                </a:endParaRPr>
              </a:p>
            </p:txBody>
          </p:sp>
          <p:sp>
            <p:nvSpPr>
              <p:cNvPr id="1327" name="Rectangle 303"/>
              <p:cNvSpPr>
                <a:spLocks noChangeArrowheads="1"/>
              </p:cNvSpPr>
              <p:nvPr/>
            </p:nvSpPr>
            <p:spPr bwMode="auto">
              <a:xfrm>
                <a:off x="4185" y="283"/>
                <a:ext cx="15" cy="95"/>
              </a:xfrm>
              <a:prstGeom prst="rect">
                <a:avLst/>
              </a:prstGeom>
              <a:grpFill/>
              <a:ln w="9525">
                <a:noFill/>
                <a:miter lim="800000"/>
                <a:headEnd/>
                <a:tailEnd/>
              </a:ln>
            </p:spPr>
            <p:txBody>
              <a:bodyPr/>
              <a:lstStyle/>
              <a:p>
                <a:pPr>
                  <a:defRPr/>
                </a:pPr>
                <a:endParaRPr lang="en-US" dirty="0">
                  <a:ea typeface="+mn-ea"/>
                </a:endParaRPr>
              </a:p>
            </p:txBody>
          </p:sp>
          <p:sp>
            <p:nvSpPr>
              <p:cNvPr id="1328" name="Rectangle 304"/>
              <p:cNvSpPr>
                <a:spLocks noChangeArrowheads="1"/>
              </p:cNvSpPr>
              <p:nvPr/>
            </p:nvSpPr>
            <p:spPr bwMode="auto">
              <a:xfrm>
                <a:off x="4200" y="283"/>
                <a:ext cx="16" cy="95"/>
              </a:xfrm>
              <a:prstGeom prst="rect">
                <a:avLst/>
              </a:prstGeom>
              <a:grpFill/>
              <a:ln w="9525">
                <a:noFill/>
                <a:miter lim="800000"/>
                <a:headEnd/>
                <a:tailEnd/>
              </a:ln>
            </p:spPr>
            <p:txBody>
              <a:bodyPr/>
              <a:lstStyle/>
              <a:p>
                <a:pPr>
                  <a:defRPr/>
                </a:pPr>
                <a:endParaRPr lang="en-US" dirty="0">
                  <a:ea typeface="+mn-ea"/>
                </a:endParaRPr>
              </a:p>
            </p:txBody>
          </p:sp>
          <p:sp>
            <p:nvSpPr>
              <p:cNvPr id="1329" name="Rectangle 305"/>
              <p:cNvSpPr>
                <a:spLocks noChangeArrowheads="1"/>
              </p:cNvSpPr>
              <p:nvPr/>
            </p:nvSpPr>
            <p:spPr bwMode="auto">
              <a:xfrm>
                <a:off x="4216" y="283"/>
                <a:ext cx="15" cy="95"/>
              </a:xfrm>
              <a:prstGeom prst="rect">
                <a:avLst/>
              </a:prstGeom>
              <a:grpFill/>
              <a:ln w="9525">
                <a:noFill/>
                <a:miter lim="800000"/>
                <a:headEnd/>
                <a:tailEnd/>
              </a:ln>
            </p:spPr>
            <p:txBody>
              <a:bodyPr/>
              <a:lstStyle/>
              <a:p>
                <a:pPr>
                  <a:defRPr/>
                </a:pPr>
                <a:endParaRPr lang="en-US" dirty="0">
                  <a:ea typeface="+mn-ea"/>
                </a:endParaRPr>
              </a:p>
            </p:txBody>
          </p:sp>
          <p:sp>
            <p:nvSpPr>
              <p:cNvPr id="1330" name="Rectangle 306"/>
              <p:cNvSpPr>
                <a:spLocks noChangeArrowheads="1"/>
              </p:cNvSpPr>
              <p:nvPr/>
            </p:nvSpPr>
            <p:spPr bwMode="auto">
              <a:xfrm>
                <a:off x="4231" y="283"/>
                <a:ext cx="16" cy="95"/>
              </a:xfrm>
              <a:prstGeom prst="rect">
                <a:avLst/>
              </a:prstGeom>
              <a:grpFill/>
              <a:ln w="9525">
                <a:noFill/>
                <a:miter lim="800000"/>
                <a:headEnd/>
                <a:tailEnd/>
              </a:ln>
            </p:spPr>
            <p:txBody>
              <a:bodyPr/>
              <a:lstStyle/>
              <a:p>
                <a:pPr>
                  <a:defRPr/>
                </a:pPr>
                <a:endParaRPr lang="en-US" dirty="0">
                  <a:ea typeface="+mn-ea"/>
                </a:endParaRPr>
              </a:p>
            </p:txBody>
          </p:sp>
          <p:sp>
            <p:nvSpPr>
              <p:cNvPr id="1331" name="Rectangle 307"/>
              <p:cNvSpPr>
                <a:spLocks noChangeArrowheads="1"/>
              </p:cNvSpPr>
              <p:nvPr/>
            </p:nvSpPr>
            <p:spPr bwMode="auto">
              <a:xfrm>
                <a:off x="4248" y="283"/>
                <a:ext cx="15" cy="95"/>
              </a:xfrm>
              <a:prstGeom prst="rect">
                <a:avLst/>
              </a:prstGeom>
              <a:grpFill/>
              <a:ln w="9525">
                <a:noFill/>
                <a:miter lim="800000"/>
                <a:headEnd/>
                <a:tailEnd/>
              </a:ln>
            </p:spPr>
            <p:txBody>
              <a:bodyPr/>
              <a:lstStyle/>
              <a:p>
                <a:pPr>
                  <a:defRPr/>
                </a:pPr>
                <a:endParaRPr lang="en-US" dirty="0">
                  <a:ea typeface="+mn-ea"/>
                </a:endParaRPr>
              </a:p>
            </p:txBody>
          </p:sp>
          <p:sp>
            <p:nvSpPr>
              <p:cNvPr id="1332" name="Rectangle 308"/>
              <p:cNvSpPr>
                <a:spLocks noChangeArrowheads="1"/>
              </p:cNvSpPr>
              <p:nvPr/>
            </p:nvSpPr>
            <p:spPr bwMode="auto">
              <a:xfrm>
                <a:off x="4263" y="283"/>
                <a:ext cx="15" cy="95"/>
              </a:xfrm>
              <a:prstGeom prst="rect">
                <a:avLst/>
              </a:prstGeom>
              <a:grpFill/>
              <a:ln w="9525">
                <a:noFill/>
                <a:miter lim="800000"/>
                <a:headEnd/>
                <a:tailEnd/>
              </a:ln>
            </p:spPr>
            <p:txBody>
              <a:bodyPr/>
              <a:lstStyle/>
              <a:p>
                <a:pPr>
                  <a:defRPr/>
                </a:pPr>
                <a:endParaRPr lang="en-US" dirty="0">
                  <a:ea typeface="+mn-ea"/>
                </a:endParaRPr>
              </a:p>
            </p:txBody>
          </p:sp>
          <p:sp>
            <p:nvSpPr>
              <p:cNvPr id="1333" name="Rectangle 309"/>
              <p:cNvSpPr>
                <a:spLocks noChangeArrowheads="1"/>
              </p:cNvSpPr>
              <p:nvPr/>
            </p:nvSpPr>
            <p:spPr bwMode="auto">
              <a:xfrm>
                <a:off x="4278" y="283"/>
                <a:ext cx="16" cy="95"/>
              </a:xfrm>
              <a:prstGeom prst="rect">
                <a:avLst/>
              </a:prstGeom>
              <a:grpFill/>
              <a:ln w="9525">
                <a:noFill/>
                <a:miter lim="800000"/>
                <a:headEnd/>
                <a:tailEnd/>
              </a:ln>
            </p:spPr>
            <p:txBody>
              <a:bodyPr/>
              <a:lstStyle/>
              <a:p>
                <a:pPr>
                  <a:defRPr/>
                </a:pPr>
                <a:endParaRPr lang="en-US" dirty="0">
                  <a:ea typeface="+mn-ea"/>
                </a:endParaRPr>
              </a:p>
            </p:txBody>
          </p:sp>
          <p:sp>
            <p:nvSpPr>
              <p:cNvPr id="1334" name="Rectangle 310"/>
              <p:cNvSpPr>
                <a:spLocks noChangeArrowheads="1"/>
              </p:cNvSpPr>
              <p:nvPr/>
            </p:nvSpPr>
            <p:spPr bwMode="auto">
              <a:xfrm>
                <a:off x="4294" y="283"/>
                <a:ext cx="15" cy="95"/>
              </a:xfrm>
              <a:prstGeom prst="rect">
                <a:avLst/>
              </a:prstGeom>
              <a:grpFill/>
              <a:ln w="9525">
                <a:noFill/>
                <a:miter lim="800000"/>
                <a:headEnd/>
                <a:tailEnd/>
              </a:ln>
            </p:spPr>
            <p:txBody>
              <a:bodyPr/>
              <a:lstStyle/>
              <a:p>
                <a:pPr>
                  <a:defRPr/>
                </a:pPr>
                <a:endParaRPr lang="en-US" dirty="0">
                  <a:ea typeface="+mn-ea"/>
                </a:endParaRPr>
              </a:p>
            </p:txBody>
          </p:sp>
          <p:sp>
            <p:nvSpPr>
              <p:cNvPr id="1335" name="Rectangle 311"/>
              <p:cNvSpPr>
                <a:spLocks noChangeArrowheads="1"/>
              </p:cNvSpPr>
              <p:nvPr/>
            </p:nvSpPr>
            <p:spPr bwMode="auto">
              <a:xfrm>
                <a:off x="4309" y="283"/>
                <a:ext cx="15" cy="95"/>
              </a:xfrm>
              <a:prstGeom prst="rect">
                <a:avLst/>
              </a:prstGeom>
              <a:grpFill/>
              <a:ln w="9525">
                <a:noFill/>
                <a:miter lim="800000"/>
                <a:headEnd/>
                <a:tailEnd/>
              </a:ln>
            </p:spPr>
            <p:txBody>
              <a:bodyPr/>
              <a:lstStyle/>
              <a:p>
                <a:pPr>
                  <a:defRPr/>
                </a:pPr>
                <a:endParaRPr lang="en-US" dirty="0">
                  <a:ea typeface="+mn-ea"/>
                </a:endParaRPr>
              </a:p>
            </p:txBody>
          </p:sp>
          <p:sp>
            <p:nvSpPr>
              <p:cNvPr id="1336" name="Rectangle 312"/>
              <p:cNvSpPr>
                <a:spLocks noChangeArrowheads="1"/>
              </p:cNvSpPr>
              <p:nvPr/>
            </p:nvSpPr>
            <p:spPr bwMode="auto">
              <a:xfrm>
                <a:off x="4326" y="283"/>
                <a:ext cx="15" cy="95"/>
              </a:xfrm>
              <a:prstGeom prst="rect">
                <a:avLst/>
              </a:prstGeom>
              <a:grpFill/>
              <a:ln w="9525">
                <a:noFill/>
                <a:miter lim="800000"/>
                <a:headEnd/>
                <a:tailEnd/>
              </a:ln>
            </p:spPr>
            <p:txBody>
              <a:bodyPr/>
              <a:lstStyle/>
              <a:p>
                <a:pPr>
                  <a:defRPr/>
                </a:pPr>
                <a:endParaRPr lang="en-US" dirty="0">
                  <a:ea typeface="+mn-ea"/>
                </a:endParaRPr>
              </a:p>
            </p:txBody>
          </p:sp>
          <p:sp>
            <p:nvSpPr>
              <p:cNvPr id="1337" name="Rectangle 313"/>
              <p:cNvSpPr>
                <a:spLocks noChangeArrowheads="1"/>
              </p:cNvSpPr>
              <p:nvPr/>
            </p:nvSpPr>
            <p:spPr bwMode="auto">
              <a:xfrm>
                <a:off x="4341" y="283"/>
                <a:ext cx="16" cy="95"/>
              </a:xfrm>
              <a:prstGeom prst="rect">
                <a:avLst/>
              </a:prstGeom>
              <a:grpFill/>
              <a:ln w="9525">
                <a:noFill/>
                <a:miter lim="800000"/>
                <a:headEnd/>
                <a:tailEnd/>
              </a:ln>
            </p:spPr>
            <p:txBody>
              <a:bodyPr/>
              <a:lstStyle/>
              <a:p>
                <a:pPr>
                  <a:defRPr/>
                </a:pPr>
                <a:endParaRPr lang="en-US" dirty="0">
                  <a:ea typeface="+mn-ea"/>
                </a:endParaRPr>
              </a:p>
            </p:txBody>
          </p:sp>
          <p:sp>
            <p:nvSpPr>
              <p:cNvPr id="1338" name="Rectangle 314"/>
              <p:cNvSpPr>
                <a:spLocks noChangeArrowheads="1"/>
              </p:cNvSpPr>
              <p:nvPr/>
            </p:nvSpPr>
            <p:spPr bwMode="auto">
              <a:xfrm>
                <a:off x="4357" y="283"/>
                <a:ext cx="15" cy="95"/>
              </a:xfrm>
              <a:prstGeom prst="rect">
                <a:avLst/>
              </a:prstGeom>
              <a:grpFill/>
              <a:ln w="9525">
                <a:noFill/>
                <a:miter lim="800000"/>
                <a:headEnd/>
                <a:tailEnd/>
              </a:ln>
            </p:spPr>
            <p:txBody>
              <a:bodyPr/>
              <a:lstStyle/>
              <a:p>
                <a:pPr>
                  <a:defRPr/>
                </a:pPr>
                <a:endParaRPr lang="en-US" dirty="0">
                  <a:ea typeface="+mn-ea"/>
                </a:endParaRPr>
              </a:p>
            </p:txBody>
          </p:sp>
          <p:sp>
            <p:nvSpPr>
              <p:cNvPr id="1339" name="Rectangle 315"/>
              <p:cNvSpPr>
                <a:spLocks noChangeArrowheads="1"/>
              </p:cNvSpPr>
              <p:nvPr/>
            </p:nvSpPr>
            <p:spPr bwMode="auto">
              <a:xfrm>
                <a:off x="4373" y="283"/>
                <a:ext cx="16" cy="95"/>
              </a:xfrm>
              <a:prstGeom prst="rect">
                <a:avLst/>
              </a:prstGeom>
              <a:grpFill/>
              <a:ln w="9525">
                <a:noFill/>
                <a:miter lim="800000"/>
                <a:headEnd/>
                <a:tailEnd/>
              </a:ln>
            </p:spPr>
            <p:txBody>
              <a:bodyPr/>
              <a:lstStyle/>
              <a:p>
                <a:pPr>
                  <a:defRPr/>
                </a:pPr>
                <a:endParaRPr lang="en-US" dirty="0">
                  <a:ea typeface="+mn-ea"/>
                </a:endParaRPr>
              </a:p>
            </p:txBody>
          </p:sp>
          <p:sp>
            <p:nvSpPr>
              <p:cNvPr id="1340" name="Rectangle 316"/>
              <p:cNvSpPr>
                <a:spLocks noChangeArrowheads="1"/>
              </p:cNvSpPr>
              <p:nvPr/>
            </p:nvSpPr>
            <p:spPr bwMode="auto">
              <a:xfrm>
                <a:off x="4389" y="283"/>
                <a:ext cx="15" cy="95"/>
              </a:xfrm>
              <a:prstGeom prst="rect">
                <a:avLst/>
              </a:prstGeom>
              <a:grpFill/>
              <a:ln w="9525">
                <a:noFill/>
                <a:miter lim="800000"/>
                <a:headEnd/>
                <a:tailEnd/>
              </a:ln>
            </p:spPr>
            <p:txBody>
              <a:bodyPr/>
              <a:lstStyle/>
              <a:p>
                <a:pPr>
                  <a:defRPr/>
                </a:pPr>
                <a:endParaRPr lang="en-US" dirty="0">
                  <a:ea typeface="+mn-ea"/>
                </a:endParaRPr>
              </a:p>
            </p:txBody>
          </p:sp>
          <p:sp>
            <p:nvSpPr>
              <p:cNvPr id="1341" name="Rectangle 317"/>
              <p:cNvSpPr>
                <a:spLocks noChangeArrowheads="1"/>
              </p:cNvSpPr>
              <p:nvPr/>
            </p:nvSpPr>
            <p:spPr bwMode="auto">
              <a:xfrm>
                <a:off x="4404" y="283"/>
                <a:ext cx="16" cy="95"/>
              </a:xfrm>
              <a:prstGeom prst="rect">
                <a:avLst/>
              </a:prstGeom>
              <a:grpFill/>
              <a:ln w="9525">
                <a:noFill/>
                <a:miter lim="800000"/>
                <a:headEnd/>
                <a:tailEnd/>
              </a:ln>
            </p:spPr>
            <p:txBody>
              <a:bodyPr/>
              <a:lstStyle/>
              <a:p>
                <a:pPr>
                  <a:defRPr/>
                </a:pPr>
                <a:endParaRPr lang="en-US" dirty="0">
                  <a:ea typeface="+mn-ea"/>
                </a:endParaRPr>
              </a:p>
            </p:txBody>
          </p:sp>
          <p:sp>
            <p:nvSpPr>
              <p:cNvPr id="1342" name="Rectangle 318"/>
              <p:cNvSpPr>
                <a:spLocks noChangeArrowheads="1"/>
              </p:cNvSpPr>
              <p:nvPr/>
            </p:nvSpPr>
            <p:spPr bwMode="auto">
              <a:xfrm>
                <a:off x="4420" y="283"/>
                <a:ext cx="15" cy="95"/>
              </a:xfrm>
              <a:prstGeom prst="rect">
                <a:avLst/>
              </a:prstGeom>
              <a:grpFill/>
              <a:ln w="9525">
                <a:noFill/>
                <a:miter lim="800000"/>
                <a:headEnd/>
                <a:tailEnd/>
              </a:ln>
            </p:spPr>
            <p:txBody>
              <a:bodyPr/>
              <a:lstStyle/>
              <a:p>
                <a:pPr>
                  <a:defRPr/>
                </a:pPr>
                <a:endParaRPr lang="en-US" dirty="0">
                  <a:ea typeface="+mn-ea"/>
                </a:endParaRPr>
              </a:p>
            </p:txBody>
          </p:sp>
          <p:sp>
            <p:nvSpPr>
              <p:cNvPr id="1343" name="Rectangle 319"/>
              <p:cNvSpPr>
                <a:spLocks noChangeArrowheads="1"/>
              </p:cNvSpPr>
              <p:nvPr/>
            </p:nvSpPr>
            <p:spPr bwMode="auto">
              <a:xfrm>
                <a:off x="4436" y="283"/>
                <a:ext cx="16" cy="95"/>
              </a:xfrm>
              <a:prstGeom prst="rect">
                <a:avLst/>
              </a:prstGeom>
              <a:grpFill/>
              <a:ln w="9525">
                <a:noFill/>
                <a:miter lim="800000"/>
                <a:headEnd/>
                <a:tailEnd/>
              </a:ln>
            </p:spPr>
            <p:txBody>
              <a:bodyPr/>
              <a:lstStyle/>
              <a:p>
                <a:pPr>
                  <a:defRPr/>
                </a:pPr>
                <a:endParaRPr lang="en-US" dirty="0">
                  <a:ea typeface="+mn-ea"/>
                </a:endParaRPr>
              </a:p>
            </p:txBody>
          </p:sp>
          <p:sp>
            <p:nvSpPr>
              <p:cNvPr id="1344" name="Rectangle 320"/>
              <p:cNvSpPr>
                <a:spLocks noChangeArrowheads="1"/>
              </p:cNvSpPr>
              <p:nvPr/>
            </p:nvSpPr>
            <p:spPr bwMode="auto">
              <a:xfrm>
                <a:off x="4452" y="283"/>
                <a:ext cx="15" cy="95"/>
              </a:xfrm>
              <a:prstGeom prst="rect">
                <a:avLst/>
              </a:prstGeom>
              <a:grpFill/>
              <a:ln w="9525">
                <a:noFill/>
                <a:miter lim="800000"/>
                <a:headEnd/>
                <a:tailEnd/>
              </a:ln>
            </p:spPr>
            <p:txBody>
              <a:bodyPr/>
              <a:lstStyle/>
              <a:p>
                <a:pPr>
                  <a:defRPr/>
                </a:pPr>
                <a:endParaRPr lang="en-US" dirty="0">
                  <a:ea typeface="+mn-ea"/>
                </a:endParaRPr>
              </a:p>
            </p:txBody>
          </p:sp>
          <p:sp>
            <p:nvSpPr>
              <p:cNvPr id="1345" name="Rectangle 321"/>
              <p:cNvSpPr>
                <a:spLocks noChangeArrowheads="1"/>
              </p:cNvSpPr>
              <p:nvPr/>
            </p:nvSpPr>
            <p:spPr bwMode="auto">
              <a:xfrm>
                <a:off x="4467" y="283"/>
                <a:ext cx="16" cy="95"/>
              </a:xfrm>
              <a:prstGeom prst="rect">
                <a:avLst/>
              </a:prstGeom>
              <a:grpFill/>
              <a:ln w="9525">
                <a:noFill/>
                <a:miter lim="800000"/>
                <a:headEnd/>
                <a:tailEnd/>
              </a:ln>
            </p:spPr>
            <p:txBody>
              <a:bodyPr/>
              <a:lstStyle/>
              <a:p>
                <a:pPr>
                  <a:defRPr/>
                </a:pPr>
                <a:endParaRPr lang="en-US" dirty="0">
                  <a:ea typeface="+mn-ea"/>
                </a:endParaRPr>
              </a:p>
            </p:txBody>
          </p:sp>
          <p:sp>
            <p:nvSpPr>
              <p:cNvPr id="1346" name="Rectangle 322"/>
              <p:cNvSpPr>
                <a:spLocks noChangeArrowheads="1"/>
              </p:cNvSpPr>
              <p:nvPr/>
            </p:nvSpPr>
            <p:spPr bwMode="auto">
              <a:xfrm>
                <a:off x="4484" y="283"/>
                <a:ext cx="15" cy="95"/>
              </a:xfrm>
              <a:prstGeom prst="rect">
                <a:avLst/>
              </a:prstGeom>
              <a:grpFill/>
              <a:ln w="9525">
                <a:noFill/>
                <a:miter lim="800000"/>
                <a:headEnd/>
                <a:tailEnd/>
              </a:ln>
            </p:spPr>
            <p:txBody>
              <a:bodyPr/>
              <a:lstStyle/>
              <a:p>
                <a:pPr>
                  <a:defRPr/>
                </a:pPr>
                <a:endParaRPr lang="en-US" dirty="0">
                  <a:ea typeface="+mn-ea"/>
                </a:endParaRPr>
              </a:p>
            </p:txBody>
          </p:sp>
          <p:sp>
            <p:nvSpPr>
              <p:cNvPr id="1347" name="Rectangle 323"/>
              <p:cNvSpPr>
                <a:spLocks noChangeArrowheads="1"/>
              </p:cNvSpPr>
              <p:nvPr/>
            </p:nvSpPr>
            <p:spPr bwMode="auto">
              <a:xfrm>
                <a:off x="4499" y="283"/>
                <a:ext cx="15" cy="95"/>
              </a:xfrm>
              <a:prstGeom prst="rect">
                <a:avLst/>
              </a:prstGeom>
              <a:grpFill/>
              <a:ln w="9525">
                <a:noFill/>
                <a:miter lim="800000"/>
                <a:headEnd/>
                <a:tailEnd/>
              </a:ln>
            </p:spPr>
            <p:txBody>
              <a:bodyPr/>
              <a:lstStyle/>
              <a:p>
                <a:pPr>
                  <a:defRPr/>
                </a:pPr>
                <a:endParaRPr lang="en-US" dirty="0">
                  <a:ea typeface="+mn-ea"/>
                </a:endParaRPr>
              </a:p>
            </p:txBody>
          </p:sp>
          <p:sp>
            <p:nvSpPr>
              <p:cNvPr id="1348" name="Rectangle 324"/>
              <p:cNvSpPr>
                <a:spLocks noChangeArrowheads="1"/>
              </p:cNvSpPr>
              <p:nvPr/>
            </p:nvSpPr>
            <p:spPr bwMode="auto">
              <a:xfrm>
                <a:off x="4514" y="283"/>
                <a:ext cx="16" cy="95"/>
              </a:xfrm>
              <a:prstGeom prst="rect">
                <a:avLst/>
              </a:prstGeom>
              <a:grpFill/>
              <a:ln w="9525">
                <a:noFill/>
                <a:miter lim="800000"/>
                <a:headEnd/>
                <a:tailEnd/>
              </a:ln>
            </p:spPr>
            <p:txBody>
              <a:bodyPr/>
              <a:lstStyle/>
              <a:p>
                <a:pPr>
                  <a:defRPr/>
                </a:pPr>
                <a:endParaRPr lang="en-US" dirty="0">
                  <a:ea typeface="+mn-ea"/>
                </a:endParaRPr>
              </a:p>
            </p:txBody>
          </p:sp>
          <p:sp>
            <p:nvSpPr>
              <p:cNvPr id="1349" name="Rectangle 325"/>
              <p:cNvSpPr>
                <a:spLocks noChangeArrowheads="1"/>
              </p:cNvSpPr>
              <p:nvPr/>
            </p:nvSpPr>
            <p:spPr bwMode="auto">
              <a:xfrm>
                <a:off x="4530" y="283"/>
                <a:ext cx="16" cy="95"/>
              </a:xfrm>
              <a:prstGeom prst="rect">
                <a:avLst/>
              </a:prstGeom>
              <a:grpFill/>
              <a:ln w="9525">
                <a:noFill/>
                <a:miter lim="800000"/>
                <a:headEnd/>
                <a:tailEnd/>
              </a:ln>
            </p:spPr>
            <p:txBody>
              <a:bodyPr/>
              <a:lstStyle/>
              <a:p>
                <a:pPr>
                  <a:defRPr/>
                </a:pPr>
                <a:endParaRPr lang="en-US" dirty="0">
                  <a:ea typeface="+mn-ea"/>
                </a:endParaRPr>
              </a:p>
            </p:txBody>
          </p:sp>
          <p:sp>
            <p:nvSpPr>
              <p:cNvPr id="1350" name="Rectangle 326"/>
              <p:cNvSpPr>
                <a:spLocks noChangeArrowheads="1"/>
              </p:cNvSpPr>
              <p:nvPr/>
            </p:nvSpPr>
            <p:spPr bwMode="auto">
              <a:xfrm>
                <a:off x="4547" y="283"/>
                <a:ext cx="15" cy="95"/>
              </a:xfrm>
              <a:prstGeom prst="rect">
                <a:avLst/>
              </a:prstGeom>
              <a:grpFill/>
              <a:ln w="9525">
                <a:noFill/>
                <a:miter lim="800000"/>
                <a:headEnd/>
                <a:tailEnd/>
              </a:ln>
            </p:spPr>
            <p:txBody>
              <a:bodyPr/>
              <a:lstStyle/>
              <a:p>
                <a:pPr>
                  <a:defRPr/>
                </a:pPr>
                <a:endParaRPr lang="en-US" dirty="0">
                  <a:ea typeface="+mn-ea"/>
                </a:endParaRPr>
              </a:p>
            </p:txBody>
          </p:sp>
          <p:sp>
            <p:nvSpPr>
              <p:cNvPr id="1351" name="Rectangle 327"/>
              <p:cNvSpPr>
                <a:spLocks noChangeArrowheads="1"/>
              </p:cNvSpPr>
              <p:nvPr/>
            </p:nvSpPr>
            <p:spPr bwMode="auto">
              <a:xfrm>
                <a:off x="4562" y="283"/>
                <a:ext cx="15" cy="95"/>
              </a:xfrm>
              <a:prstGeom prst="rect">
                <a:avLst/>
              </a:prstGeom>
              <a:grpFill/>
              <a:ln w="9525">
                <a:noFill/>
                <a:miter lim="800000"/>
                <a:headEnd/>
                <a:tailEnd/>
              </a:ln>
            </p:spPr>
            <p:txBody>
              <a:bodyPr/>
              <a:lstStyle/>
              <a:p>
                <a:pPr>
                  <a:defRPr/>
                </a:pPr>
                <a:endParaRPr lang="en-US" dirty="0">
                  <a:ea typeface="+mn-ea"/>
                </a:endParaRPr>
              </a:p>
            </p:txBody>
          </p:sp>
          <p:sp>
            <p:nvSpPr>
              <p:cNvPr id="1352" name="Rectangle 328"/>
              <p:cNvSpPr>
                <a:spLocks noChangeArrowheads="1"/>
              </p:cNvSpPr>
              <p:nvPr/>
            </p:nvSpPr>
            <p:spPr bwMode="auto">
              <a:xfrm>
                <a:off x="4577" y="283"/>
                <a:ext cx="16" cy="95"/>
              </a:xfrm>
              <a:prstGeom prst="rect">
                <a:avLst/>
              </a:prstGeom>
              <a:grpFill/>
              <a:ln w="9525">
                <a:noFill/>
                <a:miter lim="800000"/>
                <a:headEnd/>
                <a:tailEnd/>
              </a:ln>
            </p:spPr>
            <p:txBody>
              <a:bodyPr/>
              <a:lstStyle/>
              <a:p>
                <a:pPr>
                  <a:defRPr/>
                </a:pPr>
                <a:endParaRPr lang="en-US" dirty="0">
                  <a:ea typeface="+mn-ea"/>
                </a:endParaRPr>
              </a:p>
            </p:txBody>
          </p:sp>
          <p:sp>
            <p:nvSpPr>
              <p:cNvPr id="1353" name="Rectangle 329"/>
              <p:cNvSpPr>
                <a:spLocks noChangeArrowheads="1"/>
              </p:cNvSpPr>
              <p:nvPr/>
            </p:nvSpPr>
            <p:spPr bwMode="auto">
              <a:xfrm>
                <a:off x="4593" y="283"/>
                <a:ext cx="15" cy="95"/>
              </a:xfrm>
              <a:prstGeom prst="rect">
                <a:avLst/>
              </a:prstGeom>
              <a:grpFill/>
              <a:ln w="9525">
                <a:noFill/>
                <a:miter lim="800000"/>
                <a:headEnd/>
                <a:tailEnd/>
              </a:ln>
            </p:spPr>
            <p:txBody>
              <a:bodyPr/>
              <a:lstStyle/>
              <a:p>
                <a:pPr>
                  <a:defRPr/>
                </a:pPr>
                <a:endParaRPr lang="en-US" dirty="0">
                  <a:ea typeface="+mn-ea"/>
                </a:endParaRPr>
              </a:p>
            </p:txBody>
          </p:sp>
          <p:sp>
            <p:nvSpPr>
              <p:cNvPr id="1354" name="Rectangle 330"/>
              <p:cNvSpPr>
                <a:spLocks noChangeArrowheads="1"/>
              </p:cNvSpPr>
              <p:nvPr/>
            </p:nvSpPr>
            <p:spPr bwMode="auto">
              <a:xfrm>
                <a:off x="4608" y="283"/>
                <a:ext cx="15" cy="95"/>
              </a:xfrm>
              <a:prstGeom prst="rect">
                <a:avLst/>
              </a:prstGeom>
              <a:grpFill/>
              <a:ln w="9525">
                <a:noFill/>
                <a:miter lim="800000"/>
                <a:headEnd/>
                <a:tailEnd/>
              </a:ln>
            </p:spPr>
            <p:txBody>
              <a:bodyPr/>
              <a:lstStyle/>
              <a:p>
                <a:pPr>
                  <a:defRPr/>
                </a:pPr>
                <a:endParaRPr lang="en-US" dirty="0">
                  <a:ea typeface="+mn-ea"/>
                </a:endParaRPr>
              </a:p>
            </p:txBody>
          </p:sp>
          <p:sp>
            <p:nvSpPr>
              <p:cNvPr id="1355" name="Rectangle 331"/>
              <p:cNvSpPr>
                <a:spLocks noChangeArrowheads="1"/>
              </p:cNvSpPr>
              <p:nvPr/>
            </p:nvSpPr>
            <p:spPr bwMode="auto">
              <a:xfrm>
                <a:off x="4625" y="283"/>
                <a:ext cx="15" cy="95"/>
              </a:xfrm>
              <a:prstGeom prst="rect">
                <a:avLst/>
              </a:prstGeom>
              <a:grpFill/>
              <a:ln w="9525">
                <a:noFill/>
                <a:miter lim="800000"/>
                <a:headEnd/>
                <a:tailEnd/>
              </a:ln>
            </p:spPr>
            <p:txBody>
              <a:bodyPr/>
              <a:lstStyle/>
              <a:p>
                <a:pPr>
                  <a:defRPr/>
                </a:pPr>
                <a:endParaRPr lang="en-US" dirty="0">
                  <a:ea typeface="+mn-ea"/>
                </a:endParaRPr>
              </a:p>
            </p:txBody>
          </p:sp>
          <p:sp>
            <p:nvSpPr>
              <p:cNvPr id="1356" name="Rectangle 332"/>
              <p:cNvSpPr>
                <a:spLocks noChangeArrowheads="1"/>
              </p:cNvSpPr>
              <p:nvPr/>
            </p:nvSpPr>
            <p:spPr bwMode="auto">
              <a:xfrm>
                <a:off x="4640" y="283"/>
                <a:ext cx="16" cy="95"/>
              </a:xfrm>
              <a:prstGeom prst="rect">
                <a:avLst/>
              </a:prstGeom>
              <a:grpFill/>
              <a:ln w="9525">
                <a:noFill/>
                <a:miter lim="800000"/>
                <a:headEnd/>
                <a:tailEnd/>
              </a:ln>
            </p:spPr>
            <p:txBody>
              <a:bodyPr/>
              <a:lstStyle/>
              <a:p>
                <a:pPr>
                  <a:defRPr/>
                </a:pPr>
                <a:endParaRPr lang="en-US" dirty="0">
                  <a:ea typeface="+mn-ea"/>
                </a:endParaRPr>
              </a:p>
            </p:txBody>
          </p:sp>
          <p:sp>
            <p:nvSpPr>
              <p:cNvPr id="1357" name="Rectangle 333"/>
              <p:cNvSpPr>
                <a:spLocks noChangeArrowheads="1"/>
              </p:cNvSpPr>
              <p:nvPr/>
            </p:nvSpPr>
            <p:spPr bwMode="auto">
              <a:xfrm>
                <a:off x="4656" y="283"/>
                <a:ext cx="15" cy="95"/>
              </a:xfrm>
              <a:prstGeom prst="rect">
                <a:avLst/>
              </a:prstGeom>
              <a:grpFill/>
              <a:ln w="9525">
                <a:noFill/>
                <a:miter lim="800000"/>
                <a:headEnd/>
                <a:tailEnd/>
              </a:ln>
            </p:spPr>
            <p:txBody>
              <a:bodyPr/>
              <a:lstStyle/>
              <a:p>
                <a:pPr>
                  <a:defRPr/>
                </a:pPr>
                <a:endParaRPr lang="en-US" dirty="0">
                  <a:ea typeface="+mn-ea"/>
                </a:endParaRPr>
              </a:p>
            </p:txBody>
          </p:sp>
          <p:sp>
            <p:nvSpPr>
              <p:cNvPr id="1358" name="Rectangle 334"/>
              <p:cNvSpPr>
                <a:spLocks noChangeArrowheads="1"/>
              </p:cNvSpPr>
              <p:nvPr/>
            </p:nvSpPr>
            <p:spPr bwMode="auto">
              <a:xfrm>
                <a:off x="4672" y="283"/>
                <a:ext cx="16" cy="95"/>
              </a:xfrm>
              <a:prstGeom prst="rect">
                <a:avLst/>
              </a:prstGeom>
              <a:grpFill/>
              <a:ln w="9525">
                <a:noFill/>
                <a:miter lim="800000"/>
                <a:headEnd/>
                <a:tailEnd/>
              </a:ln>
            </p:spPr>
            <p:txBody>
              <a:bodyPr/>
              <a:lstStyle/>
              <a:p>
                <a:pPr>
                  <a:defRPr/>
                </a:pPr>
                <a:endParaRPr lang="en-US" dirty="0">
                  <a:ea typeface="+mn-ea"/>
                </a:endParaRPr>
              </a:p>
            </p:txBody>
          </p:sp>
          <p:sp>
            <p:nvSpPr>
              <p:cNvPr id="1359" name="Rectangle 335"/>
              <p:cNvSpPr>
                <a:spLocks noChangeArrowheads="1"/>
              </p:cNvSpPr>
              <p:nvPr/>
            </p:nvSpPr>
            <p:spPr bwMode="auto">
              <a:xfrm>
                <a:off x="4688" y="283"/>
                <a:ext cx="15" cy="95"/>
              </a:xfrm>
              <a:prstGeom prst="rect">
                <a:avLst/>
              </a:prstGeom>
              <a:grpFill/>
              <a:ln w="9525">
                <a:noFill/>
                <a:miter lim="800000"/>
                <a:headEnd/>
                <a:tailEnd/>
              </a:ln>
            </p:spPr>
            <p:txBody>
              <a:bodyPr/>
              <a:lstStyle/>
              <a:p>
                <a:pPr>
                  <a:defRPr/>
                </a:pPr>
                <a:endParaRPr lang="en-US" dirty="0">
                  <a:ea typeface="+mn-ea"/>
                </a:endParaRPr>
              </a:p>
            </p:txBody>
          </p:sp>
          <p:sp>
            <p:nvSpPr>
              <p:cNvPr id="1360" name="Rectangle 336"/>
              <p:cNvSpPr>
                <a:spLocks noChangeArrowheads="1"/>
              </p:cNvSpPr>
              <p:nvPr/>
            </p:nvSpPr>
            <p:spPr bwMode="auto">
              <a:xfrm>
                <a:off x="4703" y="283"/>
                <a:ext cx="16" cy="95"/>
              </a:xfrm>
              <a:prstGeom prst="rect">
                <a:avLst/>
              </a:prstGeom>
              <a:grpFill/>
              <a:ln w="9525">
                <a:noFill/>
                <a:miter lim="800000"/>
                <a:headEnd/>
                <a:tailEnd/>
              </a:ln>
            </p:spPr>
            <p:txBody>
              <a:bodyPr/>
              <a:lstStyle/>
              <a:p>
                <a:pPr>
                  <a:defRPr/>
                </a:pPr>
                <a:endParaRPr lang="en-US" dirty="0">
                  <a:ea typeface="+mn-ea"/>
                </a:endParaRPr>
              </a:p>
            </p:txBody>
          </p:sp>
          <p:sp>
            <p:nvSpPr>
              <p:cNvPr id="1361" name="Rectangle 337"/>
              <p:cNvSpPr>
                <a:spLocks noChangeArrowheads="1"/>
              </p:cNvSpPr>
              <p:nvPr/>
            </p:nvSpPr>
            <p:spPr bwMode="auto">
              <a:xfrm>
                <a:off x="4719" y="283"/>
                <a:ext cx="15" cy="95"/>
              </a:xfrm>
              <a:prstGeom prst="rect">
                <a:avLst/>
              </a:prstGeom>
              <a:grpFill/>
              <a:ln w="9525">
                <a:noFill/>
                <a:miter lim="800000"/>
                <a:headEnd/>
                <a:tailEnd/>
              </a:ln>
            </p:spPr>
            <p:txBody>
              <a:bodyPr/>
              <a:lstStyle/>
              <a:p>
                <a:pPr>
                  <a:defRPr/>
                </a:pPr>
                <a:endParaRPr lang="en-US" dirty="0">
                  <a:ea typeface="+mn-ea"/>
                </a:endParaRPr>
              </a:p>
            </p:txBody>
          </p:sp>
          <p:sp>
            <p:nvSpPr>
              <p:cNvPr id="1362" name="Rectangle 338"/>
              <p:cNvSpPr>
                <a:spLocks noChangeArrowheads="1"/>
              </p:cNvSpPr>
              <p:nvPr/>
            </p:nvSpPr>
            <p:spPr bwMode="auto">
              <a:xfrm>
                <a:off x="4735" y="283"/>
                <a:ext cx="15" cy="95"/>
              </a:xfrm>
              <a:prstGeom prst="rect">
                <a:avLst/>
              </a:prstGeom>
              <a:grpFill/>
              <a:ln w="9525">
                <a:noFill/>
                <a:miter lim="800000"/>
                <a:headEnd/>
                <a:tailEnd/>
              </a:ln>
            </p:spPr>
            <p:txBody>
              <a:bodyPr/>
              <a:lstStyle/>
              <a:p>
                <a:pPr>
                  <a:defRPr/>
                </a:pPr>
                <a:endParaRPr lang="en-US" dirty="0">
                  <a:ea typeface="+mn-ea"/>
                </a:endParaRPr>
              </a:p>
            </p:txBody>
          </p:sp>
          <p:sp>
            <p:nvSpPr>
              <p:cNvPr id="1363" name="Rectangle 339"/>
              <p:cNvSpPr>
                <a:spLocks noChangeArrowheads="1"/>
              </p:cNvSpPr>
              <p:nvPr/>
            </p:nvSpPr>
            <p:spPr bwMode="auto">
              <a:xfrm>
                <a:off x="4750" y="283"/>
                <a:ext cx="16" cy="95"/>
              </a:xfrm>
              <a:prstGeom prst="rect">
                <a:avLst/>
              </a:prstGeom>
              <a:grpFill/>
              <a:ln w="9525">
                <a:noFill/>
                <a:miter lim="800000"/>
                <a:headEnd/>
                <a:tailEnd/>
              </a:ln>
            </p:spPr>
            <p:txBody>
              <a:bodyPr/>
              <a:lstStyle/>
              <a:p>
                <a:pPr>
                  <a:defRPr/>
                </a:pPr>
                <a:endParaRPr lang="en-US" dirty="0">
                  <a:ea typeface="+mn-ea"/>
                </a:endParaRPr>
              </a:p>
            </p:txBody>
          </p:sp>
          <p:sp>
            <p:nvSpPr>
              <p:cNvPr id="1364" name="Rectangle 340"/>
              <p:cNvSpPr>
                <a:spLocks noChangeArrowheads="1"/>
              </p:cNvSpPr>
              <p:nvPr/>
            </p:nvSpPr>
            <p:spPr bwMode="auto">
              <a:xfrm>
                <a:off x="4766" y="283"/>
                <a:ext cx="16" cy="95"/>
              </a:xfrm>
              <a:prstGeom prst="rect">
                <a:avLst/>
              </a:prstGeom>
              <a:grpFill/>
              <a:ln w="9525">
                <a:noFill/>
                <a:miter lim="800000"/>
                <a:headEnd/>
                <a:tailEnd/>
              </a:ln>
            </p:spPr>
            <p:txBody>
              <a:bodyPr/>
              <a:lstStyle/>
              <a:p>
                <a:pPr>
                  <a:defRPr/>
                </a:pPr>
                <a:endParaRPr lang="en-US" dirty="0">
                  <a:ea typeface="+mn-ea"/>
                </a:endParaRPr>
              </a:p>
            </p:txBody>
          </p:sp>
          <p:sp>
            <p:nvSpPr>
              <p:cNvPr id="1365" name="Rectangle 341"/>
              <p:cNvSpPr>
                <a:spLocks noChangeArrowheads="1"/>
              </p:cNvSpPr>
              <p:nvPr/>
            </p:nvSpPr>
            <p:spPr bwMode="auto">
              <a:xfrm>
                <a:off x="4783" y="283"/>
                <a:ext cx="15" cy="95"/>
              </a:xfrm>
              <a:prstGeom prst="rect">
                <a:avLst/>
              </a:prstGeom>
              <a:grpFill/>
              <a:ln w="9525">
                <a:noFill/>
                <a:miter lim="800000"/>
                <a:headEnd/>
                <a:tailEnd/>
              </a:ln>
            </p:spPr>
            <p:txBody>
              <a:bodyPr/>
              <a:lstStyle/>
              <a:p>
                <a:pPr>
                  <a:defRPr/>
                </a:pPr>
                <a:endParaRPr lang="en-US" dirty="0">
                  <a:ea typeface="+mn-ea"/>
                </a:endParaRPr>
              </a:p>
            </p:txBody>
          </p:sp>
          <p:sp>
            <p:nvSpPr>
              <p:cNvPr id="1366" name="Rectangle 342"/>
              <p:cNvSpPr>
                <a:spLocks noChangeArrowheads="1"/>
              </p:cNvSpPr>
              <p:nvPr/>
            </p:nvSpPr>
            <p:spPr bwMode="auto">
              <a:xfrm>
                <a:off x="4798" y="283"/>
                <a:ext cx="15" cy="95"/>
              </a:xfrm>
              <a:prstGeom prst="rect">
                <a:avLst/>
              </a:prstGeom>
              <a:grpFill/>
              <a:ln w="9525">
                <a:noFill/>
                <a:miter lim="800000"/>
                <a:headEnd/>
                <a:tailEnd/>
              </a:ln>
            </p:spPr>
            <p:txBody>
              <a:bodyPr/>
              <a:lstStyle/>
              <a:p>
                <a:pPr>
                  <a:defRPr/>
                </a:pPr>
                <a:endParaRPr lang="en-US" dirty="0">
                  <a:ea typeface="+mn-ea"/>
                </a:endParaRPr>
              </a:p>
            </p:txBody>
          </p:sp>
          <p:sp>
            <p:nvSpPr>
              <p:cNvPr id="1367" name="Rectangle 343"/>
              <p:cNvSpPr>
                <a:spLocks noChangeArrowheads="1"/>
              </p:cNvSpPr>
              <p:nvPr/>
            </p:nvSpPr>
            <p:spPr bwMode="auto">
              <a:xfrm>
                <a:off x="4813" y="283"/>
                <a:ext cx="16" cy="95"/>
              </a:xfrm>
              <a:prstGeom prst="rect">
                <a:avLst/>
              </a:prstGeom>
              <a:grpFill/>
              <a:ln w="9525">
                <a:noFill/>
                <a:miter lim="800000"/>
                <a:headEnd/>
                <a:tailEnd/>
              </a:ln>
            </p:spPr>
            <p:txBody>
              <a:bodyPr/>
              <a:lstStyle/>
              <a:p>
                <a:pPr>
                  <a:defRPr/>
                </a:pPr>
                <a:endParaRPr lang="en-US" dirty="0">
                  <a:ea typeface="+mn-ea"/>
                </a:endParaRPr>
              </a:p>
            </p:txBody>
          </p:sp>
          <p:sp>
            <p:nvSpPr>
              <p:cNvPr id="1368" name="Rectangle 344"/>
              <p:cNvSpPr>
                <a:spLocks noChangeArrowheads="1"/>
              </p:cNvSpPr>
              <p:nvPr/>
            </p:nvSpPr>
            <p:spPr bwMode="auto">
              <a:xfrm>
                <a:off x="4829" y="283"/>
                <a:ext cx="15" cy="95"/>
              </a:xfrm>
              <a:prstGeom prst="rect">
                <a:avLst/>
              </a:prstGeom>
              <a:grpFill/>
              <a:ln w="9525">
                <a:noFill/>
                <a:miter lim="800000"/>
                <a:headEnd/>
                <a:tailEnd/>
              </a:ln>
            </p:spPr>
            <p:txBody>
              <a:bodyPr/>
              <a:lstStyle/>
              <a:p>
                <a:pPr>
                  <a:defRPr/>
                </a:pPr>
                <a:endParaRPr lang="en-US" dirty="0">
                  <a:ea typeface="+mn-ea"/>
                </a:endParaRPr>
              </a:p>
            </p:txBody>
          </p:sp>
          <p:sp>
            <p:nvSpPr>
              <p:cNvPr id="1369" name="Rectangle 345"/>
              <p:cNvSpPr>
                <a:spLocks noChangeArrowheads="1"/>
              </p:cNvSpPr>
              <p:nvPr/>
            </p:nvSpPr>
            <p:spPr bwMode="auto">
              <a:xfrm>
                <a:off x="4844" y="283"/>
                <a:ext cx="15" cy="95"/>
              </a:xfrm>
              <a:prstGeom prst="rect">
                <a:avLst/>
              </a:prstGeom>
              <a:grpFill/>
              <a:ln w="9525">
                <a:noFill/>
                <a:miter lim="800000"/>
                <a:headEnd/>
                <a:tailEnd/>
              </a:ln>
            </p:spPr>
            <p:txBody>
              <a:bodyPr/>
              <a:lstStyle/>
              <a:p>
                <a:pPr>
                  <a:defRPr/>
                </a:pPr>
                <a:endParaRPr lang="en-US" dirty="0">
                  <a:ea typeface="+mn-ea"/>
                </a:endParaRPr>
              </a:p>
            </p:txBody>
          </p:sp>
          <p:sp>
            <p:nvSpPr>
              <p:cNvPr id="1370" name="Rectangle 346"/>
              <p:cNvSpPr>
                <a:spLocks noChangeArrowheads="1"/>
              </p:cNvSpPr>
              <p:nvPr/>
            </p:nvSpPr>
            <p:spPr bwMode="auto">
              <a:xfrm>
                <a:off x="4861" y="283"/>
                <a:ext cx="15" cy="95"/>
              </a:xfrm>
              <a:prstGeom prst="rect">
                <a:avLst/>
              </a:prstGeom>
              <a:grpFill/>
              <a:ln w="9525">
                <a:noFill/>
                <a:miter lim="800000"/>
                <a:headEnd/>
                <a:tailEnd/>
              </a:ln>
            </p:spPr>
            <p:txBody>
              <a:bodyPr/>
              <a:lstStyle/>
              <a:p>
                <a:pPr>
                  <a:defRPr/>
                </a:pPr>
                <a:endParaRPr lang="en-US" dirty="0">
                  <a:ea typeface="+mn-ea"/>
                </a:endParaRPr>
              </a:p>
            </p:txBody>
          </p:sp>
          <p:sp>
            <p:nvSpPr>
              <p:cNvPr id="1371" name="Rectangle 347"/>
              <p:cNvSpPr>
                <a:spLocks noChangeArrowheads="1"/>
              </p:cNvSpPr>
              <p:nvPr/>
            </p:nvSpPr>
            <p:spPr bwMode="auto">
              <a:xfrm>
                <a:off x="4876" y="283"/>
                <a:ext cx="16" cy="95"/>
              </a:xfrm>
              <a:prstGeom prst="rect">
                <a:avLst/>
              </a:prstGeom>
              <a:grpFill/>
              <a:ln w="9525">
                <a:noFill/>
                <a:miter lim="800000"/>
                <a:headEnd/>
                <a:tailEnd/>
              </a:ln>
            </p:spPr>
            <p:txBody>
              <a:bodyPr/>
              <a:lstStyle/>
              <a:p>
                <a:pPr>
                  <a:defRPr/>
                </a:pPr>
                <a:endParaRPr lang="en-US" dirty="0">
                  <a:ea typeface="+mn-ea"/>
                </a:endParaRPr>
              </a:p>
            </p:txBody>
          </p:sp>
          <p:sp>
            <p:nvSpPr>
              <p:cNvPr id="1372" name="Rectangle 348"/>
              <p:cNvSpPr>
                <a:spLocks noChangeArrowheads="1"/>
              </p:cNvSpPr>
              <p:nvPr/>
            </p:nvSpPr>
            <p:spPr bwMode="auto">
              <a:xfrm>
                <a:off x="4892" y="283"/>
                <a:ext cx="15" cy="95"/>
              </a:xfrm>
              <a:prstGeom prst="rect">
                <a:avLst/>
              </a:prstGeom>
              <a:grpFill/>
              <a:ln w="9525">
                <a:noFill/>
                <a:miter lim="800000"/>
                <a:headEnd/>
                <a:tailEnd/>
              </a:ln>
            </p:spPr>
            <p:txBody>
              <a:bodyPr/>
              <a:lstStyle/>
              <a:p>
                <a:pPr>
                  <a:defRPr/>
                </a:pPr>
                <a:endParaRPr lang="en-US" dirty="0">
                  <a:ea typeface="+mn-ea"/>
                </a:endParaRPr>
              </a:p>
            </p:txBody>
          </p:sp>
          <p:sp>
            <p:nvSpPr>
              <p:cNvPr id="1373" name="Rectangle 349"/>
              <p:cNvSpPr>
                <a:spLocks noChangeArrowheads="1"/>
              </p:cNvSpPr>
              <p:nvPr/>
            </p:nvSpPr>
            <p:spPr bwMode="auto">
              <a:xfrm>
                <a:off x="4907" y="283"/>
                <a:ext cx="15" cy="95"/>
              </a:xfrm>
              <a:prstGeom prst="rect">
                <a:avLst/>
              </a:prstGeom>
              <a:grpFill/>
              <a:ln w="9525">
                <a:noFill/>
                <a:miter lim="800000"/>
                <a:headEnd/>
                <a:tailEnd/>
              </a:ln>
            </p:spPr>
            <p:txBody>
              <a:bodyPr/>
              <a:lstStyle/>
              <a:p>
                <a:pPr>
                  <a:defRPr/>
                </a:pPr>
                <a:endParaRPr lang="en-US" dirty="0">
                  <a:ea typeface="+mn-ea"/>
                </a:endParaRPr>
              </a:p>
            </p:txBody>
          </p:sp>
          <p:sp>
            <p:nvSpPr>
              <p:cNvPr id="1374" name="Rectangle 350"/>
              <p:cNvSpPr>
                <a:spLocks noChangeArrowheads="1"/>
              </p:cNvSpPr>
              <p:nvPr/>
            </p:nvSpPr>
            <p:spPr bwMode="auto">
              <a:xfrm>
                <a:off x="4924" y="283"/>
                <a:ext cx="15" cy="95"/>
              </a:xfrm>
              <a:prstGeom prst="rect">
                <a:avLst/>
              </a:prstGeom>
              <a:grpFill/>
              <a:ln w="9525">
                <a:noFill/>
                <a:miter lim="800000"/>
                <a:headEnd/>
                <a:tailEnd/>
              </a:ln>
            </p:spPr>
            <p:txBody>
              <a:bodyPr/>
              <a:lstStyle/>
              <a:p>
                <a:pPr>
                  <a:defRPr/>
                </a:pPr>
                <a:endParaRPr lang="en-US" dirty="0">
                  <a:ea typeface="+mn-ea"/>
                </a:endParaRPr>
              </a:p>
            </p:txBody>
          </p:sp>
          <p:sp>
            <p:nvSpPr>
              <p:cNvPr id="1375" name="Rectangle 351"/>
              <p:cNvSpPr>
                <a:spLocks noChangeArrowheads="1"/>
              </p:cNvSpPr>
              <p:nvPr/>
            </p:nvSpPr>
            <p:spPr bwMode="auto">
              <a:xfrm>
                <a:off x="4939" y="283"/>
                <a:ext cx="16" cy="95"/>
              </a:xfrm>
              <a:prstGeom prst="rect">
                <a:avLst/>
              </a:prstGeom>
              <a:grpFill/>
              <a:ln w="9525">
                <a:noFill/>
                <a:miter lim="800000"/>
                <a:headEnd/>
                <a:tailEnd/>
              </a:ln>
            </p:spPr>
            <p:txBody>
              <a:bodyPr/>
              <a:lstStyle/>
              <a:p>
                <a:pPr>
                  <a:defRPr/>
                </a:pPr>
                <a:endParaRPr lang="en-US" dirty="0">
                  <a:ea typeface="+mn-ea"/>
                </a:endParaRPr>
              </a:p>
            </p:txBody>
          </p:sp>
          <p:sp>
            <p:nvSpPr>
              <p:cNvPr id="1376" name="Rectangle 352"/>
              <p:cNvSpPr>
                <a:spLocks noChangeArrowheads="1"/>
              </p:cNvSpPr>
              <p:nvPr/>
            </p:nvSpPr>
            <p:spPr bwMode="auto">
              <a:xfrm>
                <a:off x="4955" y="283"/>
                <a:ext cx="15" cy="95"/>
              </a:xfrm>
              <a:prstGeom prst="rect">
                <a:avLst/>
              </a:prstGeom>
              <a:grpFill/>
              <a:ln w="9525">
                <a:noFill/>
                <a:miter lim="800000"/>
                <a:headEnd/>
                <a:tailEnd/>
              </a:ln>
            </p:spPr>
            <p:txBody>
              <a:bodyPr/>
              <a:lstStyle/>
              <a:p>
                <a:pPr>
                  <a:defRPr/>
                </a:pPr>
                <a:endParaRPr lang="en-US" dirty="0">
                  <a:ea typeface="+mn-ea"/>
                </a:endParaRPr>
              </a:p>
            </p:txBody>
          </p:sp>
          <p:sp>
            <p:nvSpPr>
              <p:cNvPr id="1377" name="Rectangle 353"/>
              <p:cNvSpPr>
                <a:spLocks noChangeArrowheads="1"/>
              </p:cNvSpPr>
              <p:nvPr/>
            </p:nvSpPr>
            <p:spPr bwMode="auto">
              <a:xfrm>
                <a:off x="4971" y="283"/>
                <a:ext cx="15" cy="95"/>
              </a:xfrm>
              <a:prstGeom prst="rect">
                <a:avLst/>
              </a:prstGeom>
              <a:grpFill/>
              <a:ln w="9525">
                <a:noFill/>
                <a:miter lim="800000"/>
                <a:headEnd/>
                <a:tailEnd/>
              </a:ln>
            </p:spPr>
            <p:txBody>
              <a:bodyPr/>
              <a:lstStyle/>
              <a:p>
                <a:pPr>
                  <a:defRPr/>
                </a:pPr>
                <a:endParaRPr lang="en-US" dirty="0">
                  <a:ea typeface="+mn-ea"/>
                </a:endParaRPr>
              </a:p>
            </p:txBody>
          </p:sp>
          <p:sp>
            <p:nvSpPr>
              <p:cNvPr id="1378" name="Rectangle 354"/>
              <p:cNvSpPr>
                <a:spLocks noChangeArrowheads="1"/>
              </p:cNvSpPr>
              <p:nvPr/>
            </p:nvSpPr>
            <p:spPr bwMode="auto">
              <a:xfrm>
                <a:off x="4986" y="283"/>
                <a:ext cx="16" cy="95"/>
              </a:xfrm>
              <a:prstGeom prst="rect">
                <a:avLst/>
              </a:prstGeom>
              <a:grpFill/>
              <a:ln w="9525">
                <a:noFill/>
                <a:miter lim="800000"/>
                <a:headEnd/>
                <a:tailEnd/>
              </a:ln>
            </p:spPr>
            <p:txBody>
              <a:bodyPr/>
              <a:lstStyle/>
              <a:p>
                <a:pPr>
                  <a:defRPr/>
                </a:pPr>
                <a:endParaRPr lang="en-US" dirty="0">
                  <a:ea typeface="+mn-ea"/>
                </a:endParaRPr>
              </a:p>
            </p:txBody>
          </p:sp>
          <p:sp>
            <p:nvSpPr>
              <p:cNvPr id="1379" name="Rectangle 355"/>
              <p:cNvSpPr>
                <a:spLocks noChangeArrowheads="1"/>
              </p:cNvSpPr>
              <p:nvPr/>
            </p:nvSpPr>
            <p:spPr bwMode="auto">
              <a:xfrm>
                <a:off x="5002" y="283"/>
                <a:ext cx="16" cy="95"/>
              </a:xfrm>
              <a:prstGeom prst="rect">
                <a:avLst/>
              </a:prstGeom>
              <a:grpFill/>
              <a:ln w="9525">
                <a:noFill/>
                <a:miter lim="800000"/>
                <a:headEnd/>
                <a:tailEnd/>
              </a:ln>
            </p:spPr>
            <p:txBody>
              <a:bodyPr/>
              <a:lstStyle/>
              <a:p>
                <a:pPr>
                  <a:defRPr/>
                </a:pPr>
                <a:endParaRPr lang="en-US" dirty="0">
                  <a:ea typeface="+mn-ea"/>
                </a:endParaRPr>
              </a:p>
            </p:txBody>
          </p:sp>
          <p:sp>
            <p:nvSpPr>
              <p:cNvPr id="2" name="Rectangle 356"/>
              <p:cNvSpPr>
                <a:spLocks noChangeArrowheads="1"/>
              </p:cNvSpPr>
              <p:nvPr/>
            </p:nvSpPr>
            <p:spPr bwMode="auto">
              <a:xfrm>
                <a:off x="5018" y="283"/>
                <a:ext cx="15" cy="95"/>
              </a:xfrm>
              <a:prstGeom prst="rect">
                <a:avLst/>
              </a:prstGeom>
              <a:grpFill/>
              <a:ln w="9525">
                <a:noFill/>
                <a:miter lim="800000"/>
                <a:headEnd/>
                <a:tailEnd/>
              </a:ln>
            </p:spPr>
            <p:txBody>
              <a:bodyPr/>
              <a:lstStyle/>
              <a:p>
                <a:pPr>
                  <a:defRPr/>
                </a:pPr>
                <a:endParaRPr lang="en-US" dirty="0">
                  <a:ea typeface="+mn-ea"/>
                </a:endParaRPr>
              </a:p>
            </p:txBody>
          </p:sp>
          <p:sp>
            <p:nvSpPr>
              <p:cNvPr id="1381" name="Rectangle 357"/>
              <p:cNvSpPr>
                <a:spLocks noChangeArrowheads="1"/>
              </p:cNvSpPr>
              <p:nvPr/>
            </p:nvSpPr>
            <p:spPr bwMode="auto">
              <a:xfrm>
                <a:off x="5034" y="283"/>
                <a:ext cx="15" cy="95"/>
              </a:xfrm>
              <a:prstGeom prst="rect">
                <a:avLst/>
              </a:prstGeom>
              <a:grpFill/>
              <a:ln w="9525">
                <a:noFill/>
                <a:miter lim="800000"/>
                <a:headEnd/>
                <a:tailEnd/>
              </a:ln>
            </p:spPr>
            <p:txBody>
              <a:bodyPr/>
              <a:lstStyle/>
              <a:p>
                <a:pPr>
                  <a:defRPr/>
                </a:pPr>
                <a:endParaRPr lang="en-US" dirty="0">
                  <a:ea typeface="+mn-ea"/>
                </a:endParaRPr>
              </a:p>
            </p:txBody>
          </p:sp>
          <p:sp>
            <p:nvSpPr>
              <p:cNvPr id="3" name="Rectangle 358"/>
              <p:cNvSpPr>
                <a:spLocks noChangeArrowheads="1"/>
              </p:cNvSpPr>
              <p:nvPr/>
            </p:nvSpPr>
            <p:spPr bwMode="auto">
              <a:xfrm>
                <a:off x="5049" y="283"/>
                <a:ext cx="16" cy="95"/>
              </a:xfrm>
              <a:prstGeom prst="rect">
                <a:avLst/>
              </a:prstGeom>
              <a:grpFill/>
              <a:ln w="9525">
                <a:noFill/>
                <a:miter lim="800000"/>
                <a:headEnd/>
                <a:tailEnd/>
              </a:ln>
            </p:spPr>
            <p:txBody>
              <a:bodyPr/>
              <a:lstStyle/>
              <a:p>
                <a:pPr>
                  <a:defRPr/>
                </a:pPr>
                <a:endParaRPr lang="en-US" dirty="0">
                  <a:ea typeface="+mn-ea"/>
                </a:endParaRPr>
              </a:p>
            </p:txBody>
          </p:sp>
          <p:sp>
            <p:nvSpPr>
              <p:cNvPr id="1383" name="Rectangle 359"/>
              <p:cNvSpPr>
                <a:spLocks noChangeArrowheads="1"/>
              </p:cNvSpPr>
              <p:nvPr/>
            </p:nvSpPr>
            <p:spPr bwMode="auto">
              <a:xfrm>
                <a:off x="5065" y="283"/>
                <a:ext cx="16" cy="95"/>
              </a:xfrm>
              <a:prstGeom prst="rect">
                <a:avLst/>
              </a:prstGeom>
              <a:grpFill/>
              <a:ln w="9525">
                <a:noFill/>
                <a:miter lim="800000"/>
                <a:headEnd/>
                <a:tailEnd/>
              </a:ln>
            </p:spPr>
            <p:txBody>
              <a:bodyPr/>
              <a:lstStyle/>
              <a:p>
                <a:pPr>
                  <a:defRPr/>
                </a:pPr>
                <a:endParaRPr lang="en-US" dirty="0">
                  <a:ea typeface="+mn-ea"/>
                </a:endParaRPr>
              </a:p>
            </p:txBody>
          </p:sp>
          <p:sp>
            <p:nvSpPr>
              <p:cNvPr id="1384" name="Rectangle 360"/>
              <p:cNvSpPr>
                <a:spLocks noChangeArrowheads="1"/>
              </p:cNvSpPr>
              <p:nvPr/>
            </p:nvSpPr>
            <p:spPr bwMode="auto">
              <a:xfrm>
                <a:off x="5082" y="283"/>
                <a:ext cx="15" cy="95"/>
              </a:xfrm>
              <a:prstGeom prst="rect">
                <a:avLst/>
              </a:prstGeom>
              <a:grpFill/>
              <a:ln w="9525">
                <a:noFill/>
                <a:miter lim="800000"/>
                <a:headEnd/>
                <a:tailEnd/>
              </a:ln>
            </p:spPr>
            <p:txBody>
              <a:bodyPr/>
              <a:lstStyle/>
              <a:p>
                <a:pPr>
                  <a:defRPr/>
                </a:pPr>
                <a:endParaRPr lang="en-US" dirty="0">
                  <a:ea typeface="+mn-ea"/>
                </a:endParaRPr>
              </a:p>
            </p:txBody>
          </p:sp>
          <p:sp>
            <p:nvSpPr>
              <p:cNvPr id="1385" name="Rectangle 361"/>
              <p:cNvSpPr>
                <a:spLocks noChangeArrowheads="1"/>
              </p:cNvSpPr>
              <p:nvPr/>
            </p:nvSpPr>
            <p:spPr bwMode="auto">
              <a:xfrm>
                <a:off x="5097" y="283"/>
                <a:ext cx="15" cy="95"/>
              </a:xfrm>
              <a:prstGeom prst="rect">
                <a:avLst/>
              </a:prstGeom>
              <a:grpFill/>
              <a:ln w="9525">
                <a:noFill/>
                <a:miter lim="800000"/>
                <a:headEnd/>
                <a:tailEnd/>
              </a:ln>
            </p:spPr>
            <p:txBody>
              <a:bodyPr/>
              <a:lstStyle/>
              <a:p>
                <a:pPr>
                  <a:defRPr/>
                </a:pPr>
                <a:endParaRPr lang="en-US" dirty="0">
                  <a:ea typeface="+mn-ea"/>
                </a:endParaRPr>
              </a:p>
            </p:txBody>
          </p:sp>
          <p:sp>
            <p:nvSpPr>
              <p:cNvPr id="1386" name="Rectangle 362"/>
              <p:cNvSpPr>
                <a:spLocks noChangeArrowheads="1"/>
              </p:cNvSpPr>
              <p:nvPr/>
            </p:nvSpPr>
            <p:spPr bwMode="auto">
              <a:xfrm>
                <a:off x="5112" y="283"/>
                <a:ext cx="16" cy="95"/>
              </a:xfrm>
              <a:prstGeom prst="rect">
                <a:avLst/>
              </a:prstGeom>
              <a:grpFill/>
              <a:ln w="9525">
                <a:noFill/>
                <a:miter lim="800000"/>
                <a:headEnd/>
                <a:tailEnd/>
              </a:ln>
            </p:spPr>
            <p:txBody>
              <a:bodyPr/>
              <a:lstStyle/>
              <a:p>
                <a:pPr>
                  <a:defRPr/>
                </a:pPr>
                <a:endParaRPr lang="en-US" dirty="0">
                  <a:ea typeface="+mn-ea"/>
                </a:endParaRPr>
              </a:p>
            </p:txBody>
          </p:sp>
          <p:sp>
            <p:nvSpPr>
              <p:cNvPr id="1387" name="Rectangle 363"/>
              <p:cNvSpPr>
                <a:spLocks noChangeArrowheads="1"/>
              </p:cNvSpPr>
              <p:nvPr/>
            </p:nvSpPr>
            <p:spPr bwMode="auto">
              <a:xfrm>
                <a:off x="5128" y="283"/>
                <a:ext cx="15" cy="95"/>
              </a:xfrm>
              <a:prstGeom prst="rect">
                <a:avLst/>
              </a:prstGeom>
              <a:grpFill/>
              <a:ln w="9525">
                <a:noFill/>
                <a:miter lim="800000"/>
                <a:headEnd/>
                <a:tailEnd/>
              </a:ln>
            </p:spPr>
            <p:txBody>
              <a:bodyPr/>
              <a:lstStyle/>
              <a:p>
                <a:pPr>
                  <a:defRPr/>
                </a:pPr>
                <a:endParaRPr lang="en-US" dirty="0">
                  <a:ea typeface="+mn-ea"/>
                </a:endParaRPr>
              </a:p>
            </p:txBody>
          </p:sp>
          <p:sp>
            <p:nvSpPr>
              <p:cNvPr id="1388" name="Rectangle 364"/>
              <p:cNvSpPr>
                <a:spLocks noChangeArrowheads="1"/>
              </p:cNvSpPr>
              <p:nvPr/>
            </p:nvSpPr>
            <p:spPr bwMode="auto">
              <a:xfrm>
                <a:off x="5143" y="283"/>
                <a:ext cx="15" cy="95"/>
              </a:xfrm>
              <a:prstGeom prst="rect">
                <a:avLst/>
              </a:prstGeom>
              <a:grpFill/>
              <a:ln w="9525">
                <a:noFill/>
                <a:miter lim="800000"/>
                <a:headEnd/>
                <a:tailEnd/>
              </a:ln>
            </p:spPr>
            <p:txBody>
              <a:bodyPr/>
              <a:lstStyle/>
              <a:p>
                <a:pPr>
                  <a:defRPr/>
                </a:pPr>
                <a:endParaRPr lang="en-US" dirty="0">
                  <a:ea typeface="+mn-ea"/>
                </a:endParaRPr>
              </a:p>
            </p:txBody>
          </p:sp>
          <p:sp>
            <p:nvSpPr>
              <p:cNvPr id="1389" name="Rectangle 365"/>
              <p:cNvSpPr>
                <a:spLocks noChangeArrowheads="1"/>
              </p:cNvSpPr>
              <p:nvPr/>
            </p:nvSpPr>
            <p:spPr bwMode="auto">
              <a:xfrm>
                <a:off x="5160" y="283"/>
                <a:ext cx="15" cy="95"/>
              </a:xfrm>
              <a:prstGeom prst="rect">
                <a:avLst/>
              </a:prstGeom>
              <a:grpFill/>
              <a:ln w="9525">
                <a:noFill/>
                <a:miter lim="800000"/>
                <a:headEnd/>
                <a:tailEnd/>
              </a:ln>
            </p:spPr>
            <p:txBody>
              <a:bodyPr/>
              <a:lstStyle/>
              <a:p>
                <a:pPr>
                  <a:defRPr/>
                </a:pPr>
                <a:endParaRPr lang="en-US" dirty="0">
                  <a:ea typeface="+mn-ea"/>
                </a:endParaRPr>
              </a:p>
            </p:txBody>
          </p:sp>
          <p:sp>
            <p:nvSpPr>
              <p:cNvPr id="1390" name="Rectangle 366"/>
              <p:cNvSpPr>
                <a:spLocks noChangeArrowheads="1"/>
              </p:cNvSpPr>
              <p:nvPr/>
            </p:nvSpPr>
            <p:spPr bwMode="auto">
              <a:xfrm>
                <a:off x="5175" y="283"/>
                <a:ext cx="16" cy="95"/>
              </a:xfrm>
              <a:prstGeom prst="rect">
                <a:avLst/>
              </a:prstGeom>
              <a:grpFill/>
              <a:ln w="9525">
                <a:noFill/>
                <a:miter lim="800000"/>
                <a:headEnd/>
                <a:tailEnd/>
              </a:ln>
            </p:spPr>
            <p:txBody>
              <a:bodyPr/>
              <a:lstStyle/>
              <a:p>
                <a:pPr>
                  <a:defRPr/>
                </a:pPr>
                <a:endParaRPr lang="en-US" dirty="0">
                  <a:ea typeface="+mn-ea"/>
                </a:endParaRPr>
              </a:p>
            </p:txBody>
          </p:sp>
          <p:sp>
            <p:nvSpPr>
              <p:cNvPr id="1391" name="Rectangle 367"/>
              <p:cNvSpPr>
                <a:spLocks noChangeArrowheads="1"/>
              </p:cNvSpPr>
              <p:nvPr/>
            </p:nvSpPr>
            <p:spPr bwMode="auto">
              <a:xfrm>
                <a:off x="5191" y="283"/>
                <a:ext cx="15" cy="95"/>
              </a:xfrm>
              <a:prstGeom prst="rect">
                <a:avLst/>
              </a:prstGeom>
              <a:grpFill/>
              <a:ln w="9525">
                <a:noFill/>
                <a:miter lim="800000"/>
                <a:headEnd/>
                <a:tailEnd/>
              </a:ln>
            </p:spPr>
            <p:txBody>
              <a:bodyPr/>
              <a:lstStyle/>
              <a:p>
                <a:pPr>
                  <a:defRPr/>
                </a:pPr>
                <a:endParaRPr lang="en-US" dirty="0">
                  <a:ea typeface="+mn-ea"/>
                </a:endParaRPr>
              </a:p>
            </p:txBody>
          </p:sp>
          <p:sp>
            <p:nvSpPr>
              <p:cNvPr id="1392" name="Rectangle 368"/>
              <p:cNvSpPr>
                <a:spLocks noChangeArrowheads="1"/>
              </p:cNvSpPr>
              <p:nvPr/>
            </p:nvSpPr>
            <p:spPr bwMode="auto">
              <a:xfrm>
                <a:off x="5206" y="283"/>
                <a:ext cx="15" cy="95"/>
              </a:xfrm>
              <a:prstGeom prst="rect">
                <a:avLst/>
              </a:prstGeom>
              <a:grpFill/>
              <a:ln w="9525">
                <a:noFill/>
                <a:miter lim="800000"/>
                <a:headEnd/>
                <a:tailEnd/>
              </a:ln>
            </p:spPr>
            <p:txBody>
              <a:bodyPr/>
              <a:lstStyle/>
              <a:p>
                <a:pPr>
                  <a:defRPr/>
                </a:pPr>
                <a:endParaRPr lang="en-US" dirty="0">
                  <a:ea typeface="+mn-ea"/>
                </a:endParaRPr>
              </a:p>
            </p:txBody>
          </p:sp>
          <p:sp>
            <p:nvSpPr>
              <p:cNvPr id="1393" name="Rectangle 369"/>
              <p:cNvSpPr>
                <a:spLocks noChangeArrowheads="1"/>
              </p:cNvSpPr>
              <p:nvPr/>
            </p:nvSpPr>
            <p:spPr bwMode="auto">
              <a:xfrm>
                <a:off x="5222" y="283"/>
                <a:ext cx="16" cy="95"/>
              </a:xfrm>
              <a:prstGeom prst="rect">
                <a:avLst/>
              </a:prstGeom>
              <a:grpFill/>
              <a:ln w="9525">
                <a:noFill/>
                <a:miter lim="800000"/>
                <a:headEnd/>
                <a:tailEnd/>
              </a:ln>
            </p:spPr>
            <p:txBody>
              <a:bodyPr/>
              <a:lstStyle/>
              <a:p>
                <a:pPr>
                  <a:defRPr/>
                </a:pPr>
                <a:endParaRPr lang="en-US" dirty="0">
                  <a:ea typeface="+mn-ea"/>
                </a:endParaRPr>
              </a:p>
            </p:txBody>
          </p:sp>
          <p:sp>
            <p:nvSpPr>
              <p:cNvPr id="1394" name="Rectangle 370"/>
              <p:cNvSpPr>
                <a:spLocks noChangeArrowheads="1"/>
              </p:cNvSpPr>
              <p:nvPr/>
            </p:nvSpPr>
            <p:spPr bwMode="auto">
              <a:xfrm>
                <a:off x="5238" y="283"/>
                <a:ext cx="16" cy="95"/>
              </a:xfrm>
              <a:prstGeom prst="rect">
                <a:avLst/>
              </a:prstGeom>
              <a:grpFill/>
              <a:ln w="9525">
                <a:noFill/>
                <a:miter lim="800000"/>
                <a:headEnd/>
                <a:tailEnd/>
              </a:ln>
            </p:spPr>
            <p:txBody>
              <a:bodyPr/>
              <a:lstStyle/>
              <a:p>
                <a:pPr>
                  <a:defRPr/>
                </a:pPr>
                <a:endParaRPr lang="en-US" dirty="0">
                  <a:ea typeface="+mn-ea"/>
                </a:endParaRPr>
              </a:p>
            </p:txBody>
          </p:sp>
          <p:sp>
            <p:nvSpPr>
              <p:cNvPr id="1395" name="Rectangle 371"/>
              <p:cNvSpPr>
                <a:spLocks noChangeArrowheads="1"/>
              </p:cNvSpPr>
              <p:nvPr/>
            </p:nvSpPr>
            <p:spPr bwMode="auto">
              <a:xfrm>
                <a:off x="5254" y="283"/>
                <a:ext cx="15" cy="95"/>
              </a:xfrm>
              <a:prstGeom prst="rect">
                <a:avLst/>
              </a:prstGeom>
              <a:grpFill/>
              <a:ln w="9525">
                <a:noFill/>
                <a:miter lim="800000"/>
                <a:headEnd/>
                <a:tailEnd/>
              </a:ln>
            </p:spPr>
            <p:txBody>
              <a:bodyPr/>
              <a:lstStyle/>
              <a:p>
                <a:pPr>
                  <a:defRPr/>
                </a:pPr>
                <a:endParaRPr lang="en-US" dirty="0">
                  <a:ea typeface="+mn-ea"/>
                </a:endParaRPr>
              </a:p>
            </p:txBody>
          </p:sp>
          <p:sp>
            <p:nvSpPr>
              <p:cNvPr id="1396" name="Rectangle 372"/>
              <p:cNvSpPr>
                <a:spLocks noChangeArrowheads="1"/>
              </p:cNvSpPr>
              <p:nvPr/>
            </p:nvSpPr>
            <p:spPr bwMode="auto">
              <a:xfrm>
                <a:off x="5270" y="283"/>
                <a:ext cx="15" cy="95"/>
              </a:xfrm>
              <a:prstGeom prst="rect">
                <a:avLst/>
              </a:prstGeom>
              <a:grpFill/>
              <a:ln w="9525">
                <a:noFill/>
                <a:miter lim="800000"/>
                <a:headEnd/>
                <a:tailEnd/>
              </a:ln>
            </p:spPr>
            <p:txBody>
              <a:bodyPr/>
              <a:lstStyle/>
              <a:p>
                <a:pPr>
                  <a:defRPr/>
                </a:pPr>
                <a:endParaRPr lang="en-US" dirty="0">
                  <a:ea typeface="+mn-ea"/>
                </a:endParaRPr>
              </a:p>
            </p:txBody>
          </p:sp>
          <p:sp>
            <p:nvSpPr>
              <p:cNvPr id="1397" name="Rectangle 373"/>
              <p:cNvSpPr>
                <a:spLocks noChangeArrowheads="1"/>
              </p:cNvSpPr>
              <p:nvPr/>
            </p:nvSpPr>
            <p:spPr bwMode="auto">
              <a:xfrm>
                <a:off x="5285" y="283"/>
                <a:ext cx="16" cy="95"/>
              </a:xfrm>
              <a:prstGeom prst="rect">
                <a:avLst/>
              </a:prstGeom>
              <a:grpFill/>
              <a:ln w="9525">
                <a:noFill/>
                <a:miter lim="800000"/>
                <a:headEnd/>
                <a:tailEnd/>
              </a:ln>
            </p:spPr>
            <p:txBody>
              <a:bodyPr/>
              <a:lstStyle/>
              <a:p>
                <a:pPr>
                  <a:defRPr/>
                </a:pPr>
                <a:endParaRPr lang="en-US" dirty="0">
                  <a:ea typeface="+mn-ea"/>
                </a:endParaRPr>
              </a:p>
            </p:txBody>
          </p:sp>
          <p:sp>
            <p:nvSpPr>
              <p:cNvPr id="1398" name="Rectangle 374"/>
              <p:cNvSpPr>
                <a:spLocks noChangeArrowheads="1"/>
              </p:cNvSpPr>
              <p:nvPr/>
            </p:nvSpPr>
            <p:spPr bwMode="auto">
              <a:xfrm>
                <a:off x="5301" y="283"/>
                <a:ext cx="16" cy="95"/>
              </a:xfrm>
              <a:prstGeom prst="rect">
                <a:avLst/>
              </a:prstGeom>
              <a:grpFill/>
              <a:ln w="9525">
                <a:noFill/>
                <a:miter lim="800000"/>
                <a:headEnd/>
                <a:tailEnd/>
              </a:ln>
            </p:spPr>
            <p:txBody>
              <a:bodyPr/>
              <a:lstStyle/>
              <a:p>
                <a:pPr>
                  <a:defRPr/>
                </a:pPr>
                <a:endParaRPr lang="en-US" dirty="0">
                  <a:ea typeface="+mn-ea"/>
                </a:endParaRPr>
              </a:p>
            </p:txBody>
          </p:sp>
          <p:sp>
            <p:nvSpPr>
              <p:cNvPr id="1399" name="Rectangle 375"/>
              <p:cNvSpPr>
                <a:spLocks noChangeArrowheads="1"/>
              </p:cNvSpPr>
              <p:nvPr/>
            </p:nvSpPr>
            <p:spPr bwMode="auto">
              <a:xfrm>
                <a:off x="5317" y="283"/>
                <a:ext cx="15" cy="95"/>
              </a:xfrm>
              <a:prstGeom prst="rect">
                <a:avLst/>
              </a:prstGeom>
              <a:grpFill/>
              <a:ln w="9525">
                <a:noFill/>
                <a:miter lim="800000"/>
                <a:headEnd/>
                <a:tailEnd/>
              </a:ln>
            </p:spPr>
            <p:txBody>
              <a:bodyPr/>
              <a:lstStyle/>
              <a:p>
                <a:pPr>
                  <a:defRPr/>
                </a:pPr>
                <a:endParaRPr lang="en-US" dirty="0">
                  <a:ea typeface="+mn-ea"/>
                </a:endParaRPr>
              </a:p>
            </p:txBody>
          </p:sp>
          <p:sp>
            <p:nvSpPr>
              <p:cNvPr id="1400" name="Rectangle 376"/>
              <p:cNvSpPr>
                <a:spLocks noChangeArrowheads="1"/>
              </p:cNvSpPr>
              <p:nvPr/>
            </p:nvSpPr>
            <p:spPr bwMode="auto">
              <a:xfrm>
                <a:off x="5333" y="283"/>
                <a:ext cx="15" cy="95"/>
              </a:xfrm>
              <a:prstGeom prst="rect">
                <a:avLst/>
              </a:prstGeom>
              <a:grpFill/>
              <a:ln w="9525">
                <a:noFill/>
                <a:miter lim="800000"/>
                <a:headEnd/>
                <a:tailEnd/>
              </a:ln>
            </p:spPr>
            <p:txBody>
              <a:bodyPr/>
              <a:lstStyle/>
              <a:p>
                <a:pPr>
                  <a:defRPr/>
                </a:pPr>
                <a:endParaRPr lang="en-US" dirty="0">
                  <a:ea typeface="+mn-ea"/>
                </a:endParaRPr>
              </a:p>
            </p:txBody>
          </p:sp>
          <p:sp>
            <p:nvSpPr>
              <p:cNvPr id="1401" name="Rectangle 377"/>
              <p:cNvSpPr>
                <a:spLocks noChangeArrowheads="1"/>
              </p:cNvSpPr>
              <p:nvPr/>
            </p:nvSpPr>
            <p:spPr bwMode="auto">
              <a:xfrm>
                <a:off x="5348" y="283"/>
                <a:ext cx="16" cy="95"/>
              </a:xfrm>
              <a:prstGeom prst="rect">
                <a:avLst/>
              </a:prstGeom>
              <a:grpFill/>
              <a:ln w="9525">
                <a:noFill/>
                <a:miter lim="800000"/>
                <a:headEnd/>
                <a:tailEnd/>
              </a:ln>
            </p:spPr>
            <p:txBody>
              <a:bodyPr/>
              <a:lstStyle/>
              <a:p>
                <a:pPr>
                  <a:defRPr/>
                </a:pPr>
                <a:endParaRPr lang="en-US" dirty="0">
                  <a:ea typeface="+mn-ea"/>
                </a:endParaRPr>
              </a:p>
            </p:txBody>
          </p:sp>
          <p:sp>
            <p:nvSpPr>
              <p:cNvPr id="1402" name="Rectangle 378"/>
              <p:cNvSpPr>
                <a:spLocks noChangeArrowheads="1"/>
              </p:cNvSpPr>
              <p:nvPr/>
            </p:nvSpPr>
            <p:spPr bwMode="auto">
              <a:xfrm>
                <a:off x="5364" y="283"/>
                <a:ext cx="16" cy="95"/>
              </a:xfrm>
              <a:prstGeom prst="rect">
                <a:avLst/>
              </a:prstGeom>
              <a:grpFill/>
              <a:ln w="9525">
                <a:noFill/>
                <a:miter lim="800000"/>
                <a:headEnd/>
                <a:tailEnd/>
              </a:ln>
            </p:spPr>
            <p:txBody>
              <a:bodyPr/>
              <a:lstStyle/>
              <a:p>
                <a:pPr>
                  <a:defRPr/>
                </a:pPr>
                <a:endParaRPr lang="en-US" dirty="0">
                  <a:ea typeface="+mn-ea"/>
                </a:endParaRPr>
              </a:p>
            </p:txBody>
          </p:sp>
          <p:sp>
            <p:nvSpPr>
              <p:cNvPr id="1403" name="Rectangle 379"/>
              <p:cNvSpPr>
                <a:spLocks noChangeArrowheads="1"/>
              </p:cNvSpPr>
              <p:nvPr/>
            </p:nvSpPr>
            <p:spPr bwMode="auto">
              <a:xfrm>
                <a:off x="5381" y="283"/>
                <a:ext cx="15" cy="95"/>
              </a:xfrm>
              <a:prstGeom prst="rect">
                <a:avLst/>
              </a:prstGeom>
              <a:grpFill/>
              <a:ln w="9525">
                <a:noFill/>
                <a:miter lim="800000"/>
                <a:headEnd/>
                <a:tailEnd/>
              </a:ln>
            </p:spPr>
            <p:txBody>
              <a:bodyPr/>
              <a:lstStyle/>
              <a:p>
                <a:pPr>
                  <a:defRPr/>
                </a:pPr>
                <a:endParaRPr lang="en-US" dirty="0">
                  <a:ea typeface="+mn-ea"/>
                </a:endParaRPr>
              </a:p>
            </p:txBody>
          </p:sp>
          <p:sp>
            <p:nvSpPr>
              <p:cNvPr id="1404" name="Rectangle 380"/>
              <p:cNvSpPr>
                <a:spLocks noChangeArrowheads="1"/>
              </p:cNvSpPr>
              <p:nvPr/>
            </p:nvSpPr>
            <p:spPr bwMode="auto">
              <a:xfrm>
                <a:off x="5396" y="283"/>
                <a:ext cx="15" cy="95"/>
              </a:xfrm>
              <a:prstGeom prst="rect">
                <a:avLst/>
              </a:prstGeom>
              <a:grpFill/>
              <a:ln w="9525">
                <a:noFill/>
                <a:miter lim="800000"/>
                <a:headEnd/>
                <a:tailEnd/>
              </a:ln>
            </p:spPr>
            <p:txBody>
              <a:bodyPr/>
              <a:lstStyle/>
              <a:p>
                <a:pPr>
                  <a:defRPr/>
                </a:pPr>
                <a:endParaRPr lang="en-US" dirty="0">
                  <a:ea typeface="+mn-ea"/>
                </a:endParaRPr>
              </a:p>
            </p:txBody>
          </p:sp>
          <p:sp>
            <p:nvSpPr>
              <p:cNvPr id="1405" name="Rectangle 381"/>
              <p:cNvSpPr>
                <a:spLocks noChangeArrowheads="1"/>
              </p:cNvSpPr>
              <p:nvPr/>
            </p:nvSpPr>
            <p:spPr bwMode="auto">
              <a:xfrm>
                <a:off x="5411" y="283"/>
                <a:ext cx="16" cy="95"/>
              </a:xfrm>
              <a:prstGeom prst="rect">
                <a:avLst/>
              </a:prstGeom>
              <a:grpFill/>
              <a:ln w="9525">
                <a:noFill/>
                <a:miter lim="800000"/>
                <a:headEnd/>
                <a:tailEnd/>
              </a:ln>
            </p:spPr>
            <p:txBody>
              <a:bodyPr/>
              <a:lstStyle/>
              <a:p>
                <a:pPr>
                  <a:defRPr/>
                </a:pPr>
                <a:endParaRPr lang="en-US" dirty="0">
                  <a:ea typeface="+mn-ea"/>
                </a:endParaRPr>
              </a:p>
            </p:txBody>
          </p:sp>
          <p:sp>
            <p:nvSpPr>
              <p:cNvPr id="1406" name="Rectangle 382"/>
              <p:cNvSpPr>
                <a:spLocks noChangeArrowheads="1"/>
              </p:cNvSpPr>
              <p:nvPr/>
            </p:nvSpPr>
            <p:spPr bwMode="auto">
              <a:xfrm>
                <a:off x="5427" y="283"/>
                <a:ext cx="15" cy="95"/>
              </a:xfrm>
              <a:prstGeom prst="rect">
                <a:avLst/>
              </a:prstGeom>
              <a:grpFill/>
              <a:ln w="9525">
                <a:noFill/>
                <a:miter lim="800000"/>
                <a:headEnd/>
                <a:tailEnd/>
              </a:ln>
            </p:spPr>
            <p:txBody>
              <a:bodyPr/>
              <a:lstStyle/>
              <a:p>
                <a:pPr>
                  <a:defRPr/>
                </a:pPr>
                <a:endParaRPr lang="en-US" dirty="0">
                  <a:ea typeface="+mn-ea"/>
                </a:endParaRPr>
              </a:p>
            </p:txBody>
          </p:sp>
          <p:sp>
            <p:nvSpPr>
              <p:cNvPr id="1407" name="Rectangle 383"/>
              <p:cNvSpPr>
                <a:spLocks noChangeArrowheads="1"/>
              </p:cNvSpPr>
              <p:nvPr/>
            </p:nvSpPr>
            <p:spPr bwMode="auto">
              <a:xfrm>
                <a:off x="5442" y="283"/>
                <a:ext cx="15" cy="95"/>
              </a:xfrm>
              <a:prstGeom prst="rect">
                <a:avLst/>
              </a:prstGeom>
              <a:grpFill/>
              <a:ln w="9525">
                <a:noFill/>
                <a:miter lim="800000"/>
                <a:headEnd/>
                <a:tailEnd/>
              </a:ln>
            </p:spPr>
            <p:txBody>
              <a:bodyPr/>
              <a:lstStyle/>
              <a:p>
                <a:pPr>
                  <a:defRPr/>
                </a:pPr>
                <a:endParaRPr lang="en-US" dirty="0">
                  <a:ea typeface="+mn-ea"/>
                </a:endParaRPr>
              </a:p>
            </p:txBody>
          </p:sp>
          <p:sp>
            <p:nvSpPr>
              <p:cNvPr id="1408" name="Rectangle 384"/>
              <p:cNvSpPr>
                <a:spLocks noChangeArrowheads="1"/>
              </p:cNvSpPr>
              <p:nvPr/>
            </p:nvSpPr>
            <p:spPr bwMode="auto">
              <a:xfrm>
                <a:off x="5458" y="283"/>
                <a:ext cx="16" cy="95"/>
              </a:xfrm>
              <a:prstGeom prst="rect">
                <a:avLst/>
              </a:prstGeom>
              <a:grpFill/>
              <a:ln w="9525">
                <a:noFill/>
                <a:miter lim="800000"/>
                <a:headEnd/>
                <a:tailEnd/>
              </a:ln>
            </p:spPr>
            <p:txBody>
              <a:bodyPr/>
              <a:lstStyle/>
              <a:p>
                <a:pPr>
                  <a:defRPr/>
                </a:pPr>
                <a:endParaRPr lang="en-US" dirty="0">
                  <a:ea typeface="+mn-ea"/>
                </a:endParaRPr>
              </a:p>
            </p:txBody>
          </p:sp>
          <p:sp>
            <p:nvSpPr>
              <p:cNvPr id="1409" name="Rectangle 385"/>
              <p:cNvSpPr>
                <a:spLocks noChangeArrowheads="1"/>
              </p:cNvSpPr>
              <p:nvPr/>
            </p:nvSpPr>
            <p:spPr bwMode="auto">
              <a:xfrm>
                <a:off x="5474" y="283"/>
                <a:ext cx="16" cy="95"/>
              </a:xfrm>
              <a:prstGeom prst="rect">
                <a:avLst/>
              </a:prstGeom>
              <a:grpFill/>
              <a:ln w="9525">
                <a:noFill/>
                <a:miter lim="800000"/>
                <a:headEnd/>
                <a:tailEnd/>
              </a:ln>
            </p:spPr>
            <p:txBody>
              <a:bodyPr/>
              <a:lstStyle/>
              <a:p>
                <a:pPr>
                  <a:defRPr/>
                </a:pPr>
                <a:endParaRPr lang="en-US" dirty="0">
                  <a:ea typeface="+mn-ea"/>
                </a:endParaRPr>
              </a:p>
            </p:txBody>
          </p:sp>
          <p:sp>
            <p:nvSpPr>
              <p:cNvPr id="1410" name="Rectangle 386"/>
              <p:cNvSpPr>
                <a:spLocks noChangeArrowheads="1"/>
              </p:cNvSpPr>
              <p:nvPr/>
            </p:nvSpPr>
            <p:spPr bwMode="auto">
              <a:xfrm>
                <a:off x="5490" y="283"/>
                <a:ext cx="15" cy="95"/>
              </a:xfrm>
              <a:prstGeom prst="rect">
                <a:avLst/>
              </a:prstGeom>
              <a:grpFill/>
              <a:ln w="9525">
                <a:noFill/>
                <a:miter lim="800000"/>
                <a:headEnd/>
                <a:tailEnd/>
              </a:ln>
            </p:spPr>
            <p:txBody>
              <a:bodyPr/>
              <a:lstStyle/>
              <a:p>
                <a:pPr>
                  <a:defRPr/>
                </a:pPr>
                <a:endParaRPr lang="en-US" dirty="0">
                  <a:ea typeface="+mn-ea"/>
                </a:endParaRPr>
              </a:p>
            </p:txBody>
          </p:sp>
          <p:sp>
            <p:nvSpPr>
              <p:cNvPr id="1411" name="Rectangle 387"/>
              <p:cNvSpPr>
                <a:spLocks noChangeArrowheads="1"/>
              </p:cNvSpPr>
              <p:nvPr/>
            </p:nvSpPr>
            <p:spPr bwMode="auto">
              <a:xfrm>
                <a:off x="5505" y="283"/>
                <a:ext cx="15" cy="95"/>
              </a:xfrm>
              <a:prstGeom prst="rect">
                <a:avLst/>
              </a:prstGeom>
              <a:grpFill/>
              <a:ln w="9525">
                <a:noFill/>
                <a:miter lim="800000"/>
                <a:headEnd/>
                <a:tailEnd/>
              </a:ln>
            </p:spPr>
            <p:txBody>
              <a:bodyPr/>
              <a:lstStyle/>
              <a:p>
                <a:pPr>
                  <a:defRPr/>
                </a:pPr>
                <a:endParaRPr lang="en-US" dirty="0">
                  <a:ea typeface="+mn-ea"/>
                </a:endParaRPr>
              </a:p>
            </p:txBody>
          </p:sp>
          <p:sp>
            <p:nvSpPr>
              <p:cNvPr id="1412" name="Rectangle 388"/>
              <p:cNvSpPr>
                <a:spLocks noChangeArrowheads="1"/>
              </p:cNvSpPr>
              <p:nvPr/>
            </p:nvSpPr>
            <p:spPr bwMode="auto">
              <a:xfrm>
                <a:off x="5521" y="283"/>
                <a:ext cx="16" cy="95"/>
              </a:xfrm>
              <a:prstGeom prst="rect">
                <a:avLst/>
              </a:prstGeom>
              <a:grpFill/>
              <a:ln w="9525">
                <a:noFill/>
                <a:miter lim="800000"/>
                <a:headEnd/>
                <a:tailEnd/>
              </a:ln>
            </p:spPr>
            <p:txBody>
              <a:bodyPr/>
              <a:lstStyle/>
              <a:p>
                <a:pPr>
                  <a:defRPr/>
                </a:pPr>
                <a:endParaRPr lang="en-US" dirty="0">
                  <a:ea typeface="+mn-ea"/>
                </a:endParaRPr>
              </a:p>
            </p:txBody>
          </p:sp>
        </p:grpSp>
        <p:sp>
          <p:nvSpPr>
            <p:cNvPr id="1413" name="Rectangle 389"/>
            <p:cNvSpPr>
              <a:spLocks noChangeArrowheads="1"/>
            </p:cNvSpPr>
            <p:nvPr/>
          </p:nvSpPr>
          <p:spPr bwMode="auto">
            <a:xfrm>
              <a:off x="193" y="287"/>
              <a:ext cx="5342" cy="88"/>
            </a:xfrm>
            <a:prstGeom prst="rect">
              <a:avLst/>
            </a:prstGeom>
            <a:grpFill/>
            <a:ln w="12700">
              <a:noFill/>
              <a:miter lim="800000"/>
              <a:headEnd/>
              <a:tailEnd/>
            </a:ln>
          </p:spPr>
          <p:txBody>
            <a:bodyPr/>
            <a:lstStyle/>
            <a:p>
              <a:pPr>
                <a:defRPr/>
              </a:pPr>
              <a:endParaRPr lang="en-US" dirty="0">
                <a:ea typeface="+mn-ea"/>
              </a:endParaRPr>
            </a:p>
          </p:txBody>
        </p:sp>
      </p:grpSp>
      <p:sp>
        <p:nvSpPr>
          <p:cNvPr id="1031" name="Rectangle 740"/>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Minimum 24 Font Arial Bold Black</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741"/>
          <p:cNvSpPr>
            <a:spLocks noGrp="1" noChangeArrowheads="1"/>
          </p:cNvSpPr>
          <p:nvPr>
            <p:ph type="title"/>
          </p:nvPr>
        </p:nvSpPr>
        <p:spPr bwMode="auto">
          <a:xfrm>
            <a:off x="695325" y="960438"/>
            <a:ext cx="78486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EDIT –  CAPS FONT 28 ARIAL</a:t>
            </a:r>
          </a:p>
        </p:txBody>
      </p:sp>
      <p:pic>
        <p:nvPicPr>
          <p:cNvPr id="1035" name="Picture 750" descr="INSTALLATION MANAGEMENT ACTIVITY-DUI-COLOR"/>
          <p:cNvPicPr preferRelativeResize="0">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8099425" y="179388"/>
            <a:ext cx="968375"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ftr="0" dt="0"/>
  <p:txStyles>
    <p:titleStyle>
      <a:lvl1pPr algn="ctr" rtl="0" eaLnBrk="0" fontAlgn="base" hangingPunct="0">
        <a:spcBef>
          <a:spcPct val="0"/>
        </a:spcBef>
        <a:spcAft>
          <a:spcPct val="0"/>
        </a:spcAft>
        <a:defRPr sz="2800" b="1">
          <a:solidFill>
            <a:schemeClr val="tx2"/>
          </a:solidFill>
          <a:latin typeface="+mj-lt"/>
          <a:ea typeface="ＭＳ Ｐゴシック" pitchFamily="-112" charset="-128"/>
          <a:cs typeface="+mj-cs"/>
        </a:defRPr>
      </a:lvl1pPr>
      <a:lvl2pPr algn="ctr" rtl="0" eaLnBrk="0" fontAlgn="base" hangingPunct="0">
        <a:spcBef>
          <a:spcPct val="0"/>
        </a:spcBef>
        <a:spcAft>
          <a:spcPct val="0"/>
        </a:spcAft>
        <a:defRPr sz="2800" b="1">
          <a:solidFill>
            <a:schemeClr val="tx2"/>
          </a:solidFill>
          <a:latin typeface="Arial" charset="0"/>
          <a:ea typeface="ＭＳ Ｐゴシック" pitchFamily="-112" charset="-128"/>
        </a:defRPr>
      </a:lvl2pPr>
      <a:lvl3pPr algn="ctr" rtl="0" eaLnBrk="0" fontAlgn="base" hangingPunct="0">
        <a:spcBef>
          <a:spcPct val="0"/>
        </a:spcBef>
        <a:spcAft>
          <a:spcPct val="0"/>
        </a:spcAft>
        <a:defRPr sz="2800" b="1">
          <a:solidFill>
            <a:schemeClr val="tx2"/>
          </a:solidFill>
          <a:latin typeface="Arial" charset="0"/>
          <a:ea typeface="ＭＳ Ｐゴシック" pitchFamily="-112" charset="-128"/>
        </a:defRPr>
      </a:lvl3pPr>
      <a:lvl4pPr algn="ctr" rtl="0" eaLnBrk="0" fontAlgn="base" hangingPunct="0">
        <a:spcBef>
          <a:spcPct val="0"/>
        </a:spcBef>
        <a:spcAft>
          <a:spcPct val="0"/>
        </a:spcAft>
        <a:defRPr sz="2800" b="1">
          <a:solidFill>
            <a:schemeClr val="tx2"/>
          </a:solidFill>
          <a:latin typeface="Arial" charset="0"/>
          <a:ea typeface="ＭＳ Ｐゴシック" pitchFamily="-112" charset="-128"/>
        </a:defRPr>
      </a:lvl4pPr>
      <a:lvl5pPr algn="ctr" rtl="0" eaLnBrk="0" fontAlgn="base" hangingPunct="0">
        <a:spcBef>
          <a:spcPct val="0"/>
        </a:spcBef>
        <a:spcAft>
          <a:spcPct val="0"/>
        </a:spcAft>
        <a:defRPr sz="2800" b="1">
          <a:solidFill>
            <a:schemeClr val="tx2"/>
          </a:solidFill>
          <a:latin typeface="Arial" charset="0"/>
          <a:ea typeface="ＭＳ Ｐゴシック" pitchFamily="-112" charset="-128"/>
        </a:defRPr>
      </a:lvl5pPr>
      <a:lvl6pPr marL="457200" algn="ctr" rtl="0" fontAlgn="base">
        <a:spcBef>
          <a:spcPct val="0"/>
        </a:spcBef>
        <a:spcAft>
          <a:spcPct val="0"/>
        </a:spcAft>
        <a:defRPr sz="2800" b="1">
          <a:solidFill>
            <a:schemeClr val="tx2"/>
          </a:solidFill>
          <a:latin typeface="Arial" charset="0"/>
        </a:defRPr>
      </a:lvl6pPr>
      <a:lvl7pPr marL="914400" algn="ctr" rtl="0" fontAlgn="base">
        <a:spcBef>
          <a:spcPct val="0"/>
        </a:spcBef>
        <a:spcAft>
          <a:spcPct val="0"/>
        </a:spcAft>
        <a:defRPr sz="2800" b="1">
          <a:solidFill>
            <a:schemeClr val="tx2"/>
          </a:solidFill>
          <a:latin typeface="Arial" charset="0"/>
        </a:defRPr>
      </a:lvl7pPr>
      <a:lvl8pPr marL="1371600" algn="ctr" rtl="0" fontAlgn="base">
        <a:spcBef>
          <a:spcPct val="0"/>
        </a:spcBef>
        <a:spcAft>
          <a:spcPct val="0"/>
        </a:spcAft>
        <a:defRPr sz="2800" b="1">
          <a:solidFill>
            <a:schemeClr val="tx2"/>
          </a:solidFill>
          <a:latin typeface="Arial" charset="0"/>
        </a:defRPr>
      </a:lvl8pPr>
      <a:lvl9pPr marL="1828800" algn="ctr" rtl="0" fontAlgn="base">
        <a:spcBef>
          <a:spcPct val="0"/>
        </a:spcBef>
        <a:spcAft>
          <a:spcPct val="0"/>
        </a:spcAft>
        <a:defRPr sz="28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12" charset="-128"/>
          <a:cs typeface="+mn-cs"/>
        </a:defRPr>
      </a:lvl1pPr>
      <a:lvl2pPr marL="742950" indent="-285750" algn="l" rtl="0" eaLnBrk="0" fontAlgn="base" hangingPunct="0">
        <a:spcBef>
          <a:spcPct val="20000"/>
        </a:spcBef>
        <a:spcAft>
          <a:spcPct val="0"/>
        </a:spcAft>
        <a:buChar char="–"/>
        <a:defRPr sz="22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har char="–"/>
        <a:defRPr>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2"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us.army.mil/suite/page/373835"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blake.rubie@conus.army.mi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1175676" y="1807019"/>
            <a:ext cx="8686800" cy="1569660"/>
          </a:xfrm>
          <a:prstGeom prst="rect">
            <a:avLst/>
          </a:prstGeom>
          <a:noFill/>
          <a:ln w="9525">
            <a:noFill/>
            <a:miter lim="800000"/>
            <a:headEnd/>
            <a:tailEnd/>
          </a:ln>
        </p:spPr>
        <p:txBody>
          <a:bodyPr>
            <a:spAutoFit/>
          </a:bodyPr>
          <a:lstStyle/>
          <a:p>
            <a:pPr>
              <a:spcBef>
                <a:spcPct val="50000"/>
              </a:spcBef>
            </a:pPr>
            <a:r>
              <a:rPr lang="en-US" sz="4800" b="1" i="1" dirty="0" smtClean="0"/>
              <a:t>IMCOM’S PERSONNEL </a:t>
            </a:r>
            <a:r>
              <a:rPr lang="en-US" sz="4800" b="1" i="1" dirty="0"/>
              <a:t>RECOVERY </a:t>
            </a:r>
            <a:r>
              <a:rPr lang="en-US" sz="4800" b="1" i="1" dirty="0" smtClean="0"/>
              <a:t> BRIEFING</a:t>
            </a:r>
            <a:endParaRPr lang="en-US" sz="4800" b="1" i="1" dirty="0"/>
          </a:p>
        </p:txBody>
      </p:sp>
      <p:sp>
        <p:nvSpPr>
          <p:cNvPr id="5" name="Line 703"/>
          <p:cNvSpPr>
            <a:spLocks noChangeShapeType="1"/>
          </p:cNvSpPr>
          <p:nvPr/>
        </p:nvSpPr>
        <p:spPr bwMode="auto">
          <a:xfrm>
            <a:off x="522513" y="4365171"/>
            <a:ext cx="8131629" cy="10886"/>
          </a:xfrm>
          <a:prstGeom prst="line">
            <a:avLst/>
          </a:prstGeom>
          <a:noFill/>
          <a:ln w="28575">
            <a:solidFill>
              <a:srgbClr val="CC0000"/>
            </a:solidFill>
            <a:round/>
            <a:headEnd/>
            <a:tailEnd/>
          </a:ln>
          <a:effectLst/>
        </p:spPr>
        <p:txBody>
          <a:bodyPr wrap="none" anchor="ctr"/>
          <a:lstStyle/>
          <a:p>
            <a:pPr>
              <a:defRPr/>
            </a:pPr>
            <a:endParaRPr lang="en-US" dirty="0">
              <a:ea typeface="+mn-ea"/>
            </a:endParaRPr>
          </a:p>
        </p:txBody>
      </p:sp>
      <p:pic>
        <p:nvPicPr>
          <p:cNvPr id="7" name="Picture 6" descr="We are the Armys Hm all script - red text copy.gif"/>
          <p:cNvPicPr>
            <a:picLocks noChangeAspect="1"/>
          </p:cNvPicPr>
          <p:nvPr/>
        </p:nvPicPr>
        <p:blipFill>
          <a:blip r:embed="rId2" cstate="print"/>
          <a:srcRect/>
          <a:stretch>
            <a:fillRect/>
          </a:stretch>
        </p:blipFill>
        <p:spPr bwMode="auto">
          <a:xfrm>
            <a:off x="2798763" y="5677694"/>
            <a:ext cx="3546475" cy="531812"/>
          </a:xfrm>
          <a:prstGeom prst="rect">
            <a:avLst/>
          </a:prstGeom>
          <a:noFill/>
          <a:ln w="9525">
            <a:noFill/>
            <a:miter lim="800000"/>
            <a:headEnd/>
            <a:tailEnd/>
          </a:ln>
        </p:spPr>
      </p:pic>
      <p:sp>
        <p:nvSpPr>
          <p:cNvPr id="8" name="Rectangle 718"/>
          <p:cNvSpPr>
            <a:spLocks noChangeArrowheads="1"/>
          </p:cNvSpPr>
          <p:nvPr/>
        </p:nvSpPr>
        <p:spPr bwMode="auto">
          <a:xfrm>
            <a:off x="400050" y="4402138"/>
            <a:ext cx="8334375" cy="1015663"/>
          </a:xfrm>
          <a:prstGeom prst="rect">
            <a:avLst/>
          </a:prstGeom>
          <a:noFill/>
          <a:ln w="9525">
            <a:noFill/>
            <a:miter lim="800000"/>
            <a:headEnd/>
            <a:tailEnd/>
          </a:ln>
          <a:effectLst/>
        </p:spPr>
        <p:txBody>
          <a:bodyPr wrap="square">
            <a:spAutoFit/>
          </a:bodyPr>
          <a:lstStyle/>
          <a:p>
            <a:pPr>
              <a:defRPr/>
            </a:pPr>
            <a:r>
              <a:rPr lang="en-US" sz="2000" i="1" dirty="0"/>
              <a:t>Our mission is to provide </a:t>
            </a:r>
            <a:r>
              <a:rPr lang="en-US" sz="2000" i="1" dirty="0" smtClean="0"/>
              <a:t>Soldiers</a:t>
            </a:r>
            <a:r>
              <a:rPr lang="en-US" sz="2000" i="1" dirty="0"/>
              <a:t>, </a:t>
            </a:r>
            <a:r>
              <a:rPr lang="en-US" sz="2000" i="1" dirty="0" smtClean="0"/>
              <a:t>Civilians </a:t>
            </a:r>
            <a:r>
              <a:rPr lang="en-US" sz="2000" i="1" dirty="0"/>
              <a:t>and </a:t>
            </a:r>
            <a:r>
              <a:rPr lang="en-US" sz="2000" i="1" dirty="0" smtClean="0"/>
              <a:t>their Families with a quality of life commensurate with the quality of their service.</a:t>
            </a:r>
            <a:endParaRPr lang="en-US" sz="2000" i="1" dirty="0"/>
          </a:p>
          <a:p>
            <a:pPr>
              <a:defRPr/>
            </a:pPr>
            <a:r>
              <a:rPr lang="en-US" sz="2000" i="1"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6" name="Rectangle 2"/>
          <p:cNvSpPr txBox="1">
            <a:spLocks noChangeArrowheads="1"/>
          </p:cNvSpPr>
          <p:nvPr/>
        </p:nvSpPr>
        <p:spPr>
          <a:xfrm>
            <a:off x="1426031" y="751114"/>
            <a:ext cx="8044542" cy="1143000"/>
          </a:xfrm>
          <a:prstGeom prst="rect">
            <a:avLst/>
          </a:prstGeom>
        </p:spPr>
        <p:txBody>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800" b="1" i="0" u="sng" strike="noStrike" kern="0" cap="none" spc="0" normalizeH="0" baseline="0" noProof="0" dirty="0" smtClean="0">
                <a:ln>
                  <a:noFill/>
                </a:ln>
                <a:solidFill>
                  <a:schemeClr val="tx2"/>
                </a:solidFill>
                <a:effectLst/>
                <a:uLnTx/>
                <a:uFillTx/>
                <a:latin typeface="+mj-lt"/>
                <a:ea typeface="ＭＳ Ｐゴシック" pitchFamily="-112" charset="-128"/>
                <a:cs typeface="+mj-cs"/>
              </a:rPr>
              <a:t>EXAMPLES OF ISOLATED, MISSING, DETAINED, OR CAPTURED (IMDC) </a:t>
            </a:r>
          </a:p>
        </p:txBody>
      </p:sp>
      <p:sp>
        <p:nvSpPr>
          <p:cNvPr id="9" name="Rectangle 2"/>
          <p:cNvSpPr txBox="1">
            <a:spLocks noChangeArrowheads="1"/>
          </p:cNvSpPr>
          <p:nvPr/>
        </p:nvSpPr>
        <p:spPr>
          <a:xfrm>
            <a:off x="228599" y="1687286"/>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INDIVIDUALS </a:t>
            </a:r>
            <a:br>
              <a:rPr kumimoji="0" lang="en-US" sz="24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br>
            <a:r>
              <a:rPr kumimoji="0" lang="en-US" sz="24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UNACCOUNTED FOR </a:t>
            </a:r>
          </a:p>
        </p:txBody>
      </p:sp>
      <p:sp>
        <p:nvSpPr>
          <p:cNvPr id="10" name="Rectangle 3"/>
          <p:cNvSpPr txBox="1">
            <a:spLocks noChangeArrowheads="1"/>
          </p:cNvSpPr>
          <p:nvPr/>
        </p:nvSpPr>
        <p:spPr>
          <a:xfrm>
            <a:off x="457200" y="2571538"/>
            <a:ext cx="8229600" cy="452596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t>
            </a:r>
            <a:r>
              <a:rPr kumimoji="0" lang="en-US" sz="2800" b="0" i="0" u="none" strike="noStrike" kern="0" cap="none" spc="0" normalizeH="0" noProof="0" dirty="0" smtClean="0">
                <a:ln>
                  <a:noFill/>
                </a:ln>
                <a:solidFill>
                  <a:schemeClr val="tx1"/>
                </a:solidFill>
                <a:effectLst/>
                <a:uLnTx/>
                <a:uFillTx/>
                <a:latin typeface="+mn-lt"/>
                <a:ea typeface="ＭＳ Ｐゴシック" pitchFamily="-112" charset="-128"/>
                <a:cs typeface="+mn-cs"/>
              </a:rPr>
              <a:t> </a:t>
            </a:r>
            <a:r>
              <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Individuals could become unaccounted for as a result of a break in contact while on patrol or during a convoy operation.  During the conduct of full spectrum operations, small elements or individual Soldiers may become separated from their parent unit.  Until the collective actions of the Soldier(s), and their leadership return the Soldier(s) to the positive control of their unit, the Soldier(s) are considered to be Isolated.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544286" y="1295401"/>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PEACETIME GOVERNMENT DETENTION </a:t>
            </a:r>
          </a:p>
        </p:txBody>
      </p:sp>
      <p:sp>
        <p:nvSpPr>
          <p:cNvPr id="8" name="Rectangle 3"/>
          <p:cNvSpPr txBox="1">
            <a:spLocks noChangeArrowheads="1"/>
          </p:cNvSpPr>
          <p:nvPr/>
        </p:nvSpPr>
        <p:spPr>
          <a:xfrm>
            <a:off x="457200" y="1951038"/>
            <a:ext cx="8229600" cy="452596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smtClean="0">
                <a:ln>
                  <a:noFill/>
                </a:ln>
                <a:solidFill>
                  <a:schemeClr val="tx1"/>
                </a:solidFill>
                <a:effectLst/>
                <a:uLnTx/>
                <a:uFillTx/>
                <a:latin typeface="+mn-lt"/>
                <a:ea typeface="ＭＳ Ｐゴシック" pitchFamily="-112" charset="-128"/>
                <a:cs typeface="+mn-cs"/>
              </a:rPr>
              <a:t>   You will be determined to be isolated should you be detained by a foreign government.  During the course of operations, Soldiers may be arrested or otherwise detained by a law enforcement or intelligence agency.  This may take place within the country of operations, or may happen because Soldiers accidentally cross a border into another country.  Individual Soldier actions are very different and are scenario based. </a:t>
            </a:r>
            <a:endPar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478971" y="1099457"/>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AIRCREWS </a:t>
            </a:r>
          </a:p>
        </p:txBody>
      </p:sp>
      <p:sp>
        <p:nvSpPr>
          <p:cNvPr id="8" name="Rectangle 3"/>
          <p:cNvSpPr txBox="1">
            <a:spLocks noChangeArrowheads="1"/>
          </p:cNvSpPr>
          <p:nvPr/>
        </p:nvSpPr>
        <p:spPr>
          <a:xfrm>
            <a:off x="457200" y="1741718"/>
            <a:ext cx="8229600" cy="4525963"/>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smtClean="0">
                <a:ln>
                  <a:noFill/>
                </a:ln>
                <a:solidFill>
                  <a:schemeClr val="tx1"/>
                </a:solidFill>
                <a:effectLst/>
                <a:uLnTx/>
                <a:uFillTx/>
                <a:latin typeface="+mn-lt"/>
                <a:ea typeface="ＭＳ Ｐゴシック" pitchFamily="-112" charset="-128"/>
                <a:cs typeface="+mn-cs"/>
              </a:rPr>
              <a:t>    A crew of an aircraft may have experienced a mishap or have been shot down.  Aircrews are at risk of isolation every time they depart a friendly airfield.  In a conventional warfare scenario, aircraft face a constant threat from surface to air missiles as well as small arms fire.  Even in a counterinsurgency environment, aircrews face an adversarial air defense threat.  In the absence of an enemy threat, an aircraft mishap can cause the crew to become isolated from their parent unit.  In this case, the principal threat may be the forces of nature as opposed to an armed enemy.  Regardless, Army leaders recognize the responsibility to ensure the most expeditious recovery possible. </a:t>
            </a:r>
            <a:endPar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424543" y="1055915"/>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CONVOY PERSONNEL </a:t>
            </a:r>
          </a:p>
        </p:txBody>
      </p:sp>
      <p:sp>
        <p:nvSpPr>
          <p:cNvPr id="6" name="Rectangle 3"/>
          <p:cNvSpPr txBox="1">
            <a:spLocks noChangeArrowheads="1"/>
          </p:cNvSpPr>
          <p:nvPr/>
        </p:nvSpPr>
        <p:spPr>
          <a:xfrm>
            <a:off x="446314" y="1915886"/>
            <a:ext cx="8229600" cy="452596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Convoy personnel could experience a mishap similar to aircrews. Every time a convoy leaves a secure area, it is subject to becoming isolated.  Convoys face the same kinds of threats in the same kinds of environments as aircrews.  Where aircraft are subject to air defense weapons, convoys are vulnerable to IEDs and other forms of ambush.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326574" y="1197428"/>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HOSTAGES </a:t>
            </a:r>
          </a:p>
        </p:txBody>
      </p:sp>
      <p:sp>
        <p:nvSpPr>
          <p:cNvPr id="8" name="Rectangle 3"/>
          <p:cNvSpPr txBox="1">
            <a:spLocks noChangeArrowheads="1"/>
          </p:cNvSpPr>
          <p:nvPr/>
        </p:nvSpPr>
        <p:spPr>
          <a:xfrm>
            <a:off x="457200" y="2035640"/>
            <a:ext cx="8229600" cy="4525963"/>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 </a:t>
            </a:r>
            <a:r>
              <a:rPr lang="en-US" sz="2400" b="0" u="sng" kern="0" dirty="0" smtClean="0">
                <a:latin typeface="+mn-lt"/>
                <a:ea typeface="ＭＳ Ｐゴシック" pitchFamily="-112" charset="-128"/>
              </a:rPr>
              <a:t>h</a:t>
            </a:r>
            <a:r>
              <a:rPr kumimoji="0" lang="en-US" sz="2400" b="0" i="0" u="sng" strike="noStrike" kern="0" cap="none" spc="0" normalizeH="0" baseline="0" noProof="0" dirty="0" err="1" smtClean="0">
                <a:ln>
                  <a:noFill/>
                </a:ln>
                <a:solidFill>
                  <a:schemeClr val="tx1"/>
                </a:solidFill>
                <a:effectLst/>
                <a:uLnTx/>
                <a:uFillTx/>
                <a:latin typeface="+mn-lt"/>
                <a:ea typeface="ＭＳ Ｐゴシック" pitchFamily="-112" charset="-128"/>
                <a:cs typeface="+mn-cs"/>
              </a:rPr>
              <a:t>ostage</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is </a:t>
            </a:r>
            <a:r>
              <a:rPr kumimoji="0" lang="en-US" sz="2400" b="0" i="0" strike="noStrike" kern="0" cap="none" spc="0" normalizeH="0" baseline="0" noProof="0" dirty="0" smtClean="0">
                <a:ln>
                  <a:noFill/>
                </a:ln>
                <a:solidFill>
                  <a:schemeClr val="tx1"/>
                </a:solidFill>
                <a:effectLst/>
                <a:uLnTx/>
                <a:uFillTx/>
                <a:latin typeface="+mn-lt"/>
                <a:ea typeface="ＭＳ Ｐゴシック" pitchFamily="-112" charset="-128"/>
                <a:cs typeface="+mn-cs"/>
              </a:rPr>
              <a:t>defined as </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“somebody held prisoner by a person or group, for example, a criminal or a terrorist organization, until certain demands are met or money is handed over.”  Hostage taking has become a primary tactic of non-state actors throughout the world.  You may have had classes on Law of Land Warfare and been told about the Geneva and Hague Conventions.  These are agreements among governments that provide rules for the conduct of war.  It is important to understand that hostage-takers do not recognize any of these rules.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489858" y="1273628"/>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PRISONERS OF WAR </a:t>
            </a:r>
          </a:p>
        </p:txBody>
      </p:sp>
      <p:sp>
        <p:nvSpPr>
          <p:cNvPr id="6" name="Rectangle 3"/>
          <p:cNvSpPr txBox="1">
            <a:spLocks noChangeArrowheads="1"/>
          </p:cNvSpPr>
          <p:nvPr/>
        </p:nvSpPr>
        <p:spPr>
          <a:xfrm>
            <a:off x="457200" y="2144500"/>
            <a:ext cx="8229600" cy="452596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Prisoner of War (POW):  This is relatively self-explanatory.  During the course of military conflicts between nation-states, prisoners will be captured and detained.  The Geneva and Hague Conventions provide for rules of conduct.  These rules apply to captors as well as detainees.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489857" y="1251857"/>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YOU WILL NOT </a:t>
            </a:r>
            <a:b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b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BE FORGOTTEN </a:t>
            </a:r>
          </a:p>
        </p:txBody>
      </p:sp>
      <p:sp>
        <p:nvSpPr>
          <p:cNvPr id="9" name="Rectangle 3"/>
          <p:cNvSpPr txBox="1">
            <a:spLocks noChangeArrowheads="1"/>
          </p:cNvSpPr>
          <p:nvPr/>
        </p:nvSpPr>
        <p:spPr>
          <a:xfrm>
            <a:off x="457200" y="2636848"/>
            <a:ext cx="8229600" cy="452596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No American POW or IMDC will be forgotten by the United States.  Every available means will be employed by the United States government to establish contact with, to support, to obtain the release of all prisoners of war and recover all IMDC personnel.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522514" y="1328057"/>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SECURING THE RECOVERY OF </a:t>
            </a:r>
            <a:b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b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ISOLATED PERSONNEL</a:t>
            </a:r>
          </a:p>
        </p:txBody>
      </p:sp>
      <p:sp>
        <p:nvSpPr>
          <p:cNvPr id="6" name="Rectangle 3"/>
          <p:cNvSpPr txBox="1">
            <a:spLocks noChangeArrowheads="1"/>
          </p:cNvSpPr>
          <p:nvPr/>
        </p:nvSpPr>
        <p:spPr>
          <a:xfrm>
            <a:off x="457200" y="2408246"/>
            <a:ext cx="8229600" cy="452596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There are </a:t>
            </a:r>
            <a:r>
              <a:rPr kumimoji="0" lang="en-US" sz="2400" b="0" i="0" u="sng" strike="noStrike" kern="0" cap="none" spc="0" normalizeH="0" baseline="0" noProof="0" dirty="0" smtClean="0">
                <a:ln>
                  <a:noFill/>
                </a:ln>
                <a:solidFill>
                  <a:schemeClr val="tx1"/>
                </a:solidFill>
                <a:effectLst/>
                <a:uLnTx/>
                <a:uFillTx/>
                <a:latin typeface="+mn-lt"/>
                <a:ea typeface="ＭＳ Ｐゴシック" pitchFamily="-112" charset="-128"/>
                <a:cs typeface="+mn-cs"/>
              </a:rPr>
              <a:t>three major avenues</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available to the Army for securing the recovery of isolated personnel. They are known as the Three Personnel Recovery Options. They are: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The Diplomatic Option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The Civil Option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The Military Option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762000" y="1436914"/>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DIPLOMATIC OPTION</a:t>
            </a: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	</a:t>
            </a:r>
          </a:p>
        </p:txBody>
      </p:sp>
      <p:sp>
        <p:nvSpPr>
          <p:cNvPr id="8" name="Rectangle 3"/>
          <p:cNvSpPr txBox="1">
            <a:spLocks noChangeArrowheads="1"/>
          </p:cNvSpPr>
          <p:nvPr/>
        </p:nvSpPr>
        <p:spPr>
          <a:xfrm>
            <a:off x="457200" y="2419136"/>
            <a:ext cx="8229600" cy="4525962"/>
          </a:xfrm>
          <a:prstGeom prst="rect">
            <a:avLst/>
          </a:prstGeom>
        </p:spPr>
        <p:txBody>
          <a:bodyPr/>
          <a:lstStyle/>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sz="3600" b="0" i="0" u="sng" strike="noStrike" kern="0" cap="none" spc="0" normalizeH="0" baseline="0" noProof="0" dirty="0" smtClean="0">
                <a:ln>
                  <a:noFill/>
                </a:ln>
                <a:solidFill>
                  <a:schemeClr val="tx1"/>
                </a:solidFill>
                <a:effectLst/>
                <a:uLnTx/>
                <a:uFillTx/>
                <a:latin typeface="+mn-lt"/>
                <a:ea typeface="ＭＳ Ｐゴシック" pitchFamily="-112" charset="-128"/>
                <a:cs typeface="+mn-cs"/>
              </a:rPr>
              <a:t>Diplomatic Option</a:t>
            </a:r>
            <a:r>
              <a:rPr kumimoji="0" lang="en-US" sz="36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 may involve direct</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sz="36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negotiations between the United States </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sz="36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Government and other governments</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sz="36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that have detained US personnel.</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435428" y="1153886"/>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CIVIL OPTION </a:t>
            </a:r>
          </a:p>
        </p:txBody>
      </p:sp>
      <p:sp>
        <p:nvSpPr>
          <p:cNvPr id="6" name="Rectangle 3"/>
          <p:cNvSpPr txBox="1">
            <a:spLocks noChangeArrowheads="1"/>
          </p:cNvSpPr>
          <p:nvPr/>
        </p:nvSpPr>
        <p:spPr>
          <a:xfrm>
            <a:off x="174172" y="2013867"/>
            <a:ext cx="8969828" cy="4525963"/>
          </a:xfrm>
          <a:prstGeom prst="rect">
            <a:avLst/>
          </a:prstGeom>
        </p:spPr>
        <p:txBody>
          <a:bodyPr/>
          <a:lstStyle/>
          <a:p>
            <a:pPr marL="609600" marR="0" lvl="0" indent="-609600" algn="l" defTabSz="914400" rtl="0" eaLnBrk="1" fontAlgn="base" latinLnBrk="0" hangingPunct="1">
              <a:lnSpc>
                <a:spcPct val="90000"/>
              </a:lnSpc>
              <a:spcBef>
                <a:spcPct val="20000"/>
              </a:spcBef>
              <a:spcAft>
                <a:spcPct val="0"/>
              </a:spcAft>
              <a:buClrTx/>
              <a:buSzTx/>
              <a:buFontTx/>
              <a:buNone/>
              <a:tabLst/>
              <a:defRPr/>
            </a:pPr>
            <a:r>
              <a:rPr kumimoji="0" lang="en-US" sz="2400" b="0" i="0" u="sng" strike="noStrike" kern="0" cap="none" spc="0" normalizeH="0" baseline="0" noProof="0" dirty="0" smtClean="0">
                <a:ln>
                  <a:noFill/>
                </a:ln>
                <a:solidFill>
                  <a:schemeClr val="tx1"/>
                </a:solidFill>
                <a:effectLst/>
                <a:uLnTx/>
                <a:uFillTx/>
                <a:latin typeface="+mn-lt"/>
                <a:ea typeface="ＭＳ Ｐゴシック" pitchFamily="-112" charset="-128"/>
                <a:cs typeface="+mn-cs"/>
              </a:rPr>
              <a:t>Civil Option</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 makes use of international or non-government</a:t>
            </a:r>
          </a:p>
          <a:p>
            <a:pPr marL="609600" marR="0" lvl="0" indent="-6096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organizations such as the Red Cross or Doctors without Borders. </a:t>
            </a:r>
          </a:p>
          <a:p>
            <a:pPr marL="609600" marR="0" lvl="0" indent="-6096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These organizations may sometimes be in a unique position to </a:t>
            </a:r>
          </a:p>
          <a:p>
            <a:pPr marL="609600" marR="0" lvl="0" indent="-6096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provide critical information.  They typically establish relationships</a:t>
            </a:r>
          </a:p>
          <a:p>
            <a:pPr marL="609600" marR="0" lvl="0" indent="-6096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with local populations and have considerable influence in the</a:t>
            </a:r>
          </a:p>
          <a:p>
            <a:pPr marL="609600" marR="0" lvl="0" indent="-609600" algn="l" defTabSz="914400" rtl="0" eaLnBrk="1" fontAlgn="base" latinLnBrk="0" hangingPunct="1">
              <a:lnSpc>
                <a:spcPct val="90000"/>
              </a:lnSpc>
              <a:spcBef>
                <a:spcPct val="20000"/>
              </a:spcBef>
              <a:spcAft>
                <a:spcPct val="0"/>
              </a:spcAft>
              <a:buClrTx/>
              <a:buSzTx/>
              <a:buFontTx/>
              <a:buNone/>
              <a:tabLst/>
              <a:defRPr/>
            </a:pPr>
            <a:r>
              <a:rPr lang="en-US" sz="2400" b="0" kern="0" dirty="0" smtClean="0">
                <a:latin typeface="+mn-lt"/>
                <a:ea typeface="ＭＳ Ｐゴシック" pitchFamily="-112" charset="-128"/>
              </a:rPr>
              <a:t>I</a:t>
            </a:r>
            <a:r>
              <a:rPr kumimoji="0" lang="en-US" sz="2400" b="0" i="0" u="none" strike="noStrike" kern="0" cap="none" spc="0" normalizeH="0" baseline="0" noProof="0" dirty="0" err="1" smtClean="0">
                <a:ln>
                  <a:noFill/>
                </a:ln>
                <a:solidFill>
                  <a:schemeClr val="tx1"/>
                </a:solidFill>
                <a:effectLst/>
                <a:uLnTx/>
                <a:uFillTx/>
                <a:latin typeface="+mn-lt"/>
                <a:ea typeface="ＭＳ Ｐゴシック" pitchFamily="-112" charset="-128"/>
                <a:cs typeface="+mn-cs"/>
              </a:rPr>
              <a:t>nternational</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t>
            </a:r>
            <a:r>
              <a:rPr lang="en-US" sz="2400" b="0" kern="0" noProof="0" dirty="0" smtClean="0">
                <a:latin typeface="+mn-lt"/>
                <a:ea typeface="ＭＳ Ｐゴシック" pitchFamily="-112" charset="-128"/>
              </a:rPr>
              <a:t>C</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ommunity.</a:t>
            </a:r>
          </a:p>
          <a:p>
            <a:pPr marL="609600" marR="0" lvl="0" indent="-609600" algn="l" defTabSz="914400" rtl="0" eaLnBrk="1" fontAlgn="base" latinLnBrk="0" hangingPunct="1">
              <a:lnSpc>
                <a:spcPct val="9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Text Box 4"/>
          <p:cNvSpPr txBox="1">
            <a:spLocks noChangeArrowheads="1"/>
          </p:cNvSpPr>
          <p:nvPr/>
        </p:nvSpPr>
        <p:spPr bwMode="auto">
          <a:xfrm>
            <a:off x="685800" y="1066800"/>
            <a:ext cx="7467600" cy="488950"/>
          </a:xfrm>
          <a:prstGeom prst="rect">
            <a:avLst/>
          </a:prstGeom>
          <a:noFill/>
          <a:ln w="9525">
            <a:noFill/>
            <a:miter lim="800000"/>
            <a:headEnd/>
            <a:tailEnd/>
          </a:ln>
        </p:spPr>
        <p:txBody>
          <a:bodyPr>
            <a:spAutoFit/>
          </a:bodyPr>
          <a:lstStyle/>
          <a:p>
            <a:pPr>
              <a:spcBef>
                <a:spcPct val="50000"/>
              </a:spcBef>
            </a:pPr>
            <a:r>
              <a:rPr lang="en-US" sz="2600" b="1" dirty="0"/>
              <a:t>                              PURPOSE</a:t>
            </a:r>
          </a:p>
        </p:txBody>
      </p:sp>
      <p:sp>
        <p:nvSpPr>
          <p:cNvPr id="8" name="Text Box 5"/>
          <p:cNvSpPr txBox="1">
            <a:spLocks noChangeArrowheads="1"/>
          </p:cNvSpPr>
          <p:nvPr/>
        </p:nvSpPr>
        <p:spPr bwMode="auto">
          <a:xfrm>
            <a:off x="152400" y="1981200"/>
            <a:ext cx="8839200" cy="2043113"/>
          </a:xfrm>
          <a:prstGeom prst="rect">
            <a:avLst/>
          </a:prstGeom>
          <a:noFill/>
          <a:ln w="9525">
            <a:noFill/>
            <a:miter lim="800000"/>
            <a:headEnd/>
            <a:tailEnd/>
          </a:ln>
        </p:spPr>
        <p:txBody>
          <a:bodyPr>
            <a:spAutoFit/>
          </a:bodyPr>
          <a:lstStyle/>
          <a:p>
            <a:pPr>
              <a:spcBef>
                <a:spcPct val="50000"/>
              </a:spcBef>
              <a:buFontTx/>
              <a:buChar char="•"/>
            </a:pPr>
            <a:r>
              <a:rPr lang="en-US" sz="3200" dirty="0"/>
              <a:t> </a:t>
            </a:r>
            <a:r>
              <a:rPr lang="en-US" sz="3200" b="1" dirty="0"/>
              <a:t>Awareness </a:t>
            </a:r>
          </a:p>
          <a:p>
            <a:pPr>
              <a:spcBef>
                <a:spcPct val="50000"/>
              </a:spcBef>
              <a:buFontTx/>
              <a:buChar char="•"/>
            </a:pPr>
            <a:r>
              <a:rPr lang="en-US" sz="3200" b="1" dirty="0"/>
              <a:t> Train senior leadership</a:t>
            </a:r>
          </a:p>
          <a:p>
            <a:pPr>
              <a:spcBef>
                <a:spcPct val="50000"/>
              </a:spcBef>
              <a:buFontTx/>
              <a:buChar char="•"/>
            </a:pPr>
            <a:r>
              <a:rPr lang="en-US" sz="3200" b="1" dirty="0"/>
              <a:t> Train the trainer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424543" y="1143000"/>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MILITARY OPTION </a:t>
            </a:r>
          </a:p>
        </p:txBody>
      </p:sp>
      <p:sp>
        <p:nvSpPr>
          <p:cNvPr id="8" name="Rectangle 3"/>
          <p:cNvSpPr txBox="1">
            <a:spLocks noChangeArrowheads="1"/>
          </p:cNvSpPr>
          <p:nvPr/>
        </p:nvSpPr>
        <p:spPr>
          <a:xfrm>
            <a:off x="457200" y="1994584"/>
            <a:ext cx="8229600" cy="4525962"/>
          </a:xfrm>
          <a:prstGeom prst="rect">
            <a:avLst/>
          </a:prstGeom>
        </p:spPr>
        <p:txBody>
          <a:bodyPr/>
          <a:lstStyle/>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sz="2400" b="0" i="0" u="sng" strike="noStrike" kern="0" cap="none" spc="0" normalizeH="0" baseline="0" noProof="0" dirty="0" smtClean="0">
                <a:ln>
                  <a:noFill/>
                </a:ln>
                <a:solidFill>
                  <a:schemeClr val="tx1"/>
                </a:solidFill>
                <a:effectLst/>
                <a:uLnTx/>
                <a:uFillTx/>
                <a:latin typeface="+mn-lt"/>
                <a:ea typeface="ＭＳ Ｐゴシック" pitchFamily="-112" charset="-128"/>
                <a:cs typeface="+mn-cs"/>
              </a:rPr>
              <a:t>Military Option</a:t>
            </a: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 the recovery of isolated personnel using</a:t>
            </a:r>
          </a:p>
          <a:p>
            <a:pPr marL="609600" marR="0" lvl="0" indent="-6096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armed forces.</a:t>
            </a:r>
          </a:p>
          <a:p>
            <a:pPr marL="609600" marR="0" lvl="0" indent="-60960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391886" y="1045029"/>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THE CODE OF CONDUCT </a:t>
            </a:r>
          </a:p>
        </p:txBody>
      </p:sp>
      <p:sp>
        <p:nvSpPr>
          <p:cNvPr id="6" name="Rectangle 3"/>
          <p:cNvSpPr txBox="1">
            <a:spLocks noChangeArrowheads="1"/>
          </p:cNvSpPr>
          <p:nvPr/>
        </p:nvSpPr>
        <p:spPr>
          <a:xfrm>
            <a:off x="457200" y="1926780"/>
            <a:ext cx="8229600" cy="4525963"/>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The Code of Conduct is an executive order and therefore a directive, that describes specific standards of conduct for Soldiers during combat and during capture as a POW.  The Code is intended to provide Soldiers a moral compass during times of confusion and duress.  The Code itself is not part of the UCMJ; however, it ties to specific articles of the UCMJ.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370114" y="1338943"/>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ARTICLE I </a:t>
            </a:r>
          </a:p>
        </p:txBody>
      </p:sp>
      <p:sp>
        <p:nvSpPr>
          <p:cNvPr id="8" name="Rectangle 3"/>
          <p:cNvSpPr txBox="1">
            <a:spLocks noChangeArrowheads="1"/>
          </p:cNvSpPr>
          <p:nvPr/>
        </p:nvSpPr>
        <p:spPr>
          <a:xfrm>
            <a:off x="381000" y="2057400"/>
            <a:ext cx="8229600" cy="28194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Members of the Armed Forces have a duty to support the interests and oppose the enemies of the US, regardless of the circumstances, whether in active participation in combat or in captivity.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391886" y="1545771"/>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ARTICLE II </a:t>
            </a:r>
          </a:p>
        </p:txBody>
      </p:sp>
      <p:sp>
        <p:nvSpPr>
          <p:cNvPr id="6" name="Rectangle 3"/>
          <p:cNvSpPr txBox="1">
            <a:spLocks noChangeArrowheads="1"/>
          </p:cNvSpPr>
          <p:nvPr/>
        </p:nvSpPr>
        <p:spPr>
          <a:xfrm>
            <a:off x="446314" y="2275115"/>
            <a:ext cx="8229600" cy="4191000"/>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Only when evasion is impossible and further fighting would only lead to death, with no significant loss to the enemy, members of Armed Forces should view themselves as "captured.”  Capture does not constitute a dishonorable act if all reasonable means of avoiding it have been exhausted and the only alternative is death.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424543" y="1306285"/>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ARTICLE III </a:t>
            </a:r>
          </a:p>
        </p:txBody>
      </p:sp>
      <p:sp>
        <p:nvSpPr>
          <p:cNvPr id="8" name="Rectangle 3"/>
          <p:cNvSpPr txBox="1">
            <a:spLocks noChangeArrowheads="1"/>
          </p:cNvSpPr>
          <p:nvPr/>
        </p:nvSpPr>
        <p:spPr>
          <a:xfrm>
            <a:off x="457200" y="2209800"/>
            <a:ext cx="8229600" cy="23622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It is a duty to resist enemy exploitation by all means available.  A US POW must not seek special privileges or accept special favors at the expense of fellow POWs.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326572" y="1197428"/>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ARTICLE IV </a:t>
            </a:r>
          </a:p>
        </p:txBody>
      </p:sp>
      <p:sp>
        <p:nvSpPr>
          <p:cNvPr id="6" name="Rectangle 3"/>
          <p:cNvSpPr txBox="1">
            <a:spLocks noChangeArrowheads="1"/>
          </p:cNvSpPr>
          <p:nvPr/>
        </p:nvSpPr>
        <p:spPr>
          <a:xfrm>
            <a:off x="457200" y="1763490"/>
            <a:ext cx="8229600" cy="4525963"/>
          </a:xfrm>
          <a:prstGeom prst="rect">
            <a:avLst/>
          </a:prstGeom>
        </p:spPr>
        <p:txBody>
          <a:bodyPr/>
          <a:lstStyle/>
          <a:p>
            <a:pPr marL="609600" marR="0" lvl="0" indent="-6096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smtClean="0">
                <a:ln>
                  <a:noFill/>
                </a:ln>
                <a:solidFill>
                  <a:schemeClr val="tx1"/>
                </a:solidFill>
                <a:effectLst/>
                <a:uLnTx/>
                <a:uFillTx/>
                <a:latin typeface="+mn-lt"/>
                <a:ea typeface="ＭＳ Ｐゴシック" pitchFamily="-112" charset="-128"/>
                <a:cs typeface="+mn-cs"/>
              </a:rPr>
              <a:t>Officers and NCOs will continue to carry out their responsibilities and execute their authority in captivity. US POWs, for their own benefit, should organize in a military manner under the senior person. </a:t>
            </a:r>
          </a:p>
          <a:p>
            <a:pPr marL="609600" marR="0" lvl="0" indent="-6096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smtClean="0">
                <a:ln>
                  <a:noFill/>
                </a:ln>
                <a:solidFill>
                  <a:schemeClr val="tx1"/>
                </a:solidFill>
                <a:effectLst/>
                <a:uLnTx/>
                <a:uFillTx/>
                <a:latin typeface="+mn-lt"/>
                <a:ea typeface="ＭＳ Ｐゴシック" pitchFamily="-112" charset="-128"/>
                <a:cs typeface="+mn-cs"/>
              </a:rPr>
              <a:t>Informing or any other action detrimental to a fellow POW, is despicable and is expressively forbidden. A POW who voluntarily informs or collaborates with the captor is a traitor to the United States and fellow POWs. </a:t>
            </a:r>
            <a:endPar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402763" y="1153885"/>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ARTICLE V </a:t>
            </a:r>
          </a:p>
        </p:txBody>
      </p:sp>
      <p:sp>
        <p:nvSpPr>
          <p:cNvPr id="8" name="Rectangle 3"/>
          <p:cNvSpPr txBox="1">
            <a:spLocks noChangeArrowheads="1"/>
          </p:cNvSpPr>
          <p:nvPr/>
        </p:nvSpPr>
        <p:spPr>
          <a:xfrm>
            <a:off x="457200" y="1905000"/>
            <a:ext cx="8229600" cy="4191000"/>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The best way for a POW to keep faith with country, fellow POWs, and self is to provide the enemy with as little information as possible. Under the Geneva Conventions, the enemy has no right to try to force a US POW to provide any additional information. A US POW must resist, avoid or evade, even when physically and mentally coerced by all enemy efforts to secure statements or actions that will further the enemy’s cause. If a POW finds that under intense coercion, unauthorized information was unwillingly or accidentally disclosed, then the POW should attempt to recover and resist with a fresh line of mental defense.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413655" y="1262743"/>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ARTICLE VI </a:t>
            </a:r>
          </a:p>
        </p:txBody>
      </p:sp>
      <p:sp>
        <p:nvSpPr>
          <p:cNvPr id="6" name="Rectangle 3"/>
          <p:cNvSpPr txBox="1">
            <a:spLocks noChangeArrowheads="1"/>
          </p:cNvSpPr>
          <p:nvPr/>
        </p:nvSpPr>
        <p:spPr>
          <a:xfrm>
            <a:off x="457200" y="2013864"/>
            <a:ext cx="8229600" cy="41148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 member of the Armed Forces remains responsible for personal actions at all times. POWs can expect their actions to be reviewed, both for circumstances of capture and conduct during detention.  This review will recognize meritorious performance as well as investigate allegations of misconduct.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2"/>
          <p:cNvSpPr txBox="1">
            <a:spLocks noChangeArrowheads="1"/>
          </p:cNvSpPr>
          <p:nvPr/>
        </p:nvSpPr>
        <p:spPr>
          <a:xfrm>
            <a:off x="457200" y="968832"/>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CODE OF CONDUCT </a:t>
            </a:r>
            <a:b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br>
            <a:r>
              <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rPr>
              <a:t>AND THE UCMJ </a:t>
            </a:r>
          </a:p>
        </p:txBody>
      </p:sp>
      <p:sp>
        <p:nvSpPr>
          <p:cNvPr id="8" name="Rectangle 3"/>
          <p:cNvSpPr txBox="1">
            <a:spLocks noChangeArrowheads="1"/>
          </p:cNvSpPr>
          <p:nvPr/>
        </p:nvSpPr>
        <p:spPr>
          <a:xfrm>
            <a:off x="424544" y="2209800"/>
            <a:ext cx="8229600" cy="30480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Any misconduct would be prosecuted under the applicable article of UCMJ, NOT the Code of Conduct. Those responsible are liable under both the military law (UCMJ) and civil law.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Text Box 4"/>
          <p:cNvSpPr txBox="1">
            <a:spLocks noChangeArrowheads="1"/>
          </p:cNvSpPr>
          <p:nvPr/>
        </p:nvSpPr>
        <p:spPr bwMode="auto">
          <a:xfrm>
            <a:off x="370114" y="1502229"/>
            <a:ext cx="8382000" cy="4401205"/>
          </a:xfrm>
          <a:prstGeom prst="rect">
            <a:avLst/>
          </a:prstGeom>
          <a:noFill/>
          <a:ln w="9525">
            <a:noFill/>
            <a:miter lim="800000"/>
            <a:headEnd/>
            <a:tailEnd/>
          </a:ln>
        </p:spPr>
        <p:txBody>
          <a:bodyPr>
            <a:spAutoFit/>
          </a:bodyPr>
          <a:lstStyle/>
          <a:p>
            <a:pPr marL="342900" indent="-342900">
              <a:spcBef>
                <a:spcPct val="50000"/>
              </a:spcBef>
            </a:pPr>
            <a:r>
              <a:rPr lang="en-US" sz="2800" dirty="0"/>
              <a:t>The following options are available to train all </a:t>
            </a:r>
          </a:p>
          <a:p>
            <a:pPr marL="342900" indent="-342900">
              <a:spcBef>
                <a:spcPct val="50000"/>
              </a:spcBef>
            </a:pPr>
            <a:r>
              <a:rPr lang="en-US" sz="2800" dirty="0"/>
              <a:t>applicable personnel on PR</a:t>
            </a:r>
            <a:r>
              <a:rPr lang="en-US" sz="2800" dirty="0" smtClean="0"/>
              <a:t>:</a:t>
            </a:r>
            <a:endParaRPr lang="en-US" sz="2800" dirty="0"/>
          </a:p>
          <a:p>
            <a:pPr marL="342900" indent="-342900">
              <a:spcBef>
                <a:spcPct val="50000"/>
              </a:spcBef>
              <a:buFontTx/>
              <a:buAutoNum type="arabicPeriod"/>
            </a:pPr>
            <a:r>
              <a:rPr lang="en-US" sz="2800" dirty="0" smtClean="0"/>
              <a:t>  PR </a:t>
            </a:r>
            <a:r>
              <a:rPr lang="en-US" sz="2800" dirty="0"/>
              <a:t>DVD</a:t>
            </a:r>
          </a:p>
          <a:p>
            <a:pPr marL="342900" indent="-342900">
              <a:spcBef>
                <a:spcPct val="50000"/>
              </a:spcBef>
              <a:buFontTx/>
              <a:buAutoNum type="arabicPeriod"/>
            </a:pPr>
            <a:r>
              <a:rPr lang="en-US" sz="2800" dirty="0" smtClean="0"/>
              <a:t>  AKO </a:t>
            </a:r>
            <a:r>
              <a:rPr lang="en-US" sz="2800" dirty="0"/>
              <a:t>– </a:t>
            </a:r>
            <a:r>
              <a:rPr lang="en-US" sz="2800" dirty="0" smtClean="0"/>
              <a:t>PR </a:t>
            </a:r>
            <a:r>
              <a:rPr lang="en-US" sz="2800" dirty="0"/>
              <a:t>Website: </a:t>
            </a:r>
            <a:endParaRPr lang="en-US" sz="2800" dirty="0" smtClean="0"/>
          </a:p>
          <a:p>
            <a:pPr marL="342900" indent="-342900">
              <a:spcBef>
                <a:spcPct val="50000"/>
              </a:spcBef>
            </a:pPr>
            <a:r>
              <a:rPr lang="en-US" sz="2800" dirty="0" smtClean="0">
                <a:hlinkClick r:id="rId2"/>
              </a:rPr>
              <a:t>https</a:t>
            </a:r>
            <a:r>
              <a:rPr lang="en-US" sz="2800" dirty="0">
                <a:hlinkClick r:id="rId2"/>
              </a:rPr>
              <a:t>://www.us.army.mil/suite/page/373835</a:t>
            </a:r>
            <a:endParaRPr lang="en-US" sz="2800" dirty="0"/>
          </a:p>
          <a:p>
            <a:pPr marL="342900" indent="-342900">
              <a:spcBef>
                <a:spcPct val="50000"/>
              </a:spcBef>
            </a:pPr>
            <a:r>
              <a:rPr lang="en-US" sz="2800" dirty="0" smtClean="0"/>
              <a:t>3.  This </a:t>
            </a:r>
            <a:r>
              <a:rPr lang="en-US" sz="2800" dirty="0"/>
              <a:t>briefing</a:t>
            </a:r>
          </a:p>
          <a:p>
            <a:pPr marL="342900" indent="-342900">
              <a:spcBef>
                <a:spcPct val="50000"/>
              </a:spcBef>
            </a:pPr>
            <a:r>
              <a:rPr lang="en-US" sz="2800" dirty="0" smtClean="0"/>
              <a:t>4.  Other </a:t>
            </a:r>
            <a:r>
              <a:rPr lang="en-US" sz="2800" dirty="0"/>
              <a:t>briefings on AKO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7" name="Rectangle 3"/>
          <p:cNvSpPr txBox="1">
            <a:spLocks noChangeArrowheads="1"/>
          </p:cNvSpPr>
          <p:nvPr/>
        </p:nvSpPr>
        <p:spPr>
          <a:xfrm>
            <a:off x="533400" y="1447800"/>
            <a:ext cx="8229600" cy="452596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a:t>
            </a:r>
            <a:r>
              <a:rPr kumimoji="0" lang="en-US" sz="3200" b="0" i="0" u="sng" strike="noStrike" kern="0" cap="none" spc="0" normalizeH="0" baseline="0" noProof="0" dirty="0" smtClean="0">
                <a:ln>
                  <a:noFill/>
                </a:ln>
                <a:solidFill>
                  <a:schemeClr val="tx1"/>
                </a:solidFill>
                <a:effectLst/>
                <a:uLnTx/>
                <a:uFillTx/>
                <a:latin typeface="+mn-lt"/>
                <a:ea typeface="ＭＳ Ｐゴシック" pitchFamily="-112" charset="-128"/>
                <a:cs typeface="+mn-cs"/>
              </a:rPr>
              <a:t>The Army’s Definition of Personnel Recovery </a:t>
            </a:r>
            <a:r>
              <a:rPr lang="en-US" sz="3200" b="0" u="sng" kern="0" noProof="0" dirty="0" smtClean="0">
                <a:latin typeface="+mn-lt"/>
                <a:ea typeface="ＭＳ Ｐゴシック" pitchFamily="-112" charset="-128"/>
              </a:rPr>
              <a:t>(PR)</a:t>
            </a:r>
            <a:r>
              <a:rPr kumimoji="0" lang="en-US" sz="32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 The Sum of military, diplomatic, and civil efforts to effect the recovery and return of U.S. military personnel, DOD civilians, and DOD contractor personnel, or other personnel as determined by the Secretary of Defense, who are isolated, missing, detained, or captured (IMDC) in an operational environment.</a:t>
            </a:r>
            <a:endParaRPr kumimoji="0" lang="en-US" sz="3200" b="0" i="0" u="none" strike="noStrike" kern="0" cap="none" spc="0" normalizeH="0" baseline="0" noProof="0" dirty="0">
              <a:ln>
                <a:noFill/>
              </a:ln>
              <a:solidFill>
                <a:schemeClr val="tx1"/>
              </a:solidFill>
              <a:effectLst/>
              <a:uLnTx/>
              <a:uFillTx/>
              <a:latin typeface="+mn-lt"/>
              <a:ea typeface="ＭＳ Ｐゴシック" pitchFamily="-112" charset="-128"/>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6" name="Rectangle 3"/>
          <p:cNvSpPr>
            <a:spLocks noChangeArrowheads="1"/>
          </p:cNvSpPr>
          <p:nvPr/>
        </p:nvSpPr>
        <p:spPr bwMode="auto">
          <a:xfrm>
            <a:off x="685800" y="1138929"/>
            <a:ext cx="7772400" cy="914400"/>
          </a:xfrm>
          <a:prstGeom prst="rect">
            <a:avLst/>
          </a:prstGeom>
          <a:noFill/>
          <a:ln w="9525">
            <a:noFill/>
            <a:miter lim="800000"/>
            <a:headEnd/>
            <a:tailEnd/>
          </a:ln>
        </p:spPr>
        <p:txBody>
          <a:bodyPr/>
          <a:lstStyle/>
          <a:p>
            <a:pPr algn="ctr"/>
            <a:r>
              <a:rPr lang="en-US" sz="4800" u="sng" dirty="0">
                <a:solidFill>
                  <a:srgbClr val="FF3300"/>
                </a:solidFill>
              </a:rPr>
              <a:t>QUESTIONS?</a:t>
            </a:r>
            <a:r>
              <a:rPr lang="en-US" sz="4800" dirty="0">
                <a:solidFill>
                  <a:srgbClr val="FF3300"/>
                </a:solidFill>
              </a:rPr>
              <a:t> </a:t>
            </a:r>
          </a:p>
        </p:txBody>
      </p:sp>
      <p:sp>
        <p:nvSpPr>
          <p:cNvPr id="8" name="Rectangle 2"/>
          <p:cNvSpPr>
            <a:spLocks noChangeArrowheads="1"/>
          </p:cNvSpPr>
          <p:nvPr/>
        </p:nvSpPr>
        <p:spPr bwMode="auto">
          <a:xfrm>
            <a:off x="685153" y="2650430"/>
            <a:ext cx="7848600" cy="4772025"/>
          </a:xfrm>
          <a:prstGeom prst="rect">
            <a:avLst/>
          </a:prstGeom>
          <a:noFill/>
          <a:ln w="9525">
            <a:noFill/>
            <a:miter lim="800000"/>
            <a:headEnd/>
            <a:tailEnd/>
          </a:ln>
        </p:spPr>
        <p:txBody>
          <a:bodyPr/>
          <a:lstStyle/>
          <a:p>
            <a:pPr marL="342900" indent="-342900">
              <a:spcBef>
                <a:spcPct val="75000"/>
              </a:spcBef>
            </a:pPr>
            <a:r>
              <a:rPr lang="en-US" sz="3200" dirty="0"/>
              <a:t>   </a:t>
            </a:r>
            <a:r>
              <a:rPr lang="en-US" sz="2800" b="1" dirty="0"/>
              <a:t>YOU MAY CONTACT THE </a:t>
            </a:r>
            <a:r>
              <a:rPr lang="en-US" sz="2800" b="1" dirty="0" smtClean="0"/>
              <a:t>HQ, </a:t>
            </a:r>
            <a:r>
              <a:rPr lang="en-US" sz="2800" b="1" dirty="0"/>
              <a:t>IMCOM </a:t>
            </a:r>
            <a:r>
              <a:rPr lang="en-US" sz="2800" b="1" dirty="0" smtClean="0"/>
              <a:t>PR </a:t>
            </a:r>
            <a:r>
              <a:rPr lang="en-US" sz="2800" b="1" dirty="0"/>
              <a:t>MANAGER, MR. </a:t>
            </a:r>
            <a:r>
              <a:rPr lang="en-US" sz="2800" b="1" dirty="0" smtClean="0"/>
              <a:t>BLAKE RUBIE </a:t>
            </a:r>
            <a:r>
              <a:rPr lang="en-US" sz="2800" b="1" dirty="0"/>
              <a:t>AT </a:t>
            </a:r>
            <a:r>
              <a:rPr lang="en-US" sz="2800" b="1" dirty="0" smtClean="0"/>
              <a:t>(210) 466-0096/ </a:t>
            </a:r>
            <a:r>
              <a:rPr lang="en-US" sz="2800" b="1" dirty="0" smtClean="0">
                <a:hlinkClick r:id="rId2"/>
              </a:rPr>
              <a:t>blake.rubie@us.army.mil</a:t>
            </a:r>
            <a:r>
              <a:rPr lang="en-US" sz="2800" b="1" dirty="0" smtClean="0"/>
              <a:t> </a:t>
            </a:r>
            <a:endParaRPr lang="en-US" sz="2800" b="1" dirty="0"/>
          </a:p>
          <a:p>
            <a:pPr marL="342900" indent="-342900">
              <a:spcBef>
                <a:spcPct val="75000"/>
              </a:spcBef>
            </a:pPr>
            <a:r>
              <a:rPr lang="en-US" sz="2800" b="1" dirty="0"/>
              <a:t>    </a:t>
            </a:r>
          </a:p>
          <a:p>
            <a:pPr marL="342900" indent="-342900">
              <a:spcBef>
                <a:spcPct val="75000"/>
              </a:spcBef>
            </a:pPr>
            <a:endParaRPr lang="en-US" sz="2400" b="1" dirty="0"/>
          </a:p>
          <a:p>
            <a:pPr marL="342900" indent="-342900">
              <a:spcBef>
                <a:spcPct val="75000"/>
              </a:spcBef>
            </a:pPr>
            <a:endParaRPr lang="en-US" sz="3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8" name="Rectangle 2"/>
          <p:cNvSpPr txBox="1">
            <a:spLocks noChangeArrowheads="1"/>
          </p:cNvSpPr>
          <p:nvPr/>
        </p:nvSpPr>
        <p:spPr>
          <a:xfrm>
            <a:off x="468086" y="1034143"/>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2"/>
                </a:solidFill>
                <a:effectLst/>
                <a:uLnTx/>
                <a:uFillTx/>
                <a:latin typeface="+mj-lt"/>
                <a:ea typeface="ＭＳ Ｐゴシック" pitchFamily="-112" charset="-128"/>
                <a:cs typeface="+mj-cs"/>
              </a:rPr>
              <a:t>CSA Message </a:t>
            </a:r>
            <a:endParaRPr kumimoji="0" lang="en-US" sz="2800" b="1" i="0" u="none" strike="noStrike" kern="0" cap="none" spc="0" normalizeH="0" baseline="0" noProof="0" dirty="0" smtClean="0">
              <a:ln>
                <a:noFill/>
              </a:ln>
              <a:solidFill>
                <a:schemeClr val="tx2"/>
              </a:solidFill>
              <a:effectLst/>
              <a:uLnTx/>
              <a:uFillTx/>
              <a:latin typeface="+mj-lt"/>
              <a:ea typeface="ＭＳ Ｐゴシック" pitchFamily="-112" charset="-128"/>
              <a:cs typeface="+mj-cs"/>
            </a:endParaRPr>
          </a:p>
        </p:txBody>
      </p:sp>
      <p:sp>
        <p:nvSpPr>
          <p:cNvPr id="9" name="Rectangle 3"/>
          <p:cNvSpPr txBox="1">
            <a:spLocks noChangeArrowheads="1"/>
          </p:cNvSpPr>
          <p:nvPr/>
        </p:nvSpPr>
        <p:spPr>
          <a:xfrm>
            <a:off x="239486" y="2100943"/>
            <a:ext cx="8229600" cy="4525963"/>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In May of 2005, the Chief of Staff of the Army</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US" sz="2800" b="0" kern="0" dirty="0" smtClean="0">
                <a:latin typeface="+mn-lt"/>
                <a:ea typeface="ＭＳ Ｐゴシック" pitchFamily="-112" charset="-128"/>
              </a:rPr>
              <a:t> </a:t>
            </a:r>
            <a:r>
              <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(CSA) released a message on PR. The intent of his message was to impress upon everyone, the importance of PR in the Army. You may</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US" sz="2800" b="0" kern="0" dirty="0" smtClean="0">
                <a:latin typeface="+mn-lt"/>
                <a:ea typeface="ＭＳ Ｐゴシック" pitchFamily="-112" charset="-128"/>
              </a:rPr>
              <a:t>   </a:t>
            </a:r>
            <a:r>
              <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recognize his main point. </a:t>
            </a:r>
            <a:r>
              <a:rPr kumimoji="0" lang="en-US" sz="2800" b="0" i="0" u="sng" strike="noStrike" kern="0" cap="none" spc="0" normalizeH="0" baseline="0" noProof="0" dirty="0" smtClean="0">
                <a:ln>
                  <a:noFill/>
                </a:ln>
                <a:solidFill>
                  <a:schemeClr val="tx1"/>
                </a:solidFill>
                <a:effectLst/>
                <a:uLnTx/>
                <a:uFillTx/>
                <a:latin typeface="+mn-lt"/>
                <a:ea typeface="ＭＳ Ｐゴシック" pitchFamily="-112" charset="-128"/>
                <a:cs typeface="+mn-cs"/>
              </a:rPr>
              <a:t>“I will never leave a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US" sz="2800" b="0" kern="0" dirty="0" smtClean="0">
                <a:latin typeface="+mn-lt"/>
                <a:ea typeface="ＭＳ Ｐゴシック" pitchFamily="-112" charset="-128"/>
              </a:rPr>
              <a:t>   </a:t>
            </a:r>
            <a:r>
              <a:rPr kumimoji="0" lang="en-US" sz="2800" b="0" i="0" u="sng" strike="noStrike" kern="0" cap="none" spc="0" normalizeH="0" baseline="0" noProof="0" dirty="0" smtClean="0">
                <a:ln>
                  <a:noFill/>
                </a:ln>
                <a:solidFill>
                  <a:schemeClr val="tx1"/>
                </a:solidFill>
                <a:effectLst/>
                <a:uLnTx/>
                <a:uFillTx/>
                <a:latin typeface="+mn-lt"/>
                <a:ea typeface="ＭＳ Ｐゴシック" pitchFamily="-112" charset="-128"/>
                <a:cs typeface="+mn-cs"/>
              </a:rPr>
              <a:t>fallen comrade.”</a:t>
            </a:r>
            <a:r>
              <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  He purposely took this phrase</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US" sz="2800" b="0" kern="0" dirty="0" smtClean="0">
                <a:latin typeface="+mn-lt"/>
                <a:ea typeface="ＭＳ Ｐゴシック" pitchFamily="-112" charset="-128"/>
              </a:rPr>
              <a:t>   </a:t>
            </a:r>
            <a:r>
              <a:rPr kumimoji="0" lang="en-US" sz="2800" b="0"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directly from the Soldier’s Creed.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Text Box 5"/>
          <p:cNvSpPr txBox="1">
            <a:spLocks noChangeArrowheads="1"/>
          </p:cNvSpPr>
          <p:nvPr/>
        </p:nvSpPr>
        <p:spPr bwMode="auto">
          <a:xfrm>
            <a:off x="609600" y="1447799"/>
            <a:ext cx="8534400" cy="519113"/>
          </a:xfrm>
          <a:prstGeom prst="rect">
            <a:avLst/>
          </a:prstGeom>
          <a:noFill/>
          <a:ln w="9525">
            <a:noFill/>
            <a:miter lim="800000"/>
            <a:headEnd/>
            <a:tailEnd/>
          </a:ln>
        </p:spPr>
        <p:txBody>
          <a:bodyPr>
            <a:spAutoFit/>
          </a:bodyPr>
          <a:lstStyle/>
          <a:p>
            <a:pPr>
              <a:spcBef>
                <a:spcPct val="50000"/>
              </a:spcBef>
            </a:pPr>
            <a:r>
              <a:rPr lang="en-US" sz="2800" b="1" dirty="0">
                <a:solidFill>
                  <a:schemeClr val="tx2"/>
                </a:solidFill>
              </a:rPr>
              <a:t>PR Recent Senior Leader </a:t>
            </a:r>
            <a:r>
              <a:rPr lang="en-US" sz="2800" b="1" dirty="0" smtClean="0">
                <a:solidFill>
                  <a:schemeClr val="tx2"/>
                </a:solidFill>
              </a:rPr>
              <a:t>Interest/Guidance</a:t>
            </a:r>
            <a:endParaRPr lang="en-US" sz="2800" b="1" dirty="0">
              <a:solidFill>
                <a:schemeClr val="tx2"/>
              </a:solidFill>
            </a:endParaRPr>
          </a:p>
        </p:txBody>
      </p:sp>
      <p:sp>
        <p:nvSpPr>
          <p:cNvPr id="7" name="Text Box 4"/>
          <p:cNvSpPr txBox="1">
            <a:spLocks noChangeArrowheads="1"/>
          </p:cNvSpPr>
          <p:nvPr/>
        </p:nvSpPr>
        <p:spPr bwMode="auto">
          <a:xfrm>
            <a:off x="533400" y="2301875"/>
            <a:ext cx="8458200" cy="4149725"/>
          </a:xfrm>
          <a:prstGeom prst="rect">
            <a:avLst/>
          </a:prstGeom>
          <a:noFill/>
          <a:ln w="9525">
            <a:noFill/>
            <a:miter lim="800000"/>
            <a:headEnd/>
            <a:tailEnd/>
          </a:ln>
        </p:spPr>
        <p:txBody>
          <a:bodyPr>
            <a:spAutoFit/>
          </a:bodyPr>
          <a:lstStyle/>
          <a:p>
            <a:pPr>
              <a:buFontTx/>
              <a:buChar char="•"/>
            </a:pPr>
            <a:r>
              <a:rPr lang="en-US" sz="2800" dirty="0"/>
              <a:t> 16 May 05 – CSA message on PR  </a:t>
            </a:r>
          </a:p>
          <a:p>
            <a:pPr>
              <a:buFontTx/>
              <a:buChar char="•"/>
            </a:pPr>
            <a:endParaRPr lang="en-US" sz="2800" dirty="0"/>
          </a:p>
          <a:p>
            <a:pPr>
              <a:buFontTx/>
              <a:buChar char="•"/>
            </a:pPr>
            <a:r>
              <a:rPr lang="en-US" sz="2800" dirty="0"/>
              <a:t> 22 Jun 05 – DA G3 message on PR</a:t>
            </a:r>
          </a:p>
          <a:p>
            <a:pPr>
              <a:buFontTx/>
              <a:buChar char="•"/>
            </a:pPr>
            <a:endParaRPr lang="en-US" sz="2800" dirty="0"/>
          </a:p>
          <a:p>
            <a:pPr>
              <a:buFontTx/>
              <a:buChar char="•"/>
            </a:pPr>
            <a:r>
              <a:rPr lang="en-US" sz="2800" dirty="0"/>
              <a:t> 02 Oct  06 – Chain Teaching Program</a:t>
            </a:r>
          </a:p>
          <a:p>
            <a:pPr>
              <a:buFontTx/>
              <a:buChar char="•"/>
            </a:pPr>
            <a:endParaRPr lang="en-US" sz="2800" dirty="0"/>
          </a:p>
          <a:p>
            <a:pPr>
              <a:buFontTx/>
              <a:buChar char="•"/>
            </a:pPr>
            <a:r>
              <a:rPr lang="en-US" sz="2800" dirty="0"/>
              <a:t> 12 May 07 – </a:t>
            </a:r>
            <a:r>
              <a:rPr lang="en-US" sz="2800" dirty="0" smtClean="0"/>
              <a:t>Mid Cycle </a:t>
            </a:r>
            <a:r>
              <a:rPr lang="en-US" sz="2800" dirty="0"/>
              <a:t>Message</a:t>
            </a:r>
          </a:p>
          <a:p>
            <a:pPr>
              <a:buFontTx/>
              <a:buChar char="•"/>
            </a:pPr>
            <a:endParaRPr lang="en-US" sz="2800" dirty="0"/>
          </a:p>
          <a:p>
            <a:pPr>
              <a:spcBef>
                <a:spcPct val="50000"/>
              </a:spcBef>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6" name="Text Box 4"/>
          <p:cNvSpPr txBox="1">
            <a:spLocks noChangeArrowheads="1"/>
          </p:cNvSpPr>
          <p:nvPr/>
        </p:nvSpPr>
        <p:spPr bwMode="auto">
          <a:xfrm>
            <a:off x="1230086" y="1230086"/>
            <a:ext cx="8610600" cy="579438"/>
          </a:xfrm>
          <a:prstGeom prst="rect">
            <a:avLst/>
          </a:prstGeom>
          <a:noFill/>
          <a:ln w="9525">
            <a:noFill/>
            <a:miter lim="800000"/>
            <a:headEnd/>
            <a:tailEnd/>
          </a:ln>
        </p:spPr>
        <p:txBody>
          <a:bodyPr>
            <a:spAutoFit/>
          </a:bodyPr>
          <a:lstStyle/>
          <a:p>
            <a:pPr>
              <a:spcBef>
                <a:spcPct val="50000"/>
              </a:spcBef>
            </a:pPr>
            <a:r>
              <a:rPr lang="en-US" sz="3200" dirty="0">
                <a:solidFill>
                  <a:schemeClr val="tx2"/>
                </a:solidFill>
              </a:rPr>
              <a:t>Summary Senior Leader PR Guidance</a:t>
            </a:r>
          </a:p>
        </p:txBody>
      </p:sp>
      <p:sp>
        <p:nvSpPr>
          <p:cNvPr id="8" name="Text Box 5"/>
          <p:cNvSpPr txBox="1">
            <a:spLocks noChangeArrowheads="1"/>
          </p:cNvSpPr>
          <p:nvPr/>
        </p:nvSpPr>
        <p:spPr bwMode="auto">
          <a:xfrm>
            <a:off x="76200" y="2033588"/>
            <a:ext cx="9144000" cy="3970318"/>
          </a:xfrm>
          <a:prstGeom prst="rect">
            <a:avLst/>
          </a:prstGeom>
          <a:noFill/>
          <a:ln w="9525">
            <a:noFill/>
            <a:miter lim="800000"/>
            <a:headEnd/>
            <a:tailEnd/>
          </a:ln>
        </p:spPr>
        <p:txBody>
          <a:bodyPr>
            <a:spAutoFit/>
          </a:bodyPr>
          <a:lstStyle/>
          <a:p>
            <a:pPr>
              <a:buFontTx/>
              <a:buChar char="•"/>
            </a:pPr>
            <a:r>
              <a:rPr lang="en-US" sz="2400" dirty="0"/>
              <a:t> </a:t>
            </a:r>
            <a:r>
              <a:rPr lang="en-US" sz="2400" dirty="0" smtClean="0"/>
              <a:t>Fundamentally, </a:t>
            </a:r>
            <a:r>
              <a:rPr lang="en-US" sz="2400" dirty="0"/>
              <a:t>PR is a leadership issue</a:t>
            </a:r>
          </a:p>
          <a:p>
            <a:pPr>
              <a:buFontTx/>
              <a:buChar char="•"/>
            </a:pPr>
            <a:endParaRPr lang="en-US" sz="2400" dirty="0"/>
          </a:p>
          <a:p>
            <a:pPr>
              <a:buFontTx/>
              <a:buChar char="•"/>
            </a:pPr>
            <a:r>
              <a:rPr lang="en-US" sz="2400" dirty="0"/>
              <a:t> Leaders, Soldiers, selected DA civilians and contractors are trained in PR</a:t>
            </a:r>
          </a:p>
          <a:p>
            <a:pPr>
              <a:buFontTx/>
              <a:buChar char="•"/>
            </a:pPr>
            <a:endParaRPr lang="en-US" sz="2400" dirty="0"/>
          </a:p>
          <a:p>
            <a:pPr>
              <a:buFontTx/>
              <a:buChar char="•"/>
            </a:pPr>
            <a:r>
              <a:rPr lang="en-US" sz="2400" dirty="0"/>
              <a:t> Command awareness &amp; senior leader involvement essential </a:t>
            </a:r>
          </a:p>
          <a:p>
            <a:pPr>
              <a:buFontTx/>
              <a:buChar char="•"/>
            </a:pPr>
            <a:endParaRPr lang="en-US" sz="2400" dirty="0"/>
          </a:p>
          <a:p>
            <a:pPr>
              <a:buFontTx/>
              <a:buChar char="•"/>
            </a:pPr>
            <a:r>
              <a:rPr lang="en-US" sz="2400" dirty="0"/>
              <a:t> Integrate PR training &amp; education into training venues &amp; Professional Military Education</a:t>
            </a:r>
          </a:p>
          <a:p>
            <a:pPr>
              <a:spcBef>
                <a:spcPct val="50000"/>
              </a:spcBef>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Rectangle 2"/>
          <p:cNvSpPr txBox="1">
            <a:spLocks noChangeArrowheads="1"/>
          </p:cNvSpPr>
          <p:nvPr/>
        </p:nvSpPr>
        <p:spPr>
          <a:xfrm>
            <a:off x="435428" y="762000"/>
            <a:ext cx="8229600" cy="1143000"/>
          </a:xfrm>
          <a:prstGeom prst="rect">
            <a:avLst/>
          </a:prstGeom>
          <a:noFill/>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smtClean="0">
                <a:ln>
                  <a:noFill/>
                </a:ln>
                <a:solidFill>
                  <a:schemeClr val="tx2"/>
                </a:solidFill>
                <a:effectLst/>
                <a:uLnTx/>
                <a:uFillTx/>
                <a:latin typeface="+mj-lt"/>
                <a:ea typeface="ＭＳ Ｐゴシック" pitchFamily="-112" charset="-128"/>
                <a:cs typeface="+mj-cs"/>
              </a:rPr>
              <a:t>TRAINING</a:t>
            </a:r>
            <a:endParaRPr kumimoji="0" lang="en-US" sz="3600" b="1" i="0" u="none" strike="noStrike" kern="0" cap="none" spc="0" normalizeH="0" baseline="0" noProof="0" dirty="0" smtClean="0">
              <a:ln>
                <a:noFill/>
              </a:ln>
              <a:solidFill>
                <a:schemeClr val="tx2"/>
              </a:solidFill>
              <a:effectLst/>
              <a:uLnTx/>
              <a:uFillTx/>
              <a:latin typeface="+mj-lt"/>
              <a:ea typeface="ＭＳ Ｐゴシック" pitchFamily="-112" charset="-128"/>
              <a:cs typeface="+mj-cs"/>
            </a:endParaRPr>
          </a:p>
        </p:txBody>
      </p:sp>
      <p:sp>
        <p:nvSpPr>
          <p:cNvPr id="7" name="Rectangle 3"/>
          <p:cNvSpPr txBox="1">
            <a:spLocks noChangeArrowheads="1"/>
          </p:cNvSpPr>
          <p:nvPr/>
        </p:nvSpPr>
        <p:spPr>
          <a:xfrm>
            <a:off x="174171" y="2057400"/>
            <a:ext cx="8795658" cy="4525963"/>
          </a:xfrm>
          <a:prstGeom prst="rect">
            <a:avLst/>
          </a:prstGeom>
          <a:noFill/>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1"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HOME STATION PRIOR TO DEPLOYMENT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1"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CRC</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1"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CHAIN TEACHING PROGRAM</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1"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BASIC COURSES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3200" b="1" i="0" u="none" strike="noStrike" kern="0" cap="none" spc="0" normalizeH="0" baseline="0" noProof="0" dirty="0" smtClean="0">
                <a:ln>
                  <a:noFill/>
                </a:ln>
                <a:solidFill>
                  <a:schemeClr val="tx1"/>
                </a:solidFill>
                <a:effectLst/>
                <a:uLnTx/>
                <a:uFillTx/>
                <a:latin typeface="+mn-lt"/>
                <a:ea typeface="ＭＳ Ｐゴシック" pitchFamily="-112" charset="-128"/>
                <a:cs typeface="+mn-cs"/>
              </a:rPr>
              <a:t>NEWCOMER’S BRIEFING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6" name="Text Box 2"/>
          <p:cNvSpPr txBox="1">
            <a:spLocks noChangeArrowheads="1"/>
          </p:cNvSpPr>
          <p:nvPr/>
        </p:nvSpPr>
        <p:spPr bwMode="auto">
          <a:xfrm>
            <a:off x="1810657" y="798060"/>
            <a:ext cx="6362700" cy="519112"/>
          </a:xfrm>
          <a:prstGeom prst="rect">
            <a:avLst/>
          </a:prstGeom>
          <a:noFill/>
          <a:ln w="9525">
            <a:noFill/>
            <a:miter lim="800000"/>
            <a:headEnd/>
            <a:tailEnd/>
          </a:ln>
        </p:spPr>
        <p:txBody>
          <a:bodyPr>
            <a:spAutoFit/>
          </a:bodyPr>
          <a:lstStyle/>
          <a:p>
            <a:pPr>
              <a:spcBef>
                <a:spcPct val="50000"/>
              </a:spcBef>
            </a:pPr>
            <a:r>
              <a:rPr lang="en-US" sz="2800" b="1" dirty="0"/>
              <a:t>PR </a:t>
            </a:r>
            <a:r>
              <a:rPr lang="en-US" sz="2800" b="1" dirty="0" smtClean="0"/>
              <a:t>PRE-DEPLOYMENT </a:t>
            </a:r>
            <a:r>
              <a:rPr lang="en-US" sz="2800" b="1" dirty="0"/>
              <a:t>TRAINING</a:t>
            </a:r>
          </a:p>
        </p:txBody>
      </p:sp>
      <p:sp>
        <p:nvSpPr>
          <p:cNvPr id="8" name="Text Box 3"/>
          <p:cNvSpPr txBox="1">
            <a:spLocks noChangeArrowheads="1"/>
          </p:cNvSpPr>
          <p:nvPr/>
        </p:nvSpPr>
        <p:spPr bwMode="auto">
          <a:xfrm>
            <a:off x="292100" y="1621976"/>
            <a:ext cx="8674100" cy="4511675"/>
          </a:xfrm>
          <a:prstGeom prst="rect">
            <a:avLst/>
          </a:prstGeom>
          <a:noFill/>
          <a:ln w="9525">
            <a:noFill/>
            <a:miter lim="800000"/>
            <a:headEnd/>
            <a:tailEnd/>
          </a:ln>
        </p:spPr>
        <p:txBody>
          <a:bodyPr>
            <a:spAutoFit/>
          </a:bodyPr>
          <a:lstStyle/>
          <a:p>
            <a:pPr>
              <a:spcBef>
                <a:spcPct val="50000"/>
              </a:spcBef>
              <a:buFontTx/>
              <a:buChar char="•"/>
            </a:pPr>
            <a:r>
              <a:rPr lang="en-US" sz="2000" b="1" dirty="0"/>
              <a:t> CODE OF CONDUCT/UCMJ</a:t>
            </a:r>
          </a:p>
          <a:p>
            <a:pPr>
              <a:spcBef>
                <a:spcPct val="50000"/>
              </a:spcBef>
              <a:buFontTx/>
              <a:buChar char="•"/>
            </a:pPr>
            <a:r>
              <a:rPr lang="en-US" sz="2000" b="1" dirty="0"/>
              <a:t> OPSEC</a:t>
            </a:r>
          </a:p>
          <a:p>
            <a:pPr>
              <a:spcBef>
                <a:spcPct val="50000"/>
              </a:spcBef>
              <a:buFontTx/>
              <a:buChar char="•"/>
            </a:pPr>
            <a:r>
              <a:rPr lang="en-US" sz="2000" b="1" dirty="0"/>
              <a:t> HQDA FRATERNIZATION POLICY</a:t>
            </a:r>
          </a:p>
          <a:p>
            <a:pPr>
              <a:spcBef>
                <a:spcPct val="50000"/>
              </a:spcBef>
              <a:buFontTx/>
              <a:buChar char="•"/>
            </a:pPr>
            <a:r>
              <a:rPr lang="en-US" sz="2000" b="1" dirty="0"/>
              <a:t> COLLECTION AND REPORTING INTELLIGENCE INFO</a:t>
            </a:r>
          </a:p>
          <a:p>
            <a:pPr>
              <a:spcBef>
                <a:spcPct val="50000"/>
              </a:spcBef>
              <a:buFontTx/>
              <a:buChar char="•"/>
            </a:pPr>
            <a:r>
              <a:rPr lang="en-US" sz="2000" b="1" dirty="0"/>
              <a:t> WARRIOR ETHOS &amp; THE SOLDIER’S CREED</a:t>
            </a:r>
          </a:p>
          <a:p>
            <a:pPr>
              <a:spcBef>
                <a:spcPct val="50000"/>
              </a:spcBef>
              <a:buFontTx/>
              <a:buChar char="•"/>
            </a:pPr>
            <a:r>
              <a:rPr lang="en-US" sz="2000" b="1" dirty="0"/>
              <a:t> HOSTAGE INTRODUCTION VIDEO</a:t>
            </a:r>
          </a:p>
          <a:p>
            <a:pPr>
              <a:spcBef>
                <a:spcPct val="50000"/>
              </a:spcBef>
              <a:buFontTx/>
              <a:buChar char="•"/>
            </a:pPr>
            <a:r>
              <a:rPr lang="en-US" sz="2000" b="1" dirty="0"/>
              <a:t> HOSTAGE COMMUNICATION VIDEO</a:t>
            </a:r>
          </a:p>
          <a:p>
            <a:pPr>
              <a:spcBef>
                <a:spcPct val="50000"/>
              </a:spcBef>
              <a:buFontTx/>
              <a:buChar char="•"/>
            </a:pPr>
            <a:r>
              <a:rPr lang="en-US" sz="2000" b="1" dirty="0"/>
              <a:t> HOSTAGE RESISTANCE TO EXPLOITATION VIDEO</a:t>
            </a:r>
          </a:p>
          <a:p>
            <a:pPr>
              <a:spcBef>
                <a:spcPct val="50000"/>
              </a:spcBef>
              <a:buFontTx/>
              <a:buChar char="•"/>
            </a:pPr>
            <a:r>
              <a:rPr lang="en-US" sz="2000" b="1" dirty="0"/>
              <a:t> HOSTAGE EFFECTING RELEASE VIDEO</a:t>
            </a:r>
          </a:p>
          <a:p>
            <a:pPr>
              <a:spcBef>
                <a:spcPct val="50000"/>
              </a:spcBef>
              <a:buFontTx/>
              <a:buChar char="•"/>
            </a:pPr>
            <a:r>
              <a:rPr lang="en-US" sz="2000" b="1" dirty="0"/>
              <a:t> LEVEL B HOSTAGE SUMMARY VIDEO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81937"/>
            <a:ext cx="5668392" cy="584775"/>
          </a:xfrm>
          <a:prstGeom prst="rect">
            <a:avLst/>
          </a:prstGeom>
        </p:spPr>
        <p:txBody>
          <a:bodyPr wrap="square">
            <a:spAutoFit/>
          </a:bodyPr>
          <a:lstStyle/>
          <a:p>
            <a:pPr>
              <a:spcBef>
                <a:spcPct val="50000"/>
              </a:spcBef>
            </a:pPr>
            <a:r>
              <a:rPr lang="en-US" sz="3200" dirty="0" smtClean="0">
                <a:solidFill>
                  <a:schemeClr val="tx2"/>
                </a:solidFill>
              </a:rPr>
              <a:t>PERSONNEL RECOVERY</a:t>
            </a:r>
            <a:endParaRPr lang="en-US" sz="3200" dirty="0">
              <a:solidFill>
                <a:schemeClr val="tx2"/>
              </a:solidFill>
            </a:endParaRPr>
          </a:p>
        </p:txBody>
      </p:sp>
      <p:sp>
        <p:nvSpPr>
          <p:cNvPr id="5" name="Text Box 2"/>
          <p:cNvSpPr txBox="1">
            <a:spLocks noChangeArrowheads="1"/>
          </p:cNvSpPr>
          <p:nvPr/>
        </p:nvSpPr>
        <p:spPr bwMode="auto">
          <a:xfrm>
            <a:off x="1346200" y="685800"/>
            <a:ext cx="6578600" cy="762000"/>
          </a:xfrm>
          <a:prstGeom prst="rect">
            <a:avLst/>
          </a:prstGeom>
          <a:noFill/>
          <a:ln w="9525">
            <a:noFill/>
            <a:miter lim="800000"/>
            <a:headEnd/>
            <a:tailEnd/>
          </a:ln>
        </p:spPr>
        <p:txBody>
          <a:bodyPr>
            <a:spAutoFit/>
          </a:bodyPr>
          <a:lstStyle/>
          <a:p>
            <a:pPr algn="ctr">
              <a:spcBef>
                <a:spcPct val="50000"/>
              </a:spcBef>
            </a:pPr>
            <a:r>
              <a:rPr lang="en-US" sz="4400" b="1" u="sng" dirty="0"/>
              <a:t>IMDC</a:t>
            </a:r>
          </a:p>
        </p:txBody>
      </p:sp>
      <p:sp>
        <p:nvSpPr>
          <p:cNvPr id="7" name="Text Box 3"/>
          <p:cNvSpPr txBox="1">
            <a:spLocks noChangeArrowheads="1"/>
          </p:cNvSpPr>
          <p:nvPr/>
        </p:nvSpPr>
        <p:spPr bwMode="auto">
          <a:xfrm>
            <a:off x="304800" y="1803400"/>
            <a:ext cx="8623300" cy="3444875"/>
          </a:xfrm>
          <a:prstGeom prst="rect">
            <a:avLst/>
          </a:prstGeom>
          <a:noFill/>
          <a:ln w="9525">
            <a:noFill/>
            <a:miter lim="800000"/>
            <a:headEnd/>
            <a:tailEnd/>
          </a:ln>
        </p:spPr>
        <p:txBody>
          <a:bodyPr>
            <a:spAutoFit/>
          </a:bodyPr>
          <a:lstStyle/>
          <a:p>
            <a:pPr>
              <a:spcBef>
                <a:spcPct val="50000"/>
              </a:spcBef>
              <a:buFontTx/>
              <a:buChar char="•"/>
            </a:pPr>
            <a:r>
              <a:rPr lang="en-US" sz="4000" b="1" dirty="0"/>
              <a:t> </a:t>
            </a:r>
            <a:r>
              <a:rPr lang="en-US" sz="4000" b="1" u="sng" dirty="0"/>
              <a:t>I</a:t>
            </a:r>
            <a:r>
              <a:rPr lang="en-US" sz="4000" b="1" dirty="0"/>
              <a:t>SOLATED</a:t>
            </a:r>
          </a:p>
          <a:p>
            <a:pPr>
              <a:spcBef>
                <a:spcPct val="50000"/>
              </a:spcBef>
              <a:buFontTx/>
              <a:buChar char="•"/>
            </a:pPr>
            <a:r>
              <a:rPr lang="en-US" sz="4000" b="1" dirty="0"/>
              <a:t> </a:t>
            </a:r>
            <a:r>
              <a:rPr lang="en-US" sz="4000" b="1" u="sng" dirty="0"/>
              <a:t>M</a:t>
            </a:r>
            <a:r>
              <a:rPr lang="en-US" sz="4000" b="1" dirty="0"/>
              <a:t>ISSING</a:t>
            </a:r>
          </a:p>
          <a:p>
            <a:pPr>
              <a:spcBef>
                <a:spcPct val="50000"/>
              </a:spcBef>
              <a:buFontTx/>
              <a:buChar char="•"/>
            </a:pPr>
            <a:r>
              <a:rPr lang="en-US" sz="4000" b="1" dirty="0"/>
              <a:t> </a:t>
            </a:r>
            <a:r>
              <a:rPr lang="en-US" sz="4000" b="1" u="sng" dirty="0"/>
              <a:t>D</a:t>
            </a:r>
            <a:r>
              <a:rPr lang="en-US" sz="4000" b="1" dirty="0"/>
              <a:t>ETAINED</a:t>
            </a:r>
          </a:p>
          <a:p>
            <a:pPr>
              <a:spcBef>
                <a:spcPct val="50000"/>
              </a:spcBef>
              <a:buFontTx/>
              <a:buChar char="•"/>
            </a:pPr>
            <a:r>
              <a:rPr lang="en-US" sz="4000" b="1" dirty="0"/>
              <a:t> </a:t>
            </a:r>
            <a:r>
              <a:rPr lang="en-US" sz="4000" b="1" u="sng" dirty="0"/>
              <a:t>C</a:t>
            </a:r>
            <a:r>
              <a:rPr lang="en-US" sz="4000" b="1" dirty="0"/>
              <a:t>APTURED</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16082</TotalTime>
  <Words>1652</Words>
  <Application>Microsoft Office PowerPoint</Application>
  <PresentationFormat>On-screen Show (4:3)</PresentationFormat>
  <Paragraphs>143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ACSIM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MAJ James W. Doepp Jr.</dc:creator>
  <cp:lastModifiedBy>Curtis.McMahan</cp:lastModifiedBy>
  <cp:revision>1094</cp:revision>
  <dcterms:created xsi:type="dcterms:W3CDTF">2003-10-08T14:45:18Z</dcterms:created>
  <dcterms:modified xsi:type="dcterms:W3CDTF">2012-09-06T14:40:16Z</dcterms:modified>
</cp:coreProperties>
</file>