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5.jpg" ContentType="image/jpg"/>
  <Override PartName="/ppt/media/image26.jpg" ContentType="image/jpg"/>
  <Override PartName="/ppt/notesSlides/notesSlide15.xml" ContentType="application/vnd.openxmlformats-officedocument.presentationml.notesSlide+xml"/>
  <Override PartName="/ppt/media/image28.jpg" ContentType="image/jpg"/>
  <Override PartName="/ppt/media/image30.jpg" ContentType="image/jpg"/>
  <Override PartName="/ppt/media/image31.jpg" ContentType="image/jpg"/>
  <Override PartName="/ppt/notesSlides/notesSlide16.xml" ContentType="application/vnd.openxmlformats-officedocument.presentationml.notesSlide+xml"/>
  <Override PartName="/ppt/media/image32.jpg" ContentType="image/jpg"/>
  <Override PartName="/ppt/notesSlides/notesSlide17.xml" ContentType="application/vnd.openxmlformats-officedocument.presentationml.notesSlide+xml"/>
  <Override PartName="/ppt/media/image35.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661" r:id="rId6"/>
  </p:sldMasterIdLst>
  <p:notesMasterIdLst>
    <p:notesMasterId r:id="rId33"/>
  </p:notesMasterIdLst>
  <p:handoutMasterIdLst>
    <p:handoutMasterId r:id="rId34"/>
  </p:handoutMasterIdLst>
  <p:sldIdLst>
    <p:sldId id="339" r:id="rId7"/>
    <p:sldId id="344" r:id="rId8"/>
    <p:sldId id="359" r:id="rId9"/>
    <p:sldId id="360" r:id="rId10"/>
    <p:sldId id="361" r:id="rId11"/>
    <p:sldId id="345" r:id="rId12"/>
    <p:sldId id="346" r:id="rId13"/>
    <p:sldId id="348" r:id="rId14"/>
    <p:sldId id="350" r:id="rId15"/>
    <p:sldId id="364" r:id="rId16"/>
    <p:sldId id="365" r:id="rId17"/>
    <p:sldId id="377" r:id="rId18"/>
    <p:sldId id="366" r:id="rId19"/>
    <p:sldId id="375" r:id="rId20"/>
    <p:sldId id="376" r:id="rId21"/>
    <p:sldId id="379" r:id="rId22"/>
    <p:sldId id="358" r:id="rId23"/>
    <p:sldId id="357" r:id="rId24"/>
    <p:sldId id="368" r:id="rId25"/>
    <p:sldId id="367" r:id="rId26"/>
    <p:sldId id="369" r:id="rId27"/>
    <p:sldId id="370" r:id="rId28"/>
    <p:sldId id="371" r:id="rId29"/>
    <p:sldId id="372" r:id="rId30"/>
    <p:sldId id="373" r:id="rId31"/>
    <p:sldId id="378"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283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A00DA"/>
    <a:srgbClr val="0000CC"/>
    <a:srgbClr val="0000FF"/>
    <a:srgbClr val="7030A0"/>
    <a:srgbClr val="C6D9FF"/>
    <a:srgbClr val="99CCFF"/>
    <a:srgbClr val="CCECFF"/>
    <a:srgbClr val="F3F3FF"/>
    <a:srgbClr val="E5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5" autoAdjust="0"/>
    <p:restoredTop sz="81427" autoAdjust="0"/>
  </p:normalViewPr>
  <p:slideViewPr>
    <p:cSldViewPr snapToGrid="0">
      <p:cViewPr varScale="1">
        <p:scale>
          <a:sx n="69" d="100"/>
          <a:sy n="69" d="100"/>
        </p:scale>
        <p:origin x="1469" y="72"/>
      </p:cViewPr>
      <p:guideLst>
        <p:guide orient="horz" pos="1992"/>
        <p:guide pos="283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203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698DD2F-E289-4428-8353-2E9D8B53DA64}" type="datetimeFigureOut">
              <a:rPr lang="en-US" smtClean="0"/>
              <a:pPr/>
              <a:t>2/24/2016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5B7D615-03EF-4905-8FAB-AF7D57EB94FE}" type="slidenum">
              <a:rPr lang="en-US" smtClean="0"/>
              <a:pPr/>
              <a:t>‹#›</a:t>
            </a:fld>
            <a:endParaRPr lang="en-US" dirty="0"/>
          </a:p>
        </p:txBody>
      </p:sp>
    </p:spTree>
    <p:extLst>
      <p:ext uri="{BB962C8B-B14F-4D97-AF65-F5344CB8AC3E}">
        <p14:creationId xmlns:p14="http://schemas.microsoft.com/office/powerpoint/2010/main" val="124721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A01DC5-4F45-491D-87A8-0DC057BA441D}" type="datetimeFigureOut">
              <a:rPr lang="en-US" smtClean="0"/>
              <a:pPr/>
              <a:t>2/24/2016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8468A1-64C1-4650-83B8-9B38DE23D8DB}" type="slidenum">
              <a:rPr lang="en-US" smtClean="0"/>
              <a:pPr/>
              <a:t>‹#›</a:t>
            </a:fld>
            <a:endParaRPr lang="en-US" dirty="0"/>
          </a:p>
        </p:txBody>
      </p:sp>
    </p:spTree>
    <p:extLst>
      <p:ext uri="{BB962C8B-B14F-4D97-AF65-F5344CB8AC3E}">
        <p14:creationId xmlns:p14="http://schemas.microsoft.com/office/powerpoint/2010/main" val="94978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5AF96C6A-0DD8-4034-B7BB-F7FF763AF3AF}"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BD43AC4C-69D4-4437-ADC5-01FAAC7F2C2A}" type="slidenum">
              <a:rPr lang="en-US" altLang="en-US"/>
              <a:pPr/>
              <a:t>2</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363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518FE463-3399-490D-A178-201ACB9144AA}" type="slidenum">
              <a:rPr lang="en-US" altLang="en-US" sz="1200" smtClean="0">
                <a:latin typeface="Arial" panose="020B0604020202020204" pitchFamily="34" charset="0"/>
              </a:rPr>
              <a:pPr/>
              <a:t>14</a:t>
            </a:fld>
            <a:endParaRPr lang="en-US" altLang="en-US" sz="1200" smtClean="0">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228600" indent="-228600" eaLnBrk="1" hangingPunct="1">
              <a:buFontTx/>
              <a:buChar char="•"/>
            </a:pPr>
            <a:r>
              <a:rPr lang="en-US" altLang="en-US" smtClean="0"/>
              <a:t> Commanders or supervisor can determine if the individual’s appearance suggests that body fat is excessive. Need to be taped!</a:t>
            </a:r>
          </a:p>
          <a:p>
            <a:pPr marL="228600" indent="-228600" eaLnBrk="1" hangingPunct="1">
              <a:buFontTx/>
              <a:buChar char="•"/>
            </a:pPr>
            <a:r>
              <a:rPr lang="en-US" altLang="en-US" smtClean="0"/>
              <a:t> AR 600-9, Para 18C states that Health Care Personnel will evaluate overweight soldiers when-</a:t>
            </a:r>
          </a:p>
          <a:p>
            <a:pPr marL="228600" indent="-228600" eaLnBrk="1" hangingPunct="1">
              <a:buFontTx/>
              <a:buAutoNum type="arabicParenBoth"/>
            </a:pPr>
            <a:r>
              <a:rPr lang="en-US" altLang="en-US" smtClean="0"/>
              <a:t> A soldier has a medical limitation (DA Form 3349, AR 40-501 prescribes assignment limitations for soldiers with profiles. (For example, no mandatory strenuous physical activity)</a:t>
            </a:r>
          </a:p>
          <a:p>
            <a:pPr marL="228600" indent="-228600" eaLnBrk="1" hangingPunct="1">
              <a:buFontTx/>
              <a:buAutoNum type="arabicParenBoth"/>
            </a:pPr>
            <a:r>
              <a:rPr lang="en-US" altLang="en-US" smtClean="0"/>
              <a:t> Is pregnant</a:t>
            </a:r>
          </a:p>
          <a:p>
            <a:pPr marL="228600" indent="-228600" eaLnBrk="1" hangingPunct="1">
              <a:buFontTx/>
              <a:buAutoNum type="arabicParenBoth"/>
            </a:pPr>
            <a:r>
              <a:rPr lang="en-US" altLang="en-US" smtClean="0"/>
              <a:t> When an evaluation is requested by a unit commander (This is an option for unit commanders and is not mandatory)</a:t>
            </a:r>
          </a:p>
          <a:p>
            <a:pPr marL="228600" indent="-228600" eaLnBrk="1" hangingPunct="1">
              <a:buFontTx/>
              <a:buAutoNum type="arabicParenBoth"/>
            </a:pPr>
            <a:r>
              <a:rPr lang="en-US" altLang="en-US" smtClean="0"/>
              <a:t> Separation is being considered for failure to make satisfactory progress in a weight control program</a:t>
            </a:r>
          </a:p>
          <a:p>
            <a:pPr marL="228600" indent="-228600" eaLnBrk="1" hangingPunct="1">
              <a:buFontTx/>
              <a:buAutoNum type="arabicParenBoth"/>
            </a:pPr>
            <a:r>
              <a:rPr lang="en-US" altLang="en-US" smtClean="0"/>
              <a:t> Six months prior to ETS.</a:t>
            </a:r>
          </a:p>
        </p:txBody>
      </p:sp>
    </p:spTree>
    <p:extLst>
      <p:ext uri="{BB962C8B-B14F-4D97-AF65-F5344CB8AC3E}">
        <p14:creationId xmlns:p14="http://schemas.microsoft.com/office/powerpoint/2010/main" val="12011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468A1-64C1-4650-83B8-9B38DE23D8DB}" type="slidenum">
              <a:rPr lang="en-US" smtClean="0"/>
              <a:pPr/>
              <a:t>15</a:t>
            </a:fld>
            <a:endParaRPr lang="en-US" dirty="0"/>
          </a:p>
        </p:txBody>
      </p:sp>
    </p:spTree>
    <p:extLst>
      <p:ext uri="{BB962C8B-B14F-4D97-AF65-F5344CB8AC3E}">
        <p14:creationId xmlns:p14="http://schemas.microsoft.com/office/powerpoint/2010/main" val="64346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2DD1E70C-4557-4B52-AFD2-705A1CA3DBA3}"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85D312D9-396A-490A-90A0-5BC7C72774EE}" type="slidenum">
              <a:rPr lang="en-US" altLang="en-US"/>
              <a:pPr/>
              <a:t>17</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2737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E76486A0-9B94-4671-B620-A4DDC8F94A3C}"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7F32F790-6FB1-464F-9DCF-BFDA3ECA573C}" type="slidenum">
              <a:rPr lang="en-US" altLang="en-US"/>
              <a:pPr/>
              <a:t>18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838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1094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239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1366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1018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2DD1E70C-4557-4B52-AFD2-705A1CA3DBA3}"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85D312D9-396A-490A-90A0-5BC7C72774EE}" type="slidenum">
              <a:rPr lang="en-US" altLang="en-US"/>
              <a:pPr/>
              <a:t>23</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3140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2DD1E70C-4557-4B52-AFD2-705A1CA3DBA3}"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85D312D9-396A-490A-90A0-5BC7C72774EE}" type="slidenum">
              <a:rPr lang="en-US" altLang="en-US"/>
              <a:pPr/>
              <a:t>24</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558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1184275" y="698500"/>
            <a:ext cx="4654550" cy="3490913"/>
          </a:xfrm>
          <a:prstGeom prst="rect">
            <a:avLst/>
          </a:prstGeom>
          <a:noFill/>
          <a:ln w="12700">
            <a:solidFill>
              <a:srgbClr val="000000"/>
            </a:solidFill>
            <a:miter lim="800000"/>
            <a:headEnd/>
            <a:tailEnd/>
          </a:ln>
        </p:spPr>
      </p:sp>
      <p:sp>
        <p:nvSpPr>
          <p:cNvPr id="3" name="Notes Placeholder 2"/>
          <p:cNvSpPr>
            <a:spLocks noGrp="1"/>
          </p:cNvSpPr>
          <p:nvPr>
            <p:ph type="body" idx="1"/>
          </p:nvPr>
        </p:nvSpPr>
        <p:spPr>
          <a:xfrm>
            <a:off x="305354" y="4422460"/>
            <a:ext cx="6421938" cy="4886642"/>
          </a:xfrm>
          <a:prstGeom prst="rect">
            <a:avLst/>
          </a:prstGeom>
        </p:spPr>
        <p:txBody>
          <a:bodyPr lIns="93102" tIns="46551" rIns="93102" bIns="46551"/>
          <a:lstStyle/>
          <a:p>
            <a:pPr>
              <a:lnSpc>
                <a:spcPct val="80000"/>
              </a:lnSpc>
              <a:defRPr/>
            </a:pPr>
            <a:r>
              <a:rPr lang="en-US" b="1" cap="all" dirty="0" smtClean="0"/>
              <a:t>Show Slide:  army BODY COMPOSITION program</a:t>
            </a:r>
          </a:p>
          <a:p>
            <a:pPr defTabSz="923087" eaLnBrk="0" hangingPunct="0">
              <a:lnSpc>
                <a:spcPct val="80000"/>
              </a:lnSpc>
              <a:buNone/>
              <a:defRPr/>
            </a:pPr>
            <a:r>
              <a:rPr lang="en-US" sz="1200" dirty="0" smtClean="0">
                <a:latin typeface="Arial" pitchFamily="34" charset="0"/>
                <a:cs typeface="Arial" pitchFamily="34" charset="0"/>
              </a:rPr>
              <a:t>Refer students to FM 1-0 and AR 600-9, Chapter 2 and Chapter 3</a:t>
            </a:r>
          </a:p>
          <a:p>
            <a:pPr>
              <a:lnSpc>
                <a:spcPct val="80000"/>
              </a:lnSpc>
              <a:defRPr/>
            </a:pPr>
            <a:endParaRPr lang="en-US" dirty="0" smtClean="0"/>
          </a:p>
          <a:p>
            <a:pPr>
              <a:lnSpc>
                <a:spcPct val="80000"/>
              </a:lnSpc>
              <a:defRPr/>
            </a:pPr>
            <a:r>
              <a:rPr lang="en-US" sz="1100" dirty="0" smtClean="0"/>
              <a:t>The objective of the Army Body Composition Program is to Assist in establishing and maintaining—</a:t>
            </a:r>
          </a:p>
          <a:p>
            <a:pPr>
              <a:lnSpc>
                <a:spcPct val="80000"/>
              </a:lnSpc>
              <a:defRPr/>
            </a:pPr>
            <a:r>
              <a:rPr lang="en-US" sz="1100" dirty="0" smtClean="0"/>
              <a:t>(a)  Discipline</a:t>
            </a:r>
          </a:p>
          <a:p>
            <a:pPr>
              <a:lnSpc>
                <a:spcPct val="80000"/>
              </a:lnSpc>
              <a:defRPr/>
            </a:pPr>
            <a:r>
              <a:rPr lang="en-US" sz="1100" dirty="0" smtClean="0"/>
              <a:t>(b)  Operational readiness</a:t>
            </a:r>
          </a:p>
          <a:p>
            <a:pPr>
              <a:lnSpc>
                <a:spcPct val="80000"/>
              </a:lnSpc>
              <a:defRPr/>
            </a:pPr>
            <a:r>
              <a:rPr lang="en-US" sz="1100" dirty="0" smtClean="0"/>
              <a:t>(c)  Optimal physical fitness</a:t>
            </a:r>
          </a:p>
          <a:p>
            <a:pPr>
              <a:lnSpc>
                <a:spcPct val="80000"/>
              </a:lnSpc>
              <a:defRPr/>
            </a:pPr>
            <a:r>
              <a:rPr lang="en-US" sz="1100" dirty="0" smtClean="0"/>
              <a:t>(d)  Health</a:t>
            </a:r>
          </a:p>
          <a:p>
            <a:pPr>
              <a:lnSpc>
                <a:spcPct val="80000"/>
              </a:lnSpc>
              <a:defRPr/>
            </a:pPr>
            <a:r>
              <a:rPr lang="en-US" sz="1100" dirty="0" smtClean="0"/>
              <a:t>(e)  Effectiveness of Army personnel through proper weight control</a:t>
            </a:r>
          </a:p>
          <a:p>
            <a:pPr>
              <a:lnSpc>
                <a:spcPct val="80000"/>
              </a:lnSpc>
              <a:defRPr/>
            </a:pPr>
            <a:endParaRPr lang="en-US" sz="1100" dirty="0" smtClean="0"/>
          </a:p>
          <a:p>
            <a:pPr>
              <a:lnSpc>
                <a:spcPct val="80000"/>
              </a:lnSpc>
              <a:defRPr/>
            </a:pPr>
            <a:r>
              <a:rPr lang="en-US" sz="1100" dirty="0" smtClean="0"/>
              <a:t>The inability of Soldiers to maintain proper health impacts a unit’s operational and readiness status, and Affects the Soldiers eligibility for favorable HR actions (such as retention, promotion, or other career decisions).</a:t>
            </a:r>
          </a:p>
          <a:p>
            <a:pPr>
              <a:defRPr/>
            </a:pPr>
            <a:endParaRPr lang="en-US" sz="1100" dirty="0" smtClean="0"/>
          </a:p>
          <a:p>
            <a:pPr>
              <a:defRPr/>
            </a:pPr>
            <a:r>
              <a:rPr lang="en-US" sz="1100" dirty="0" smtClean="0"/>
              <a:t>The Army Body Composition Program is a commanders responsibility that is enforced by the NCO channels (1SG) of the organizations.  Leaders should maintain a roster or tracking system on all Soldiers enrolled in the AWCP in their command. </a:t>
            </a:r>
          </a:p>
          <a:p>
            <a:pPr>
              <a:defRPr/>
            </a:pPr>
            <a:endParaRPr lang="en-US" sz="1100" dirty="0" smtClean="0"/>
          </a:p>
          <a:p>
            <a:pPr>
              <a:defRPr/>
            </a:pPr>
            <a:r>
              <a:rPr lang="en-US" sz="1100" dirty="0" smtClean="0"/>
              <a:t>S-1s should conduct inspections of all subordinate units ABCP programs to ensure proper documentation and that Soldiers who are enrolled in the program are flagged accordingly </a:t>
            </a:r>
          </a:p>
          <a:p>
            <a:pPr>
              <a:buFontTx/>
              <a:buChar char="-"/>
              <a:defRPr/>
            </a:pPr>
            <a:endParaRPr lang="en-US" sz="1100" dirty="0" smtClean="0"/>
          </a:p>
          <a:p>
            <a:pPr>
              <a:lnSpc>
                <a:spcPct val="80000"/>
              </a:lnSpc>
              <a:defRPr/>
            </a:pPr>
            <a:r>
              <a:rPr lang="en-US" sz="1100" dirty="0" smtClean="0"/>
              <a:t>The BDE S-1 should encourage Soldiers to establish a personal weight goal IAW AR 600-9.</a:t>
            </a:r>
          </a:p>
          <a:p>
            <a:pPr>
              <a:lnSpc>
                <a:spcPct val="80000"/>
              </a:lnSpc>
              <a:defRPr/>
            </a:pPr>
            <a:endParaRPr lang="en-US" sz="1100" dirty="0" smtClean="0"/>
          </a:p>
          <a:p>
            <a:pPr>
              <a:lnSpc>
                <a:spcPct val="80000"/>
              </a:lnSpc>
              <a:defRPr/>
            </a:pPr>
            <a:r>
              <a:rPr lang="en-US" sz="1100" dirty="0" smtClean="0"/>
              <a:t>Ensure that personnel responsible for issuing TDY/Permanent Change of Station orders include the required weight control information. “You are responsible for reporting to your next duty station/ school in satisfactory physical condition, able to pass the Army Physical Fitness Test (APFT) and meet weight standards.”</a:t>
            </a:r>
            <a:endParaRPr lang="en-US" sz="1100" dirty="0"/>
          </a:p>
        </p:txBody>
      </p:sp>
    </p:spTree>
    <p:extLst>
      <p:ext uri="{BB962C8B-B14F-4D97-AF65-F5344CB8AC3E}">
        <p14:creationId xmlns:p14="http://schemas.microsoft.com/office/powerpoint/2010/main" val="2983318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2DD1E70C-4557-4B52-AFD2-705A1CA3DBA3}"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85D312D9-396A-490A-90A0-5BC7C72774EE}" type="slidenum">
              <a:rPr lang="en-US" altLang="en-US"/>
              <a:pPr/>
              <a:t>25</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350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362630A0-FE6D-4F9E-A143-E26B6B2A5375}"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C920E8AB-F579-4F9E-8E89-DAD3AA2D6BF6}" type="slidenum">
              <a:rPr lang="en-US" altLang="en-US"/>
              <a:pPr/>
              <a:t>6</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640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D494ECE3-445C-41ED-A68E-2B6A4D2340EC}"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5FB3B209-74B6-4AAF-A7EA-F7D8E8B43FD6}" type="slidenum">
              <a:rPr lang="en-US" altLang="en-US"/>
              <a:pPr/>
              <a:t>7</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8827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C50F03CA-5EEE-48F9-BB0B-D59BDA479CD1}"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E2926C1C-4ED4-462E-B1FD-1B9294ABE97A}" type="slidenum">
              <a:rPr lang="en-US" altLang="en-US"/>
              <a:pPr/>
              <a:t>8</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916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01C61A2A-4458-4A83-B5B3-FFFDDA16865F}"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20723403-378C-419E-AE13-EE2A7EFE38EE}" type="slidenum">
              <a:rPr lang="en-US" altLang="en-US"/>
              <a:pPr/>
              <a:t>9</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852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01C61A2A-4458-4A83-B5B3-FFFDDA16865F}"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20723403-378C-419E-AE13-EE2A7EFE38EE}" type="slidenum">
              <a:rPr lang="en-US" altLang="en-US"/>
              <a:pPr/>
              <a:t>10</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575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Header Title</a:t>
            </a:r>
          </a:p>
        </p:txBody>
      </p:sp>
      <p:sp>
        <p:nvSpPr>
          <p:cNvPr id="5" name="Rectangle 3"/>
          <p:cNvSpPr>
            <a:spLocks noGrp="1" noChangeArrowheads="1"/>
          </p:cNvSpPr>
          <p:nvPr>
            <p:ph type="dt" idx="1"/>
          </p:nvPr>
        </p:nvSpPr>
        <p:spPr>
          <a:ln/>
        </p:spPr>
        <p:txBody>
          <a:bodyPr/>
          <a:lstStyle/>
          <a:p>
            <a:fld id="{2DD1E70C-4557-4B52-AFD2-705A1CA3DBA3}"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CPT J. Craig</a:t>
            </a:r>
          </a:p>
        </p:txBody>
      </p:sp>
      <p:sp>
        <p:nvSpPr>
          <p:cNvPr id="7" name="Rectangle 7"/>
          <p:cNvSpPr>
            <a:spLocks noGrp="1" noChangeArrowheads="1"/>
          </p:cNvSpPr>
          <p:nvPr>
            <p:ph type="sldNum" sz="quarter" idx="5"/>
          </p:nvPr>
        </p:nvSpPr>
        <p:spPr>
          <a:ln/>
        </p:spPr>
        <p:txBody>
          <a:bodyPr/>
          <a:lstStyle/>
          <a:p>
            <a:r>
              <a:rPr lang="en-US" altLang="en-US"/>
              <a:t>Slide Number </a:t>
            </a:r>
            <a:fld id="{85D312D9-396A-490A-90A0-5BC7C72774EE}" type="slidenum">
              <a:rPr lang="en-US" altLang="en-US"/>
              <a:pPr/>
              <a:t>12</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dirty="0" smtClean="0"/>
              <a:t>AR 635-200 Paragraph 13-8</a:t>
            </a:r>
            <a:endParaRPr lang="en-US" altLang="en-US" dirty="0"/>
          </a:p>
        </p:txBody>
      </p:sp>
    </p:spTree>
    <p:extLst>
      <p:ext uri="{BB962C8B-B14F-4D97-AF65-F5344CB8AC3E}">
        <p14:creationId xmlns:p14="http://schemas.microsoft.com/office/powerpoint/2010/main" val="427822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dirty="0" smtClean="0">
                <a:latin typeface="Arial" panose="020B0604020202020204" pitchFamily="34" charset="0"/>
              </a:rPr>
              <a:t> </a:t>
            </a:r>
          </a:p>
          <a:p>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F1800A-697E-4CD2-8508-6BF87321E032}" type="slidenum">
              <a:rPr lang="en-US" altLang="en-US"/>
              <a:pPr/>
              <a:t>13</a:t>
            </a:fld>
            <a:endParaRPr lang="en-US" altLang="en-US"/>
          </a:p>
        </p:txBody>
      </p:sp>
    </p:spTree>
    <p:extLst>
      <p:ext uri="{BB962C8B-B14F-4D97-AF65-F5344CB8AC3E}">
        <p14:creationId xmlns:p14="http://schemas.microsoft.com/office/powerpoint/2010/main" val="3124377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kendrick.d.fanniel2.mil@mail.mil"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mailto:kendrick.d.fanniel2.mil@mail.mil"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mailto:kendrick.d.fanniel2.mil@mail.mil"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kendrick.d.fanniel2.mil@mail.mil"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kendrick.d.fanniel2.mil@mail.mil"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219201"/>
            <a:ext cx="6705600" cy="1295399"/>
          </a:xfrm>
        </p:spPr>
        <p:txBody>
          <a:bodyPr vert="horz" lIns="91440" tIns="45720" rIns="91440" bIns="45720" rtlCol="0" anchor="ctr">
            <a:normAutofit/>
          </a:bodyPr>
          <a:lstStyle>
            <a:lvl1pPr algn="ctr">
              <a:defRPr kumimoji="0" lang="en-US" sz="4000" b="1" i="1" u="none" strike="noStrike" kern="1200" cap="none" spc="0" normalizeH="0" baseline="0" noProof="0">
                <a:ln>
                  <a:noFill/>
                </a:ln>
                <a:solidFill>
                  <a:srgbClr val="0A00DA"/>
                </a:solidFill>
                <a:uLnTx/>
                <a:uFillTx/>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Subtitle 2"/>
          <p:cNvSpPr>
            <a:spLocks noGrp="1"/>
          </p:cNvSpPr>
          <p:nvPr>
            <p:ph type="subTitle" idx="1"/>
          </p:nvPr>
        </p:nvSpPr>
        <p:spPr>
          <a:xfrm>
            <a:off x="2438400" y="2590800"/>
            <a:ext cx="6705600" cy="1295400"/>
          </a:xfrm>
        </p:spPr>
        <p:txBody>
          <a:bodyPr anchor="ctr">
            <a:normAutofit/>
          </a:bodyPr>
          <a:lstStyle>
            <a:lvl1pPr marL="0" indent="0" algn="ctr">
              <a:buNone/>
              <a:defRPr kumimoji="0" lang="en-US" sz="3600" b="1" i="1" u="none" strike="noStrike" kern="1200" cap="none" spc="0" normalizeH="0" baseline="0" noProof="0" dirty="0">
                <a:ln>
                  <a:noFill/>
                </a:ln>
                <a:solidFill>
                  <a:schemeClr val="tx1"/>
                </a:solidFill>
                <a:uLnTx/>
                <a:uFillTx/>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41386D80-51F5-49D3-844B-55FFEB825B07}" type="slidenum">
              <a:rPr lang="en-US" smtClean="0"/>
              <a:pPr/>
              <a:t>‹#›</a:t>
            </a:fld>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822" t="6762" r="3905" b="6890"/>
          <a:stretch/>
        </p:blipFill>
        <p:spPr>
          <a:xfrm>
            <a:off x="142296" y="1310648"/>
            <a:ext cx="1528564" cy="1910706"/>
          </a:xfrm>
          <a:prstGeom prst="rect">
            <a:avLst/>
          </a:prstGeom>
        </p:spPr>
      </p:pic>
      <p:grpSp>
        <p:nvGrpSpPr>
          <p:cNvPr id="7" name="Group 6"/>
          <p:cNvGrpSpPr>
            <a:grpSpLocks noChangeAspect="1"/>
          </p:cNvGrpSpPr>
          <p:nvPr userDrawn="1"/>
        </p:nvGrpSpPr>
        <p:grpSpPr bwMode="auto">
          <a:xfrm>
            <a:off x="839590" y="1817726"/>
            <a:ext cx="1423413" cy="1855345"/>
            <a:chOff x="5142" y="152"/>
            <a:chExt cx="461" cy="612"/>
          </a:xfrm>
        </p:grpSpPr>
        <p:sp>
          <p:nvSpPr>
            <p:cNvPr id="8" name="Freeform 7"/>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 name="Freeform 8"/>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0" name="Freeform 9"/>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 name="Freeform 10"/>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 name="Freeform 11"/>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3" name="Freeform 12"/>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4" name="Freeform 13"/>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5" name="Freeform 14"/>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6" name="Freeform 15"/>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7" name="Rectangle 16"/>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8" name="Freeform 17"/>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9" name="Freeform 18"/>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0" name="Freeform 19"/>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1" name="Freeform 20"/>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2" name="Freeform 21"/>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3" name="Freeform 22"/>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4" name="Freeform 23"/>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5" name="Freeform 24"/>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6" name="Freeform 25"/>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7" name="Freeform 26"/>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8" name="Freeform 27"/>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9" name="Freeform 28"/>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0" name="Freeform 29"/>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1" name="Freeform 30"/>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2" name="Freeform 31"/>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3" name="Freeform 32"/>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4" name="Freeform 33"/>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nvGrpSpPr>
          <p:cNvPr id="36" name="Group 26"/>
          <p:cNvGrpSpPr/>
          <p:nvPr userDrawn="1"/>
        </p:nvGrpSpPr>
        <p:grpSpPr>
          <a:xfrm>
            <a:off x="914400" y="777940"/>
            <a:ext cx="8074175" cy="77925"/>
            <a:chOff x="762000" y="990600"/>
            <a:chExt cx="7924799" cy="76200"/>
          </a:xfrm>
          <a:solidFill>
            <a:srgbClr val="0A00DA"/>
          </a:solidFill>
        </p:grpSpPr>
        <p:grpSp>
          <p:nvGrpSpPr>
            <p:cNvPr id="37" name="Group 26"/>
            <p:cNvGrpSpPr>
              <a:grpSpLocks/>
            </p:cNvGrpSpPr>
            <p:nvPr/>
          </p:nvGrpSpPr>
          <p:grpSpPr bwMode="auto">
            <a:xfrm>
              <a:off x="8511232" y="990600"/>
              <a:ext cx="175567" cy="76200"/>
              <a:chOff x="5489" y="439"/>
              <a:chExt cx="123" cy="181"/>
            </a:xfrm>
            <a:grpFill/>
          </p:grpSpPr>
          <p:sp>
            <p:nvSpPr>
              <p:cNvPr id="52"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53"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38" name="Group 29"/>
            <p:cNvGrpSpPr>
              <a:grpSpLocks/>
            </p:cNvGrpSpPr>
            <p:nvPr/>
          </p:nvGrpSpPr>
          <p:grpSpPr bwMode="auto">
            <a:xfrm>
              <a:off x="8045888" y="990600"/>
              <a:ext cx="389673" cy="76200"/>
              <a:chOff x="5163" y="439"/>
              <a:chExt cx="273" cy="181"/>
            </a:xfrm>
            <a:grpFill/>
          </p:grpSpPr>
          <p:sp>
            <p:nvSpPr>
              <p:cNvPr id="50"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51"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39" name="Group 32"/>
            <p:cNvGrpSpPr>
              <a:grpSpLocks/>
            </p:cNvGrpSpPr>
            <p:nvPr/>
          </p:nvGrpSpPr>
          <p:grpSpPr bwMode="auto">
            <a:xfrm>
              <a:off x="7400732" y="990600"/>
              <a:ext cx="568096" cy="76200"/>
              <a:chOff x="4711" y="439"/>
              <a:chExt cx="398" cy="181"/>
            </a:xfrm>
            <a:grpFill/>
          </p:grpSpPr>
          <p:sp>
            <p:nvSpPr>
              <p:cNvPr id="48"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9"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40" name="Group 35"/>
            <p:cNvGrpSpPr>
              <a:grpSpLocks/>
            </p:cNvGrpSpPr>
            <p:nvPr/>
          </p:nvGrpSpPr>
          <p:grpSpPr bwMode="auto">
            <a:xfrm>
              <a:off x="5545141" y="990600"/>
              <a:ext cx="1777087" cy="76200"/>
              <a:chOff x="3411" y="439"/>
              <a:chExt cx="1245" cy="181"/>
            </a:xfrm>
            <a:grpFill/>
          </p:grpSpPr>
          <p:sp>
            <p:nvSpPr>
              <p:cNvPr id="44"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5"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6"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7"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41" name="Group 40"/>
            <p:cNvGrpSpPr>
              <a:grpSpLocks/>
            </p:cNvGrpSpPr>
            <p:nvPr/>
          </p:nvGrpSpPr>
          <p:grpSpPr bwMode="auto">
            <a:xfrm>
              <a:off x="762000" y="990600"/>
              <a:ext cx="4704634" cy="76200"/>
              <a:chOff x="60" y="439"/>
              <a:chExt cx="3296" cy="181"/>
            </a:xfrm>
            <a:grpFill/>
          </p:grpSpPr>
          <p:sp>
            <p:nvSpPr>
              <p:cNvPr id="42"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3"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914400" y="0"/>
            <a:ext cx="7772400" cy="762000"/>
          </a:xfrm>
        </p:spPr>
        <p:txBody>
          <a:bodyPr/>
          <a:lstStyle>
            <a:lvl1pPr algn="r">
              <a:defRPr kumimoji="0" lang="en-US" sz="3200" b="1" i="1" u="none" strike="noStrike" kern="1200" cap="none" spc="0" normalizeH="0" baseline="0" noProof="0" smtClean="0">
                <a:ln>
                  <a:noFill/>
                </a:ln>
                <a:solidFill>
                  <a:srgbClr val="0A00DA"/>
                </a:solidFill>
                <a:effectLst/>
                <a:uLnTx/>
                <a:uFillTx/>
                <a:latin typeface="+mj-lt"/>
                <a:ea typeface="+mj-ea"/>
                <a:cs typeface="+mj-cs"/>
              </a:defRPr>
            </a:lvl1pPr>
          </a:lstStyle>
          <a:p>
            <a:r>
              <a:rPr lang="en-US" dirty="0" smtClean="0"/>
              <a:t>Click to edit Master title style</a:t>
            </a:r>
            <a:endParaRPr lang="en-US" dirty="0"/>
          </a:p>
        </p:txBody>
      </p:sp>
      <p:sp>
        <p:nvSpPr>
          <p:cNvPr id="6" name="Slide Number Placeholder 5"/>
          <p:cNvSpPr>
            <a:spLocks noGrp="1"/>
          </p:cNvSpPr>
          <p:nvPr userDrawn="1">
            <p:ph type="sldNum" sz="quarter" idx="12"/>
          </p:nvPr>
        </p:nvSpPr>
        <p:spPr/>
        <p:txBody>
          <a:body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sp>
        <p:nvSpPr>
          <p:cNvPr id="38" name="Text Placeholder 2"/>
          <p:cNvSpPr>
            <a:spLocks noGrp="1"/>
          </p:cNvSpPr>
          <p:nvPr userDrawn="1">
            <p:ph idx="1"/>
          </p:nvPr>
        </p:nvSpPr>
        <p:spPr>
          <a:xfrm>
            <a:off x="380999" y="1219200"/>
            <a:ext cx="8430491" cy="51498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7" name="Group 26"/>
          <p:cNvGrpSpPr/>
          <p:nvPr userDrawn="1"/>
        </p:nvGrpSpPr>
        <p:grpSpPr>
          <a:xfrm>
            <a:off x="914400" y="777940"/>
            <a:ext cx="8074175" cy="77925"/>
            <a:chOff x="762000" y="990600"/>
            <a:chExt cx="7924799" cy="76200"/>
          </a:xfrm>
          <a:solidFill>
            <a:srgbClr val="0A00DA"/>
          </a:solidFill>
        </p:grpSpPr>
        <p:grpSp>
          <p:nvGrpSpPr>
            <p:cNvPr id="98" name="Group 26"/>
            <p:cNvGrpSpPr>
              <a:grpSpLocks/>
            </p:cNvGrpSpPr>
            <p:nvPr/>
          </p:nvGrpSpPr>
          <p:grpSpPr bwMode="auto">
            <a:xfrm>
              <a:off x="8511232" y="990600"/>
              <a:ext cx="175567" cy="76200"/>
              <a:chOff x="5489" y="439"/>
              <a:chExt cx="123" cy="181"/>
            </a:xfrm>
            <a:grpFill/>
          </p:grpSpPr>
          <p:sp>
            <p:nvSpPr>
              <p:cNvPr id="113"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114"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99" name="Group 29"/>
            <p:cNvGrpSpPr>
              <a:grpSpLocks/>
            </p:cNvGrpSpPr>
            <p:nvPr/>
          </p:nvGrpSpPr>
          <p:grpSpPr bwMode="auto">
            <a:xfrm>
              <a:off x="8045888" y="990600"/>
              <a:ext cx="389673" cy="76200"/>
              <a:chOff x="5163" y="439"/>
              <a:chExt cx="273" cy="181"/>
            </a:xfrm>
            <a:grpFill/>
          </p:grpSpPr>
          <p:sp>
            <p:nvSpPr>
              <p:cNvPr id="111"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112"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100" name="Group 32"/>
            <p:cNvGrpSpPr>
              <a:grpSpLocks/>
            </p:cNvGrpSpPr>
            <p:nvPr/>
          </p:nvGrpSpPr>
          <p:grpSpPr bwMode="auto">
            <a:xfrm>
              <a:off x="7400732" y="990600"/>
              <a:ext cx="568096" cy="76200"/>
              <a:chOff x="4711" y="439"/>
              <a:chExt cx="398" cy="181"/>
            </a:xfrm>
            <a:grpFill/>
          </p:grpSpPr>
          <p:sp>
            <p:nvSpPr>
              <p:cNvPr id="109"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110"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101" name="Group 35"/>
            <p:cNvGrpSpPr>
              <a:grpSpLocks/>
            </p:cNvGrpSpPr>
            <p:nvPr/>
          </p:nvGrpSpPr>
          <p:grpSpPr bwMode="auto">
            <a:xfrm>
              <a:off x="5545141" y="990600"/>
              <a:ext cx="1777087" cy="76200"/>
              <a:chOff x="3411" y="439"/>
              <a:chExt cx="1245" cy="181"/>
            </a:xfrm>
            <a:grpFill/>
          </p:grpSpPr>
          <p:sp>
            <p:nvSpPr>
              <p:cNvPr id="105"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106"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107"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108"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102" name="Group 40"/>
            <p:cNvGrpSpPr>
              <a:grpSpLocks/>
            </p:cNvGrpSpPr>
            <p:nvPr/>
          </p:nvGrpSpPr>
          <p:grpSpPr bwMode="auto">
            <a:xfrm>
              <a:off x="762000" y="990600"/>
              <a:ext cx="4704634" cy="76200"/>
              <a:chOff x="60" y="439"/>
              <a:chExt cx="3296" cy="181"/>
            </a:xfrm>
            <a:grpFill/>
          </p:grpSpPr>
          <p:sp>
            <p:nvSpPr>
              <p:cNvPr id="103"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104"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grpSp>
        <p:nvGrpSpPr>
          <p:cNvPr id="54" name="Group 53"/>
          <p:cNvGrpSpPr>
            <a:grpSpLocks noChangeAspect="1"/>
          </p:cNvGrpSpPr>
          <p:nvPr userDrawn="1"/>
        </p:nvGrpSpPr>
        <p:grpSpPr bwMode="auto">
          <a:xfrm>
            <a:off x="95715" y="46900"/>
            <a:ext cx="711067" cy="926839"/>
            <a:chOff x="5142" y="152"/>
            <a:chExt cx="461" cy="612"/>
          </a:xfrm>
        </p:grpSpPr>
        <p:sp>
          <p:nvSpPr>
            <p:cNvPr id="55" name="Freeform 54"/>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6" name="Freeform 55"/>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7" name="Freeform 56"/>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8" name="Freeform 57"/>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9" name="Freeform 58"/>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0" name="Freeform 59"/>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1" name="Freeform 60"/>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2" name="Freeform 61"/>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3" name="Freeform 62"/>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4" name="Rectangle 63"/>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5" name="Freeform 64"/>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6" name="Freeform 65"/>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5" name="Freeform 114"/>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6" name="Freeform 115"/>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7" name="Freeform 116"/>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8" name="Freeform 117"/>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9" name="Freeform 118"/>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0" name="Freeform 119"/>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1" name="Freeform 120"/>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2" name="Freeform 121"/>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3" name="Freeform 122"/>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4" name="Freeform 123"/>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5" name="Freeform 124"/>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6" name="Freeform 125"/>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7" name="Freeform 126"/>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8" name="Freeform 127"/>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9" name="Freeform 128"/>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spTree>
    <p:extLst>
      <p:ext uri="{BB962C8B-B14F-4D97-AF65-F5344CB8AC3E}">
        <p14:creationId xmlns:p14="http://schemas.microsoft.com/office/powerpoint/2010/main" val="106213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Joint)">
    <p:spTree>
      <p:nvGrpSpPr>
        <p:cNvPr id="1" name=""/>
        <p:cNvGrpSpPr/>
        <p:nvPr/>
      </p:nvGrpSpPr>
      <p:grpSpPr>
        <a:xfrm>
          <a:off x="0" y="0"/>
          <a:ext cx="0" cy="0"/>
          <a:chOff x="0" y="0"/>
          <a:chExt cx="0" cy="0"/>
        </a:xfrm>
      </p:grpSpPr>
      <p:pic>
        <p:nvPicPr>
          <p:cNvPr id="68" name="Picture 67"/>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3" name="Group 2"/>
          <p:cNvGrpSpPr/>
          <p:nvPr userDrawn="1"/>
        </p:nvGrpSpPr>
        <p:grpSpPr>
          <a:xfrm>
            <a:off x="320008" y="261139"/>
            <a:ext cx="570565" cy="743702"/>
            <a:chOff x="261817" y="178009"/>
            <a:chExt cx="570565" cy="743702"/>
          </a:xfrm>
        </p:grpSpPr>
        <p:sp>
          <p:nvSpPr>
            <p:cNvPr id="70" name="Freeform 69"/>
            <p:cNvSpPr>
              <a:spLocks/>
            </p:cNvSpPr>
            <p:nvPr/>
          </p:nvSpPr>
          <p:spPr bwMode="auto">
            <a:xfrm>
              <a:off x="261817" y="178009"/>
              <a:ext cx="570565" cy="173774"/>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7030A0"/>
            </a:solidFill>
            <a:ln w="25400" cap="rnd">
              <a:solidFill>
                <a:srgbClr val="7030A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1" name="Freeform 70"/>
            <p:cNvSpPr>
              <a:spLocks/>
            </p:cNvSpPr>
            <p:nvPr/>
          </p:nvSpPr>
          <p:spPr bwMode="auto">
            <a:xfrm>
              <a:off x="277907" y="250921"/>
              <a:ext cx="64359" cy="74127"/>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2" name="Freeform 71"/>
            <p:cNvSpPr>
              <a:spLocks/>
            </p:cNvSpPr>
            <p:nvPr/>
          </p:nvSpPr>
          <p:spPr bwMode="auto">
            <a:xfrm>
              <a:off x="331126" y="233908"/>
              <a:ext cx="24753" cy="68051"/>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3" name="Freeform 72"/>
            <p:cNvSpPr>
              <a:spLocks/>
            </p:cNvSpPr>
            <p:nvPr/>
          </p:nvSpPr>
          <p:spPr bwMode="auto">
            <a:xfrm>
              <a:off x="354642" y="222971"/>
              <a:ext cx="73022" cy="72912"/>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4" name="Freeform 73"/>
            <p:cNvSpPr>
              <a:spLocks/>
            </p:cNvSpPr>
            <p:nvPr/>
          </p:nvSpPr>
          <p:spPr bwMode="auto">
            <a:xfrm>
              <a:off x="436328" y="213250"/>
              <a:ext cx="64359" cy="68051"/>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5" name="Freeform 74"/>
            <p:cNvSpPr>
              <a:spLocks/>
            </p:cNvSpPr>
            <p:nvPr/>
          </p:nvSpPr>
          <p:spPr bwMode="auto">
            <a:xfrm>
              <a:off x="510588" y="208389"/>
              <a:ext cx="73022" cy="71697"/>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6" name="Freeform 75"/>
            <p:cNvSpPr>
              <a:spLocks/>
            </p:cNvSpPr>
            <p:nvPr/>
          </p:nvSpPr>
          <p:spPr bwMode="auto">
            <a:xfrm>
              <a:off x="593512" y="210819"/>
              <a:ext cx="66834" cy="72912"/>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7" name="Freeform 76"/>
            <p:cNvSpPr>
              <a:spLocks/>
            </p:cNvSpPr>
            <p:nvPr/>
          </p:nvSpPr>
          <p:spPr bwMode="auto">
            <a:xfrm>
              <a:off x="666534" y="224187"/>
              <a:ext cx="76735" cy="77773"/>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8" name="Freeform 77"/>
            <p:cNvSpPr>
              <a:spLocks/>
            </p:cNvSpPr>
            <p:nvPr/>
          </p:nvSpPr>
          <p:spPr bwMode="auto">
            <a:xfrm>
              <a:off x="735844" y="244845"/>
              <a:ext cx="79211" cy="81418"/>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9" name="Rectangle 78"/>
            <p:cNvSpPr>
              <a:spLocks noChangeArrowheads="1"/>
            </p:cNvSpPr>
            <p:nvPr/>
          </p:nvSpPr>
          <p:spPr bwMode="auto">
            <a:xfrm>
              <a:off x="271718" y="383378"/>
              <a:ext cx="549525" cy="534688"/>
            </a:xfrm>
            <a:prstGeom prst="rect">
              <a:avLst/>
            </a:prstGeom>
            <a:solidFill>
              <a:srgbClr val="FFFFFF"/>
            </a:solidFill>
            <a:ln w="25400">
              <a:solidFill>
                <a:srgbClr val="7030A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0" name="Freeform 79"/>
            <p:cNvSpPr>
              <a:spLocks/>
            </p:cNvSpPr>
            <p:nvPr/>
          </p:nvSpPr>
          <p:spPr bwMode="auto">
            <a:xfrm>
              <a:off x="296472" y="404036"/>
              <a:ext cx="132430" cy="149470"/>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1" name="Freeform 80"/>
            <p:cNvSpPr>
              <a:spLocks/>
            </p:cNvSpPr>
            <p:nvPr/>
          </p:nvSpPr>
          <p:spPr bwMode="auto">
            <a:xfrm>
              <a:off x="404149" y="412542"/>
              <a:ext cx="89112" cy="109368"/>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2" name="Freeform 81"/>
            <p:cNvSpPr>
              <a:spLocks/>
            </p:cNvSpPr>
            <p:nvPr/>
          </p:nvSpPr>
          <p:spPr bwMode="auto">
            <a:xfrm>
              <a:off x="526678" y="517050"/>
              <a:ext cx="137381" cy="81418"/>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3" name="Freeform 82"/>
            <p:cNvSpPr>
              <a:spLocks/>
            </p:cNvSpPr>
            <p:nvPr/>
          </p:nvSpPr>
          <p:spPr bwMode="auto">
            <a:xfrm>
              <a:off x="645494" y="537708"/>
              <a:ext cx="77973" cy="117874"/>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4" name="Freeform 83"/>
            <p:cNvSpPr>
              <a:spLocks/>
            </p:cNvSpPr>
            <p:nvPr/>
          </p:nvSpPr>
          <p:spPr bwMode="auto">
            <a:xfrm>
              <a:off x="412813" y="666519"/>
              <a:ext cx="102726" cy="109368"/>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5" name="Freeform 84"/>
            <p:cNvSpPr>
              <a:spLocks/>
            </p:cNvSpPr>
            <p:nvPr/>
          </p:nvSpPr>
          <p:spPr bwMode="auto">
            <a:xfrm>
              <a:off x="423952" y="755229"/>
              <a:ext cx="44556" cy="30380"/>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6" name="Freeform 85"/>
            <p:cNvSpPr>
              <a:spLocks/>
            </p:cNvSpPr>
            <p:nvPr/>
          </p:nvSpPr>
          <p:spPr bwMode="auto">
            <a:xfrm>
              <a:off x="389297" y="754013"/>
              <a:ext cx="48269" cy="66836"/>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7" name="Freeform 86"/>
            <p:cNvSpPr>
              <a:spLocks/>
            </p:cNvSpPr>
            <p:nvPr/>
          </p:nvSpPr>
          <p:spPr bwMode="auto">
            <a:xfrm>
              <a:off x="378158" y="741861"/>
              <a:ext cx="21040" cy="31595"/>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8" name="Freeform 87"/>
            <p:cNvSpPr>
              <a:spLocks/>
            </p:cNvSpPr>
            <p:nvPr/>
          </p:nvSpPr>
          <p:spPr bwMode="auto">
            <a:xfrm>
              <a:off x="360830" y="755229"/>
              <a:ext cx="19803" cy="27950"/>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9" name="Freeform 88"/>
            <p:cNvSpPr>
              <a:spLocks/>
            </p:cNvSpPr>
            <p:nvPr/>
          </p:nvSpPr>
          <p:spPr bwMode="auto">
            <a:xfrm>
              <a:off x="378158" y="766165"/>
              <a:ext cx="21040" cy="19443"/>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0" name="Freeform 89"/>
            <p:cNvSpPr>
              <a:spLocks/>
            </p:cNvSpPr>
            <p:nvPr/>
          </p:nvSpPr>
          <p:spPr bwMode="auto">
            <a:xfrm>
              <a:off x="286570" y="780748"/>
              <a:ext cx="122529" cy="132457"/>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1" name="Freeform 90"/>
            <p:cNvSpPr>
              <a:spLocks/>
            </p:cNvSpPr>
            <p:nvPr/>
          </p:nvSpPr>
          <p:spPr bwMode="auto">
            <a:xfrm>
              <a:off x="645494" y="591177"/>
              <a:ext cx="112628" cy="154330"/>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2" name="Freeform 91"/>
            <p:cNvSpPr>
              <a:spLocks/>
            </p:cNvSpPr>
            <p:nvPr/>
          </p:nvSpPr>
          <p:spPr bwMode="auto">
            <a:xfrm>
              <a:off x="612077" y="711482"/>
              <a:ext cx="136143" cy="14460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3" name="Freeform 92"/>
            <p:cNvSpPr>
              <a:spLocks/>
            </p:cNvSpPr>
            <p:nvPr/>
          </p:nvSpPr>
          <p:spPr bwMode="auto">
            <a:xfrm>
              <a:off x="286570" y="734570"/>
              <a:ext cx="43318" cy="40102"/>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4" name="Freeform 93"/>
            <p:cNvSpPr>
              <a:spLocks/>
            </p:cNvSpPr>
            <p:nvPr/>
          </p:nvSpPr>
          <p:spPr bwMode="auto">
            <a:xfrm>
              <a:off x="487073" y="418618"/>
              <a:ext cx="332933" cy="503093"/>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5" name="Freeform 94"/>
            <p:cNvSpPr>
              <a:spLocks/>
            </p:cNvSpPr>
            <p:nvPr/>
          </p:nvSpPr>
          <p:spPr bwMode="auto">
            <a:xfrm>
              <a:off x="291521" y="418618"/>
              <a:ext cx="290852" cy="459345"/>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6" name="Freeform 95"/>
            <p:cNvSpPr>
              <a:spLocks/>
            </p:cNvSpPr>
            <p:nvPr/>
          </p:nvSpPr>
          <p:spPr bwMode="auto">
            <a:xfrm>
              <a:off x="411575" y="605759"/>
              <a:ext cx="44556" cy="30380"/>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sp>
        <p:nvSpPr>
          <p:cNvPr id="2" name="Title 1"/>
          <p:cNvSpPr>
            <a:spLocks noGrp="1"/>
          </p:cNvSpPr>
          <p:nvPr userDrawn="1">
            <p:ph type="title"/>
          </p:nvPr>
        </p:nvSpPr>
        <p:spPr>
          <a:xfrm>
            <a:off x="914400" y="0"/>
            <a:ext cx="7772400" cy="762000"/>
          </a:xfrm>
        </p:spPr>
        <p:txBody>
          <a:bodyPr/>
          <a:lstStyle>
            <a:lvl1pPr algn="r">
              <a:defRPr kumimoji="0" lang="en-US" sz="3200" b="1" i="1" u="none" strike="noStrike" kern="1200" cap="none" spc="0" normalizeH="0" baseline="0" noProof="0" smtClean="0">
                <a:ln>
                  <a:noFill/>
                </a:ln>
                <a:solidFill>
                  <a:srgbClr val="7030A0"/>
                </a:solidFill>
                <a:effectLst/>
                <a:uLnTx/>
                <a:uFillTx/>
                <a:latin typeface="+mj-lt"/>
                <a:ea typeface="+mj-ea"/>
                <a:cs typeface="+mj-cs"/>
              </a:defRPr>
            </a:lvl1pPr>
          </a:lstStyle>
          <a:p>
            <a:r>
              <a:rPr lang="en-US" dirty="0" smtClean="0"/>
              <a:t>Click to edit Master title style</a:t>
            </a:r>
            <a:endParaRPr lang="en-US" dirty="0"/>
          </a:p>
        </p:txBody>
      </p:sp>
      <p:sp>
        <p:nvSpPr>
          <p:cNvPr id="6" name="Slide Number Placeholder 5"/>
          <p:cNvSpPr>
            <a:spLocks noGrp="1"/>
          </p:cNvSpPr>
          <p:nvPr userDrawn="1">
            <p:ph type="sldNum" sz="quarter" idx="12"/>
          </p:nvPr>
        </p:nvSpPr>
        <p:spPr/>
        <p:txBody>
          <a:body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sp>
        <p:nvSpPr>
          <p:cNvPr id="38" name="Text Placeholder 2"/>
          <p:cNvSpPr>
            <a:spLocks noGrp="1"/>
          </p:cNvSpPr>
          <p:nvPr userDrawn="1">
            <p:ph idx="1"/>
          </p:nvPr>
        </p:nvSpPr>
        <p:spPr>
          <a:xfrm>
            <a:off x="380999" y="1219200"/>
            <a:ext cx="8430491" cy="51498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5" name="Group 26"/>
          <p:cNvGrpSpPr/>
          <p:nvPr userDrawn="1"/>
        </p:nvGrpSpPr>
        <p:grpSpPr>
          <a:xfrm>
            <a:off x="914400" y="777940"/>
            <a:ext cx="8074175" cy="77925"/>
            <a:chOff x="762000" y="990600"/>
            <a:chExt cx="7924799" cy="76200"/>
          </a:xfrm>
          <a:solidFill>
            <a:srgbClr val="7030A0"/>
          </a:solidFill>
        </p:grpSpPr>
        <p:grpSp>
          <p:nvGrpSpPr>
            <p:cNvPr id="36" name="Group 26"/>
            <p:cNvGrpSpPr>
              <a:grpSpLocks/>
            </p:cNvGrpSpPr>
            <p:nvPr/>
          </p:nvGrpSpPr>
          <p:grpSpPr bwMode="auto">
            <a:xfrm>
              <a:off x="8511232" y="990600"/>
              <a:ext cx="175567" cy="76200"/>
              <a:chOff x="5489" y="439"/>
              <a:chExt cx="123" cy="181"/>
            </a:xfrm>
            <a:grpFill/>
          </p:grpSpPr>
          <p:sp>
            <p:nvSpPr>
              <p:cNvPr id="52"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53"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37" name="Group 29"/>
            <p:cNvGrpSpPr>
              <a:grpSpLocks/>
            </p:cNvGrpSpPr>
            <p:nvPr/>
          </p:nvGrpSpPr>
          <p:grpSpPr bwMode="auto">
            <a:xfrm>
              <a:off x="8045888" y="990600"/>
              <a:ext cx="389673" cy="76200"/>
              <a:chOff x="5163" y="439"/>
              <a:chExt cx="273" cy="181"/>
            </a:xfrm>
            <a:grpFill/>
          </p:grpSpPr>
          <p:sp>
            <p:nvSpPr>
              <p:cNvPr id="50"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51"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39" name="Group 32"/>
            <p:cNvGrpSpPr>
              <a:grpSpLocks/>
            </p:cNvGrpSpPr>
            <p:nvPr/>
          </p:nvGrpSpPr>
          <p:grpSpPr bwMode="auto">
            <a:xfrm>
              <a:off x="7400732" y="990600"/>
              <a:ext cx="568096" cy="76200"/>
              <a:chOff x="4711" y="439"/>
              <a:chExt cx="398" cy="181"/>
            </a:xfrm>
            <a:grpFill/>
          </p:grpSpPr>
          <p:sp>
            <p:nvSpPr>
              <p:cNvPr id="48"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9"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40" name="Group 35"/>
            <p:cNvGrpSpPr>
              <a:grpSpLocks/>
            </p:cNvGrpSpPr>
            <p:nvPr/>
          </p:nvGrpSpPr>
          <p:grpSpPr bwMode="auto">
            <a:xfrm>
              <a:off x="5545141" y="990600"/>
              <a:ext cx="1777087" cy="76200"/>
              <a:chOff x="3411" y="439"/>
              <a:chExt cx="1245" cy="181"/>
            </a:xfrm>
            <a:grpFill/>
          </p:grpSpPr>
          <p:sp>
            <p:nvSpPr>
              <p:cNvPr id="44"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5"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6"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7"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41" name="Group 40"/>
            <p:cNvGrpSpPr>
              <a:grpSpLocks/>
            </p:cNvGrpSpPr>
            <p:nvPr/>
          </p:nvGrpSpPr>
          <p:grpSpPr bwMode="auto">
            <a:xfrm>
              <a:off x="762000" y="990600"/>
              <a:ext cx="4704634" cy="76200"/>
              <a:chOff x="60" y="439"/>
              <a:chExt cx="3296" cy="181"/>
            </a:xfrm>
            <a:grpFill/>
          </p:grpSpPr>
          <p:sp>
            <p:nvSpPr>
              <p:cNvPr id="42"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3"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spTree>
    <p:extLst>
      <p:ext uri="{BB962C8B-B14F-4D97-AF65-F5344CB8AC3E}">
        <p14:creationId xmlns:p14="http://schemas.microsoft.com/office/powerpoint/2010/main" val="1069542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vert="horz" lIns="91440" tIns="45720" rIns="91440" bIns="45720" rtlCol="0" anchor="ctr">
            <a:normAutofit/>
          </a:bodyPr>
          <a:lstStyle>
            <a:lvl1pPr algn="r" defTabSz="914400" rtl="0" eaLnBrk="1" latinLnBrk="0" hangingPunct="1">
              <a:spcBef>
                <a:spcPct val="0"/>
              </a:spcBef>
              <a:buNone/>
              <a:defRPr kumimoji="0" lang="en-US" sz="3200" b="1" i="1" u="none" strike="noStrike" kern="1200" cap="none" spc="0" normalizeH="0" baseline="0" noProof="0">
                <a:ln>
                  <a:noFill/>
                </a:ln>
                <a:solidFill>
                  <a:srgbClr val="0A00DA"/>
                </a:solidFill>
                <a:effectLst/>
                <a:uLnTx/>
                <a:uFillTx/>
                <a:latin typeface="+mj-lt"/>
                <a:ea typeface="+mj-ea"/>
                <a:cs typeface="+mj-cs"/>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grpSp>
        <p:nvGrpSpPr>
          <p:cNvPr id="64" name="Group 26"/>
          <p:cNvGrpSpPr/>
          <p:nvPr userDrawn="1"/>
        </p:nvGrpSpPr>
        <p:grpSpPr>
          <a:xfrm>
            <a:off x="914400" y="777940"/>
            <a:ext cx="8074175" cy="77925"/>
            <a:chOff x="762000" y="990600"/>
            <a:chExt cx="7924799" cy="76200"/>
          </a:xfrm>
          <a:solidFill>
            <a:srgbClr val="0A00DA"/>
          </a:solidFill>
        </p:grpSpPr>
        <p:grpSp>
          <p:nvGrpSpPr>
            <p:cNvPr id="65" name="Group 26"/>
            <p:cNvGrpSpPr>
              <a:grpSpLocks/>
            </p:cNvGrpSpPr>
            <p:nvPr/>
          </p:nvGrpSpPr>
          <p:grpSpPr bwMode="auto">
            <a:xfrm>
              <a:off x="8511232" y="990600"/>
              <a:ext cx="175567" cy="76200"/>
              <a:chOff x="5489" y="439"/>
              <a:chExt cx="123" cy="181"/>
            </a:xfrm>
            <a:grpFill/>
          </p:grpSpPr>
          <p:sp>
            <p:nvSpPr>
              <p:cNvPr id="80"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1"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66" name="Group 29"/>
            <p:cNvGrpSpPr>
              <a:grpSpLocks/>
            </p:cNvGrpSpPr>
            <p:nvPr/>
          </p:nvGrpSpPr>
          <p:grpSpPr bwMode="auto">
            <a:xfrm>
              <a:off x="8045888" y="990600"/>
              <a:ext cx="389673" cy="76200"/>
              <a:chOff x="5163" y="439"/>
              <a:chExt cx="273" cy="181"/>
            </a:xfrm>
            <a:grpFill/>
          </p:grpSpPr>
          <p:sp>
            <p:nvSpPr>
              <p:cNvPr id="78"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9"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67" name="Group 32"/>
            <p:cNvGrpSpPr>
              <a:grpSpLocks/>
            </p:cNvGrpSpPr>
            <p:nvPr/>
          </p:nvGrpSpPr>
          <p:grpSpPr bwMode="auto">
            <a:xfrm>
              <a:off x="7400732" y="990600"/>
              <a:ext cx="568096" cy="76200"/>
              <a:chOff x="4711" y="439"/>
              <a:chExt cx="398" cy="181"/>
            </a:xfrm>
            <a:grpFill/>
          </p:grpSpPr>
          <p:sp>
            <p:nvSpPr>
              <p:cNvPr id="76"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7"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68" name="Group 35"/>
            <p:cNvGrpSpPr>
              <a:grpSpLocks/>
            </p:cNvGrpSpPr>
            <p:nvPr/>
          </p:nvGrpSpPr>
          <p:grpSpPr bwMode="auto">
            <a:xfrm>
              <a:off x="5545141" y="990600"/>
              <a:ext cx="1777087" cy="76200"/>
              <a:chOff x="3411" y="439"/>
              <a:chExt cx="1245" cy="181"/>
            </a:xfrm>
            <a:grpFill/>
          </p:grpSpPr>
          <p:sp>
            <p:nvSpPr>
              <p:cNvPr id="72"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3"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4"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5"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69" name="Group 40"/>
            <p:cNvGrpSpPr>
              <a:grpSpLocks/>
            </p:cNvGrpSpPr>
            <p:nvPr/>
          </p:nvGrpSpPr>
          <p:grpSpPr bwMode="auto">
            <a:xfrm>
              <a:off x="762000" y="990600"/>
              <a:ext cx="4704634" cy="76200"/>
              <a:chOff x="60" y="439"/>
              <a:chExt cx="3296" cy="181"/>
            </a:xfrm>
            <a:grpFill/>
          </p:grpSpPr>
          <p:sp>
            <p:nvSpPr>
              <p:cNvPr id="70"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1"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grpSp>
        <p:nvGrpSpPr>
          <p:cNvPr id="22" name="Group 21"/>
          <p:cNvGrpSpPr/>
          <p:nvPr userDrawn="1"/>
        </p:nvGrpSpPr>
        <p:grpSpPr>
          <a:xfrm>
            <a:off x="24934" y="148576"/>
            <a:ext cx="865639" cy="856265"/>
            <a:chOff x="24934" y="148576"/>
            <a:chExt cx="865639" cy="856265"/>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24" name="Group 23"/>
            <p:cNvGrpSpPr>
              <a:grpSpLocks noChangeAspect="1"/>
            </p:cNvGrpSpPr>
            <p:nvPr userDrawn="1"/>
          </p:nvGrpSpPr>
          <p:grpSpPr bwMode="auto">
            <a:xfrm>
              <a:off x="320008" y="261139"/>
              <a:ext cx="570565" cy="743702"/>
              <a:chOff x="5142" y="152"/>
              <a:chExt cx="461" cy="612"/>
            </a:xfrm>
          </p:grpSpPr>
          <p:sp>
            <p:nvSpPr>
              <p:cNvPr id="25" name="Freeform 24"/>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6" name="Freeform 25"/>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7" name="Freeform 26"/>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8" name="Freeform 27"/>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9" name="Freeform 28"/>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0" name="Freeform 29"/>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1" name="Freeform 30"/>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2" name="Freeform 31"/>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3" name="Freeform 32"/>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4" name="Rectangle 33"/>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5" name="Freeform 34"/>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6" name="Freeform 35"/>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7" name="Freeform 36"/>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8" name="Freeform 37"/>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9" name="Freeform 38"/>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0" name="Freeform 39"/>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1" name="Freeform 40"/>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2" name="Freeform 41"/>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3" name="Freeform 42"/>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4" name="Freeform 43"/>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5" name="Freeform 44"/>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6" name="Freeform 45"/>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7" name="Freeform 46"/>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8" name="Freeform 47"/>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9" name="Freeform 48"/>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0" name="Freeform 49"/>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1" name="Freeform 50"/>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Tree>
    <p:extLst>
      <p:ext uri="{BB962C8B-B14F-4D97-AF65-F5344CB8AC3E}">
        <p14:creationId xmlns:p14="http://schemas.microsoft.com/office/powerpoint/2010/main" val="207369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228600" y="2667000"/>
            <a:ext cx="8610600" cy="1295400"/>
          </a:xfrm>
        </p:spPr>
        <p:txBody>
          <a:bodyPr anchor="ctr">
            <a:noAutofit/>
          </a:bodyPr>
          <a:lstStyle>
            <a:lvl1pPr algn="ctr">
              <a:buNone/>
              <a:defRPr lang="en-US" sz="6000" b="1" i="1" kern="1200" dirty="0" smtClean="0">
                <a:solidFill>
                  <a:srgbClr val="0A00DA"/>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343950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normAutofit/>
          </a:bodyPr>
          <a:lstStyle>
            <a:lvl1pPr algn="r" defTabSz="914400" rtl="0" eaLnBrk="1" latinLnBrk="0" hangingPunct="1">
              <a:spcBef>
                <a:spcPct val="0"/>
              </a:spcBef>
              <a:buNone/>
              <a:defRPr kumimoji="0" lang="en-US" sz="3200" b="1" i="1" u="none" strike="noStrike" kern="1200" cap="none" spc="0" normalizeH="0" baseline="0" noProof="0" dirty="0">
                <a:ln>
                  <a:noFill/>
                </a:ln>
                <a:solidFill>
                  <a:srgbClr val="0A00DA"/>
                </a:solidFill>
                <a:effectLst/>
                <a:uLnTx/>
                <a:uFillTx/>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grpSp>
        <p:nvGrpSpPr>
          <p:cNvPr id="67" name="Group 26"/>
          <p:cNvGrpSpPr/>
          <p:nvPr userDrawn="1"/>
        </p:nvGrpSpPr>
        <p:grpSpPr>
          <a:xfrm>
            <a:off x="914400" y="777940"/>
            <a:ext cx="8074175" cy="77925"/>
            <a:chOff x="762000" y="990600"/>
            <a:chExt cx="7924799" cy="76200"/>
          </a:xfrm>
          <a:solidFill>
            <a:srgbClr val="0A00DA"/>
          </a:solidFill>
        </p:grpSpPr>
        <p:grpSp>
          <p:nvGrpSpPr>
            <p:cNvPr id="68" name="Group 26"/>
            <p:cNvGrpSpPr>
              <a:grpSpLocks/>
            </p:cNvGrpSpPr>
            <p:nvPr/>
          </p:nvGrpSpPr>
          <p:grpSpPr bwMode="auto">
            <a:xfrm>
              <a:off x="8511232" y="990600"/>
              <a:ext cx="175567" cy="76200"/>
              <a:chOff x="5489" y="439"/>
              <a:chExt cx="123" cy="181"/>
            </a:xfrm>
            <a:grpFill/>
          </p:grpSpPr>
          <p:sp>
            <p:nvSpPr>
              <p:cNvPr id="83"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4"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69" name="Group 29"/>
            <p:cNvGrpSpPr>
              <a:grpSpLocks/>
            </p:cNvGrpSpPr>
            <p:nvPr/>
          </p:nvGrpSpPr>
          <p:grpSpPr bwMode="auto">
            <a:xfrm>
              <a:off x="8045888" y="990600"/>
              <a:ext cx="389673" cy="76200"/>
              <a:chOff x="5163" y="439"/>
              <a:chExt cx="273" cy="181"/>
            </a:xfrm>
            <a:grpFill/>
          </p:grpSpPr>
          <p:sp>
            <p:nvSpPr>
              <p:cNvPr id="81"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2"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70" name="Group 32"/>
            <p:cNvGrpSpPr>
              <a:grpSpLocks/>
            </p:cNvGrpSpPr>
            <p:nvPr/>
          </p:nvGrpSpPr>
          <p:grpSpPr bwMode="auto">
            <a:xfrm>
              <a:off x="7400732" y="990600"/>
              <a:ext cx="568096" cy="76200"/>
              <a:chOff x="4711" y="439"/>
              <a:chExt cx="398" cy="181"/>
            </a:xfrm>
            <a:grpFill/>
          </p:grpSpPr>
          <p:sp>
            <p:nvSpPr>
              <p:cNvPr id="79"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0"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71" name="Group 35"/>
            <p:cNvGrpSpPr>
              <a:grpSpLocks/>
            </p:cNvGrpSpPr>
            <p:nvPr/>
          </p:nvGrpSpPr>
          <p:grpSpPr bwMode="auto">
            <a:xfrm>
              <a:off x="5545141" y="990600"/>
              <a:ext cx="1777087" cy="76200"/>
              <a:chOff x="3411" y="439"/>
              <a:chExt cx="1245" cy="181"/>
            </a:xfrm>
            <a:grpFill/>
          </p:grpSpPr>
          <p:sp>
            <p:nvSpPr>
              <p:cNvPr id="75"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6"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7"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8"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72" name="Group 40"/>
            <p:cNvGrpSpPr>
              <a:grpSpLocks/>
            </p:cNvGrpSpPr>
            <p:nvPr/>
          </p:nvGrpSpPr>
          <p:grpSpPr bwMode="auto">
            <a:xfrm>
              <a:off x="762000" y="990600"/>
              <a:ext cx="4704634" cy="76200"/>
              <a:chOff x="60" y="439"/>
              <a:chExt cx="3296" cy="181"/>
            </a:xfrm>
            <a:grpFill/>
          </p:grpSpPr>
          <p:sp>
            <p:nvSpPr>
              <p:cNvPr id="73"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4"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grpSp>
        <p:nvGrpSpPr>
          <p:cNvPr id="24" name="Group 23"/>
          <p:cNvGrpSpPr/>
          <p:nvPr userDrawn="1"/>
        </p:nvGrpSpPr>
        <p:grpSpPr>
          <a:xfrm>
            <a:off x="24934" y="148576"/>
            <a:ext cx="865639" cy="856265"/>
            <a:chOff x="24934" y="148576"/>
            <a:chExt cx="865639" cy="856265"/>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26" name="Group 25"/>
            <p:cNvGrpSpPr>
              <a:grpSpLocks noChangeAspect="1"/>
            </p:cNvGrpSpPr>
            <p:nvPr userDrawn="1"/>
          </p:nvGrpSpPr>
          <p:grpSpPr bwMode="auto">
            <a:xfrm>
              <a:off x="320008" y="261139"/>
              <a:ext cx="570565" cy="743702"/>
              <a:chOff x="5142" y="152"/>
              <a:chExt cx="461" cy="612"/>
            </a:xfrm>
          </p:grpSpPr>
          <p:sp>
            <p:nvSpPr>
              <p:cNvPr id="27" name="Freeform 26"/>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8" name="Freeform 27"/>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9" name="Freeform 28"/>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0" name="Freeform 29"/>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1" name="Freeform 30"/>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2" name="Freeform 31"/>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3" name="Freeform 32"/>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4" name="Freeform 33"/>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5" name="Freeform 34"/>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6" name="Rectangle 35"/>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7" name="Freeform 36"/>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8" name="Freeform 37"/>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9" name="Freeform 38"/>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0" name="Freeform 39"/>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1" name="Freeform 40"/>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2" name="Freeform 41"/>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3" name="Freeform 42"/>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4" name="Freeform 43"/>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5" name="Freeform 44"/>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6" name="Freeform 45"/>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7" name="Freeform 46"/>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8" name="Freeform 47"/>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9" name="Freeform 48"/>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0" name="Freeform 49"/>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1" name="Freeform 50"/>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2" name="Freeform 51"/>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3" name="Freeform 52"/>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Tree>
    <p:extLst>
      <p:ext uri="{BB962C8B-B14F-4D97-AF65-F5344CB8AC3E}">
        <p14:creationId xmlns:p14="http://schemas.microsoft.com/office/powerpoint/2010/main" val="2543693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solidFill>
                  <a:srgbClr val="0A00D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solidFill>
                  <a:srgbClr val="0A00D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grpSp>
        <p:nvGrpSpPr>
          <p:cNvPr id="68" name="Group 26"/>
          <p:cNvGrpSpPr/>
          <p:nvPr userDrawn="1"/>
        </p:nvGrpSpPr>
        <p:grpSpPr>
          <a:xfrm>
            <a:off x="914400" y="777940"/>
            <a:ext cx="8074175" cy="77925"/>
            <a:chOff x="762000" y="990600"/>
            <a:chExt cx="7924799" cy="76200"/>
          </a:xfrm>
          <a:solidFill>
            <a:srgbClr val="0A00DA"/>
          </a:solidFill>
        </p:grpSpPr>
        <p:grpSp>
          <p:nvGrpSpPr>
            <p:cNvPr id="69" name="Group 26"/>
            <p:cNvGrpSpPr>
              <a:grpSpLocks/>
            </p:cNvGrpSpPr>
            <p:nvPr/>
          </p:nvGrpSpPr>
          <p:grpSpPr bwMode="auto">
            <a:xfrm>
              <a:off x="8511232" y="990600"/>
              <a:ext cx="175567" cy="76200"/>
              <a:chOff x="5489" y="439"/>
              <a:chExt cx="123" cy="181"/>
            </a:xfrm>
            <a:grpFill/>
          </p:grpSpPr>
          <p:sp>
            <p:nvSpPr>
              <p:cNvPr id="84"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5"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70" name="Group 29"/>
            <p:cNvGrpSpPr>
              <a:grpSpLocks/>
            </p:cNvGrpSpPr>
            <p:nvPr/>
          </p:nvGrpSpPr>
          <p:grpSpPr bwMode="auto">
            <a:xfrm>
              <a:off x="8045888" y="990600"/>
              <a:ext cx="389673" cy="76200"/>
              <a:chOff x="5163" y="439"/>
              <a:chExt cx="273" cy="181"/>
            </a:xfrm>
            <a:grpFill/>
          </p:grpSpPr>
          <p:sp>
            <p:nvSpPr>
              <p:cNvPr id="82"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3"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71" name="Group 32"/>
            <p:cNvGrpSpPr>
              <a:grpSpLocks/>
            </p:cNvGrpSpPr>
            <p:nvPr/>
          </p:nvGrpSpPr>
          <p:grpSpPr bwMode="auto">
            <a:xfrm>
              <a:off x="7400732" y="990600"/>
              <a:ext cx="568096" cy="76200"/>
              <a:chOff x="4711" y="439"/>
              <a:chExt cx="398" cy="181"/>
            </a:xfrm>
            <a:grpFill/>
          </p:grpSpPr>
          <p:sp>
            <p:nvSpPr>
              <p:cNvPr id="80"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1"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72" name="Group 35"/>
            <p:cNvGrpSpPr>
              <a:grpSpLocks/>
            </p:cNvGrpSpPr>
            <p:nvPr/>
          </p:nvGrpSpPr>
          <p:grpSpPr bwMode="auto">
            <a:xfrm>
              <a:off x="5545141" y="990600"/>
              <a:ext cx="1777087" cy="76200"/>
              <a:chOff x="3411" y="439"/>
              <a:chExt cx="1245" cy="181"/>
            </a:xfrm>
            <a:grpFill/>
          </p:grpSpPr>
          <p:sp>
            <p:nvSpPr>
              <p:cNvPr id="76"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7"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8"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9"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73" name="Group 40"/>
            <p:cNvGrpSpPr>
              <a:grpSpLocks/>
            </p:cNvGrpSpPr>
            <p:nvPr/>
          </p:nvGrpSpPr>
          <p:grpSpPr bwMode="auto">
            <a:xfrm>
              <a:off x="762000" y="990600"/>
              <a:ext cx="4704634" cy="76200"/>
              <a:chOff x="60" y="439"/>
              <a:chExt cx="3296" cy="181"/>
            </a:xfrm>
            <a:grpFill/>
          </p:grpSpPr>
          <p:sp>
            <p:nvSpPr>
              <p:cNvPr id="74"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75"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grpSp>
        <p:nvGrpSpPr>
          <p:cNvPr id="26" name="Group 25"/>
          <p:cNvGrpSpPr/>
          <p:nvPr userDrawn="1"/>
        </p:nvGrpSpPr>
        <p:grpSpPr>
          <a:xfrm>
            <a:off x="24934" y="148576"/>
            <a:ext cx="865639" cy="856265"/>
            <a:chOff x="24934" y="148576"/>
            <a:chExt cx="865639" cy="856265"/>
          </a:xfrm>
        </p:grpSpPr>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28" name="Group 27"/>
            <p:cNvGrpSpPr>
              <a:grpSpLocks noChangeAspect="1"/>
            </p:cNvGrpSpPr>
            <p:nvPr userDrawn="1"/>
          </p:nvGrpSpPr>
          <p:grpSpPr bwMode="auto">
            <a:xfrm>
              <a:off x="320008" y="261139"/>
              <a:ext cx="570565" cy="743702"/>
              <a:chOff x="5142" y="152"/>
              <a:chExt cx="461" cy="612"/>
            </a:xfrm>
          </p:grpSpPr>
          <p:sp>
            <p:nvSpPr>
              <p:cNvPr id="29" name="Freeform 28"/>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0" name="Freeform 29"/>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1" name="Freeform 30"/>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2" name="Freeform 31"/>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3" name="Freeform 32"/>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4" name="Freeform 33"/>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5" name="Freeform 34"/>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6" name="Freeform 35"/>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7" name="Freeform 36"/>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8" name="Rectangle 37"/>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9" name="Freeform 38"/>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0" name="Freeform 39"/>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1" name="Freeform 40"/>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2" name="Freeform 41"/>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3" name="Freeform 42"/>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4" name="Freeform 43"/>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5" name="Freeform 44"/>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6" name="Freeform 45"/>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7" name="Freeform 46"/>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8" name="Freeform 47"/>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9" name="Freeform 48"/>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0" name="Freeform 49"/>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1" name="Freeform 50"/>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2" name="Freeform 51"/>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3" name="Freeform 52"/>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4" name="Freeform 53"/>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5" name="Freeform 54"/>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Tree>
    <p:extLst>
      <p:ext uri="{BB962C8B-B14F-4D97-AF65-F5344CB8AC3E}">
        <p14:creationId xmlns:p14="http://schemas.microsoft.com/office/powerpoint/2010/main" val="404353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 Update 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grpSp>
        <p:nvGrpSpPr>
          <p:cNvPr id="40" name="Group 39"/>
          <p:cNvGrpSpPr/>
          <p:nvPr userDrawn="1"/>
        </p:nvGrpSpPr>
        <p:grpSpPr>
          <a:xfrm>
            <a:off x="216128" y="1011511"/>
            <a:ext cx="8686800" cy="5707322"/>
            <a:chOff x="216128" y="1011511"/>
            <a:chExt cx="8686800" cy="5707322"/>
          </a:xfrm>
        </p:grpSpPr>
        <p:cxnSp>
          <p:nvCxnSpPr>
            <p:cNvPr id="35" name="Straight Connector 34"/>
            <p:cNvCxnSpPr/>
            <p:nvPr userDrawn="1"/>
          </p:nvCxnSpPr>
          <p:spPr>
            <a:xfrm flipH="1">
              <a:off x="4571999" y="1011511"/>
              <a:ext cx="0" cy="5707322"/>
            </a:xfrm>
            <a:prstGeom prst="line">
              <a:avLst/>
            </a:prstGeom>
            <a:ln>
              <a:solidFill>
                <a:srgbClr val="0A00DA"/>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216128" y="3856860"/>
              <a:ext cx="8686800" cy="16625"/>
            </a:xfrm>
            <a:prstGeom prst="line">
              <a:avLst/>
            </a:prstGeom>
            <a:ln>
              <a:solidFill>
                <a:srgbClr val="0A00DA"/>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userDrawn="1"/>
        </p:nvSpPr>
        <p:spPr>
          <a:xfrm>
            <a:off x="0" y="903442"/>
            <a:ext cx="4571999" cy="33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u="sng" dirty="0" smtClean="0">
                <a:solidFill>
                  <a:prstClr val="black"/>
                </a:solidFill>
              </a:rPr>
              <a:t>1 - Completed Actions (Last 14 Days)</a:t>
            </a:r>
            <a:endParaRPr lang="en-US" sz="1400" b="1" u="sng" dirty="0">
              <a:solidFill>
                <a:prstClr val="black"/>
              </a:solidFill>
            </a:endParaRPr>
          </a:p>
        </p:txBody>
      </p:sp>
      <p:sp>
        <p:nvSpPr>
          <p:cNvPr id="43" name="Rectangle 42"/>
          <p:cNvSpPr/>
          <p:nvPr userDrawn="1"/>
        </p:nvSpPr>
        <p:spPr>
          <a:xfrm>
            <a:off x="4583086" y="903442"/>
            <a:ext cx="4558142" cy="33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u="sng" dirty="0" smtClean="0">
                <a:solidFill>
                  <a:prstClr val="black"/>
                </a:solidFill>
              </a:rPr>
              <a:t>3 – Future Actions (Next 60 Days)</a:t>
            </a:r>
            <a:endParaRPr lang="en-US" sz="1400" b="1" u="sng" dirty="0">
              <a:solidFill>
                <a:prstClr val="black"/>
              </a:solidFill>
            </a:endParaRPr>
          </a:p>
        </p:txBody>
      </p:sp>
      <p:sp>
        <p:nvSpPr>
          <p:cNvPr id="44" name="Rectangle 43"/>
          <p:cNvSpPr/>
          <p:nvPr userDrawn="1"/>
        </p:nvSpPr>
        <p:spPr>
          <a:xfrm>
            <a:off x="-1" y="3788049"/>
            <a:ext cx="4583085" cy="33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u="sng" dirty="0" smtClean="0">
                <a:solidFill>
                  <a:prstClr val="black"/>
                </a:solidFill>
              </a:rPr>
              <a:t>2 – Current Actions (Next 14 Days)</a:t>
            </a:r>
            <a:endParaRPr lang="en-US" sz="1400" b="1" u="sng" dirty="0">
              <a:solidFill>
                <a:prstClr val="black"/>
              </a:solidFill>
            </a:endParaRPr>
          </a:p>
        </p:txBody>
      </p:sp>
      <p:sp>
        <p:nvSpPr>
          <p:cNvPr id="45" name="Rectangle 44"/>
          <p:cNvSpPr/>
          <p:nvPr userDrawn="1"/>
        </p:nvSpPr>
        <p:spPr>
          <a:xfrm>
            <a:off x="4583084" y="3788049"/>
            <a:ext cx="4558143" cy="33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u="sng" dirty="0" smtClean="0">
                <a:solidFill>
                  <a:prstClr val="black"/>
                </a:solidFill>
              </a:rPr>
              <a:t>4 - Assistance Requested / RFI Feedback</a:t>
            </a:r>
            <a:endParaRPr lang="en-US" sz="1400" b="1" u="sng" dirty="0">
              <a:solidFill>
                <a:prstClr val="black"/>
              </a:solidFill>
            </a:endParaRPr>
          </a:p>
        </p:txBody>
      </p:sp>
      <p:sp>
        <p:nvSpPr>
          <p:cNvPr id="47" name="Text Placeholder 46"/>
          <p:cNvSpPr>
            <a:spLocks noGrp="1"/>
          </p:cNvSpPr>
          <p:nvPr>
            <p:ph type="body" sz="quarter" idx="11"/>
          </p:nvPr>
        </p:nvSpPr>
        <p:spPr>
          <a:xfrm>
            <a:off x="66675" y="1238249"/>
            <a:ext cx="4405313" cy="2533475"/>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48" name="Text Placeholder 46"/>
          <p:cNvSpPr>
            <a:spLocks noGrp="1"/>
          </p:cNvSpPr>
          <p:nvPr>
            <p:ph type="body" sz="quarter" idx="12"/>
          </p:nvPr>
        </p:nvSpPr>
        <p:spPr>
          <a:xfrm>
            <a:off x="4638674" y="1238249"/>
            <a:ext cx="4405313" cy="2533475"/>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49" name="Text Placeholder 46"/>
          <p:cNvSpPr>
            <a:spLocks noGrp="1"/>
          </p:cNvSpPr>
          <p:nvPr>
            <p:ph type="body" sz="quarter" idx="13"/>
          </p:nvPr>
        </p:nvSpPr>
        <p:spPr>
          <a:xfrm>
            <a:off x="4659498" y="4050211"/>
            <a:ext cx="4405313" cy="2530789"/>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50" name="Text Placeholder 46"/>
          <p:cNvSpPr>
            <a:spLocks noGrp="1"/>
          </p:cNvSpPr>
          <p:nvPr>
            <p:ph type="body" sz="quarter" idx="14"/>
          </p:nvPr>
        </p:nvSpPr>
        <p:spPr>
          <a:xfrm>
            <a:off x="66674" y="4050211"/>
            <a:ext cx="4405313" cy="2530789"/>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grpSp>
        <p:nvGrpSpPr>
          <p:cNvPr id="80" name="Group 26"/>
          <p:cNvGrpSpPr/>
          <p:nvPr userDrawn="1"/>
        </p:nvGrpSpPr>
        <p:grpSpPr>
          <a:xfrm>
            <a:off x="914400" y="777940"/>
            <a:ext cx="8074175" cy="77925"/>
            <a:chOff x="762000" y="990600"/>
            <a:chExt cx="7924799" cy="76200"/>
          </a:xfrm>
          <a:solidFill>
            <a:srgbClr val="0A00DA"/>
          </a:solidFill>
        </p:grpSpPr>
        <p:grpSp>
          <p:nvGrpSpPr>
            <p:cNvPr id="81" name="Group 26"/>
            <p:cNvGrpSpPr>
              <a:grpSpLocks/>
            </p:cNvGrpSpPr>
            <p:nvPr/>
          </p:nvGrpSpPr>
          <p:grpSpPr bwMode="auto">
            <a:xfrm>
              <a:off x="8511232" y="990600"/>
              <a:ext cx="175567" cy="76200"/>
              <a:chOff x="5489" y="439"/>
              <a:chExt cx="123" cy="181"/>
            </a:xfrm>
            <a:grpFill/>
          </p:grpSpPr>
          <p:sp>
            <p:nvSpPr>
              <p:cNvPr id="96"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97"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82" name="Group 29"/>
            <p:cNvGrpSpPr>
              <a:grpSpLocks/>
            </p:cNvGrpSpPr>
            <p:nvPr/>
          </p:nvGrpSpPr>
          <p:grpSpPr bwMode="auto">
            <a:xfrm>
              <a:off x="8045888" y="990600"/>
              <a:ext cx="389673" cy="76200"/>
              <a:chOff x="5163" y="439"/>
              <a:chExt cx="273" cy="181"/>
            </a:xfrm>
            <a:grpFill/>
          </p:grpSpPr>
          <p:sp>
            <p:nvSpPr>
              <p:cNvPr id="94"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95"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83" name="Group 32"/>
            <p:cNvGrpSpPr>
              <a:grpSpLocks/>
            </p:cNvGrpSpPr>
            <p:nvPr/>
          </p:nvGrpSpPr>
          <p:grpSpPr bwMode="auto">
            <a:xfrm>
              <a:off x="7400732" y="990600"/>
              <a:ext cx="568096" cy="76200"/>
              <a:chOff x="4711" y="439"/>
              <a:chExt cx="398" cy="181"/>
            </a:xfrm>
            <a:grpFill/>
          </p:grpSpPr>
          <p:sp>
            <p:nvSpPr>
              <p:cNvPr id="92"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93"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84" name="Group 35"/>
            <p:cNvGrpSpPr>
              <a:grpSpLocks/>
            </p:cNvGrpSpPr>
            <p:nvPr/>
          </p:nvGrpSpPr>
          <p:grpSpPr bwMode="auto">
            <a:xfrm>
              <a:off x="5545141" y="990600"/>
              <a:ext cx="1777087" cy="76200"/>
              <a:chOff x="3411" y="439"/>
              <a:chExt cx="1245" cy="181"/>
            </a:xfrm>
            <a:grpFill/>
          </p:grpSpPr>
          <p:sp>
            <p:nvSpPr>
              <p:cNvPr id="88"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9"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90"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91"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85" name="Group 40"/>
            <p:cNvGrpSpPr>
              <a:grpSpLocks/>
            </p:cNvGrpSpPr>
            <p:nvPr/>
          </p:nvGrpSpPr>
          <p:grpSpPr bwMode="auto">
            <a:xfrm>
              <a:off x="762000" y="990600"/>
              <a:ext cx="4704634" cy="76200"/>
              <a:chOff x="60" y="439"/>
              <a:chExt cx="3296" cy="181"/>
            </a:xfrm>
            <a:grpFill/>
          </p:grpSpPr>
          <p:sp>
            <p:nvSpPr>
              <p:cNvPr id="86"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87"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grpSp>
        <p:nvGrpSpPr>
          <p:cNvPr id="33" name="Group 32"/>
          <p:cNvGrpSpPr/>
          <p:nvPr userDrawn="1"/>
        </p:nvGrpSpPr>
        <p:grpSpPr>
          <a:xfrm>
            <a:off x="24934" y="148576"/>
            <a:ext cx="865639" cy="856265"/>
            <a:chOff x="24934" y="148576"/>
            <a:chExt cx="865639" cy="856265"/>
          </a:xfrm>
        </p:grpSpPr>
        <p:pic>
          <p:nvPicPr>
            <p:cNvPr id="34" name="Picture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37" name="Group 36"/>
            <p:cNvGrpSpPr>
              <a:grpSpLocks noChangeAspect="1"/>
            </p:cNvGrpSpPr>
            <p:nvPr userDrawn="1"/>
          </p:nvGrpSpPr>
          <p:grpSpPr bwMode="auto">
            <a:xfrm>
              <a:off x="320008" y="261139"/>
              <a:ext cx="570565" cy="743702"/>
              <a:chOff x="5142" y="152"/>
              <a:chExt cx="461" cy="612"/>
            </a:xfrm>
          </p:grpSpPr>
          <p:sp>
            <p:nvSpPr>
              <p:cNvPr id="38" name="Freeform 37"/>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9" name="Freeform 38"/>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1" name="Freeform 40"/>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6" name="Freeform 45"/>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1" name="Freeform 50"/>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2" name="Freeform 51"/>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3" name="Freeform 52"/>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4" name="Freeform 53"/>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5" name="Freeform 54"/>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6" name="Rectangle 55"/>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7" name="Freeform 56"/>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8" name="Freeform 57"/>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9" name="Freeform 58"/>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0" name="Freeform 59"/>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1" name="Freeform 60"/>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2" name="Freeform 61"/>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3" name="Freeform 62"/>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4" name="Freeform 63"/>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5" name="Freeform 64"/>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6" name="Freeform 65"/>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7" name="Freeform 66"/>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8" name="Freeform 67"/>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9" name="Freeform 68"/>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0" name="Freeform 69"/>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1" name="Freeform 70"/>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2" name="Freeform 71"/>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3" name="Freeform 72"/>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Tree>
    <p:extLst>
      <p:ext uri="{BB962C8B-B14F-4D97-AF65-F5344CB8AC3E}">
        <p14:creationId xmlns:p14="http://schemas.microsoft.com/office/powerpoint/2010/main" val="67529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
        <p:nvSpPr>
          <p:cNvPr id="4" name="Slide Number Placeholder 6"/>
          <p:cNvSpPr>
            <a:spLocks noGrp="1"/>
          </p:cNvSpPr>
          <p:nvPr>
            <p:ph type="sldNum" sz="quarter" idx="11"/>
          </p:nvPr>
        </p:nvSpPr>
        <p:spPr>
          <a:xfrm>
            <a:off x="6948488" y="6553200"/>
            <a:ext cx="2133600" cy="152400"/>
          </a:xfrm>
          <a:prstGeom prst="rect">
            <a:avLst/>
          </a:prstGeom>
        </p:spPr>
        <p:txBody>
          <a:bodyPr/>
          <a:lstStyle>
            <a:lvl1pPr>
              <a:defRPr sz="800"/>
            </a:lvl1pPr>
          </a:lstStyle>
          <a:p>
            <a:pPr>
              <a:defRPr/>
            </a:pPr>
            <a:fld id="{1FA4748F-1DC6-4E9A-948D-DB4EFF44C80D}" type="slidenum">
              <a:rPr lang="en-US">
                <a:solidFill>
                  <a:srgbClr val="000000"/>
                </a:solidFill>
              </a:rPr>
              <a:pPr>
                <a:defRPr/>
              </a:pPr>
              <a:t>‹#›</a:t>
            </a:fld>
            <a:endParaRPr lang="en-US" dirty="0">
              <a:solidFill>
                <a:srgbClr val="000000"/>
              </a:solidFill>
            </a:endParaRPr>
          </a:p>
        </p:txBody>
      </p:sp>
      <p:sp>
        <p:nvSpPr>
          <p:cNvPr id="6" name="Rectangle 3"/>
          <p:cNvSpPr>
            <a:spLocks noGrp="1" noChangeArrowheads="1"/>
          </p:cNvSpPr>
          <p:nvPr>
            <p:ph type="ftr" sz="quarter" idx="12"/>
          </p:nvPr>
        </p:nvSpPr>
        <p:spPr>
          <a:xfrm>
            <a:off x="3200400" y="6553200"/>
            <a:ext cx="3429000" cy="304800"/>
          </a:xfrm>
          <a:prstGeom prst="rect">
            <a:avLst/>
          </a:prstGeom>
        </p:spPr>
        <p:txBody>
          <a:bodyPr/>
          <a:lstStyle>
            <a:lvl1pPr algn="ctr">
              <a:defRPr sz="800">
                <a:cs typeface="+mn-cs"/>
              </a:defRPr>
            </a:lvl1pPr>
          </a:lstStyle>
          <a:p>
            <a:pPr>
              <a:defRPr/>
            </a:pPr>
            <a:endParaRPr lang="en-US" dirty="0">
              <a:solidFill>
                <a:srgbClr val="000000"/>
              </a:solidFill>
            </a:endParaRPr>
          </a:p>
        </p:txBody>
      </p:sp>
    </p:spTree>
    <p:extLst>
      <p:ext uri="{BB962C8B-B14F-4D97-AF65-F5344CB8AC3E}">
        <p14:creationId xmlns:p14="http://schemas.microsoft.com/office/powerpoint/2010/main" val="380274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36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29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914400" y="0"/>
            <a:ext cx="7772400" cy="762000"/>
          </a:xfrm>
        </p:spPr>
        <p:txBody>
          <a:bodyPr/>
          <a:lstStyle>
            <a:lvl1pPr algn="r">
              <a:defRPr kumimoji="0" lang="en-US" sz="3200" b="1" i="1" u="none" strike="noStrike" kern="1200" cap="none" spc="0" normalizeH="0" baseline="0" noProof="0" smtClean="0">
                <a:ln>
                  <a:noFill/>
                </a:ln>
                <a:solidFill>
                  <a:srgbClr val="0A00DA"/>
                </a:solidFill>
                <a:effectLst/>
                <a:uLnTx/>
                <a:uFillTx/>
                <a:latin typeface="+mj-lt"/>
                <a:ea typeface="+mj-ea"/>
                <a:cs typeface="+mj-cs"/>
              </a:defRPr>
            </a:lvl1pPr>
          </a:lstStyle>
          <a:p>
            <a:r>
              <a:rPr lang="en-US" dirty="0" smtClean="0"/>
              <a:t>Click to edit Master title style</a:t>
            </a:r>
            <a:endParaRPr lang="en-US" dirty="0"/>
          </a:p>
        </p:txBody>
      </p:sp>
      <p:sp>
        <p:nvSpPr>
          <p:cNvPr id="6" name="Slide Number Placeholder 5"/>
          <p:cNvSpPr>
            <a:spLocks noGrp="1"/>
          </p:cNvSpPr>
          <p:nvPr userDrawn="1">
            <p:ph type="sldNum" sz="quarter" idx="12"/>
          </p:nvPr>
        </p:nvSpPr>
        <p:spPr/>
        <p:txBody>
          <a:bodyPr/>
          <a:lstStyle/>
          <a:p>
            <a:fld id="{41386D80-51F5-49D3-844B-55FFEB825B07}" type="slidenum">
              <a:rPr lang="en-US" smtClean="0"/>
              <a:pPr/>
              <a:t>‹#›</a:t>
            </a:fld>
            <a:endParaRPr lang="en-US" dirty="0"/>
          </a:p>
        </p:txBody>
      </p:sp>
      <p:sp>
        <p:nvSpPr>
          <p:cNvPr id="38" name="Text Placeholder 2"/>
          <p:cNvSpPr>
            <a:spLocks noGrp="1"/>
          </p:cNvSpPr>
          <p:nvPr userDrawn="1">
            <p:ph idx="1"/>
          </p:nvPr>
        </p:nvSpPr>
        <p:spPr>
          <a:xfrm>
            <a:off x="380999" y="1219200"/>
            <a:ext cx="8430491" cy="51498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7" name="Group 26"/>
          <p:cNvGrpSpPr/>
          <p:nvPr userDrawn="1"/>
        </p:nvGrpSpPr>
        <p:grpSpPr>
          <a:xfrm>
            <a:off x="914400" y="777940"/>
            <a:ext cx="8074175" cy="77925"/>
            <a:chOff x="762000" y="990600"/>
            <a:chExt cx="7924799" cy="76200"/>
          </a:xfrm>
          <a:solidFill>
            <a:srgbClr val="0A00DA"/>
          </a:solidFill>
        </p:grpSpPr>
        <p:grpSp>
          <p:nvGrpSpPr>
            <p:cNvPr id="98" name="Group 26"/>
            <p:cNvGrpSpPr>
              <a:grpSpLocks/>
            </p:cNvGrpSpPr>
            <p:nvPr/>
          </p:nvGrpSpPr>
          <p:grpSpPr bwMode="auto">
            <a:xfrm>
              <a:off x="8511232" y="990600"/>
              <a:ext cx="175567" cy="76200"/>
              <a:chOff x="5489" y="439"/>
              <a:chExt cx="123" cy="181"/>
            </a:xfrm>
            <a:grpFill/>
          </p:grpSpPr>
          <p:sp>
            <p:nvSpPr>
              <p:cNvPr id="113"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114"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99" name="Group 29"/>
            <p:cNvGrpSpPr>
              <a:grpSpLocks/>
            </p:cNvGrpSpPr>
            <p:nvPr/>
          </p:nvGrpSpPr>
          <p:grpSpPr bwMode="auto">
            <a:xfrm>
              <a:off x="8045888" y="990600"/>
              <a:ext cx="389673" cy="76200"/>
              <a:chOff x="5163" y="439"/>
              <a:chExt cx="273" cy="181"/>
            </a:xfrm>
            <a:grpFill/>
          </p:grpSpPr>
          <p:sp>
            <p:nvSpPr>
              <p:cNvPr id="111"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112"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100" name="Group 32"/>
            <p:cNvGrpSpPr>
              <a:grpSpLocks/>
            </p:cNvGrpSpPr>
            <p:nvPr/>
          </p:nvGrpSpPr>
          <p:grpSpPr bwMode="auto">
            <a:xfrm>
              <a:off x="7400732" y="990600"/>
              <a:ext cx="568096" cy="76200"/>
              <a:chOff x="4711" y="439"/>
              <a:chExt cx="398" cy="181"/>
            </a:xfrm>
            <a:grpFill/>
          </p:grpSpPr>
          <p:sp>
            <p:nvSpPr>
              <p:cNvPr id="109"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110"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101" name="Group 35"/>
            <p:cNvGrpSpPr>
              <a:grpSpLocks/>
            </p:cNvGrpSpPr>
            <p:nvPr/>
          </p:nvGrpSpPr>
          <p:grpSpPr bwMode="auto">
            <a:xfrm>
              <a:off x="5545141" y="990600"/>
              <a:ext cx="1777087" cy="76200"/>
              <a:chOff x="3411" y="439"/>
              <a:chExt cx="1245" cy="181"/>
            </a:xfrm>
            <a:grpFill/>
          </p:grpSpPr>
          <p:sp>
            <p:nvSpPr>
              <p:cNvPr id="105"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106"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107"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108"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102" name="Group 40"/>
            <p:cNvGrpSpPr>
              <a:grpSpLocks/>
            </p:cNvGrpSpPr>
            <p:nvPr/>
          </p:nvGrpSpPr>
          <p:grpSpPr bwMode="auto">
            <a:xfrm>
              <a:off x="762000" y="990600"/>
              <a:ext cx="4704634" cy="76200"/>
              <a:chOff x="60" y="439"/>
              <a:chExt cx="3296" cy="181"/>
            </a:xfrm>
            <a:grpFill/>
          </p:grpSpPr>
          <p:sp>
            <p:nvSpPr>
              <p:cNvPr id="103"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104"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grpSp>
        <p:nvGrpSpPr>
          <p:cNvPr id="3" name="Group 2"/>
          <p:cNvGrpSpPr/>
          <p:nvPr userDrawn="1"/>
        </p:nvGrpSpPr>
        <p:grpSpPr>
          <a:xfrm>
            <a:off x="24934" y="148576"/>
            <a:ext cx="865639" cy="856265"/>
            <a:chOff x="24934" y="148576"/>
            <a:chExt cx="865639" cy="856265"/>
          </a:xfrm>
        </p:grpSpPr>
        <p:pic>
          <p:nvPicPr>
            <p:cNvPr id="53" name="Picture 52"/>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54" name="Group 53"/>
            <p:cNvGrpSpPr>
              <a:grpSpLocks noChangeAspect="1"/>
            </p:cNvGrpSpPr>
            <p:nvPr userDrawn="1"/>
          </p:nvGrpSpPr>
          <p:grpSpPr bwMode="auto">
            <a:xfrm>
              <a:off x="320008" y="261139"/>
              <a:ext cx="570565" cy="743702"/>
              <a:chOff x="5142" y="152"/>
              <a:chExt cx="461" cy="612"/>
            </a:xfrm>
          </p:grpSpPr>
          <p:sp>
            <p:nvSpPr>
              <p:cNvPr id="55" name="Freeform 54"/>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6" name="Freeform 55"/>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7" name="Freeform 56"/>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8" name="Freeform 57"/>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9" name="Freeform 58"/>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0" name="Freeform 59"/>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1" name="Freeform 60"/>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2" name="Freeform 61"/>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3" name="Freeform 62"/>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4" name="Rectangle 63"/>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5" name="Freeform 64"/>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6" name="Freeform 65"/>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5" name="Freeform 114"/>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6" name="Freeform 115"/>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7" name="Freeform 116"/>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8" name="Freeform 117"/>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9" name="Freeform 118"/>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0" name="Freeform 119"/>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1" name="Freeform 120"/>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2" name="Freeform 121"/>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3" name="Freeform 122"/>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4" name="Freeform 123"/>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5" name="Freeform 124"/>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6" name="Freeform 125"/>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7" name="Freeform 126"/>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8" name="Freeform 127"/>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9" name="Freeform 128"/>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
        <p:nvSpPr>
          <p:cNvPr id="67" name="TextBox 66"/>
          <p:cNvSpPr txBox="1"/>
          <p:nvPr userDrawn="1"/>
        </p:nvSpPr>
        <p:spPr>
          <a:xfrm>
            <a:off x="0" y="6581001"/>
            <a:ext cx="6400800" cy="276999"/>
          </a:xfrm>
          <a:prstGeom prst="rect">
            <a:avLst/>
          </a:prstGeom>
          <a:noFill/>
        </p:spPr>
        <p:txBody>
          <a:bodyPr wrap="square" rtlCol="0">
            <a:spAutoFit/>
          </a:bodyPr>
          <a:lstStyle/>
          <a:p>
            <a:r>
              <a:rPr lang="en-US" sz="1200" b="1" dirty="0" smtClean="0"/>
              <a:t>As of: 15 Oct</a:t>
            </a:r>
            <a:r>
              <a:rPr lang="en-US" sz="1200" b="1" baseline="0" dirty="0" smtClean="0"/>
              <a:t> </a:t>
            </a:r>
            <a:r>
              <a:rPr lang="en-US" sz="1200" b="1" dirty="0" smtClean="0"/>
              <a:t>15 </a:t>
            </a:r>
            <a:r>
              <a:rPr lang="en-US" sz="1200" b="1" dirty="0" smtClean="0">
                <a:hlinkClick r:id="rId3"/>
              </a:rPr>
              <a:t>kendrick.d.fanniel2.mil@mail.mil</a:t>
            </a:r>
            <a:r>
              <a:rPr lang="en-US" sz="1200" b="1" dirty="0" smtClean="0"/>
              <a:t>  910-432-4731</a:t>
            </a:r>
            <a:endParaRPr lang="en-US" sz="1200" b="1" dirty="0"/>
          </a:p>
        </p:txBody>
      </p:sp>
      <p:sp>
        <p:nvSpPr>
          <p:cNvPr id="68" name="Text Box 10"/>
          <p:cNvSpPr txBox="1">
            <a:spLocks noChangeArrowheads="1"/>
          </p:cNvSpPr>
          <p:nvPr userDrawn="1"/>
        </p:nvSpPr>
        <p:spPr bwMode="auto">
          <a:xfrm>
            <a:off x="7644400" y="6644179"/>
            <a:ext cx="1499600" cy="215030"/>
          </a:xfrm>
          <a:prstGeom prst="rect">
            <a:avLst/>
          </a:prstGeom>
          <a:noFill/>
          <a:ln w="9525">
            <a:noFill/>
            <a:miter lim="800000"/>
            <a:headEnd/>
            <a:tailEnd/>
          </a:ln>
          <a:effectLst/>
        </p:spPr>
        <p:txBody>
          <a:bodyPr wrap="square" lIns="91044" tIns="45515" rIns="91044" bIns="45515" anchor="b">
            <a:spAutoFit/>
          </a:bodyPr>
          <a:lstStyle/>
          <a:p>
            <a:pPr algn="r" rtl="0">
              <a:spcBef>
                <a:spcPct val="50000"/>
              </a:spcBef>
              <a:defRPr/>
            </a:pPr>
            <a:r>
              <a:rPr lang="en-US" sz="800" b="1" u="none" kern="1200" dirty="0" smtClean="0">
                <a:solidFill>
                  <a:srgbClr val="00B050"/>
                </a:solidFill>
                <a:effectLst>
                  <a:innerShdw blurRad="63500" dist="50800" dir="13500000">
                    <a:prstClr val="black">
                      <a:alpha val="50000"/>
                    </a:prstClr>
                  </a:innerShdw>
                </a:effectLst>
                <a:latin typeface="Calibri" pitchFamily="34" charset="0"/>
                <a:ea typeface="+mn-ea"/>
                <a:cs typeface="+mn-cs"/>
              </a:rPr>
              <a:t>UNCLASSIFIED//FOUO</a:t>
            </a:r>
            <a:endParaRPr lang="en-US" sz="800" b="1" u="sng" kern="1200" dirty="0">
              <a:solidFill>
                <a:srgbClr val="00B050"/>
              </a:solidFill>
              <a:effectLst>
                <a:innerShdw blurRad="63500" dist="50800" dir="13500000">
                  <a:prstClr val="black">
                    <a:alpha val="50000"/>
                  </a:prstClr>
                </a:innerShdw>
              </a:effectLst>
              <a:latin typeface="Calibri"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64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52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amo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spcAft>
                <a:spcPts val="0"/>
              </a:spcAft>
              <a:defRPr b="0">
                <a:latin typeface="Calibri" pitchFamily="34" charset="0"/>
              </a:defRPr>
            </a:lvl1pPr>
            <a:lvl2pPr>
              <a:spcBef>
                <a:spcPts val="0"/>
              </a:spcBef>
              <a:spcAft>
                <a:spcPts val="0"/>
              </a:spcAft>
              <a:defRPr b="0">
                <a:latin typeface="Calibri" pitchFamily="34" charset="0"/>
              </a:defRPr>
            </a:lvl2pPr>
            <a:lvl3pPr>
              <a:spcBef>
                <a:spcPts val="0"/>
              </a:spcBef>
              <a:spcAft>
                <a:spcPts val="0"/>
              </a:spcAft>
              <a:defRPr sz="2200" b="0">
                <a:latin typeface="Calibri" pitchFamily="34" charset="0"/>
              </a:defRPr>
            </a:lvl3pPr>
            <a:lvl4pPr>
              <a:spcBef>
                <a:spcPts val="0"/>
              </a:spcBef>
              <a:spcAft>
                <a:spcPts val="0"/>
              </a:spcAft>
              <a:defRPr sz="2000" b="0">
                <a:latin typeface="Calibri" pitchFamily="34" charset="0"/>
              </a:defRPr>
            </a:lvl4pPr>
            <a:lvl5pPr>
              <a:spcBef>
                <a:spcPts val="0"/>
              </a:spcBef>
              <a:spcAft>
                <a:spcPts val="0"/>
              </a:spcAft>
              <a:defRPr b="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a:xfrm>
            <a:off x="8577942" y="6458859"/>
            <a:ext cx="564243" cy="370114"/>
          </a:xfrm>
          <a:prstGeom prst="rect">
            <a:avLst/>
          </a:prstGeom>
        </p:spPr>
        <p:txBody>
          <a:bodyPr/>
          <a:lstStyle>
            <a:lvl1pPr>
              <a:defRPr sz="1600">
                <a:latin typeface="Calibri" pitchFamily="34" charset="0"/>
              </a:defRPr>
            </a:lvl1pPr>
          </a:lstStyle>
          <a:p>
            <a:pPr algn="r"/>
            <a:fld id="{603251E1-C943-4E0A-9908-E008F57E1627}" type="slidenum">
              <a:rPr lang="en-US" smtClean="0"/>
              <a:pPr algn="r"/>
              <a:t>‹#›</a:t>
            </a:fld>
            <a:endParaRPr lang="en-US" dirty="0"/>
          </a:p>
        </p:txBody>
      </p:sp>
      <p:sp>
        <p:nvSpPr>
          <p:cNvPr id="6" name="Title 5"/>
          <p:cNvSpPr>
            <a:spLocks noGrp="1"/>
          </p:cNvSpPr>
          <p:nvPr>
            <p:ph type="title"/>
          </p:nvPr>
        </p:nvSpPr>
        <p:spPr>
          <a:xfrm>
            <a:off x="-590157" y="18657"/>
            <a:ext cx="8229600" cy="685800"/>
          </a:xfrm>
        </p:spPr>
        <p:txBody>
          <a:bodyPr/>
          <a:lstStyle/>
          <a:p>
            <a:r>
              <a:rPr lang="en-US" smtClean="0"/>
              <a:t>Click to edit Master title style</a:t>
            </a:r>
            <a:endParaRPr lang="en-US"/>
          </a:p>
        </p:txBody>
      </p:sp>
    </p:spTree>
    <p:extLst>
      <p:ext uri="{BB962C8B-B14F-4D97-AF65-F5344CB8AC3E}">
        <p14:creationId xmlns:p14="http://schemas.microsoft.com/office/powerpoint/2010/main" val="14182145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1162050" y="6243638"/>
            <a:ext cx="1905000" cy="457200"/>
          </a:xfrm>
          <a:prstGeom prst="rect">
            <a:avLst/>
          </a:prstGeom>
          <a:ln/>
        </p:spPr>
        <p:txBody>
          <a:bodyPr/>
          <a:lstStyle>
            <a:lvl1pPr>
              <a:defRPr/>
            </a:lvl1pPr>
          </a:lstStyle>
          <a:p>
            <a:pPr>
              <a:defRPr/>
            </a:pPr>
            <a:endParaRPr lang="en-US" altLang="en-US"/>
          </a:p>
        </p:txBody>
      </p:sp>
      <p:sp>
        <p:nvSpPr>
          <p:cNvPr id="7" name="Rectangle 12"/>
          <p:cNvSpPr>
            <a:spLocks noGrp="1" noChangeArrowheads="1"/>
          </p:cNvSpPr>
          <p:nvPr>
            <p:ph type="ftr" sz="quarter" idx="11"/>
          </p:nvPr>
        </p:nvSpPr>
        <p:spPr>
          <a:xfrm>
            <a:off x="3657600" y="6243638"/>
            <a:ext cx="2895600" cy="457200"/>
          </a:xfrm>
          <a:prstGeom prst="rect">
            <a:avLst/>
          </a:prstGeom>
          <a:ln/>
        </p:spPr>
        <p:txBody>
          <a:bodyPr/>
          <a:lstStyle>
            <a:lvl1pPr>
              <a:defRPr/>
            </a:lvl1pPr>
          </a:lstStyle>
          <a:p>
            <a:pPr>
              <a:defRPr/>
            </a:pPr>
            <a:endParaRPr lang="en-US" altLang="en-US"/>
          </a:p>
        </p:txBody>
      </p:sp>
      <p:sp>
        <p:nvSpPr>
          <p:cNvPr id="8" name="Rectangle 13"/>
          <p:cNvSpPr>
            <a:spLocks noGrp="1" noChangeArrowheads="1"/>
          </p:cNvSpPr>
          <p:nvPr>
            <p:ph type="sldNum" sz="quarter" idx="12"/>
          </p:nvPr>
        </p:nvSpPr>
        <p:spPr>
          <a:ln/>
        </p:spPr>
        <p:txBody>
          <a:bodyPr/>
          <a:lstStyle>
            <a:lvl1pPr>
              <a:defRPr/>
            </a:lvl1pPr>
          </a:lstStyle>
          <a:p>
            <a:pPr>
              <a:defRPr/>
            </a:pPr>
            <a:fld id="{5F8C9ED0-24FB-4B24-A31A-8F58A6C0DE91}" type="slidenum">
              <a:rPr lang="en-US" altLang="en-US"/>
              <a:pPr>
                <a:defRPr/>
              </a:pPr>
              <a:t>‹#›</a:t>
            </a:fld>
            <a:endParaRPr lang="en-US" altLang="en-US"/>
          </a:p>
        </p:txBody>
      </p:sp>
    </p:spTree>
    <p:extLst>
      <p:ext uri="{BB962C8B-B14F-4D97-AF65-F5344CB8AC3E}">
        <p14:creationId xmlns:p14="http://schemas.microsoft.com/office/powerpoint/2010/main" val="2482023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ooter Placeholder 4"/>
          <p:cNvSpPr txBox="1">
            <a:spLocks/>
          </p:cNvSpPr>
          <p:nvPr userDrawn="1"/>
        </p:nvSpPr>
        <p:spPr>
          <a:xfrm>
            <a:off x="3581400" y="6629400"/>
            <a:ext cx="1905000" cy="228600"/>
          </a:xfrm>
          <a:prstGeom prst="rect">
            <a:avLst/>
          </a:prstGeom>
          <a:solidFill>
            <a:srgbClr val="008000"/>
          </a:solidFill>
          <a:ln>
            <a:solidFill>
              <a:schemeClr val="tx1"/>
            </a:solidFill>
          </a:ln>
        </p:spPr>
        <p:txBody>
          <a:bodyPr anchor="ctr"/>
          <a:lstStyle>
            <a:lvl1pPr algn="ctr">
              <a:defRPr sz="1200" b="1">
                <a:solidFill>
                  <a:schemeClr val="tx1"/>
                </a:solidFill>
              </a:defRPr>
            </a:lvl1pPr>
          </a:lstStyle>
          <a:p>
            <a:pPr eaLnBrk="1" hangingPunct="1">
              <a:defRPr/>
            </a:pPr>
            <a:r>
              <a:rPr lang="en-US" sz="1050" dirty="0" smtClean="0">
                <a:solidFill>
                  <a:prstClr val="white"/>
                </a:solidFill>
                <a:latin typeface="Calibri"/>
                <a:cs typeface="Arial" charset="0"/>
              </a:rPr>
              <a:t>UNCLASSIFIED // FOUO</a:t>
            </a:r>
          </a:p>
        </p:txBody>
      </p:sp>
      <p:sp>
        <p:nvSpPr>
          <p:cNvPr id="3" name="Footer Placeholder 4"/>
          <p:cNvSpPr txBox="1">
            <a:spLocks/>
          </p:cNvSpPr>
          <p:nvPr userDrawn="1"/>
        </p:nvSpPr>
        <p:spPr>
          <a:xfrm>
            <a:off x="3581400" y="0"/>
            <a:ext cx="1905000" cy="228600"/>
          </a:xfrm>
          <a:prstGeom prst="rect">
            <a:avLst/>
          </a:prstGeom>
          <a:solidFill>
            <a:srgbClr val="008000"/>
          </a:solidFill>
          <a:ln>
            <a:solidFill>
              <a:schemeClr val="tx1"/>
            </a:solidFill>
          </a:ln>
        </p:spPr>
        <p:txBody>
          <a:bodyPr anchor="ctr"/>
          <a:lstStyle>
            <a:lvl1pPr algn="ctr">
              <a:defRPr sz="1200" b="1">
                <a:solidFill>
                  <a:schemeClr val="tx1"/>
                </a:solidFill>
              </a:defRPr>
            </a:lvl1pPr>
          </a:lstStyle>
          <a:p>
            <a:pPr eaLnBrk="1" hangingPunct="1">
              <a:defRPr/>
            </a:pPr>
            <a:r>
              <a:rPr lang="en-US" sz="1050" dirty="0" smtClean="0">
                <a:solidFill>
                  <a:prstClr val="white"/>
                </a:solidFill>
                <a:latin typeface="Calibri"/>
                <a:cs typeface="Arial" charset="0"/>
              </a:rPr>
              <a:t>UNCLASSIFIED // FOUO</a:t>
            </a:r>
          </a:p>
        </p:txBody>
      </p:sp>
    </p:spTree>
    <p:extLst>
      <p:ext uri="{BB962C8B-B14F-4D97-AF65-F5344CB8AC3E}">
        <p14:creationId xmlns:p14="http://schemas.microsoft.com/office/powerpoint/2010/main" val="414202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2/24/2016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1032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Joint)">
    <p:spTree>
      <p:nvGrpSpPr>
        <p:cNvPr id="1" name=""/>
        <p:cNvGrpSpPr/>
        <p:nvPr/>
      </p:nvGrpSpPr>
      <p:grpSpPr>
        <a:xfrm>
          <a:off x="0" y="0"/>
          <a:ext cx="0" cy="0"/>
          <a:chOff x="0" y="0"/>
          <a:chExt cx="0" cy="0"/>
        </a:xfrm>
      </p:grpSpPr>
      <p:pic>
        <p:nvPicPr>
          <p:cNvPr id="68" name="Picture 67"/>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3" name="Group 2"/>
          <p:cNvGrpSpPr/>
          <p:nvPr userDrawn="1"/>
        </p:nvGrpSpPr>
        <p:grpSpPr>
          <a:xfrm>
            <a:off x="320008" y="261139"/>
            <a:ext cx="570565" cy="743702"/>
            <a:chOff x="261817" y="178009"/>
            <a:chExt cx="570565" cy="743702"/>
          </a:xfrm>
        </p:grpSpPr>
        <p:sp>
          <p:nvSpPr>
            <p:cNvPr id="70" name="Freeform 69"/>
            <p:cNvSpPr>
              <a:spLocks/>
            </p:cNvSpPr>
            <p:nvPr/>
          </p:nvSpPr>
          <p:spPr bwMode="auto">
            <a:xfrm>
              <a:off x="261817" y="178009"/>
              <a:ext cx="570565" cy="173774"/>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7030A0"/>
            </a:solidFill>
            <a:ln w="25400" cap="rnd">
              <a:solidFill>
                <a:srgbClr val="7030A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1" name="Freeform 70"/>
            <p:cNvSpPr>
              <a:spLocks/>
            </p:cNvSpPr>
            <p:nvPr/>
          </p:nvSpPr>
          <p:spPr bwMode="auto">
            <a:xfrm>
              <a:off x="277907" y="250921"/>
              <a:ext cx="64359" cy="74127"/>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2" name="Freeform 71"/>
            <p:cNvSpPr>
              <a:spLocks/>
            </p:cNvSpPr>
            <p:nvPr/>
          </p:nvSpPr>
          <p:spPr bwMode="auto">
            <a:xfrm>
              <a:off x="331126" y="233908"/>
              <a:ext cx="24753" cy="68051"/>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3" name="Freeform 72"/>
            <p:cNvSpPr>
              <a:spLocks/>
            </p:cNvSpPr>
            <p:nvPr/>
          </p:nvSpPr>
          <p:spPr bwMode="auto">
            <a:xfrm>
              <a:off x="354642" y="222971"/>
              <a:ext cx="73022" cy="72912"/>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4" name="Freeform 73"/>
            <p:cNvSpPr>
              <a:spLocks/>
            </p:cNvSpPr>
            <p:nvPr/>
          </p:nvSpPr>
          <p:spPr bwMode="auto">
            <a:xfrm>
              <a:off x="436328" y="213250"/>
              <a:ext cx="64359" cy="68051"/>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5" name="Freeform 74"/>
            <p:cNvSpPr>
              <a:spLocks/>
            </p:cNvSpPr>
            <p:nvPr/>
          </p:nvSpPr>
          <p:spPr bwMode="auto">
            <a:xfrm>
              <a:off x="510588" y="208389"/>
              <a:ext cx="73022" cy="71697"/>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6" name="Freeform 75"/>
            <p:cNvSpPr>
              <a:spLocks/>
            </p:cNvSpPr>
            <p:nvPr/>
          </p:nvSpPr>
          <p:spPr bwMode="auto">
            <a:xfrm>
              <a:off x="593512" y="210819"/>
              <a:ext cx="66834" cy="72912"/>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7" name="Freeform 76"/>
            <p:cNvSpPr>
              <a:spLocks/>
            </p:cNvSpPr>
            <p:nvPr/>
          </p:nvSpPr>
          <p:spPr bwMode="auto">
            <a:xfrm>
              <a:off x="666534" y="224187"/>
              <a:ext cx="76735" cy="77773"/>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8" name="Freeform 77"/>
            <p:cNvSpPr>
              <a:spLocks/>
            </p:cNvSpPr>
            <p:nvPr/>
          </p:nvSpPr>
          <p:spPr bwMode="auto">
            <a:xfrm>
              <a:off x="735844" y="244845"/>
              <a:ext cx="79211" cy="81418"/>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9" name="Rectangle 78"/>
            <p:cNvSpPr>
              <a:spLocks noChangeArrowheads="1"/>
            </p:cNvSpPr>
            <p:nvPr/>
          </p:nvSpPr>
          <p:spPr bwMode="auto">
            <a:xfrm>
              <a:off x="271718" y="383378"/>
              <a:ext cx="549525" cy="534688"/>
            </a:xfrm>
            <a:prstGeom prst="rect">
              <a:avLst/>
            </a:prstGeom>
            <a:solidFill>
              <a:srgbClr val="FFFFFF"/>
            </a:solidFill>
            <a:ln w="25400">
              <a:solidFill>
                <a:srgbClr val="7030A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0" name="Freeform 79"/>
            <p:cNvSpPr>
              <a:spLocks/>
            </p:cNvSpPr>
            <p:nvPr/>
          </p:nvSpPr>
          <p:spPr bwMode="auto">
            <a:xfrm>
              <a:off x="296472" y="404036"/>
              <a:ext cx="132430" cy="149470"/>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1" name="Freeform 80"/>
            <p:cNvSpPr>
              <a:spLocks/>
            </p:cNvSpPr>
            <p:nvPr/>
          </p:nvSpPr>
          <p:spPr bwMode="auto">
            <a:xfrm>
              <a:off x="404149" y="412542"/>
              <a:ext cx="89112" cy="109368"/>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2" name="Freeform 81"/>
            <p:cNvSpPr>
              <a:spLocks/>
            </p:cNvSpPr>
            <p:nvPr/>
          </p:nvSpPr>
          <p:spPr bwMode="auto">
            <a:xfrm>
              <a:off x="526678" y="517050"/>
              <a:ext cx="137381" cy="81418"/>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3" name="Freeform 82"/>
            <p:cNvSpPr>
              <a:spLocks/>
            </p:cNvSpPr>
            <p:nvPr/>
          </p:nvSpPr>
          <p:spPr bwMode="auto">
            <a:xfrm>
              <a:off x="645494" y="537708"/>
              <a:ext cx="77973" cy="117874"/>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4" name="Freeform 83"/>
            <p:cNvSpPr>
              <a:spLocks/>
            </p:cNvSpPr>
            <p:nvPr/>
          </p:nvSpPr>
          <p:spPr bwMode="auto">
            <a:xfrm>
              <a:off x="412813" y="666519"/>
              <a:ext cx="102726" cy="109368"/>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5" name="Freeform 84"/>
            <p:cNvSpPr>
              <a:spLocks/>
            </p:cNvSpPr>
            <p:nvPr/>
          </p:nvSpPr>
          <p:spPr bwMode="auto">
            <a:xfrm>
              <a:off x="423952" y="755229"/>
              <a:ext cx="44556" cy="30380"/>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6" name="Freeform 85"/>
            <p:cNvSpPr>
              <a:spLocks/>
            </p:cNvSpPr>
            <p:nvPr/>
          </p:nvSpPr>
          <p:spPr bwMode="auto">
            <a:xfrm>
              <a:off x="389297" y="754013"/>
              <a:ext cx="48269" cy="66836"/>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7" name="Freeform 86"/>
            <p:cNvSpPr>
              <a:spLocks/>
            </p:cNvSpPr>
            <p:nvPr/>
          </p:nvSpPr>
          <p:spPr bwMode="auto">
            <a:xfrm>
              <a:off x="378158" y="741861"/>
              <a:ext cx="21040" cy="31595"/>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8" name="Freeform 87"/>
            <p:cNvSpPr>
              <a:spLocks/>
            </p:cNvSpPr>
            <p:nvPr/>
          </p:nvSpPr>
          <p:spPr bwMode="auto">
            <a:xfrm>
              <a:off x="360830" y="755229"/>
              <a:ext cx="19803" cy="27950"/>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89" name="Freeform 88"/>
            <p:cNvSpPr>
              <a:spLocks/>
            </p:cNvSpPr>
            <p:nvPr/>
          </p:nvSpPr>
          <p:spPr bwMode="auto">
            <a:xfrm>
              <a:off x="378158" y="766165"/>
              <a:ext cx="21040" cy="19443"/>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0" name="Freeform 89"/>
            <p:cNvSpPr>
              <a:spLocks/>
            </p:cNvSpPr>
            <p:nvPr/>
          </p:nvSpPr>
          <p:spPr bwMode="auto">
            <a:xfrm>
              <a:off x="286570" y="780748"/>
              <a:ext cx="122529" cy="132457"/>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1" name="Freeform 90"/>
            <p:cNvSpPr>
              <a:spLocks/>
            </p:cNvSpPr>
            <p:nvPr/>
          </p:nvSpPr>
          <p:spPr bwMode="auto">
            <a:xfrm>
              <a:off x="645494" y="591177"/>
              <a:ext cx="112628" cy="154330"/>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2" name="Freeform 91"/>
            <p:cNvSpPr>
              <a:spLocks/>
            </p:cNvSpPr>
            <p:nvPr/>
          </p:nvSpPr>
          <p:spPr bwMode="auto">
            <a:xfrm>
              <a:off x="612077" y="711482"/>
              <a:ext cx="136143" cy="14460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3" name="Freeform 92"/>
            <p:cNvSpPr>
              <a:spLocks/>
            </p:cNvSpPr>
            <p:nvPr/>
          </p:nvSpPr>
          <p:spPr bwMode="auto">
            <a:xfrm>
              <a:off x="286570" y="734570"/>
              <a:ext cx="43318" cy="40102"/>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4" name="Freeform 93"/>
            <p:cNvSpPr>
              <a:spLocks/>
            </p:cNvSpPr>
            <p:nvPr/>
          </p:nvSpPr>
          <p:spPr bwMode="auto">
            <a:xfrm>
              <a:off x="487073" y="418618"/>
              <a:ext cx="332933" cy="503093"/>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5" name="Freeform 94"/>
            <p:cNvSpPr>
              <a:spLocks/>
            </p:cNvSpPr>
            <p:nvPr/>
          </p:nvSpPr>
          <p:spPr bwMode="auto">
            <a:xfrm>
              <a:off x="291521" y="418618"/>
              <a:ext cx="290852" cy="459345"/>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7030A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6" name="Freeform 95"/>
            <p:cNvSpPr>
              <a:spLocks/>
            </p:cNvSpPr>
            <p:nvPr/>
          </p:nvSpPr>
          <p:spPr bwMode="auto">
            <a:xfrm>
              <a:off x="411575" y="605759"/>
              <a:ext cx="44556" cy="30380"/>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sp>
        <p:nvSpPr>
          <p:cNvPr id="2" name="Title 1"/>
          <p:cNvSpPr>
            <a:spLocks noGrp="1"/>
          </p:cNvSpPr>
          <p:nvPr userDrawn="1">
            <p:ph type="title"/>
          </p:nvPr>
        </p:nvSpPr>
        <p:spPr>
          <a:xfrm>
            <a:off x="914400" y="0"/>
            <a:ext cx="7772400" cy="762000"/>
          </a:xfrm>
        </p:spPr>
        <p:txBody>
          <a:bodyPr/>
          <a:lstStyle>
            <a:lvl1pPr algn="r">
              <a:defRPr kumimoji="0" lang="en-US" sz="3200" b="1" i="1" u="none" strike="noStrike" kern="1200" cap="none" spc="0" normalizeH="0" baseline="0" noProof="0" smtClean="0">
                <a:ln>
                  <a:noFill/>
                </a:ln>
                <a:solidFill>
                  <a:srgbClr val="7030A0"/>
                </a:solidFill>
                <a:effectLst/>
                <a:uLnTx/>
                <a:uFillTx/>
                <a:latin typeface="+mj-lt"/>
                <a:ea typeface="+mj-ea"/>
                <a:cs typeface="+mj-cs"/>
              </a:defRPr>
            </a:lvl1pPr>
          </a:lstStyle>
          <a:p>
            <a:r>
              <a:rPr lang="en-US" dirty="0" smtClean="0"/>
              <a:t>Click to edit Master title style</a:t>
            </a:r>
            <a:endParaRPr lang="en-US" dirty="0"/>
          </a:p>
        </p:txBody>
      </p:sp>
      <p:sp>
        <p:nvSpPr>
          <p:cNvPr id="38" name="Text Placeholder 2"/>
          <p:cNvSpPr>
            <a:spLocks noGrp="1"/>
          </p:cNvSpPr>
          <p:nvPr userDrawn="1">
            <p:ph idx="1"/>
          </p:nvPr>
        </p:nvSpPr>
        <p:spPr>
          <a:xfrm>
            <a:off x="380999" y="1219200"/>
            <a:ext cx="8430491" cy="51498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5" name="Group 26"/>
          <p:cNvGrpSpPr/>
          <p:nvPr userDrawn="1"/>
        </p:nvGrpSpPr>
        <p:grpSpPr>
          <a:xfrm>
            <a:off x="914400" y="777940"/>
            <a:ext cx="8074175" cy="77925"/>
            <a:chOff x="762000" y="990600"/>
            <a:chExt cx="7924799" cy="76200"/>
          </a:xfrm>
          <a:solidFill>
            <a:srgbClr val="7030A0"/>
          </a:solidFill>
        </p:grpSpPr>
        <p:grpSp>
          <p:nvGrpSpPr>
            <p:cNvPr id="36" name="Group 26"/>
            <p:cNvGrpSpPr>
              <a:grpSpLocks/>
            </p:cNvGrpSpPr>
            <p:nvPr/>
          </p:nvGrpSpPr>
          <p:grpSpPr bwMode="auto">
            <a:xfrm>
              <a:off x="8511232" y="990600"/>
              <a:ext cx="175567" cy="76200"/>
              <a:chOff x="5489" y="439"/>
              <a:chExt cx="123" cy="181"/>
            </a:xfrm>
            <a:grpFill/>
          </p:grpSpPr>
          <p:sp>
            <p:nvSpPr>
              <p:cNvPr id="52"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53"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37" name="Group 29"/>
            <p:cNvGrpSpPr>
              <a:grpSpLocks/>
            </p:cNvGrpSpPr>
            <p:nvPr/>
          </p:nvGrpSpPr>
          <p:grpSpPr bwMode="auto">
            <a:xfrm>
              <a:off x="8045888" y="990600"/>
              <a:ext cx="389673" cy="76200"/>
              <a:chOff x="5163" y="439"/>
              <a:chExt cx="273" cy="181"/>
            </a:xfrm>
            <a:grpFill/>
          </p:grpSpPr>
          <p:sp>
            <p:nvSpPr>
              <p:cNvPr id="50"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51"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39" name="Group 32"/>
            <p:cNvGrpSpPr>
              <a:grpSpLocks/>
            </p:cNvGrpSpPr>
            <p:nvPr/>
          </p:nvGrpSpPr>
          <p:grpSpPr bwMode="auto">
            <a:xfrm>
              <a:off x="7400732" y="990600"/>
              <a:ext cx="568096" cy="76200"/>
              <a:chOff x="4711" y="439"/>
              <a:chExt cx="398" cy="181"/>
            </a:xfrm>
            <a:grpFill/>
          </p:grpSpPr>
          <p:sp>
            <p:nvSpPr>
              <p:cNvPr id="48"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9"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40" name="Group 35"/>
            <p:cNvGrpSpPr>
              <a:grpSpLocks/>
            </p:cNvGrpSpPr>
            <p:nvPr/>
          </p:nvGrpSpPr>
          <p:grpSpPr bwMode="auto">
            <a:xfrm>
              <a:off x="5545141" y="990600"/>
              <a:ext cx="1777087" cy="76200"/>
              <a:chOff x="3411" y="439"/>
              <a:chExt cx="1245" cy="181"/>
            </a:xfrm>
            <a:grpFill/>
          </p:grpSpPr>
          <p:sp>
            <p:nvSpPr>
              <p:cNvPr id="44"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5"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6"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7"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41" name="Group 40"/>
            <p:cNvGrpSpPr>
              <a:grpSpLocks/>
            </p:cNvGrpSpPr>
            <p:nvPr/>
          </p:nvGrpSpPr>
          <p:grpSpPr bwMode="auto">
            <a:xfrm>
              <a:off x="762000" y="990600"/>
              <a:ext cx="4704634" cy="76200"/>
              <a:chOff x="60" y="439"/>
              <a:chExt cx="3296" cy="181"/>
            </a:xfrm>
            <a:grpFill/>
          </p:grpSpPr>
          <p:sp>
            <p:nvSpPr>
              <p:cNvPr id="42"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43"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sp>
        <p:nvSpPr>
          <p:cNvPr id="54"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86D80-51F5-49D3-844B-55FFEB825B07}" type="slidenum">
              <a:rPr lang="en-US" smtClean="0"/>
              <a:pPr/>
              <a:t>‹#›</a:t>
            </a:fld>
            <a:endParaRPr lang="en-US" dirty="0"/>
          </a:p>
        </p:txBody>
      </p:sp>
      <p:sp>
        <p:nvSpPr>
          <p:cNvPr id="56" name="Text Box 10"/>
          <p:cNvSpPr txBox="1">
            <a:spLocks noChangeArrowheads="1"/>
          </p:cNvSpPr>
          <p:nvPr userDrawn="1"/>
        </p:nvSpPr>
        <p:spPr bwMode="auto">
          <a:xfrm>
            <a:off x="7644400" y="6644179"/>
            <a:ext cx="1499600" cy="215030"/>
          </a:xfrm>
          <a:prstGeom prst="rect">
            <a:avLst/>
          </a:prstGeom>
          <a:noFill/>
          <a:ln w="9525">
            <a:noFill/>
            <a:miter lim="800000"/>
            <a:headEnd/>
            <a:tailEnd/>
          </a:ln>
          <a:effectLst/>
        </p:spPr>
        <p:txBody>
          <a:bodyPr wrap="square" lIns="91044" tIns="45515" rIns="91044" bIns="45515" anchor="b">
            <a:spAutoFit/>
          </a:bodyPr>
          <a:lstStyle/>
          <a:p>
            <a:pPr algn="r" rtl="0">
              <a:spcBef>
                <a:spcPct val="50000"/>
              </a:spcBef>
              <a:defRPr/>
            </a:pPr>
            <a:r>
              <a:rPr lang="en-US" sz="800" b="1" u="none" kern="1200" dirty="0" smtClean="0">
                <a:solidFill>
                  <a:srgbClr val="00B050"/>
                </a:solidFill>
                <a:effectLst>
                  <a:innerShdw blurRad="63500" dist="50800" dir="13500000">
                    <a:prstClr val="black">
                      <a:alpha val="50000"/>
                    </a:prstClr>
                  </a:innerShdw>
                </a:effectLst>
                <a:latin typeface="Calibri" pitchFamily="34" charset="0"/>
                <a:ea typeface="+mn-ea"/>
                <a:cs typeface="+mn-cs"/>
              </a:rPr>
              <a:t>UNCLASSIFIED//FOUO</a:t>
            </a:r>
            <a:endParaRPr lang="en-US" sz="800" b="1" u="sng" kern="1200" dirty="0">
              <a:solidFill>
                <a:srgbClr val="00B050"/>
              </a:solidFill>
              <a:effectLst>
                <a:innerShdw blurRad="63500" dist="50800" dir="13500000">
                  <a:prstClr val="black">
                    <a:alpha val="50000"/>
                  </a:prstClr>
                </a:innerShdw>
              </a:effectLst>
              <a:latin typeface="Calibri" pitchFamily="34" charset="0"/>
              <a:ea typeface="+mn-ea"/>
              <a:cs typeface="+mn-cs"/>
            </a:endParaRPr>
          </a:p>
        </p:txBody>
      </p:sp>
    </p:spTree>
    <p:extLst>
      <p:ext uri="{BB962C8B-B14F-4D97-AF65-F5344CB8AC3E}">
        <p14:creationId xmlns:p14="http://schemas.microsoft.com/office/powerpoint/2010/main" val="268654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vert="horz" lIns="91440" tIns="45720" rIns="91440" bIns="45720" rtlCol="0" anchor="ctr">
            <a:normAutofit/>
          </a:bodyPr>
          <a:lstStyle>
            <a:lvl1pPr algn="r" defTabSz="914400" rtl="0" eaLnBrk="1" latinLnBrk="0" hangingPunct="1">
              <a:spcBef>
                <a:spcPct val="0"/>
              </a:spcBef>
              <a:buNone/>
              <a:defRPr kumimoji="0" lang="en-US" sz="3200" b="1" i="1" u="none" strike="noStrike" kern="1200" cap="none" spc="0" normalizeH="0" baseline="0" noProof="0">
                <a:ln>
                  <a:noFill/>
                </a:ln>
                <a:solidFill>
                  <a:srgbClr val="0A00DA"/>
                </a:solidFill>
                <a:effectLst/>
                <a:uLnTx/>
                <a:uFillTx/>
                <a:latin typeface="+mj-lt"/>
                <a:ea typeface="+mj-ea"/>
                <a:cs typeface="+mj-cs"/>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41386D80-51F5-49D3-844B-55FFEB825B07}" type="slidenum">
              <a:rPr lang="en-US" smtClean="0"/>
              <a:pPr/>
              <a:t>‹#›</a:t>
            </a:fld>
            <a:endParaRPr lang="en-US" dirty="0"/>
          </a:p>
        </p:txBody>
      </p:sp>
      <p:grpSp>
        <p:nvGrpSpPr>
          <p:cNvPr id="64" name="Group 26"/>
          <p:cNvGrpSpPr/>
          <p:nvPr userDrawn="1"/>
        </p:nvGrpSpPr>
        <p:grpSpPr>
          <a:xfrm>
            <a:off x="914400" y="777940"/>
            <a:ext cx="8074175" cy="77925"/>
            <a:chOff x="762000" y="990600"/>
            <a:chExt cx="7924799" cy="76200"/>
          </a:xfrm>
          <a:solidFill>
            <a:srgbClr val="0A00DA"/>
          </a:solidFill>
        </p:grpSpPr>
        <p:grpSp>
          <p:nvGrpSpPr>
            <p:cNvPr id="65" name="Group 26"/>
            <p:cNvGrpSpPr>
              <a:grpSpLocks/>
            </p:cNvGrpSpPr>
            <p:nvPr/>
          </p:nvGrpSpPr>
          <p:grpSpPr bwMode="auto">
            <a:xfrm>
              <a:off x="8511232" y="990600"/>
              <a:ext cx="175567" cy="76200"/>
              <a:chOff x="5489" y="439"/>
              <a:chExt cx="123" cy="181"/>
            </a:xfrm>
            <a:grpFill/>
          </p:grpSpPr>
          <p:sp>
            <p:nvSpPr>
              <p:cNvPr id="80"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1"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66" name="Group 29"/>
            <p:cNvGrpSpPr>
              <a:grpSpLocks/>
            </p:cNvGrpSpPr>
            <p:nvPr/>
          </p:nvGrpSpPr>
          <p:grpSpPr bwMode="auto">
            <a:xfrm>
              <a:off x="8045888" y="990600"/>
              <a:ext cx="389673" cy="76200"/>
              <a:chOff x="5163" y="439"/>
              <a:chExt cx="273" cy="181"/>
            </a:xfrm>
            <a:grpFill/>
          </p:grpSpPr>
          <p:sp>
            <p:nvSpPr>
              <p:cNvPr id="78"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9"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67" name="Group 32"/>
            <p:cNvGrpSpPr>
              <a:grpSpLocks/>
            </p:cNvGrpSpPr>
            <p:nvPr/>
          </p:nvGrpSpPr>
          <p:grpSpPr bwMode="auto">
            <a:xfrm>
              <a:off x="7400732" y="990600"/>
              <a:ext cx="568096" cy="76200"/>
              <a:chOff x="4711" y="439"/>
              <a:chExt cx="398" cy="181"/>
            </a:xfrm>
            <a:grpFill/>
          </p:grpSpPr>
          <p:sp>
            <p:nvSpPr>
              <p:cNvPr id="76"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7"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68" name="Group 35"/>
            <p:cNvGrpSpPr>
              <a:grpSpLocks/>
            </p:cNvGrpSpPr>
            <p:nvPr/>
          </p:nvGrpSpPr>
          <p:grpSpPr bwMode="auto">
            <a:xfrm>
              <a:off x="5545141" y="990600"/>
              <a:ext cx="1777087" cy="76200"/>
              <a:chOff x="3411" y="439"/>
              <a:chExt cx="1245" cy="181"/>
            </a:xfrm>
            <a:grpFill/>
          </p:grpSpPr>
          <p:sp>
            <p:nvSpPr>
              <p:cNvPr id="72"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3"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4"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5"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69" name="Group 40"/>
            <p:cNvGrpSpPr>
              <a:grpSpLocks/>
            </p:cNvGrpSpPr>
            <p:nvPr/>
          </p:nvGrpSpPr>
          <p:grpSpPr bwMode="auto">
            <a:xfrm>
              <a:off x="762000" y="990600"/>
              <a:ext cx="4704634" cy="76200"/>
              <a:chOff x="60" y="439"/>
              <a:chExt cx="3296" cy="181"/>
            </a:xfrm>
            <a:grpFill/>
          </p:grpSpPr>
          <p:sp>
            <p:nvSpPr>
              <p:cNvPr id="70"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1"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grpSp>
        <p:nvGrpSpPr>
          <p:cNvPr id="22" name="Group 21"/>
          <p:cNvGrpSpPr/>
          <p:nvPr userDrawn="1"/>
        </p:nvGrpSpPr>
        <p:grpSpPr>
          <a:xfrm>
            <a:off x="24934" y="148576"/>
            <a:ext cx="865639" cy="856265"/>
            <a:chOff x="24934" y="148576"/>
            <a:chExt cx="865639" cy="856265"/>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24" name="Group 23"/>
            <p:cNvGrpSpPr>
              <a:grpSpLocks noChangeAspect="1"/>
            </p:cNvGrpSpPr>
            <p:nvPr userDrawn="1"/>
          </p:nvGrpSpPr>
          <p:grpSpPr bwMode="auto">
            <a:xfrm>
              <a:off x="320008" y="261139"/>
              <a:ext cx="570565" cy="743702"/>
              <a:chOff x="5142" y="152"/>
              <a:chExt cx="461" cy="612"/>
            </a:xfrm>
          </p:grpSpPr>
          <p:sp>
            <p:nvSpPr>
              <p:cNvPr id="25" name="Freeform 24"/>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6" name="Freeform 25"/>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7" name="Freeform 26"/>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8" name="Freeform 27"/>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9" name="Freeform 28"/>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0" name="Freeform 29"/>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1" name="Freeform 30"/>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2" name="Freeform 31"/>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3" name="Freeform 32"/>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4" name="Rectangle 33"/>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5" name="Freeform 34"/>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6" name="Freeform 35"/>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7" name="Freeform 36"/>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8" name="Freeform 37"/>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9" name="Freeform 38"/>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0" name="Freeform 39"/>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1" name="Freeform 40"/>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2" name="Freeform 41"/>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3" name="Freeform 42"/>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4" name="Freeform 43"/>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5" name="Freeform 44"/>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6" name="Freeform 45"/>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7" name="Freeform 46"/>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8" name="Freeform 47"/>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9" name="Freeform 48"/>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0" name="Freeform 49"/>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1" name="Freeform 50"/>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
        <p:nvSpPr>
          <p:cNvPr id="52"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86D80-51F5-49D3-844B-55FFEB825B07}" type="slidenum">
              <a:rPr lang="en-US" smtClean="0"/>
              <a:pPr/>
              <a:t>‹#›</a:t>
            </a:fld>
            <a:endParaRPr lang="en-US" dirty="0"/>
          </a:p>
        </p:txBody>
      </p:sp>
      <p:sp>
        <p:nvSpPr>
          <p:cNvPr id="53" name="TextBox 52"/>
          <p:cNvSpPr txBox="1"/>
          <p:nvPr userDrawn="1"/>
        </p:nvSpPr>
        <p:spPr>
          <a:xfrm>
            <a:off x="0" y="6581001"/>
            <a:ext cx="6400800" cy="276999"/>
          </a:xfrm>
          <a:prstGeom prst="rect">
            <a:avLst/>
          </a:prstGeom>
          <a:noFill/>
        </p:spPr>
        <p:txBody>
          <a:bodyPr wrap="square" rtlCol="0">
            <a:spAutoFit/>
          </a:bodyPr>
          <a:lstStyle/>
          <a:p>
            <a:r>
              <a:rPr lang="en-US" sz="1200" b="1" dirty="0" smtClean="0"/>
              <a:t>As of: 15 Oct</a:t>
            </a:r>
            <a:r>
              <a:rPr lang="en-US" sz="1200" b="1" baseline="0" dirty="0" smtClean="0"/>
              <a:t> </a:t>
            </a:r>
            <a:r>
              <a:rPr lang="en-US" sz="1200" b="1" dirty="0" smtClean="0"/>
              <a:t>15 </a:t>
            </a:r>
            <a:r>
              <a:rPr lang="en-US" sz="1200" b="1" dirty="0" smtClean="0">
                <a:hlinkClick r:id="rId3"/>
              </a:rPr>
              <a:t>kendrick.d.fanniel2.mil@mail.mil</a:t>
            </a:r>
            <a:r>
              <a:rPr lang="en-US" sz="1200" b="1" dirty="0" smtClean="0"/>
              <a:t>  910-432-4731</a:t>
            </a:r>
            <a:endParaRPr lang="en-US" sz="1200" b="1" dirty="0"/>
          </a:p>
        </p:txBody>
      </p:sp>
      <p:sp>
        <p:nvSpPr>
          <p:cNvPr id="54" name="Text Box 10"/>
          <p:cNvSpPr txBox="1">
            <a:spLocks noChangeArrowheads="1"/>
          </p:cNvSpPr>
          <p:nvPr userDrawn="1"/>
        </p:nvSpPr>
        <p:spPr bwMode="auto">
          <a:xfrm>
            <a:off x="7644400" y="6644179"/>
            <a:ext cx="1499600" cy="215030"/>
          </a:xfrm>
          <a:prstGeom prst="rect">
            <a:avLst/>
          </a:prstGeom>
          <a:noFill/>
          <a:ln w="9525">
            <a:noFill/>
            <a:miter lim="800000"/>
            <a:headEnd/>
            <a:tailEnd/>
          </a:ln>
          <a:effectLst/>
        </p:spPr>
        <p:txBody>
          <a:bodyPr wrap="square" lIns="91044" tIns="45515" rIns="91044" bIns="45515" anchor="b">
            <a:spAutoFit/>
          </a:bodyPr>
          <a:lstStyle/>
          <a:p>
            <a:pPr algn="r" rtl="0">
              <a:spcBef>
                <a:spcPct val="50000"/>
              </a:spcBef>
              <a:defRPr/>
            </a:pPr>
            <a:r>
              <a:rPr lang="en-US" sz="800" b="1" u="none" kern="1200" dirty="0" smtClean="0">
                <a:solidFill>
                  <a:srgbClr val="00B050"/>
                </a:solidFill>
                <a:effectLst>
                  <a:innerShdw blurRad="63500" dist="50800" dir="13500000">
                    <a:prstClr val="black">
                      <a:alpha val="50000"/>
                    </a:prstClr>
                  </a:innerShdw>
                </a:effectLst>
                <a:latin typeface="Calibri" pitchFamily="34" charset="0"/>
                <a:ea typeface="+mn-ea"/>
                <a:cs typeface="+mn-cs"/>
              </a:rPr>
              <a:t>UNCLASSIFIED//FOUO</a:t>
            </a:r>
            <a:endParaRPr lang="en-US" sz="800" b="1" u="sng" kern="1200" dirty="0">
              <a:solidFill>
                <a:srgbClr val="00B050"/>
              </a:solidFill>
              <a:effectLst>
                <a:innerShdw blurRad="63500" dist="50800" dir="13500000">
                  <a:prstClr val="black">
                    <a:alpha val="50000"/>
                  </a:prstClr>
                </a:innerShdw>
              </a:effectLst>
              <a:latin typeface="Calibri"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86D80-51F5-49D3-844B-55FFEB825B07}" type="slidenum">
              <a:rPr lang="en-US" smtClean="0"/>
              <a:pPr/>
              <a:t>‹#›</a:t>
            </a:fld>
            <a:endParaRPr lang="en-US" dirty="0"/>
          </a:p>
        </p:txBody>
      </p:sp>
      <p:sp>
        <p:nvSpPr>
          <p:cNvPr id="8" name="Text Placeholder 7"/>
          <p:cNvSpPr>
            <a:spLocks noGrp="1"/>
          </p:cNvSpPr>
          <p:nvPr>
            <p:ph type="body" sz="quarter" idx="13"/>
          </p:nvPr>
        </p:nvSpPr>
        <p:spPr>
          <a:xfrm>
            <a:off x="228600" y="2667000"/>
            <a:ext cx="8610600" cy="1295400"/>
          </a:xfrm>
        </p:spPr>
        <p:txBody>
          <a:bodyPr anchor="ctr">
            <a:noAutofit/>
          </a:bodyPr>
          <a:lstStyle>
            <a:lvl1pPr algn="ctr">
              <a:buNone/>
              <a:defRPr lang="en-US" sz="6000" b="1" i="1" kern="1200" dirty="0" smtClean="0">
                <a:solidFill>
                  <a:srgbClr val="0A00DA"/>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4"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86D80-51F5-49D3-844B-55FFEB825B07}" type="slidenum">
              <a:rPr lang="en-US" smtClean="0"/>
              <a:pPr/>
              <a:t>‹#›</a:t>
            </a:fld>
            <a:endParaRPr lang="en-US" dirty="0"/>
          </a:p>
        </p:txBody>
      </p:sp>
      <p:sp>
        <p:nvSpPr>
          <p:cNvPr id="5" name="TextBox 4"/>
          <p:cNvSpPr txBox="1"/>
          <p:nvPr userDrawn="1"/>
        </p:nvSpPr>
        <p:spPr>
          <a:xfrm>
            <a:off x="0" y="6581001"/>
            <a:ext cx="6400800" cy="276999"/>
          </a:xfrm>
          <a:prstGeom prst="rect">
            <a:avLst/>
          </a:prstGeom>
          <a:noFill/>
        </p:spPr>
        <p:txBody>
          <a:bodyPr wrap="square" rtlCol="0">
            <a:spAutoFit/>
          </a:bodyPr>
          <a:lstStyle/>
          <a:p>
            <a:r>
              <a:rPr lang="en-US" sz="1200" b="1" dirty="0" smtClean="0"/>
              <a:t>As of: 15 Oct</a:t>
            </a:r>
            <a:r>
              <a:rPr lang="en-US" sz="1200" b="1" baseline="0" dirty="0" smtClean="0"/>
              <a:t> </a:t>
            </a:r>
            <a:r>
              <a:rPr lang="en-US" sz="1200" b="1" dirty="0" smtClean="0"/>
              <a:t>15 </a:t>
            </a:r>
            <a:r>
              <a:rPr lang="en-US" sz="1200" b="1" dirty="0" smtClean="0">
                <a:hlinkClick r:id="rId2"/>
              </a:rPr>
              <a:t>kendrick.d.fanniel2.mil@mail.mil</a:t>
            </a:r>
            <a:r>
              <a:rPr lang="en-US" sz="1200" b="1" dirty="0" smtClean="0"/>
              <a:t>  910-432-4731</a:t>
            </a:r>
            <a:endParaRPr lang="en-US" sz="1200" b="1" dirty="0"/>
          </a:p>
        </p:txBody>
      </p:sp>
      <p:sp>
        <p:nvSpPr>
          <p:cNvPr id="7" name="Text Box 10"/>
          <p:cNvSpPr txBox="1">
            <a:spLocks noChangeArrowheads="1"/>
          </p:cNvSpPr>
          <p:nvPr userDrawn="1"/>
        </p:nvSpPr>
        <p:spPr bwMode="auto">
          <a:xfrm>
            <a:off x="7644400" y="6644179"/>
            <a:ext cx="1499600" cy="215030"/>
          </a:xfrm>
          <a:prstGeom prst="rect">
            <a:avLst/>
          </a:prstGeom>
          <a:noFill/>
          <a:ln w="9525">
            <a:noFill/>
            <a:miter lim="800000"/>
            <a:headEnd/>
            <a:tailEnd/>
          </a:ln>
          <a:effectLst/>
        </p:spPr>
        <p:txBody>
          <a:bodyPr wrap="square" lIns="91044" tIns="45515" rIns="91044" bIns="45515" anchor="b">
            <a:spAutoFit/>
          </a:bodyPr>
          <a:lstStyle/>
          <a:p>
            <a:pPr algn="r" rtl="0">
              <a:spcBef>
                <a:spcPct val="50000"/>
              </a:spcBef>
              <a:defRPr/>
            </a:pPr>
            <a:r>
              <a:rPr lang="en-US" sz="800" b="1" u="none" kern="1200" dirty="0" smtClean="0">
                <a:solidFill>
                  <a:srgbClr val="00B050"/>
                </a:solidFill>
                <a:effectLst>
                  <a:innerShdw blurRad="63500" dist="50800" dir="13500000">
                    <a:prstClr val="black">
                      <a:alpha val="50000"/>
                    </a:prstClr>
                  </a:innerShdw>
                </a:effectLst>
                <a:latin typeface="Calibri" pitchFamily="34" charset="0"/>
                <a:ea typeface="+mn-ea"/>
                <a:cs typeface="+mn-cs"/>
              </a:rPr>
              <a:t>UNCLASSIFIED//FOUO</a:t>
            </a:r>
            <a:endParaRPr lang="en-US" sz="800" b="1" u="sng" kern="1200" dirty="0">
              <a:solidFill>
                <a:srgbClr val="00B050"/>
              </a:solidFill>
              <a:effectLst>
                <a:innerShdw blurRad="63500" dist="50800" dir="13500000">
                  <a:prstClr val="black">
                    <a:alpha val="50000"/>
                  </a:prstClr>
                </a:innerShdw>
              </a:effectLst>
              <a:latin typeface="Calibri"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normAutofit/>
          </a:bodyPr>
          <a:lstStyle>
            <a:lvl1pPr algn="r" defTabSz="914400" rtl="0" eaLnBrk="1" latinLnBrk="0" hangingPunct="1">
              <a:spcBef>
                <a:spcPct val="0"/>
              </a:spcBef>
              <a:buNone/>
              <a:defRPr kumimoji="0" lang="en-US" sz="3200" b="1" i="1" u="none" strike="noStrike" kern="1200" cap="none" spc="0" normalizeH="0" baseline="0" noProof="0" dirty="0">
                <a:ln>
                  <a:noFill/>
                </a:ln>
                <a:solidFill>
                  <a:srgbClr val="0A00DA"/>
                </a:solidFill>
                <a:effectLst/>
                <a:uLnTx/>
                <a:uFillTx/>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1386D80-51F5-49D3-844B-55FFEB825B07}" type="slidenum">
              <a:rPr lang="en-US" smtClean="0"/>
              <a:pPr/>
              <a:t>‹#›</a:t>
            </a:fld>
            <a:endParaRPr lang="en-US" dirty="0"/>
          </a:p>
        </p:txBody>
      </p:sp>
      <p:grpSp>
        <p:nvGrpSpPr>
          <p:cNvPr id="67" name="Group 26"/>
          <p:cNvGrpSpPr/>
          <p:nvPr userDrawn="1"/>
        </p:nvGrpSpPr>
        <p:grpSpPr>
          <a:xfrm>
            <a:off x="914400" y="777940"/>
            <a:ext cx="8074175" cy="77925"/>
            <a:chOff x="762000" y="990600"/>
            <a:chExt cx="7924799" cy="76200"/>
          </a:xfrm>
          <a:solidFill>
            <a:srgbClr val="0A00DA"/>
          </a:solidFill>
        </p:grpSpPr>
        <p:grpSp>
          <p:nvGrpSpPr>
            <p:cNvPr id="68" name="Group 26"/>
            <p:cNvGrpSpPr>
              <a:grpSpLocks/>
            </p:cNvGrpSpPr>
            <p:nvPr/>
          </p:nvGrpSpPr>
          <p:grpSpPr bwMode="auto">
            <a:xfrm>
              <a:off x="8511232" y="990600"/>
              <a:ext cx="175567" cy="76200"/>
              <a:chOff x="5489" y="439"/>
              <a:chExt cx="123" cy="181"/>
            </a:xfrm>
            <a:grpFill/>
          </p:grpSpPr>
          <p:sp>
            <p:nvSpPr>
              <p:cNvPr id="83"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4"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69" name="Group 29"/>
            <p:cNvGrpSpPr>
              <a:grpSpLocks/>
            </p:cNvGrpSpPr>
            <p:nvPr/>
          </p:nvGrpSpPr>
          <p:grpSpPr bwMode="auto">
            <a:xfrm>
              <a:off x="8045888" y="990600"/>
              <a:ext cx="389673" cy="76200"/>
              <a:chOff x="5163" y="439"/>
              <a:chExt cx="273" cy="181"/>
            </a:xfrm>
            <a:grpFill/>
          </p:grpSpPr>
          <p:sp>
            <p:nvSpPr>
              <p:cNvPr id="81"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2"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70" name="Group 32"/>
            <p:cNvGrpSpPr>
              <a:grpSpLocks/>
            </p:cNvGrpSpPr>
            <p:nvPr/>
          </p:nvGrpSpPr>
          <p:grpSpPr bwMode="auto">
            <a:xfrm>
              <a:off x="7400732" y="990600"/>
              <a:ext cx="568096" cy="76200"/>
              <a:chOff x="4711" y="439"/>
              <a:chExt cx="398" cy="181"/>
            </a:xfrm>
            <a:grpFill/>
          </p:grpSpPr>
          <p:sp>
            <p:nvSpPr>
              <p:cNvPr id="79"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0"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71" name="Group 35"/>
            <p:cNvGrpSpPr>
              <a:grpSpLocks/>
            </p:cNvGrpSpPr>
            <p:nvPr/>
          </p:nvGrpSpPr>
          <p:grpSpPr bwMode="auto">
            <a:xfrm>
              <a:off x="5545141" y="990600"/>
              <a:ext cx="1777087" cy="76200"/>
              <a:chOff x="3411" y="439"/>
              <a:chExt cx="1245" cy="181"/>
            </a:xfrm>
            <a:grpFill/>
          </p:grpSpPr>
          <p:sp>
            <p:nvSpPr>
              <p:cNvPr id="75"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6"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7"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8"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72" name="Group 40"/>
            <p:cNvGrpSpPr>
              <a:grpSpLocks/>
            </p:cNvGrpSpPr>
            <p:nvPr/>
          </p:nvGrpSpPr>
          <p:grpSpPr bwMode="auto">
            <a:xfrm>
              <a:off x="762000" y="990600"/>
              <a:ext cx="4704634" cy="76200"/>
              <a:chOff x="60" y="439"/>
              <a:chExt cx="3296" cy="181"/>
            </a:xfrm>
            <a:grpFill/>
          </p:grpSpPr>
          <p:sp>
            <p:nvSpPr>
              <p:cNvPr id="73"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4"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grpSp>
        <p:nvGrpSpPr>
          <p:cNvPr id="24" name="Group 23"/>
          <p:cNvGrpSpPr/>
          <p:nvPr userDrawn="1"/>
        </p:nvGrpSpPr>
        <p:grpSpPr>
          <a:xfrm>
            <a:off x="24934" y="148576"/>
            <a:ext cx="865639" cy="856265"/>
            <a:chOff x="24934" y="148576"/>
            <a:chExt cx="865639" cy="856265"/>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26" name="Group 25"/>
            <p:cNvGrpSpPr>
              <a:grpSpLocks noChangeAspect="1"/>
            </p:cNvGrpSpPr>
            <p:nvPr userDrawn="1"/>
          </p:nvGrpSpPr>
          <p:grpSpPr bwMode="auto">
            <a:xfrm>
              <a:off x="320008" y="261139"/>
              <a:ext cx="570565" cy="743702"/>
              <a:chOff x="5142" y="152"/>
              <a:chExt cx="461" cy="612"/>
            </a:xfrm>
          </p:grpSpPr>
          <p:sp>
            <p:nvSpPr>
              <p:cNvPr id="27" name="Freeform 26"/>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8" name="Freeform 27"/>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9" name="Freeform 28"/>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0" name="Freeform 29"/>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1" name="Freeform 30"/>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2" name="Freeform 31"/>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3" name="Freeform 32"/>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4" name="Freeform 33"/>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5" name="Freeform 34"/>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6" name="Rectangle 35"/>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7" name="Freeform 36"/>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8" name="Freeform 37"/>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9" name="Freeform 38"/>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0" name="Freeform 39"/>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1" name="Freeform 40"/>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2" name="Freeform 41"/>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3" name="Freeform 42"/>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4" name="Freeform 43"/>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5" name="Freeform 44"/>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6" name="Freeform 45"/>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7" name="Freeform 46"/>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8" name="Freeform 47"/>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9" name="Freeform 48"/>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0" name="Freeform 49"/>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1" name="Freeform 50"/>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2" name="Freeform 51"/>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3" name="Freeform 52"/>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
        <p:nvSpPr>
          <p:cNvPr id="54"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86D80-51F5-49D3-844B-55FFEB825B07}" type="slidenum">
              <a:rPr lang="en-US" smtClean="0"/>
              <a:pPr/>
              <a:t>‹#›</a:t>
            </a:fld>
            <a:endParaRPr lang="en-US" dirty="0"/>
          </a:p>
        </p:txBody>
      </p:sp>
      <p:sp>
        <p:nvSpPr>
          <p:cNvPr id="56" name="Text Box 10"/>
          <p:cNvSpPr txBox="1">
            <a:spLocks noChangeArrowheads="1"/>
          </p:cNvSpPr>
          <p:nvPr userDrawn="1"/>
        </p:nvSpPr>
        <p:spPr bwMode="auto">
          <a:xfrm>
            <a:off x="7644400" y="6644179"/>
            <a:ext cx="1499600" cy="215030"/>
          </a:xfrm>
          <a:prstGeom prst="rect">
            <a:avLst/>
          </a:prstGeom>
          <a:noFill/>
          <a:ln w="9525">
            <a:noFill/>
            <a:miter lim="800000"/>
            <a:headEnd/>
            <a:tailEnd/>
          </a:ln>
          <a:effectLst/>
        </p:spPr>
        <p:txBody>
          <a:bodyPr wrap="square" lIns="91044" tIns="45515" rIns="91044" bIns="45515" anchor="b">
            <a:spAutoFit/>
          </a:bodyPr>
          <a:lstStyle/>
          <a:p>
            <a:pPr algn="r" rtl="0">
              <a:spcBef>
                <a:spcPct val="50000"/>
              </a:spcBef>
              <a:defRPr/>
            </a:pPr>
            <a:r>
              <a:rPr lang="en-US" sz="800" b="1" u="none" kern="1200" dirty="0" smtClean="0">
                <a:solidFill>
                  <a:srgbClr val="00B050"/>
                </a:solidFill>
                <a:effectLst>
                  <a:innerShdw blurRad="63500" dist="50800" dir="13500000">
                    <a:prstClr val="black">
                      <a:alpha val="50000"/>
                    </a:prstClr>
                  </a:innerShdw>
                </a:effectLst>
                <a:latin typeface="Calibri" pitchFamily="34" charset="0"/>
                <a:ea typeface="+mn-ea"/>
                <a:cs typeface="+mn-cs"/>
              </a:rPr>
              <a:t>UNCLASSIFIED//FOUO</a:t>
            </a:r>
            <a:endParaRPr lang="en-US" sz="800" b="1" u="sng" kern="1200" dirty="0">
              <a:solidFill>
                <a:srgbClr val="00B050"/>
              </a:solidFill>
              <a:effectLst>
                <a:innerShdw blurRad="63500" dist="50800" dir="13500000">
                  <a:prstClr val="black">
                    <a:alpha val="50000"/>
                  </a:prstClr>
                </a:innerShdw>
              </a:effectLst>
              <a:latin typeface="Calibri"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solidFill>
                  <a:srgbClr val="0A00D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solidFill>
                  <a:srgbClr val="0A00D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41386D80-51F5-49D3-844B-55FFEB825B07}" type="slidenum">
              <a:rPr lang="en-US" smtClean="0"/>
              <a:pPr/>
              <a:t>‹#›</a:t>
            </a:fld>
            <a:endParaRPr lang="en-US" dirty="0"/>
          </a:p>
        </p:txBody>
      </p:sp>
      <p:grpSp>
        <p:nvGrpSpPr>
          <p:cNvPr id="68" name="Group 26"/>
          <p:cNvGrpSpPr/>
          <p:nvPr userDrawn="1"/>
        </p:nvGrpSpPr>
        <p:grpSpPr>
          <a:xfrm>
            <a:off x="914400" y="777940"/>
            <a:ext cx="8074175" cy="77925"/>
            <a:chOff x="762000" y="990600"/>
            <a:chExt cx="7924799" cy="76200"/>
          </a:xfrm>
          <a:solidFill>
            <a:srgbClr val="0A00DA"/>
          </a:solidFill>
        </p:grpSpPr>
        <p:grpSp>
          <p:nvGrpSpPr>
            <p:cNvPr id="69" name="Group 26"/>
            <p:cNvGrpSpPr>
              <a:grpSpLocks/>
            </p:cNvGrpSpPr>
            <p:nvPr/>
          </p:nvGrpSpPr>
          <p:grpSpPr bwMode="auto">
            <a:xfrm>
              <a:off x="8511232" y="990600"/>
              <a:ext cx="175567" cy="76200"/>
              <a:chOff x="5489" y="439"/>
              <a:chExt cx="123" cy="181"/>
            </a:xfrm>
            <a:grpFill/>
          </p:grpSpPr>
          <p:sp>
            <p:nvSpPr>
              <p:cNvPr id="84"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5"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70" name="Group 29"/>
            <p:cNvGrpSpPr>
              <a:grpSpLocks/>
            </p:cNvGrpSpPr>
            <p:nvPr/>
          </p:nvGrpSpPr>
          <p:grpSpPr bwMode="auto">
            <a:xfrm>
              <a:off x="8045888" y="990600"/>
              <a:ext cx="389673" cy="76200"/>
              <a:chOff x="5163" y="439"/>
              <a:chExt cx="273" cy="181"/>
            </a:xfrm>
            <a:grpFill/>
          </p:grpSpPr>
          <p:sp>
            <p:nvSpPr>
              <p:cNvPr id="82"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3"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71" name="Group 32"/>
            <p:cNvGrpSpPr>
              <a:grpSpLocks/>
            </p:cNvGrpSpPr>
            <p:nvPr/>
          </p:nvGrpSpPr>
          <p:grpSpPr bwMode="auto">
            <a:xfrm>
              <a:off x="7400732" y="990600"/>
              <a:ext cx="568096" cy="76200"/>
              <a:chOff x="4711" y="439"/>
              <a:chExt cx="398" cy="181"/>
            </a:xfrm>
            <a:grpFill/>
          </p:grpSpPr>
          <p:sp>
            <p:nvSpPr>
              <p:cNvPr id="80"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1"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72" name="Group 35"/>
            <p:cNvGrpSpPr>
              <a:grpSpLocks/>
            </p:cNvGrpSpPr>
            <p:nvPr/>
          </p:nvGrpSpPr>
          <p:grpSpPr bwMode="auto">
            <a:xfrm>
              <a:off x="5545141" y="990600"/>
              <a:ext cx="1777087" cy="76200"/>
              <a:chOff x="3411" y="439"/>
              <a:chExt cx="1245" cy="181"/>
            </a:xfrm>
            <a:grpFill/>
          </p:grpSpPr>
          <p:sp>
            <p:nvSpPr>
              <p:cNvPr id="76"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7"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8"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9"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73" name="Group 40"/>
            <p:cNvGrpSpPr>
              <a:grpSpLocks/>
            </p:cNvGrpSpPr>
            <p:nvPr/>
          </p:nvGrpSpPr>
          <p:grpSpPr bwMode="auto">
            <a:xfrm>
              <a:off x="762000" y="990600"/>
              <a:ext cx="4704634" cy="76200"/>
              <a:chOff x="60" y="439"/>
              <a:chExt cx="3296" cy="181"/>
            </a:xfrm>
            <a:grpFill/>
          </p:grpSpPr>
          <p:sp>
            <p:nvSpPr>
              <p:cNvPr id="74"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75"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grpSp>
        <p:nvGrpSpPr>
          <p:cNvPr id="26" name="Group 25"/>
          <p:cNvGrpSpPr/>
          <p:nvPr userDrawn="1"/>
        </p:nvGrpSpPr>
        <p:grpSpPr>
          <a:xfrm>
            <a:off x="24934" y="148576"/>
            <a:ext cx="865639" cy="856265"/>
            <a:chOff x="24934" y="148576"/>
            <a:chExt cx="865639" cy="856265"/>
          </a:xfrm>
        </p:grpSpPr>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28" name="Group 27"/>
            <p:cNvGrpSpPr>
              <a:grpSpLocks noChangeAspect="1"/>
            </p:cNvGrpSpPr>
            <p:nvPr userDrawn="1"/>
          </p:nvGrpSpPr>
          <p:grpSpPr bwMode="auto">
            <a:xfrm>
              <a:off x="320008" y="261139"/>
              <a:ext cx="570565" cy="743702"/>
              <a:chOff x="5142" y="152"/>
              <a:chExt cx="461" cy="612"/>
            </a:xfrm>
          </p:grpSpPr>
          <p:sp>
            <p:nvSpPr>
              <p:cNvPr id="29" name="Freeform 28"/>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0" name="Freeform 29"/>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1" name="Freeform 30"/>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2" name="Freeform 31"/>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3" name="Freeform 32"/>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4" name="Freeform 33"/>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5" name="Freeform 34"/>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6" name="Freeform 35"/>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7" name="Freeform 36"/>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8" name="Rectangle 37"/>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9" name="Freeform 38"/>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0" name="Freeform 39"/>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1" name="Freeform 40"/>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2" name="Freeform 41"/>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3" name="Freeform 42"/>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4" name="Freeform 43"/>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5" name="Freeform 44"/>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6" name="Freeform 45"/>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7" name="Freeform 46"/>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8" name="Freeform 47"/>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9" name="Freeform 48"/>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0" name="Freeform 49"/>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1" name="Freeform 50"/>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2" name="Freeform 51"/>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3" name="Freeform 52"/>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4" name="Freeform 53"/>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5" name="Freeform 54"/>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
        <p:nvSpPr>
          <p:cNvPr id="56"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86D80-51F5-49D3-844B-55FFEB825B07}" type="slidenum">
              <a:rPr lang="en-US" smtClean="0"/>
              <a:pPr/>
              <a:t>‹#›</a:t>
            </a:fld>
            <a:endParaRPr lang="en-US" dirty="0"/>
          </a:p>
        </p:txBody>
      </p:sp>
      <p:sp>
        <p:nvSpPr>
          <p:cNvPr id="57" name="TextBox 56"/>
          <p:cNvSpPr txBox="1"/>
          <p:nvPr userDrawn="1"/>
        </p:nvSpPr>
        <p:spPr>
          <a:xfrm>
            <a:off x="0" y="6581001"/>
            <a:ext cx="6400800" cy="276999"/>
          </a:xfrm>
          <a:prstGeom prst="rect">
            <a:avLst/>
          </a:prstGeom>
          <a:noFill/>
        </p:spPr>
        <p:txBody>
          <a:bodyPr wrap="square" rtlCol="0">
            <a:spAutoFit/>
          </a:bodyPr>
          <a:lstStyle/>
          <a:p>
            <a:r>
              <a:rPr lang="en-US" sz="1200" b="1" dirty="0" smtClean="0"/>
              <a:t>As of: 15 Oct</a:t>
            </a:r>
            <a:r>
              <a:rPr lang="en-US" sz="1200" b="1" baseline="0" dirty="0" smtClean="0"/>
              <a:t> </a:t>
            </a:r>
            <a:r>
              <a:rPr lang="en-US" sz="1200" b="1" dirty="0" smtClean="0"/>
              <a:t>15 </a:t>
            </a:r>
            <a:r>
              <a:rPr lang="en-US" sz="1200" b="1" dirty="0" smtClean="0">
                <a:hlinkClick r:id="rId3"/>
              </a:rPr>
              <a:t>kendrick.d.fanniel2.mil@mail.mil</a:t>
            </a:r>
            <a:r>
              <a:rPr lang="en-US" sz="1200" b="1" dirty="0" smtClean="0"/>
              <a:t>  910-432-4731</a:t>
            </a:r>
            <a:endParaRPr lang="en-US" sz="1200" b="1" dirty="0"/>
          </a:p>
        </p:txBody>
      </p:sp>
      <p:sp>
        <p:nvSpPr>
          <p:cNvPr id="58" name="Text Box 10"/>
          <p:cNvSpPr txBox="1">
            <a:spLocks noChangeArrowheads="1"/>
          </p:cNvSpPr>
          <p:nvPr userDrawn="1"/>
        </p:nvSpPr>
        <p:spPr bwMode="auto">
          <a:xfrm>
            <a:off x="7644400" y="6644179"/>
            <a:ext cx="1499600" cy="215030"/>
          </a:xfrm>
          <a:prstGeom prst="rect">
            <a:avLst/>
          </a:prstGeom>
          <a:noFill/>
          <a:ln w="9525">
            <a:noFill/>
            <a:miter lim="800000"/>
            <a:headEnd/>
            <a:tailEnd/>
          </a:ln>
          <a:effectLst/>
        </p:spPr>
        <p:txBody>
          <a:bodyPr wrap="square" lIns="91044" tIns="45515" rIns="91044" bIns="45515" anchor="b">
            <a:spAutoFit/>
          </a:bodyPr>
          <a:lstStyle/>
          <a:p>
            <a:pPr algn="r" rtl="0">
              <a:spcBef>
                <a:spcPct val="50000"/>
              </a:spcBef>
              <a:defRPr/>
            </a:pPr>
            <a:r>
              <a:rPr lang="en-US" sz="800" b="1" u="none" kern="1200" dirty="0" smtClean="0">
                <a:solidFill>
                  <a:srgbClr val="00B050"/>
                </a:solidFill>
                <a:effectLst>
                  <a:innerShdw blurRad="63500" dist="50800" dir="13500000">
                    <a:prstClr val="black">
                      <a:alpha val="50000"/>
                    </a:prstClr>
                  </a:innerShdw>
                </a:effectLst>
                <a:latin typeface="Calibri" pitchFamily="34" charset="0"/>
                <a:ea typeface="+mn-ea"/>
                <a:cs typeface="+mn-cs"/>
              </a:rPr>
              <a:t>UNCLASSIFIED//FOUO</a:t>
            </a:r>
            <a:endParaRPr lang="en-US" sz="800" b="1" u="sng" kern="1200" dirty="0">
              <a:solidFill>
                <a:srgbClr val="00B050"/>
              </a:solidFill>
              <a:effectLst>
                <a:innerShdw blurRad="63500" dist="50800" dir="13500000">
                  <a:prstClr val="black">
                    <a:alpha val="50000"/>
                  </a:prstClr>
                </a:innerShdw>
              </a:effectLst>
              <a:latin typeface="Calibri"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G Update 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1386D80-51F5-49D3-844B-55FFEB825B07}" type="slidenum">
              <a:rPr lang="en-US" smtClean="0"/>
              <a:pPr/>
              <a:t>‹#›</a:t>
            </a:fld>
            <a:endParaRPr lang="en-US" dirty="0"/>
          </a:p>
        </p:txBody>
      </p:sp>
      <p:grpSp>
        <p:nvGrpSpPr>
          <p:cNvPr id="40" name="Group 39"/>
          <p:cNvGrpSpPr/>
          <p:nvPr userDrawn="1"/>
        </p:nvGrpSpPr>
        <p:grpSpPr>
          <a:xfrm>
            <a:off x="216128" y="1011511"/>
            <a:ext cx="8686800" cy="5707322"/>
            <a:chOff x="216128" y="1011511"/>
            <a:chExt cx="8686800" cy="5707322"/>
          </a:xfrm>
        </p:grpSpPr>
        <p:cxnSp>
          <p:nvCxnSpPr>
            <p:cNvPr id="35" name="Straight Connector 34"/>
            <p:cNvCxnSpPr/>
            <p:nvPr userDrawn="1"/>
          </p:nvCxnSpPr>
          <p:spPr>
            <a:xfrm flipH="1">
              <a:off x="4571999" y="1011511"/>
              <a:ext cx="0" cy="5707322"/>
            </a:xfrm>
            <a:prstGeom prst="line">
              <a:avLst/>
            </a:prstGeom>
            <a:ln>
              <a:solidFill>
                <a:srgbClr val="0A00DA"/>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216128" y="3856860"/>
              <a:ext cx="8686800" cy="16625"/>
            </a:xfrm>
            <a:prstGeom prst="line">
              <a:avLst/>
            </a:prstGeom>
            <a:ln>
              <a:solidFill>
                <a:srgbClr val="0A00DA"/>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userDrawn="1"/>
        </p:nvSpPr>
        <p:spPr>
          <a:xfrm>
            <a:off x="0" y="903442"/>
            <a:ext cx="4571999" cy="33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u="sng" dirty="0" smtClean="0">
                <a:solidFill>
                  <a:schemeClr val="tx1"/>
                </a:solidFill>
              </a:rPr>
              <a:t>1 - Completed</a:t>
            </a:r>
            <a:r>
              <a:rPr lang="en-US" sz="1400" b="1" u="sng" baseline="0" dirty="0" smtClean="0">
                <a:solidFill>
                  <a:schemeClr val="tx1"/>
                </a:solidFill>
              </a:rPr>
              <a:t> Actions </a:t>
            </a:r>
            <a:r>
              <a:rPr lang="en-US" sz="1400" b="1" u="sng" dirty="0" smtClean="0">
                <a:solidFill>
                  <a:schemeClr val="tx1"/>
                </a:solidFill>
              </a:rPr>
              <a:t>(Last</a:t>
            </a:r>
            <a:r>
              <a:rPr lang="en-US" sz="1400" b="1" u="sng" baseline="0" dirty="0" smtClean="0">
                <a:solidFill>
                  <a:schemeClr val="tx1"/>
                </a:solidFill>
              </a:rPr>
              <a:t> 14 Days)</a:t>
            </a:r>
            <a:endParaRPr lang="en-US" sz="1400" b="1" u="sng" dirty="0">
              <a:solidFill>
                <a:schemeClr val="tx1"/>
              </a:solidFill>
            </a:endParaRPr>
          </a:p>
        </p:txBody>
      </p:sp>
      <p:sp>
        <p:nvSpPr>
          <p:cNvPr id="43" name="Rectangle 42"/>
          <p:cNvSpPr/>
          <p:nvPr userDrawn="1"/>
        </p:nvSpPr>
        <p:spPr>
          <a:xfrm>
            <a:off x="4583086" y="903442"/>
            <a:ext cx="4558142" cy="33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u="sng" dirty="0" smtClean="0">
                <a:solidFill>
                  <a:schemeClr val="tx1"/>
                </a:solidFill>
              </a:rPr>
              <a:t>3 – Future Actions (Next 60 Days</a:t>
            </a:r>
            <a:r>
              <a:rPr lang="en-US" sz="1400" b="1" u="sng" baseline="0" dirty="0" smtClean="0">
                <a:solidFill>
                  <a:schemeClr val="tx1"/>
                </a:solidFill>
              </a:rPr>
              <a:t>)</a:t>
            </a:r>
            <a:endParaRPr lang="en-US" sz="1400" b="1" u="sng" dirty="0">
              <a:solidFill>
                <a:schemeClr val="tx1"/>
              </a:solidFill>
            </a:endParaRPr>
          </a:p>
        </p:txBody>
      </p:sp>
      <p:sp>
        <p:nvSpPr>
          <p:cNvPr id="44" name="Rectangle 43"/>
          <p:cNvSpPr/>
          <p:nvPr userDrawn="1"/>
        </p:nvSpPr>
        <p:spPr>
          <a:xfrm>
            <a:off x="-1" y="3788049"/>
            <a:ext cx="4583085" cy="33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u="sng" dirty="0" smtClean="0">
                <a:solidFill>
                  <a:schemeClr val="tx1"/>
                </a:solidFill>
              </a:rPr>
              <a:t>2 – Current Actions (Next 14 Days</a:t>
            </a:r>
            <a:r>
              <a:rPr lang="en-US" sz="1400" b="1" u="sng" baseline="0" dirty="0" smtClean="0">
                <a:solidFill>
                  <a:schemeClr val="tx1"/>
                </a:solidFill>
              </a:rPr>
              <a:t>)</a:t>
            </a:r>
            <a:endParaRPr lang="en-US" sz="1400" b="1" u="sng" dirty="0">
              <a:solidFill>
                <a:schemeClr val="tx1"/>
              </a:solidFill>
            </a:endParaRPr>
          </a:p>
        </p:txBody>
      </p:sp>
      <p:sp>
        <p:nvSpPr>
          <p:cNvPr id="45" name="Rectangle 44"/>
          <p:cNvSpPr/>
          <p:nvPr userDrawn="1"/>
        </p:nvSpPr>
        <p:spPr>
          <a:xfrm>
            <a:off x="4583084" y="3788049"/>
            <a:ext cx="4558143" cy="33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u="sng" dirty="0" smtClean="0">
                <a:solidFill>
                  <a:schemeClr val="tx1"/>
                </a:solidFill>
              </a:rPr>
              <a:t>4 - Assistance Requested / RFI</a:t>
            </a:r>
            <a:r>
              <a:rPr lang="en-US" sz="1400" b="1" u="sng" baseline="0" dirty="0" smtClean="0">
                <a:solidFill>
                  <a:schemeClr val="tx1"/>
                </a:solidFill>
              </a:rPr>
              <a:t> Feedback</a:t>
            </a:r>
            <a:endParaRPr lang="en-US" sz="1400" b="1" u="sng" dirty="0">
              <a:solidFill>
                <a:schemeClr val="tx1"/>
              </a:solidFill>
            </a:endParaRPr>
          </a:p>
        </p:txBody>
      </p:sp>
      <p:sp>
        <p:nvSpPr>
          <p:cNvPr id="47" name="Text Placeholder 46"/>
          <p:cNvSpPr>
            <a:spLocks noGrp="1"/>
          </p:cNvSpPr>
          <p:nvPr>
            <p:ph type="body" sz="quarter" idx="11"/>
          </p:nvPr>
        </p:nvSpPr>
        <p:spPr>
          <a:xfrm>
            <a:off x="66675" y="1238249"/>
            <a:ext cx="4405313" cy="2533475"/>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48" name="Text Placeholder 46"/>
          <p:cNvSpPr>
            <a:spLocks noGrp="1"/>
          </p:cNvSpPr>
          <p:nvPr>
            <p:ph type="body" sz="quarter" idx="12"/>
          </p:nvPr>
        </p:nvSpPr>
        <p:spPr>
          <a:xfrm>
            <a:off x="4638674" y="1238249"/>
            <a:ext cx="4405313" cy="2533475"/>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49" name="Text Placeholder 46"/>
          <p:cNvSpPr>
            <a:spLocks noGrp="1"/>
          </p:cNvSpPr>
          <p:nvPr>
            <p:ph type="body" sz="quarter" idx="13"/>
          </p:nvPr>
        </p:nvSpPr>
        <p:spPr>
          <a:xfrm>
            <a:off x="4659498" y="4050211"/>
            <a:ext cx="4405313" cy="2530789"/>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50" name="Text Placeholder 46"/>
          <p:cNvSpPr>
            <a:spLocks noGrp="1"/>
          </p:cNvSpPr>
          <p:nvPr>
            <p:ph type="body" sz="quarter" idx="14"/>
          </p:nvPr>
        </p:nvSpPr>
        <p:spPr>
          <a:xfrm>
            <a:off x="66674" y="4050211"/>
            <a:ext cx="4405313" cy="2530789"/>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grpSp>
        <p:nvGrpSpPr>
          <p:cNvPr id="80" name="Group 26"/>
          <p:cNvGrpSpPr/>
          <p:nvPr userDrawn="1"/>
        </p:nvGrpSpPr>
        <p:grpSpPr>
          <a:xfrm>
            <a:off x="914400" y="777940"/>
            <a:ext cx="8074175" cy="77925"/>
            <a:chOff x="762000" y="990600"/>
            <a:chExt cx="7924799" cy="76200"/>
          </a:xfrm>
          <a:solidFill>
            <a:srgbClr val="0A00DA"/>
          </a:solidFill>
        </p:grpSpPr>
        <p:grpSp>
          <p:nvGrpSpPr>
            <p:cNvPr id="81" name="Group 26"/>
            <p:cNvGrpSpPr>
              <a:grpSpLocks/>
            </p:cNvGrpSpPr>
            <p:nvPr/>
          </p:nvGrpSpPr>
          <p:grpSpPr bwMode="auto">
            <a:xfrm>
              <a:off x="8511232" y="990600"/>
              <a:ext cx="175567" cy="76200"/>
              <a:chOff x="5489" y="439"/>
              <a:chExt cx="123" cy="181"/>
            </a:xfrm>
            <a:grpFill/>
          </p:grpSpPr>
          <p:sp>
            <p:nvSpPr>
              <p:cNvPr id="96"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97"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82" name="Group 29"/>
            <p:cNvGrpSpPr>
              <a:grpSpLocks/>
            </p:cNvGrpSpPr>
            <p:nvPr/>
          </p:nvGrpSpPr>
          <p:grpSpPr bwMode="auto">
            <a:xfrm>
              <a:off x="8045888" y="990600"/>
              <a:ext cx="389673" cy="76200"/>
              <a:chOff x="5163" y="439"/>
              <a:chExt cx="273" cy="181"/>
            </a:xfrm>
            <a:grpFill/>
          </p:grpSpPr>
          <p:sp>
            <p:nvSpPr>
              <p:cNvPr id="94"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95"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83" name="Group 32"/>
            <p:cNvGrpSpPr>
              <a:grpSpLocks/>
            </p:cNvGrpSpPr>
            <p:nvPr/>
          </p:nvGrpSpPr>
          <p:grpSpPr bwMode="auto">
            <a:xfrm>
              <a:off x="7400732" y="990600"/>
              <a:ext cx="568096" cy="76200"/>
              <a:chOff x="4711" y="439"/>
              <a:chExt cx="398" cy="181"/>
            </a:xfrm>
            <a:grpFill/>
          </p:grpSpPr>
          <p:sp>
            <p:nvSpPr>
              <p:cNvPr id="92"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93"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84" name="Group 35"/>
            <p:cNvGrpSpPr>
              <a:grpSpLocks/>
            </p:cNvGrpSpPr>
            <p:nvPr/>
          </p:nvGrpSpPr>
          <p:grpSpPr bwMode="auto">
            <a:xfrm>
              <a:off x="5545141" y="990600"/>
              <a:ext cx="1777087" cy="76200"/>
              <a:chOff x="3411" y="439"/>
              <a:chExt cx="1245" cy="181"/>
            </a:xfrm>
            <a:grpFill/>
          </p:grpSpPr>
          <p:sp>
            <p:nvSpPr>
              <p:cNvPr id="88"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9"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90"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91"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nvGrpSpPr>
            <p:cNvPr id="85" name="Group 40"/>
            <p:cNvGrpSpPr>
              <a:grpSpLocks/>
            </p:cNvGrpSpPr>
            <p:nvPr/>
          </p:nvGrpSpPr>
          <p:grpSpPr bwMode="auto">
            <a:xfrm>
              <a:off x="762000" y="990600"/>
              <a:ext cx="4704634" cy="76200"/>
              <a:chOff x="60" y="439"/>
              <a:chExt cx="3296" cy="181"/>
            </a:xfrm>
            <a:grpFill/>
          </p:grpSpPr>
          <p:sp>
            <p:nvSpPr>
              <p:cNvPr id="86"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sp>
            <p:nvSpPr>
              <p:cNvPr id="87"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rtl="0">
                  <a:defRPr/>
                </a:pPr>
                <a:endParaRPr lang="en-US" kern="1200" dirty="0">
                  <a:solidFill>
                    <a:prstClr val="black"/>
                  </a:solidFill>
                  <a:latin typeface="Arial" charset="0"/>
                  <a:ea typeface="+mn-ea"/>
                  <a:cs typeface="Arial" charset="0"/>
                </a:endParaRPr>
              </a:p>
            </p:txBody>
          </p:sp>
        </p:grpSp>
      </p:grpSp>
      <p:grpSp>
        <p:nvGrpSpPr>
          <p:cNvPr id="33" name="Group 32"/>
          <p:cNvGrpSpPr/>
          <p:nvPr userDrawn="1"/>
        </p:nvGrpSpPr>
        <p:grpSpPr>
          <a:xfrm>
            <a:off x="24934" y="148576"/>
            <a:ext cx="865639" cy="856265"/>
            <a:chOff x="24934" y="148576"/>
            <a:chExt cx="865639" cy="856265"/>
          </a:xfrm>
        </p:grpSpPr>
        <p:pic>
          <p:nvPicPr>
            <p:cNvPr id="34" name="Picture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2" t="6762" r="3905" b="6890"/>
            <a:stretch/>
          </p:blipFill>
          <p:spPr>
            <a:xfrm>
              <a:off x="24934" y="148576"/>
              <a:ext cx="603120" cy="753900"/>
            </a:xfrm>
            <a:prstGeom prst="rect">
              <a:avLst/>
            </a:prstGeom>
          </p:spPr>
        </p:pic>
        <p:grpSp>
          <p:nvGrpSpPr>
            <p:cNvPr id="37" name="Group 36"/>
            <p:cNvGrpSpPr>
              <a:grpSpLocks noChangeAspect="1"/>
            </p:cNvGrpSpPr>
            <p:nvPr userDrawn="1"/>
          </p:nvGrpSpPr>
          <p:grpSpPr bwMode="auto">
            <a:xfrm>
              <a:off x="320008" y="261139"/>
              <a:ext cx="570565" cy="743702"/>
              <a:chOff x="5142" y="152"/>
              <a:chExt cx="461" cy="612"/>
            </a:xfrm>
          </p:grpSpPr>
          <p:sp>
            <p:nvSpPr>
              <p:cNvPr id="38" name="Freeform 37"/>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9" name="Freeform 38"/>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1" name="Freeform 40"/>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46" name="Freeform 45"/>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1" name="Freeform 50"/>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2" name="Freeform 51"/>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3" name="Freeform 52"/>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4" name="Freeform 53"/>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5" name="Freeform 54"/>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6" name="Rectangle 55"/>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7" name="Freeform 56"/>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8" name="Freeform 57"/>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59" name="Freeform 58"/>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0" name="Freeform 59"/>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1" name="Freeform 60"/>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2" name="Freeform 61"/>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3" name="Freeform 62"/>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4" name="Freeform 63"/>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5" name="Freeform 64"/>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6" name="Freeform 65"/>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7" name="Freeform 66"/>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8" name="Freeform 67"/>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69" name="Freeform 68"/>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0" name="Freeform 69"/>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1" name="Freeform 70"/>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2" name="Freeform 71"/>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73" name="Freeform 72"/>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sp>
        <p:nvSpPr>
          <p:cNvPr id="74"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386D80-51F5-49D3-844B-55FFEB825B07}" type="slidenum">
              <a:rPr lang="en-US" smtClean="0"/>
              <a:pPr/>
              <a:t>‹#›</a:t>
            </a:fld>
            <a:endParaRPr lang="en-US" dirty="0"/>
          </a:p>
        </p:txBody>
      </p:sp>
      <p:sp>
        <p:nvSpPr>
          <p:cNvPr id="75" name="TextBox 74"/>
          <p:cNvSpPr txBox="1"/>
          <p:nvPr userDrawn="1"/>
        </p:nvSpPr>
        <p:spPr>
          <a:xfrm>
            <a:off x="0" y="6581001"/>
            <a:ext cx="6400800" cy="276999"/>
          </a:xfrm>
          <a:prstGeom prst="rect">
            <a:avLst/>
          </a:prstGeom>
          <a:noFill/>
        </p:spPr>
        <p:txBody>
          <a:bodyPr wrap="square" rtlCol="0">
            <a:spAutoFit/>
          </a:bodyPr>
          <a:lstStyle/>
          <a:p>
            <a:r>
              <a:rPr lang="en-US" sz="1200" b="1" dirty="0" smtClean="0"/>
              <a:t>As of: 15 Oct</a:t>
            </a:r>
            <a:r>
              <a:rPr lang="en-US" sz="1200" b="1" baseline="0" dirty="0" smtClean="0"/>
              <a:t> </a:t>
            </a:r>
            <a:r>
              <a:rPr lang="en-US" sz="1200" b="1" dirty="0" smtClean="0"/>
              <a:t>15 </a:t>
            </a:r>
            <a:r>
              <a:rPr lang="en-US" sz="1200" b="1" dirty="0" smtClean="0">
                <a:hlinkClick r:id="rId3"/>
              </a:rPr>
              <a:t>kendrick.d.fanniel2.mil@mail.mil</a:t>
            </a:r>
            <a:r>
              <a:rPr lang="en-US" sz="1200" b="1" dirty="0" smtClean="0"/>
              <a:t>  910-432-4731</a:t>
            </a:r>
            <a:endParaRPr lang="en-US" sz="1200" b="1" dirty="0"/>
          </a:p>
        </p:txBody>
      </p:sp>
      <p:sp>
        <p:nvSpPr>
          <p:cNvPr id="76" name="Text Box 10"/>
          <p:cNvSpPr txBox="1">
            <a:spLocks noChangeArrowheads="1"/>
          </p:cNvSpPr>
          <p:nvPr userDrawn="1"/>
        </p:nvSpPr>
        <p:spPr bwMode="auto">
          <a:xfrm>
            <a:off x="7644400" y="6644179"/>
            <a:ext cx="1499600" cy="215030"/>
          </a:xfrm>
          <a:prstGeom prst="rect">
            <a:avLst/>
          </a:prstGeom>
          <a:noFill/>
          <a:ln w="9525">
            <a:noFill/>
            <a:miter lim="800000"/>
            <a:headEnd/>
            <a:tailEnd/>
          </a:ln>
          <a:effectLst/>
        </p:spPr>
        <p:txBody>
          <a:bodyPr wrap="square" lIns="91044" tIns="45515" rIns="91044" bIns="45515" anchor="b">
            <a:spAutoFit/>
          </a:bodyPr>
          <a:lstStyle/>
          <a:p>
            <a:pPr algn="r" rtl="0">
              <a:spcBef>
                <a:spcPct val="50000"/>
              </a:spcBef>
              <a:defRPr/>
            </a:pPr>
            <a:r>
              <a:rPr lang="en-US" sz="800" b="1" u="none" kern="1200" dirty="0" smtClean="0">
                <a:solidFill>
                  <a:srgbClr val="00B050"/>
                </a:solidFill>
                <a:effectLst>
                  <a:innerShdw blurRad="63500" dist="50800" dir="13500000">
                    <a:prstClr val="black">
                      <a:alpha val="50000"/>
                    </a:prstClr>
                  </a:innerShdw>
                </a:effectLst>
                <a:latin typeface="Calibri" pitchFamily="34" charset="0"/>
                <a:ea typeface="+mn-ea"/>
                <a:cs typeface="+mn-cs"/>
              </a:rPr>
              <a:t>UNCLASSIFIED//FOUO</a:t>
            </a:r>
            <a:endParaRPr lang="en-US" sz="800" b="1" u="sng" kern="1200" dirty="0">
              <a:solidFill>
                <a:srgbClr val="00B050"/>
              </a:solidFill>
              <a:effectLst>
                <a:innerShdw blurRad="63500" dist="50800" dir="13500000">
                  <a:prstClr val="black">
                    <a:alpha val="50000"/>
                  </a:prstClr>
                </a:innerShdw>
              </a:effectLst>
              <a:latin typeface="Calibri" pitchFamily="34" charset="0"/>
              <a:ea typeface="+mn-ea"/>
              <a:cs typeface="+mn-cs"/>
            </a:endParaRPr>
          </a:p>
        </p:txBody>
      </p:sp>
    </p:spTree>
    <p:extLst>
      <p:ext uri="{BB962C8B-B14F-4D97-AF65-F5344CB8AC3E}">
        <p14:creationId xmlns:p14="http://schemas.microsoft.com/office/powerpoint/2010/main" val="185497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219201"/>
            <a:ext cx="6705600" cy="1295399"/>
          </a:xfrm>
        </p:spPr>
        <p:txBody>
          <a:bodyPr vert="horz" lIns="91440" tIns="45720" rIns="91440" bIns="45720" rtlCol="0" anchor="ctr">
            <a:normAutofit/>
          </a:bodyPr>
          <a:lstStyle>
            <a:lvl1pPr algn="ctr">
              <a:defRPr kumimoji="0" lang="en-US" sz="4000" b="1" i="1" u="none" strike="noStrike" kern="1200" cap="none" spc="0" normalizeH="0" baseline="0" noProof="0">
                <a:ln>
                  <a:noFill/>
                </a:ln>
                <a:solidFill>
                  <a:srgbClr val="0A00DA"/>
                </a:solidFill>
                <a:uLnTx/>
                <a:uFillTx/>
                <a:latin typeface="Calibri"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Subtitle 2"/>
          <p:cNvSpPr>
            <a:spLocks noGrp="1"/>
          </p:cNvSpPr>
          <p:nvPr>
            <p:ph type="subTitle" idx="1"/>
          </p:nvPr>
        </p:nvSpPr>
        <p:spPr>
          <a:xfrm>
            <a:off x="2438400" y="2590800"/>
            <a:ext cx="6705600" cy="1295400"/>
          </a:xfrm>
        </p:spPr>
        <p:txBody>
          <a:bodyPr anchor="ctr">
            <a:normAutofit/>
          </a:bodyPr>
          <a:lstStyle>
            <a:lvl1pPr marL="0" indent="0" algn="ctr">
              <a:buNone/>
              <a:defRPr kumimoji="0" lang="en-US" sz="3600" b="1" i="1" u="none" strike="noStrike" kern="1200" cap="none" spc="0" normalizeH="0" baseline="0" noProof="0" dirty="0">
                <a:ln>
                  <a:noFill/>
                </a:ln>
                <a:solidFill>
                  <a:schemeClr val="tx1"/>
                </a:solidFill>
                <a:uLnTx/>
                <a:uFillTx/>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a:grpSpLocks noChangeAspect="1"/>
          </p:cNvGrpSpPr>
          <p:nvPr userDrawn="1"/>
        </p:nvGrpSpPr>
        <p:grpSpPr bwMode="auto">
          <a:xfrm>
            <a:off x="315715" y="1219201"/>
            <a:ext cx="1423413" cy="1855345"/>
            <a:chOff x="5142" y="152"/>
            <a:chExt cx="461" cy="612"/>
          </a:xfrm>
        </p:grpSpPr>
        <p:sp>
          <p:nvSpPr>
            <p:cNvPr id="8" name="Freeform 7"/>
            <p:cNvSpPr>
              <a:spLocks/>
            </p:cNvSpPr>
            <p:nvPr/>
          </p:nvSpPr>
          <p:spPr bwMode="auto">
            <a:xfrm>
              <a:off x="5142" y="152"/>
              <a:ext cx="461" cy="143"/>
            </a:xfrm>
            <a:custGeom>
              <a:avLst/>
              <a:gdLst>
                <a:gd name="T0" fmla="*/ 0 w 461"/>
                <a:gd name="T1" fmla="*/ 41 h 143"/>
                <a:gd name="T2" fmla="*/ 23 w 461"/>
                <a:gd name="T3" fmla="*/ 34 h 143"/>
                <a:gd name="T4" fmla="*/ 53 w 461"/>
                <a:gd name="T5" fmla="*/ 27 h 143"/>
                <a:gd name="T6" fmla="*/ 81 w 461"/>
                <a:gd name="T7" fmla="*/ 20 h 143"/>
                <a:gd name="T8" fmla="*/ 113 w 461"/>
                <a:gd name="T9" fmla="*/ 12 h 143"/>
                <a:gd name="T10" fmla="*/ 143 w 461"/>
                <a:gd name="T11" fmla="*/ 7 h 143"/>
                <a:gd name="T12" fmla="*/ 173 w 461"/>
                <a:gd name="T13" fmla="*/ 3 h 143"/>
                <a:gd name="T14" fmla="*/ 195 w 461"/>
                <a:gd name="T15" fmla="*/ 1 h 143"/>
                <a:gd name="T16" fmla="*/ 225 w 461"/>
                <a:gd name="T17" fmla="*/ 0 h 143"/>
                <a:gd name="T18" fmla="*/ 252 w 461"/>
                <a:gd name="T19" fmla="*/ 2 h 143"/>
                <a:gd name="T20" fmla="*/ 289 w 461"/>
                <a:gd name="T21" fmla="*/ 5 h 143"/>
                <a:gd name="T22" fmla="*/ 318 w 461"/>
                <a:gd name="T23" fmla="*/ 9 h 143"/>
                <a:gd name="T24" fmla="*/ 349 w 461"/>
                <a:gd name="T25" fmla="*/ 14 h 143"/>
                <a:gd name="T26" fmla="*/ 374 w 461"/>
                <a:gd name="T27" fmla="*/ 19 h 143"/>
                <a:gd name="T28" fmla="*/ 404 w 461"/>
                <a:gd name="T29" fmla="*/ 25 h 143"/>
                <a:gd name="T30" fmla="*/ 430 w 461"/>
                <a:gd name="T31" fmla="*/ 32 h 143"/>
                <a:gd name="T32" fmla="*/ 447 w 461"/>
                <a:gd name="T33" fmla="*/ 37 h 143"/>
                <a:gd name="T34" fmla="*/ 460 w 461"/>
                <a:gd name="T35" fmla="*/ 42 h 143"/>
                <a:gd name="T36" fmla="*/ 460 w 461"/>
                <a:gd name="T37" fmla="*/ 142 h 143"/>
                <a:gd name="T38" fmla="*/ 444 w 461"/>
                <a:gd name="T39" fmla="*/ 137 h 143"/>
                <a:gd name="T40" fmla="*/ 418 w 461"/>
                <a:gd name="T41" fmla="*/ 131 h 143"/>
                <a:gd name="T42" fmla="*/ 400 w 461"/>
                <a:gd name="T43" fmla="*/ 126 h 143"/>
                <a:gd name="T44" fmla="*/ 373 w 461"/>
                <a:gd name="T45" fmla="*/ 120 h 143"/>
                <a:gd name="T46" fmla="*/ 348 w 461"/>
                <a:gd name="T47" fmla="*/ 115 h 143"/>
                <a:gd name="T48" fmla="*/ 311 w 461"/>
                <a:gd name="T49" fmla="*/ 107 h 143"/>
                <a:gd name="T50" fmla="*/ 278 w 461"/>
                <a:gd name="T51" fmla="*/ 105 h 143"/>
                <a:gd name="T52" fmla="*/ 247 w 461"/>
                <a:gd name="T53" fmla="*/ 102 h 143"/>
                <a:gd name="T54" fmla="*/ 212 w 461"/>
                <a:gd name="T55" fmla="*/ 101 h 143"/>
                <a:gd name="T56" fmla="*/ 176 w 461"/>
                <a:gd name="T57" fmla="*/ 105 h 143"/>
                <a:gd name="T58" fmla="*/ 144 w 461"/>
                <a:gd name="T59" fmla="*/ 109 h 143"/>
                <a:gd name="T60" fmla="*/ 118 w 461"/>
                <a:gd name="T61" fmla="*/ 113 h 143"/>
                <a:gd name="T62" fmla="*/ 78 w 461"/>
                <a:gd name="T63" fmla="*/ 122 h 143"/>
                <a:gd name="T64" fmla="*/ 44 w 461"/>
                <a:gd name="T65" fmla="*/ 131 h 143"/>
                <a:gd name="T66" fmla="*/ 0 w 461"/>
                <a:gd name="T67" fmla="*/ 142 h 143"/>
                <a:gd name="T68" fmla="*/ 0 w 461"/>
                <a:gd name="T69" fmla="*/ 41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
                <a:gd name="T106" fmla="*/ 0 h 143"/>
                <a:gd name="T107" fmla="*/ 461 w 46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 h="143">
                  <a:moveTo>
                    <a:pt x="0" y="41"/>
                  </a:moveTo>
                  <a:lnTo>
                    <a:pt x="23" y="34"/>
                  </a:lnTo>
                  <a:lnTo>
                    <a:pt x="53" y="27"/>
                  </a:lnTo>
                  <a:lnTo>
                    <a:pt x="81" y="20"/>
                  </a:lnTo>
                  <a:lnTo>
                    <a:pt x="113" y="12"/>
                  </a:lnTo>
                  <a:lnTo>
                    <a:pt x="143" y="7"/>
                  </a:lnTo>
                  <a:lnTo>
                    <a:pt x="173" y="3"/>
                  </a:lnTo>
                  <a:lnTo>
                    <a:pt x="195" y="1"/>
                  </a:lnTo>
                  <a:lnTo>
                    <a:pt x="225" y="0"/>
                  </a:lnTo>
                  <a:lnTo>
                    <a:pt x="252" y="2"/>
                  </a:lnTo>
                  <a:lnTo>
                    <a:pt x="289" y="5"/>
                  </a:lnTo>
                  <a:lnTo>
                    <a:pt x="318" y="9"/>
                  </a:lnTo>
                  <a:lnTo>
                    <a:pt x="349" y="14"/>
                  </a:lnTo>
                  <a:lnTo>
                    <a:pt x="374" y="19"/>
                  </a:lnTo>
                  <a:lnTo>
                    <a:pt x="404" y="25"/>
                  </a:lnTo>
                  <a:lnTo>
                    <a:pt x="430" y="32"/>
                  </a:lnTo>
                  <a:lnTo>
                    <a:pt x="447" y="37"/>
                  </a:lnTo>
                  <a:lnTo>
                    <a:pt x="460" y="42"/>
                  </a:lnTo>
                  <a:lnTo>
                    <a:pt x="460" y="142"/>
                  </a:lnTo>
                  <a:lnTo>
                    <a:pt x="444" y="137"/>
                  </a:lnTo>
                  <a:lnTo>
                    <a:pt x="418" y="131"/>
                  </a:lnTo>
                  <a:lnTo>
                    <a:pt x="400" y="126"/>
                  </a:lnTo>
                  <a:lnTo>
                    <a:pt x="373" y="120"/>
                  </a:lnTo>
                  <a:lnTo>
                    <a:pt x="348" y="115"/>
                  </a:lnTo>
                  <a:lnTo>
                    <a:pt x="311" y="107"/>
                  </a:lnTo>
                  <a:lnTo>
                    <a:pt x="278" y="105"/>
                  </a:lnTo>
                  <a:lnTo>
                    <a:pt x="247" y="102"/>
                  </a:lnTo>
                  <a:lnTo>
                    <a:pt x="212" y="101"/>
                  </a:lnTo>
                  <a:lnTo>
                    <a:pt x="176" y="105"/>
                  </a:lnTo>
                  <a:lnTo>
                    <a:pt x="144" y="109"/>
                  </a:lnTo>
                  <a:lnTo>
                    <a:pt x="118" y="113"/>
                  </a:lnTo>
                  <a:lnTo>
                    <a:pt x="78" y="122"/>
                  </a:lnTo>
                  <a:lnTo>
                    <a:pt x="44" y="131"/>
                  </a:lnTo>
                  <a:lnTo>
                    <a:pt x="0" y="142"/>
                  </a:lnTo>
                  <a:lnTo>
                    <a:pt x="0" y="41"/>
                  </a:lnTo>
                </a:path>
              </a:pathLst>
            </a:custGeom>
            <a:solidFill>
              <a:srgbClr val="0000FF"/>
            </a:solidFill>
            <a:ln w="25400" cap="rnd">
              <a:solidFill>
                <a:srgbClr val="0000FF"/>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9" name="Freeform 8"/>
            <p:cNvSpPr>
              <a:spLocks/>
            </p:cNvSpPr>
            <p:nvPr/>
          </p:nvSpPr>
          <p:spPr bwMode="auto">
            <a:xfrm>
              <a:off x="5155" y="212"/>
              <a:ext cx="52" cy="61"/>
            </a:xfrm>
            <a:custGeom>
              <a:avLst/>
              <a:gdLst>
                <a:gd name="T0" fmla="*/ 2 w 51"/>
                <a:gd name="T1" fmla="*/ 60 h 61"/>
                <a:gd name="T2" fmla="*/ 0 w 51"/>
                <a:gd name="T3" fmla="*/ 3 h 61"/>
                <a:gd name="T4" fmla="*/ 8 w 51"/>
                <a:gd name="T5" fmla="*/ 0 h 61"/>
                <a:gd name="T6" fmla="*/ 33 w 51"/>
                <a:gd name="T7" fmla="*/ 25 h 61"/>
                <a:gd name="T8" fmla="*/ 26 w 51"/>
                <a:gd name="T9" fmla="*/ 28 h 61"/>
                <a:gd name="T10" fmla="*/ 7 w 51"/>
                <a:gd name="T11" fmla="*/ 8 h 61"/>
                <a:gd name="T12" fmla="*/ 8 w 51"/>
                <a:gd name="T13" fmla="*/ 34 h 61"/>
                <a:gd name="T14" fmla="*/ 26 w 51"/>
                <a:gd name="T15" fmla="*/ 28 h 61"/>
                <a:gd name="T16" fmla="*/ 33 w 51"/>
                <a:gd name="T17" fmla="*/ 25 h 61"/>
                <a:gd name="T18" fmla="*/ 50 w 51"/>
                <a:gd name="T19" fmla="*/ 43 h 61"/>
                <a:gd name="T20" fmla="*/ 43 w 51"/>
                <a:gd name="T21" fmla="*/ 45 h 61"/>
                <a:gd name="T22" fmla="*/ 30 w 51"/>
                <a:gd name="T23" fmla="*/ 32 h 61"/>
                <a:gd name="T24" fmla="*/ 8 w 51"/>
                <a:gd name="T25" fmla="*/ 40 h 61"/>
                <a:gd name="T26" fmla="*/ 9 w 51"/>
                <a:gd name="T27" fmla="*/ 57 h 61"/>
                <a:gd name="T28" fmla="*/ 2 w 51"/>
                <a:gd name="T29" fmla="*/ 60 h 61"/>
                <a:gd name="T30" fmla="*/ 2 w 51"/>
                <a:gd name="T31" fmla="*/ 6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1"/>
                <a:gd name="T50" fmla="*/ 51 w 5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1">
                  <a:moveTo>
                    <a:pt x="2" y="60"/>
                  </a:moveTo>
                  <a:lnTo>
                    <a:pt x="0" y="3"/>
                  </a:lnTo>
                  <a:lnTo>
                    <a:pt x="8" y="0"/>
                  </a:lnTo>
                  <a:lnTo>
                    <a:pt x="33" y="25"/>
                  </a:lnTo>
                  <a:lnTo>
                    <a:pt x="26" y="28"/>
                  </a:lnTo>
                  <a:lnTo>
                    <a:pt x="7" y="8"/>
                  </a:lnTo>
                  <a:lnTo>
                    <a:pt x="8" y="34"/>
                  </a:lnTo>
                  <a:lnTo>
                    <a:pt x="26" y="28"/>
                  </a:lnTo>
                  <a:lnTo>
                    <a:pt x="33" y="25"/>
                  </a:lnTo>
                  <a:lnTo>
                    <a:pt x="50" y="43"/>
                  </a:lnTo>
                  <a:lnTo>
                    <a:pt x="43" y="45"/>
                  </a:lnTo>
                  <a:lnTo>
                    <a:pt x="30" y="32"/>
                  </a:lnTo>
                  <a:lnTo>
                    <a:pt x="8" y="40"/>
                  </a:lnTo>
                  <a:lnTo>
                    <a:pt x="9" y="57"/>
                  </a:lnTo>
                  <a:lnTo>
                    <a:pt x="2" y="6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0" name="Freeform 9"/>
            <p:cNvSpPr>
              <a:spLocks/>
            </p:cNvSpPr>
            <p:nvPr/>
          </p:nvSpPr>
          <p:spPr bwMode="auto">
            <a:xfrm>
              <a:off x="5198" y="198"/>
              <a:ext cx="20" cy="56"/>
            </a:xfrm>
            <a:custGeom>
              <a:avLst/>
              <a:gdLst>
                <a:gd name="T0" fmla="*/ 12 w 21"/>
                <a:gd name="T1" fmla="*/ 55 h 56"/>
                <a:gd name="T2" fmla="*/ 0 w 21"/>
                <a:gd name="T3" fmla="*/ 1 h 56"/>
                <a:gd name="T4" fmla="*/ 8 w 21"/>
                <a:gd name="T5" fmla="*/ 0 h 56"/>
                <a:gd name="T6" fmla="*/ 20 w 21"/>
                <a:gd name="T7" fmla="*/ 52 h 56"/>
                <a:gd name="T8" fmla="*/ 12 w 21"/>
                <a:gd name="T9" fmla="*/ 55 h 56"/>
                <a:gd name="T10" fmla="*/ 0 60000 65536"/>
                <a:gd name="T11" fmla="*/ 0 60000 65536"/>
                <a:gd name="T12" fmla="*/ 0 60000 65536"/>
                <a:gd name="T13" fmla="*/ 0 60000 65536"/>
                <a:gd name="T14" fmla="*/ 0 60000 65536"/>
                <a:gd name="T15" fmla="*/ 0 w 21"/>
                <a:gd name="T16" fmla="*/ 0 h 56"/>
                <a:gd name="T17" fmla="*/ 21 w 21"/>
                <a:gd name="T18" fmla="*/ 56 h 56"/>
              </a:gdLst>
              <a:ahLst/>
              <a:cxnLst>
                <a:cxn ang="T10">
                  <a:pos x="T0" y="T1"/>
                </a:cxn>
                <a:cxn ang="T11">
                  <a:pos x="T2" y="T3"/>
                </a:cxn>
                <a:cxn ang="T12">
                  <a:pos x="T4" y="T5"/>
                </a:cxn>
                <a:cxn ang="T13">
                  <a:pos x="T6" y="T7"/>
                </a:cxn>
                <a:cxn ang="T14">
                  <a:pos x="T8" y="T9"/>
                </a:cxn>
              </a:cxnLst>
              <a:rect l="T15" t="T16" r="T17" b="T18"/>
              <a:pathLst>
                <a:path w="21" h="56">
                  <a:moveTo>
                    <a:pt x="12" y="55"/>
                  </a:moveTo>
                  <a:lnTo>
                    <a:pt x="0" y="1"/>
                  </a:lnTo>
                  <a:lnTo>
                    <a:pt x="8" y="0"/>
                  </a:lnTo>
                  <a:lnTo>
                    <a:pt x="20" y="52"/>
                  </a:lnTo>
                  <a:lnTo>
                    <a:pt x="12"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1" name="Freeform 10"/>
            <p:cNvSpPr>
              <a:spLocks/>
            </p:cNvSpPr>
            <p:nvPr/>
          </p:nvSpPr>
          <p:spPr bwMode="auto">
            <a:xfrm>
              <a:off x="5217" y="189"/>
              <a:ext cx="59" cy="60"/>
            </a:xfrm>
            <a:custGeom>
              <a:avLst/>
              <a:gdLst>
                <a:gd name="T0" fmla="*/ 0 w 59"/>
                <a:gd name="T1" fmla="*/ 5 h 60"/>
                <a:gd name="T2" fmla="*/ 31 w 59"/>
                <a:gd name="T3" fmla="*/ 0 h 60"/>
                <a:gd name="T4" fmla="*/ 38 w 59"/>
                <a:gd name="T5" fmla="*/ 1 h 60"/>
                <a:gd name="T6" fmla="*/ 42 w 59"/>
                <a:gd name="T7" fmla="*/ 2 h 60"/>
                <a:gd name="T8" fmla="*/ 46 w 59"/>
                <a:gd name="T9" fmla="*/ 6 h 60"/>
                <a:gd name="T10" fmla="*/ 49 w 59"/>
                <a:gd name="T11" fmla="*/ 10 h 60"/>
                <a:gd name="T12" fmla="*/ 50 w 59"/>
                <a:gd name="T13" fmla="*/ 15 h 60"/>
                <a:gd name="T14" fmla="*/ 49 w 59"/>
                <a:gd name="T15" fmla="*/ 20 h 60"/>
                <a:gd name="T16" fmla="*/ 39 w 59"/>
                <a:gd name="T17" fmla="*/ 24 h 60"/>
                <a:gd name="T18" fmla="*/ 42 w 59"/>
                <a:gd name="T19" fmla="*/ 20 h 60"/>
                <a:gd name="T20" fmla="*/ 43 w 59"/>
                <a:gd name="T21" fmla="*/ 15 h 60"/>
                <a:gd name="T22" fmla="*/ 42 w 59"/>
                <a:gd name="T23" fmla="*/ 12 h 60"/>
                <a:gd name="T24" fmla="*/ 39 w 59"/>
                <a:gd name="T25" fmla="*/ 8 h 60"/>
                <a:gd name="T26" fmla="*/ 34 w 59"/>
                <a:gd name="T27" fmla="*/ 6 h 60"/>
                <a:gd name="T28" fmla="*/ 27 w 59"/>
                <a:gd name="T29" fmla="*/ 7 h 60"/>
                <a:gd name="T30" fmla="*/ 13 w 59"/>
                <a:gd name="T31" fmla="*/ 30 h 60"/>
                <a:gd name="T32" fmla="*/ 35 w 59"/>
                <a:gd name="T33" fmla="*/ 26 h 60"/>
                <a:gd name="T34" fmla="*/ 48 w 59"/>
                <a:gd name="T35" fmla="*/ 22 h 60"/>
                <a:gd name="T36" fmla="*/ 45 w 59"/>
                <a:gd name="T37" fmla="*/ 25 h 60"/>
                <a:gd name="T38" fmla="*/ 45 w 59"/>
                <a:gd name="T39" fmla="*/ 28 h 60"/>
                <a:gd name="T40" fmla="*/ 49 w 59"/>
                <a:gd name="T41" fmla="*/ 30 h 60"/>
                <a:gd name="T42" fmla="*/ 51 w 59"/>
                <a:gd name="T43" fmla="*/ 34 h 60"/>
                <a:gd name="T44" fmla="*/ 54 w 59"/>
                <a:gd name="T45" fmla="*/ 41 h 60"/>
                <a:gd name="T46" fmla="*/ 56 w 59"/>
                <a:gd name="T47" fmla="*/ 48 h 60"/>
                <a:gd name="T48" fmla="*/ 58 w 59"/>
                <a:gd name="T49" fmla="*/ 50 h 60"/>
                <a:gd name="T50" fmla="*/ 48 w 59"/>
                <a:gd name="T51" fmla="*/ 50 h 60"/>
                <a:gd name="T52" fmla="*/ 46 w 59"/>
                <a:gd name="T53" fmla="*/ 43 h 60"/>
                <a:gd name="T54" fmla="*/ 44 w 59"/>
                <a:gd name="T55" fmla="*/ 37 h 60"/>
                <a:gd name="T56" fmla="*/ 41 w 59"/>
                <a:gd name="T57" fmla="*/ 33 h 60"/>
                <a:gd name="T58" fmla="*/ 35 w 59"/>
                <a:gd name="T59" fmla="*/ 32 h 60"/>
                <a:gd name="T60" fmla="*/ 14 w 59"/>
                <a:gd name="T61" fmla="*/ 35 h 60"/>
                <a:gd name="T62" fmla="*/ 11 w 59"/>
                <a:gd name="T63" fmla="*/ 5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60"/>
                <a:gd name="T98" fmla="*/ 59 w 59"/>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60">
                  <a:moveTo>
                    <a:pt x="11" y="59"/>
                  </a:moveTo>
                  <a:lnTo>
                    <a:pt x="0" y="5"/>
                  </a:lnTo>
                  <a:lnTo>
                    <a:pt x="25" y="1"/>
                  </a:lnTo>
                  <a:lnTo>
                    <a:pt x="31" y="0"/>
                  </a:lnTo>
                  <a:lnTo>
                    <a:pt x="35" y="0"/>
                  </a:lnTo>
                  <a:lnTo>
                    <a:pt x="38" y="1"/>
                  </a:lnTo>
                  <a:lnTo>
                    <a:pt x="40" y="1"/>
                  </a:lnTo>
                  <a:lnTo>
                    <a:pt x="42" y="2"/>
                  </a:lnTo>
                  <a:lnTo>
                    <a:pt x="45" y="4"/>
                  </a:lnTo>
                  <a:lnTo>
                    <a:pt x="46" y="6"/>
                  </a:lnTo>
                  <a:lnTo>
                    <a:pt x="48" y="7"/>
                  </a:lnTo>
                  <a:lnTo>
                    <a:pt x="49" y="10"/>
                  </a:lnTo>
                  <a:lnTo>
                    <a:pt x="49" y="12"/>
                  </a:lnTo>
                  <a:lnTo>
                    <a:pt x="50" y="15"/>
                  </a:lnTo>
                  <a:lnTo>
                    <a:pt x="50" y="18"/>
                  </a:lnTo>
                  <a:lnTo>
                    <a:pt x="49" y="20"/>
                  </a:lnTo>
                  <a:lnTo>
                    <a:pt x="48" y="22"/>
                  </a:lnTo>
                  <a:lnTo>
                    <a:pt x="39" y="24"/>
                  </a:lnTo>
                  <a:lnTo>
                    <a:pt x="41" y="22"/>
                  </a:lnTo>
                  <a:lnTo>
                    <a:pt x="42" y="20"/>
                  </a:lnTo>
                  <a:lnTo>
                    <a:pt x="43" y="18"/>
                  </a:lnTo>
                  <a:lnTo>
                    <a:pt x="43" y="15"/>
                  </a:lnTo>
                  <a:lnTo>
                    <a:pt x="43" y="14"/>
                  </a:lnTo>
                  <a:lnTo>
                    <a:pt x="42" y="12"/>
                  </a:lnTo>
                  <a:lnTo>
                    <a:pt x="40" y="10"/>
                  </a:lnTo>
                  <a:lnTo>
                    <a:pt x="39" y="8"/>
                  </a:lnTo>
                  <a:lnTo>
                    <a:pt x="37" y="7"/>
                  </a:lnTo>
                  <a:lnTo>
                    <a:pt x="34" y="6"/>
                  </a:lnTo>
                  <a:lnTo>
                    <a:pt x="31" y="6"/>
                  </a:lnTo>
                  <a:lnTo>
                    <a:pt x="27" y="7"/>
                  </a:lnTo>
                  <a:lnTo>
                    <a:pt x="9" y="10"/>
                  </a:lnTo>
                  <a:lnTo>
                    <a:pt x="13" y="30"/>
                  </a:lnTo>
                  <a:lnTo>
                    <a:pt x="31" y="26"/>
                  </a:lnTo>
                  <a:lnTo>
                    <a:pt x="35" y="26"/>
                  </a:lnTo>
                  <a:lnTo>
                    <a:pt x="39" y="24"/>
                  </a:lnTo>
                  <a:lnTo>
                    <a:pt x="48" y="22"/>
                  </a:lnTo>
                  <a:lnTo>
                    <a:pt x="46" y="24"/>
                  </a:lnTo>
                  <a:lnTo>
                    <a:pt x="45" y="25"/>
                  </a:lnTo>
                  <a:lnTo>
                    <a:pt x="42" y="27"/>
                  </a:lnTo>
                  <a:lnTo>
                    <a:pt x="45" y="28"/>
                  </a:lnTo>
                  <a:lnTo>
                    <a:pt x="47" y="29"/>
                  </a:lnTo>
                  <a:lnTo>
                    <a:pt x="49" y="30"/>
                  </a:lnTo>
                  <a:lnTo>
                    <a:pt x="51" y="32"/>
                  </a:lnTo>
                  <a:lnTo>
                    <a:pt x="51" y="34"/>
                  </a:lnTo>
                  <a:lnTo>
                    <a:pt x="52" y="37"/>
                  </a:lnTo>
                  <a:lnTo>
                    <a:pt x="54" y="41"/>
                  </a:lnTo>
                  <a:lnTo>
                    <a:pt x="55" y="45"/>
                  </a:lnTo>
                  <a:lnTo>
                    <a:pt x="56" y="48"/>
                  </a:lnTo>
                  <a:lnTo>
                    <a:pt x="57" y="49"/>
                  </a:lnTo>
                  <a:lnTo>
                    <a:pt x="58" y="50"/>
                  </a:lnTo>
                  <a:lnTo>
                    <a:pt x="49" y="51"/>
                  </a:lnTo>
                  <a:lnTo>
                    <a:pt x="48" y="50"/>
                  </a:lnTo>
                  <a:lnTo>
                    <a:pt x="48" y="48"/>
                  </a:lnTo>
                  <a:lnTo>
                    <a:pt x="46" y="43"/>
                  </a:lnTo>
                  <a:lnTo>
                    <a:pt x="45" y="40"/>
                  </a:lnTo>
                  <a:lnTo>
                    <a:pt x="44" y="37"/>
                  </a:lnTo>
                  <a:lnTo>
                    <a:pt x="43" y="34"/>
                  </a:lnTo>
                  <a:lnTo>
                    <a:pt x="41" y="33"/>
                  </a:lnTo>
                  <a:lnTo>
                    <a:pt x="38" y="32"/>
                  </a:lnTo>
                  <a:lnTo>
                    <a:pt x="35" y="32"/>
                  </a:lnTo>
                  <a:lnTo>
                    <a:pt x="32" y="32"/>
                  </a:lnTo>
                  <a:lnTo>
                    <a:pt x="14" y="35"/>
                  </a:lnTo>
                  <a:lnTo>
                    <a:pt x="19" y="56"/>
                  </a:lnTo>
                  <a:lnTo>
                    <a:pt x="11" y="59"/>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2" name="Freeform 11"/>
            <p:cNvSpPr>
              <a:spLocks/>
            </p:cNvSpPr>
            <p:nvPr/>
          </p:nvSpPr>
          <p:spPr bwMode="auto">
            <a:xfrm>
              <a:off x="5283" y="181"/>
              <a:ext cx="52" cy="56"/>
            </a:xfrm>
            <a:custGeom>
              <a:avLst/>
              <a:gdLst>
                <a:gd name="T0" fmla="*/ 0 w 52"/>
                <a:gd name="T1" fmla="*/ 1 h 56"/>
                <a:gd name="T2" fmla="*/ 27 w 52"/>
                <a:gd name="T3" fmla="*/ 0 h 56"/>
                <a:gd name="T4" fmla="*/ 34 w 52"/>
                <a:gd name="T5" fmla="*/ 0 h 56"/>
                <a:gd name="T6" fmla="*/ 39 w 52"/>
                <a:gd name="T7" fmla="*/ 2 h 56"/>
                <a:gd name="T8" fmla="*/ 43 w 52"/>
                <a:gd name="T9" fmla="*/ 5 h 56"/>
                <a:gd name="T10" fmla="*/ 46 w 52"/>
                <a:gd name="T11" fmla="*/ 9 h 56"/>
                <a:gd name="T12" fmla="*/ 46 w 52"/>
                <a:gd name="T13" fmla="*/ 14 h 56"/>
                <a:gd name="T14" fmla="*/ 45 w 52"/>
                <a:gd name="T15" fmla="*/ 18 h 56"/>
                <a:gd name="T16" fmla="*/ 34 w 52"/>
                <a:gd name="T17" fmla="*/ 20 h 56"/>
                <a:gd name="T18" fmla="*/ 38 w 52"/>
                <a:gd name="T19" fmla="*/ 17 h 56"/>
                <a:gd name="T20" fmla="*/ 39 w 52"/>
                <a:gd name="T21" fmla="*/ 13 h 56"/>
                <a:gd name="T22" fmla="*/ 37 w 52"/>
                <a:gd name="T23" fmla="*/ 9 h 56"/>
                <a:gd name="T24" fmla="*/ 35 w 52"/>
                <a:gd name="T25" fmla="*/ 7 h 56"/>
                <a:gd name="T26" fmla="*/ 29 w 52"/>
                <a:gd name="T27" fmla="*/ 6 h 56"/>
                <a:gd name="T28" fmla="*/ 8 w 52"/>
                <a:gd name="T29" fmla="*/ 7 h 56"/>
                <a:gd name="T30" fmla="*/ 26 w 52"/>
                <a:gd name="T31" fmla="*/ 22 h 56"/>
                <a:gd name="T32" fmla="*/ 32 w 52"/>
                <a:gd name="T33" fmla="*/ 22 h 56"/>
                <a:gd name="T34" fmla="*/ 44 w 52"/>
                <a:gd name="T35" fmla="*/ 20 h 56"/>
                <a:gd name="T36" fmla="*/ 40 w 52"/>
                <a:gd name="T37" fmla="*/ 23 h 56"/>
                <a:gd name="T38" fmla="*/ 41 w 52"/>
                <a:gd name="T39" fmla="*/ 25 h 56"/>
                <a:gd name="T40" fmla="*/ 45 w 52"/>
                <a:gd name="T41" fmla="*/ 27 h 56"/>
                <a:gd name="T42" fmla="*/ 36 w 52"/>
                <a:gd name="T43" fmla="*/ 29 h 56"/>
                <a:gd name="T44" fmla="*/ 32 w 52"/>
                <a:gd name="T45" fmla="*/ 28 h 56"/>
                <a:gd name="T46" fmla="*/ 10 w 52"/>
                <a:gd name="T47" fmla="*/ 29 h 56"/>
                <a:gd name="T48" fmla="*/ 34 w 52"/>
                <a:gd name="T49" fmla="*/ 46 h 56"/>
                <a:gd name="T50" fmla="*/ 39 w 52"/>
                <a:gd name="T51" fmla="*/ 45 h 56"/>
                <a:gd name="T52" fmla="*/ 41 w 52"/>
                <a:gd name="T53" fmla="*/ 42 h 56"/>
                <a:gd name="T54" fmla="*/ 43 w 52"/>
                <a:gd name="T55" fmla="*/ 38 h 56"/>
                <a:gd name="T56" fmla="*/ 42 w 52"/>
                <a:gd name="T57" fmla="*/ 34 h 56"/>
                <a:gd name="T58" fmla="*/ 39 w 52"/>
                <a:gd name="T59" fmla="*/ 30 h 56"/>
                <a:gd name="T60" fmla="*/ 47 w 52"/>
                <a:gd name="T61" fmla="*/ 29 h 56"/>
                <a:gd name="T62" fmla="*/ 49 w 52"/>
                <a:gd name="T63" fmla="*/ 32 h 56"/>
                <a:gd name="T64" fmla="*/ 51 w 52"/>
                <a:gd name="T65" fmla="*/ 36 h 56"/>
                <a:gd name="T66" fmla="*/ 50 w 52"/>
                <a:gd name="T67" fmla="*/ 41 h 56"/>
                <a:gd name="T68" fmla="*/ 48 w 52"/>
                <a:gd name="T69" fmla="*/ 46 h 56"/>
                <a:gd name="T70" fmla="*/ 44 w 52"/>
                <a:gd name="T71" fmla="*/ 50 h 56"/>
                <a:gd name="T72" fmla="*/ 36 w 52"/>
                <a:gd name="T73" fmla="*/ 52 h 56"/>
                <a:gd name="T74" fmla="*/ 4 w 52"/>
                <a:gd name="T75" fmla="*/ 5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56"/>
                <a:gd name="T116" fmla="*/ 52 w 52"/>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56">
                  <a:moveTo>
                    <a:pt x="4" y="55"/>
                  </a:moveTo>
                  <a:lnTo>
                    <a:pt x="0" y="1"/>
                  </a:lnTo>
                  <a:lnTo>
                    <a:pt x="23" y="0"/>
                  </a:lnTo>
                  <a:lnTo>
                    <a:pt x="27" y="0"/>
                  </a:lnTo>
                  <a:lnTo>
                    <a:pt x="31" y="0"/>
                  </a:lnTo>
                  <a:lnTo>
                    <a:pt x="34" y="0"/>
                  </a:lnTo>
                  <a:lnTo>
                    <a:pt x="37" y="0"/>
                  </a:lnTo>
                  <a:lnTo>
                    <a:pt x="39" y="2"/>
                  </a:lnTo>
                  <a:lnTo>
                    <a:pt x="41" y="4"/>
                  </a:lnTo>
                  <a:lnTo>
                    <a:pt x="43" y="5"/>
                  </a:lnTo>
                  <a:lnTo>
                    <a:pt x="45" y="7"/>
                  </a:lnTo>
                  <a:lnTo>
                    <a:pt x="46" y="9"/>
                  </a:lnTo>
                  <a:lnTo>
                    <a:pt x="46" y="11"/>
                  </a:lnTo>
                  <a:lnTo>
                    <a:pt x="46" y="14"/>
                  </a:lnTo>
                  <a:lnTo>
                    <a:pt x="46" y="16"/>
                  </a:lnTo>
                  <a:lnTo>
                    <a:pt x="45" y="18"/>
                  </a:lnTo>
                  <a:lnTo>
                    <a:pt x="44" y="20"/>
                  </a:lnTo>
                  <a:lnTo>
                    <a:pt x="34" y="20"/>
                  </a:lnTo>
                  <a:lnTo>
                    <a:pt x="36" y="19"/>
                  </a:lnTo>
                  <a:lnTo>
                    <a:pt x="38" y="17"/>
                  </a:lnTo>
                  <a:lnTo>
                    <a:pt x="39" y="15"/>
                  </a:lnTo>
                  <a:lnTo>
                    <a:pt x="39" y="13"/>
                  </a:lnTo>
                  <a:lnTo>
                    <a:pt x="38" y="11"/>
                  </a:lnTo>
                  <a:lnTo>
                    <a:pt x="37" y="9"/>
                  </a:lnTo>
                  <a:lnTo>
                    <a:pt x="36" y="8"/>
                  </a:lnTo>
                  <a:lnTo>
                    <a:pt x="35" y="7"/>
                  </a:lnTo>
                  <a:lnTo>
                    <a:pt x="32" y="6"/>
                  </a:lnTo>
                  <a:lnTo>
                    <a:pt x="29" y="6"/>
                  </a:lnTo>
                  <a:lnTo>
                    <a:pt x="27" y="6"/>
                  </a:lnTo>
                  <a:lnTo>
                    <a:pt x="8" y="7"/>
                  </a:lnTo>
                  <a:lnTo>
                    <a:pt x="10" y="24"/>
                  </a:lnTo>
                  <a:lnTo>
                    <a:pt x="26" y="22"/>
                  </a:lnTo>
                  <a:lnTo>
                    <a:pt x="29" y="22"/>
                  </a:lnTo>
                  <a:lnTo>
                    <a:pt x="32" y="22"/>
                  </a:lnTo>
                  <a:lnTo>
                    <a:pt x="34" y="20"/>
                  </a:lnTo>
                  <a:lnTo>
                    <a:pt x="44" y="20"/>
                  </a:lnTo>
                  <a:lnTo>
                    <a:pt x="42" y="22"/>
                  </a:lnTo>
                  <a:lnTo>
                    <a:pt x="40" y="23"/>
                  </a:lnTo>
                  <a:lnTo>
                    <a:pt x="37" y="24"/>
                  </a:lnTo>
                  <a:lnTo>
                    <a:pt x="41" y="25"/>
                  </a:lnTo>
                  <a:lnTo>
                    <a:pt x="43" y="26"/>
                  </a:lnTo>
                  <a:lnTo>
                    <a:pt x="45" y="27"/>
                  </a:lnTo>
                  <a:lnTo>
                    <a:pt x="47" y="29"/>
                  </a:lnTo>
                  <a:lnTo>
                    <a:pt x="36" y="29"/>
                  </a:lnTo>
                  <a:lnTo>
                    <a:pt x="35" y="29"/>
                  </a:lnTo>
                  <a:lnTo>
                    <a:pt x="32" y="28"/>
                  </a:lnTo>
                  <a:lnTo>
                    <a:pt x="29" y="28"/>
                  </a:lnTo>
                  <a:lnTo>
                    <a:pt x="10" y="29"/>
                  </a:lnTo>
                  <a:lnTo>
                    <a:pt x="11" y="48"/>
                  </a:lnTo>
                  <a:lnTo>
                    <a:pt x="34" y="46"/>
                  </a:lnTo>
                  <a:lnTo>
                    <a:pt x="36" y="46"/>
                  </a:lnTo>
                  <a:lnTo>
                    <a:pt x="39" y="45"/>
                  </a:lnTo>
                  <a:lnTo>
                    <a:pt x="40" y="44"/>
                  </a:lnTo>
                  <a:lnTo>
                    <a:pt x="41" y="42"/>
                  </a:lnTo>
                  <a:lnTo>
                    <a:pt x="43" y="39"/>
                  </a:lnTo>
                  <a:lnTo>
                    <a:pt x="43" y="38"/>
                  </a:lnTo>
                  <a:lnTo>
                    <a:pt x="43" y="36"/>
                  </a:lnTo>
                  <a:lnTo>
                    <a:pt x="42" y="34"/>
                  </a:lnTo>
                  <a:lnTo>
                    <a:pt x="41" y="32"/>
                  </a:lnTo>
                  <a:lnTo>
                    <a:pt x="39" y="30"/>
                  </a:lnTo>
                  <a:lnTo>
                    <a:pt x="36" y="29"/>
                  </a:lnTo>
                  <a:lnTo>
                    <a:pt x="47" y="29"/>
                  </a:lnTo>
                  <a:lnTo>
                    <a:pt x="48" y="30"/>
                  </a:lnTo>
                  <a:lnTo>
                    <a:pt x="49" y="32"/>
                  </a:lnTo>
                  <a:lnTo>
                    <a:pt x="50" y="34"/>
                  </a:lnTo>
                  <a:lnTo>
                    <a:pt x="51" y="36"/>
                  </a:lnTo>
                  <a:lnTo>
                    <a:pt x="50" y="38"/>
                  </a:lnTo>
                  <a:lnTo>
                    <a:pt x="50" y="41"/>
                  </a:lnTo>
                  <a:lnTo>
                    <a:pt x="49" y="43"/>
                  </a:lnTo>
                  <a:lnTo>
                    <a:pt x="48" y="46"/>
                  </a:lnTo>
                  <a:lnTo>
                    <a:pt x="45" y="48"/>
                  </a:lnTo>
                  <a:lnTo>
                    <a:pt x="44" y="50"/>
                  </a:lnTo>
                  <a:lnTo>
                    <a:pt x="39" y="52"/>
                  </a:lnTo>
                  <a:lnTo>
                    <a:pt x="36" y="52"/>
                  </a:lnTo>
                  <a:lnTo>
                    <a:pt x="4" y="55"/>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3" name="Freeform 12"/>
            <p:cNvSpPr>
              <a:spLocks/>
            </p:cNvSpPr>
            <p:nvPr/>
          </p:nvSpPr>
          <p:spPr bwMode="auto">
            <a:xfrm>
              <a:off x="5343" y="177"/>
              <a:ext cx="59" cy="59"/>
            </a:xfrm>
            <a:custGeom>
              <a:avLst/>
              <a:gdLst>
                <a:gd name="T0" fmla="*/ 39 w 59"/>
                <a:gd name="T1" fmla="*/ 48 h 58"/>
                <a:gd name="T2" fmla="*/ 43 w 59"/>
                <a:gd name="T3" fmla="*/ 46 h 58"/>
                <a:gd name="T4" fmla="*/ 46 w 59"/>
                <a:gd name="T5" fmla="*/ 42 h 58"/>
                <a:gd name="T6" fmla="*/ 48 w 59"/>
                <a:gd name="T7" fmla="*/ 39 h 58"/>
                <a:gd name="T8" fmla="*/ 50 w 59"/>
                <a:gd name="T9" fmla="*/ 34 h 58"/>
                <a:gd name="T10" fmla="*/ 50 w 59"/>
                <a:gd name="T11" fmla="*/ 28 h 58"/>
                <a:gd name="T12" fmla="*/ 50 w 59"/>
                <a:gd name="T13" fmla="*/ 22 h 58"/>
                <a:gd name="T14" fmla="*/ 48 w 59"/>
                <a:gd name="T15" fmla="*/ 16 h 58"/>
                <a:gd name="T16" fmla="*/ 46 w 59"/>
                <a:gd name="T17" fmla="*/ 13 h 58"/>
                <a:gd name="T18" fmla="*/ 43 w 59"/>
                <a:gd name="T19" fmla="*/ 10 h 58"/>
                <a:gd name="T20" fmla="*/ 39 w 59"/>
                <a:gd name="T21" fmla="*/ 8 h 58"/>
                <a:gd name="T22" fmla="*/ 34 w 59"/>
                <a:gd name="T23" fmla="*/ 6 h 58"/>
                <a:gd name="T24" fmla="*/ 27 w 59"/>
                <a:gd name="T25" fmla="*/ 6 h 58"/>
                <a:gd name="T26" fmla="*/ 21 w 59"/>
                <a:gd name="T27" fmla="*/ 7 h 58"/>
                <a:gd name="T28" fmla="*/ 17 w 59"/>
                <a:gd name="T29" fmla="*/ 9 h 58"/>
                <a:gd name="T30" fmla="*/ 13 w 59"/>
                <a:gd name="T31" fmla="*/ 12 h 58"/>
                <a:gd name="T32" fmla="*/ 10 w 59"/>
                <a:gd name="T33" fmla="*/ 16 h 58"/>
                <a:gd name="T34" fmla="*/ 8 w 59"/>
                <a:gd name="T35" fmla="*/ 22 h 58"/>
                <a:gd name="T36" fmla="*/ 8 w 59"/>
                <a:gd name="T37" fmla="*/ 31 h 58"/>
                <a:gd name="T38" fmla="*/ 9 w 59"/>
                <a:gd name="T39" fmla="*/ 37 h 58"/>
                <a:gd name="T40" fmla="*/ 12 w 59"/>
                <a:gd name="T41" fmla="*/ 42 h 58"/>
                <a:gd name="T42" fmla="*/ 16 w 59"/>
                <a:gd name="T43" fmla="*/ 46 h 58"/>
                <a:gd name="T44" fmla="*/ 21 w 59"/>
                <a:gd name="T45" fmla="*/ 48 h 58"/>
                <a:gd name="T46" fmla="*/ 27 w 59"/>
                <a:gd name="T47" fmla="*/ 50 h 58"/>
                <a:gd name="T48" fmla="*/ 33 w 59"/>
                <a:gd name="T49" fmla="*/ 49 h 58"/>
                <a:gd name="T50" fmla="*/ 38 w 59"/>
                <a:gd name="T51" fmla="*/ 48 h 58"/>
                <a:gd name="T52" fmla="*/ 51 w 59"/>
                <a:gd name="T53" fmla="*/ 48 h 58"/>
                <a:gd name="T54" fmla="*/ 46 w 59"/>
                <a:gd name="T55" fmla="*/ 52 h 58"/>
                <a:gd name="T56" fmla="*/ 41 w 59"/>
                <a:gd name="T57" fmla="*/ 54 h 58"/>
                <a:gd name="T58" fmla="*/ 35 w 59"/>
                <a:gd name="T59" fmla="*/ 55 h 58"/>
                <a:gd name="T60" fmla="*/ 28 w 59"/>
                <a:gd name="T61" fmla="*/ 57 h 58"/>
                <a:gd name="T62" fmla="*/ 21 w 59"/>
                <a:gd name="T63" fmla="*/ 55 h 58"/>
                <a:gd name="T64" fmla="*/ 16 w 59"/>
                <a:gd name="T65" fmla="*/ 53 h 58"/>
                <a:gd name="T66" fmla="*/ 11 w 59"/>
                <a:gd name="T67" fmla="*/ 50 h 58"/>
                <a:gd name="T68" fmla="*/ 7 w 59"/>
                <a:gd name="T69" fmla="*/ 46 h 58"/>
                <a:gd name="T70" fmla="*/ 3 w 59"/>
                <a:gd name="T71" fmla="*/ 42 h 58"/>
                <a:gd name="T72" fmla="*/ 1 w 59"/>
                <a:gd name="T73" fmla="*/ 36 h 58"/>
                <a:gd name="T74" fmla="*/ 0 w 59"/>
                <a:gd name="T75" fmla="*/ 30 h 58"/>
                <a:gd name="T76" fmla="*/ 0 w 59"/>
                <a:gd name="T77" fmla="*/ 24 h 58"/>
                <a:gd name="T78" fmla="*/ 2 w 59"/>
                <a:gd name="T79" fmla="*/ 16 h 58"/>
                <a:gd name="T80" fmla="*/ 5 w 59"/>
                <a:gd name="T81" fmla="*/ 12 h 58"/>
                <a:gd name="T82" fmla="*/ 8 w 59"/>
                <a:gd name="T83" fmla="*/ 8 h 58"/>
                <a:gd name="T84" fmla="*/ 13 w 59"/>
                <a:gd name="T85" fmla="*/ 4 h 58"/>
                <a:gd name="T86" fmla="*/ 17 w 59"/>
                <a:gd name="T87" fmla="*/ 2 h 58"/>
                <a:gd name="T88" fmla="*/ 22 w 59"/>
                <a:gd name="T89" fmla="*/ 0 h 58"/>
                <a:gd name="T90" fmla="*/ 28 w 59"/>
                <a:gd name="T91" fmla="*/ 0 h 58"/>
                <a:gd name="T92" fmla="*/ 35 w 59"/>
                <a:gd name="T93" fmla="*/ 0 h 58"/>
                <a:gd name="T94" fmla="*/ 41 w 59"/>
                <a:gd name="T95" fmla="*/ 2 h 58"/>
                <a:gd name="T96" fmla="*/ 45 w 59"/>
                <a:gd name="T97" fmla="*/ 4 h 58"/>
                <a:gd name="T98" fmla="*/ 49 w 59"/>
                <a:gd name="T99" fmla="*/ 6 h 58"/>
                <a:gd name="T100" fmla="*/ 52 w 59"/>
                <a:gd name="T101" fmla="*/ 10 h 58"/>
                <a:gd name="T102" fmla="*/ 56 w 59"/>
                <a:gd name="T103" fmla="*/ 14 h 58"/>
                <a:gd name="T104" fmla="*/ 57 w 59"/>
                <a:gd name="T105" fmla="*/ 21 h 58"/>
                <a:gd name="T106" fmla="*/ 58 w 59"/>
                <a:gd name="T107" fmla="*/ 26 h 58"/>
                <a:gd name="T108" fmla="*/ 58 w 59"/>
                <a:gd name="T109" fmla="*/ 33 h 58"/>
                <a:gd name="T110" fmla="*/ 56 w 59"/>
                <a:gd name="T111" fmla="*/ 40 h 58"/>
                <a:gd name="T112" fmla="*/ 54 w 59"/>
                <a:gd name="T113" fmla="*/ 44 h 58"/>
                <a:gd name="T114" fmla="*/ 51 w 59"/>
                <a:gd name="T115" fmla="*/ 48 h 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58"/>
                <a:gd name="T176" fmla="*/ 59 w 59"/>
                <a:gd name="T177" fmla="*/ 58 h 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58">
                  <a:moveTo>
                    <a:pt x="51" y="48"/>
                  </a:moveTo>
                  <a:lnTo>
                    <a:pt x="39" y="48"/>
                  </a:lnTo>
                  <a:lnTo>
                    <a:pt x="41" y="47"/>
                  </a:lnTo>
                  <a:lnTo>
                    <a:pt x="43" y="46"/>
                  </a:lnTo>
                  <a:lnTo>
                    <a:pt x="44" y="44"/>
                  </a:lnTo>
                  <a:lnTo>
                    <a:pt x="46" y="42"/>
                  </a:lnTo>
                  <a:lnTo>
                    <a:pt x="47" y="41"/>
                  </a:lnTo>
                  <a:lnTo>
                    <a:pt x="48" y="39"/>
                  </a:lnTo>
                  <a:lnTo>
                    <a:pt x="49" y="38"/>
                  </a:lnTo>
                  <a:lnTo>
                    <a:pt x="50" y="34"/>
                  </a:lnTo>
                  <a:lnTo>
                    <a:pt x="50" y="32"/>
                  </a:lnTo>
                  <a:lnTo>
                    <a:pt x="50" y="28"/>
                  </a:lnTo>
                  <a:lnTo>
                    <a:pt x="50" y="25"/>
                  </a:lnTo>
                  <a:lnTo>
                    <a:pt x="50" y="22"/>
                  </a:lnTo>
                  <a:lnTo>
                    <a:pt x="49" y="18"/>
                  </a:lnTo>
                  <a:lnTo>
                    <a:pt x="48" y="16"/>
                  </a:lnTo>
                  <a:lnTo>
                    <a:pt x="47" y="15"/>
                  </a:lnTo>
                  <a:lnTo>
                    <a:pt x="46" y="13"/>
                  </a:lnTo>
                  <a:lnTo>
                    <a:pt x="45" y="12"/>
                  </a:lnTo>
                  <a:lnTo>
                    <a:pt x="43" y="10"/>
                  </a:lnTo>
                  <a:lnTo>
                    <a:pt x="41" y="9"/>
                  </a:lnTo>
                  <a:lnTo>
                    <a:pt x="39" y="8"/>
                  </a:lnTo>
                  <a:lnTo>
                    <a:pt x="37" y="7"/>
                  </a:lnTo>
                  <a:lnTo>
                    <a:pt x="34" y="6"/>
                  </a:lnTo>
                  <a:lnTo>
                    <a:pt x="31" y="6"/>
                  </a:lnTo>
                  <a:lnTo>
                    <a:pt x="27" y="6"/>
                  </a:lnTo>
                  <a:lnTo>
                    <a:pt x="23" y="6"/>
                  </a:lnTo>
                  <a:lnTo>
                    <a:pt x="21" y="7"/>
                  </a:lnTo>
                  <a:lnTo>
                    <a:pt x="19" y="8"/>
                  </a:lnTo>
                  <a:lnTo>
                    <a:pt x="17" y="9"/>
                  </a:lnTo>
                  <a:lnTo>
                    <a:pt x="15" y="10"/>
                  </a:lnTo>
                  <a:lnTo>
                    <a:pt x="13" y="12"/>
                  </a:lnTo>
                  <a:lnTo>
                    <a:pt x="11" y="14"/>
                  </a:lnTo>
                  <a:lnTo>
                    <a:pt x="10" y="16"/>
                  </a:lnTo>
                  <a:lnTo>
                    <a:pt x="9" y="19"/>
                  </a:lnTo>
                  <a:lnTo>
                    <a:pt x="8" y="22"/>
                  </a:lnTo>
                  <a:lnTo>
                    <a:pt x="8" y="25"/>
                  </a:lnTo>
                  <a:lnTo>
                    <a:pt x="8" y="31"/>
                  </a:lnTo>
                  <a:lnTo>
                    <a:pt x="8" y="34"/>
                  </a:lnTo>
                  <a:lnTo>
                    <a:pt x="9" y="37"/>
                  </a:lnTo>
                  <a:lnTo>
                    <a:pt x="11" y="40"/>
                  </a:lnTo>
                  <a:lnTo>
                    <a:pt x="12" y="42"/>
                  </a:lnTo>
                  <a:lnTo>
                    <a:pt x="14" y="44"/>
                  </a:lnTo>
                  <a:lnTo>
                    <a:pt x="16" y="46"/>
                  </a:lnTo>
                  <a:lnTo>
                    <a:pt x="19" y="47"/>
                  </a:lnTo>
                  <a:lnTo>
                    <a:pt x="21" y="48"/>
                  </a:lnTo>
                  <a:lnTo>
                    <a:pt x="23" y="49"/>
                  </a:lnTo>
                  <a:lnTo>
                    <a:pt x="27" y="50"/>
                  </a:lnTo>
                  <a:lnTo>
                    <a:pt x="30" y="50"/>
                  </a:lnTo>
                  <a:lnTo>
                    <a:pt x="33" y="49"/>
                  </a:lnTo>
                  <a:lnTo>
                    <a:pt x="36" y="49"/>
                  </a:lnTo>
                  <a:lnTo>
                    <a:pt x="38" y="48"/>
                  </a:lnTo>
                  <a:lnTo>
                    <a:pt x="39" y="48"/>
                  </a:lnTo>
                  <a:lnTo>
                    <a:pt x="51" y="48"/>
                  </a:lnTo>
                  <a:lnTo>
                    <a:pt x="49" y="50"/>
                  </a:lnTo>
                  <a:lnTo>
                    <a:pt x="46" y="52"/>
                  </a:lnTo>
                  <a:lnTo>
                    <a:pt x="44" y="53"/>
                  </a:lnTo>
                  <a:lnTo>
                    <a:pt x="41" y="54"/>
                  </a:lnTo>
                  <a:lnTo>
                    <a:pt x="38" y="55"/>
                  </a:lnTo>
                  <a:lnTo>
                    <a:pt x="35" y="55"/>
                  </a:lnTo>
                  <a:lnTo>
                    <a:pt x="31" y="57"/>
                  </a:lnTo>
                  <a:lnTo>
                    <a:pt x="28" y="57"/>
                  </a:lnTo>
                  <a:lnTo>
                    <a:pt x="24" y="55"/>
                  </a:lnTo>
                  <a:lnTo>
                    <a:pt x="21" y="55"/>
                  </a:lnTo>
                  <a:lnTo>
                    <a:pt x="18" y="54"/>
                  </a:lnTo>
                  <a:lnTo>
                    <a:pt x="16" y="53"/>
                  </a:lnTo>
                  <a:lnTo>
                    <a:pt x="13" y="52"/>
                  </a:lnTo>
                  <a:lnTo>
                    <a:pt x="11" y="50"/>
                  </a:lnTo>
                  <a:lnTo>
                    <a:pt x="9" y="48"/>
                  </a:lnTo>
                  <a:lnTo>
                    <a:pt x="7" y="46"/>
                  </a:lnTo>
                  <a:lnTo>
                    <a:pt x="5" y="44"/>
                  </a:lnTo>
                  <a:lnTo>
                    <a:pt x="3" y="42"/>
                  </a:lnTo>
                  <a:lnTo>
                    <a:pt x="2" y="39"/>
                  </a:lnTo>
                  <a:lnTo>
                    <a:pt x="1" y="36"/>
                  </a:lnTo>
                  <a:lnTo>
                    <a:pt x="1" y="34"/>
                  </a:lnTo>
                  <a:lnTo>
                    <a:pt x="0" y="30"/>
                  </a:lnTo>
                  <a:lnTo>
                    <a:pt x="0" y="28"/>
                  </a:lnTo>
                  <a:lnTo>
                    <a:pt x="0" y="24"/>
                  </a:lnTo>
                  <a:lnTo>
                    <a:pt x="1" y="19"/>
                  </a:lnTo>
                  <a:lnTo>
                    <a:pt x="2" y="16"/>
                  </a:lnTo>
                  <a:lnTo>
                    <a:pt x="3" y="14"/>
                  </a:lnTo>
                  <a:lnTo>
                    <a:pt x="5" y="12"/>
                  </a:lnTo>
                  <a:lnTo>
                    <a:pt x="6" y="9"/>
                  </a:lnTo>
                  <a:lnTo>
                    <a:pt x="8" y="8"/>
                  </a:lnTo>
                  <a:lnTo>
                    <a:pt x="10" y="6"/>
                  </a:lnTo>
                  <a:lnTo>
                    <a:pt x="13" y="4"/>
                  </a:lnTo>
                  <a:lnTo>
                    <a:pt x="15" y="3"/>
                  </a:lnTo>
                  <a:lnTo>
                    <a:pt x="17" y="2"/>
                  </a:lnTo>
                  <a:lnTo>
                    <a:pt x="19" y="1"/>
                  </a:lnTo>
                  <a:lnTo>
                    <a:pt x="22" y="0"/>
                  </a:lnTo>
                  <a:lnTo>
                    <a:pt x="25" y="0"/>
                  </a:lnTo>
                  <a:lnTo>
                    <a:pt x="28" y="0"/>
                  </a:lnTo>
                  <a:lnTo>
                    <a:pt x="31" y="0"/>
                  </a:lnTo>
                  <a:lnTo>
                    <a:pt x="35" y="0"/>
                  </a:lnTo>
                  <a:lnTo>
                    <a:pt x="39" y="1"/>
                  </a:lnTo>
                  <a:lnTo>
                    <a:pt x="41" y="2"/>
                  </a:lnTo>
                  <a:lnTo>
                    <a:pt x="43" y="3"/>
                  </a:lnTo>
                  <a:lnTo>
                    <a:pt x="45" y="4"/>
                  </a:lnTo>
                  <a:lnTo>
                    <a:pt x="47" y="5"/>
                  </a:lnTo>
                  <a:lnTo>
                    <a:pt x="49" y="6"/>
                  </a:lnTo>
                  <a:lnTo>
                    <a:pt x="51" y="8"/>
                  </a:lnTo>
                  <a:lnTo>
                    <a:pt x="52" y="10"/>
                  </a:lnTo>
                  <a:lnTo>
                    <a:pt x="55" y="12"/>
                  </a:lnTo>
                  <a:lnTo>
                    <a:pt x="56" y="14"/>
                  </a:lnTo>
                  <a:lnTo>
                    <a:pt x="57" y="18"/>
                  </a:lnTo>
                  <a:lnTo>
                    <a:pt x="57" y="21"/>
                  </a:lnTo>
                  <a:lnTo>
                    <a:pt x="58" y="24"/>
                  </a:lnTo>
                  <a:lnTo>
                    <a:pt x="58" y="26"/>
                  </a:lnTo>
                  <a:lnTo>
                    <a:pt x="58" y="29"/>
                  </a:lnTo>
                  <a:lnTo>
                    <a:pt x="58" y="33"/>
                  </a:lnTo>
                  <a:lnTo>
                    <a:pt x="57" y="36"/>
                  </a:lnTo>
                  <a:lnTo>
                    <a:pt x="56" y="40"/>
                  </a:lnTo>
                  <a:lnTo>
                    <a:pt x="55" y="42"/>
                  </a:lnTo>
                  <a:lnTo>
                    <a:pt x="54" y="44"/>
                  </a:lnTo>
                  <a:lnTo>
                    <a:pt x="52" y="46"/>
                  </a:lnTo>
                  <a:lnTo>
                    <a:pt x="51" y="48"/>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4" name="Freeform 13"/>
            <p:cNvSpPr>
              <a:spLocks/>
            </p:cNvSpPr>
            <p:nvPr/>
          </p:nvSpPr>
          <p:spPr bwMode="auto">
            <a:xfrm>
              <a:off x="5410" y="179"/>
              <a:ext cx="54" cy="60"/>
            </a:xfrm>
            <a:custGeom>
              <a:avLst/>
              <a:gdLst>
                <a:gd name="T0" fmla="*/ 7 w 53"/>
                <a:gd name="T1" fmla="*/ 0 h 60"/>
                <a:gd name="T2" fmla="*/ 39 w 53"/>
                <a:gd name="T3" fmla="*/ 4 h 60"/>
                <a:gd name="T4" fmla="*/ 45 w 53"/>
                <a:gd name="T5" fmla="*/ 6 h 60"/>
                <a:gd name="T6" fmla="*/ 48 w 53"/>
                <a:gd name="T7" fmla="*/ 9 h 60"/>
                <a:gd name="T8" fmla="*/ 51 w 53"/>
                <a:gd name="T9" fmla="*/ 13 h 60"/>
                <a:gd name="T10" fmla="*/ 52 w 53"/>
                <a:gd name="T11" fmla="*/ 17 h 60"/>
                <a:gd name="T12" fmla="*/ 52 w 53"/>
                <a:gd name="T13" fmla="*/ 23 h 60"/>
                <a:gd name="T14" fmla="*/ 49 w 53"/>
                <a:gd name="T15" fmla="*/ 28 h 60"/>
                <a:gd name="T16" fmla="*/ 38 w 53"/>
                <a:gd name="T17" fmla="*/ 28 h 60"/>
                <a:gd name="T18" fmla="*/ 42 w 53"/>
                <a:gd name="T19" fmla="*/ 25 h 60"/>
                <a:gd name="T20" fmla="*/ 44 w 53"/>
                <a:gd name="T21" fmla="*/ 21 h 60"/>
                <a:gd name="T22" fmla="*/ 45 w 53"/>
                <a:gd name="T23" fmla="*/ 18 h 60"/>
                <a:gd name="T24" fmla="*/ 43 w 53"/>
                <a:gd name="T25" fmla="*/ 13 h 60"/>
                <a:gd name="T26" fmla="*/ 39 w 53"/>
                <a:gd name="T27" fmla="*/ 10 h 60"/>
                <a:gd name="T28" fmla="*/ 32 w 53"/>
                <a:gd name="T29" fmla="*/ 9 h 60"/>
                <a:gd name="T30" fmla="*/ 12 w 53"/>
                <a:gd name="T31" fmla="*/ 27 h 60"/>
                <a:gd name="T32" fmla="*/ 33 w 53"/>
                <a:gd name="T33" fmla="*/ 29 h 60"/>
                <a:gd name="T34" fmla="*/ 47 w 53"/>
                <a:gd name="T35" fmla="*/ 29 h 60"/>
                <a:gd name="T36" fmla="*/ 43 w 53"/>
                <a:gd name="T37" fmla="*/ 31 h 60"/>
                <a:gd name="T38" fmla="*/ 42 w 53"/>
                <a:gd name="T39" fmla="*/ 34 h 60"/>
                <a:gd name="T40" fmla="*/ 45 w 53"/>
                <a:gd name="T41" fmla="*/ 37 h 60"/>
                <a:gd name="T42" fmla="*/ 46 w 53"/>
                <a:gd name="T43" fmla="*/ 42 h 60"/>
                <a:gd name="T44" fmla="*/ 46 w 53"/>
                <a:gd name="T45" fmla="*/ 49 h 60"/>
                <a:gd name="T46" fmla="*/ 46 w 53"/>
                <a:gd name="T47" fmla="*/ 56 h 60"/>
                <a:gd name="T48" fmla="*/ 47 w 53"/>
                <a:gd name="T49" fmla="*/ 59 h 60"/>
                <a:gd name="T50" fmla="*/ 38 w 53"/>
                <a:gd name="T51" fmla="*/ 55 h 60"/>
                <a:gd name="T52" fmla="*/ 38 w 53"/>
                <a:gd name="T53" fmla="*/ 49 h 60"/>
                <a:gd name="T54" fmla="*/ 38 w 53"/>
                <a:gd name="T55" fmla="*/ 42 h 60"/>
                <a:gd name="T56" fmla="*/ 36 w 53"/>
                <a:gd name="T57" fmla="*/ 38 h 60"/>
                <a:gd name="T58" fmla="*/ 32 w 53"/>
                <a:gd name="T59" fmla="*/ 35 h 60"/>
                <a:gd name="T60" fmla="*/ 11 w 53"/>
                <a:gd name="T61" fmla="*/ 32 h 60"/>
                <a:gd name="T62" fmla="*/ 0 w 53"/>
                <a:gd name="T63" fmla="*/ 5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0"/>
                <a:gd name="T98" fmla="*/ 53 w 53"/>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0">
                  <a:moveTo>
                    <a:pt x="0" y="53"/>
                  </a:moveTo>
                  <a:lnTo>
                    <a:pt x="7" y="0"/>
                  </a:lnTo>
                  <a:lnTo>
                    <a:pt x="33" y="3"/>
                  </a:lnTo>
                  <a:lnTo>
                    <a:pt x="39" y="4"/>
                  </a:lnTo>
                  <a:lnTo>
                    <a:pt x="42" y="5"/>
                  </a:lnTo>
                  <a:lnTo>
                    <a:pt x="45" y="6"/>
                  </a:lnTo>
                  <a:lnTo>
                    <a:pt x="47" y="8"/>
                  </a:lnTo>
                  <a:lnTo>
                    <a:pt x="48" y="9"/>
                  </a:lnTo>
                  <a:lnTo>
                    <a:pt x="50" y="11"/>
                  </a:lnTo>
                  <a:lnTo>
                    <a:pt x="51" y="13"/>
                  </a:lnTo>
                  <a:lnTo>
                    <a:pt x="52" y="15"/>
                  </a:lnTo>
                  <a:lnTo>
                    <a:pt x="52" y="17"/>
                  </a:lnTo>
                  <a:lnTo>
                    <a:pt x="52" y="20"/>
                  </a:lnTo>
                  <a:lnTo>
                    <a:pt x="52" y="23"/>
                  </a:lnTo>
                  <a:lnTo>
                    <a:pt x="50" y="25"/>
                  </a:lnTo>
                  <a:lnTo>
                    <a:pt x="49" y="28"/>
                  </a:lnTo>
                  <a:lnTo>
                    <a:pt x="47" y="29"/>
                  </a:lnTo>
                  <a:lnTo>
                    <a:pt x="38" y="28"/>
                  </a:lnTo>
                  <a:lnTo>
                    <a:pt x="40" y="27"/>
                  </a:lnTo>
                  <a:lnTo>
                    <a:pt x="42" y="25"/>
                  </a:lnTo>
                  <a:lnTo>
                    <a:pt x="43" y="24"/>
                  </a:lnTo>
                  <a:lnTo>
                    <a:pt x="44" y="21"/>
                  </a:lnTo>
                  <a:lnTo>
                    <a:pt x="45" y="20"/>
                  </a:lnTo>
                  <a:lnTo>
                    <a:pt x="45" y="18"/>
                  </a:lnTo>
                  <a:lnTo>
                    <a:pt x="44" y="15"/>
                  </a:lnTo>
                  <a:lnTo>
                    <a:pt x="43" y="13"/>
                  </a:lnTo>
                  <a:lnTo>
                    <a:pt x="42" y="11"/>
                  </a:lnTo>
                  <a:lnTo>
                    <a:pt x="39" y="10"/>
                  </a:lnTo>
                  <a:lnTo>
                    <a:pt x="36" y="9"/>
                  </a:lnTo>
                  <a:lnTo>
                    <a:pt x="32" y="9"/>
                  </a:lnTo>
                  <a:lnTo>
                    <a:pt x="14" y="7"/>
                  </a:lnTo>
                  <a:lnTo>
                    <a:pt x="12" y="27"/>
                  </a:lnTo>
                  <a:lnTo>
                    <a:pt x="29" y="29"/>
                  </a:lnTo>
                  <a:lnTo>
                    <a:pt x="33" y="29"/>
                  </a:lnTo>
                  <a:lnTo>
                    <a:pt x="38" y="28"/>
                  </a:lnTo>
                  <a:lnTo>
                    <a:pt x="47" y="29"/>
                  </a:lnTo>
                  <a:lnTo>
                    <a:pt x="45" y="30"/>
                  </a:lnTo>
                  <a:lnTo>
                    <a:pt x="43" y="31"/>
                  </a:lnTo>
                  <a:lnTo>
                    <a:pt x="40" y="33"/>
                  </a:lnTo>
                  <a:lnTo>
                    <a:pt x="42" y="34"/>
                  </a:lnTo>
                  <a:lnTo>
                    <a:pt x="44" y="35"/>
                  </a:lnTo>
                  <a:lnTo>
                    <a:pt x="45" y="37"/>
                  </a:lnTo>
                  <a:lnTo>
                    <a:pt x="46" y="39"/>
                  </a:lnTo>
                  <a:lnTo>
                    <a:pt x="46" y="42"/>
                  </a:lnTo>
                  <a:lnTo>
                    <a:pt x="46" y="44"/>
                  </a:lnTo>
                  <a:lnTo>
                    <a:pt x="46" y="49"/>
                  </a:lnTo>
                  <a:lnTo>
                    <a:pt x="46" y="53"/>
                  </a:lnTo>
                  <a:lnTo>
                    <a:pt x="46" y="56"/>
                  </a:lnTo>
                  <a:lnTo>
                    <a:pt x="46" y="59"/>
                  </a:lnTo>
                  <a:lnTo>
                    <a:pt x="47" y="59"/>
                  </a:lnTo>
                  <a:lnTo>
                    <a:pt x="38" y="57"/>
                  </a:lnTo>
                  <a:lnTo>
                    <a:pt x="38" y="55"/>
                  </a:lnTo>
                  <a:lnTo>
                    <a:pt x="38" y="53"/>
                  </a:lnTo>
                  <a:lnTo>
                    <a:pt x="38" y="49"/>
                  </a:lnTo>
                  <a:lnTo>
                    <a:pt x="38" y="45"/>
                  </a:lnTo>
                  <a:lnTo>
                    <a:pt x="38" y="42"/>
                  </a:lnTo>
                  <a:lnTo>
                    <a:pt x="38" y="39"/>
                  </a:lnTo>
                  <a:lnTo>
                    <a:pt x="36" y="38"/>
                  </a:lnTo>
                  <a:lnTo>
                    <a:pt x="34" y="36"/>
                  </a:lnTo>
                  <a:lnTo>
                    <a:pt x="32" y="35"/>
                  </a:lnTo>
                  <a:lnTo>
                    <a:pt x="28" y="34"/>
                  </a:lnTo>
                  <a:lnTo>
                    <a:pt x="11" y="32"/>
                  </a:lnTo>
                  <a:lnTo>
                    <a:pt x="8" y="54"/>
                  </a:lnTo>
                  <a:lnTo>
                    <a:pt x="0" y="53"/>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5" name="Freeform 14"/>
            <p:cNvSpPr>
              <a:spLocks/>
            </p:cNvSpPr>
            <p:nvPr/>
          </p:nvSpPr>
          <p:spPr bwMode="auto">
            <a:xfrm>
              <a:off x="5469" y="190"/>
              <a:ext cx="62" cy="64"/>
            </a:xfrm>
            <a:custGeom>
              <a:avLst/>
              <a:gdLst>
                <a:gd name="T0" fmla="*/ 0 w 61"/>
                <a:gd name="T1" fmla="*/ 52 h 64"/>
                <a:gd name="T2" fmla="*/ 14 w 61"/>
                <a:gd name="T3" fmla="*/ 0 h 64"/>
                <a:gd name="T4" fmla="*/ 22 w 61"/>
                <a:gd name="T5" fmla="*/ 1 h 64"/>
                <a:gd name="T6" fmla="*/ 41 w 61"/>
                <a:gd name="T7" fmla="*/ 51 h 64"/>
                <a:gd name="T8" fmla="*/ 53 w 61"/>
                <a:gd name="T9" fmla="*/ 9 h 64"/>
                <a:gd name="T10" fmla="*/ 60 w 61"/>
                <a:gd name="T11" fmla="*/ 10 h 64"/>
                <a:gd name="T12" fmla="*/ 46 w 61"/>
                <a:gd name="T13" fmla="*/ 63 h 64"/>
                <a:gd name="T14" fmla="*/ 38 w 61"/>
                <a:gd name="T15" fmla="*/ 60 h 64"/>
                <a:gd name="T16" fmla="*/ 19 w 61"/>
                <a:gd name="T17" fmla="*/ 11 h 64"/>
                <a:gd name="T18" fmla="*/ 7 w 61"/>
                <a:gd name="T19" fmla="*/ 53 h 64"/>
                <a:gd name="T20" fmla="*/ 0 w 61"/>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4"/>
                <a:gd name="T35" fmla="*/ 61 w 6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4">
                  <a:moveTo>
                    <a:pt x="0" y="52"/>
                  </a:moveTo>
                  <a:lnTo>
                    <a:pt x="14" y="0"/>
                  </a:lnTo>
                  <a:lnTo>
                    <a:pt x="22" y="1"/>
                  </a:lnTo>
                  <a:lnTo>
                    <a:pt x="41" y="51"/>
                  </a:lnTo>
                  <a:lnTo>
                    <a:pt x="53" y="9"/>
                  </a:lnTo>
                  <a:lnTo>
                    <a:pt x="60" y="10"/>
                  </a:lnTo>
                  <a:lnTo>
                    <a:pt x="46" y="63"/>
                  </a:lnTo>
                  <a:lnTo>
                    <a:pt x="38" y="60"/>
                  </a:lnTo>
                  <a:lnTo>
                    <a:pt x="19" y="11"/>
                  </a:lnTo>
                  <a:lnTo>
                    <a:pt x="7" y="53"/>
                  </a:lnTo>
                  <a:lnTo>
                    <a:pt x="0" y="52"/>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6" name="Freeform 15"/>
            <p:cNvSpPr>
              <a:spLocks/>
            </p:cNvSpPr>
            <p:nvPr/>
          </p:nvSpPr>
          <p:spPr bwMode="auto">
            <a:xfrm>
              <a:off x="5525" y="207"/>
              <a:ext cx="64" cy="67"/>
            </a:xfrm>
            <a:custGeom>
              <a:avLst/>
              <a:gdLst>
                <a:gd name="T0" fmla="*/ 0 w 64"/>
                <a:gd name="T1" fmla="*/ 50 h 66"/>
                <a:gd name="T2" fmla="*/ 21 w 64"/>
                <a:gd name="T3" fmla="*/ 0 h 66"/>
                <a:gd name="T4" fmla="*/ 63 w 64"/>
                <a:gd name="T5" fmla="*/ 14 h 66"/>
                <a:gd name="T6" fmla="*/ 60 w 64"/>
                <a:gd name="T7" fmla="*/ 20 h 66"/>
                <a:gd name="T8" fmla="*/ 26 w 64"/>
                <a:gd name="T9" fmla="*/ 9 h 66"/>
                <a:gd name="T10" fmla="*/ 19 w 64"/>
                <a:gd name="T11" fmla="*/ 24 h 66"/>
                <a:gd name="T12" fmla="*/ 50 w 64"/>
                <a:gd name="T13" fmla="*/ 35 h 66"/>
                <a:gd name="T14" fmla="*/ 47 w 64"/>
                <a:gd name="T15" fmla="*/ 40 h 66"/>
                <a:gd name="T16" fmla="*/ 17 w 64"/>
                <a:gd name="T17" fmla="*/ 30 h 66"/>
                <a:gd name="T18" fmla="*/ 10 w 64"/>
                <a:gd name="T19" fmla="*/ 47 h 66"/>
                <a:gd name="T20" fmla="*/ 43 w 64"/>
                <a:gd name="T21" fmla="*/ 59 h 66"/>
                <a:gd name="T22" fmla="*/ 41 w 64"/>
                <a:gd name="T23" fmla="*/ 65 h 66"/>
                <a:gd name="T24" fmla="*/ 0 w 64"/>
                <a:gd name="T25" fmla="*/ 5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66"/>
                <a:gd name="T41" fmla="*/ 64 w 6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66">
                  <a:moveTo>
                    <a:pt x="0" y="50"/>
                  </a:moveTo>
                  <a:lnTo>
                    <a:pt x="21" y="0"/>
                  </a:lnTo>
                  <a:lnTo>
                    <a:pt x="63" y="14"/>
                  </a:lnTo>
                  <a:lnTo>
                    <a:pt x="60" y="20"/>
                  </a:lnTo>
                  <a:lnTo>
                    <a:pt x="26" y="9"/>
                  </a:lnTo>
                  <a:lnTo>
                    <a:pt x="19" y="24"/>
                  </a:lnTo>
                  <a:lnTo>
                    <a:pt x="50" y="35"/>
                  </a:lnTo>
                  <a:lnTo>
                    <a:pt x="47" y="40"/>
                  </a:lnTo>
                  <a:lnTo>
                    <a:pt x="17" y="30"/>
                  </a:lnTo>
                  <a:lnTo>
                    <a:pt x="10" y="47"/>
                  </a:lnTo>
                  <a:lnTo>
                    <a:pt x="43" y="59"/>
                  </a:lnTo>
                  <a:lnTo>
                    <a:pt x="41" y="65"/>
                  </a:lnTo>
                  <a:lnTo>
                    <a:pt x="0" y="50"/>
                  </a:lnTo>
                </a:path>
              </a:pathLst>
            </a:custGeom>
            <a:solidFill>
              <a:srgbClr val="FFFF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7" name="Rectangle 16"/>
            <p:cNvSpPr>
              <a:spLocks noChangeArrowheads="1"/>
            </p:cNvSpPr>
            <p:nvPr/>
          </p:nvSpPr>
          <p:spPr bwMode="auto">
            <a:xfrm>
              <a:off x="5150" y="321"/>
              <a:ext cx="444" cy="440"/>
            </a:xfrm>
            <a:prstGeom prst="rect">
              <a:avLst/>
            </a:prstGeom>
            <a:solidFill>
              <a:srgbClr val="FFFFFF"/>
            </a:solidFill>
            <a:ln w="25400">
              <a:solidFill>
                <a:srgbClr val="0000FF"/>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8" name="Freeform 17"/>
            <p:cNvSpPr>
              <a:spLocks/>
            </p:cNvSpPr>
            <p:nvPr/>
          </p:nvSpPr>
          <p:spPr bwMode="auto">
            <a:xfrm>
              <a:off x="5170" y="338"/>
              <a:ext cx="107" cy="123"/>
            </a:xfrm>
            <a:custGeom>
              <a:avLst/>
              <a:gdLst>
                <a:gd name="T0" fmla="*/ 0 w 107"/>
                <a:gd name="T1" fmla="*/ 0 h 123"/>
                <a:gd name="T2" fmla="*/ 5 w 107"/>
                <a:gd name="T3" fmla="*/ 11 h 123"/>
                <a:gd name="T4" fmla="*/ 10 w 107"/>
                <a:gd name="T5" fmla="*/ 25 h 123"/>
                <a:gd name="T6" fmla="*/ 16 w 107"/>
                <a:gd name="T7" fmla="*/ 38 h 123"/>
                <a:gd name="T8" fmla="*/ 27 w 107"/>
                <a:gd name="T9" fmla="*/ 54 h 123"/>
                <a:gd name="T10" fmla="*/ 39 w 107"/>
                <a:gd name="T11" fmla="*/ 66 h 123"/>
                <a:gd name="T12" fmla="*/ 52 w 107"/>
                <a:gd name="T13" fmla="*/ 78 h 123"/>
                <a:gd name="T14" fmla="*/ 62 w 107"/>
                <a:gd name="T15" fmla="*/ 88 h 123"/>
                <a:gd name="T16" fmla="*/ 72 w 107"/>
                <a:gd name="T17" fmla="*/ 97 h 123"/>
                <a:gd name="T18" fmla="*/ 79 w 107"/>
                <a:gd name="T19" fmla="*/ 108 h 123"/>
                <a:gd name="T20" fmla="*/ 87 w 107"/>
                <a:gd name="T21" fmla="*/ 122 h 123"/>
                <a:gd name="T22" fmla="*/ 95 w 107"/>
                <a:gd name="T23" fmla="*/ 114 h 123"/>
                <a:gd name="T24" fmla="*/ 106 w 107"/>
                <a:gd name="T25" fmla="*/ 109 h 123"/>
                <a:gd name="T26" fmla="*/ 98 w 107"/>
                <a:gd name="T27" fmla="*/ 104 h 123"/>
                <a:gd name="T28" fmla="*/ 92 w 107"/>
                <a:gd name="T29" fmla="*/ 98 h 123"/>
                <a:gd name="T30" fmla="*/ 87 w 107"/>
                <a:gd name="T31" fmla="*/ 88 h 123"/>
                <a:gd name="T32" fmla="*/ 83 w 107"/>
                <a:gd name="T33" fmla="*/ 75 h 123"/>
                <a:gd name="T34" fmla="*/ 81 w 107"/>
                <a:gd name="T35" fmla="*/ 64 h 123"/>
                <a:gd name="T36" fmla="*/ 80 w 107"/>
                <a:gd name="T37" fmla="*/ 53 h 123"/>
                <a:gd name="T38" fmla="*/ 78 w 107"/>
                <a:gd name="T39" fmla="*/ 41 h 123"/>
                <a:gd name="T40" fmla="*/ 73 w 107"/>
                <a:gd name="T41" fmla="*/ 31 h 123"/>
                <a:gd name="T42" fmla="*/ 68 w 107"/>
                <a:gd name="T43" fmla="*/ 25 h 123"/>
                <a:gd name="T44" fmla="*/ 62 w 107"/>
                <a:gd name="T45" fmla="*/ 20 h 123"/>
                <a:gd name="T46" fmla="*/ 60 w 107"/>
                <a:gd name="T47" fmla="*/ 25 h 123"/>
                <a:gd name="T48" fmla="*/ 59 w 107"/>
                <a:gd name="T49" fmla="*/ 32 h 123"/>
                <a:gd name="T50" fmla="*/ 52 w 107"/>
                <a:gd name="T51" fmla="*/ 27 h 123"/>
                <a:gd name="T52" fmla="*/ 39 w 107"/>
                <a:gd name="T53" fmla="*/ 21 h 123"/>
                <a:gd name="T54" fmla="*/ 32 w 107"/>
                <a:gd name="T55" fmla="*/ 17 h 123"/>
                <a:gd name="T56" fmla="*/ 25 w 107"/>
                <a:gd name="T57" fmla="*/ 15 h 123"/>
                <a:gd name="T58" fmla="*/ 12 w 107"/>
                <a:gd name="T59" fmla="*/ 11 h 123"/>
                <a:gd name="T60" fmla="*/ 5 w 107"/>
                <a:gd name="T61" fmla="*/ 6 h 123"/>
                <a:gd name="T62" fmla="*/ 0 w 10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23"/>
                <a:gd name="T98" fmla="*/ 107 w 107"/>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23">
                  <a:moveTo>
                    <a:pt x="0" y="0"/>
                  </a:moveTo>
                  <a:lnTo>
                    <a:pt x="5" y="11"/>
                  </a:lnTo>
                  <a:lnTo>
                    <a:pt x="10" y="25"/>
                  </a:lnTo>
                  <a:lnTo>
                    <a:pt x="16" y="38"/>
                  </a:lnTo>
                  <a:lnTo>
                    <a:pt x="27" y="54"/>
                  </a:lnTo>
                  <a:lnTo>
                    <a:pt x="39" y="66"/>
                  </a:lnTo>
                  <a:lnTo>
                    <a:pt x="52" y="78"/>
                  </a:lnTo>
                  <a:lnTo>
                    <a:pt x="62" y="88"/>
                  </a:lnTo>
                  <a:lnTo>
                    <a:pt x="72" y="97"/>
                  </a:lnTo>
                  <a:lnTo>
                    <a:pt x="79" y="108"/>
                  </a:lnTo>
                  <a:lnTo>
                    <a:pt x="87" y="122"/>
                  </a:lnTo>
                  <a:lnTo>
                    <a:pt x="95" y="114"/>
                  </a:lnTo>
                  <a:lnTo>
                    <a:pt x="106" y="109"/>
                  </a:lnTo>
                  <a:lnTo>
                    <a:pt x="98" y="104"/>
                  </a:lnTo>
                  <a:lnTo>
                    <a:pt x="92" y="98"/>
                  </a:lnTo>
                  <a:lnTo>
                    <a:pt x="87" y="88"/>
                  </a:lnTo>
                  <a:lnTo>
                    <a:pt x="83" y="75"/>
                  </a:lnTo>
                  <a:lnTo>
                    <a:pt x="81" y="64"/>
                  </a:lnTo>
                  <a:lnTo>
                    <a:pt x="80" y="53"/>
                  </a:lnTo>
                  <a:lnTo>
                    <a:pt x="78" y="41"/>
                  </a:lnTo>
                  <a:lnTo>
                    <a:pt x="73" y="31"/>
                  </a:lnTo>
                  <a:lnTo>
                    <a:pt x="68" y="25"/>
                  </a:lnTo>
                  <a:lnTo>
                    <a:pt x="62" y="20"/>
                  </a:lnTo>
                  <a:lnTo>
                    <a:pt x="60" y="25"/>
                  </a:lnTo>
                  <a:lnTo>
                    <a:pt x="59" y="32"/>
                  </a:lnTo>
                  <a:lnTo>
                    <a:pt x="52" y="27"/>
                  </a:lnTo>
                  <a:lnTo>
                    <a:pt x="39" y="21"/>
                  </a:lnTo>
                  <a:lnTo>
                    <a:pt x="32" y="17"/>
                  </a:lnTo>
                  <a:lnTo>
                    <a:pt x="25" y="15"/>
                  </a:lnTo>
                  <a:lnTo>
                    <a:pt x="12" y="11"/>
                  </a:lnTo>
                  <a:lnTo>
                    <a:pt x="5" y="6"/>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19" name="Freeform 18"/>
            <p:cNvSpPr>
              <a:spLocks/>
            </p:cNvSpPr>
            <p:nvPr/>
          </p:nvSpPr>
          <p:spPr bwMode="auto">
            <a:xfrm>
              <a:off x="5257" y="345"/>
              <a:ext cx="72" cy="90"/>
            </a:xfrm>
            <a:custGeom>
              <a:avLst/>
              <a:gdLst>
                <a:gd name="T0" fmla="*/ 0 w 73"/>
                <a:gd name="T1" fmla="*/ 0 h 91"/>
                <a:gd name="T2" fmla="*/ 9 w 73"/>
                <a:gd name="T3" fmla="*/ 5 h 91"/>
                <a:gd name="T4" fmla="*/ 15 w 73"/>
                <a:gd name="T5" fmla="*/ 9 h 91"/>
                <a:gd name="T6" fmla="*/ 21 w 73"/>
                <a:gd name="T7" fmla="*/ 15 h 91"/>
                <a:gd name="T8" fmla="*/ 26 w 73"/>
                <a:gd name="T9" fmla="*/ 21 h 91"/>
                <a:gd name="T10" fmla="*/ 31 w 73"/>
                <a:gd name="T11" fmla="*/ 31 h 91"/>
                <a:gd name="T12" fmla="*/ 36 w 73"/>
                <a:gd name="T13" fmla="*/ 42 h 91"/>
                <a:gd name="T14" fmla="*/ 40 w 73"/>
                <a:gd name="T15" fmla="*/ 53 h 91"/>
                <a:gd name="T16" fmla="*/ 43 w 73"/>
                <a:gd name="T17" fmla="*/ 63 h 91"/>
                <a:gd name="T18" fmla="*/ 49 w 73"/>
                <a:gd name="T19" fmla="*/ 71 h 91"/>
                <a:gd name="T20" fmla="*/ 54 w 73"/>
                <a:gd name="T21" fmla="*/ 77 h 91"/>
                <a:gd name="T22" fmla="*/ 61 w 73"/>
                <a:gd name="T23" fmla="*/ 83 h 91"/>
                <a:gd name="T24" fmla="*/ 65 w 73"/>
                <a:gd name="T25" fmla="*/ 90 h 91"/>
                <a:gd name="T26" fmla="*/ 69 w 73"/>
                <a:gd name="T27" fmla="*/ 81 h 91"/>
                <a:gd name="T28" fmla="*/ 71 w 73"/>
                <a:gd name="T29" fmla="*/ 72 h 91"/>
                <a:gd name="T30" fmla="*/ 72 w 73"/>
                <a:gd name="T31" fmla="*/ 60 h 91"/>
                <a:gd name="T32" fmla="*/ 71 w 73"/>
                <a:gd name="T33" fmla="*/ 50 h 91"/>
                <a:gd name="T34" fmla="*/ 65 w 73"/>
                <a:gd name="T35" fmla="*/ 35 h 91"/>
                <a:gd name="T36" fmla="*/ 56 w 73"/>
                <a:gd name="T37" fmla="*/ 23 h 91"/>
                <a:gd name="T38" fmla="*/ 49 w 73"/>
                <a:gd name="T39" fmla="*/ 18 h 91"/>
                <a:gd name="T40" fmla="*/ 39 w 73"/>
                <a:gd name="T41" fmla="*/ 10 h 91"/>
                <a:gd name="T42" fmla="*/ 26 w 73"/>
                <a:gd name="T43" fmla="*/ 5 h 91"/>
                <a:gd name="T44" fmla="*/ 10 w 73"/>
                <a:gd name="T45" fmla="*/ 2 h 91"/>
                <a:gd name="T46" fmla="*/ 0 w 73"/>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1"/>
                <a:gd name="T74" fmla="*/ 73 w 7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1">
                  <a:moveTo>
                    <a:pt x="0" y="0"/>
                  </a:moveTo>
                  <a:lnTo>
                    <a:pt x="9" y="5"/>
                  </a:lnTo>
                  <a:lnTo>
                    <a:pt x="15" y="9"/>
                  </a:lnTo>
                  <a:lnTo>
                    <a:pt x="21" y="15"/>
                  </a:lnTo>
                  <a:lnTo>
                    <a:pt x="26" y="21"/>
                  </a:lnTo>
                  <a:lnTo>
                    <a:pt x="31" y="31"/>
                  </a:lnTo>
                  <a:lnTo>
                    <a:pt x="36" y="42"/>
                  </a:lnTo>
                  <a:lnTo>
                    <a:pt x="40" y="53"/>
                  </a:lnTo>
                  <a:lnTo>
                    <a:pt x="43" y="63"/>
                  </a:lnTo>
                  <a:lnTo>
                    <a:pt x="49" y="71"/>
                  </a:lnTo>
                  <a:lnTo>
                    <a:pt x="54" y="77"/>
                  </a:lnTo>
                  <a:lnTo>
                    <a:pt x="61" y="83"/>
                  </a:lnTo>
                  <a:lnTo>
                    <a:pt x="65" y="90"/>
                  </a:lnTo>
                  <a:lnTo>
                    <a:pt x="69" y="81"/>
                  </a:lnTo>
                  <a:lnTo>
                    <a:pt x="71" y="72"/>
                  </a:lnTo>
                  <a:lnTo>
                    <a:pt x="72" y="60"/>
                  </a:lnTo>
                  <a:lnTo>
                    <a:pt x="71" y="50"/>
                  </a:lnTo>
                  <a:lnTo>
                    <a:pt x="65" y="35"/>
                  </a:lnTo>
                  <a:lnTo>
                    <a:pt x="56" y="23"/>
                  </a:lnTo>
                  <a:lnTo>
                    <a:pt x="49" y="18"/>
                  </a:lnTo>
                  <a:lnTo>
                    <a:pt x="39" y="10"/>
                  </a:lnTo>
                  <a:lnTo>
                    <a:pt x="26" y="5"/>
                  </a:lnTo>
                  <a:lnTo>
                    <a:pt x="10" y="2"/>
                  </a:lnTo>
                  <a:lnTo>
                    <a:pt x="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0" name="Freeform 19"/>
            <p:cNvSpPr>
              <a:spLocks/>
            </p:cNvSpPr>
            <p:nvPr/>
          </p:nvSpPr>
          <p:spPr bwMode="auto">
            <a:xfrm>
              <a:off x="5356" y="431"/>
              <a:ext cx="111" cy="67"/>
            </a:xfrm>
            <a:custGeom>
              <a:avLst/>
              <a:gdLst>
                <a:gd name="T0" fmla="*/ 0 w 111"/>
                <a:gd name="T1" fmla="*/ 17 h 67"/>
                <a:gd name="T2" fmla="*/ 8 w 111"/>
                <a:gd name="T3" fmla="*/ 10 h 67"/>
                <a:gd name="T4" fmla="*/ 18 w 111"/>
                <a:gd name="T5" fmla="*/ 5 h 67"/>
                <a:gd name="T6" fmla="*/ 30 w 111"/>
                <a:gd name="T7" fmla="*/ 1 h 67"/>
                <a:gd name="T8" fmla="*/ 39 w 111"/>
                <a:gd name="T9" fmla="*/ 0 h 67"/>
                <a:gd name="T10" fmla="*/ 52 w 111"/>
                <a:gd name="T11" fmla="*/ 0 h 67"/>
                <a:gd name="T12" fmla="*/ 66 w 111"/>
                <a:gd name="T13" fmla="*/ 2 h 67"/>
                <a:gd name="T14" fmla="*/ 78 w 111"/>
                <a:gd name="T15" fmla="*/ 1 h 67"/>
                <a:gd name="T16" fmla="*/ 88 w 111"/>
                <a:gd name="T17" fmla="*/ 1 h 67"/>
                <a:gd name="T18" fmla="*/ 97 w 111"/>
                <a:gd name="T19" fmla="*/ 4 h 67"/>
                <a:gd name="T20" fmla="*/ 104 w 111"/>
                <a:gd name="T21" fmla="*/ 9 h 67"/>
                <a:gd name="T22" fmla="*/ 110 w 111"/>
                <a:gd name="T23" fmla="*/ 16 h 67"/>
                <a:gd name="T24" fmla="*/ 110 w 111"/>
                <a:gd name="T25" fmla="*/ 26 h 67"/>
                <a:gd name="T26" fmla="*/ 108 w 111"/>
                <a:gd name="T27" fmla="*/ 33 h 67"/>
                <a:gd name="T28" fmla="*/ 99 w 111"/>
                <a:gd name="T29" fmla="*/ 42 h 67"/>
                <a:gd name="T30" fmla="*/ 92 w 111"/>
                <a:gd name="T31" fmla="*/ 53 h 67"/>
                <a:gd name="T32" fmla="*/ 89 w 111"/>
                <a:gd name="T33" fmla="*/ 66 h 67"/>
                <a:gd name="T34" fmla="*/ 84 w 111"/>
                <a:gd name="T35" fmla="*/ 60 h 67"/>
                <a:gd name="T36" fmla="*/ 82 w 111"/>
                <a:gd name="T37" fmla="*/ 52 h 67"/>
                <a:gd name="T38" fmla="*/ 77 w 111"/>
                <a:gd name="T39" fmla="*/ 45 h 67"/>
                <a:gd name="T40" fmla="*/ 70 w 111"/>
                <a:gd name="T41" fmla="*/ 43 h 67"/>
                <a:gd name="T42" fmla="*/ 61 w 111"/>
                <a:gd name="T43" fmla="*/ 43 h 67"/>
                <a:gd name="T44" fmla="*/ 52 w 111"/>
                <a:gd name="T45" fmla="*/ 43 h 67"/>
                <a:gd name="T46" fmla="*/ 44 w 111"/>
                <a:gd name="T47" fmla="*/ 40 h 67"/>
                <a:gd name="T48" fmla="*/ 40 w 111"/>
                <a:gd name="T49" fmla="*/ 34 h 67"/>
                <a:gd name="T50" fmla="*/ 36 w 111"/>
                <a:gd name="T51" fmla="*/ 26 h 67"/>
                <a:gd name="T52" fmla="*/ 29 w 111"/>
                <a:gd name="T53" fmla="*/ 21 h 67"/>
                <a:gd name="T54" fmla="*/ 18 w 111"/>
                <a:gd name="T55" fmla="*/ 17 h 67"/>
                <a:gd name="T56" fmla="*/ 17 w 111"/>
                <a:gd name="T57" fmla="*/ 17 h 67"/>
                <a:gd name="T58" fmla="*/ 11 w 111"/>
                <a:gd name="T59" fmla="*/ 17 h 67"/>
                <a:gd name="T60" fmla="*/ 0 w 111"/>
                <a:gd name="T61" fmla="*/ 17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67"/>
                <a:gd name="T95" fmla="*/ 111 w 111"/>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67">
                  <a:moveTo>
                    <a:pt x="0" y="17"/>
                  </a:moveTo>
                  <a:lnTo>
                    <a:pt x="8" y="10"/>
                  </a:lnTo>
                  <a:lnTo>
                    <a:pt x="18" y="5"/>
                  </a:lnTo>
                  <a:lnTo>
                    <a:pt x="30" y="1"/>
                  </a:lnTo>
                  <a:lnTo>
                    <a:pt x="39" y="0"/>
                  </a:lnTo>
                  <a:lnTo>
                    <a:pt x="52" y="0"/>
                  </a:lnTo>
                  <a:lnTo>
                    <a:pt x="66" y="2"/>
                  </a:lnTo>
                  <a:lnTo>
                    <a:pt x="78" y="1"/>
                  </a:lnTo>
                  <a:lnTo>
                    <a:pt x="88" y="1"/>
                  </a:lnTo>
                  <a:lnTo>
                    <a:pt x="97" y="4"/>
                  </a:lnTo>
                  <a:lnTo>
                    <a:pt x="104" y="9"/>
                  </a:lnTo>
                  <a:lnTo>
                    <a:pt x="110" y="16"/>
                  </a:lnTo>
                  <a:lnTo>
                    <a:pt x="110" y="26"/>
                  </a:lnTo>
                  <a:lnTo>
                    <a:pt x="108" y="33"/>
                  </a:lnTo>
                  <a:lnTo>
                    <a:pt x="99" y="42"/>
                  </a:lnTo>
                  <a:lnTo>
                    <a:pt x="92" y="53"/>
                  </a:lnTo>
                  <a:lnTo>
                    <a:pt x="89" y="66"/>
                  </a:lnTo>
                  <a:lnTo>
                    <a:pt x="84" y="60"/>
                  </a:lnTo>
                  <a:lnTo>
                    <a:pt x="82" y="52"/>
                  </a:lnTo>
                  <a:lnTo>
                    <a:pt x="77" y="45"/>
                  </a:lnTo>
                  <a:lnTo>
                    <a:pt x="70" y="43"/>
                  </a:lnTo>
                  <a:lnTo>
                    <a:pt x="61" y="43"/>
                  </a:lnTo>
                  <a:lnTo>
                    <a:pt x="52" y="43"/>
                  </a:lnTo>
                  <a:lnTo>
                    <a:pt x="44" y="40"/>
                  </a:lnTo>
                  <a:lnTo>
                    <a:pt x="40" y="34"/>
                  </a:lnTo>
                  <a:lnTo>
                    <a:pt x="36" y="26"/>
                  </a:lnTo>
                  <a:lnTo>
                    <a:pt x="29" y="21"/>
                  </a:lnTo>
                  <a:lnTo>
                    <a:pt x="18" y="17"/>
                  </a:lnTo>
                  <a:lnTo>
                    <a:pt x="17" y="17"/>
                  </a:lnTo>
                  <a:lnTo>
                    <a:pt x="11" y="17"/>
                  </a:lnTo>
                  <a:lnTo>
                    <a:pt x="0" y="17"/>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1" name="Freeform 20"/>
            <p:cNvSpPr>
              <a:spLocks/>
            </p:cNvSpPr>
            <p:nvPr/>
          </p:nvSpPr>
          <p:spPr bwMode="auto">
            <a:xfrm>
              <a:off x="5452" y="448"/>
              <a:ext cx="63" cy="97"/>
            </a:xfrm>
            <a:custGeom>
              <a:avLst/>
              <a:gdLst>
                <a:gd name="T0" fmla="*/ 20 w 62"/>
                <a:gd name="T1" fmla="*/ 0 h 97"/>
                <a:gd name="T2" fmla="*/ 20 w 62"/>
                <a:gd name="T3" fmla="*/ 10 h 97"/>
                <a:gd name="T4" fmla="*/ 17 w 62"/>
                <a:gd name="T5" fmla="*/ 20 h 97"/>
                <a:gd name="T6" fmla="*/ 14 w 62"/>
                <a:gd name="T7" fmla="*/ 25 h 97"/>
                <a:gd name="T8" fmla="*/ 10 w 62"/>
                <a:gd name="T9" fmla="*/ 28 h 97"/>
                <a:gd name="T10" fmla="*/ 7 w 62"/>
                <a:gd name="T11" fmla="*/ 31 h 97"/>
                <a:gd name="T12" fmla="*/ 5 w 62"/>
                <a:gd name="T13" fmla="*/ 33 h 97"/>
                <a:gd name="T14" fmla="*/ 1 w 62"/>
                <a:gd name="T15" fmla="*/ 41 h 97"/>
                <a:gd name="T16" fmla="*/ 0 w 62"/>
                <a:gd name="T17" fmla="*/ 46 h 97"/>
                <a:gd name="T18" fmla="*/ 0 w 62"/>
                <a:gd name="T19" fmla="*/ 50 h 97"/>
                <a:gd name="T20" fmla="*/ 3 w 62"/>
                <a:gd name="T21" fmla="*/ 61 h 97"/>
                <a:gd name="T22" fmla="*/ 6 w 62"/>
                <a:gd name="T23" fmla="*/ 65 h 97"/>
                <a:gd name="T24" fmla="*/ 11 w 62"/>
                <a:gd name="T25" fmla="*/ 72 h 97"/>
                <a:gd name="T26" fmla="*/ 13 w 62"/>
                <a:gd name="T27" fmla="*/ 79 h 97"/>
                <a:gd name="T28" fmla="*/ 12 w 62"/>
                <a:gd name="T29" fmla="*/ 89 h 97"/>
                <a:gd name="T30" fmla="*/ 10 w 62"/>
                <a:gd name="T31" fmla="*/ 96 h 97"/>
                <a:gd name="T32" fmla="*/ 23 w 62"/>
                <a:gd name="T33" fmla="*/ 87 h 97"/>
                <a:gd name="T34" fmla="*/ 31 w 62"/>
                <a:gd name="T35" fmla="*/ 81 h 97"/>
                <a:gd name="T36" fmla="*/ 42 w 62"/>
                <a:gd name="T37" fmla="*/ 71 h 97"/>
                <a:gd name="T38" fmla="*/ 50 w 62"/>
                <a:gd name="T39" fmla="*/ 64 h 97"/>
                <a:gd name="T40" fmla="*/ 56 w 62"/>
                <a:gd name="T41" fmla="*/ 54 h 97"/>
                <a:gd name="T42" fmla="*/ 61 w 62"/>
                <a:gd name="T43" fmla="*/ 43 h 97"/>
                <a:gd name="T44" fmla="*/ 61 w 62"/>
                <a:gd name="T45" fmla="*/ 31 h 97"/>
                <a:gd name="T46" fmla="*/ 60 w 62"/>
                <a:gd name="T47" fmla="*/ 23 h 97"/>
                <a:gd name="T48" fmla="*/ 55 w 62"/>
                <a:gd name="T49" fmla="*/ 16 h 97"/>
                <a:gd name="T50" fmla="*/ 44 w 62"/>
                <a:gd name="T51" fmla="*/ 9 h 97"/>
                <a:gd name="T52" fmla="*/ 34 w 62"/>
                <a:gd name="T53" fmla="*/ 5 h 97"/>
                <a:gd name="T54" fmla="*/ 27 w 62"/>
                <a:gd name="T55" fmla="*/ 3 h 97"/>
                <a:gd name="T56" fmla="*/ 20 w 62"/>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7"/>
                <a:gd name="T89" fmla="*/ 62 w 6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7">
                  <a:moveTo>
                    <a:pt x="20" y="0"/>
                  </a:moveTo>
                  <a:lnTo>
                    <a:pt x="20" y="10"/>
                  </a:lnTo>
                  <a:lnTo>
                    <a:pt x="17" y="20"/>
                  </a:lnTo>
                  <a:lnTo>
                    <a:pt x="14" y="25"/>
                  </a:lnTo>
                  <a:lnTo>
                    <a:pt x="10" y="28"/>
                  </a:lnTo>
                  <a:lnTo>
                    <a:pt x="7" y="31"/>
                  </a:lnTo>
                  <a:lnTo>
                    <a:pt x="5" y="33"/>
                  </a:lnTo>
                  <a:lnTo>
                    <a:pt x="1" y="41"/>
                  </a:lnTo>
                  <a:lnTo>
                    <a:pt x="0" y="46"/>
                  </a:lnTo>
                  <a:lnTo>
                    <a:pt x="0" y="50"/>
                  </a:lnTo>
                  <a:lnTo>
                    <a:pt x="3" y="61"/>
                  </a:lnTo>
                  <a:lnTo>
                    <a:pt x="6" y="65"/>
                  </a:lnTo>
                  <a:lnTo>
                    <a:pt x="11" y="72"/>
                  </a:lnTo>
                  <a:lnTo>
                    <a:pt x="13" y="79"/>
                  </a:lnTo>
                  <a:lnTo>
                    <a:pt x="12" y="89"/>
                  </a:lnTo>
                  <a:lnTo>
                    <a:pt x="10" y="96"/>
                  </a:lnTo>
                  <a:lnTo>
                    <a:pt x="23" y="87"/>
                  </a:lnTo>
                  <a:lnTo>
                    <a:pt x="31" y="81"/>
                  </a:lnTo>
                  <a:lnTo>
                    <a:pt x="42" y="71"/>
                  </a:lnTo>
                  <a:lnTo>
                    <a:pt x="50" y="64"/>
                  </a:lnTo>
                  <a:lnTo>
                    <a:pt x="56" y="54"/>
                  </a:lnTo>
                  <a:lnTo>
                    <a:pt x="61" y="43"/>
                  </a:lnTo>
                  <a:lnTo>
                    <a:pt x="61" y="31"/>
                  </a:lnTo>
                  <a:lnTo>
                    <a:pt x="60" y="23"/>
                  </a:lnTo>
                  <a:lnTo>
                    <a:pt x="55" y="16"/>
                  </a:lnTo>
                  <a:lnTo>
                    <a:pt x="44" y="9"/>
                  </a:lnTo>
                  <a:lnTo>
                    <a:pt x="34" y="5"/>
                  </a:lnTo>
                  <a:lnTo>
                    <a:pt x="27" y="3"/>
                  </a:lnTo>
                  <a:lnTo>
                    <a:pt x="20"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2" name="Freeform 21"/>
            <p:cNvSpPr>
              <a:spLocks/>
            </p:cNvSpPr>
            <p:nvPr/>
          </p:nvSpPr>
          <p:spPr bwMode="auto">
            <a:xfrm>
              <a:off x="5264" y="554"/>
              <a:ext cx="83" cy="90"/>
            </a:xfrm>
            <a:custGeom>
              <a:avLst/>
              <a:gdLst>
                <a:gd name="T0" fmla="*/ 82 w 83"/>
                <a:gd name="T1" fmla="*/ 0 h 90"/>
                <a:gd name="T2" fmla="*/ 77 w 83"/>
                <a:gd name="T3" fmla="*/ 1 h 90"/>
                <a:gd name="T4" fmla="*/ 68 w 83"/>
                <a:gd name="T5" fmla="*/ 3 h 90"/>
                <a:gd name="T6" fmla="*/ 55 w 83"/>
                <a:gd name="T7" fmla="*/ 3 h 90"/>
                <a:gd name="T8" fmla="*/ 43 w 83"/>
                <a:gd name="T9" fmla="*/ 0 h 90"/>
                <a:gd name="T10" fmla="*/ 42 w 83"/>
                <a:gd name="T11" fmla="*/ 8 h 90"/>
                <a:gd name="T12" fmla="*/ 40 w 83"/>
                <a:gd name="T13" fmla="*/ 19 h 90"/>
                <a:gd name="T14" fmla="*/ 39 w 83"/>
                <a:gd name="T15" fmla="*/ 29 h 90"/>
                <a:gd name="T16" fmla="*/ 37 w 83"/>
                <a:gd name="T17" fmla="*/ 37 h 90"/>
                <a:gd name="T18" fmla="*/ 34 w 83"/>
                <a:gd name="T19" fmla="*/ 47 h 90"/>
                <a:gd name="T20" fmla="*/ 30 w 83"/>
                <a:gd name="T21" fmla="*/ 53 h 90"/>
                <a:gd name="T22" fmla="*/ 24 w 83"/>
                <a:gd name="T23" fmla="*/ 61 h 90"/>
                <a:gd name="T24" fmla="*/ 14 w 83"/>
                <a:gd name="T25" fmla="*/ 69 h 90"/>
                <a:gd name="T26" fmla="*/ 7 w 83"/>
                <a:gd name="T27" fmla="*/ 76 h 90"/>
                <a:gd name="T28" fmla="*/ 0 w 83"/>
                <a:gd name="T29" fmla="*/ 83 h 90"/>
                <a:gd name="T30" fmla="*/ 7 w 83"/>
                <a:gd name="T31" fmla="*/ 89 h 90"/>
                <a:gd name="T32" fmla="*/ 15 w 83"/>
                <a:gd name="T33" fmla="*/ 80 h 90"/>
                <a:gd name="T34" fmla="*/ 25 w 83"/>
                <a:gd name="T35" fmla="*/ 72 h 90"/>
                <a:gd name="T36" fmla="*/ 36 w 83"/>
                <a:gd name="T37" fmla="*/ 64 h 90"/>
                <a:gd name="T38" fmla="*/ 40 w 83"/>
                <a:gd name="T39" fmla="*/ 61 h 90"/>
                <a:gd name="T40" fmla="*/ 49 w 83"/>
                <a:gd name="T41" fmla="*/ 54 h 90"/>
                <a:gd name="T42" fmla="*/ 59 w 83"/>
                <a:gd name="T43" fmla="*/ 46 h 90"/>
                <a:gd name="T44" fmla="*/ 66 w 83"/>
                <a:gd name="T45" fmla="*/ 38 h 90"/>
                <a:gd name="T46" fmla="*/ 72 w 83"/>
                <a:gd name="T47" fmla="*/ 29 h 90"/>
                <a:gd name="T48" fmla="*/ 76 w 83"/>
                <a:gd name="T49" fmla="*/ 22 h 90"/>
                <a:gd name="T50" fmla="*/ 80 w 83"/>
                <a:gd name="T51" fmla="*/ 10 h 90"/>
                <a:gd name="T52" fmla="*/ 82 w 83"/>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90"/>
                <a:gd name="T83" fmla="*/ 83 w 83"/>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90">
                  <a:moveTo>
                    <a:pt x="82" y="0"/>
                  </a:moveTo>
                  <a:lnTo>
                    <a:pt x="77" y="1"/>
                  </a:lnTo>
                  <a:lnTo>
                    <a:pt x="68" y="3"/>
                  </a:lnTo>
                  <a:lnTo>
                    <a:pt x="55" y="3"/>
                  </a:lnTo>
                  <a:lnTo>
                    <a:pt x="43" y="0"/>
                  </a:lnTo>
                  <a:lnTo>
                    <a:pt x="42" y="8"/>
                  </a:lnTo>
                  <a:lnTo>
                    <a:pt x="40" y="19"/>
                  </a:lnTo>
                  <a:lnTo>
                    <a:pt x="39" y="29"/>
                  </a:lnTo>
                  <a:lnTo>
                    <a:pt x="37" y="37"/>
                  </a:lnTo>
                  <a:lnTo>
                    <a:pt x="34" y="47"/>
                  </a:lnTo>
                  <a:lnTo>
                    <a:pt x="30" y="53"/>
                  </a:lnTo>
                  <a:lnTo>
                    <a:pt x="24" y="61"/>
                  </a:lnTo>
                  <a:lnTo>
                    <a:pt x="14" y="69"/>
                  </a:lnTo>
                  <a:lnTo>
                    <a:pt x="7" y="76"/>
                  </a:lnTo>
                  <a:lnTo>
                    <a:pt x="0" y="83"/>
                  </a:lnTo>
                  <a:lnTo>
                    <a:pt x="7" y="89"/>
                  </a:lnTo>
                  <a:lnTo>
                    <a:pt x="15" y="80"/>
                  </a:lnTo>
                  <a:lnTo>
                    <a:pt x="25" y="72"/>
                  </a:lnTo>
                  <a:lnTo>
                    <a:pt x="36" y="64"/>
                  </a:lnTo>
                  <a:lnTo>
                    <a:pt x="40" y="61"/>
                  </a:lnTo>
                  <a:lnTo>
                    <a:pt x="49" y="54"/>
                  </a:lnTo>
                  <a:lnTo>
                    <a:pt x="59" y="46"/>
                  </a:lnTo>
                  <a:lnTo>
                    <a:pt x="66" y="38"/>
                  </a:lnTo>
                  <a:lnTo>
                    <a:pt x="72" y="29"/>
                  </a:lnTo>
                  <a:lnTo>
                    <a:pt x="76" y="22"/>
                  </a:lnTo>
                  <a:lnTo>
                    <a:pt x="80" y="10"/>
                  </a:lnTo>
                  <a:lnTo>
                    <a:pt x="82"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3" name="Freeform 22"/>
            <p:cNvSpPr>
              <a:spLocks/>
            </p:cNvSpPr>
            <p:nvPr/>
          </p:nvSpPr>
          <p:spPr bwMode="auto">
            <a:xfrm>
              <a:off x="5273" y="627"/>
              <a:ext cx="36" cy="25"/>
            </a:xfrm>
            <a:custGeom>
              <a:avLst/>
              <a:gdLst>
                <a:gd name="T0" fmla="*/ 35 w 36"/>
                <a:gd name="T1" fmla="*/ 0 h 25"/>
                <a:gd name="T2" fmla="*/ 30 w 36"/>
                <a:gd name="T3" fmla="*/ 7 h 25"/>
                <a:gd name="T4" fmla="*/ 20 w 36"/>
                <a:gd name="T5" fmla="*/ 17 h 25"/>
                <a:gd name="T6" fmla="*/ 12 w 36"/>
                <a:gd name="T7" fmla="*/ 24 h 25"/>
                <a:gd name="T8" fmla="*/ 4 w 36"/>
                <a:gd name="T9" fmla="*/ 20 h 25"/>
                <a:gd name="T10" fmla="*/ 0 w 36"/>
                <a:gd name="T11" fmla="*/ 18 h 25"/>
                <a:gd name="T12" fmla="*/ 6 w 36"/>
                <a:gd name="T13" fmla="*/ 14 h 25"/>
                <a:gd name="T14" fmla="*/ 9 w 36"/>
                <a:gd name="T15" fmla="*/ 11 h 25"/>
                <a:gd name="T16" fmla="*/ 12 w 36"/>
                <a:gd name="T17" fmla="*/ 11 h 25"/>
                <a:gd name="T18" fmla="*/ 20 w 36"/>
                <a:gd name="T19" fmla="*/ 13 h 25"/>
                <a:gd name="T20" fmla="*/ 17 w 36"/>
                <a:gd name="T21" fmla="*/ 9 h 25"/>
                <a:gd name="T22" fmla="*/ 11 w 36"/>
                <a:gd name="T23" fmla="*/ 9 h 25"/>
                <a:gd name="T24" fmla="*/ 19 w 36"/>
                <a:gd name="T25" fmla="*/ 2 h 25"/>
                <a:gd name="T26" fmla="*/ 22 w 36"/>
                <a:gd name="T27" fmla="*/ 2 h 25"/>
                <a:gd name="T28" fmla="*/ 28 w 36"/>
                <a:gd name="T29" fmla="*/ 1 h 25"/>
                <a:gd name="T30" fmla="*/ 35 w 36"/>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5"/>
                <a:gd name="T50" fmla="*/ 36 w 3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5">
                  <a:moveTo>
                    <a:pt x="35" y="0"/>
                  </a:moveTo>
                  <a:lnTo>
                    <a:pt x="30" y="7"/>
                  </a:lnTo>
                  <a:lnTo>
                    <a:pt x="20" y="17"/>
                  </a:lnTo>
                  <a:lnTo>
                    <a:pt x="12" y="24"/>
                  </a:lnTo>
                  <a:lnTo>
                    <a:pt x="4" y="20"/>
                  </a:lnTo>
                  <a:lnTo>
                    <a:pt x="0" y="18"/>
                  </a:lnTo>
                  <a:lnTo>
                    <a:pt x="6" y="14"/>
                  </a:lnTo>
                  <a:lnTo>
                    <a:pt x="9" y="11"/>
                  </a:lnTo>
                  <a:lnTo>
                    <a:pt x="12" y="11"/>
                  </a:lnTo>
                  <a:lnTo>
                    <a:pt x="20" y="13"/>
                  </a:lnTo>
                  <a:lnTo>
                    <a:pt x="17" y="9"/>
                  </a:lnTo>
                  <a:lnTo>
                    <a:pt x="11" y="9"/>
                  </a:lnTo>
                  <a:lnTo>
                    <a:pt x="19" y="2"/>
                  </a:lnTo>
                  <a:lnTo>
                    <a:pt x="22" y="2"/>
                  </a:lnTo>
                  <a:lnTo>
                    <a:pt x="28" y="1"/>
                  </a:lnTo>
                  <a:lnTo>
                    <a:pt x="3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4" name="Freeform 23"/>
            <p:cNvSpPr>
              <a:spLocks/>
            </p:cNvSpPr>
            <p:nvPr/>
          </p:nvSpPr>
          <p:spPr bwMode="auto">
            <a:xfrm>
              <a:off x="5245" y="626"/>
              <a:ext cx="39" cy="55"/>
            </a:xfrm>
            <a:custGeom>
              <a:avLst/>
              <a:gdLst>
                <a:gd name="T0" fmla="*/ 11 w 39"/>
                <a:gd name="T1" fmla="*/ 0 h 55"/>
                <a:gd name="T2" fmla="*/ 13 w 39"/>
                <a:gd name="T3" fmla="*/ 9 h 55"/>
                <a:gd name="T4" fmla="*/ 15 w 39"/>
                <a:gd name="T5" fmla="*/ 14 h 55"/>
                <a:gd name="T6" fmla="*/ 20 w 39"/>
                <a:gd name="T7" fmla="*/ 17 h 55"/>
                <a:gd name="T8" fmla="*/ 28 w 39"/>
                <a:gd name="T9" fmla="*/ 22 h 55"/>
                <a:gd name="T10" fmla="*/ 38 w 39"/>
                <a:gd name="T11" fmla="*/ 28 h 55"/>
                <a:gd name="T12" fmla="*/ 29 w 39"/>
                <a:gd name="T13" fmla="*/ 33 h 55"/>
                <a:gd name="T14" fmla="*/ 21 w 39"/>
                <a:gd name="T15" fmla="*/ 38 h 55"/>
                <a:gd name="T16" fmla="*/ 15 w 39"/>
                <a:gd name="T17" fmla="*/ 42 h 55"/>
                <a:gd name="T18" fmla="*/ 10 w 39"/>
                <a:gd name="T19" fmla="*/ 48 h 55"/>
                <a:gd name="T20" fmla="*/ 7 w 39"/>
                <a:gd name="T21" fmla="*/ 54 h 55"/>
                <a:gd name="T22" fmla="*/ 0 w 39"/>
                <a:gd name="T23" fmla="*/ 49 h 55"/>
                <a:gd name="T24" fmla="*/ 7 w 39"/>
                <a:gd name="T25" fmla="*/ 40 h 55"/>
                <a:gd name="T26" fmla="*/ 16 w 39"/>
                <a:gd name="T27" fmla="*/ 32 h 55"/>
                <a:gd name="T28" fmla="*/ 19 w 39"/>
                <a:gd name="T29" fmla="*/ 30 h 55"/>
                <a:gd name="T30" fmla="*/ 13 w 39"/>
                <a:gd name="T31" fmla="*/ 24 h 55"/>
                <a:gd name="T32" fmla="*/ 10 w 39"/>
                <a:gd name="T33" fmla="*/ 18 h 55"/>
                <a:gd name="T34" fmla="*/ 9 w 39"/>
                <a:gd name="T35" fmla="*/ 10 h 55"/>
                <a:gd name="T36" fmla="*/ 9 w 39"/>
                <a:gd name="T37" fmla="*/ 4 h 55"/>
                <a:gd name="T38" fmla="*/ 11 w 3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5"/>
                <a:gd name="T62" fmla="*/ 39 w 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5">
                  <a:moveTo>
                    <a:pt x="11" y="0"/>
                  </a:moveTo>
                  <a:lnTo>
                    <a:pt x="13" y="9"/>
                  </a:lnTo>
                  <a:lnTo>
                    <a:pt x="15" y="14"/>
                  </a:lnTo>
                  <a:lnTo>
                    <a:pt x="20" y="17"/>
                  </a:lnTo>
                  <a:lnTo>
                    <a:pt x="28" y="22"/>
                  </a:lnTo>
                  <a:lnTo>
                    <a:pt x="38" y="28"/>
                  </a:lnTo>
                  <a:lnTo>
                    <a:pt x="29" y="33"/>
                  </a:lnTo>
                  <a:lnTo>
                    <a:pt x="21" y="38"/>
                  </a:lnTo>
                  <a:lnTo>
                    <a:pt x="15" y="42"/>
                  </a:lnTo>
                  <a:lnTo>
                    <a:pt x="10" y="48"/>
                  </a:lnTo>
                  <a:lnTo>
                    <a:pt x="7" y="54"/>
                  </a:lnTo>
                  <a:lnTo>
                    <a:pt x="0" y="49"/>
                  </a:lnTo>
                  <a:lnTo>
                    <a:pt x="7" y="40"/>
                  </a:lnTo>
                  <a:lnTo>
                    <a:pt x="16" y="32"/>
                  </a:lnTo>
                  <a:lnTo>
                    <a:pt x="19" y="30"/>
                  </a:lnTo>
                  <a:lnTo>
                    <a:pt x="13" y="24"/>
                  </a:lnTo>
                  <a:lnTo>
                    <a:pt x="10" y="18"/>
                  </a:lnTo>
                  <a:lnTo>
                    <a:pt x="9" y="10"/>
                  </a:lnTo>
                  <a:lnTo>
                    <a:pt x="9" y="4"/>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5" name="Freeform 24"/>
            <p:cNvSpPr>
              <a:spLocks/>
            </p:cNvSpPr>
            <p:nvPr/>
          </p:nvSpPr>
          <p:spPr bwMode="auto">
            <a:xfrm>
              <a:off x="5236" y="616"/>
              <a:ext cx="17" cy="26"/>
            </a:xfrm>
            <a:custGeom>
              <a:avLst/>
              <a:gdLst>
                <a:gd name="T0" fmla="*/ 11 w 17"/>
                <a:gd name="T1" fmla="*/ 0 h 27"/>
                <a:gd name="T2" fmla="*/ 8 w 17"/>
                <a:gd name="T3" fmla="*/ 1 h 27"/>
                <a:gd name="T4" fmla="*/ 3 w 17"/>
                <a:gd name="T5" fmla="*/ 3 h 27"/>
                <a:gd name="T6" fmla="*/ 0 w 17"/>
                <a:gd name="T7" fmla="*/ 5 h 27"/>
                <a:gd name="T8" fmla="*/ 2 w 17"/>
                <a:gd name="T9" fmla="*/ 12 h 27"/>
                <a:gd name="T10" fmla="*/ 5 w 17"/>
                <a:gd name="T11" fmla="*/ 17 h 27"/>
                <a:gd name="T12" fmla="*/ 9 w 17"/>
                <a:gd name="T13" fmla="*/ 23 h 27"/>
                <a:gd name="T14" fmla="*/ 16 w 17"/>
                <a:gd name="T15" fmla="*/ 26 h 27"/>
                <a:gd name="T16" fmla="*/ 11 w 17"/>
                <a:gd name="T17" fmla="*/ 16 h 27"/>
                <a:gd name="T18" fmla="*/ 10 w 17"/>
                <a:gd name="T19" fmla="*/ 11 h 27"/>
                <a:gd name="T20" fmla="*/ 11 w 17"/>
                <a:gd name="T21" fmla="*/ 5 h 27"/>
                <a:gd name="T22" fmla="*/ 11 w 1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1" y="0"/>
                  </a:moveTo>
                  <a:lnTo>
                    <a:pt x="8" y="1"/>
                  </a:lnTo>
                  <a:lnTo>
                    <a:pt x="3" y="3"/>
                  </a:lnTo>
                  <a:lnTo>
                    <a:pt x="0" y="5"/>
                  </a:lnTo>
                  <a:lnTo>
                    <a:pt x="2" y="12"/>
                  </a:lnTo>
                  <a:lnTo>
                    <a:pt x="5" y="17"/>
                  </a:lnTo>
                  <a:lnTo>
                    <a:pt x="9" y="23"/>
                  </a:lnTo>
                  <a:lnTo>
                    <a:pt x="16" y="26"/>
                  </a:lnTo>
                  <a:lnTo>
                    <a:pt x="11" y="16"/>
                  </a:lnTo>
                  <a:lnTo>
                    <a:pt x="10" y="11"/>
                  </a:lnTo>
                  <a:lnTo>
                    <a:pt x="11" y="5"/>
                  </a:lnTo>
                  <a:lnTo>
                    <a:pt x="11"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6" name="Freeform 25"/>
            <p:cNvSpPr>
              <a:spLocks/>
            </p:cNvSpPr>
            <p:nvPr/>
          </p:nvSpPr>
          <p:spPr bwMode="auto">
            <a:xfrm>
              <a:off x="5222" y="627"/>
              <a:ext cx="16" cy="23"/>
            </a:xfrm>
            <a:custGeom>
              <a:avLst/>
              <a:gdLst>
                <a:gd name="T0" fmla="*/ 9 w 17"/>
                <a:gd name="T1" fmla="*/ 0 h 23"/>
                <a:gd name="T2" fmla="*/ 5 w 17"/>
                <a:gd name="T3" fmla="*/ 1 h 23"/>
                <a:gd name="T4" fmla="*/ 2 w 17"/>
                <a:gd name="T5" fmla="*/ 4 h 23"/>
                <a:gd name="T6" fmla="*/ 0 w 17"/>
                <a:gd name="T7" fmla="*/ 7 h 23"/>
                <a:gd name="T8" fmla="*/ 2 w 17"/>
                <a:gd name="T9" fmla="*/ 12 h 23"/>
                <a:gd name="T10" fmla="*/ 6 w 17"/>
                <a:gd name="T11" fmla="*/ 18 h 23"/>
                <a:gd name="T12" fmla="*/ 11 w 17"/>
                <a:gd name="T13" fmla="*/ 21 h 23"/>
                <a:gd name="T14" fmla="*/ 16 w 17"/>
                <a:gd name="T15" fmla="*/ 22 h 23"/>
                <a:gd name="T16" fmla="*/ 11 w 17"/>
                <a:gd name="T17" fmla="*/ 15 h 23"/>
                <a:gd name="T18" fmla="*/ 9 w 17"/>
                <a:gd name="T19" fmla="*/ 7 h 23"/>
                <a:gd name="T20" fmla="*/ 9 w 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
                <a:gd name="T35" fmla="*/ 17 w 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
                  <a:moveTo>
                    <a:pt x="9" y="0"/>
                  </a:moveTo>
                  <a:lnTo>
                    <a:pt x="5" y="1"/>
                  </a:lnTo>
                  <a:lnTo>
                    <a:pt x="2" y="4"/>
                  </a:lnTo>
                  <a:lnTo>
                    <a:pt x="0" y="7"/>
                  </a:lnTo>
                  <a:lnTo>
                    <a:pt x="2" y="12"/>
                  </a:lnTo>
                  <a:lnTo>
                    <a:pt x="6" y="18"/>
                  </a:lnTo>
                  <a:lnTo>
                    <a:pt x="11" y="21"/>
                  </a:lnTo>
                  <a:lnTo>
                    <a:pt x="16" y="22"/>
                  </a:lnTo>
                  <a:lnTo>
                    <a:pt x="11" y="15"/>
                  </a:lnTo>
                  <a:lnTo>
                    <a:pt x="9" y="7"/>
                  </a:lnTo>
                  <a:lnTo>
                    <a:pt x="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7" name="Freeform 26"/>
            <p:cNvSpPr>
              <a:spLocks/>
            </p:cNvSpPr>
            <p:nvPr/>
          </p:nvSpPr>
          <p:spPr bwMode="auto">
            <a:xfrm>
              <a:off x="5236" y="636"/>
              <a:ext cx="17" cy="16"/>
            </a:xfrm>
            <a:custGeom>
              <a:avLst/>
              <a:gdLst>
                <a:gd name="T0" fmla="*/ 2 w 17"/>
                <a:gd name="T1" fmla="*/ 3 h 17"/>
                <a:gd name="T2" fmla="*/ 0 w 17"/>
                <a:gd name="T3" fmla="*/ 0 h 17"/>
                <a:gd name="T4" fmla="*/ 2 w 17"/>
                <a:gd name="T5" fmla="*/ 9 h 17"/>
                <a:gd name="T6" fmla="*/ 4 w 17"/>
                <a:gd name="T7" fmla="*/ 12 h 17"/>
                <a:gd name="T8" fmla="*/ 6 w 17"/>
                <a:gd name="T9" fmla="*/ 16 h 17"/>
                <a:gd name="T10" fmla="*/ 16 w 17"/>
                <a:gd name="T11" fmla="*/ 11 h 17"/>
                <a:gd name="T12" fmla="*/ 10 w 17"/>
                <a:gd name="T13" fmla="*/ 9 h 17"/>
                <a:gd name="T14" fmla="*/ 6 w 17"/>
                <a:gd name="T15" fmla="*/ 6 h 17"/>
                <a:gd name="T16" fmla="*/ 2 w 17"/>
                <a:gd name="T17" fmla="*/ 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2" y="3"/>
                  </a:moveTo>
                  <a:lnTo>
                    <a:pt x="0" y="0"/>
                  </a:lnTo>
                  <a:lnTo>
                    <a:pt x="2" y="9"/>
                  </a:lnTo>
                  <a:lnTo>
                    <a:pt x="4" y="12"/>
                  </a:lnTo>
                  <a:lnTo>
                    <a:pt x="6" y="16"/>
                  </a:lnTo>
                  <a:lnTo>
                    <a:pt x="16" y="11"/>
                  </a:lnTo>
                  <a:lnTo>
                    <a:pt x="10" y="9"/>
                  </a:lnTo>
                  <a:lnTo>
                    <a:pt x="6" y="6"/>
                  </a:lnTo>
                  <a:lnTo>
                    <a:pt x="2" y="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8" name="Freeform 27"/>
            <p:cNvSpPr>
              <a:spLocks/>
            </p:cNvSpPr>
            <p:nvPr/>
          </p:nvSpPr>
          <p:spPr bwMode="auto">
            <a:xfrm>
              <a:off x="5162" y="648"/>
              <a:ext cx="99" cy="109"/>
            </a:xfrm>
            <a:custGeom>
              <a:avLst/>
              <a:gdLst>
                <a:gd name="T0" fmla="*/ 89 w 99"/>
                <a:gd name="T1" fmla="*/ 0 h 109"/>
                <a:gd name="T2" fmla="*/ 80 w 99"/>
                <a:gd name="T3" fmla="*/ 6 h 109"/>
                <a:gd name="T4" fmla="*/ 73 w 99"/>
                <a:gd name="T5" fmla="*/ 14 h 109"/>
                <a:gd name="T6" fmla="*/ 66 w 99"/>
                <a:gd name="T7" fmla="*/ 22 h 109"/>
                <a:gd name="T8" fmla="*/ 60 w 99"/>
                <a:gd name="T9" fmla="*/ 32 h 109"/>
                <a:gd name="T10" fmla="*/ 55 w 99"/>
                <a:gd name="T11" fmla="*/ 42 h 109"/>
                <a:gd name="T12" fmla="*/ 52 w 99"/>
                <a:gd name="T13" fmla="*/ 47 h 109"/>
                <a:gd name="T14" fmla="*/ 45 w 99"/>
                <a:gd name="T15" fmla="*/ 52 h 109"/>
                <a:gd name="T16" fmla="*/ 38 w 99"/>
                <a:gd name="T17" fmla="*/ 54 h 109"/>
                <a:gd name="T18" fmla="*/ 30 w 99"/>
                <a:gd name="T19" fmla="*/ 53 h 109"/>
                <a:gd name="T20" fmla="*/ 26 w 99"/>
                <a:gd name="T21" fmla="*/ 50 h 109"/>
                <a:gd name="T22" fmla="*/ 20 w 99"/>
                <a:gd name="T23" fmla="*/ 45 h 109"/>
                <a:gd name="T24" fmla="*/ 14 w 99"/>
                <a:gd name="T25" fmla="*/ 36 h 109"/>
                <a:gd name="T26" fmla="*/ 10 w 99"/>
                <a:gd name="T27" fmla="*/ 31 h 109"/>
                <a:gd name="T28" fmla="*/ 5 w 99"/>
                <a:gd name="T29" fmla="*/ 27 h 109"/>
                <a:gd name="T30" fmla="*/ 0 w 99"/>
                <a:gd name="T31" fmla="*/ 25 h 109"/>
                <a:gd name="T32" fmla="*/ 3 w 99"/>
                <a:gd name="T33" fmla="*/ 35 h 109"/>
                <a:gd name="T34" fmla="*/ 6 w 99"/>
                <a:gd name="T35" fmla="*/ 45 h 109"/>
                <a:gd name="T36" fmla="*/ 7 w 99"/>
                <a:gd name="T37" fmla="*/ 55 h 109"/>
                <a:gd name="T38" fmla="*/ 6 w 99"/>
                <a:gd name="T39" fmla="*/ 67 h 109"/>
                <a:gd name="T40" fmla="*/ 4 w 99"/>
                <a:gd name="T41" fmla="*/ 77 h 109"/>
                <a:gd name="T42" fmla="*/ 1 w 99"/>
                <a:gd name="T43" fmla="*/ 88 h 109"/>
                <a:gd name="T44" fmla="*/ 1 w 99"/>
                <a:gd name="T45" fmla="*/ 96 h 109"/>
                <a:gd name="T46" fmla="*/ 1 w 99"/>
                <a:gd name="T47" fmla="*/ 108 h 109"/>
                <a:gd name="T48" fmla="*/ 9 w 99"/>
                <a:gd name="T49" fmla="*/ 102 h 109"/>
                <a:gd name="T50" fmla="*/ 26 w 99"/>
                <a:gd name="T51" fmla="*/ 99 h 109"/>
                <a:gd name="T52" fmla="*/ 41 w 99"/>
                <a:gd name="T53" fmla="*/ 102 h 109"/>
                <a:gd name="T54" fmla="*/ 59 w 99"/>
                <a:gd name="T55" fmla="*/ 105 h 109"/>
                <a:gd name="T56" fmla="*/ 78 w 99"/>
                <a:gd name="T57" fmla="*/ 105 h 109"/>
                <a:gd name="T58" fmla="*/ 91 w 99"/>
                <a:gd name="T59" fmla="*/ 104 h 109"/>
                <a:gd name="T60" fmla="*/ 98 w 99"/>
                <a:gd name="T61" fmla="*/ 100 h 109"/>
                <a:gd name="T62" fmla="*/ 91 w 99"/>
                <a:gd name="T63" fmla="*/ 94 h 109"/>
                <a:gd name="T64" fmla="*/ 83 w 99"/>
                <a:gd name="T65" fmla="*/ 89 h 109"/>
                <a:gd name="T66" fmla="*/ 72 w 99"/>
                <a:gd name="T67" fmla="*/ 82 h 109"/>
                <a:gd name="T68" fmla="*/ 67 w 99"/>
                <a:gd name="T69" fmla="*/ 76 h 109"/>
                <a:gd name="T70" fmla="*/ 66 w 99"/>
                <a:gd name="T71" fmla="*/ 73 h 109"/>
                <a:gd name="T72" fmla="*/ 65 w 99"/>
                <a:gd name="T73" fmla="*/ 68 h 109"/>
                <a:gd name="T74" fmla="*/ 66 w 99"/>
                <a:gd name="T75" fmla="*/ 62 h 109"/>
                <a:gd name="T76" fmla="*/ 70 w 99"/>
                <a:gd name="T77" fmla="*/ 50 h 109"/>
                <a:gd name="T78" fmla="*/ 73 w 99"/>
                <a:gd name="T79" fmla="*/ 43 h 109"/>
                <a:gd name="T80" fmla="*/ 79 w 99"/>
                <a:gd name="T81" fmla="*/ 30 h 109"/>
                <a:gd name="T82" fmla="*/ 85 w 99"/>
                <a:gd name="T83" fmla="*/ 20 h 109"/>
                <a:gd name="T84" fmla="*/ 89 w 99"/>
                <a:gd name="T85" fmla="*/ 14 h 109"/>
                <a:gd name="T86" fmla="*/ 96 w 99"/>
                <a:gd name="T87" fmla="*/ 8 h 109"/>
                <a:gd name="T88" fmla="*/ 89 w 9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109"/>
                <a:gd name="T137" fmla="*/ 99 w 99"/>
                <a:gd name="T138" fmla="*/ 109 h 1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109">
                  <a:moveTo>
                    <a:pt x="89" y="0"/>
                  </a:moveTo>
                  <a:lnTo>
                    <a:pt x="80" y="6"/>
                  </a:lnTo>
                  <a:lnTo>
                    <a:pt x="73" y="14"/>
                  </a:lnTo>
                  <a:lnTo>
                    <a:pt x="66" y="22"/>
                  </a:lnTo>
                  <a:lnTo>
                    <a:pt x="60" y="32"/>
                  </a:lnTo>
                  <a:lnTo>
                    <a:pt x="55" y="42"/>
                  </a:lnTo>
                  <a:lnTo>
                    <a:pt x="52" y="47"/>
                  </a:lnTo>
                  <a:lnTo>
                    <a:pt x="45" y="52"/>
                  </a:lnTo>
                  <a:lnTo>
                    <a:pt x="38" y="54"/>
                  </a:lnTo>
                  <a:lnTo>
                    <a:pt x="30" y="53"/>
                  </a:lnTo>
                  <a:lnTo>
                    <a:pt x="26" y="50"/>
                  </a:lnTo>
                  <a:lnTo>
                    <a:pt x="20" y="45"/>
                  </a:lnTo>
                  <a:lnTo>
                    <a:pt x="14" y="36"/>
                  </a:lnTo>
                  <a:lnTo>
                    <a:pt x="10" y="31"/>
                  </a:lnTo>
                  <a:lnTo>
                    <a:pt x="5" y="27"/>
                  </a:lnTo>
                  <a:lnTo>
                    <a:pt x="0" y="25"/>
                  </a:lnTo>
                  <a:lnTo>
                    <a:pt x="3" y="35"/>
                  </a:lnTo>
                  <a:lnTo>
                    <a:pt x="6" y="45"/>
                  </a:lnTo>
                  <a:lnTo>
                    <a:pt x="7" y="55"/>
                  </a:lnTo>
                  <a:lnTo>
                    <a:pt x="6" y="67"/>
                  </a:lnTo>
                  <a:lnTo>
                    <a:pt x="4" y="77"/>
                  </a:lnTo>
                  <a:lnTo>
                    <a:pt x="1" y="88"/>
                  </a:lnTo>
                  <a:lnTo>
                    <a:pt x="1" y="96"/>
                  </a:lnTo>
                  <a:lnTo>
                    <a:pt x="1" y="108"/>
                  </a:lnTo>
                  <a:lnTo>
                    <a:pt x="9" y="102"/>
                  </a:lnTo>
                  <a:lnTo>
                    <a:pt x="26" y="99"/>
                  </a:lnTo>
                  <a:lnTo>
                    <a:pt x="41" y="102"/>
                  </a:lnTo>
                  <a:lnTo>
                    <a:pt x="59" y="105"/>
                  </a:lnTo>
                  <a:lnTo>
                    <a:pt x="78" y="105"/>
                  </a:lnTo>
                  <a:lnTo>
                    <a:pt x="91" y="104"/>
                  </a:lnTo>
                  <a:lnTo>
                    <a:pt x="98" y="100"/>
                  </a:lnTo>
                  <a:lnTo>
                    <a:pt x="91" y="94"/>
                  </a:lnTo>
                  <a:lnTo>
                    <a:pt x="83" y="89"/>
                  </a:lnTo>
                  <a:lnTo>
                    <a:pt x="72" y="82"/>
                  </a:lnTo>
                  <a:lnTo>
                    <a:pt x="67" y="76"/>
                  </a:lnTo>
                  <a:lnTo>
                    <a:pt x="66" y="73"/>
                  </a:lnTo>
                  <a:lnTo>
                    <a:pt x="65" y="68"/>
                  </a:lnTo>
                  <a:lnTo>
                    <a:pt x="66" y="62"/>
                  </a:lnTo>
                  <a:lnTo>
                    <a:pt x="70" y="50"/>
                  </a:lnTo>
                  <a:lnTo>
                    <a:pt x="73" y="43"/>
                  </a:lnTo>
                  <a:lnTo>
                    <a:pt x="79" y="30"/>
                  </a:lnTo>
                  <a:lnTo>
                    <a:pt x="85" y="20"/>
                  </a:lnTo>
                  <a:lnTo>
                    <a:pt x="89" y="14"/>
                  </a:lnTo>
                  <a:lnTo>
                    <a:pt x="96" y="8"/>
                  </a:lnTo>
                  <a:lnTo>
                    <a:pt x="8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29" name="Freeform 28"/>
            <p:cNvSpPr>
              <a:spLocks/>
            </p:cNvSpPr>
            <p:nvPr/>
          </p:nvSpPr>
          <p:spPr bwMode="auto">
            <a:xfrm>
              <a:off x="5452" y="492"/>
              <a:ext cx="91" cy="127"/>
            </a:xfrm>
            <a:custGeom>
              <a:avLst/>
              <a:gdLst>
                <a:gd name="T0" fmla="*/ 68 w 91"/>
                <a:gd name="T1" fmla="*/ 0 h 127"/>
                <a:gd name="T2" fmla="*/ 64 w 91"/>
                <a:gd name="T3" fmla="*/ 11 h 127"/>
                <a:gd name="T4" fmla="*/ 59 w 91"/>
                <a:gd name="T5" fmla="*/ 19 h 127"/>
                <a:gd name="T6" fmla="*/ 52 w 91"/>
                <a:gd name="T7" fmla="*/ 27 h 127"/>
                <a:gd name="T8" fmla="*/ 41 w 91"/>
                <a:gd name="T9" fmla="*/ 39 h 127"/>
                <a:gd name="T10" fmla="*/ 31 w 91"/>
                <a:gd name="T11" fmla="*/ 47 h 127"/>
                <a:gd name="T12" fmla="*/ 24 w 91"/>
                <a:gd name="T13" fmla="*/ 53 h 127"/>
                <a:gd name="T14" fmla="*/ 12 w 91"/>
                <a:gd name="T15" fmla="*/ 63 h 127"/>
                <a:gd name="T16" fmla="*/ 7 w 91"/>
                <a:gd name="T17" fmla="*/ 75 h 127"/>
                <a:gd name="T18" fmla="*/ 4 w 91"/>
                <a:gd name="T19" fmla="*/ 86 h 127"/>
                <a:gd name="T20" fmla="*/ 1 w 91"/>
                <a:gd name="T21" fmla="*/ 100 h 127"/>
                <a:gd name="T22" fmla="*/ 0 w 91"/>
                <a:gd name="T23" fmla="*/ 111 h 127"/>
                <a:gd name="T24" fmla="*/ 1 w 91"/>
                <a:gd name="T25" fmla="*/ 121 h 127"/>
                <a:gd name="T26" fmla="*/ 6 w 91"/>
                <a:gd name="T27" fmla="*/ 126 h 127"/>
                <a:gd name="T28" fmla="*/ 16 w 91"/>
                <a:gd name="T29" fmla="*/ 126 h 127"/>
                <a:gd name="T30" fmla="*/ 28 w 91"/>
                <a:gd name="T31" fmla="*/ 123 h 127"/>
                <a:gd name="T32" fmla="*/ 41 w 91"/>
                <a:gd name="T33" fmla="*/ 121 h 127"/>
                <a:gd name="T34" fmla="*/ 49 w 91"/>
                <a:gd name="T35" fmla="*/ 117 h 127"/>
                <a:gd name="T36" fmla="*/ 55 w 91"/>
                <a:gd name="T37" fmla="*/ 114 h 127"/>
                <a:gd name="T38" fmla="*/ 62 w 91"/>
                <a:gd name="T39" fmla="*/ 109 h 127"/>
                <a:gd name="T40" fmla="*/ 68 w 91"/>
                <a:gd name="T41" fmla="*/ 103 h 127"/>
                <a:gd name="T42" fmla="*/ 71 w 91"/>
                <a:gd name="T43" fmla="*/ 96 h 127"/>
                <a:gd name="T44" fmla="*/ 77 w 91"/>
                <a:gd name="T45" fmla="*/ 87 h 127"/>
                <a:gd name="T46" fmla="*/ 83 w 91"/>
                <a:gd name="T47" fmla="*/ 75 h 127"/>
                <a:gd name="T48" fmla="*/ 88 w 91"/>
                <a:gd name="T49" fmla="*/ 60 h 127"/>
                <a:gd name="T50" fmla="*/ 90 w 91"/>
                <a:gd name="T51" fmla="*/ 41 h 127"/>
                <a:gd name="T52" fmla="*/ 88 w 91"/>
                <a:gd name="T53" fmla="*/ 27 h 127"/>
                <a:gd name="T54" fmla="*/ 83 w 91"/>
                <a:gd name="T55" fmla="*/ 18 h 127"/>
                <a:gd name="T56" fmla="*/ 76 w 91"/>
                <a:gd name="T57" fmla="*/ 9 h 127"/>
                <a:gd name="T58" fmla="*/ 70 w 91"/>
                <a:gd name="T59" fmla="*/ 4 h 127"/>
                <a:gd name="T60" fmla="*/ 68 w 91"/>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127"/>
                <a:gd name="T95" fmla="*/ 91 w 91"/>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127">
                  <a:moveTo>
                    <a:pt x="68" y="0"/>
                  </a:moveTo>
                  <a:lnTo>
                    <a:pt x="64" y="11"/>
                  </a:lnTo>
                  <a:lnTo>
                    <a:pt x="59" y="19"/>
                  </a:lnTo>
                  <a:lnTo>
                    <a:pt x="52" y="27"/>
                  </a:lnTo>
                  <a:lnTo>
                    <a:pt x="41" y="39"/>
                  </a:lnTo>
                  <a:lnTo>
                    <a:pt x="31" y="47"/>
                  </a:lnTo>
                  <a:lnTo>
                    <a:pt x="24" y="53"/>
                  </a:lnTo>
                  <a:lnTo>
                    <a:pt x="12" y="63"/>
                  </a:lnTo>
                  <a:lnTo>
                    <a:pt x="7" y="75"/>
                  </a:lnTo>
                  <a:lnTo>
                    <a:pt x="4" y="86"/>
                  </a:lnTo>
                  <a:lnTo>
                    <a:pt x="1" y="100"/>
                  </a:lnTo>
                  <a:lnTo>
                    <a:pt x="0" y="111"/>
                  </a:lnTo>
                  <a:lnTo>
                    <a:pt x="1" y="121"/>
                  </a:lnTo>
                  <a:lnTo>
                    <a:pt x="6" y="126"/>
                  </a:lnTo>
                  <a:lnTo>
                    <a:pt x="16" y="126"/>
                  </a:lnTo>
                  <a:lnTo>
                    <a:pt x="28" y="123"/>
                  </a:lnTo>
                  <a:lnTo>
                    <a:pt x="41" y="121"/>
                  </a:lnTo>
                  <a:lnTo>
                    <a:pt x="49" y="117"/>
                  </a:lnTo>
                  <a:lnTo>
                    <a:pt x="55" y="114"/>
                  </a:lnTo>
                  <a:lnTo>
                    <a:pt x="62" y="109"/>
                  </a:lnTo>
                  <a:lnTo>
                    <a:pt x="68" y="103"/>
                  </a:lnTo>
                  <a:lnTo>
                    <a:pt x="71" y="96"/>
                  </a:lnTo>
                  <a:lnTo>
                    <a:pt x="77" y="87"/>
                  </a:lnTo>
                  <a:lnTo>
                    <a:pt x="83" y="75"/>
                  </a:lnTo>
                  <a:lnTo>
                    <a:pt x="88" y="60"/>
                  </a:lnTo>
                  <a:lnTo>
                    <a:pt x="90" y="41"/>
                  </a:lnTo>
                  <a:lnTo>
                    <a:pt x="88" y="27"/>
                  </a:lnTo>
                  <a:lnTo>
                    <a:pt x="83" y="18"/>
                  </a:lnTo>
                  <a:lnTo>
                    <a:pt x="76" y="9"/>
                  </a:lnTo>
                  <a:lnTo>
                    <a:pt x="70" y="4"/>
                  </a:lnTo>
                  <a:lnTo>
                    <a:pt x="68"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0" name="Freeform 29"/>
            <p:cNvSpPr>
              <a:spLocks/>
            </p:cNvSpPr>
            <p:nvPr/>
          </p:nvSpPr>
          <p:spPr bwMode="auto">
            <a:xfrm>
              <a:off x="5425" y="591"/>
              <a:ext cx="110" cy="119"/>
            </a:xfrm>
            <a:custGeom>
              <a:avLst/>
              <a:gdLst>
                <a:gd name="T0" fmla="*/ 105 w 108"/>
                <a:gd name="T1" fmla="*/ 0 h 120"/>
                <a:gd name="T2" fmla="*/ 97 w 108"/>
                <a:gd name="T3" fmla="*/ 12 h 120"/>
                <a:gd name="T4" fmla="*/ 86 w 108"/>
                <a:gd name="T5" fmla="*/ 23 h 120"/>
                <a:gd name="T6" fmla="*/ 78 w 108"/>
                <a:gd name="T7" fmla="*/ 27 h 120"/>
                <a:gd name="T8" fmla="*/ 67 w 108"/>
                <a:gd name="T9" fmla="*/ 31 h 120"/>
                <a:gd name="T10" fmla="*/ 54 w 108"/>
                <a:gd name="T11" fmla="*/ 33 h 120"/>
                <a:gd name="T12" fmla="*/ 37 w 108"/>
                <a:gd name="T13" fmla="*/ 35 h 120"/>
                <a:gd name="T14" fmla="*/ 26 w 108"/>
                <a:gd name="T15" fmla="*/ 38 h 120"/>
                <a:gd name="T16" fmla="*/ 18 w 108"/>
                <a:gd name="T17" fmla="*/ 44 h 120"/>
                <a:gd name="T18" fmla="*/ 11 w 108"/>
                <a:gd name="T19" fmla="*/ 56 h 120"/>
                <a:gd name="T20" fmla="*/ 5 w 108"/>
                <a:gd name="T21" fmla="*/ 74 h 120"/>
                <a:gd name="T22" fmla="*/ 2 w 108"/>
                <a:gd name="T23" fmla="*/ 89 h 120"/>
                <a:gd name="T24" fmla="*/ 1 w 108"/>
                <a:gd name="T25" fmla="*/ 102 h 120"/>
                <a:gd name="T26" fmla="*/ 0 w 108"/>
                <a:gd name="T27" fmla="*/ 119 h 120"/>
                <a:gd name="T28" fmla="*/ 19 w 108"/>
                <a:gd name="T29" fmla="*/ 117 h 120"/>
                <a:gd name="T30" fmla="*/ 38 w 108"/>
                <a:gd name="T31" fmla="*/ 114 h 120"/>
                <a:gd name="T32" fmla="*/ 52 w 108"/>
                <a:gd name="T33" fmla="*/ 110 h 120"/>
                <a:gd name="T34" fmla="*/ 66 w 108"/>
                <a:gd name="T35" fmla="*/ 106 h 120"/>
                <a:gd name="T36" fmla="*/ 73 w 108"/>
                <a:gd name="T37" fmla="*/ 102 h 120"/>
                <a:gd name="T38" fmla="*/ 81 w 108"/>
                <a:gd name="T39" fmla="*/ 95 h 120"/>
                <a:gd name="T40" fmla="*/ 87 w 108"/>
                <a:gd name="T41" fmla="*/ 85 h 120"/>
                <a:gd name="T42" fmla="*/ 95 w 108"/>
                <a:gd name="T43" fmla="*/ 74 h 120"/>
                <a:gd name="T44" fmla="*/ 101 w 108"/>
                <a:gd name="T45" fmla="*/ 59 h 120"/>
                <a:gd name="T46" fmla="*/ 104 w 108"/>
                <a:gd name="T47" fmla="*/ 42 h 120"/>
                <a:gd name="T48" fmla="*/ 105 w 108"/>
                <a:gd name="T49" fmla="*/ 29 h 120"/>
                <a:gd name="T50" fmla="*/ 107 w 108"/>
                <a:gd name="T51" fmla="*/ 14 h 120"/>
                <a:gd name="T52" fmla="*/ 105 w 108"/>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
                <a:gd name="T82" fmla="*/ 0 h 120"/>
                <a:gd name="T83" fmla="*/ 108 w 10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 h="120">
                  <a:moveTo>
                    <a:pt x="105" y="0"/>
                  </a:moveTo>
                  <a:lnTo>
                    <a:pt x="97" y="12"/>
                  </a:lnTo>
                  <a:lnTo>
                    <a:pt x="86" y="23"/>
                  </a:lnTo>
                  <a:lnTo>
                    <a:pt x="78" y="27"/>
                  </a:lnTo>
                  <a:lnTo>
                    <a:pt x="67" y="31"/>
                  </a:lnTo>
                  <a:lnTo>
                    <a:pt x="54" y="33"/>
                  </a:lnTo>
                  <a:lnTo>
                    <a:pt x="37" y="35"/>
                  </a:lnTo>
                  <a:lnTo>
                    <a:pt x="26" y="38"/>
                  </a:lnTo>
                  <a:lnTo>
                    <a:pt x="18" y="44"/>
                  </a:lnTo>
                  <a:lnTo>
                    <a:pt x="11" y="56"/>
                  </a:lnTo>
                  <a:lnTo>
                    <a:pt x="5" y="74"/>
                  </a:lnTo>
                  <a:lnTo>
                    <a:pt x="2" y="89"/>
                  </a:lnTo>
                  <a:lnTo>
                    <a:pt x="1" y="102"/>
                  </a:lnTo>
                  <a:lnTo>
                    <a:pt x="0" y="119"/>
                  </a:lnTo>
                  <a:lnTo>
                    <a:pt x="19" y="117"/>
                  </a:lnTo>
                  <a:lnTo>
                    <a:pt x="38" y="114"/>
                  </a:lnTo>
                  <a:lnTo>
                    <a:pt x="52" y="110"/>
                  </a:lnTo>
                  <a:lnTo>
                    <a:pt x="66" y="106"/>
                  </a:lnTo>
                  <a:lnTo>
                    <a:pt x="73" y="102"/>
                  </a:lnTo>
                  <a:lnTo>
                    <a:pt x="81" y="95"/>
                  </a:lnTo>
                  <a:lnTo>
                    <a:pt x="87" y="85"/>
                  </a:lnTo>
                  <a:lnTo>
                    <a:pt x="95" y="74"/>
                  </a:lnTo>
                  <a:lnTo>
                    <a:pt x="101" y="59"/>
                  </a:lnTo>
                  <a:lnTo>
                    <a:pt x="104" y="42"/>
                  </a:lnTo>
                  <a:lnTo>
                    <a:pt x="105" y="29"/>
                  </a:lnTo>
                  <a:lnTo>
                    <a:pt x="107" y="14"/>
                  </a:lnTo>
                  <a:lnTo>
                    <a:pt x="105"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1" name="Freeform 30"/>
            <p:cNvSpPr>
              <a:spLocks/>
            </p:cNvSpPr>
            <p:nvPr/>
          </p:nvSpPr>
          <p:spPr bwMode="auto">
            <a:xfrm>
              <a:off x="5162" y="610"/>
              <a:ext cx="35" cy="33"/>
            </a:xfrm>
            <a:custGeom>
              <a:avLst/>
              <a:gdLst>
                <a:gd name="T0" fmla="*/ 0 w 35"/>
                <a:gd name="T1" fmla="*/ 32 h 33"/>
                <a:gd name="T2" fmla="*/ 1 w 35"/>
                <a:gd name="T3" fmla="*/ 30 h 33"/>
                <a:gd name="T4" fmla="*/ 2 w 35"/>
                <a:gd name="T5" fmla="*/ 28 h 33"/>
                <a:gd name="T6" fmla="*/ 3 w 35"/>
                <a:gd name="T7" fmla="*/ 27 h 33"/>
                <a:gd name="T8" fmla="*/ 5 w 35"/>
                <a:gd name="T9" fmla="*/ 26 h 33"/>
                <a:gd name="T10" fmla="*/ 8 w 35"/>
                <a:gd name="T11" fmla="*/ 25 h 33"/>
                <a:gd name="T12" fmla="*/ 12 w 35"/>
                <a:gd name="T13" fmla="*/ 25 h 33"/>
                <a:gd name="T14" fmla="*/ 17 w 35"/>
                <a:gd name="T15" fmla="*/ 24 h 33"/>
                <a:gd name="T16" fmla="*/ 23 w 35"/>
                <a:gd name="T17" fmla="*/ 23 h 33"/>
                <a:gd name="T18" fmla="*/ 27 w 35"/>
                <a:gd name="T19" fmla="*/ 21 h 33"/>
                <a:gd name="T20" fmla="*/ 29 w 35"/>
                <a:gd name="T21" fmla="*/ 19 h 33"/>
                <a:gd name="T22" fmla="*/ 32 w 35"/>
                <a:gd name="T23" fmla="*/ 17 h 33"/>
                <a:gd name="T24" fmla="*/ 33 w 35"/>
                <a:gd name="T25" fmla="*/ 15 h 33"/>
                <a:gd name="T26" fmla="*/ 34 w 35"/>
                <a:gd name="T27" fmla="*/ 11 h 33"/>
                <a:gd name="T28" fmla="*/ 34 w 35"/>
                <a:gd name="T29" fmla="*/ 7 h 33"/>
                <a:gd name="T30" fmla="*/ 34 w 35"/>
                <a:gd name="T31" fmla="*/ 5 h 33"/>
                <a:gd name="T32" fmla="*/ 32 w 35"/>
                <a:gd name="T33" fmla="*/ 2 h 33"/>
                <a:gd name="T34" fmla="*/ 30 w 35"/>
                <a:gd name="T35" fmla="*/ 1 h 33"/>
                <a:gd name="T36" fmla="*/ 27 w 35"/>
                <a:gd name="T37" fmla="*/ 0 h 33"/>
                <a:gd name="T38" fmla="*/ 22 w 35"/>
                <a:gd name="T39" fmla="*/ 0 h 33"/>
                <a:gd name="T40" fmla="*/ 17 w 35"/>
                <a:gd name="T41" fmla="*/ 1 h 33"/>
                <a:gd name="T42" fmla="*/ 12 w 35"/>
                <a:gd name="T43" fmla="*/ 4 h 33"/>
                <a:gd name="T44" fmla="*/ 8 w 35"/>
                <a:gd name="T45" fmla="*/ 6 h 33"/>
                <a:gd name="T46" fmla="*/ 6 w 35"/>
                <a:gd name="T47" fmla="*/ 9 h 33"/>
                <a:gd name="T48" fmla="*/ 4 w 35"/>
                <a:gd name="T49" fmla="*/ 11 h 33"/>
                <a:gd name="T50" fmla="*/ 2 w 35"/>
                <a:gd name="T51" fmla="*/ 15 h 33"/>
                <a:gd name="T52" fmla="*/ 0 w 35"/>
                <a:gd name="T53" fmla="*/ 21 h 33"/>
                <a:gd name="T54" fmla="*/ 0 w 35"/>
                <a:gd name="T55" fmla="*/ 23 h 33"/>
                <a:gd name="T56" fmla="*/ 0 w 35"/>
                <a:gd name="T57" fmla="*/ 27 h 33"/>
                <a:gd name="T58" fmla="*/ 0 w 35"/>
                <a:gd name="T59" fmla="*/ 32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3"/>
                <a:gd name="T92" fmla="*/ 35 w 3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3">
                  <a:moveTo>
                    <a:pt x="0" y="32"/>
                  </a:moveTo>
                  <a:lnTo>
                    <a:pt x="1" y="30"/>
                  </a:lnTo>
                  <a:lnTo>
                    <a:pt x="2" y="28"/>
                  </a:lnTo>
                  <a:lnTo>
                    <a:pt x="3" y="27"/>
                  </a:lnTo>
                  <a:lnTo>
                    <a:pt x="5" y="26"/>
                  </a:lnTo>
                  <a:lnTo>
                    <a:pt x="8" y="25"/>
                  </a:lnTo>
                  <a:lnTo>
                    <a:pt x="12" y="25"/>
                  </a:lnTo>
                  <a:lnTo>
                    <a:pt x="17" y="24"/>
                  </a:lnTo>
                  <a:lnTo>
                    <a:pt x="23" y="23"/>
                  </a:lnTo>
                  <a:lnTo>
                    <a:pt x="27" y="21"/>
                  </a:lnTo>
                  <a:lnTo>
                    <a:pt x="29" y="19"/>
                  </a:lnTo>
                  <a:lnTo>
                    <a:pt x="32" y="17"/>
                  </a:lnTo>
                  <a:lnTo>
                    <a:pt x="33" y="15"/>
                  </a:lnTo>
                  <a:lnTo>
                    <a:pt x="34" y="11"/>
                  </a:lnTo>
                  <a:lnTo>
                    <a:pt x="34" y="7"/>
                  </a:lnTo>
                  <a:lnTo>
                    <a:pt x="34" y="5"/>
                  </a:lnTo>
                  <a:lnTo>
                    <a:pt x="32" y="2"/>
                  </a:lnTo>
                  <a:lnTo>
                    <a:pt x="30" y="1"/>
                  </a:lnTo>
                  <a:lnTo>
                    <a:pt x="27" y="0"/>
                  </a:lnTo>
                  <a:lnTo>
                    <a:pt x="22" y="0"/>
                  </a:lnTo>
                  <a:lnTo>
                    <a:pt x="17" y="1"/>
                  </a:lnTo>
                  <a:lnTo>
                    <a:pt x="12" y="4"/>
                  </a:lnTo>
                  <a:lnTo>
                    <a:pt x="8" y="6"/>
                  </a:lnTo>
                  <a:lnTo>
                    <a:pt x="6" y="9"/>
                  </a:lnTo>
                  <a:lnTo>
                    <a:pt x="4" y="11"/>
                  </a:lnTo>
                  <a:lnTo>
                    <a:pt x="2" y="15"/>
                  </a:lnTo>
                  <a:lnTo>
                    <a:pt x="0" y="21"/>
                  </a:lnTo>
                  <a:lnTo>
                    <a:pt x="0" y="23"/>
                  </a:lnTo>
                  <a:lnTo>
                    <a:pt x="0" y="27"/>
                  </a:lnTo>
                  <a:lnTo>
                    <a:pt x="0" y="32"/>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2" name="Freeform 31"/>
            <p:cNvSpPr>
              <a:spLocks/>
            </p:cNvSpPr>
            <p:nvPr/>
          </p:nvSpPr>
          <p:spPr bwMode="auto">
            <a:xfrm>
              <a:off x="5324" y="350"/>
              <a:ext cx="269" cy="414"/>
            </a:xfrm>
            <a:custGeom>
              <a:avLst/>
              <a:gdLst>
                <a:gd name="T0" fmla="*/ 118 w 269"/>
                <a:gd name="T1" fmla="*/ 413 h 414"/>
                <a:gd name="T2" fmla="*/ 114 w 269"/>
                <a:gd name="T3" fmla="*/ 387 h 414"/>
                <a:gd name="T4" fmla="*/ 106 w 269"/>
                <a:gd name="T5" fmla="*/ 375 h 414"/>
                <a:gd name="T6" fmla="*/ 107 w 269"/>
                <a:gd name="T7" fmla="*/ 370 h 414"/>
                <a:gd name="T8" fmla="*/ 117 w 269"/>
                <a:gd name="T9" fmla="*/ 365 h 414"/>
                <a:gd name="T10" fmla="*/ 142 w 269"/>
                <a:gd name="T11" fmla="*/ 361 h 414"/>
                <a:gd name="T12" fmla="*/ 170 w 269"/>
                <a:gd name="T13" fmla="*/ 354 h 414"/>
                <a:gd name="T14" fmla="*/ 188 w 269"/>
                <a:gd name="T15" fmla="*/ 341 h 414"/>
                <a:gd name="T16" fmla="*/ 200 w 269"/>
                <a:gd name="T17" fmla="*/ 332 h 414"/>
                <a:gd name="T18" fmla="*/ 213 w 269"/>
                <a:gd name="T19" fmla="*/ 335 h 414"/>
                <a:gd name="T20" fmla="*/ 231 w 269"/>
                <a:gd name="T21" fmla="*/ 349 h 414"/>
                <a:gd name="T22" fmla="*/ 222 w 269"/>
                <a:gd name="T23" fmla="*/ 333 h 414"/>
                <a:gd name="T24" fmla="*/ 211 w 269"/>
                <a:gd name="T25" fmla="*/ 323 h 414"/>
                <a:gd name="T26" fmla="*/ 209 w 269"/>
                <a:gd name="T27" fmla="*/ 311 h 414"/>
                <a:gd name="T28" fmla="*/ 212 w 269"/>
                <a:gd name="T29" fmla="*/ 291 h 414"/>
                <a:gd name="T30" fmla="*/ 216 w 269"/>
                <a:gd name="T31" fmla="*/ 262 h 414"/>
                <a:gd name="T32" fmla="*/ 212 w 269"/>
                <a:gd name="T33" fmla="*/ 237 h 414"/>
                <a:gd name="T34" fmla="*/ 222 w 269"/>
                <a:gd name="T35" fmla="*/ 208 h 414"/>
                <a:gd name="T36" fmla="*/ 225 w 269"/>
                <a:gd name="T37" fmla="*/ 184 h 414"/>
                <a:gd name="T38" fmla="*/ 222 w 269"/>
                <a:gd name="T39" fmla="*/ 166 h 414"/>
                <a:gd name="T40" fmla="*/ 211 w 269"/>
                <a:gd name="T41" fmla="*/ 149 h 414"/>
                <a:gd name="T42" fmla="*/ 196 w 269"/>
                <a:gd name="T43" fmla="*/ 134 h 414"/>
                <a:gd name="T44" fmla="*/ 195 w 269"/>
                <a:gd name="T45" fmla="*/ 118 h 414"/>
                <a:gd name="T46" fmla="*/ 184 w 269"/>
                <a:gd name="T47" fmla="*/ 106 h 414"/>
                <a:gd name="T48" fmla="*/ 166 w 269"/>
                <a:gd name="T49" fmla="*/ 98 h 414"/>
                <a:gd name="T50" fmla="*/ 152 w 269"/>
                <a:gd name="T51" fmla="*/ 92 h 414"/>
                <a:gd name="T52" fmla="*/ 139 w 269"/>
                <a:gd name="T53" fmla="*/ 82 h 414"/>
                <a:gd name="T54" fmla="*/ 126 w 269"/>
                <a:gd name="T55" fmla="*/ 76 h 414"/>
                <a:gd name="T56" fmla="*/ 104 w 269"/>
                <a:gd name="T57" fmla="*/ 75 h 414"/>
                <a:gd name="T58" fmla="*/ 83 w 269"/>
                <a:gd name="T59" fmla="*/ 74 h 414"/>
                <a:gd name="T60" fmla="*/ 56 w 269"/>
                <a:gd name="T61" fmla="*/ 78 h 414"/>
                <a:gd name="T62" fmla="*/ 30 w 269"/>
                <a:gd name="T63" fmla="*/ 89 h 414"/>
                <a:gd name="T64" fmla="*/ 19 w 269"/>
                <a:gd name="T65" fmla="*/ 102 h 414"/>
                <a:gd name="T66" fmla="*/ 4 w 269"/>
                <a:gd name="T67" fmla="*/ 86 h 414"/>
                <a:gd name="T68" fmla="*/ 13 w 269"/>
                <a:gd name="T69" fmla="*/ 52 h 414"/>
                <a:gd name="T70" fmla="*/ 2 w 269"/>
                <a:gd name="T71" fmla="*/ 22 h 414"/>
                <a:gd name="T72" fmla="*/ 20 w 269"/>
                <a:gd name="T73" fmla="*/ 32 h 414"/>
                <a:gd name="T74" fmla="*/ 39 w 269"/>
                <a:gd name="T75" fmla="*/ 34 h 414"/>
                <a:gd name="T76" fmla="*/ 53 w 269"/>
                <a:gd name="T77" fmla="*/ 27 h 414"/>
                <a:gd name="T78" fmla="*/ 63 w 269"/>
                <a:gd name="T79" fmla="*/ 12 h 414"/>
                <a:gd name="T80" fmla="*/ 74 w 269"/>
                <a:gd name="T81" fmla="*/ 11 h 414"/>
                <a:gd name="T82" fmla="*/ 88 w 269"/>
                <a:gd name="T83" fmla="*/ 24 h 414"/>
                <a:gd name="T84" fmla="*/ 105 w 269"/>
                <a:gd name="T85" fmla="*/ 30 h 414"/>
                <a:gd name="T86" fmla="*/ 122 w 269"/>
                <a:gd name="T87" fmla="*/ 28 h 414"/>
                <a:gd name="T88" fmla="*/ 137 w 269"/>
                <a:gd name="T89" fmla="*/ 20 h 414"/>
                <a:gd name="T90" fmla="*/ 150 w 269"/>
                <a:gd name="T91" fmla="*/ 5 h 414"/>
                <a:gd name="T92" fmla="*/ 151 w 269"/>
                <a:gd name="T93" fmla="*/ 27 h 414"/>
                <a:gd name="T94" fmla="*/ 159 w 269"/>
                <a:gd name="T95" fmla="*/ 44 h 414"/>
                <a:gd name="T96" fmla="*/ 180 w 269"/>
                <a:gd name="T97" fmla="*/ 52 h 414"/>
                <a:gd name="T98" fmla="*/ 197 w 269"/>
                <a:gd name="T99" fmla="*/ 51 h 414"/>
                <a:gd name="T100" fmla="*/ 223 w 269"/>
                <a:gd name="T101" fmla="*/ 39 h 414"/>
                <a:gd name="T102" fmla="*/ 216 w 269"/>
                <a:gd name="T103" fmla="*/ 66 h 414"/>
                <a:gd name="T104" fmla="*/ 228 w 269"/>
                <a:gd name="T105" fmla="*/ 90 h 414"/>
                <a:gd name="T106" fmla="*/ 239 w 269"/>
                <a:gd name="T107" fmla="*/ 95 h 414"/>
                <a:gd name="T108" fmla="*/ 252 w 269"/>
                <a:gd name="T109" fmla="*/ 96 h 414"/>
                <a:gd name="T110" fmla="*/ 258 w 269"/>
                <a:gd name="T111" fmla="*/ 99 h 414"/>
                <a:gd name="T112" fmla="*/ 252 w 269"/>
                <a:gd name="T113" fmla="*/ 109 h 414"/>
                <a:gd name="T114" fmla="*/ 251 w 269"/>
                <a:gd name="T115" fmla="*/ 119 h 414"/>
                <a:gd name="T116" fmla="*/ 254 w 269"/>
                <a:gd name="T117" fmla="*/ 127 h 414"/>
                <a:gd name="T118" fmla="*/ 262 w 269"/>
                <a:gd name="T119" fmla="*/ 133 h 414"/>
                <a:gd name="T120" fmla="*/ 268 w 269"/>
                <a:gd name="T121" fmla="*/ 413 h 4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414"/>
                <a:gd name="T185" fmla="*/ 269 w 269"/>
                <a:gd name="T186" fmla="*/ 414 h 4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414">
                  <a:moveTo>
                    <a:pt x="268" y="413"/>
                  </a:moveTo>
                  <a:lnTo>
                    <a:pt x="118" y="413"/>
                  </a:lnTo>
                  <a:lnTo>
                    <a:pt x="118" y="403"/>
                  </a:lnTo>
                  <a:lnTo>
                    <a:pt x="114" y="387"/>
                  </a:lnTo>
                  <a:lnTo>
                    <a:pt x="110" y="378"/>
                  </a:lnTo>
                  <a:lnTo>
                    <a:pt x="106" y="375"/>
                  </a:lnTo>
                  <a:lnTo>
                    <a:pt x="106" y="373"/>
                  </a:lnTo>
                  <a:lnTo>
                    <a:pt x="107" y="370"/>
                  </a:lnTo>
                  <a:lnTo>
                    <a:pt x="111" y="367"/>
                  </a:lnTo>
                  <a:lnTo>
                    <a:pt x="117" y="365"/>
                  </a:lnTo>
                  <a:lnTo>
                    <a:pt x="132" y="363"/>
                  </a:lnTo>
                  <a:lnTo>
                    <a:pt x="142" y="361"/>
                  </a:lnTo>
                  <a:lnTo>
                    <a:pt x="155" y="359"/>
                  </a:lnTo>
                  <a:lnTo>
                    <a:pt x="170" y="354"/>
                  </a:lnTo>
                  <a:lnTo>
                    <a:pt x="182" y="347"/>
                  </a:lnTo>
                  <a:lnTo>
                    <a:pt x="188" y="341"/>
                  </a:lnTo>
                  <a:lnTo>
                    <a:pt x="195" y="334"/>
                  </a:lnTo>
                  <a:lnTo>
                    <a:pt x="200" y="332"/>
                  </a:lnTo>
                  <a:lnTo>
                    <a:pt x="206" y="332"/>
                  </a:lnTo>
                  <a:lnTo>
                    <a:pt x="213" y="335"/>
                  </a:lnTo>
                  <a:lnTo>
                    <a:pt x="218" y="337"/>
                  </a:lnTo>
                  <a:lnTo>
                    <a:pt x="231" y="349"/>
                  </a:lnTo>
                  <a:lnTo>
                    <a:pt x="227" y="339"/>
                  </a:lnTo>
                  <a:lnTo>
                    <a:pt x="222" y="333"/>
                  </a:lnTo>
                  <a:lnTo>
                    <a:pt x="217" y="328"/>
                  </a:lnTo>
                  <a:lnTo>
                    <a:pt x="211" y="323"/>
                  </a:lnTo>
                  <a:lnTo>
                    <a:pt x="209" y="319"/>
                  </a:lnTo>
                  <a:lnTo>
                    <a:pt x="209" y="311"/>
                  </a:lnTo>
                  <a:lnTo>
                    <a:pt x="210" y="304"/>
                  </a:lnTo>
                  <a:lnTo>
                    <a:pt x="212" y="291"/>
                  </a:lnTo>
                  <a:lnTo>
                    <a:pt x="213" y="282"/>
                  </a:lnTo>
                  <a:lnTo>
                    <a:pt x="216" y="262"/>
                  </a:lnTo>
                  <a:lnTo>
                    <a:pt x="216" y="248"/>
                  </a:lnTo>
                  <a:lnTo>
                    <a:pt x="212" y="237"/>
                  </a:lnTo>
                  <a:lnTo>
                    <a:pt x="218" y="222"/>
                  </a:lnTo>
                  <a:lnTo>
                    <a:pt x="222" y="208"/>
                  </a:lnTo>
                  <a:lnTo>
                    <a:pt x="224" y="192"/>
                  </a:lnTo>
                  <a:lnTo>
                    <a:pt x="225" y="184"/>
                  </a:lnTo>
                  <a:lnTo>
                    <a:pt x="223" y="174"/>
                  </a:lnTo>
                  <a:lnTo>
                    <a:pt x="222" y="166"/>
                  </a:lnTo>
                  <a:lnTo>
                    <a:pt x="218" y="158"/>
                  </a:lnTo>
                  <a:lnTo>
                    <a:pt x="211" y="149"/>
                  </a:lnTo>
                  <a:lnTo>
                    <a:pt x="202" y="139"/>
                  </a:lnTo>
                  <a:lnTo>
                    <a:pt x="196" y="134"/>
                  </a:lnTo>
                  <a:lnTo>
                    <a:pt x="196" y="129"/>
                  </a:lnTo>
                  <a:lnTo>
                    <a:pt x="195" y="118"/>
                  </a:lnTo>
                  <a:lnTo>
                    <a:pt x="190" y="112"/>
                  </a:lnTo>
                  <a:lnTo>
                    <a:pt x="184" y="106"/>
                  </a:lnTo>
                  <a:lnTo>
                    <a:pt x="174" y="100"/>
                  </a:lnTo>
                  <a:lnTo>
                    <a:pt x="166" y="98"/>
                  </a:lnTo>
                  <a:lnTo>
                    <a:pt x="158" y="95"/>
                  </a:lnTo>
                  <a:lnTo>
                    <a:pt x="152" y="92"/>
                  </a:lnTo>
                  <a:lnTo>
                    <a:pt x="146" y="91"/>
                  </a:lnTo>
                  <a:lnTo>
                    <a:pt x="139" y="82"/>
                  </a:lnTo>
                  <a:lnTo>
                    <a:pt x="134" y="79"/>
                  </a:lnTo>
                  <a:lnTo>
                    <a:pt x="126" y="76"/>
                  </a:lnTo>
                  <a:lnTo>
                    <a:pt x="114" y="75"/>
                  </a:lnTo>
                  <a:lnTo>
                    <a:pt x="104" y="75"/>
                  </a:lnTo>
                  <a:lnTo>
                    <a:pt x="95" y="75"/>
                  </a:lnTo>
                  <a:lnTo>
                    <a:pt x="83" y="74"/>
                  </a:lnTo>
                  <a:lnTo>
                    <a:pt x="68" y="74"/>
                  </a:lnTo>
                  <a:lnTo>
                    <a:pt x="56" y="78"/>
                  </a:lnTo>
                  <a:lnTo>
                    <a:pt x="42" y="82"/>
                  </a:lnTo>
                  <a:lnTo>
                    <a:pt x="30" y="89"/>
                  </a:lnTo>
                  <a:lnTo>
                    <a:pt x="22" y="97"/>
                  </a:lnTo>
                  <a:lnTo>
                    <a:pt x="19" y="102"/>
                  </a:lnTo>
                  <a:lnTo>
                    <a:pt x="0" y="95"/>
                  </a:lnTo>
                  <a:lnTo>
                    <a:pt x="4" y="86"/>
                  </a:lnTo>
                  <a:lnTo>
                    <a:pt x="10" y="74"/>
                  </a:lnTo>
                  <a:lnTo>
                    <a:pt x="13" y="52"/>
                  </a:lnTo>
                  <a:lnTo>
                    <a:pt x="12" y="40"/>
                  </a:lnTo>
                  <a:lnTo>
                    <a:pt x="2" y="22"/>
                  </a:lnTo>
                  <a:lnTo>
                    <a:pt x="14" y="30"/>
                  </a:lnTo>
                  <a:lnTo>
                    <a:pt x="20" y="32"/>
                  </a:lnTo>
                  <a:lnTo>
                    <a:pt x="32" y="35"/>
                  </a:lnTo>
                  <a:lnTo>
                    <a:pt x="39" y="34"/>
                  </a:lnTo>
                  <a:lnTo>
                    <a:pt x="47" y="31"/>
                  </a:lnTo>
                  <a:lnTo>
                    <a:pt x="53" y="27"/>
                  </a:lnTo>
                  <a:lnTo>
                    <a:pt x="60" y="20"/>
                  </a:lnTo>
                  <a:lnTo>
                    <a:pt x="63" y="12"/>
                  </a:lnTo>
                  <a:lnTo>
                    <a:pt x="66" y="0"/>
                  </a:lnTo>
                  <a:lnTo>
                    <a:pt x="74" y="11"/>
                  </a:lnTo>
                  <a:lnTo>
                    <a:pt x="82" y="19"/>
                  </a:lnTo>
                  <a:lnTo>
                    <a:pt x="88" y="24"/>
                  </a:lnTo>
                  <a:lnTo>
                    <a:pt x="98" y="28"/>
                  </a:lnTo>
                  <a:lnTo>
                    <a:pt x="105" y="30"/>
                  </a:lnTo>
                  <a:lnTo>
                    <a:pt x="114" y="30"/>
                  </a:lnTo>
                  <a:lnTo>
                    <a:pt x="122" y="28"/>
                  </a:lnTo>
                  <a:lnTo>
                    <a:pt x="130" y="25"/>
                  </a:lnTo>
                  <a:lnTo>
                    <a:pt x="137" y="20"/>
                  </a:lnTo>
                  <a:lnTo>
                    <a:pt x="144" y="14"/>
                  </a:lnTo>
                  <a:lnTo>
                    <a:pt x="150" y="5"/>
                  </a:lnTo>
                  <a:lnTo>
                    <a:pt x="150" y="18"/>
                  </a:lnTo>
                  <a:lnTo>
                    <a:pt x="151" y="27"/>
                  </a:lnTo>
                  <a:lnTo>
                    <a:pt x="154" y="38"/>
                  </a:lnTo>
                  <a:lnTo>
                    <a:pt x="159" y="44"/>
                  </a:lnTo>
                  <a:lnTo>
                    <a:pt x="170" y="50"/>
                  </a:lnTo>
                  <a:lnTo>
                    <a:pt x="180" y="52"/>
                  </a:lnTo>
                  <a:lnTo>
                    <a:pt x="189" y="52"/>
                  </a:lnTo>
                  <a:lnTo>
                    <a:pt x="197" y="51"/>
                  </a:lnTo>
                  <a:lnTo>
                    <a:pt x="208" y="48"/>
                  </a:lnTo>
                  <a:lnTo>
                    <a:pt x="223" y="39"/>
                  </a:lnTo>
                  <a:lnTo>
                    <a:pt x="219" y="51"/>
                  </a:lnTo>
                  <a:lnTo>
                    <a:pt x="216" y="66"/>
                  </a:lnTo>
                  <a:lnTo>
                    <a:pt x="219" y="81"/>
                  </a:lnTo>
                  <a:lnTo>
                    <a:pt x="228" y="90"/>
                  </a:lnTo>
                  <a:lnTo>
                    <a:pt x="233" y="93"/>
                  </a:lnTo>
                  <a:lnTo>
                    <a:pt x="239" y="95"/>
                  </a:lnTo>
                  <a:lnTo>
                    <a:pt x="249" y="96"/>
                  </a:lnTo>
                  <a:lnTo>
                    <a:pt x="252" y="96"/>
                  </a:lnTo>
                  <a:lnTo>
                    <a:pt x="263" y="94"/>
                  </a:lnTo>
                  <a:lnTo>
                    <a:pt x="258" y="99"/>
                  </a:lnTo>
                  <a:lnTo>
                    <a:pt x="255" y="103"/>
                  </a:lnTo>
                  <a:lnTo>
                    <a:pt x="252" y="109"/>
                  </a:lnTo>
                  <a:lnTo>
                    <a:pt x="251" y="115"/>
                  </a:lnTo>
                  <a:lnTo>
                    <a:pt x="251" y="119"/>
                  </a:lnTo>
                  <a:lnTo>
                    <a:pt x="252" y="123"/>
                  </a:lnTo>
                  <a:lnTo>
                    <a:pt x="254" y="127"/>
                  </a:lnTo>
                  <a:lnTo>
                    <a:pt x="258" y="131"/>
                  </a:lnTo>
                  <a:lnTo>
                    <a:pt x="262" y="133"/>
                  </a:lnTo>
                  <a:lnTo>
                    <a:pt x="268" y="135"/>
                  </a:lnTo>
                  <a:lnTo>
                    <a:pt x="268" y="413"/>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3" name="Freeform 32"/>
            <p:cNvSpPr>
              <a:spLocks/>
            </p:cNvSpPr>
            <p:nvPr/>
          </p:nvSpPr>
          <p:spPr bwMode="auto">
            <a:xfrm>
              <a:off x="5166" y="350"/>
              <a:ext cx="235" cy="378"/>
            </a:xfrm>
            <a:custGeom>
              <a:avLst/>
              <a:gdLst>
                <a:gd name="T0" fmla="*/ 93 w 235"/>
                <a:gd name="T1" fmla="*/ 6 h 378"/>
                <a:gd name="T2" fmla="*/ 120 w 235"/>
                <a:gd name="T3" fmla="*/ 47 h 378"/>
                <a:gd name="T4" fmla="*/ 150 w 235"/>
                <a:gd name="T5" fmla="*/ 89 h 378"/>
                <a:gd name="T6" fmla="*/ 210 w 235"/>
                <a:gd name="T7" fmla="*/ 104 h 378"/>
                <a:gd name="T8" fmla="*/ 227 w 235"/>
                <a:gd name="T9" fmla="*/ 128 h 378"/>
                <a:gd name="T10" fmla="*/ 207 w 235"/>
                <a:gd name="T11" fmla="*/ 133 h 378"/>
                <a:gd name="T12" fmla="*/ 191 w 235"/>
                <a:gd name="T13" fmla="*/ 134 h 378"/>
                <a:gd name="T14" fmla="*/ 216 w 235"/>
                <a:gd name="T15" fmla="*/ 169 h 378"/>
                <a:gd name="T16" fmla="*/ 193 w 235"/>
                <a:gd name="T17" fmla="*/ 156 h 378"/>
                <a:gd name="T18" fmla="*/ 180 w 235"/>
                <a:gd name="T19" fmla="*/ 160 h 378"/>
                <a:gd name="T20" fmla="*/ 216 w 235"/>
                <a:gd name="T21" fmla="*/ 173 h 378"/>
                <a:gd name="T22" fmla="*/ 227 w 235"/>
                <a:gd name="T23" fmla="*/ 186 h 378"/>
                <a:gd name="T24" fmla="*/ 197 w 235"/>
                <a:gd name="T25" fmla="*/ 222 h 378"/>
                <a:gd name="T26" fmla="*/ 190 w 235"/>
                <a:gd name="T27" fmla="*/ 258 h 378"/>
                <a:gd name="T28" fmla="*/ 186 w 235"/>
                <a:gd name="T29" fmla="*/ 290 h 378"/>
                <a:gd name="T30" fmla="*/ 165 w 235"/>
                <a:gd name="T31" fmla="*/ 309 h 378"/>
                <a:gd name="T32" fmla="*/ 158 w 235"/>
                <a:gd name="T33" fmla="*/ 320 h 378"/>
                <a:gd name="T34" fmla="*/ 173 w 235"/>
                <a:gd name="T35" fmla="*/ 340 h 378"/>
                <a:gd name="T36" fmla="*/ 160 w 235"/>
                <a:gd name="T37" fmla="*/ 345 h 378"/>
                <a:gd name="T38" fmla="*/ 143 w 235"/>
                <a:gd name="T39" fmla="*/ 363 h 378"/>
                <a:gd name="T40" fmla="*/ 133 w 235"/>
                <a:gd name="T41" fmla="*/ 346 h 378"/>
                <a:gd name="T42" fmla="*/ 124 w 235"/>
                <a:gd name="T43" fmla="*/ 353 h 378"/>
                <a:gd name="T44" fmla="*/ 96 w 235"/>
                <a:gd name="T45" fmla="*/ 333 h 378"/>
                <a:gd name="T46" fmla="*/ 95 w 235"/>
                <a:gd name="T47" fmla="*/ 323 h 378"/>
                <a:gd name="T48" fmla="*/ 146 w 235"/>
                <a:gd name="T49" fmla="*/ 281 h 378"/>
                <a:gd name="T50" fmla="*/ 187 w 235"/>
                <a:gd name="T51" fmla="*/ 199 h 378"/>
                <a:gd name="T52" fmla="*/ 137 w 235"/>
                <a:gd name="T53" fmla="*/ 200 h 378"/>
                <a:gd name="T54" fmla="*/ 98 w 235"/>
                <a:gd name="T55" fmla="*/ 213 h 378"/>
                <a:gd name="T56" fmla="*/ 80 w 235"/>
                <a:gd name="T57" fmla="*/ 241 h 378"/>
                <a:gd name="T58" fmla="*/ 57 w 235"/>
                <a:gd name="T59" fmla="*/ 275 h 378"/>
                <a:gd name="T60" fmla="*/ 60 w 235"/>
                <a:gd name="T61" fmla="*/ 298 h 378"/>
                <a:gd name="T62" fmla="*/ 31 w 235"/>
                <a:gd name="T63" fmla="*/ 286 h 378"/>
                <a:gd name="T64" fmla="*/ 34 w 235"/>
                <a:gd name="T65" fmla="*/ 272 h 378"/>
                <a:gd name="T66" fmla="*/ 20 w 235"/>
                <a:gd name="T67" fmla="*/ 254 h 378"/>
                <a:gd name="T68" fmla="*/ 17 w 235"/>
                <a:gd name="T69" fmla="*/ 239 h 378"/>
                <a:gd name="T70" fmla="*/ 39 w 235"/>
                <a:gd name="T71" fmla="*/ 231 h 378"/>
                <a:gd name="T72" fmla="*/ 32 w 235"/>
                <a:gd name="T73" fmla="*/ 217 h 378"/>
                <a:gd name="T74" fmla="*/ 50 w 235"/>
                <a:gd name="T75" fmla="*/ 209 h 378"/>
                <a:gd name="T76" fmla="*/ 33 w 235"/>
                <a:gd name="T77" fmla="*/ 201 h 378"/>
                <a:gd name="T78" fmla="*/ 53 w 235"/>
                <a:gd name="T79" fmla="*/ 190 h 378"/>
                <a:gd name="T80" fmla="*/ 55 w 235"/>
                <a:gd name="T81" fmla="*/ 171 h 378"/>
                <a:gd name="T82" fmla="*/ 80 w 235"/>
                <a:gd name="T83" fmla="*/ 160 h 378"/>
                <a:gd name="T84" fmla="*/ 72 w 235"/>
                <a:gd name="T85" fmla="*/ 156 h 378"/>
                <a:gd name="T86" fmla="*/ 84 w 235"/>
                <a:gd name="T87" fmla="*/ 134 h 378"/>
                <a:gd name="T88" fmla="*/ 89 w 235"/>
                <a:gd name="T89" fmla="*/ 128 h 378"/>
                <a:gd name="T90" fmla="*/ 90 w 235"/>
                <a:gd name="T91" fmla="*/ 118 h 378"/>
                <a:gd name="T92" fmla="*/ 112 w 235"/>
                <a:gd name="T93" fmla="*/ 101 h 378"/>
                <a:gd name="T94" fmla="*/ 130 w 235"/>
                <a:gd name="T95" fmla="*/ 110 h 378"/>
                <a:gd name="T96" fmla="*/ 96 w 235"/>
                <a:gd name="T97" fmla="*/ 60 h 378"/>
                <a:gd name="T98" fmla="*/ 73 w 235"/>
                <a:gd name="T99" fmla="*/ 6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378"/>
                <a:gd name="T152" fmla="*/ 235 w 235"/>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378">
                  <a:moveTo>
                    <a:pt x="59" y="0"/>
                  </a:moveTo>
                  <a:lnTo>
                    <a:pt x="73" y="0"/>
                  </a:lnTo>
                  <a:lnTo>
                    <a:pt x="86" y="3"/>
                  </a:lnTo>
                  <a:lnTo>
                    <a:pt x="93" y="6"/>
                  </a:lnTo>
                  <a:lnTo>
                    <a:pt x="101" y="11"/>
                  </a:lnTo>
                  <a:lnTo>
                    <a:pt x="110" y="23"/>
                  </a:lnTo>
                  <a:lnTo>
                    <a:pt x="115" y="32"/>
                  </a:lnTo>
                  <a:lnTo>
                    <a:pt x="120" y="47"/>
                  </a:lnTo>
                  <a:lnTo>
                    <a:pt x="125" y="59"/>
                  </a:lnTo>
                  <a:lnTo>
                    <a:pt x="132" y="74"/>
                  </a:lnTo>
                  <a:lnTo>
                    <a:pt x="143" y="85"/>
                  </a:lnTo>
                  <a:lnTo>
                    <a:pt x="150" y="89"/>
                  </a:lnTo>
                  <a:lnTo>
                    <a:pt x="165" y="98"/>
                  </a:lnTo>
                  <a:lnTo>
                    <a:pt x="179" y="103"/>
                  </a:lnTo>
                  <a:lnTo>
                    <a:pt x="196" y="102"/>
                  </a:lnTo>
                  <a:lnTo>
                    <a:pt x="210" y="104"/>
                  </a:lnTo>
                  <a:lnTo>
                    <a:pt x="216" y="107"/>
                  </a:lnTo>
                  <a:lnTo>
                    <a:pt x="220" y="111"/>
                  </a:lnTo>
                  <a:lnTo>
                    <a:pt x="222" y="120"/>
                  </a:lnTo>
                  <a:lnTo>
                    <a:pt x="227" y="128"/>
                  </a:lnTo>
                  <a:lnTo>
                    <a:pt x="234" y="135"/>
                  </a:lnTo>
                  <a:lnTo>
                    <a:pt x="222" y="146"/>
                  </a:lnTo>
                  <a:lnTo>
                    <a:pt x="214" y="137"/>
                  </a:lnTo>
                  <a:lnTo>
                    <a:pt x="207" y="133"/>
                  </a:lnTo>
                  <a:lnTo>
                    <a:pt x="199" y="131"/>
                  </a:lnTo>
                  <a:lnTo>
                    <a:pt x="190" y="125"/>
                  </a:lnTo>
                  <a:lnTo>
                    <a:pt x="184" y="121"/>
                  </a:lnTo>
                  <a:lnTo>
                    <a:pt x="191" y="134"/>
                  </a:lnTo>
                  <a:lnTo>
                    <a:pt x="198" y="142"/>
                  </a:lnTo>
                  <a:lnTo>
                    <a:pt x="212" y="151"/>
                  </a:lnTo>
                  <a:lnTo>
                    <a:pt x="222" y="155"/>
                  </a:lnTo>
                  <a:lnTo>
                    <a:pt x="216" y="169"/>
                  </a:lnTo>
                  <a:lnTo>
                    <a:pt x="208" y="166"/>
                  </a:lnTo>
                  <a:lnTo>
                    <a:pt x="203" y="164"/>
                  </a:lnTo>
                  <a:lnTo>
                    <a:pt x="196" y="161"/>
                  </a:lnTo>
                  <a:lnTo>
                    <a:pt x="193" y="156"/>
                  </a:lnTo>
                  <a:lnTo>
                    <a:pt x="188" y="152"/>
                  </a:lnTo>
                  <a:lnTo>
                    <a:pt x="181" y="150"/>
                  </a:lnTo>
                  <a:lnTo>
                    <a:pt x="172" y="149"/>
                  </a:lnTo>
                  <a:lnTo>
                    <a:pt x="180" y="160"/>
                  </a:lnTo>
                  <a:lnTo>
                    <a:pt x="187" y="166"/>
                  </a:lnTo>
                  <a:lnTo>
                    <a:pt x="194" y="169"/>
                  </a:lnTo>
                  <a:lnTo>
                    <a:pt x="208" y="172"/>
                  </a:lnTo>
                  <a:lnTo>
                    <a:pt x="216" y="173"/>
                  </a:lnTo>
                  <a:lnTo>
                    <a:pt x="222" y="176"/>
                  </a:lnTo>
                  <a:lnTo>
                    <a:pt x="226" y="178"/>
                  </a:lnTo>
                  <a:lnTo>
                    <a:pt x="226" y="183"/>
                  </a:lnTo>
                  <a:lnTo>
                    <a:pt x="227" y="186"/>
                  </a:lnTo>
                  <a:lnTo>
                    <a:pt x="225" y="193"/>
                  </a:lnTo>
                  <a:lnTo>
                    <a:pt x="212" y="206"/>
                  </a:lnTo>
                  <a:lnTo>
                    <a:pt x="202" y="215"/>
                  </a:lnTo>
                  <a:lnTo>
                    <a:pt x="197" y="222"/>
                  </a:lnTo>
                  <a:lnTo>
                    <a:pt x="193" y="229"/>
                  </a:lnTo>
                  <a:lnTo>
                    <a:pt x="192" y="233"/>
                  </a:lnTo>
                  <a:lnTo>
                    <a:pt x="188" y="248"/>
                  </a:lnTo>
                  <a:lnTo>
                    <a:pt x="190" y="258"/>
                  </a:lnTo>
                  <a:lnTo>
                    <a:pt x="194" y="270"/>
                  </a:lnTo>
                  <a:lnTo>
                    <a:pt x="196" y="276"/>
                  </a:lnTo>
                  <a:lnTo>
                    <a:pt x="194" y="283"/>
                  </a:lnTo>
                  <a:lnTo>
                    <a:pt x="186" y="290"/>
                  </a:lnTo>
                  <a:lnTo>
                    <a:pt x="175" y="295"/>
                  </a:lnTo>
                  <a:lnTo>
                    <a:pt x="162" y="305"/>
                  </a:lnTo>
                  <a:lnTo>
                    <a:pt x="158" y="311"/>
                  </a:lnTo>
                  <a:lnTo>
                    <a:pt x="165" y="309"/>
                  </a:lnTo>
                  <a:lnTo>
                    <a:pt x="174" y="305"/>
                  </a:lnTo>
                  <a:lnTo>
                    <a:pt x="173" y="312"/>
                  </a:lnTo>
                  <a:lnTo>
                    <a:pt x="169" y="315"/>
                  </a:lnTo>
                  <a:lnTo>
                    <a:pt x="158" y="320"/>
                  </a:lnTo>
                  <a:lnTo>
                    <a:pt x="172" y="323"/>
                  </a:lnTo>
                  <a:lnTo>
                    <a:pt x="178" y="334"/>
                  </a:lnTo>
                  <a:lnTo>
                    <a:pt x="175" y="349"/>
                  </a:lnTo>
                  <a:lnTo>
                    <a:pt x="173" y="340"/>
                  </a:lnTo>
                  <a:lnTo>
                    <a:pt x="168" y="334"/>
                  </a:lnTo>
                  <a:lnTo>
                    <a:pt x="151" y="328"/>
                  </a:lnTo>
                  <a:lnTo>
                    <a:pt x="158" y="335"/>
                  </a:lnTo>
                  <a:lnTo>
                    <a:pt x="160" y="345"/>
                  </a:lnTo>
                  <a:lnTo>
                    <a:pt x="158" y="355"/>
                  </a:lnTo>
                  <a:lnTo>
                    <a:pt x="151" y="367"/>
                  </a:lnTo>
                  <a:lnTo>
                    <a:pt x="143" y="377"/>
                  </a:lnTo>
                  <a:lnTo>
                    <a:pt x="143" y="363"/>
                  </a:lnTo>
                  <a:lnTo>
                    <a:pt x="143" y="352"/>
                  </a:lnTo>
                  <a:lnTo>
                    <a:pt x="133" y="342"/>
                  </a:lnTo>
                  <a:lnTo>
                    <a:pt x="130" y="340"/>
                  </a:lnTo>
                  <a:lnTo>
                    <a:pt x="133" y="346"/>
                  </a:lnTo>
                  <a:lnTo>
                    <a:pt x="133" y="354"/>
                  </a:lnTo>
                  <a:lnTo>
                    <a:pt x="128" y="359"/>
                  </a:lnTo>
                  <a:lnTo>
                    <a:pt x="122" y="365"/>
                  </a:lnTo>
                  <a:lnTo>
                    <a:pt x="124" y="353"/>
                  </a:lnTo>
                  <a:lnTo>
                    <a:pt x="122" y="343"/>
                  </a:lnTo>
                  <a:lnTo>
                    <a:pt x="115" y="336"/>
                  </a:lnTo>
                  <a:lnTo>
                    <a:pt x="105" y="334"/>
                  </a:lnTo>
                  <a:lnTo>
                    <a:pt x="96" y="333"/>
                  </a:lnTo>
                  <a:lnTo>
                    <a:pt x="91" y="337"/>
                  </a:lnTo>
                  <a:lnTo>
                    <a:pt x="88" y="342"/>
                  </a:lnTo>
                  <a:lnTo>
                    <a:pt x="88" y="332"/>
                  </a:lnTo>
                  <a:lnTo>
                    <a:pt x="95" y="323"/>
                  </a:lnTo>
                  <a:lnTo>
                    <a:pt x="106" y="314"/>
                  </a:lnTo>
                  <a:lnTo>
                    <a:pt x="120" y="306"/>
                  </a:lnTo>
                  <a:lnTo>
                    <a:pt x="134" y="293"/>
                  </a:lnTo>
                  <a:lnTo>
                    <a:pt x="146" y="281"/>
                  </a:lnTo>
                  <a:lnTo>
                    <a:pt x="158" y="263"/>
                  </a:lnTo>
                  <a:lnTo>
                    <a:pt x="177" y="229"/>
                  </a:lnTo>
                  <a:lnTo>
                    <a:pt x="184" y="211"/>
                  </a:lnTo>
                  <a:lnTo>
                    <a:pt x="187" y="199"/>
                  </a:lnTo>
                  <a:lnTo>
                    <a:pt x="177" y="202"/>
                  </a:lnTo>
                  <a:lnTo>
                    <a:pt x="164" y="204"/>
                  </a:lnTo>
                  <a:lnTo>
                    <a:pt x="148" y="202"/>
                  </a:lnTo>
                  <a:lnTo>
                    <a:pt x="137" y="200"/>
                  </a:lnTo>
                  <a:lnTo>
                    <a:pt x="126" y="200"/>
                  </a:lnTo>
                  <a:lnTo>
                    <a:pt x="117" y="202"/>
                  </a:lnTo>
                  <a:lnTo>
                    <a:pt x="110" y="205"/>
                  </a:lnTo>
                  <a:lnTo>
                    <a:pt x="98" y="213"/>
                  </a:lnTo>
                  <a:lnTo>
                    <a:pt x="90" y="220"/>
                  </a:lnTo>
                  <a:lnTo>
                    <a:pt x="85" y="228"/>
                  </a:lnTo>
                  <a:lnTo>
                    <a:pt x="82" y="235"/>
                  </a:lnTo>
                  <a:lnTo>
                    <a:pt x="80" y="241"/>
                  </a:lnTo>
                  <a:lnTo>
                    <a:pt x="81" y="251"/>
                  </a:lnTo>
                  <a:lnTo>
                    <a:pt x="83" y="262"/>
                  </a:lnTo>
                  <a:lnTo>
                    <a:pt x="68" y="267"/>
                  </a:lnTo>
                  <a:lnTo>
                    <a:pt x="57" y="275"/>
                  </a:lnTo>
                  <a:lnTo>
                    <a:pt x="54" y="281"/>
                  </a:lnTo>
                  <a:lnTo>
                    <a:pt x="51" y="289"/>
                  </a:lnTo>
                  <a:lnTo>
                    <a:pt x="54" y="293"/>
                  </a:lnTo>
                  <a:lnTo>
                    <a:pt x="60" y="298"/>
                  </a:lnTo>
                  <a:lnTo>
                    <a:pt x="50" y="298"/>
                  </a:lnTo>
                  <a:lnTo>
                    <a:pt x="44" y="291"/>
                  </a:lnTo>
                  <a:lnTo>
                    <a:pt x="38" y="286"/>
                  </a:lnTo>
                  <a:lnTo>
                    <a:pt x="31" y="286"/>
                  </a:lnTo>
                  <a:lnTo>
                    <a:pt x="23" y="287"/>
                  </a:lnTo>
                  <a:lnTo>
                    <a:pt x="18" y="288"/>
                  </a:lnTo>
                  <a:lnTo>
                    <a:pt x="30" y="279"/>
                  </a:lnTo>
                  <a:lnTo>
                    <a:pt x="34" y="272"/>
                  </a:lnTo>
                  <a:lnTo>
                    <a:pt x="36" y="265"/>
                  </a:lnTo>
                  <a:lnTo>
                    <a:pt x="35" y="260"/>
                  </a:lnTo>
                  <a:lnTo>
                    <a:pt x="32" y="255"/>
                  </a:lnTo>
                  <a:lnTo>
                    <a:pt x="20" y="254"/>
                  </a:lnTo>
                  <a:lnTo>
                    <a:pt x="8" y="257"/>
                  </a:lnTo>
                  <a:lnTo>
                    <a:pt x="0" y="259"/>
                  </a:lnTo>
                  <a:lnTo>
                    <a:pt x="5" y="249"/>
                  </a:lnTo>
                  <a:lnTo>
                    <a:pt x="17" y="239"/>
                  </a:lnTo>
                  <a:lnTo>
                    <a:pt x="26" y="236"/>
                  </a:lnTo>
                  <a:lnTo>
                    <a:pt x="37" y="235"/>
                  </a:lnTo>
                  <a:lnTo>
                    <a:pt x="47" y="236"/>
                  </a:lnTo>
                  <a:lnTo>
                    <a:pt x="39" y="231"/>
                  </a:lnTo>
                  <a:lnTo>
                    <a:pt x="32" y="231"/>
                  </a:lnTo>
                  <a:lnTo>
                    <a:pt x="16" y="233"/>
                  </a:lnTo>
                  <a:lnTo>
                    <a:pt x="22" y="223"/>
                  </a:lnTo>
                  <a:lnTo>
                    <a:pt x="32" y="217"/>
                  </a:lnTo>
                  <a:lnTo>
                    <a:pt x="40" y="216"/>
                  </a:lnTo>
                  <a:lnTo>
                    <a:pt x="53" y="213"/>
                  </a:lnTo>
                  <a:lnTo>
                    <a:pt x="56" y="212"/>
                  </a:lnTo>
                  <a:lnTo>
                    <a:pt x="50" y="209"/>
                  </a:lnTo>
                  <a:lnTo>
                    <a:pt x="38" y="211"/>
                  </a:lnTo>
                  <a:lnTo>
                    <a:pt x="28" y="215"/>
                  </a:lnTo>
                  <a:lnTo>
                    <a:pt x="30" y="207"/>
                  </a:lnTo>
                  <a:lnTo>
                    <a:pt x="33" y="201"/>
                  </a:lnTo>
                  <a:lnTo>
                    <a:pt x="36" y="197"/>
                  </a:lnTo>
                  <a:lnTo>
                    <a:pt x="45" y="195"/>
                  </a:lnTo>
                  <a:lnTo>
                    <a:pt x="50" y="192"/>
                  </a:lnTo>
                  <a:lnTo>
                    <a:pt x="53" y="190"/>
                  </a:lnTo>
                  <a:lnTo>
                    <a:pt x="54" y="185"/>
                  </a:lnTo>
                  <a:lnTo>
                    <a:pt x="49" y="185"/>
                  </a:lnTo>
                  <a:lnTo>
                    <a:pt x="42" y="187"/>
                  </a:lnTo>
                  <a:lnTo>
                    <a:pt x="55" y="171"/>
                  </a:lnTo>
                  <a:lnTo>
                    <a:pt x="61" y="164"/>
                  </a:lnTo>
                  <a:lnTo>
                    <a:pt x="69" y="162"/>
                  </a:lnTo>
                  <a:lnTo>
                    <a:pt x="73" y="162"/>
                  </a:lnTo>
                  <a:lnTo>
                    <a:pt x="80" y="160"/>
                  </a:lnTo>
                  <a:lnTo>
                    <a:pt x="91" y="160"/>
                  </a:lnTo>
                  <a:lnTo>
                    <a:pt x="85" y="156"/>
                  </a:lnTo>
                  <a:lnTo>
                    <a:pt x="78" y="155"/>
                  </a:lnTo>
                  <a:lnTo>
                    <a:pt x="72" y="156"/>
                  </a:lnTo>
                  <a:lnTo>
                    <a:pt x="55" y="162"/>
                  </a:lnTo>
                  <a:lnTo>
                    <a:pt x="68" y="144"/>
                  </a:lnTo>
                  <a:lnTo>
                    <a:pt x="77" y="138"/>
                  </a:lnTo>
                  <a:lnTo>
                    <a:pt x="84" y="134"/>
                  </a:lnTo>
                  <a:lnTo>
                    <a:pt x="92" y="131"/>
                  </a:lnTo>
                  <a:lnTo>
                    <a:pt x="102" y="131"/>
                  </a:lnTo>
                  <a:lnTo>
                    <a:pt x="95" y="128"/>
                  </a:lnTo>
                  <a:lnTo>
                    <a:pt x="89" y="128"/>
                  </a:lnTo>
                  <a:lnTo>
                    <a:pt x="82" y="130"/>
                  </a:lnTo>
                  <a:lnTo>
                    <a:pt x="76" y="132"/>
                  </a:lnTo>
                  <a:lnTo>
                    <a:pt x="84" y="124"/>
                  </a:lnTo>
                  <a:lnTo>
                    <a:pt x="90" y="118"/>
                  </a:lnTo>
                  <a:lnTo>
                    <a:pt x="96" y="115"/>
                  </a:lnTo>
                  <a:lnTo>
                    <a:pt x="101" y="108"/>
                  </a:lnTo>
                  <a:lnTo>
                    <a:pt x="107" y="103"/>
                  </a:lnTo>
                  <a:lnTo>
                    <a:pt x="112" y="101"/>
                  </a:lnTo>
                  <a:lnTo>
                    <a:pt x="120" y="106"/>
                  </a:lnTo>
                  <a:lnTo>
                    <a:pt x="127" y="112"/>
                  </a:lnTo>
                  <a:lnTo>
                    <a:pt x="136" y="117"/>
                  </a:lnTo>
                  <a:lnTo>
                    <a:pt x="130" y="110"/>
                  </a:lnTo>
                  <a:lnTo>
                    <a:pt x="128" y="103"/>
                  </a:lnTo>
                  <a:lnTo>
                    <a:pt x="111" y="89"/>
                  </a:lnTo>
                  <a:lnTo>
                    <a:pt x="101" y="74"/>
                  </a:lnTo>
                  <a:lnTo>
                    <a:pt x="96" y="60"/>
                  </a:lnTo>
                  <a:lnTo>
                    <a:pt x="94" y="44"/>
                  </a:lnTo>
                  <a:lnTo>
                    <a:pt x="88" y="24"/>
                  </a:lnTo>
                  <a:lnTo>
                    <a:pt x="79" y="12"/>
                  </a:lnTo>
                  <a:lnTo>
                    <a:pt x="73" y="6"/>
                  </a:lnTo>
                  <a:lnTo>
                    <a:pt x="59" y="0"/>
                  </a:lnTo>
                </a:path>
              </a:pathLst>
            </a:custGeom>
            <a:solidFill>
              <a:srgbClr val="0000FF"/>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sp>
          <p:nvSpPr>
            <p:cNvPr id="34" name="Freeform 33"/>
            <p:cNvSpPr>
              <a:spLocks/>
            </p:cNvSpPr>
            <p:nvPr/>
          </p:nvSpPr>
          <p:spPr bwMode="auto">
            <a:xfrm>
              <a:off x="5263" y="504"/>
              <a:ext cx="36" cy="25"/>
            </a:xfrm>
            <a:custGeom>
              <a:avLst/>
              <a:gdLst>
                <a:gd name="T0" fmla="*/ 36 w 37"/>
                <a:gd name="T1" fmla="*/ 0 h 25"/>
                <a:gd name="T2" fmla="*/ 34 w 37"/>
                <a:gd name="T3" fmla="*/ 3 h 25"/>
                <a:gd name="T4" fmla="*/ 30 w 37"/>
                <a:gd name="T5" fmla="*/ 1 h 25"/>
                <a:gd name="T6" fmla="*/ 25 w 37"/>
                <a:gd name="T7" fmla="*/ 1 h 25"/>
                <a:gd name="T8" fmla="*/ 20 w 37"/>
                <a:gd name="T9" fmla="*/ 1 h 25"/>
                <a:gd name="T10" fmla="*/ 15 w 37"/>
                <a:gd name="T11" fmla="*/ 0 h 25"/>
                <a:gd name="T12" fmla="*/ 8 w 37"/>
                <a:gd name="T13" fmla="*/ 4 h 25"/>
                <a:gd name="T14" fmla="*/ 6 w 37"/>
                <a:gd name="T15" fmla="*/ 7 h 25"/>
                <a:gd name="T16" fmla="*/ 4 w 37"/>
                <a:gd name="T17" fmla="*/ 13 h 25"/>
                <a:gd name="T18" fmla="*/ 3 w 37"/>
                <a:gd name="T19" fmla="*/ 17 h 25"/>
                <a:gd name="T20" fmla="*/ 0 w 37"/>
                <a:gd name="T21" fmla="*/ 22 h 25"/>
                <a:gd name="T22" fmla="*/ 10 w 37"/>
                <a:gd name="T23" fmla="*/ 21 h 25"/>
                <a:gd name="T24" fmla="*/ 10 w 37"/>
                <a:gd name="T25" fmla="*/ 16 h 25"/>
                <a:gd name="T26" fmla="*/ 14 w 37"/>
                <a:gd name="T27" fmla="*/ 11 h 25"/>
                <a:gd name="T28" fmla="*/ 18 w 37"/>
                <a:gd name="T29" fmla="*/ 11 h 25"/>
                <a:gd name="T30" fmla="*/ 25 w 37"/>
                <a:gd name="T31" fmla="*/ 11 h 25"/>
                <a:gd name="T32" fmla="*/ 24 w 37"/>
                <a:gd name="T33" fmla="*/ 15 h 25"/>
                <a:gd name="T34" fmla="*/ 22 w 37"/>
                <a:gd name="T35" fmla="*/ 19 h 25"/>
                <a:gd name="T36" fmla="*/ 22 w 37"/>
                <a:gd name="T37" fmla="*/ 23 h 25"/>
                <a:gd name="T38" fmla="*/ 28 w 37"/>
                <a:gd name="T39" fmla="*/ 24 h 25"/>
                <a:gd name="T40" fmla="*/ 28 w 37"/>
                <a:gd name="T41" fmla="*/ 21 h 25"/>
                <a:gd name="T42" fmla="*/ 30 w 37"/>
                <a:gd name="T43" fmla="*/ 15 h 25"/>
                <a:gd name="T44" fmla="*/ 31 w 37"/>
                <a:gd name="T45" fmla="*/ 9 h 25"/>
                <a:gd name="T46" fmla="*/ 32 w 37"/>
                <a:gd name="T47" fmla="*/ 5 h 25"/>
                <a:gd name="T48" fmla="*/ 36 w 3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5"/>
                <a:gd name="T77" fmla="*/ 37 w 3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5">
                  <a:moveTo>
                    <a:pt x="36" y="0"/>
                  </a:moveTo>
                  <a:lnTo>
                    <a:pt x="34" y="3"/>
                  </a:lnTo>
                  <a:lnTo>
                    <a:pt x="30" y="1"/>
                  </a:lnTo>
                  <a:lnTo>
                    <a:pt x="25" y="1"/>
                  </a:lnTo>
                  <a:lnTo>
                    <a:pt x="20" y="1"/>
                  </a:lnTo>
                  <a:lnTo>
                    <a:pt x="15" y="0"/>
                  </a:lnTo>
                  <a:lnTo>
                    <a:pt x="8" y="4"/>
                  </a:lnTo>
                  <a:lnTo>
                    <a:pt x="6" y="7"/>
                  </a:lnTo>
                  <a:lnTo>
                    <a:pt x="4" y="13"/>
                  </a:lnTo>
                  <a:lnTo>
                    <a:pt x="3" y="17"/>
                  </a:lnTo>
                  <a:lnTo>
                    <a:pt x="0" y="22"/>
                  </a:lnTo>
                  <a:lnTo>
                    <a:pt x="10" y="21"/>
                  </a:lnTo>
                  <a:lnTo>
                    <a:pt x="10" y="16"/>
                  </a:lnTo>
                  <a:lnTo>
                    <a:pt x="14" y="11"/>
                  </a:lnTo>
                  <a:lnTo>
                    <a:pt x="18" y="11"/>
                  </a:lnTo>
                  <a:lnTo>
                    <a:pt x="25" y="11"/>
                  </a:lnTo>
                  <a:lnTo>
                    <a:pt x="24" y="15"/>
                  </a:lnTo>
                  <a:lnTo>
                    <a:pt x="22" y="19"/>
                  </a:lnTo>
                  <a:lnTo>
                    <a:pt x="22" y="23"/>
                  </a:lnTo>
                  <a:lnTo>
                    <a:pt x="28" y="24"/>
                  </a:lnTo>
                  <a:lnTo>
                    <a:pt x="28" y="21"/>
                  </a:lnTo>
                  <a:lnTo>
                    <a:pt x="30" y="15"/>
                  </a:lnTo>
                  <a:lnTo>
                    <a:pt x="31" y="9"/>
                  </a:lnTo>
                  <a:lnTo>
                    <a:pt x="32" y="5"/>
                  </a:lnTo>
                  <a:lnTo>
                    <a:pt x="36" y="0"/>
                  </a:lnTo>
                </a:path>
              </a:pathLst>
            </a:custGeom>
            <a:solidFill>
              <a:srgbClr val="FFFF80"/>
            </a:solidFill>
            <a:ln w="9525" cap="rnd">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dirty="0">
                <a:solidFill>
                  <a:srgbClr val="000000"/>
                </a:solidFill>
                <a:latin typeface="Arial"/>
              </a:endParaRPr>
            </a:p>
          </p:txBody>
        </p:sp>
      </p:grpSp>
      <p:grpSp>
        <p:nvGrpSpPr>
          <p:cNvPr id="36" name="Group 26"/>
          <p:cNvGrpSpPr/>
          <p:nvPr userDrawn="1"/>
        </p:nvGrpSpPr>
        <p:grpSpPr>
          <a:xfrm>
            <a:off x="914400" y="777940"/>
            <a:ext cx="8074175" cy="77925"/>
            <a:chOff x="762000" y="990600"/>
            <a:chExt cx="7924799" cy="76200"/>
          </a:xfrm>
          <a:solidFill>
            <a:srgbClr val="0A00DA"/>
          </a:solidFill>
        </p:grpSpPr>
        <p:grpSp>
          <p:nvGrpSpPr>
            <p:cNvPr id="37" name="Group 26"/>
            <p:cNvGrpSpPr>
              <a:grpSpLocks/>
            </p:cNvGrpSpPr>
            <p:nvPr/>
          </p:nvGrpSpPr>
          <p:grpSpPr bwMode="auto">
            <a:xfrm>
              <a:off x="8511232" y="990600"/>
              <a:ext cx="175567" cy="76200"/>
              <a:chOff x="5489" y="439"/>
              <a:chExt cx="123" cy="181"/>
            </a:xfrm>
            <a:grpFill/>
          </p:grpSpPr>
          <p:sp>
            <p:nvSpPr>
              <p:cNvPr id="52" name="Rectangle 27"/>
              <p:cNvSpPr>
                <a:spLocks noChangeArrowheads="1"/>
              </p:cNvSpPr>
              <p:nvPr/>
            </p:nvSpPr>
            <p:spPr bwMode="auto">
              <a:xfrm>
                <a:off x="5588" y="439"/>
                <a:ext cx="2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53" name="Rectangle 28"/>
              <p:cNvSpPr>
                <a:spLocks noChangeArrowheads="1"/>
              </p:cNvSpPr>
              <p:nvPr/>
            </p:nvSpPr>
            <p:spPr bwMode="auto">
              <a:xfrm>
                <a:off x="5489" y="439"/>
                <a:ext cx="56"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38" name="Group 29"/>
            <p:cNvGrpSpPr>
              <a:grpSpLocks/>
            </p:cNvGrpSpPr>
            <p:nvPr/>
          </p:nvGrpSpPr>
          <p:grpSpPr bwMode="auto">
            <a:xfrm>
              <a:off x="8045888" y="990600"/>
              <a:ext cx="389673" cy="76200"/>
              <a:chOff x="5163" y="439"/>
              <a:chExt cx="273" cy="181"/>
            </a:xfrm>
            <a:grpFill/>
          </p:grpSpPr>
          <p:sp>
            <p:nvSpPr>
              <p:cNvPr id="50" name="Rectangle 30"/>
              <p:cNvSpPr>
                <a:spLocks noChangeArrowheads="1"/>
              </p:cNvSpPr>
              <p:nvPr/>
            </p:nvSpPr>
            <p:spPr bwMode="auto">
              <a:xfrm>
                <a:off x="5342" y="439"/>
                <a:ext cx="9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51" name="Rectangle 31"/>
              <p:cNvSpPr>
                <a:spLocks noChangeArrowheads="1"/>
              </p:cNvSpPr>
              <p:nvPr/>
            </p:nvSpPr>
            <p:spPr bwMode="auto">
              <a:xfrm>
                <a:off x="5163" y="439"/>
                <a:ext cx="125"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39" name="Group 32"/>
            <p:cNvGrpSpPr>
              <a:grpSpLocks/>
            </p:cNvGrpSpPr>
            <p:nvPr/>
          </p:nvGrpSpPr>
          <p:grpSpPr bwMode="auto">
            <a:xfrm>
              <a:off x="7400732" y="990600"/>
              <a:ext cx="568096" cy="76200"/>
              <a:chOff x="4711" y="439"/>
              <a:chExt cx="398" cy="181"/>
            </a:xfrm>
            <a:grpFill/>
          </p:grpSpPr>
          <p:sp>
            <p:nvSpPr>
              <p:cNvPr id="48" name="Rectangle 33"/>
              <p:cNvSpPr>
                <a:spLocks noChangeArrowheads="1"/>
              </p:cNvSpPr>
              <p:nvPr/>
            </p:nvSpPr>
            <p:spPr bwMode="auto">
              <a:xfrm>
                <a:off x="4955" y="439"/>
                <a:ext cx="154"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9" name="Rectangle 34"/>
              <p:cNvSpPr>
                <a:spLocks noChangeArrowheads="1"/>
              </p:cNvSpPr>
              <p:nvPr/>
            </p:nvSpPr>
            <p:spPr bwMode="auto">
              <a:xfrm>
                <a:off x="4711" y="439"/>
                <a:ext cx="190"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40" name="Group 35"/>
            <p:cNvGrpSpPr>
              <a:grpSpLocks/>
            </p:cNvGrpSpPr>
            <p:nvPr/>
          </p:nvGrpSpPr>
          <p:grpSpPr bwMode="auto">
            <a:xfrm>
              <a:off x="5545141" y="990600"/>
              <a:ext cx="1777087" cy="76200"/>
              <a:chOff x="3411" y="439"/>
              <a:chExt cx="1245" cy="181"/>
            </a:xfrm>
            <a:grpFill/>
          </p:grpSpPr>
          <p:sp>
            <p:nvSpPr>
              <p:cNvPr id="44" name="Rectangle 36"/>
              <p:cNvSpPr>
                <a:spLocks noChangeArrowheads="1"/>
              </p:cNvSpPr>
              <p:nvPr/>
            </p:nvSpPr>
            <p:spPr bwMode="auto">
              <a:xfrm>
                <a:off x="3807" y="439"/>
                <a:ext cx="2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5" name="Rectangle 37"/>
              <p:cNvSpPr>
                <a:spLocks noChangeArrowheads="1"/>
              </p:cNvSpPr>
              <p:nvPr/>
            </p:nvSpPr>
            <p:spPr bwMode="auto">
              <a:xfrm>
                <a:off x="4435" y="439"/>
                <a:ext cx="221"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6" name="Rectangle 38"/>
              <p:cNvSpPr>
                <a:spLocks noChangeArrowheads="1"/>
              </p:cNvSpPr>
              <p:nvPr/>
            </p:nvSpPr>
            <p:spPr bwMode="auto">
              <a:xfrm>
                <a:off x="4128" y="439"/>
                <a:ext cx="258"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7" name="Rectangle 39"/>
              <p:cNvSpPr>
                <a:spLocks noChangeArrowheads="1"/>
              </p:cNvSpPr>
              <p:nvPr/>
            </p:nvSpPr>
            <p:spPr bwMode="auto">
              <a:xfrm>
                <a:off x="3411" y="439"/>
                <a:ext cx="322"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nvGrpSpPr>
            <p:cNvPr id="41" name="Group 40"/>
            <p:cNvGrpSpPr>
              <a:grpSpLocks/>
            </p:cNvGrpSpPr>
            <p:nvPr/>
          </p:nvGrpSpPr>
          <p:grpSpPr bwMode="auto">
            <a:xfrm>
              <a:off x="762000" y="990600"/>
              <a:ext cx="4704634" cy="76200"/>
              <a:chOff x="60" y="439"/>
              <a:chExt cx="3296" cy="181"/>
            </a:xfrm>
            <a:grpFill/>
          </p:grpSpPr>
          <p:sp>
            <p:nvSpPr>
              <p:cNvPr id="42" name="Rectangle 41"/>
              <p:cNvSpPr>
                <a:spLocks noChangeArrowheads="1"/>
              </p:cNvSpPr>
              <p:nvPr/>
            </p:nvSpPr>
            <p:spPr bwMode="auto">
              <a:xfrm>
                <a:off x="3003" y="439"/>
                <a:ext cx="35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sp>
            <p:nvSpPr>
              <p:cNvPr id="43" name="Rectangle 42"/>
              <p:cNvSpPr>
                <a:spLocks noChangeArrowheads="1"/>
              </p:cNvSpPr>
              <p:nvPr/>
            </p:nvSpPr>
            <p:spPr bwMode="auto">
              <a:xfrm>
                <a:off x="60" y="439"/>
                <a:ext cx="2893" cy="181"/>
              </a:xfrm>
              <a:prstGeom prst="rect">
                <a:avLst/>
              </a:prstGeom>
              <a:grpFill/>
              <a:ln w="12700">
                <a:noFill/>
                <a:miter lim="800000"/>
                <a:headEnd/>
                <a:tailEnd/>
              </a:ln>
              <a:effectLst/>
            </p:spPr>
            <p:txBody>
              <a:bodyPr wrap="none" anchor="ctr"/>
              <a:lstStyle/>
              <a:p>
                <a:pPr algn="r">
                  <a:defRPr/>
                </a:pPr>
                <a:endParaRPr lang="en-US" dirty="0">
                  <a:solidFill>
                    <a:prstClr val="black"/>
                  </a:solidFill>
                  <a:latin typeface="Arial" charset="0"/>
                  <a:cs typeface="Arial" charset="0"/>
                </a:endParaRPr>
              </a:p>
            </p:txBody>
          </p:sp>
        </p:grpSp>
      </p:grpSp>
    </p:spTree>
    <p:extLst>
      <p:ext uri="{BB962C8B-B14F-4D97-AF65-F5344CB8AC3E}">
        <p14:creationId xmlns:p14="http://schemas.microsoft.com/office/powerpoint/2010/main" val="119436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9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914400" y="0"/>
            <a:ext cx="77724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70104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86D80-51F5-49D3-844B-55FFEB825B07}" type="slidenum">
              <a:rPr lang="en-US" smtClean="0"/>
              <a:pPr/>
              <a:t>‹#›</a:t>
            </a:fld>
            <a:endParaRPr lang="en-US" dirty="0"/>
          </a:p>
        </p:txBody>
      </p:sp>
      <p:sp>
        <p:nvSpPr>
          <p:cNvPr id="8" name="Text Box 10"/>
          <p:cNvSpPr txBox="1">
            <a:spLocks noChangeArrowheads="1"/>
          </p:cNvSpPr>
          <p:nvPr userDrawn="1"/>
        </p:nvSpPr>
        <p:spPr bwMode="auto">
          <a:xfrm>
            <a:off x="7644400" y="6644179"/>
            <a:ext cx="1499600" cy="215030"/>
          </a:xfrm>
          <a:prstGeom prst="rect">
            <a:avLst/>
          </a:prstGeom>
          <a:noFill/>
          <a:ln w="9525">
            <a:noFill/>
            <a:miter lim="800000"/>
            <a:headEnd/>
            <a:tailEnd/>
          </a:ln>
          <a:effectLst/>
        </p:spPr>
        <p:txBody>
          <a:bodyPr wrap="square" lIns="91044" tIns="45515" rIns="91044" bIns="45515" anchor="b">
            <a:spAutoFit/>
          </a:bodyPr>
          <a:lstStyle/>
          <a:p>
            <a:pPr algn="r" rtl="0">
              <a:spcBef>
                <a:spcPct val="50000"/>
              </a:spcBef>
              <a:defRPr/>
            </a:pPr>
            <a:r>
              <a:rPr lang="en-US" sz="800" b="1" u="none" kern="1200" dirty="0" smtClean="0">
                <a:solidFill>
                  <a:srgbClr val="00B050"/>
                </a:solidFill>
                <a:effectLst>
                  <a:innerShdw blurRad="63500" dist="50800" dir="13500000">
                    <a:prstClr val="black">
                      <a:alpha val="50000"/>
                    </a:prstClr>
                  </a:innerShdw>
                </a:effectLst>
                <a:latin typeface="Calibri" pitchFamily="34" charset="0"/>
                <a:ea typeface="+mn-ea"/>
                <a:cs typeface="+mn-cs"/>
              </a:rPr>
              <a:t>UNCLASSIFIED//FOUO</a:t>
            </a:r>
            <a:endParaRPr lang="en-US" sz="800" b="1" u="sng" kern="1200" dirty="0">
              <a:solidFill>
                <a:srgbClr val="00B050"/>
              </a:solidFill>
              <a:effectLst>
                <a:innerShdw blurRad="63500" dist="50800" dir="13500000">
                  <a:prstClr val="black">
                    <a:alpha val="50000"/>
                  </a:prstClr>
                </a:innerShdw>
              </a:effectLst>
              <a:latin typeface="Calibri"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9" r:id="rId3"/>
    <p:sldLayoutId id="2147483657" r:id="rId4"/>
    <p:sldLayoutId id="2147483654" r:id="rId5"/>
    <p:sldLayoutId id="2147483655" r:id="rId6"/>
    <p:sldLayoutId id="2147483656" r:id="rId7"/>
    <p:sldLayoutId id="2147483658" r:id="rId8"/>
  </p:sldLayoutIdLst>
  <p:hf hdr="0" ftr="0" dt="0"/>
  <p:txStyles>
    <p:titleStyle>
      <a:lvl1pPr algn="r" defTabSz="914400" rtl="0" eaLnBrk="1" latinLnBrk="0" hangingPunct="1">
        <a:spcBef>
          <a:spcPct val="0"/>
        </a:spcBef>
        <a:buNone/>
        <a:defRPr kumimoji="0" lang="en-US" sz="3200" b="1" i="1" u="none" strike="noStrike" kern="1200" cap="none" spc="0" normalizeH="0" baseline="0" noProof="0" dirty="0">
          <a:ln>
            <a:noFill/>
          </a:ln>
          <a:solidFill>
            <a:srgbClr val="0A00DA"/>
          </a:solidFill>
          <a:effectLst/>
          <a:uLnTx/>
          <a:uFillTx/>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9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914400" y="0"/>
            <a:ext cx="77724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86D80-51F5-49D3-844B-55FFEB825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81153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 id="2147483678" r:id="rId16"/>
    <p:sldLayoutId id="2147483679" r:id="rId17"/>
  </p:sldLayoutIdLst>
  <p:hf hdr="0" ftr="0" dt="0"/>
  <p:txStyles>
    <p:titleStyle>
      <a:lvl1pPr algn="r" defTabSz="914400" rtl="0" eaLnBrk="1" latinLnBrk="0" hangingPunct="1">
        <a:spcBef>
          <a:spcPct val="0"/>
        </a:spcBef>
        <a:buNone/>
        <a:defRPr kumimoji="0" lang="en-US" sz="3200" b="1" i="1" u="none" strike="noStrike" kern="1200" cap="none" spc="0" normalizeH="0" baseline="0" noProof="0" dirty="0">
          <a:ln>
            <a:noFill/>
          </a:ln>
          <a:solidFill>
            <a:srgbClr val="0A00DA"/>
          </a:solidFill>
          <a:effectLst/>
          <a:uLnTx/>
          <a:uFillTx/>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10.wmf"/><Relationship Id="rId26" Type="http://schemas.openxmlformats.org/officeDocument/2006/relationships/package" Target="../embeddings/Microsoft_Word_Document1.docx"/><Relationship Id="rId39" Type="http://schemas.openxmlformats.org/officeDocument/2006/relationships/slide" Target="slide21.xml"/><Relationship Id="rId3" Type="http://schemas.openxmlformats.org/officeDocument/2006/relationships/notesSlide" Target="../notesSlides/notesSlide9.xml"/><Relationship Id="rId21" Type="http://schemas.openxmlformats.org/officeDocument/2006/relationships/oleObject" Target="../embeddings/oleObject6.bin"/><Relationship Id="rId34" Type="http://schemas.openxmlformats.org/officeDocument/2006/relationships/image" Target="../media/image15.wmf"/><Relationship Id="rId42" Type="http://schemas.openxmlformats.org/officeDocument/2006/relationships/oleObject" Target="../embeddings/Microsoft_Word_97_-_2003_Document8.doc"/><Relationship Id="rId47" Type="http://schemas.openxmlformats.org/officeDocument/2006/relationships/oleObject" Target="../embeddings/oleObject15.bin"/><Relationship Id="rId7" Type="http://schemas.openxmlformats.org/officeDocument/2006/relationships/oleObject" Target="../embeddings/oleObject2.bin"/><Relationship Id="rId12" Type="http://schemas.openxmlformats.org/officeDocument/2006/relationships/image" Target="../media/image8.wmf"/><Relationship Id="rId17" Type="http://schemas.openxmlformats.org/officeDocument/2006/relationships/oleObject" Target="../embeddings/Microsoft_Word_97_-_2003_Document5.doc"/><Relationship Id="rId25" Type="http://schemas.openxmlformats.org/officeDocument/2006/relationships/oleObject" Target="../embeddings/oleObject7.bin"/><Relationship Id="rId33" Type="http://schemas.openxmlformats.org/officeDocument/2006/relationships/oleObject" Target="../embeddings/oleObject10.bin"/><Relationship Id="rId38" Type="http://schemas.openxmlformats.org/officeDocument/2006/relationships/oleObject" Target="../embeddings/oleObject12.bin"/><Relationship Id="rId46" Type="http://schemas.openxmlformats.org/officeDocument/2006/relationships/oleObject" Target="../embeddings/Microsoft_Word_97_-_2003_Document9.doc"/><Relationship Id="rId2" Type="http://schemas.openxmlformats.org/officeDocument/2006/relationships/slideLayout" Target="../slideLayouts/slideLayout10.xml"/><Relationship Id="rId16" Type="http://schemas.openxmlformats.org/officeDocument/2006/relationships/oleObject" Target="../embeddings/oleObject5.bin"/><Relationship Id="rId20" Type="http://schemas.openxmlformats.org/officeDocument/2006/relationships/slide" Target="slide25.xml"/><Relationship Id="rId29" Type="http://schemas.openxmlformats.org/officeDocument/2006/relationships/image" Target="../media/image13.wmf"/><Relationship Id="rId41"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Microsoft_Word_97_-_2003_Document3.doc"/><Relationship Id="rId24" Type="http://schemas.openxmlformats.org/officeDocument/2006/relationships/hyperlink" Target="http://www.bragg.army.mil/directorates/LRC/Pages/CIF.aspx" TargetMode="External"/><Relationship Id="rId32" Type="http://schemas.openxmlformats.org/officeDocument/2006/relationships/hyperlink" Target="http://phc.amedd.army.mil/PHC%20Resource%20Library/USAPH_TG_358_Army_Weight_Management_Guide.pdf." TargetMode="External"/><Relationship Id="rId37" Type="http://schemas.openxmlformats.org/officeDocument/2006/relationships/image" Target="../media/image16.wmf"/><Relationship Id="rId40" Type="http://schemas.openxmlformats.org/officeDocument/2006/relationships/slide" Target="slide19.xml"/><Relationship Id="rId45" Type="http://schemas.openxmlformats.org/officeDocument/2006/relationships/oleObject" Target="../embeddings/oleObject14.bin"/><Relationship Id="rId5" Type="http://schemas.openxmlformats.org/officeDocument/2006/relationships/oleObject" Target="../embeddings/Microsoft_Word_97_-_2003_Document1.doc"/><Relationship Id="rId15" Type="http://schemas.openxmlformats.org/officeDocument/2006/relationships/image" Target="../media/image9.wmf"/><Relationship Id="rId23" Type="http://schemas.openxmlformats.org/officeDocument/2006/relationships/image" Target="../media/image11.wmf"/><Relationship Id="rId28" Type="http://schemas.openxmlformats.org/officeDocument/2006/relationships/oleObject" Target="../embeddings/oleObject8.bin"/><Relationship Id="rId36" Type="http://schemas.openxmlformats.org/officeDocument/2006/relationships/oleObject" Target="../embeddings/Microsoft_Word_97_-_2003_Document7.doc"/><Relationship Id="rId10" Type="http://schemas.openxmlformats.org/officeDocument/2006/relationships/oleObject" Target="../embeddings/oleObject3.bin"/><Relationship Id="rId19" Type="http://schemas.openxmlformats.org/officeDocument/2006/relationships/slide" Target="slide23.xml"/><Relationship Id="rId31" Type="http://schemas.openxmlformats.org/officeDocument/2006/relationships/image" Target="../media/image14.wmf"/><Relationship Id="rId44" Type="http://schemas.openxmlformats.org/officeDocument/2006/relationships/slide" Target="slide2.xml"/><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Microsoft_Word_97_-_2003_Document4.doc"/><Relationship Id="rId22" Type="http://schemas.openxmlformats.org/officeDocument/2006/relationships/oleObject" Target="../embeddings/Microsoft_Word_97_-_2003_Document6.doc"/><Relationship Id="rId27" Type="http://schemas.openxmlformats.org/officeDocument/2006/relationships/image" Target="../media/image12.wmf"/><Relationship Id="rId30" Type="http://schemas.openxmlformats.org/officeDocument/2006/relationships/oleObject" Target="../embeddings/oleObject9.bin"/><Relationship Id="rId35" Type="http://schemas.openxmlformats.org/officeDocument/2006/relationships/oleObject" Target="../embeddings/oleObject11.bin"/><Relationship Id="rId43" Type="http://schemas.openxmlformats.org/officeDocument/2006/relationships/image" Target="../media/image17.wmf"/><Relationship Id="rId48"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7.pn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1.jpg"/><Relationship Id="rId11" Type="http://schemas.openxmlformats.org/officeDocument/2006/relationships/image" Target="../media/image25.jpg"/><Relationship Id="rId5" Type="http://schemas.openxmlformats.org/officeDocument/2006/relationships/image" Target="../media/image20.jpg"/><Relationship Id="rId10" Type="http://schemas.openxmlformats.org/officeDocument/2006/relationships/hyperlink" Target="https://awc.army.mil/" TargetMode="External"/><Relationship Id="rId4" Type="http://schemas.openxmlformats.org/officeDocument/2006/relationships/image" Target="../media/image19.jpg"/><Relationship Id="rId9" Type="http://schemas.openxmlformats.org/officeDocument/2006/relationships/image" Target="../media/image24.png"/><Relationship Id="rId1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3.xml"/><Relationship Id="rId7" Type="http://schemas.openxmlformats.org/officeDocument/2006/relationships/slide" Target="slide24.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19.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hyperlink" Target="http://eatright.org/" TargetMode="External"/><Relationship Id="rId3" Type="http://schemas.openxmlformats.org/officeDocument/2006/relationships/image" Target="../media/image32.jpg"/><Relationship Id="rId7" Type="http://schemas.openxmlformats.org/officeDocument/2006/relationships/hyperlink" Target="http://armyhealth.pbrc.edu/"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www.myplate.gov/" TargetMode="External"/><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slide" Target="slide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Army Body Composition Program</a:t>
            </a:r>
            <a:endParaRPr lang="en-US" dirty="0"/>
          </a:p>
        </p:txBody>
      </p:sp>
      <p:sp>
        <p:nvSpPr>
          <p:cNvPr id="3" name="Subtitle 2"/>
          <p:cNvSpPr>
            <a:spLocks noGrp="1"/>
          </p:cNvSpPr>
          <p:nvPr>
            <p:ph type="subTitle" idx="1"/>
          </p:nvPr>
        </p:nvSpPr>
        <p:spPr/>
        <p:txBody>
          <a:bodyPr/>
          <a:lstStyle/>
          <a:p>
            <a:r>
              <a:rPr lang="en-US" dirty="0" smtClean="0"/>
              <a:t>23 Feb 2016</a:t>
            </a:r>
            <a:endParaRPr lang="en-US" dirty="0"/>
          </a:p>
        </p:txBody>
      </p:sp>
      <p:sp>
        <p:nvSpPr>
          <p:cNvPr id="4" name="Rectangle 3"/>
          <p:cNvSpPr/>
          <p:nvPr/>
        </p:nvSpPr>
        <p:spPr>
          <a:xfrm>
            <a:off x="880533" y="4276130"/>
            <a:ext cx="7806267" cy="694076"/>
          </a:xfrm>
          <a:prstGeom prst="rect">
            <a:avLst/>
          </a:prstGeom>
          <a:solidFill>
            <a:srgbClr val="FFFFCC"/>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r>
              <a:rPr lang="en-US" b="1" i="1" dirty="0" smtClean="0">
                <a:solidFill>
                  <a:schemeClr val="tx1"/>
                </a:solidFill>
              </a:rPr>
              <a:t>Purpose: To inform the XVIII Airborne Corps Leaders on Managing the ABCP IOT to effect readiness and build a fit force.</a:t>
            </a:r>
            <a:endParaRPr lang="en-US" b="1" i="1" dirty="0">
              <a:solidFill>
                <a:srgbClr val="FF0000"/>
              </a:solidFill>
            </a:endParaRPr>
          </a:p>
        </p:txBody>
      </p:sp>
      <p:sp>
        <p:nvSpPr>
          <p:cNvPr id="5" name="Title 1"/>
          <p:cNvSpPr txBox="1">
            <a:spLocks/>
          </p:cNvSpPr>
          <p:nvPr/>
        </p:nvSpPr>
        <p:spPr>
          <a:xfrm>
            <a:off x="0" y="6477000"/>
            <a:ext cx="5638800" cy="381000"/>
          </a:xfrm>
          <a:prstGeom prst="rect">
            <a:avLst/>
          </a:prstGeom>
        </p:spPr>
        <p:txBody>
          <a:bodyPr vert="horz" lIns="91440" tIns="45720" rIns="91440" bIns="45720" rtlCol="0" anchor="ctr">
            <a:normAutofit/>
          </a:bodyPr>
          <a:lstStyle/>
          <a:p>
            <a:pPr algn="ctr">
              <a:spcBef>
                <a:spcPct val="0"/>
              </a:spcBef>
              <a:defRPr/>
            </a:pPr>
            <a:r>
              <a:rPr lang="en-US" b="1" i="1" dirty="0" smtClean="0">
                <a:solidFill>
                  <a:prstClr val="black"/>
                </a:solidFill>
              </a:rPr>
              <a:t>The Overall Classification of this briefing is </a:t>
            </a:r>
            <a:r>
              <a:rPr lang="en-US" b="1" i="1" dirty="0" smtClean="0">
                <a:solidFill>
                  <a:srgbClr val="00B050"/>
                </a:solidFill>
              </a:rPr>
              <a:t>UNCLASSIFIED</a:t>
            </a:r>
            <a:r>
              <a:rPr lang="en-US" b="1" i="1" dirty="0" smtClean="0">
                <a:solidFill>
                  <a:prstClr val="black"/>
                </a:solidFill>
              </a:rPr>
              <a:t> </a:t>
            </a:r>
          </a:p>
        </p:txBody>
      </p:sp>
      <p:sp>
        <p:nvSpPr>
          <p:cNvPr id="6" name="TextBox 5"/>
          <p:cNvSpPr txBox="1"/>
          <p:nvPr/>
        </p:nvSpPr>
        <p:spPr>
          <a:xfrm>
            <a:off x="5029200" y="5638800"/>
            <a:ext cx="4114800" cy="923330"/>
          </a:xfrm>
          <a:prstGeom prst="rect">
            <a:avLst/>
          </a:prstGeom>
          <a:noFill/>
        </p:spPr>
        <p:txBody>
          <a:bodyPr wrap="square" rtlCol="0">
            <a:spAutoFit/>
          </a:bodyPr>
          <a:lstStyle/>
          <a:p>
            <a:r>
              <a:rPr lang="en-US" b="1" dirty="0" smtClean="0">
                <a:solidFill>
                  <a:prstClr val="black"/>
                </a:solidFill>
              </a:rPr>
              <a:t>Action Officer: CPT Tobin Rader</a:t>
            </a:r>
          </a:p>
          <a:p>
            <a:r>
              <a:rPr lang="en-US" b="1" dirty="0" smtClean="0">
                <a:solidFill>
                  <a:prstClr val="black"/>
                </a:solidFill>
              </a:rPr>
              <a:t>Email: </a:t>
            </a:r>
            <a:r>
              <a:rPr lang="en-US" b="1" u="sng" dirty="0" smtClean="0">
                <a:solidFill>
                  <a:srgbClr val="0A00DA"/>
                </a:solidFill>
              </a:rPr>
              <a:t>Tobin.a.rader.mil@mail.mil</a:t>
            </a:r>
          </a:p>
          <a:p>
            <a:r>
              <a:rPr lang="en-US" b="1" dirty="0" smtClean="0">
                <a:solidFill>
                  <a:prstClr val="black"/>
                </a:solidFill>
              </a:rPr>
              <a:t>Phone: 910-432-4731</a:t>
            </a:r>
            <a:endParaRPr lang="en-US" b="1" dirty="0">
              <a:solidFill>
                <a:prstClr val="black"/>
              </a:solidFill>
            </a:endParaRPr>
          </a:p>
        </p:txBody>
      </p:sp>
      <p:sp>
        <p:nvSpPr>
          <p:cNvPr id="7" name="Slide Number Placeholder 46"/>
          <p:cNvSpPr>
            <a:spLocks noGrp="1"/>
          </p:cNvSpPr>
          <p:nvPr>
            <p:ph type="sldNum" sz="quarter" idx="12"/>
          </p:nvPr>
        </p:nvSpPr>
        <p:spPr>
          <a:xfrm>
            <a:off x="6553200" y="6356350"/>
            <a:ext cx="2133600" cy="365125"/>
          </a:xfrm>
        </p:spPr>
        <p:txBody>
          <a:bodyPr/>
          <a:lstStyle/>
          <a:p>
            <a:fld id="{41386D80-51F5-49D3-844B-55FFEB825B07}"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484828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8" name="Rectangle 14"/>
          <p:cNvSpPr>
            <a:spLocks noGrp="1" noChangeArrowheads="1"/>
          </p:cNvSpPr>
          <p:nvPr>
            <p:ph type="body" idx="1"/>
          </p:nvPr>
        </p:nvSpPr>
        <p:spPr>
          <a:xfrm>
            <a:off x="533400" y="832237"/>
            <a:ext cx="8509000" cy="838200"/>
          </a:xfrm>
        </p:spPr>
        <p:txBody>
          <a:bodyPr>
            <a:noAutofit/>
          </a:bodyPr>
          <a:lstStyle/>
          <a:p>
            <a:r>
              <a:rPr lang="en-US" altLang="en-US" sz="2400" dirty="0" smtClean="0"/>
              <a:t>Unsatisfactory: </a:t>
            </a:r>
          </a:p>
          <a:p>
            <a:pPr lvl="1"/>
            <a:r>
              <a:rPr lang="en-US" altLang="en-US" sz="2000" dirty="0"/>
              <a:t>An individual who has not made satisfactory progress after 2 consecutive monthly weigh-ins and tape will be referred by the commander or supervisor to a health care personnel for </a:t>
            </a:r>
            <a:r>
              <a:rPr lang="en-US" altLang="en-US" sz="2000" dirty="0">
                <a:hlinkClick r:id="rId3" action="ppaction://hlinksldjump"/>
              </a:rPr>
              <a:t>medical </a:t>
            </a:r>
            <a:r>
              <a:rPr lang="en-US" altLang="en-US" sz="2000" dirty="0" smtClean="0">
                <a:hlinkClick r:id="rId3" action="ppaction://hlinksldjump"/>
              </a:rPr>
              <a:t>reevaluation</a:t>
            </a:r>
            <a:endParaRPr lang="en-US" altLang="en-US" sz="2000" dirty="0" smtClean="0"/>
          </a:p>
          <a:p>
            <a:pPr marL="457200" lvl="1" indent="0">
              <a:buNone/>
            </a:pPr>
            <a:endParaRPr lang="en-US" altLang="en-US" sz="1050" dirty="0" smtClean="0"/>
          </a:p>
          <a:p>
            <a:pPr lvl="1"/>
            <a:r>
              <a:rPr lang="en-US" altLang="en-US" sz="2000" dirty="0" smtClean="0"/>
              <a:t>If </a:t>
            </a:r>
            <a:r>
              <a:rPr lang="en-US" altLang="en-US" sz="2000" dirty="0"/>
              <a:t>no medical condition is determined or found and the </a:t>
            </a:r>
            <a:r>
              <a:rPr lang="en-US" altLang="en-US" sz="2000" dirty="0" smtClean="0"/>
              <a:t>Soldier </a:t>
            </a:r>
            <a:r>
              <a:rPr lang="en-US" altLang="en-US" sz="2000" dirty="0"/>
              <a:t>still exceeds the screening table weight and is not in compliance with the body fat standards the commander or supervisor will counsel the </a:t>
            </a:r>
            <a:r>
              <a:rPr lang="en-US" altLang="en-US" sz="2000" dirty="0" smtClean="0"/>
              <a:t>Soldier </a:t>
            </a:r>
            <a:r>
              <a:rPr lang="en-US" altLang="en-US" sz="2000" dirty="0"/>
              <a:t>on their unsatisfactory progress </a:t>
            </a:r>
            <a:endParaRPr lang="en-US" altLang="en-US" sz="2000" dirty="0" smtClean="0"/>
          </a:p>
          <a:p>
            <a:pPr marL="457200" lvl="1" indent="0">
              <a:buNone/>
            </a:pPr>
            <a:endParaRPr lang="en-US" altLang="en-US" sz="1000" dirty="0" smtClean="0"/>
          </a:p>
          <a:p>
            <a:pPr lvl="1"/>
            <a:r>
              <a:rPr lang="en-US" sz="2000" dirty="0" smtClean="0"/>
              <a:t>If after </a:t>
            </a:r>
            <a:r>
              <a:rPr lang="en-US" sz="2000" dirty="0"/>
              <a:t>6 months in the ABCP he or she still exceeds body fat standards, and exhibits less than </a:t>
            </a:r>
            <a:r>
              <a:rPr lang="en-US" sz="2000" dirty="0" smtClean="0"/>
              <a:t>satisfactory progress </a:t>
            </a:r>
            <a:r>
              <a:rPr lang="en-US" sz="2000" dirty="0"/>
              <a:t>for </a:t>
            </a:r>
            <a:r>
              <a:rPr lang="en-US" sz="2000" u="sng" dirty="0"/>
              <a:t>three or more (nonconsecutive) monthly ABCP assessments</a:t>
            </a:r>
            <a:r>
              <a:rPr lang="en-US" sz="2000" u="sng" dirty="0" smtClean="0"/>
              <a:t>.</a:t>
            </a:r>
          </a:p>
          <a:p>
            <a:pPr marL="457200" lvl="1" indent="0">
              <a:buNone/>
            </a:pPr>
            <a:endParaRPr lang="en-US" altLang="en-US" sz="1000" dirty="0"/>
          </a:p>
          <a:p>
            <a:pPr lvl="2"/>
            <a:r>
              <a:rPr lang="en-US" altLang="en-US" sz="2000" dirty="0" smtClean="0"/>
              <a:t>SMs are then </a:t>
            </a:r>
            <a:r>
              <a:rPr lang="en-US" altLang="en-US" sz="2000" dirty="0"/>
              <a:t>subject </a:t>
            </a:r>
            <a:r>
              <a:rPr lang="en-US" altLang="en-US" sz="2000" dirty="0" smtClean="0"/>
              <a:t>to:  </a:t>
            </a:r>
          </a:p>
          <a:p>
            <a:pPr marL="914400" lvl="2" indent="0">
              <a:buNone/>
            </a:pPr>
            <a:endParaRPr lang="en-US" altLang="en-US" sz="1000" dirty="0"/>
          </a:p>
          <a:p>
            <a:pPr lvl="3"/>
            <a:r>
              <a:rPr lang="en-US" altLang="en-US" sz="1600" dirty="0" smtClean="0"/>
              <a:t>bar </a:t>
            </a:r>
            <a:r>
              <a:rPr lang="en-US" altLang="en-US" sz="1600" dirty="0"/>
              <a:t>of </a:t>
            </a:r>
            <a:r>
              <a:rPr lang="en-US" altLang="en-US" sz="1600" dirty="0" smtClean="0"/>
              <a:t>reenlistment and</a:t>
            </a:r>
          </a:p>
          <a:p>
            <a:pPr marL="914400" lvl="2" indent="0">
              <a:buNone/>
            </a:pPr>
            <a:endParaRPr lang="en-US" altLang="en-US" sz="1000" dirty="0" smtClean="0"/>
          </a:p>
          <a:p>
            <a:pPr lvl="3"/>
            <a:r>
              <a:rPr lang="en-US" altLang="en-US" sz="1600" dirty="0" smtClean="0">
                <a:hlinkClick r:id="rId4" action="ppaction://hlinksldjump"/>
              </a:rPr>
              <a:t>separation</a:t>
            </a:r>
            <a:r>
              <a:rPr lang="en-US" altLang="en-US" sz="1600" dirty="0" smtClean="0"/>
              <a:t> </a:t>
            </a:r>
            <a:r>
              <a:rPr lang="en-US" altLang="en-US" sz="1600" dirty="0"/>
              <a:t>from the military under the following regulations: AR 635-200, chapter 5-15, AR 635-100, chapter 5, chapter 7 or AR 135-178.</a:t>
            </a:r>
            <a:endParaRPr lang="en-US" altLang="en-US" sz="1600" dirty="0">
              <a:solidFill>
                <a:srgbClr val="009900"/>
              </a:solidFill>
            </a:endParaRPr>
          </a:p>
          <a:p>
            <a:pPr lvl="1"/>
            <a:endParaRPr lang="en-US" altLang="en-US" sz="2000" dirty="0">
              <a:solidFill>
                <a:srgbClr val="009900"/>
              </a:solidFill>
            </a:endParaRPr>
          </a:p>
          <a:p>
            <a:pPr lvl="1"/>
            <a:endParaRPr lang="en-US" altLang="en-US" sz="2000" dirty="0" smtClean="0"/>
          </a:p>
          <a:p>
            <a:endParaRPr lang="en-US" altLang="en-US" sz="2400" dirty="0"/>
          </a:p>
          <a:p>
            <a:pPr>
              <a:buFontTx/>
              <a:buNone/>
            </a:pPr>
            <a:endParaRPr lang="en-US" altLang="en-US" sz="2400" dirty="0"/>
          </a:p>
        </p:txBody>
      </p:sp>
      <p:sp>
        <p:nvSpPr>
          <p:cNvPr id="18" name="Rectangle 2"/>
          <p:cNvSpPr txBox="1">
            <a:spLocks noChangeArrowheads="1"/>
          </p:cNvSpPr>
          <p:nvPr/>
        </p:nvSpPr>
        <p:spPr>
          <a:xfrm>
            <a:off x="1066800" y="29112"/>
            <a:ext cx="7772400" cy="762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kumimoji="0" lang="en-US" sz="3200" b="1" i="1" u="none" strike="noStrike" kern="1200" cap="none" spc="0" normalizeH="0" baseline="0" noProof="0" smtClean="0">
                <a:ln>
                  <a:noFill/>
                </a:ln>
                <a:solidFill>
                  <a:srgbClr val="0A00DA"/>
                </a:solidFill>
                <a:effectLst/>
                <a:uLnTx/>
                <a:uFillTx/>
                <a:latin typeface="+mj-lt"/>
                <a:ea typeface="+mj-ea"/>
                <a:cs typeface="+mj-cs"/>
              </a:defRPr>
            </a:lvl1pPr>
          </a:lstStyle>
          <a:p>
            <a:r>
              <a:rPr lang="en-US" altLang="en-US" dirty="0" smtClean="0"/>
              <a:t>Phase 3: Follow-up (cont.)</a:t>
            </a:r>
            <a:endParaRPr lang="en-US" altLang="en-US" dirty="0"/>
          </a:p>
        </p:txBody>
      </p:sp>
    </p:spTree>
    <p:extLst>
      <p:ext uri="{BB962C8B-B14F-4D97-AF65-F5344CB8AC3E}">
        <p14:creationId xmlns:p14="http://schemas.microsoft.com/office/powerpoint/2010/main" val="2933990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Follow-up (cont.) </a:t>
            </a:r>
            <a:endParaRPr lang="en-US" dirty="0"/>
          </a:p>
        </p:txBody>
      </p:sp>
      <p:sp>
        <p:nvSpPr>
          <p:cNvPr id="3" name="Slide Number Placeholder 2"/>
          <p:cNvSpPr>
            <a:spLocks noGrp="1"/>
          </p:cNvSpPr>
          <p:nvPr>
            <p:ph type="sldNum" sz="quarter" idx="12"/>
          </p:nvPr>
        </p:nvSpPr>
        <p:spPr/>
        <p:txBody>
          <a:bodyPr/>
          <a:lstStyle/>
          <a:p>
            <a:fld id="{41386D80-51F5-49D3-844B-55FFEB825B07}" type="slidenum">
              <a:rPr lang="en-US" smtClean="0">
                <a:solidFill>
                  <a:prstClr val="black">
                    <a:tint val="75000"/>
                  </a:prstClr>
                </a:solidFill>
              </a:rPr>
              <a:pPr/>
              <a:t>11</a:t>
            </a:fld>
            <a:endParaRPr lang="en-US" dirty="0">
              <a:solidFill>
                <a:prstClr val="black">
                  <a:tint val="75000"/>
                </a:prstClr>
              </a:solidFill>
            </a:endParaRPr>
          </a:p>
        </p:txBody>
      </p:sp>
      <p:sp>
        <p:nvSpPr>
          <p:cNvPr id="4" name="Content Placeholder 3"/>
          <p:cNvSpPr>
            <a:spLocks noGrp="1"/>
          </p:cNvSpPr>
          <p:nvPr>
            <p:ph idx="1"/>
          </p:nvPr>
        </p:nvSpPr>
        <p:spPr>
          <a:xfrm>
            <a:off x="380999" y="1219200"/>
            <a:ext cx="8430491" cy="5305778"/>
          </a:xfrm>
        </p:spPr>
        <p:txBody>
          <a:bodyPr>
            <a:normAutofit fontScale="77500" lnSpcReduction="20000"/>
          </a:bodyPr>
          <a:lstStyle/>
          <a:p>
            <a:r>
              <a:rPr lang="en-US" altLang="en-US" dirty="0"/>
              <a:t>If the unit commander determines that the individual once again exceeds the screening table weight and the body fat standards and no medical condition is associated </a:t>
            </a:r>
            <a:endParaRPr lang="en-US" altLang="en-US" dirty="0" smtClean="0"/>
          </a:p>
          <a:p>
            <a:pPr marL="0" indent="0">
              <a:buNone/>
            </a:pPr>
            <a:r>
              <a:rPr lang="en-US" altLang="en-US" dirty="0" smtClean="0"/>
              <a:t> </a:t>
            </a:r>
            <a:endParaRPr lang="en-US" dirty="0" smtClean="0"/>
          </a:p>
          <a:p>
            <a:pPr lvl="1"/>
            <a:r>
              <a:rPr lang="en-US" altLang="en-US" u="sng" dirty="0" smtClean="0"/>
              <a:t>within 12 months from the date of removal from the ABCP</a:t>
            </a:r>
            <a:r>
              <a:rPr lang="en-US" altLang="en-US" dirty="0" smtClean="0"/>
              <a:t>:  </a:t>
            </a:r>
          </a:p>
          <a:p>
            <a:pPr marL="457200" lvl="1" indent="0">
              <a:buNone/>
            </a:pPr>
            <a:endParaRPr lang="en-US" altLang="en-US" dirty="0" smtClean="0"/>
          </a:p>
          <a:p>
            <a:pPr lvl="2"/>
            <a:r>
              <a:rPr lang="en-US" altLang="en-US" dirty="0" smtClean="0"/>
              <a:t>the Soldier will </a:t>
            </a:r>
            <a:r>
              <a:rPr lang="en-US" altLang="en-US" dirty="0"/>
              <a:t>be </a:t>
            </a:r>
            <a:r>
              <a:rPr lang="en-US" altLang="en-US" b="1" dirty="0"/>
              <a:t>subject to </a:t>
            </a:r>
            <a:r>
              <a:rPr lang="en-US" altLang="en-US" b="1" dirty="0">
                <a:hlinkClick r:id="rId2" action="ppaction://hlinksldjump"/>
              </a:rPr>
              <a:t>separation</a:t>
            </a:r>
            <a:r>
              <a:rPr lang="en-US" altLang="en-US" b="1" dirty="0"/>
              <a:t> </a:t>
            </a:r>
            <a:r>
              <a:rPr lang="en-US" altLang="en-US" dirty="0"/>
              <a:t>from the </a:t>
            </a:r>
            <a:r>
              <a:rPr lang="en-US" altLang="en-US" dirty="0" smtClean="0"/>
              <a:t>services</a:t>
            </a:r>
          </a:p>
          <a:p>
            <a:pPr lvl="1"/>
            <a:endParaRPr lang="en-US" altLang="en-US" dirty="0"/>
          </a:p>
          <a:p>
            <a:pPr lvl="1"/>
            <a:r>
              <a:rPr lang="en-US" altLang="en-US" dirty="0" smtClean="0"/>
              <a:t>after </a:t>
            </a:r>
            <a:r>
              <a:rPr lang="en-US" altLang="en-US" dirty="0"/>
              <a:t>the </a:t>
            </a:r>
            <a:r>
              <a:rPr lang="en-US" altLang="en-US" dirty="0" smtClean="0"/>
              <a:t>12 months, </a:t>
            </a:r>
            <a:r>
              <a:rPr lang="en-US" altLang="en-US" dirty="0"/>
              <a:t>but within 36 months from the date of removal from </a:t>
            </a:r>
            <a:r>
              <a:rPr lang="en-US" altLang="en-US" dirty="0" smtClean="0"/>
              <a:t>the ABCP: </a:t>
            </a:r>
          </a:p>
          <a:p>
            <a:pPr marL="457200" lvl="1" indent="0">
              <a:buNone/>
            </a:pPr>
            <a:endParaRPr lang="en-US" altLang="en-US" dirty="0" smtClean="0"/>
          </a:p>
          <a:p>
            <a:pPr lvl="2"/>
            <a:r>
              <a:rPr lang="en-US" altLang="en-US" b="1" dirty="0" smtClean="0"/>
              <a:t>the Soldier </a:t>
            </a:r>
            <a:r>
              <a:rPr lang="en-US" altLang="en-US" b="1" dirty="0"/>
              <a:t>will be given 90 days to meet the height and weight table or the body fat </a:t>
            </a:r>
            <a:r>
              <a:rPr lang="en-US" altLang="en-US" b="1" dirty="0" smtClean="0"/>
              <a:t>standards</a:t>
            </a:r>
          </a:p>
          <a:p>
            <a:pPr lvl="2"/>
            <a:endParaRPr lang="en-US" altLang="en-US" dirty="0"/>
          </a:p>
          <a:p>
            <a:pPr lvl="2"/>
            <a:r>
              <a:rPr lang="en-US" altLang="en-US" dirty="0" smtClean="0"/>
              <a:t>Soldiers </a:t>
            </a:r>
            <a:r>
              <a:rPr lang="en-US" altLang="en-US" dirty="0"/>
              <a:t>who meet the body fat standard after that period will be removed from the program </a:t>
            </a:r>
            <a:r>
              <a:rPr lang="en-US" altLang="en-US" dirty="0" smtClean="0"/>
              <a:t>and all </a:t>
            </a:r>
            <a:r>
              <a:rPr lang="en-US" altLang="en-US" dirty="0"/>
              <a:t>others will be subject to </a:t>
            </a:r>
            <a:r>
              <a:rPr lang="en-US" altLang="en-US" dirty="0">
                <a:hlinkClick r:id="rId2" action="ppaction://hlinksldjump"/>
              </a:rPr>
              <a:t>separation</a:t>
            </a:r>
            <a:r>
              <a:rPr lang="en-US" altLang="en-US" dirty="0"/>
              <a:t> from the </a:t>
            </a:r>
            <a:r>
              <a:rPr lang="en-US" altLang="en-US" dirty="0" smtClean="0"/>
              <a:t>service</a:t>
            </a:r>
            <a:endParaRPr lang="en-US" altLang="en-US" dirty="0"/>
          </a:p>
        </p:txBody>
      </p:sp>
    </p:spTree>
    <p:extLst>
      <p:ext uri="{BB962C8B-B14F-4D97-AF65-F5344CB8AC3E}">
        <p14:creationId xmlns:p14="http://schemas.microsoft.com/office/powerpoint/2010/main" val="2148676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smtClean="0"/>
              <a:t>Phase 4: Separation</a:t>
            </a:r>
            <a:endParaRPr lang="en-US" altLang="en-US" dirty="0">
              <a:solidFill>
                <a:srgbClr val="009900"/>
              </a:solidFill>
            </a:endParaRPr>
          </a:p>
        </p:txBody>
      </p:sp>
      <p:sp>
        <p:nvSpPr>
          <p:cNvPr id="105475" name="Rectangle 3"/>
          <p:cNvSpPr>
            <a:spLocks noGrp="1" noChangeArrowheads="1"/>
          </p:cNvSpPr>
          <p:nvPr>
            <p:ph type="body" idx="1"/>
          </p:nvPr>
        </p:nvSpPr>
        <p:spPr>
          <a:xfrm>
            <a:off x="0" y="1299411"/>
            <a:ext cx="8229600" cy="5325977"/>
          </a:xfrm>
        </p:spPr>
        <p:txBody>
          <a:bodyPr anchor="t" anchorCtr="1">
            <a:normAutofit fontScale="92500" lnSpcReduction="20000"/>
          </a:bodyPr>
          <a:lstStyle/>
          <a:p>
            <a:r>
              <a:rPr lang="en-US" sz="2400" b="1" dirty="0" smtClean="0"/>
              <a:t>Separation </a:t>
            </a:r>
            <a:r>
              <a:rPr lang="en-US" sz="2400" b="1" dirty="0"/>
              <a:t>of unsatisfactory </a:t>
            </a:r>
            <a:r>
              <a:rPr lang="en-US" sz="2400" b="1" dirty="0" smtClean="0"/>
              <a:t>Soldier(s)</a:t>
            </a:r>
          </a:p>
          <a:p>
            <a:endParaRPr lang="en-US" sz="1900" b="1" dirty="0" smtClean="0"/>
          </a:p>
          <a:p>
            <a:pPr lvl="1"/>
            <a:r>
              <a:rPr lang="en-US" sz="2000" dirty="0"/>
              <a:t>W</a:t>
            </a:r>
            <a:r>
              <a:rPr lang="en-US" sz="2000" dirty="0" smtClean="0"/>
              <a:t>ill </a:t>
            </a:r>
            <a:r>
              <a:rPr lang="en-US" sz="2000" dirty="0"/>
              <a:t>result in initiation of administrative separation under the provisions of AR 635-200, Chapter 5,9,13, or </a:t>
            </a:r>
            <a:r>
              <a:rPr lang="en-US" sz="2000" dirty="0" smtClean="0"/>
              <a:t>14</a:t>
            </a:r>
          </a:p>
          <a:p>
            <a:pPr marL="457200" lvl="1" indent="0">
              <a:buNone/>
            </a:pPr>
            <a:endParaRPr lang="en-US" sz="2000" dirty="0" smtClean="0"/>
          </a:p>
          <a:p>
            <a:pPr lvl="1"/>
            <a:r>
              <a:rPr lang="en-US" sz="2000" dirty="0" smtClean="0"/>
              <a:t>Discharge Type: Honorable</a:t>
            </a:r>
            <a:r>
              <a:rPr lang="en-US" sz="2000" dirty="0"/>
              <a:t>, General (under honorable conditions), or under Other than Honorable conditions </a:t>
            </a:r>
            <a:r>
              <a:rPr lang="en-US" sz="2000" dirty="0" smtClean="0"/>
              <a:t>discharge</a:t>
            </a:r>
            <a:endParaRPr lang="en-US" sz="2000" dirty="0"/>
          </a:p>
          <a:p>
            <a:pPr lvl="1"/>
            <a:endParaRPr lang="en-US" sz="2000" dirty="0" smtClean="0"/>
          </a:p>
          <a:p>
            <a:pPr lvl="1"/>
            <a:r>
              <a:rPr lang="en-US" sz="2000" dirty="0" smtClean="0"/>
              <a:t>If </a:t>
            </a:r>
            <a:r>
              <a:rPr lang="en-US" sz="2000" dirty="0"/>
              <a:t>separation is approved and a discharge of less than honorable is initiated, substantial prejudice in civilian life could result.  In addition, a loss of many or all benefits as a veteran under both Federal and State laws could also </a:t>
            </a:r>
            <a:r>
              <a:rPr lang="en-US" sz="2000" dirty="0" smtClean="0"/>
              <a:t>result</a:t>
            </a:r>
          </a:p>
          <a:p>
            <a:pPr lvl="1"/>
            <a:endParaRPr lang="en-US" sz="2000" dirty="0"/>
          </a:p>
          <a:p>
            <a:pPr lvl="1"/>
            <a:r>
              <a:rPr lang="en-US" sz="2000" dirty="0" smtClean="0"/>
              <a:t>Commanders </a:t>
            </a:r>
            <a:r>
              <a:rPr lang="en-US" sz="2000" dirty="0"/>
              <a:t>must read paragraphs 3-6 and 3-7, AR 635-200, to ensure </a:t>
            </a:r>
            <a:r>
              <a:rPr lang="en-US" sz="2000" dirty="0" smtClean="0"/>
              <a:t>SMs </a:t>
            </a:r>
            <a:r>
              <a:rPr lang="en-US" sz="2000" dirty="0"/>
              <a:t>understand the three types of discharges and how separation affects </a:t>
            </a:r>
            <a:r>
              <a:rPr lang="en-US" sz="2000" dirty="0" smtClean="0"/>
              <a:t>SMs</a:t>
            </a:r>
          </a:p>
          <a:p>
            <a:pPr lvl="1"/>
            <a:endParaRPr lang="en-US" sz="2000" dirty="0" smtClean="0"/>
          </a:p>
          <a:p>
            <a:pPr lvl="1"/>
            <a:r>
              <a:rPr lang="en-US" sz="2100" dirty="0" smtClean="0"/>
              <a:t>If </a:t>
            </a:r>
            <a:r>
              <a:rPr lang="en-US" sz="2100" dirty="0"/>
              <a:t>the </a:t>
            </a:r>
            <a:r>
              <a:rPr lang="en-US" sz="2100" dirty="0" smtClean="0"/>
              <a:t>SM has more </a:t>
            </a:r>
            <a:r>
              <a:rPr lang="en-US" sz="2100" dirty="0"/>
              <a:t>than 6 years of total active and/or reserve military service, </a:t>
            </a:r>
            <a:r>
              <a:rPr lang="en-US" sz="2100" dirty="0" smtClean="0"/>
              <a:t>they must properly </a:t>
            </a:r>
            <a:r>
              <a:rPr lang="en-US" sz="2100" dirty="0"/>
              <a:t>waived </a:t>
            </a:r>
            <a:r>
              <a:rPr lang="en-US" sz="2100" dirty="0" smtClean="0"/>
              <a:t>their right </a:t>
            </a:r>
            <a:r>
              <a:rPr lang="en-US" sz="2100" dirty="0"/>
              <a:t>to consideration by a </a:t>
            </a:r>
            <a:r>
              <a:rPr lang="en-US" sz="2100" dirty="0" smtClean="0"/>
              <a:t>separation board 	</a:t>
            </a:r>
          </a:p>
          <a:p>
            <a:pPr marL="0" indent="0">
              <a:buNone/>
            </a:pPr>
            <a:endParaRPr lang="en-US" sz="2000" dirty="0"/>
          </a:p>
        </p:txBody>
      </p:sp>
      <p:sp>
        <p:nvSpPr>
          <p:cNvPr id="4" name="Action Button: Home 3">
            <a:hlinkClick r:id="rId3" action="ppaction://hlinksldjump" highlightClick="1"/>
          </p:cNvPr>
          <p:cNvSpPr/>
          <p:nvPr/>
        </p:nvSpPr>
        <p:spPr>
          <a:xfrm>
            <a:off x="8398933" y="6166083"/>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170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447298" y="2219268"/>
            <a:ext cx="1593311" cy="435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935082" y="4823525"/>
            <a:ext cx="5928503" cy="2036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4821400"/>
            <a:ext cx="1875099" cy="2036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5771989" y="5438943"/>
            <a:ext cx="2042195" cy="6302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a:t>
            </a:r>
            <a:endParaRPr lang="en-US" dirty="0"/>
          </a:p>
        </p:txBody>
      </p:sp>
      <p:sp>
        <p:nvSpPr>
          <p:cNvPr id="15" name="Rectangle 14"/>
          <p:cNvSpPr/>
          <p:nvPr/>
        </p:nvSpPr>
        <p:spPr>
          <a:xfrm>
            <a:off x="379312" y="1316233"/>
            <a:ext cx="3309049" cy="456118"/>
          </a:xfrm>
          <a:prstGeom prst="rect">
            <a:avLst/>
          </a:prstGeom>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a:off x="7107696" y="1744057"/>
            <a:ext cx="0" cy="169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719900" y="1723709"/>
            <a:ext cx="0" cy="169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47569" y="1787535"/>
            <a:ext cx="0" cy="1697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4" name="Right Arrow 103"/>
          <p:cNvSpPr/>
          <p:nvPr/>
        </p:nvSpPr>
        <p:spPr>
          <a:xfrm>
            <a:off x="379313" y="3560973"/>
            <a:ext cx="7195532" cy="1080854"/>
          </a:xfrm>
          <a:prstGeom prst="rightArrow">
            <a:avLst>
              <a:gd name="adj1" fmla="val 43022"/>
              <a:gd name="adj2" fmla="val 45042"/>
            </a:avLst>
          </a:prstGeom>
          <a:solidFill>
            <a:srgbClr val="7A0000"/>
          </a:solidFill>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endParaRPr lang="en-US" sz="2000" b="1" dirty="0">
              <a:solidFill>
                <a:prstClr val="white"/>
              </a:solidFill>
              <a:cs typeface="Arial" pitchFamily="34" charset="0"/>
            </a:endParaRPr>
          </a:p>
        </p:txBody>
      </p:sp>
      <p:sp>
        <p:nvSpPr>
          <p:cNvPr id="109" name="Rounded Rectangle 108"/>
          <p:cNvSpPr/>
          <p:nvPr/>
        </p:nvSpPr>
        <p:spPr>
          <a:xfrm>
            <a:off x="414287" y="4107826"/>
            <a:ext cx="802575" cy="205850"/>
          </a:xfrm>
          <a:prstGeom prst="round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200" b="1" dirty="0" smtClean="0">
                <a:solidFill>
                  <a:schemeClr val="tx1"/>
                </a:solidFill>
                <a:cs typeface="Arial" pitchFamily="34" charset="0"/>
              </a:rPr>
              <a:t>Month 2</a:t>
            </a:r>
            <a:endParaRPr lang="en-US" sz="1000" b="1" dirty="0">
              <a:solidFill>
                <a:schemeClr val="tx1"/>
              </a:solidFill>
              <a:cs typeface="Arial" pitchFamily="34" charset="0"/>
            </a:endParaRPr>
          </a:p>
        </p:txBody>
      </p:sp>
      <p:sp>
        <p:nvSpPr>
          <p:cNvPr id="110" name="Rounded Rectangle 109"/>
          <p:cNvSpPr/>
          <p:nvPr/>
        </p:nvSpPr>
        <p:spPr>
          <a:xfrm>
            <a:off x="1775941" y="4107825"/>
            <a:ext cx="802575" cy="205850"/>
          </a:xfrm>
          <a:prstGeom prst="round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200" b="1" dirty="0" smtClean="0">
                <a:solidFill>
                  <a:schemeClr val="tx1"/>
                </a:solidFill>
                <a:cs typeface="Arial" pitchFamily="34" charset="0"/>
              </a:rPr>
              <a:t> Month 3</a:t>
            </a:r>
            <a:endParaRPr lang="en-US" sz="1000" b="1" dirty="0">
              <a:solidFill>
                <a:schemeClr val="tx1"/>
              </a:solidFill>
              <a:cs typeface="Arial" pitchFamily="34" charset="0"/>
            </a:endParaRPr>
          </a:p>
        </p:txBody>
      </p:sp>
      <p:sp>
        <p:nvSpPr>
          <p:cNvPr id="111" name="Rounded Rectangle 110"/>
          <p:cNvSpPr/>
          <p:nvPr/>
        </p:nvSpPr>
        <p:spPr>
          <a:xfrm>
            <a:off x="3173934" y="4107823"/>
            <a:ext cx="802575" cy="205850"/>
          </a:xfrm>
          <a:prstGeom prst="round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200" b="1" dirty="0" smtClean="0">
                <a:solidFill>
                  <a:schemeClr val="tx1"/>
                </a:solidFill>
                <a:cs typeface="Arial" pitchFamily="34" charset="0"/>
              </a:rPr>
              <a:t>Month 4</a:t>
            </a:r>
            <a:endParaRPr lang="en-US" sz="1000" b="1" dirty="0">
              <a:solidFill>
                <a:schemeClr val="tx1"/>
              </a:solidFill>
              <a:cs typeface="Arial" pitchFamily="34" charset="0"/>
            </a:endParaRPr>
          </a:p>
        </p:txBody>
      </p:sp>
      <p:sp>
        <p:nvSpPr>
          <p:cNvPr id="112" name="Rounded Rectangle 111"/>
          <p:cNvSpPr/>
          <p:nvPr/>
        </p:nvSpPr>
        <p:spPr>
          <a:xfrm>
            <a:off x="4576598" y="4107826"/>
            <a:ext cx="802575" cy="205850"/>
          </a:xfrm>
          <a:prstGeom prst="round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200" b="1" dirty="0" smtClean="0">
                <a:solidFill>
                  <a:schemeClr val="tx1"/>
                </a:solidFill>
                <a:cs typeface="Arial" pitchFamily="34" charset="0"/>
              </a:rPr>
              <a:t>Month 5</a:t>
            </a:r>
            <a:endParaRPr lang="en-US" sz="1000" b="1" dirty="0">
              <a:solidFill>
                <a:schemeClr val="tx1"/>
              </a:solidFill>
              <a:cs typeface="Arial" pitchFamily="34" charset="0"/>
            </a:endParaRPr>
          </a:p>
        </p:txBody>
      </p:sp>
      <p:sp>
        <p:nvSpPr>
          <p:cNvPr id="113" name="Rounded Rectangle 112"/>
          <p:cNvSpPr/>
          <p:nvPr/>
        </p:nvSpPr>
        <p:spPr>
          <a:xfrm>
            <a:off x="5928179" y="4107822"/>
            <a:ext cx="802575" cy="205850"/>
          </a:xfrm>
          <a:prstGeom prst="round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000" b="1" dirty="0" smtClean="0">
                <a:solidFill>
                  <a:schemeClr val="tx1"/>
                </a:solidFill>
                <a:cs typeface="Arial" pitchFamily="34" charset="0"/>
              </a:rPr>
              <a:t>Month 6</a:t>
            </a:r>
            <a:endParaRPr lang="en-US" sz="1000" b="1" dirty="0">
              <a:solidFill>
                <a:schemeClr val="tx1"/>
              </a:solidFill>
              <a:cs typeface="Arial" pitchFamily="34" charset="0"/>
            </a:endParaRPr>
          </a:p>
        </p:txBody>
      </p:sp>
      <p:sp>
        <p:nvSpPr>
          <p:cNvPr id="62" name="Rectangle 2"/>
          <p:cNvSpPr>
            <a:spLocks noChangeArrowheads="1"/>
          </p:cNvSpPr>
          <p:nvPr/>
        </p:nvSpPr>
        <p:spPr bwMode="auto">
          <a:xfrm>
            <a:off x="0" y="76200"/>
            <a:ext cx="9144000" cy="938213"/>
          </a:xfrm>
          <a:prstGeom prst="rect">
            <a:avLst/>
          </a:prstGeom>
          <a:noFill/>
          <a:ln w="9525">
            <a:noFill/>
            <a:miter lim="800000"/>
            <a:headEnd/>
            <a:tailEnd/>
          </a:ln>
          <a:effectLst/>
        </p:spPr>
        <p:txBody>
          <a:bodyPr anchor="ctr"/>
          <a:lstStyle/>
          <a:p>
            <a:pPr algn="ctr" eaLnBrk="1" hangingPunct="1">
              <a:defRPr/>
            </a:pPr>
            <a:endParaRPr lang="en-US" sz="1400" b="1" dirty="0">
              <a:effectLst>
                <a:outerShdw blurRad="38100" dist="38100" dir="2700000" algn="tl">
                  <a:srgbClr val="C0C0C0"/>
                </a:outerShdw>
              </a:effectLst>
              <a:latin typeface="Arial" charset="0"/>
              <a:cs typeface="+mn-cs"/>
            </a:endParaRPr>
          </a:p>
        </p:txBody>
      </p:sp>
      <p:sp>
        <p:nvSpPr>
          <p:cNvPr id="70" name="Right Arrow 69"/>
          <p:cNvSpPr/>
          <p:nvPr/>
        </p:nvSpPr>
        <p:spPr>
          <a:xfrm>
            <a:off x="3724138" y="998357"/>
            <a:ext cx="4476920" cy="1092272"/>
          </a:xfrm>
          <a:prstGeom prst="rightArrow">
            <a:avLst>
              <a:gd name="adj1" fmla="val 43022"/>
              <a:gd name="adj2" fmla="val 45042"/>
            </a:avLst>
          </a:prstGeom>
          <a:solidFill>
            <a:srgbClr val="7A0000"/>
          </a:solidFill>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endParaRPr lang="en-US" sz="2000" b="1" dirty="0">
              <a:solidFill>
                <a:prstClr val="white"/>
              </a:solidFill>
              <a:cs typeface="Arial" pitchFamily="34" charset="0"/>
            </a:endParaRPr>
          </a:p>
        </p:txBody>
      </p:sp>
      <p:sp>
        <p:nvSpPr>
          <p:cNvPr id="71" name="Rounded Rectangle 70"/>
          <p:cNvSpPr/>
          <p:nvPr/>
        </p:nvSpPr>
        <p:spPr>
          <a:xfrm>
            <a:off x="381001" y="1559069"/>
            <a:ext cx="1646864" cy="174978"/>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200" b="1" dirty="0">
                <a:solidFill>
                  <a:schemeClr val="tx1"/>
                </a:solidFill>
                <a:cs typeface="Arial" pitchFamily="34" charset="0"/>
              </a:rPr>
              <a:t>Week 1</a:t>
            </a:r>
            <a:endParaRPr lang="en-US" sz="1000" b="1" dirty="0">
              <a:solidFill>
                <a:schemeClr val="tx1"/>
              </a:solidFill>
              <a:cs typeface="Arial" pitchFamily="34" charset="0"/>
            </a:endParaRPr>
          </a:p>
        </p:txBody>
      </p:sp>
      <p:sp>
        <p:nvSpPr>
          <p:cNvPr id="81" name="Rounded Rectangle 80"/>
          <p:cNvSpPr/>
          <p:nvPr/>
        </p:nvSpPr>
        <p:spPr>
          <a:xfrm>
            <a:off x="2063487" y="1561559"/>
            <a:ext cx="1636269" cy="186354"/>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200" b="1" dirty="0">
                <a:solidFill>
                  <a:schemeClr val="tx1"/>
                </a:solidFill>
                <a:cs typeface="Arial" pitchFamily="34" charset="0"/>
              </a:rPr>
              <a:t>Week 2</a:t>
            </a:r>
            <a:endParaRPr lang="en-US" sz="1000" b="1" dirty="0">
              <a:solidFill>
                <a:schemeClr val="tx1"/>
              </a:solidFill>
              <a:cs typeface="Arial" pitchFamily="34" charset="0"/>
            </a:endParaRPr>
          </a:p>
        </p:txBody>
      </p:sp>
      <p:sp>
        <p:nvSpPr>
          <p:cNvPr id="89" name="Rectangle 88"/>
          <p:cNvSpPr/>
          <p:nvPr/>
        </p:nvSpPr>
        <p:spPr bwMode="auto">
          <a:xfrm rot="16200000">
            <a:off x="-195490" y="1370291"/>
            <a:ext cx="797486" cy="228604"/>
          </a:xfrm>
          <a:prstGeom prst="rect">
            <a:avLst/>
          </a:prstGeom>
          <a:solidFill>
            <a:schemeClr val="accent6"/>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defRPr/>
            </a:pPr>
            <a:r>
              <a:rPr lang="en-US" sz="1100" b="1" dirty="0" smtClean="0">
                <a:solidFill>
                  <a:schemeClr val="bg1"/>
                </a:solidFill>
              </a:rPr>
              <a:t>Phase I: ID</a:t>
            </a:r>
            <a:endParaRPr lang="en-US" sz="1100" b="1" dirty="0">
              <a:solidFill>
                <a:schemeClr val="bg1"/>
              </a:solidFill>
            </a:endParaRPr>
          </a:p>
        </p:txBody>
      </p:sp>
      <p:sp>
        <p:nvSpPr>
          <p:cNvPr id="11329" name="TextBox 97"/>
          <p:cNvSpPr txBox="1">
            <a:spLocks noChangeArrowheads="1"/>
          </p:cNvSpPr>
          <p:nvPr/>
        </p:nvSpPr>
        <p:spPr bwMode="auto">
          <a:xfrm>
            <a:off x="3851784" y="4564109"/>
            <a:ext cx="3962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b="1" dirty="0" smtClean="0"/>
              <a:t>- Planned time for separation phase is 2 – 3 weeks</a:t>
            </a:r>
            <a:endParaRPr lang="en-US" altLang="en-US" sz="1100" b="1" dirty="0"/>
          </a:p>
        </p:txBody>
      </p:sp>
      <p:sp>
        <p:nvSpPr>
          <p:cNvPr id="117" name="Rectangle 116"/>
          <p:cNvSpPr/>
          <p:nvPr/>
        </p:nvSpPr>
        <p:spPr bwMode="auto">
          <a:xfrm rot="16200000">
            <a:off x="-700188" y="2705050"/>
            <a:ext cx="1790653" cy="215649"/>
          </a:xfrm>
          <a:prstGeom prst="rect">
            <a:avLst/>
          </a:prstGeom>
          <a:solidFill>
            <a:srgbClr val="FFFF00"/>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sz="1100" b="1" dirty="0">
                <a:solidFill>
                  <a:schemeClr val="tx1"/>
                </a:solidFill>
              </a:rPr>
              <a:t>Key Events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363719" y="1885349"/>
            <a:ext cx="1664146" cy="6451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21853" y="2645126"/>
            <a:ext cx="125847" cy="1034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97053" y="1881496"/>
            <a:ext cx="1400220"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Day 3: Initiate Flag</a:t>
            </a:r>
          </a:p>
          <a:p>
            <a:pPr marL="171450" indent="-171450">
              <a:buFont typeface="Wingdings" panose="05000000000000000000" pitchFamily="2" charset="2"/>
              <a:buChar char="q"/>
            </a:pPr>
            <a:r>
              <a:rPr lang="en-US" sz="1000" b="1" dirty="0" smtClean="0"/>
              <a:t>Initiate Bar (optional)  </a:t>
            </a:r>
            <a:endParaRPr lang="en-US" sz="1000" b="1" dirty="0"/>
          </a:p>
        </p:txBody>
      </p:sp>
      <p:sp>
        <p:nvSpPr>
          <p:cNvPr id="44" name="Rectangle 43"/>
          <p:cNvSpPr/>
          <p:nvPr/>
        </p:nvSpPr>
        <p:spPr>
          <a:xfrm>
            <a:off x="363720" y="2531746"/>
            <a:ext cx="1664145" cy="6061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97051" y="2525658"/>
            <a:ext cx="1122652"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Day 5: Notification Counseling</a:t>
            </a:r>
            <a:endParaRPr lang="en-US" sz="1000" b="1" dirty="0"/>
          </a:p>
        </p:txBody>
      </p:sp>
      <p:sp>
        <p:nvSpPr>
          <p:cNvPr id="47" name="Rectangle 46"/>
          <p:cNvSpPr/>
          <p:nvPr/>
        </p:nvSpPr>
        <p:spPr>
          <a:xfrm>
            <a:off x="363720" y="3135511"/>
            <a:ext cx="1664145" cy="556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18706" y="3133042"/>
            <a:ext cx="1142265"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Day 7: Notification Acknowledge</a:t>
            </a:r>
            <a:endParaRPr lang="en-US" sz="1000" b="1" dirty="0"/>
          </a:p>
        </p:txBody>
      </p:sp>
      <p:graphicFrame>
        <p:nvGraphicFramePr>
          <p:cNvPr id="50" name="Object 49"/>
          <p:cNvGraphicFramePr>
            <a:graphicFrameLocks noChangeAspect="1"/>
          </p:cNvGraphicFramePr>
          <p:nvPr>
            <p:extLst>
              <p:ext uri="{D42A27DB-BD31-4B8C-83A1-F6EECF244321}">
                <p14:modId xmlns:p14="http://schemas.microsoft.com/office/powerpoint/2010/main" val="2961037552"/>
              </p:ext>
            </p:extLst>
          </p:nvPr>
        </p:nvGraphicFramePr>
        <p:xfrm>
          <a:off x="1403749" y="3156695"/>
          <a:ext cx="615204" cy="480628"/>
        </p:xfrm>
        <a:graphic>
          <a:graphicData uri="http://schemas.openxmlformats.org/presentationml/2006/ole">
            <mc:AlternateContent xmlns:mc="http://schemas.openxmlformats.org/markup-compatibility/2006">
              <mc:Choice xmlns:v="urn:schemas-microsoft-com:vml" Requires="v">
                <p:oleObj spid="_x0000_s2944" name="Document" showAsIcon="1" r:id="rId5" imgW="914400" imgH="714240" progId="Word.Document.8">
                  <p:embed/>
                </p:oleObj>
              </mc:Choice>
              <mc:Fallback>
                <p:oleObj name="Document" showAsIcon="1" r:id="rId5" imgW="914400" imgH="714240" progId="Word.Document.8">
                  <p:embed/>
                  <p:pic>
                    <p:nvPicPr>
                      <p:cNvPr id="0" name=""/>
                      <p:cNvPicPr/>
                      <p:nvPr/>
                    </p:nvPicPr>
                    <p:blipFill>
                      <a:blip r:embed="rId6"/>
                      <a:stretch>
                        <a:fillRect/>
                      </a:stretch>
                    </p:blipFill>
                    <p:spPr>
                      <a:xfrm>
                        <a:off x="1403749" y="3156695"/>
                        <a:ext cx="615204" cy="480628"/>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3680056215"/>
              </p:ext>
            </p:extLst>
          </p:nvPr>
        </p:nvGraphicFramePr>
        <p:xfrm>
          <a:off x="1368338" y="2599947"/>
          <a:ext cx="670816" cy="524075"/>
        </p:xfrm>
        <a:graphic>
          <a:graphicData uri="http://schemas.openxmlformats.org/presentationml/2006/ole">
            <mc:AlternateContent xmlns:mc="http://schemas.openxmlformats.org/markup-compatibility/2006">
              <mc:Choice xmlns:v="urn:schemas-microsoft-com:vml" Requires="v">
                <p:oleObj spid="_x0000_s2945" name="Document" showAsIcon="1" r:id="rId8" imgW="914400" imgH="714240" progId="Word.Document.8">
                  <p:embed/>
                </p:oleObj>
              </mc:Choice>
              <mc:Fallback>
                <p:oleObj name="Document" showAsIcon="1" r:id="rId8" imgW="914400" imgH="714240" progId="Word.Document.8">
                  <p:embed/>
                  <p:pic>
                    <p:nvPicPr>
                      <p:cNvPr id="0" name=""/>
                      <p:cNvPicPr/>
                      <p:nvPr/>
                    </p:nvPicPr>
                    <p:blipFill>
                      <a:blip r:embed="rId9"/>
                      <a:stretch>
                        <a:fillRect/>
                      </a:stretch>
                    </p:blipFill>
                    <p:spPr>
                      <a:xfrm>
                        <a:off x="1368338" y="2599947"/>
                        <a:ext cx="670816" cy="524075"/>
                      </a:xfrm>
                      <a:prstGeom prst="rect">
                        <a:avLst/>
                      </a:prstGeom>
                    </p:spPr>
                  </p:pic>
                </p:oleObj>
              </mc:Fallback>
            </mc:AlternateContent>
          </a:graphicData>
        </a:graphic>
      </p:graphicFrame>
      <p:sp>
        <p:nvSpPr>
          <p:cNvPr id="52" name="Rectangle 51"/>
          <p:cNvSpPr/>
          <p:nvPr/>
        </p:nvSpPr>
        <p:spPr>
          <a:xfrm>
            <a:off x="3749299" y="2479832"/>
            <a:ext cx="1657077" cy="6061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749304" y="1882133"/>
            <a:ext cx="1657072" cy="5880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681634" y="1907493"/>
            <a:ext cx="1243225"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Day 14: </a:t>
            </a:r>
          </a:p>
          <a:p>
            <a:r>
              <a:rPr lang="en-US" sz="1000" b="1" dirty="0"/>
              <a:t> </a:t>
            </a:r>
            <a:r>
              <a:rPr lang="en-US" sz="1000" b="1" dirty="0" smtClean="0"/>
              <a:t>     SM Reads     </a:t>
            </a:r>
          </a:p>
          <a:p>
            <a:r>
              <a:rPr lang="en-US" sz="1000" b="1" dirty="0"/>
              <a:t> </a:t>
            </a:r>
            <a:r>
              <a:rPr lang="en-US" sz="1000" b="1" dirty="0" smtClean="0"/>
              <a:t>     USAPHC TG 358</a:t>
            </a:r>
            <a:endParaRPr lang="en-US" sz="1000" b="1" dirty="0"/>
          </a:p>
        </p:txBody>
      </p:sp>
      <p:sp>
        <p:nvSpPr>
          <p:cNvPr id="58" name="Rectangle 57"/>
          <p:cNvSpPr/>
          <p:nvPr/>
        </p:nvSpPr>
        <p:spPr>
          <a:xfrm>
            <a:off x="3748633" y="3087277"/>
            <a:ext cx="1657743" cy="6061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701158" y="3094968"/>
            <a:ext cx="1129133"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Day 14 </a:t>
            </a:r>
          </a:p>
          <a:p>
            <a:r>
              <a:rPr lang="en-US" sz="1000" b="1" dirty="0"/>
              <a:t> </a:t>
            </a:r>
            <a:r>
              <a:rPr lang="en-US" sz="1000" b="1" dirty="0" smtClean="0"/>
              <a:t>     Soldier Action   </a:t>
            </a:r>
          </a:p>
          <a:p>
            <a:r>
              <a:rPr lang="en-US" sz="1000" b="1" dirty="0"/>
              <a:t> </a:t>
            </a:r>
            <a:r>
              <a:rPr lang="en-US" sz="1000" b="1" dirty="0" smtClean="0"/>
              <a:t>     Plan</a:t>
            </a:r>
            <a:endParaRPr lang="en-US" sz="1000" b="1" dirty="0"/>
          </a:p>
        </p:txBody>
      </p:sp>
      <p:graphicFrame>
        <p:nvGraphicFramePr>
          <p:cNvPr id="61" name="Object 60"/>
          <p:cNvGraphicFramePr>
            <a:graphicFrameLocks noChangeAspect="1"/>
          </p:cNvGraphicFramePr>
          <p:nvPr>
            <p:extLst>
              <p:ext uri="{D42A27DB-BD31-4B8C-83A1-F6EECF244321}">
                <p14:modId xmlns:p14="http://schemas.microsoft.com/office/powerpoint/2010/main" val="1994451342"/>
              </p:ext>
            </p:extLst>
          </p:nvPr>
        </p:nvGraphicFramePr>
        <p:xfrm>
          <a:off x="4738634" y="3152033"/>
          <a:ext cx="656987" cy="513271"/>
        </p:xfrm>
        <a:graphic>
          <a:graphicData uri="http://schemas.openxmlformats.org/presentationml/2006/ole">
            <mc:AlternateContent xmlns:mc="http://schemas.openxmlformats.org/markup-compatibility/2006">
              <mc:Choice xmlns:v="urn:schemas-microsoft-com:vml" Requires="v">
                <p:oleObj spid="_x0000_s2946" name="Document" showAsIcon="1" r:id="rId11" imgW="914400" imgH="714240" progId="Word.Document.8">
                  <p:embed/>
                </p:oleObj>
              </mc:Choice>
              <mc:Fallback>
                <p:oleObj name="Document" showAsIcon="1" r:id="rId11" imgW="914400" imgH="714240" progId="Word.Document.8">
                  <p:embed/>
                  <p:pic>
                    <p:nvPicPr>
                      <p:cNvPr id="0" name=""/>
                      <p:cNvPicPr/>
                      <p:nvPr/>
                    </p:nvPicPr>
                    <p:blipFill>
                      <a:blip r:embed="rId12"/>
                      <a:stretch>
                        <a:fillRect/>
                      </a:stretch>
                    </p:blipFill>
                    <p:spPr>
                      <a:xfrm>
                        <a:off x="4738634" y="3152033"/>
                        <a:ext cx="656987" cy="513271"/>
                      </a:xfrm>
                      <a:prstGeom prst="rect">
                        <a:avLst/>
                      </a:prstGeom>
                    </p:spPr>
                  </p:pic>
                </p:oleObj>
              </mc:Fallback>
            </mc:AlternateContent>
          </a:graphicData>
        </a:graphic>
      </p:graphicFrame>
      <p:sp>
        <p:nvSpPr>
          <p:cNvPr id="63" name="Rectangle 62"/>
          <p:cNvSpPr/>
          <p:nvPr/>
        </p:nvSpPr>
        <p:spPr>
          <a:xfrm>
            <a:off x="5479327" y="1875972"/>
            <a:ext cx="1657743" cy="58837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471205" y="2468657"/>
            <a:ext cx="1665865" cy="6061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718376" y="6105982"/>
            <a:ext cx="1982514" cy="6061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768962" y="6102083"/>
            <a:ext cx="1672979" cy="6061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457524" y="1893422"/>
            <a:ext cx="1229659"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Within 30 Days: Nutrition Counseling</a:t>
            </a:r>
            <a:endParaRPr lang="en-US" sz="1000" b="1" dirty="0"/>
          </a:p>
        </p:txBody>
      </p:sp>
      <p:sp>
        <p:nvSpPr>
          <p:cNvPr id="74" name="TextBox 73"/>
          <p:cNvSpPr txBox="1"/>
          <p:nvPr/>
        </p:nvSpPr>
        <p:spPr>
          <a:xfrm>
            <a:off x="5460493" y="2523949"/>
            <a:ext cx="1355096"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Nutrition Counseling </a:t>
            </a:r>
          </a:p>
          <a:p>
            <a:r>
              <a:rPr lang="en-US" sz="1000" b="1" dirty="0"/>
              <a:t> </a:t>
            </a:r>
            <a:r>
              <a:rPr lang="en-US" sz="1000" b="1" dirty="0" smtClean="0"/>
              <a:t>     Results</a:t>
            </a:r>
            <a:endParaRPr lang="en-US" sz="1000" b="1" dirty="0"/>
          </a:p>
        </p:txBody>
      </p:sp>
      <p:graphicFrame>
        <p:nvGraphicFramePr>
          <p:cNvPr id="75" name="Object 74"/>
          <p:cNvGraphicFramePr>
            <a:graphicFrameLocks noChangeAspect="1"/>
          </p:cNvGraphicFramePr>
          <p:nvPr>
            <p:extLst>
              <p:ext uri="{D42A27DB-BD31-4B8C-83A1-F6EECF244321}">
                <p14:modId xmlns:p14="http://schemas.microsoft.com/office/powerpoint/2010/main" val="702078095"/>
              </p:ext>
            </p:extLst>
          </p:nvPr>
        </p:nvGraphicFramePr>
        <p:xfrm>
          <a:off x="6471016" y="1970122"/>
          <a:ext cx="636960" cy="497625"/>
        </p:xfrm>
        <a:graphic>
          <a:graphicData uri="http://schemas.openxmlformats.org/presentationml/2006/ole">
            <mc:AlternateContent xmlns:mc="http://schemas.openxmlformats.org/markup-compatibility/2006">
              <mc:Choice xmlns:v="urn:schemas-microsoft-com:vml" Requires="v">
                <p:oleObj spid="_x0000_s2947" name="Document" showAsIcon="1" r:id="rId14" imgW="914400" imgH="714240" progId="Word.Document.8">
                  <p:embed/>
                </p:oleObj>
              </mc:Choice>
              <mc:Fallback>
                <p:oleObj name="Document" showAsIcon="1" r:id="rId14" imgW="914400" imgH="714240" progId="Word.Document.8">
                  <p:embed/>
                  <p:pic>
                    <p:nvPicPr>
                      <p:cNvPr id="0" name=""/>
                      <p:cNvPicPr/>
                      <p:nvPr/>
                    </p:nvPicPr>
                    <p:blipFill>
                      <a:blip r:embed="rId15"/>
                      <a:stretch>
                        <a:fillRect/>
                      </a:stretch>
                    </p:blipFill>
                    <p:spPr>
                      <a:xfrm>
                        <a:off x="6471016" y="1970122"/>
                        <a:ext cx="636960" cy="497625"/>
                      </a:xfrm>
                      <a:prstGeom prst="rect">
                        <a:avLst/>
                      </a:prstGeom>
                    </p:spPr>
                  </p:pic>
                </p:oleObj>
              </mc:Fallback>
            </mc:AlternateContent>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val="3666478960"/>
              </p:ext>
            </p:extLst>
          </p:nvPr>
        </p:nvGraphicFramePr>
        <p:xfrm>
          <a:off x="6447186" y="2530848"/>
          <a:ext cx="660510" cy="516023"/>
        </p:xfrm>
        <a:graphic>
          <a:graphicData uri="http://schemas.openxmlformats.org/presentationml/2006/ole">
            <mc:AlternateContent xmlns:mc="http://schemas.openxmlformats.org/markup-compatibility/2006">
              <mc:Choice xmlns:v="urn:schemas-microsoft-com:vml" Requires="v">
                <p:oleObj spid="_x0000_s2948" name="Document" showAsIcon="1" r:id="rId17" imgW="914400" imgH="714240" progId="Word.Document.8">
                  <p:embed/>
                </p:oleObj>
              </mc:Choice>
              <mc:Fallback>
                <p:oleObj name="Document" showAsIcon="1" r:id="rId17" imgW="914400" imgH="714240" progId="Word.Document.8">
                  <p:embed/>
                  <p:pic>
                    <p:nvPicPr>
                      <p:cNvPr id="0" name=""/>
                      <p:cNvPicPr/>
                      <p:nvPr/>
                    </p:nvPicPr>
                    <p:blipFill>
                      <a:blip r:embed="rId18"/>
                      <a:stretch>
                        <a:fillRect/>
                      </a:stretch>
                    </p:blipFill>
                    <p:spPr>
                      <a:xfrm>
                        <a:off x="6447186" y="2530848"/>
                        <a:ext cx="660510" cy="516023"/>
                      </a:xfrm>
                      <a:prstGeom prst="rect">
                        <a:avLst/>
                      </a:prstGeom>
                    </p:spPr>
                  </p:pic>
                </p:oleObj>
              </mc:Fallback>
            </mc:AlternateContent>
          </a:graphicData>
        </a:graphic>
      </p:graphicFrame>
      <p:sp>
        <p:nvSpPr>
          <p:cNvPr id="77" name="TextBox 76"/>
          <p:cNvSpPr txBox="1"/>
          <p:nvPr/>
        </p:nvSpPr>
        <p:spPr>
          <a:xfrm>
            <a:off x="3681653" y="6179506"/>
            <a:ext cx="1556305"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hlinkClick r:id="rId19" action="ppaction://hlinksldjump"/>
              </a:rPr>
              <a:t>Medical Evaluation</a:t>
            </a:r>
            <a:r>
              <a:rPr lang="en-US" sz="1000" b="1" dirty="0" smtClean="0"/>
              <a:t>/Mandatory if SM is </a:t>
            </a:r>
            <a:r>
              <a:rPr lang="en-US" sz="1000" b="1" dirty="0" smtClean="0">
                <a:hlinkClick r:id="rId20" action="ppaction://hlinksldjump"/>
              </a:rPr>
              <a:t>pregnant</a:t>
            </a:r>
            <a:endParaRPr lang="en-US" sz="1000" b="1" dirty="0"/>
          </a:p>
        </p:txBody>
      </p:sp>
      <p:sp>
        <p:nvSpPr>
          <p:cNvPr id="79" name="TextBox 78"/>
          <p:cNvSpPr txBox="1"/>
          <p:nvPr/>
        </p:nvSpPr>
        <p:spPr>
          <a:xfrm>
            <a:off x="5755143" y="6125540"/>
            <a:ext cx="1325784" cy="553998"/>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Medical Evaluation </a:t>
            </a:r>
          </a:p>
          <a:p>
            <a:r>
              <a:rPr lang="en-US" sz="1000" b="1" dirty="0"/>
              <a:t> </a:t>
            </a:r>
            <a:r>
              <a:rPr lang="en-US" sz="1000" b="1" dirty="0" smtClean="0"/>
              <a:t>     Results</a:t>
            </a:r>
            <a:endParaRPr lang="en-US" sz="1000" b="1" dirty="0"/>
          </a:p>
        </p:txBody>
      </p:sp>
      <p:graphicFrame>
        <p:nvGraphicFramePr>
          <p:cNvPr id="80" name="Object 79"/>
          <p:cNvGraphicFramePr>
            <a:graphicFrameLocks noChangeAspect="1"/>
          </p:cNvGraphicFramePr>
          <p:nvPr>
            <p:extLst>
              <p:ext uri="{D42A27DB-BD31-4B8C-83A1-F6EECF244321}">
                <p14:modId xmlns:p14="http://schemas.microsoft.com/office/powerpoint/2010/main" val="3193063503"/>
              </p:ext>
            </p:extLst>
          </p:nvPr>
        </p:nvGraphicFramePr>
        <p:xfrm>
          <a:off x="6775903" y="6153675"/>
          <a:ext cx="661681" cy="516938"/>
        </p:xfrm>
        <a:graphic>
          <a:graphicData uri="http://schemas.openxmlformats.org/presentationml/2006/ole">
            <mc:AlternateContent xmlns:mc="http://schemas.openxmlformats.org/markup-compatibility/2006">
              <mc:Choice xmlns:v="urn:schemas-microsoft-com:vml" Requires="v">
                <p:oleObj spid="_x0000_s2949" name="Document" showAsIcon="1" r:id="rId22" imgW="914400" imgH="714240" progId="Word.Document.8">
                  <p:embed/>
                </p:oleObj>
              </mc:Choice>
              <mc:Fallback>
                <p:oleObj name="Document" showAsIcon="1" r:id="rId22" imgW="914400" imgH="714240" progId="Word.Document.8">
                  <p:embed/>
                  <p:pic>
                    <p:nvPicPr>
                      <p:cNvPr id="0" name=""/>
                      <p:cNvPicPr/>
                      <p:nvPr/>
                    </p:nvPicPr>
                    <p:blipFill>
                      <a:blip r:embed="rId23"/>
                      <a:stretch>
                        <a:fillRect/>
                      </a:stretch>
                    </p:blipFill>
                    <p:spPr>
                      <a:xfrm>
                        <a:off x="6775903" y="6153675"/>
                        <a:ext cx="661681" cy="516938"/>
                      </a:xfrm>
                      <a:prstGeom prst="rect">
                        <a:avLst/>
                      </a:prstGeom>
                    </p:spPr>
                  </p:pic>
                </p:oleObj>
              </mc:Fallback>
            </mc:AlternateContent>
          </a:graphicData>
        </a:graphic>
      </p:graphicFrame>
      <p:sp>
        <p:nvSpPr>
          <p:cNvPr id="18" name="5-Point Star 17"/>
          <p:cNvSpPr/>
          <p:nvPr/>
        </p:nvSpPr>
        <p:spPr>
          <a:xfrm>
            <a:off x="1361499" y="4111070"/>
            <a:ext cx="207587" cy="17405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5-Point Star 86"/>
          <p:cNvSpPr/>
          <p:nvPr/>
        </p:nvSpPr>
        <p:spPr>
          <a:xfrm>
            <a:off x="2767961" y="4114185"/>
            <a:ext cx="207587" cy="17405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5-Point Star 90"/>
          <p:cNvSpPr/>
          <p:nvPr/>
        </p:nvSpPr>
        <p:spPr>
          <a:xfrm>
            <a:off x="4172381" y="4127585"/>
            <a:ext cx="207587" cy="17405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5-Point Star 91"/>
          <p:cNvSpPr/>
          <p:nvPr/>
        </p:nvSpPr>
        <p:spPr>
          <a:xfrm>
            <a:off x="5549823" y="4111070"/>
            <a:ext cx="207587" cy="17405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5-Point Star 92"/>
          <p:cNvSpPr/>
          <p:nvPr/>
        </p:nvSpPr>
        <p:spPr>
          <a:xfrm>
            <a:off x="6825528" y="4107822"/>
            <a:ext cx="207587" cy="17405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5-Point Star 93"/>
          <p:cNvSpPr/>
          <p:nvPr/>
        </p:nvSpPr>
        <p:spPr>
          <a:xfrm>
            <a:off x="7479766" y="2342827"/>
            <a:ext cx="207587" cy="17405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656889" y="2232901"/>
            <a:ext cx="1909175" cy="461665"/>
          </a:xfrm>
          <a:prstGeom prst="rect">
            <a:avLst/>
          </a:prstGeom>
          <a:noFill/>
        </p:spPr>
        <p:txBody>
          <a:bodyPr wrap="square" rtlCol="0">
            <a:spAutoFit/>
          </a:bodyPr>
          <a:lstStyle/>
          <a:p>
            <a:r>
              <a:rPr lang="en-US" sz="1200" b="1" dirty="0" smtClean="0"/>
              <a:t>Monthly Counseling/Taping </a:t>
            </a:r>
            <a:endParaRPr lang="en-US" sz="1200" b="1" dirty="0"/>
          </a:p>
        </p:txBody>
      </p:sp>
      <p:sp>
        <p:nvSpPr>
          <p:cNvPr id="100" name="Rectangle 99"/>
          <p:cNvSpPr/>
          <p:nvPr/>
        </p:nvSpPr>
        <p:spPr>
          <a:xfrm>
            <a:off x="76796" y="4888219"/>
            <a:ext cx="1679334" cy="428362"/>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61373" y="4651925"/>
            <a:ext cx="1716511" cy="892552"/>
          </a:xfrm>
          <a:prstGeom prst="rect">
            <a:avLst/>
          </a:prstGeom>
          <a:noFill/>
        </p:spPr>
        <p:txBody>
          <a:bodyPr wrap="square" rtlCol="0">
            <a:spAutoFit/>
          </a:bodyPr>
          <a:lstStyle/>
          <a:p>
            <a:endParaRPr lang="en-US" sz="1200" b="1" u="sng" dirty="0" smtClean="0"/>
          </a:p>
          <a:p>
            <a:pPr algn="ctr"/>
            <a:r>
              <a:rPr lang="en-US" sz="1400" b="1" dirty="0" smtClean="0"/>
              <a:t>Successful completion of </a:t>
            </a:r>
            <a:r>
              <a:rPr lang="en-US" sz="1400" b="1" dirty="0"/>
              <a:t>ABCP</a:t>
            </a:r>
          </a:p>
          <a:p>
            <a:endParaRPr lang="en-US" sz="1200" dirty="0"/>
          </a:p>
        </p:txBody>
      </p:sp>
      <p:sp>
        <p:nvSpPr>
          <p:cNvPr id="102" name="Rectangle 101"/>
          <p:cNvSpPr/>
          <p:nvPr/>
        </p:nvSpPr>
        <p:spPr>
          <a:xfrm>
            <a:off x="61342" y="5434755"/>
            <a:ext cx="1714599" cy="6302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a:t>
            </a:r>
            <a:endParaRPr lang="en-US" dirty="0"/>
          </a:p>
        </p:txBody>
      </p:sp>
      <p:sp>
        <p:nvSpPr>
          <p:cNvPr id="103" name="Rectangle 102"/>
          <p:cNvSpPr/>
          <p:nvPr/>
        </p:nvSpPr>
        <p:spPr>
          <a:xfrm>
            <a:off x="58666" y="6104047"/>
            <a:ext cx="1717276" cy="6302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a:t>
            </a:r>
            <a:endParaRPr lang="en-US" dirty="0"/>
          </a:p>
        </p:txBody>
      </p:sp>
      <p:sp>
        <p:nvSpPr>
          <p:cNvPr id="105" name="TextBox 104"/>
          <p:cNvSpPr txBox="1"/>
          <p:nvPr/>
        </p:nvSpPr>
        <p:spPr>
          <a:xfrm>
            <a:off x="685" y="5444720"/>
            <a:ext cx="1306425" cy="584775"/>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ABCP Removal Memo</a:t>
            </a:r>
          </a:p>
          <a:p>
            <a:endParaRPr lang="en-US" sz="1200" dirty="0"/>
          </a:p>
        </p:txBody>
      </p:sp>
      <p:sp>
        <p:nvSpPr>
          <p:cNvPr id="106" name="TextBox 105"/>
          <p:cNvSpPr txBox="1"/>
          <p:nvPr/>
        </p:nvSpPr>
        <p:spPr>
          <a:xfrm>
            <a:off x="48066" y="6202480"/>
            <a:ext cx="1329199" cy="584775"/>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Removal of HT/WT Flag</a:t>
            </a:r>
          </a:p>
          <a:p>
            <a:endParaRPr lang="en-US" sz="1200" dirty="0"/>
          </a:p>
        </p:txBody>
      </p:sp>
      <p:sp>
        <p:nvSpPr>
          <p:cNvPr id="107" name="Rectangle 106"/>
          <p:cNvSpPr/>
          <p:nvPr/>
        </p:nvSpPr>
        <p:spPr>
          <a:xfrm>
            <a:off x="1964308" y="5440778"/>
            <a:ext cx="1688906" cy="6302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a:t>
            </a:r>
            <a:endParaRPr lang="en-US" dirty="0"/>
          </a:p>
        </p:txBody>
      </p:sp>
      <p:sp>
        <p:nvSpPr>
          <p:cNvPr id="114" name="Rectangle 113"/>
          <p:cNvSpPr/>
          <p:nvPr/>
        </p:nvSpPr>
        <p:spPr>
          <a:xfrm>
            <a:off x="1966416" y="6102203"/>
            <a:ext cx="1686798" cy="6302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a:t>
            </a:r>
            <a:endParaRPr lang="en-US" dirty="0"/>
          </a:p>
        </p:txBody>
      </p:sp>
      <p:sp>
        <p:nvSpPr>
          <p:cNvPr id="115" name="Rectangle 114"/>
          <p:cNvSpPr/>
          <p:nvPr/>
        </p:nvSpPr>
        <p:spPr>
          <a:xfrm>
            <a:off x="1976803" y="4862806"/>
            <a:ext cx="1730283" cy="446847"/>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3713584" y="5436783"/>
            <a:ext cx="1990759" cy="6302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a:t>
            </a:r>
            <a:endParaRPr lang="en-US" dirty="0"/>
          </a:p>
        </p:txBody>
      </p:sp>
      <p:sp>
        <p:nvSpPr>
          <p:cNvPr id="119" name="TextBox 118"/>
          <p:cNvSpPr txBox="1"/>
          <p:nvPr/>
        </p:nvSpPr>
        <p:spPr>
          <a:xfrm>
            <a:off x="1824011" y="4826046"/>
            <a:ext cx="2026738" cy="707886"/>
          </a:xfrm>
          <a:prstGeom prst="rect">
            <a:avLst/>
          </a:prstGeom>
          <a:noFill/>
        </p:spPr>
        <p:txBody>
          <a:bodyPr wrap="square" rtlCol="0">
            <a:spAutoFit/>
          </a:bodyPr>
          <a:lstStyle/>
          <a:p>
            <a:pPr algn="ctr"/>
            <a:r>
              <a:rPr lang="en-US" sz="1400" b="1" dirty="0" smtClean="0">
                <a:solidFill>
                  <a:schemeClr val="bg1"/>
                </a:solidFill>
              </a:rPr>
              <a:t>Unsuccessful </a:t>
            </a:r>
          </a:p>
          <a:p>
            <a:pPr algn="ctr"/>
            <a:r>
              <a:rPr lang="en-US" sz="1400" b="1" dirty="0" smtClean="0">
                <a:solidFill>
                  <a:schemeClr val="bg1"/>
                </a:solidFill>
              </a:rPr>
              <a:t>completion of ABCP</a:t>
            </a:r>
          </a:p>
          <a:p>
            <a:pPr algn="ctr"/>
            <a:endParaRPr lang="en-US" sz="1200" dirty="0"/>
          </a:p>
        </p:txBody>
      </p:sp>
      <p:sp>
        <p:nvSpPr>
          <p:cNvPr id="121" name="TextBox 120"/>
          <p:cNvSpPr txBox="1"/>
          <p:nvPr/>
        </p:nvSpPr>
        <p:spPr>
          <a:xfrm>
            <a:off x="1971349" y="5454165"/>
            <a:ext cx="1484155" cy="584775"/>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Begin Separation Legal Checklist</a:t>
            </a:r>
          </a:p>
          <a:p>
            <a:endParaRPr lang="en-US" sz="1200" dirty="0"/>
          </a:p>
        </p:txBody>
      </p:sp>
      <p:sp>
        <p:nvSpPr>
          <p:cNvPr id="122" name="TextBox 121"/>
          <p:cNvSpPr txBox="1"/>
          <p:nvPr/>
        </p:nvSpPr>
        <p:spPr>
          <a:xfrm>
            <a:off x="1963365" y="6060861"/>
            <a:ext cx="1836176" cy="892552"/>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Schedule Physical Exam: 910-907-2778</a:t>
            </a:r>
          </a:p>
          <a:p>
            <a:pPr marL="171450" indent="-171450">
              <a:buFont typeface="Wingdings" panose="05000000000000000000" pitchFamily="2" charset="2"/>
              <a:buChar char="q"/>
            </a:pPr>
            <a:r>
              <a:rPr lang="en-US" sz="1000" b="1" dirty="0" smtClean="0"/>
              <a:t>Schedule Mental Health: </a:t>
            </a:r>
          </a:p>
          <a:p>
            <a:r>
              <a:rPr lang="en-US" sz="1000" b="1" dirty="0"/>
              <a:t> </a:t>
            </a:r>
            <a:r>
              <a:rPr lang="en-US" sz="1000" b="1" dirty="0" smtClean="0"/>
              <a:t>      910-907-6825</a:t>
            </a:r>
            <a:endParaRPr lang="en-US" sz="1000" dirty="0"/>
          </a:p>
          <a:p>
            <a:endParaRPr lang="en-US" sz="1200" dirty="0"/>
          </a:p>
        </p:txBody>
      </p:sp>
      <p:sp>
        <p:nvSpPr>
          <p:cNvPr id="123" name="TextBox 122"/>
          <p:cNvSpPr txBox="1"/>
          <p:nvPr/>
        </p:nvSpPr>
        <p:spPr>
          <a:xfrm>
            <a:off x="3681653" y="5459361"/>
            <a:ext cx="2037247" cy="738664"/>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Schedule CIF Turn-in: </a:t>
            </a:r>
            <a:r>
              <a:rPr lang="en-US" sz="1000" b="1" dirty="0" smtClean="0">
                <a:hlinkClick r:id="rId24"/>
              </a:rPr>
              <a:t>http://www.bragg.army.mil/directorates/LRC/Pages/CIF.aspx</a:t>
            </a:r>
            <a:r>
              <a:rPr lang="en-US" sz="1000" b="1" dirty="0" smtClean="0"/>
              <a:t> </a:t>
            </a:r>
          </a:p>
          <a:p>
            <a:endParaRPr lang="en-US" sz="1200" dirty="0"/>
          </a:p>
        </p:txBody>
      </p:sp>
      <p:sp>
        <p:nvSpPr>
          <p:cNvPr id="82" name="Rounded Rectangle 81"/>
          <p:cNvSpPr/>
          <p:nvPr/>
        </p:nvSpPr>
        <p:spPr>
          <a:xfrm>
            <a:off x="3745476" y="1559612"/>
            <a:ext cx="1636269" cy="186354"/>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200" b="1" dirty="0">
                <a:solidFill>
                  <a:schemeClr val="tx1"/>
                </a:solidFill>
                <a:cs typeface="Arial" pitchFamily="34" charset="0"/>
              </a:rPr>
              <a:t>Week </a:t>
            </a:r>
            <a:r>
              <a:rPr lang="en-US" sz="1200" b="1" dirty="0" smtClean="0">
                <a:solidFill>
                  <a:schemeClr val="tx1"/>
                </a:solidFill>
                <a:cs typeface="Arial" pitchFamily="34" charset="0"/>
              </a:rPr>
              <a:t>3</a:t>
            </a:r>
            <a:endParaRPr lang="en-US" sz="1000" b="1" dirty="0">
              <a:solidFill>
                <a:schemeClr val="tx1"/>
              </a:solidFill>
              <a:cs typeface="Arial" pitchFamily="34" charset="0"/>
            </a:endParaRPr>
          </a:p>
        </p:txBody>
      </p:sp>
      <p:sp>
        <p:nvSpPr>
          <p:cNvPr id="83" name="Rounded Rectangle 82"/>
          <p:cNvSpPr/>
          <p:nvPr/>
        </p:nvSpPr>
        <p:spPr>
          <a:xfrm>
            <a:off x="5438505" y="1557703"/>
            <a:ext cx="1636269" cy="186354"/>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eaLnBrk="1" hangingPunct="1">
              <a:defRPr/>
            </a:pPr>
            <a:r>
              <a:rPr lang="en-US" sz="1200" b="1" dirty="0">
                <a:solidFill>
                  <a:schemeClr val="tx1"/>
                </a:solidFill>
                <a:cs typeface="Arial" pitchFamily="34" charset="0"/>
              </a:rPr>
              <a:t>Week </a:t>
            </a:r>
            <a:r>
              <a:rPr lang="en-US" sz="1200" b="1" dirty="0" smtClean="0">
                <a:solidFill>
                  <a:schemeClr val="tx1"/>
                </a:solidFill>
                <a:cs typeface="Arial" pitchFamily="34" charset="0"/>
              </a:rPr>
              <a:t>4</a:t>
            </a:r>
            <a:endParaRPr lang="en-US" sz="1000" b="1" dirty="0">
              <a:solidFill>
                <a:schemeClr val="tx1"/>
              </a:solidFill>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72559298"/>
              </p:ext>
            </p:extLst>
          </p:nvPr>
        </p:nvGraphicFramePr>
        <p:xfrm>
          <a:off x="2955415" y="5545379"/>
          <a:ext cx="914400" cy="771525"/>
        </p:xfrm>
        <a:graphic>
          <a:graphicData uri="http://schemas.openxmlformats.org/presentationml/2006/ole">
            <mc:AlternateContent xmlns:mc="http://schemas.openxmlformats.org/markup-compatibility/2006">
              <mc:Choice xmlns:v="urn:schemas-microsoft-com:vml" Requires="v">
                <p:oleObj spid="_x0000_s2950" name="Document" showAsIcon="1" r:id="rId26" imgW="914400" imgH="771480" progId="Word.Document.12">
                  <p:embed/>
                </p:oleObj>
              </mc:Choice>
              <mc:Fallback>
                <p:oleObj name="Document" showAsIcon="1" r:id="rId26" imgW="914400" imgH="771480" progId="Word.Document.12">
                  <p:embed/>
                  <p:pic>
                    <p:nvPicPr>
                      <p:cNvPr id="0" name=""/>
                      <p:cNvPicPr/>
                      <p:nvPr/>
                    </p:nvPicPr>
                    <p:blipFill>
                      <a:blip r:embed="rId27"/>
                      <a:stretch>
                        <a:fillRect/>
                      </a:stretch>
                    </p:blipFill>
                    <p:spPr>
                      <a:xfrm>
                        <a:off x="2955415" y="5545379"/>
                        <a:ext cx="914400" cy="771525"/>
                      </a:xfrm>
                      <a:prstGeom prst="rect">
                        <a:avLst/>
                      </a:prstGeom>
                    </p:spPr>
                  </p:pic>
                </p:oleObj>
              </mc:Fallback>
            </mc:AlternateContent>
          </a:graphicData>
        </a:graphic>
      </p:graphicFrame>
      <p:sp>
        <p:nvSpPr>
          <p:cNvPr id="8" name="Title 7"/>
          <p:cNvSpPr>
            <a:spLocks noGrp="1"/>
          </p:cNvSpPr>
          <p:nvPr>
            <p:ph type="title"/>
          </p:nvPr>
        </p:nvSpPr>
        <p:spPr>
          <a:xfrm>
            <a:off x="1241781" y="0"/>
            <a:ext cx="7772400" cy="762000"/>
          </a:xfrm>
        </p:spPr>
        <p:txBody>
          <a:bodyPr>
            <a:normAutofit/>
          </a:bodyPr>
          <a:lstStyle/>
          <a:p>
            <a:r>
              <a:rPr lang="en-US" altLang="en-US" dirty="0" smtClean="0"/>
              <a:t>Army </a:t>
            </a:r>
            <a:r>
              <a:rPr lang="en-US" altLang="en-US" dirty="0"/>
              <a:t>Body Composition </a:t>
            </a:r>
            <a:r>
              <a:rPr lang="en-US" altLang="en-US" dirty="0" smtClean="0"/>
              <a:t>Program Dashboard</a:t>
            </a:r>
            <a:endParaRPr lang="en-US" dirty="0"/>
          </a:p>
        </p:txBody>
      </p:sp>
      <p:sp>
        <p:nvSpPr>
          <p:cNvPr id="99" name="5-Point Star 98"/>
          <p:cNvSpPr/>
          <p:nvPr/>
        </p:nvSpPr>
        <p:spPr>
          <a:xfrm>
            <a:off x="7125945" y="1540336"/>
            <a:ext cx="207587" cy="17405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89774400"/>
              </p:ext>
            </p:extLst>
          </p:nvPr>
        </p:nvGraphicFramePr>
        <p:xfrm>
          <a:off x="877483" y="2053194"/>
          <a:ext cx="914400" cy="771525"/>
        </p:xfrm>
        <a:graphic>
          <a:graphicData uri="http://schemas.openxmlformats.org/presentationml/2006/ole">
            <mc:AlternateContent xmlns:mc="http://schemas.openxmlformats.org/markup-compatibility/2006">
              <mc:Choice xmlns:v="urn:schemas-microsoft-com:vml" Requires="v">
                <p:oleObj spid="_x0000_s2951" name="Acrobat Document" showAsIcon="1" r:id="rId28" imgW="914400" imgH="771480" progId="AcroExch.Document.11">
                  <p:embed/>
                </p:oleObj>
              </mc:Choice>
              <mc:Fallback>
                <p:oleObj name="Acrobat Document" showAsIcon="1" r:id="rId28" imgW="914400" imgH="771480" progId="AcroExch.Document.11">
                  <p:embed/>
                  <p:pic>
                    <p:nvPicPr>
                      <p:cNvPr id="0" name=""/>
                      <p:cNvPicPr/>
                      <p:nvPr/>
                    </p:nvPicPr>
                    <p:blipFill>
                      <a:blip r:embed="rId29"/>
                      <a:stretch>
                        <a:fillRect/>
                      </a:stretch>
                    </p:blipFill>
                    <p:spPr>
                      <a:xfrm>
                        <a:off x="877483" y="2053194"/>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10167118"/>
              </p:ext>
            </p:extLst>
          </p:nvPr>
        </p:nvGraphicFramePr>
        <p:xfrm>
          <a:off x="4555788" y="1926733"/>
          <a:ext cx="914400" cy="771525"/>
        </p:xfrm>
        <a:graphic>
          <a:graphicData uri="http://schemas.openxmlformats.org/presentationml/2006/ole">
            <mc:AlternateContent xmlns:mc="http://schemas.openxmlformats.org/markup-compatibility/2006">
              <mc:Choice xmlns:v="urn:schemas-microsoft-com:vml" Requires="v">
                <p:oleObj spid="_x0000_s2952" name="Acrobat Document" showAsIcon="1" r:id="rId30" imgW="914400" imgH="771480" progId="AcroExch.Document.11">
                  <p:embed/>
                </p:oleObj>
              </mc:Choice>
              <mc:Fallback>
                <p:oleObj name="Acrobat Document" showAsIcon="1" r:id="rId30" imgW="914400" imgH="771480" progId="AcroExch.Document.11">
                  <p:embed/>
                  <p:pic>
                    <p:nvPicPr>
                      <p:cNvPr id="0" name=""/>
                      <p:cNvPicPr/>
                      <p:nvPr/>
                    </p:nvPicPr>
                    <p:blipFill>
                      <a:blip r:embed="rId31"/>
                      <a:stretch>
                        <a:fillRect/>
                      </a:stretch>
                    </p:blipFill>
                    <p:spPr>
                      <a:xfrm>
                        <a:off x="4555788" y="1926733"/>
                        <a:ext cx="914400" cy="771525"/>
                      </a:xfrm>
                      <a:prstGeom prst="rect">
                        <a:avLst/>
                      </a:prstGeom>
                    </p:spPr>
                  </p:pic>
                </p:oleObj>
              </mc:Fallback>
            </mc:AlternateContent>
          </a:graphicData>
        </a:graphic>
      </p:graphicFrame>
      <p:sp>
        <p:nvSpPr>
          <p:cNvPr id="12" name="Rectangle 11"/>
          <p:cNvSpPr/>
          <p:nvPr/>
        </p:nvSpPr>
        <p:spPr>
          <a:xfrm>
            <a:off x="318668" y="1234827"/>
            <a:ext cx="2059153" cy="369332"/>
          </a:xfrm>
          <a:prstGeom prst="rect">
            <a:avLst/>
          </a:prstGeom>
        </p:spPr>
        <p:txBody>
          <a:bodyPr wrap="none">
            <a:spAutoFit/>
          </a:bodyPr>
          <a:lstStyle/>
          <a:p>
            <a:pPr>
              <a:defRPr/>
            </a:pPr>
            <a:r>
              <a:rPr lang="en-US" dirty="0">
                <a:solidFill>
                  <a:schemeClr val="bg1"/>
                </a:solidFill>
              </a:rPr>
              <a:t>Phase II: Enrollment</a:t>
            </a:r>
          </a:p>
        </p:txBody>
      </p:sp>
      <p:sp>
        <p:nvSpPr>
          <p:cNvPr id="14" name="Rectangle 13"/>
          <p:cNvSpPr/>
          <p:nvPr/>
        </p:nvSpPr>
        <p:spPr>
          <a:xfrm>
            <a:off x="3699756" y="1244370"/>
            <a:ext cx="2012859" cy="369332"/>
          </a:xfrm>
          <a:prstGeom prst="rect">
            <a:avLst/>
          </a:prstGeom>
        </p:spPr>
        <p:txBody>
          <a:bodyPr wrap="none">
            <a:spAutoFit/>
          </a:bodyPr>
          <a:lstStyle/>
          <a:p>
            <a:pPr>
              <a:defRPr/>
            </a:pPr>
            <a:r>
              <a:rPr lang="en-US" dirty="0">
                <a:solidFill>
                  <a:schemeClr val="bg1"/>
                </a:solidFill>
              </a:rPr>
              <a:t>Phase III: Follow-up</a:t>
            </a:r>
          </a:p>
        </p:txBody>
      </p:sp>
      <p:sp>
        <p:nvSpPr>
          <p:cNvPr id="108" name="Rectangle 107"/>
          <p:cNvSpPr/>
          <p:nvPr/>
        </p:nvSpPr>
        <p:spPr>
          <a:xfrm>
            <a:off x="2716137" y="3796551"/>
            <a:ext cx="2012859" cy="369332"/>
          </a:xfrm>
          <a:prstGeom prst="rect">
            <a:avLst/>
          </a:prstGeom>
        </p:spPr>
        <p:txBody>
          <a:bodyPr wrap="none">
            <a:spAutoFit/>
          </a:bodyPr>
          <a:lstStyle/>
          <a:p>
            <a:pPr>
              <a:defRPr/>
            </a:pPr>
            <a:r>
              <a:rPr lang="en-US" dirty="0">
                <a:solidFill>
                  <a:schemeClr val="bg1"/>
                </a:solidFill>
              </a:rPr>
              <a:t>Phase III: Follow-up</a:t>
            </a:r>
          </a:p>
        </p:txBody>
      </p:sp>
      <p:sp>
        <p:nvSpPr>
          <p:cNvPr id="57" name="TextBox 56"/>
          <p:cNvSpPr txBox="1"/>
          <p:nvPr/>
        </p:nvSpPr>
        <p:spPr>
          <a:xfrm>
            <a:off x="3675166" y="2421659"/>
            <a:ext cx="1803143" cy="707886"/>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Day 14: </a:t>
            </a:r>
          </a:p>
          <a:p>
            <a:r>
              <a:rPr lang="en-US" sz="1000" b="1" dirty="0"/>
              <a:t> </a:t>
            </a:r>
            <a:r>
              <a:rPr lang="en-US" sz="1000" b="1" dirty="0" smtClean="0"/>
              <a:t>     SM completes Army  </a:t>
            </a:r>
          </a:p>
          <a:p>
            <a:r>
              <a:rPr lang="en-US" sz="1000" b="1" dirty="0"/>
              <a:t> </a:t>
            </a:r>
            <a:r>
              <a:rPr lang="en-US" sz="1000" b="1" dirty="0" smtClean="0"/>
              <a:t>     </a:t>
            </a:r>
            <a:r>
              <a:rPr lang="en-US" sz="1000" b="1" dirty="0" smtClean="0">
                <a:hlinkClick r:id="rId32"/>
              </a:rPr>
              <a:t>Move!23 Questionnaire</a:t>
            </a:r>
            <a:endParaRPr lang="en-US" sz="1000" b="1" dirty="0" smtClean="0"/>
          </a:p>
          <a:p>
            <a:r>
              <a:rPr lang="en-US" sz="1000" b="1" dirty="0"/>
              <a:t> </a:t>
            </a:r>
            <a:r>
              <a:rPr lang="en-US" sz="1000" b="1" dirty="0" smtClean="0"/>
              <a:t>     and records retrieval code*</a:t>
            </a:r>
            <a:endParaRPr lang="en-US" sz="1000" b="1" dirty="0"/>
          </a:p>
        </p:txBody>
      </p:sp>
      <p:sp>
        <p:nvSpPr>
          <p:cNvPr id="116" name="Right Arrow 115"/>
          <p:cNvSpPr/>
          <p:nvPr/>
        </p:nvSpPr>
        <p:spPr>
          <a:xfrm>
            <a:off x="3739628" y="4507174"/>
            <a:ext cx="4742521" cy="1161153"/>
          </a:xfrm>
          <a:prstGeom prst="rightArrow">
            <a:avLst>
              <a:gd name="adj1" fmla="val 43022"/>
              <a:gd name="adj2" fmla="val 45042"/>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endParaRPr lang="en-US" sz="2000" b="1" dirty="0">
              <a:solidFill>
                <a:prstClr val="white"/>
              </a:solidFill>
              <a:cs typeface="Arial" pitchFamily="34" charset="0"/>
            </a:endParaRPr>
          </a:p>
        </p:txBody>
      </p:sp>
      <p:sp>
        <p:nvSpPr>
          <p:cNvPr id="17" name="Rectangle 16"/>
          <p:cNvSpPr/>
          <p:nvPr/>
        </p:nvSpPr>
        <p:spPr>
          <a:xfrm>
            <a:off x="4744002" y="4923900"/>
            <a:ext cx="1884811" cy="338554"/>
          </a:xfrm>
          <a:prstGeom prst="rect">
            <a:avLst/>
          </a:prstGeom>
        </p:spPr>
        <p:txBody>
          <a:bodyPr wrap="none">
            <a:spAutoFit/>
          </a:bodyPr>
          <a:lstStyle/>
          <a:p>
            <a:pPr>
              <a:defRPr/>
            </a:pPr>
            <a:r>
              <a:rPr lang="en-US" sz="1600" dirty="0">
                <a:solidFill>
                  <a:schemeClr val="bg1"/>
                </a:solidFill>
              </a:rPr>
              <a:t>Phase </a:t>
            </a:r>
            <a:r>
              <a:rPr lang="en-US" sz="1600" dirty="0" smtClean="0">
                <a:solidFill>
                  <a:schemeClr val="bg1"/>
                </a:solidFill>
              </a:rPr>
              <a:t>IV: Separation</a:t>
            </a:r>
          </a:p>
        </p:txBody>
      </p:sp>
      <p:sp>
        <p:nvSpPr>
          <p:cNvPr id="120" name="TextBox 119"/>
          <p:cNvSpPr txBox="1"/>
          <p:nvPr/>
        </p:nvSpPr>
        <p:spPr>
          <a:xfrm>
            <a:off x="5727256" y="5477336"/>
            <a:ext cx="1836176" cy="692497"/>
          </a:xfrm>
          <a:prstGeom prst="rect">
            <a:avLst/>
          </a:prstGeom>
          <a:noFill/>
        </p:spPr>
        <p:txBody>
          <a:bodyPr wrap="square" rtlCol="0">
            <a:spAutoFit/>
          </a:bodyPr>
          <a:lstStyle/>
          <a:p>
            <a:pPr marL="171450" indent="-171450">
              <a:buFont typeface="Wingdings" panose="05000000000000000000" pitchFamily="2" charset="2"/>
              <a:buChar char="q"/>
            </a:pPr>
            <a:r>
              <a:rPr lang="en-US" sz="900" b="1" dirty="0" smtClean="0"/>
              <a:t>Initiate Bar to </a:t>
            </a:r>
          </a:p>
          <a:p>
            <a:r>
              <a:rPr lang="en-US" sz="900" b="1" dirty="0"/>
              <a:t> </a:t>
            </a:r>
            <a:r>
              <a:rPr lang="en-US" sz="900" b="1" dirty="0" smtClean="0"/>
              <a:t>     reenlistment</a:t>
            </a:r>
          </a:p>
          <a:p>
            <a:pPr marL="171450" indent="-171450">
              <a:buFont typeface="Wingdings" panose="05000000000000000000" pitchFamily="2" charset="2"/>
              <a:buChar char="q"/>
            </a:pPr>
            <a:r>
              <a:rPr lang="en-US" sz="900" b="1" dirty="0" smtClean="0"/>
              <a:t>Flag for elimination</a:t>
            </a:r>
            <a:endParaRPr lang="en-US" sz="900" dirty="0"/>
          </a:p>
          <a:p>
            <a:endParaRPr lang="en-US" sz="1200" dirty="0"/>
          </a:p>
        </p:txBody>
      </p:sp>
      <p:graphicFrame>
        <p:nvGraphicFramePr>
          <p:cNvPr id="20" name="Object 19"/>
          <p:cNvGraphicFramePr>
            <a:graphicFrameLocks noChangeAspect="1"/>
          </p:cNvGraphicFramePr>
          <p:nvPr>
            <p:extLst>
              <p:ext uri="{D42A27DB-BD31-4B8C-83A1-F6EECF244321}">
                <p14:modId xmlns:p14="http://schemas.microsoft.com/office/powerpoint/2010/main" val="3083483628"/>
              </p:ext>
            </p:extLst>
          </p:nvPr>
        </p:nvGraphicFramePr>
        <p:xfrm>
          <a:off x="6676816" y="5515263"/>
          <a:ext cx="914400" cy="771525"/>
        </p:xfrm>
        <a:graphic>
          <a:graphicData uri="http://schemas.openxmlformats.org/presentationml/2006/ole">
            <mc:AlternateContent xmlns:mc="http://schemas.openxmlformats.org/markup-compatibility/2006">
              <mc:Choice xmlns:v="urn:schemas-microsoft-com:vml" Requires="v">
                <p:oleObj spid="_x0000_s2953" name="Acrobat Document" showAsIcon="1" r:id="rId33" imgW="914400" imgH="771480" progId="AcroExch.Document.11">
                  <p:embed/>
                </p:oleObj>
              </mc:Choice>
              <mc:Fallback>
                <p:oleObj name="Acrobat Document" showAsIcon="1" r:id="rId33" imgW="914400" imgH="771480" progId="AcroExch.Document.11">
                  <p:embed/>
                  <p:pic>
                    <p:nvPicPr>
                      <p:cNvPr id="0" name=""/>
                      <p:cNvPicPr/>
                      <p:nvPr/>
                    </p:nvPicPr>
                    <p:blipFill>
                      <a:blip r:embed="rId34"/>
                      <a:stretch>
                        <a:fillRect/>
                      </a:stretch>
                    </p:blipFill>
                    <p:spPr>
                      <a:xfrm>
                        <a:off x="6676816" y="5515263"/>
                        <a:ext cx="914400" cy="77152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56373741"/>
              </p:ext>
            </p:extLst>
          </p:nvPr>
        </p:nvGraphicFramePr>
        <p:xfrm>
          <a:off x="747102" y="5511516"/>
          <a:ext cx="914400" cy="771525"/>
        </p:xfrm>
        <a:graphic>
          <a:graphicData uri="http://schemas.openxmlformats.org/presentationml/2006/ole">
            <mc:AlternateContent xmlns:mc="http://schemas.openxmlformats.org/markup-compatibility/2006">
              <mc:Choice xmlns:v="urn:schemas-microsoft-com:vml" Requires="v">
                <p:oleObj spid="_x0000_s2954" name="Document" showAsIcon="1" r:id="rId36" imgW="914400" imgH="771480" progId="Word.Document.8">
                  <p:embed/>
                </p:oleObj>
              </mc:Choice>
              <mc:Fallback>
                <p:oleObj name="Document" showAsIcon="1" r:id="rId36" imgW="914400" imgH="771480" progId="Word.Document.8">
                  <p:embed/>
                  <p:pic>
                    <p:nvPicPr>
                      <p:cNvPr id="0" name=""/>
                      <p:cNvPicPr/>
                      <p:nvPr/>
                    </p:nvPicPr>
                    <p:blipFill>
                      <a:blip r:embed="rId37"/>
                      <a:stretch>
                        <a:fillRect/>
                      </a:stretch>
                    </p:blipFill>
                    <p:spPr>
                      <a:xfrm>
                        <a:off x="747102" y="5511516"/>
                        <a:ext cx="914400" cy="771525"/>
                      </a:xfrm>
                      <a:prstGeom prst="rect">
                        <a:avLst/>
                      </a:prstGeom>
                    </p:spPr>
                  </p:pic>
                </p:oleObj>
              </mc:Fallback>
            </mc:AlternateContent>
          </a:graphicData>
        </a:graphic>
      </p:graphicFrame>
      <p:graphicFrame>
        <p:nvGraphicFramePr>
          <p:cNvPr id="125" name="Object 124"/>
          <p:cNvGraphicFramePr>
            <a:graphicFrameLocks noChangeAspect="1"/>
          </p:cNvGraphicFramePr>
          <p:nvPr>
            <p:extLst>
              <p:ext uri="{D42A27DB-BD31-4B8C-83A1-F6EECF244321}">
                <p14:modId xmlns:p14="http://schemas.microsoft.com/office/powerpoint/2010/main" val="3007252281"/>
              </p:ext>
            </p:extLst>
          </p:nvPr>
        </p:nvGraphicFramePr>
        <p:xfrm>
          <a:off x="728929" y="6161962"/>
          <a:ext cx="914400" cy="771525"/>
        </p:xfrm>
        <a:graphic>
          <a:graphicData uri="http://schemas.openxmlformats.org/presentationml/2006/ole">
            <mc:AlternateContent xmlns:mc="http://schemas.openxmlformats.org/markup-compatibility/2006">
              <mc:Choice xmlns:v="urn:schemas-microsoft-com:vml" Requires="v">
                <p:oleObj spid="_x0000_s2955" name="Acrobat Document" showAsIcon="1" r:id="rId38" imgW="914400" imgH="771480" progId="AcroExch.Document.11">
                  <p:embed/>
                </p:oleObj>
              </mc:Choice>
              <mc:Fallback>
                <p:oleObj name="Acrobat Document" showAsIcon="1" r:id="rId38" imgW="914400" imgH="771480" progId="AcroExch.Document.11">
                  <p:embed/>
                  <p:pic>
                    <p:nvPicPr>
                      <p:cNvPr id="0" name=""/>
                      <p:cNvPicPr/>
                      <p:nvPr/>
                    </p:nvPicPr>
                    <p:blipFill>
                      <a:blip r:embed="rId29"/>
                      <a:stretch>
                        <a:fillRect/>
                      </a:stretch>
                    </p:blipFill>
                    <p:spPr>
                      <a:xfrm>
                        <a:off x="728929" y="6161962"/>
                        <a:ext cx="914400" cy="771525"/>
                      </a:xfrm>
                      <a:prstGeom prst="rect">
                        <a:avLst/>
                      </a:prstGeom>
                    </p:spPr>
                  </p:pic>
                </p:oleObj>
              </mc:Fallback>
            </mc:AlternateContent>
          </a:graphicData>
        </a:graphic>
      </p:graphicFrame>
      <p:cxnSp>
        <p:nvCxnSpPr>
          <p:cNvPr id="25" name="Straight Connector 24"/>
          <p:cNvCxnSpPr/>
          <p:nvPr/>
        </p:nvCxnSpPr>
        <p:spPr>
          <a:xfrm flipV="1">
            <a:off x="1766" y="4514127"/>
            <a:ext cx="9095934" cy="115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045435" y="2486622"/>
            <a:ext cx="1664145" cy="1207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975664" y="2448015"/>
            <a:ext cx="1567721" cy="1169551"/>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Day 5: </a:t>
            </a:r>
          </a:p>
          <a:p>
            <a:r>
              <a:rPr lang="en-US" sz="1000" b="1" dirty="0"/>
              <a:t>      </a:t>
            </a:r>
            <a:r>
              <a:rPr lang="en-US" sz="1000" b="1" dirty="0">
                <a:hlinkClick r:id="rId39" action="ppaction://hlinksldjump"/>
              </a:rPr>
              <a:t>- </a:t>
            </a:r>
            <a:r>
              <a:rPr lang="en-US" sz="1000" b="1" dirty="0" smtClean="0">
                <a:hlinkClick r:id="rId39" action="ppaction://hlinksldjump"/>
              </a:rPr>
              <a:t>WAMC  outpatient </a:t>
            </a:r>
            <a:endParaRPr lang="en-US" sz="1000" b="1" dirty="0" smtClean="0"/>
          </a:p>
          <a:p>
            <a:r>
              <a:rPr lang="en-US" sz="1000" b="1" dirty="0" smtClean="0"/>
              <a:t>      Nutrition services </a:t>
            </a:r>
          </a:p>
          <a:p>
            <a:r>
              <a:rPr lang="en-US" sz="1000" b="1" dirty="0" smtClean="0"/>
              <a:t>       - Optional  Fort Bragg  </a:t>
            </a:r>
          </a:p>
          <a:p>
            <a:r>
              <a:rPr lang="en-US" sz="1000" b="1" dirty="0"/>
              <a:t> </a:t>
            </a:r>
            <a:r>
              <a:rPr lang="en-US" sz="1000" b="1" dirty="0" smtClean="0"/>
              <a:t>     </a:t>
            </a:r>
            <a:r>
              <a:rPr lang="en-US" sz="1000" b="1" dirty="0" smtClean="0">
                <a:hlinkClick r:id="rId40" action="ppaction://hlinksldjump"/>
              </a:rPr>
              <a:t>Army Wellness Center </a:t>
            </a:r>
            <a:endParaRPr lang="en-US" sz="1000" b="1" dirty="0" smtClean="0"/>
          </a:p>
          <a:p>
            <a:r>
              <a:rPr lang="en-US" sz="1000" b="1" dirty="0"/>
              <a:t> </a:t>
            </a:r>
            <a:r>
              <a:rPr lang="en-US" sz="1000" b="1" dirty="0" smtClean="0"/>
              <a:t>     visit</a:t>
            </a:r>
          </a:p>
          <a:p>
            <a:r>
              <a:rPr lang="en-US" sz="1000" b="1" dirty="0"/>
              <a:t> </a:t>
            </a:r>
            <a:r>
              <a:rPr lang="en-US" sz="1000" b="1" dirty="0" smtClean="0"/>
              <a:t>      </a:t>
            </a:r>
            <a:endParaRPr lang="en-US" sz="1000" b="1" dirty="0"/>
          </a:p>
        </p:txBody>
      </p:sp>
      <p:graphicFrame>
        <p:nvGraphicFramePr>
          <p:cNvPr id="26" name="Object 25"/>
          <p:cNvGraphicFramePr>
            <a:graphicFrameLocks noChangeAspect="1"/>
          </p:cNvGraphicFramePr>
          <p:nvPr>
            <p:extLst>
              <p:ext uri="{D42A27DB-BD31-4B8C-83A1-F6EECF244321}">
                <p14:modId xmlns:p14="http://schemas.microsoft.com/office/powerpoint/2010/main" val="4071959607"/>
              </p:ext>
            </p:extLst>
          </p:nvPr>
        </p:nvGraphicFramePr>
        <p:xfrm>
          <a:off x="4989174" y="6168217"/>
          <a:ext cx="914400" cy="771525"/>
        </p:xfrm>
        <a:graphic>
          <a:graphicData uri="http://schemas.openxmlformats.org/presentationml/2006/ole">
            <mc:AlternateContent xmlns:mc="http://schemas.openxmlformats.org/markup-compatibility/2006">
              <mc:Choice xmlns:v="urn:schemas-microsoft-com:vml" Requires="v">
                <p:oleObj spid="_x0000_s2956" name="Document" showAsIcon="1" r:id="rId42" imgW="914400" imgH="771480" progId="Word.Document.8">
                  <p:embed/>
                </p:oleObj>
              </mc:Choice>
              <mc:Fallback>
                <p:oleObj name="Document" showAsIcon="1" r:id="rId42" imgW="914400" imgH="771480" progId="Word.Document.8">
                  <p:embed/>
                  <p:pic>
                    <p:nvPicPr>
                      <p:cNvPr id="0" name=""/>
                      <p:cNvPicPr/>
                      <p:nvPr/>
                    </p:nvPicPr>
                    <p:blipFill>
                      <a:blip r:embed="rId43"/>
                      <a:stretch>
                        <a:fillRect/>
                      </a:stretch>
                    </p:blipFill>
                    <p:spPr>
                      <a:xfrm>
                        <a:off x="4989174" y="6168217"/>
                        <a:ext cx="914400" cy="771525"/>
                      </a:xfrm>
                      <a:prstGeom prst="rect">
                        <a:avLst/>
                      </a:prstGeom>
                    </p:spPr>
                  </p:pic>
                </p:oleObj>
              </mc:Fallback>
            </mc:AlternateContent>
          </a:graphicData>
        </a:graphic>
      </p:graphicFrame>
      <p:sp>
        <p:nvSpPr>
          <p:cNvPr id="95" name="Action Button: Home 94">
            <a:hlinkClick r:id="rId44" action="ppaction://hlinksldjump" highlightClick="1"/>
          </p:cNvPr>
          <p:cNvSpPr/>
          <p:nvPr/>
        </p:nvSpPr>
        <p:spPr>
          <a:xfrm>
            <a:off x="8438448" y="6283041"/>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036595" y="1878109"/>
            <a:ext cx="1664146" cy="6061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1989828" y="1933460"/>
            <a:ext cx="1556305" cy="400110"/>
          </a:xfrm>
          <a:prstGeom prst="rect">
            <a:avLst/>
          </a:prstGeom>
          <a:noFill/>
        </p:spPr>
        <p:txBody>
          <a:bodyPr wrap="square" rtlCol="0">
            <a:spAutoFit/>
          </a:bodyPr>
          <a:lstStyle/>
          <a:p>
            <a:pPr marL="171450" indent="-171450">
              <a:buFont typeface="Wingdings" panose="05000000000000000000" pitchFamily="2" charset="2"/>
              <a:buChar char="q"/>
            </a:pPr>
            <a:r>
              <a:rPr lang="en-US" sz="1000" b="1" dirty="0" smtClean="0"/>
              <a:t>Optional pregnant </a:t>
            </a:r>
            <a:r>
              <a:rPr lang="en-US" sz="1000" b="1" dirty="0" smtClean="0">
                <a:hlinkClick r:id="rId19" action="ppaction://hlinksldjump"/>
              </a:rPr>
              <a:t>Medical Evaluation</a:t>
            </a:r>
            <a:endParaRPr lang="en-US" sz="1000" b="1" dirty="0"/>
          </a:p>
        </p:txBody>
      </p:sp>
      <p:graphicFrame>
        <p:nvGraphicFramePr>
          <p:cNvPr id="132" name="Object 131"/>
          <p:cNvGraphicFramePr>
            <a:graphicFrameLocks noChangeAspect="1"/>
          </p:cNvGraphicFramePr>
          <p:nvPr>
            <p:extLst>
              <p:ext uri="{D42A27DB-BD31-4B8C-83A1-F6EECF244321}">
                <p14:modId xmlns:p14="http://schemas.microsoft.com/office/powerpoint/2010/main" val="3623181458"/>
              </p:ext>
            </p:extLst>
          </p:nvPr>
        </p:nvGraphicFramePr>
        <p:xfrm>
          <a:off x="2996598" y="1964362"/>
          <a:ext cx="914400" cy="771525"/>
        </p:xfrm>
        <a:graphic>
          <a:graphicData uri="http://schemas.openxmlformats.org/presentationml/2006/ole">
            <mc:AlternateContent xmlns:mc="http://schemas.openxmlformats.org/markup-compatibility/2006">
              <mc:Choice xmlns:v="urn:schemas-microsoft-com:vml" Requires="v">
                <p:oleObj spid="_x0000_s2957" name="Document" showAsIcon="1" r:id="rId46" imgW="914400" imgH="771480" progId="Word.Document.8">
                  <p:embed/>
                </p:oleObj>
              </mc:Choice>
              <mc:Fallback>
                <p:oleObj name="Document" showAsIcon="1" r:id="rId46" imgW="914400" imgH="771480" progId="Word.Document.8">
                  <p:embed/>
                  <p:pic>
                    <p:nvPicPr>
                      <p:cNvPr id="0" name=""/>
                      <p:cNvPicPr/>
                      <p:nvPr/>
                    </p:nvPicPr>
                    <p:blipFill>
                      <a:blip r:embed="rId43"/>
                      <a:stretch>
                        <a:fillRect/>
                      </a:stretch>
                    </p:blipFill>
                    <p:spPr>
                      <a:xfrm>
                        <a:off x="2996598" y="1964362"/>
                        <a:ext cx="914400" cy="771525"/>
                      </a:xfrm>
                      <a:prstGeom prst="rect">
                        <a:avLst/>
                      </a:prstGeom>
                    </p:spPr>
                  </p:pic>
                </p:oleObj>
              </mc:Fallback>
            </mc:AlternateContent>
          </a:graphicData>
        </a:graphic>
      </p:graphicFrame>
      <p:sp>
        <p:nvSpPr>
          <p:cNvPr id="98" name="Text Box 58"/>
          <p:cNvSpPr txBox="1">
            <a:spLocks noChangeArrowheads="1"/>
          </p:cNvSpPr>
          <p:nvPr/>
        </p:nvSpPr>
        <p:spPr bwMode="auto">
          <a:xfrm>
            <a:off x="7147782" y="3001250"/>
            <a:ext cx="210666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None/>
            </a:pPr>
            <a:r>
              <a:rPr lang="en-US" sz="1400" dirty="0" smtClean="0">
                <a:latin typeface="+mn-lt"/>
              </a:rPr>
              <a:t>*   </a:t>
            </a:r>
            <a:r>
              <a:rPr lang="en-US" sz="1100" dirty="0" smtClean="0">
                <a:latin typeface="+mn-lt"/>
              </a:rPr>
              <a:t>Retrieval code is required by </a:t>
            </a:r>
          </a:p>
          <a:p>
            <a:pPr>
              <a:spcBef>
                <a:spcPct val="0"/>
              </a:spcBef>
              <a:buClrTx/>
              <a:buSzTx/>
              <a:buNone/>
            </a:pPr>
            <a:r>
              <a:rPr lang="en-US" sz="1100" dirty="0">
                <a:latin typeface="+mn-lt"/>
              </a:rPr>
              <a:t> </a:t>
            </a:r>
            <a:r>
              <a:rPr lang="en-US" sz="1100" dirty="0" smtClean="0">
                <a:latin typeface="+mn-lt"/>
              </a:rPr>
              <a:t>    dietician and the Commander  </a:t>
            </a:r>
            <a:endParaRPr lang="en-US" altLang="en-US" sz="1100" dirty="0">
              <a:latin typeface="+mn-lt"/>
            </a:endParaRPr>
          </a:p>
        </p:txBody>
      </p:sp>
      <p:graphicFrame>
        <p:nvGraphicFramePr>
          <p:cNvPr id="127" name="Object 126"/>
          <p:cNvGraphicFramePr>
            <a:graphicFrameLocks noChangeAspect="1"/>
          </p:cNvGraphicFramePr>
          <p:nvPr>
            <p:extLst>
              <p:ext uri="{D42A27DB-BD31-4B8C-83A1-F6EECF244321}">
                <p14:modId xmlns:p14="http://schemas.microsoft.com/office/powerpoint/2010/main" val="3035450426"/>
              </p:ext>
            </p:extLst>
          </p:nvPr>
        </p:nvGraphicFramePr>
        <p:xfrm>
          <a:off x="1339843" y="2054282"/>
          <a:ext cx="914400" cy="771525"/>
        </p:xfrm>
        <a:graphic>
          <a:graphicData uri="http://schemas.openxmlformats.org/presentationml/2006/ole">
            <mc:AlternateContent xmlns:mc="http://schemas.openxmlformats.org/markup-compatibility/2006">
              <mc:Choice xmlns:v="urn:schemas-microsoft-com:vml" Requires="v">
                <p:oleObj spid="_x0000_s2958" name="Acrobat Document" showAsIcon="1" r:id="rId47" imgW="914400" imgH="771480" progId="AcroExch.Document.11">
                  <p:embed/>
                </p:oleObj>
              </mc:Choice>
              <mc:Fallback>
                <p:oleObj name="Acrobat Document" showAsIcon="1" r:id="rId47" imgW="914400" imgH="771480" progId="AcroExch.Document.11">
                  <p:embed/>
                  <p:pic>
                    <p:nvPicPr>
                      <p:cNvPr id="0" name=""/>
                      <p:cNvPicPr/>
                      <p:nvPr/>
                    </p:nvPicPr>
                    <p:blipFill>
                      <a:blip r:embed="rId34"/>
                      <a:stretch>
                        <a:fillRect/>
                      </a:stretch>
                    </p:blipFill>
                    <p:spPr>
                      <a:xfrm>
                        <a:off x="1339843" y="2054282"/>
                        <a:ext cx="914400" cy="771525"/>
                      </a:xfrm>
                      <a:prstGeom prst="rect">
                        <a:avLst/>
                      </a:prstGeom>
                    </p:spPr>
                  </p:pic>
                </p:oleObj>
              </mc:Fallback>
            </mc:AlternateContent>
          </a:graphicData>
        </a:graphic>
      </p:graphicFrame>
      <p:graphicFrame>
        <p:nvGraphicFramePr>
          <p:cNvPr id="133" name="Object 132"/>
          <p:cNvGraphicFramePr>
            <a:graphicFrameLocks noChangeAspect="1"/>
          </p:cNvGraphicFramePr>
          <p:nvPr>
            <p:extLst>
              <p:ext uri="{D42A27DB-BD31-4B8C-83A1-F6EECF244321}">
                <p14:modId xmlns:p14="http://schemas.microsoft.com/office/powerpoint/2010/main" val="1015131717"/>
              </p:ext>
            </p:extLst>
          </p:nvPr>
        </p:nvGraphicFramePr>
        <p:xfrm>
          <a:off x="7142475" y="5514717"/>
          <a:ext cx="914400" cy="771525"/>
        </p:xfrm>
        <a:graphic>
          <a:graphicData uri="http://schemas.openxmlformats.org/presentationml/2006/ole">
            <mc:AlternateContent xmlns:mc="http://schemas.openxmlformats.org/markup-compatibility/2006">
              <mc:Choice xmlns:v="urn:schemas-microsoft-com:vml" Requires="v">
                <p:oleObj spid="_x0000_s2959" name="Acrobat Document" showAsIcon="1" r:id="rId48" imgW="914400" imgH="771480" progId="AcroExch.Document.11">
                  <p:embed/>
                </p:oleObj>
              </mc:Choice>
              <mc:Fallback>
                <p:oleObj name="Acrobat Document" showAsIcon="1" r:id="rId48" imgW="914400" imgH="771480" progId="AcroExch.Document.11">
                  <p:embed/>
                  <p:pic>
                    <p:nvPicPr>
                      <p:cNvPr id="0" name=""/>
                      <p:cNvPicPr/>
                      <p:nvPr/>
                    </p:nvPicPr>
                    <p:blipFill>
                      <a:blip r:embed="rId29"/>
                      <a:stretch>
                        <a:fillRect/>
                      </a:stretch>
                    </p:blipFill>
                    <p:spPr>
                      <a:xfrm>
                        <a:off x="7142475" y="551471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195684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7"/>
          <p:cNvSpPr>
            <a:spLocks noChangeArrowheads="1"/>
          </p:cNvSpPr>
          <p:nvPr/>
        </p:nvSpPr>
        <p:spPr bwMode="auto">
          <a:xfrm>
            <a:off x="457200" y="1428044"/>
            <a:ext cx="1143000" cy="9906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2293" name="AutoShape 9"/>
          <p:cNvSpPr>
            <a:spLocks noChangeArrowheads="1"/>
          </p:cNvSpPr>
          <p:nvPr/>
        </p:nvSpPr>
        <p:spPr bwMode="auto">
          <a:xfrm>
            <a:off x="2519363" y="2194807"/>
            <a:ext cx="1138237" cy="1062037"/>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2294" name="AutoShape 10"/>
          <p:cNvSpPr>
            <a:spLocks noChangeArrowheads="1"/>
          </p:cNvSpPr>
          <p:nvPr/>
        </p:nvSpPr>
        <p:spPr bwMode="auto">
          <a:xfrm>
            <a:off x="4114800" y="2190044"/>
            <a:ext cx="1295400" cy="10668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2295" name="Rectangle 11"/>
          <p:cNvSpPr>
            <a:spLocks noChangeArrowheads="1"/>
          </p:cNvSpPr>
          <p:nvPr/>
        </p:nvSpPr>
        <p:spPr bwMode="auto">
          <a:xfrm>
            <a:off x="6400800" y="2342444"/>
            <a:ext cx="12192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2296" name="AutoShape 14"/>
          <p:cNvSpPr>
            <a:spLocks noChangeArrowheads="1"/>
          </p:cNvSpPr>
          <p:nvPr/>
        </p:nvSpPr>
        <p:spPr bwMode="auto">
          <a:xfrm>
            <a:off x="381000" y="3033007"/>
            <a:ext cx="1295400" cy="1062037"/>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2297" name="Text Box 16"/>
          <p:cNvSpPr txBox="1">
            <a:spLocks noChangeArrowheads="1"/>
          </p:cNvSpPr>
          <p:nvPr/>
        </p:nvSpPr>
        <p:spPr bwMode="auto">
          <a:xfrm>
            <a:off x="731067" y="1580444"/>
            <a:ext cx="6190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a:latin typeface="+mn-lt"/>
              </a:rPr>
              <a:t>MEETS</a:t>
            </a:r>
          </a:p>
          <a:p>
            <a:pPr algn="ctr">
              <a:spcBef>
                <a:spcPct val="0"/>
              </a:spcBef>
              <a:buClrTx/>
              <a:buSzTx/>
              <a:buFontTx/>
              <a:buNone/>
            </a:pPr>
            <a:r>
              <a:rPr lang="en-US" altLang="en-US" sz="1200" dirty="0">
                <a:latin typeface="+mn-lt"/>
              </a:rPr>
              <a:t>HT/WT</a:t>
            </a:r>
          </a:p>
          <a:p>
            <a:pPr algn="ctr">
              <a:spcBef>
                <a:spcPct val="0"/>
              </a:spcBef>
              <a:buClrTx/>
              <a:buSzTx/>
              <a:buFontTx/>
              <a:buNone/>
            </a:pPr>
            <a:r>
              <a:rPr lang="en-US" altLang="en-US" sz="1200" dirty="0">
                <a:latin typeface="+mn-lt"/>
              </a:rPr>
              <a:t>TABLE</a:t>
            </a:r>
          </a:p>
        </p:txBody>
      </p:sp>
      <p:sp>
        <p:nvSpPr>
          <p:cNvPr id="12298" name="Text Box 23"/>
          <p:cNvSpPr txBox="1">
            <a:spLocks noChangeArrowheads="1"/>
          </p:cNvSpPr>
          <p:nvPr/>
        </p:nvSpPr>
        <p:spPr bwMode="auto">
          <a:xfrm>
            <a:off x="555691" y="3333044"/>
            <a:ext cx="931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a:latin typeface="+mn-lt"/>
              </a:rPr>
              <a:t>Appearance</a:t>
            </a:r>
          </a:p>
          <a:p>
            <a:pPr algn="ctr">
              <a:spcBef>
                <a:spcPct val="0"/>
              </a:spcBef>
              <a:buClrTx/>
              <a:buSzTx/>
              <a:buFontTx/>
              <a:buNone/>
            </a:pPr>
            <a:r>
              <a:rPr lang="en-US" altLang="en-US" sz="1200" dirty="0">
                <a:latin typeface="+mn-lt"/>
              </a:rPr>
              <a:t>Satisfactory</a:t>
            </a:r>
          </a:p>
        </p:txBody>
      </p:sp>
      <p:cxnSp>
        <p:nvCxnSpPr>
          <p:cNvPr id="12299" name="AutoShape 25"/>
          <p:cNvCxnSpPr>
            <a:cxnSpLocks noChangeShapeType="1"/>
            <a:stCxn id="12291" idx="2"/>
            <a:endCxn id="12296" idx="0"/>
          </p:cNvCxnSpPr>
          <p:nvPr/>
        </p:nvCxnSpPr>
        <p:spPr bwMode="auto">
          <a:xfrm>
            <a:off x="1028700" y="2418644"/>
            <a:ext cx="0" cy="6143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0" name="Text Box 29"/>
          <p:cNvSpPr txBox="1">
            <a:spLocks noChangeArrowheads="1"/>
          </p:cNvSpPr>
          <p:nvPr/>
        </p:nvSpPr>
        <p:spPr bwMode="auto">
          <a:xfrm>
            <a:off x="606425" y="2571044"/>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Yes</a:t>
            </a:r>
          </a:p>
        </p:txBody>
      </p:sp>
      <p:sp>
        <p:nvSpPr>
          <p:cNvPr id="12301" name="Text Box 31"/>
          <p:cNvSpPr txBox="1">
            <a:spLocks noChangeArrowheads="1"/>
          </p:cNvSpPr>
          <p:nvPr/>
        </p:nvSpPr>
        <p:spPr bwMode="auto">
          <a:xfrm>
            <a:off x="1657350" y="2875844"/>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No</a:t>
            </a:r>
          </a:p>
        </p:txBody>
      </p:sp>
      <p:sp>
        <p:nvSpPr>
          <p:cNvPr id="12302" name="Text Box 32"/>
          <p:cNvSpPr txBox="1">
            <a:spLocks noChangeArrowheads="1"/>
          </p:cNvSpPr>
          <p:nvPr/>
        </p:nvSpPr>
        <p:spPr bwMode="auto">
          <a:xfrm>
            <a:off x="1600200" y="1656644"/>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No</a:t>
            </a:r>
          </a:p>
        </p:txBody>
      </p:sp>
      <p:cxnSp>
        <p:nvCxnSpPr>
          <p:cNvPr id="12303" name="AutoShape 34"/>
          <p:cNvCxnSpPr>
            <a:cxnSpLocks noChangeShapeType="1"/>
            <a:stCxn id="12291" idx="3"/>
            <a:endCxn id="12293" idx="1"/>
          </p:cNvCxnSpPr>
          <p:nvPr/>
        </p:nvCxnSpPr>
        <p:spPr bwMode="auto">
          <a:xfrm>
            <a:off x="1600200" y="1923344"/>
            <a:ext cx="919163" cy="803275"/>
          </a:xfrm>
          <a:prstGeom prst="bentConnector3">
            <a:avLst>
              <a:gd name="adj1" fmla="val 4991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4" name="AutoShape 36"/>
          <p:cNvCxnSpPr>
            <a:cxnSpLocks noChangeShapeType="1"/>
          </p:cNvCxnSpPr>
          <p:nvPr/>
        </p:nvCxnSpPr>
        <p:spPr bwMode="auto">
          <a:xfrm rot="-5400000">
            <a:off x="1447800" y="2952044"/>
            <a:ext cx="838200" cy="3810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5" name="AutoShape 38"/>
          <p:cNvSpPr>
            <a:spLocks noChangeArrowheads="1"/>
          </p:cNvSpPr>
          <p:nvPr/>
        </p:nvSpPr>
        <p:spPr bwMode="auto">
          <a:xfrm>
            <a:off x="381000" y="4557007"/>
            <a:ext cx="1295400" cy="1214437"/>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cxnSp>
        <p:nvCxnSpPr>
          <p:cNvPr id="12306" name="AutoShape 39"/>
          <p:cNvCxnSpPr>
            <a:cxnSpLocks noChangeShapeType="1"/>
            <a:stCxn id="12296" idx="2"/>
            <a:endCxn id="12305" idx="0"/>
          </p:cNvCxnSpPr>
          <p:nvPr/>
        </p:nvCxnSpPr>
        <p:spPr bwMode="auto">
          <a:xfrm>
            <a:off x="1028700" y="4095044"/>
            <a:ext cx="0" cy="4619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7" name="Text Box 40"/>
          <p:cNvSpPr txBox="1">
            <a:spLocks noChangeArrowheads="1"/>
          </p:cNvSpPr>
          <p:nvPr/>
        </p:nvSpPr>
        <p:spPr bwMode="auto">
          <a:xfrm>
            <a:off x="606425" y="4101394"/>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latin typeface="+mn-lt"/>
              </a:rPr>
              <a:t>Yes</a:t>
            </a:r>
          </a:p>
        </p:txBody>
      </p:sp>
      <p:sp>
        <p:nvSpPr>
          <p:cNvPr id="12308" name="Text Box 42"/>
          <p:cNvSpPr txBox="1">
            <a:spLocks noChangeArrowheads="1"/>
          </p:cNvSpPr>
          <p:nvPr/>
        </p:nvSpPr>
        <p:spPr bwMode="auto">
          <a:xfrm>
            <a:off x="609600" y="4888794"/>
            <a:ext cx="8402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latin typeface="+mn-lt"/>
              </a:rPr>
              <a:t> No Action</a:t>
            </a:r>
          </a:p>
          <a:p>
            <a:pPr>
              <a:spcBef>
                <a:spcPct val="0"/>
              </a:spcBef>
              <a:buClrTx/>
              <a:buSzTx/>
              <a:buFontTx/>
              <a:buNone/>
            </a:pPr>
            <a:r>
              <a:rPr lang="en-US" altLang="en-US" sz="1200" dirty="0">
                <a:latin typeface="+mn-lt"/>
              </a:rPr>
              <a:t> Required</a:t>
            </a:r>
          </a:p>
        </p:txBody>
      </p:sp>
      <p:sp>
        <p:nvSpPr>
          <p:cNvPr id="12309" name="Text Box 43"/>
          <p:cNvSpPr txBox="1">
            <a:spLocks noChangeArrowheads="1"/>
          </p:cNvSpPr>
          <p:nvPr/>
        </p:nvSpPr>
        <p:spPr bwMode="auto">
          <a:xfrm>
            <a:off x="2698443" y="2388482"/>
            <a:ext cx="7594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a:latin typeface="+mn-lt"/>
              </a:rPr>
              <a:t> Meets</a:t>
            </a:r>
          </a:p>
          <a:p>
            <a:pPr algn="ctr">
              <a:spcBef>
                <a:spcPct val="0"/>
              </a:spcBef>
              <a:buClrTx/>
              <a:buSzTx/>
              <a:buFontTx/>
              <a:buNone/>
            </a:pPr>
            <a:r>
              <a:rPr lang="en-US" altLang="en-US" sz="1200" dirty="0">
                <a:latin typeface="+mn-lt"/>
              </a:rPr>
              <a:t> Body Fat</a:t>
            </a:r>
          </a:p>
          <a:p>
            <a:pPr algn="ctr">
              <a:spcBef>
                <a:spcPct val="0"/>
              </a:spcBef>
              <a:buClrTx/>
              <a:buSzTx/>
              <a:buFontTx/>
              <a:buNone/>
            </a:pPr>
            <a:r>
              <a:rPr lang="en-US" altLang="en-US" sz="1200" dirty="0">
                <a:latin typeface="+mn-lt"/>
              </a:rPr>
              <a:t> STD</a:t>
            </a:r>
          </a:p>
        </p:txBody>
      </p:sp>
      <p:sp>
        <p:nvSpPr>
          <p:cNvPr id="12310" name="AutoShape 44"/>
          <p:cNvSpPr>
            <a:spLocks noChangeArrowheads="1"/>
          </p:cNvSpPr>
          <p:nvPr/>
        </p:nvSpPr>
        <p:spPr bwMode="auto">
          <a:xfrm>
            <a:off x="2438400" y="4552244"/>
            <a:ext cx="1295400" cy="11430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cxnSp>
        <p:nvCxnSpPr>
          <p:cNvPr id="12311" name="AutoShape 45"/>
          <p:cNvCxnSpPr>
            <a:cxnSpLocks noChangeShapeType="1"/>
            <a:stCxn id="12293" idx="2"/>
            <a:endCxn id="12310" idx="0"/>
          </p:cNvCxnSpPr>
          <p:nvPr/>
        </p:nvCxnSpPr>
        <p:spPr bwMode="auto">
          <a:xfrm flipH="1">
            <a:off x="3086100" y="3256844"/>
            <a:ext cx="3175" cy="1295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2" name="Text Box 46"/>
          <p:cNvSpPr txBox="1">
            <a:spLocks noChangeArrowheads="1"/>
          </p:cNvSpPr>
          <p:nvPr/>
        </p:nvSpPr>
        <p:spPr bwMode="auto">
          <a:xfrm>
            <a:off x="2667000" y="4857044"/>
            <a:ext cx="83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a:latin typeface="+mn-lt"/>
              </a:rPr>
              <a:t>No Action</a:t>
            </a:r>
          </a:p>
          <a:p>
            <a:pPr algn="ctr">
              <a:spcBef>
                <a:spcPct val="0"/>
              </a:spcBef>
              <a:buClrTx/>
              <a:buSzTx/>
              <a:buFontTx/>
              <a:buNone/>
            </a:pPr>
            <a:r>
              <a:rPr lang="en-US" altLang="en-US" sz="1200" dirty="0">
                <a:latin typeface="+mn-lt"/>
              </a:rPr>
              <a:t>Required</a:t>
            </a:r>
          </a:p>
        </p:txBody>
      </p:sp>
      <p:cxnSp>
        <p:nvCxnSpPr>
          <p:cNvPr id="12313" name="AutoShape 47"/>
          <p:cNvCxnSpPr>
            <a:cxnSpLocks noChangeShapeType="1"/>
            <a:stCxn id="12293" idx="3"/>
            <a:endCxn id="12294" idx="1"/>
          </p:cNvCxnSpPr>
          <p:nvPr/>
        </p:nvCxnSpPr>
        <p:spPr bwMode="auto">
          <a:xfrm flipV="1">
            <a:off x="3657600" y="2723444"/>
            <a:ext cx="457200" cy="3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4" name="Text Box 48"/>
          <p:cNvSpPr txBox="1">
            <a:spLocks noChangeArrowheads="1"/>
          </p:cNvSpPr>
          <p:nvPr/>
        </p:nvSpPr>
        <p:spPr bwMode="auto">
          <a:xfrm>
            <a:off x="3657600" y="2494844"/>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No</a:t>
            </a:r>
          </a:p>
        </p:txBody>
      </p:sp>
      <p:sp>
        <p:nvSpPr>
          <p:cNvPr id="12315" name="Text Box 49"/>
          <p:cNvSpPr txBox="1">
            <a:spLocks noChangeArrowheads="1"/>
          </p:cNvSpPr>
          <p:nvPr/>
        </p:nvSpPr>
        <p:spPr bwMode="auto">
          <a:xfrm>
            <a:off x="4204075" y="2494844"/>
            <a:ext cx="1005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a:latin typeface="+mn-lt"/>
              </a:rPr>
              <a:t>      Medical </a:t>
            </a:r>
            <a:r>
              <a:rPr lang="en-US" altLang="en-US" sz="1200" dirty="0" smtClean="0">
                <a:latin typeface="+mn-lt"/>
              </a:rPr>
              <a:t>*</a:t>
            </a:r>
            <a:endParaRPr lang="en-US" altLang="en-US" sz="1200" dirty="0">
              <a:latin typeface="+mn-lt"/>
            </a:endParaRPr>
          </a:p>
          <a:p>
            <a:pPr algn="ctr">
              <a:spcBef>
                <a:spcPct val="0"/>
              </a:spcBef>
              <a:buClrTx/>
              <a:buSzTx/>
              <a:buFontTx/>
              <a:buNone/>
            </a:pPr>
            <a:r>
              <a:rPr lang="en-US" altLang="en-US" sz="1200" dirty="0">
                <a:latin typeface="+mn-lt"/>
              </a:rPr>
              <a:t>  Problem</a:t>
            </a:r>
          </a:p>
        </p:txBody>
      </p:sp>
      <p:sp>
        <p:nvSpPr>
          <p:cNvPr id="12316" name="AutoShape 50"/>
          <p:cNvSpPr>
            <a:spLocks noChangeArrowheads="1"/>
          </p:cNvSpPr>
          <p:nvPr/>
        </p:nvSpPr>
        <p:spPr bwMode="auto">
          <a:xfrm>
            <a:off x="4038600" y="4476044"/>
            <a:ext cx="1447800" cy="129063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cxnSp>
        <p:nvCxnSpPr>
          <p:cNvPr id="12317" name="AutoShape 52"/>
          <p:cNvCxnSpPr>
            <a:cxnSpLocks noChangeShapeType="1"/>
            <a:stCxn id="12294" idx="2"/>
            <a:endCxn id="12316" idx="0"/>
          </p:cNvCxnSpPr>
          <p:nvPr/>
        </p:nvCxnSpPr>
        <p:spPr bwMode="auto">
          <a:xfrm>
            <a:off x="4762500" y="3256844"/>
            <a:ext cx="0" cy="1219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8" name="Text Box 53"/>
          <p:cNvSpPr txBox="1">
            <a:spLocks noChangeArrowheads="1"/>
          </p:cNvSpPr>
          <p:nvPr/>
        </p:nvSpPr>
        <p:spPr bwMode="auto">
          <a:xfrm>
            <a:off x="2667000" y="4095044"/>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latin typeface="+mn-lt"/>
              </a:rPr>
              <a:t>Yes</a:t>
            </a:r>
          </a:p>
        </p:txBody>
      </p:sp>
      <p:sp>
        <p:nvSpPr>
          <p:cNvPr id="12319" name="Text Box 54"/>
          <p:cNvSpPr txBox="1">
            <a:spLocks noChangeArrowheads="1"/>
          </p:cNvSpPr>
          <p:nvPr/>
        </p:nvSpPr>
        <p:spPr bwMode="auto">
          <a:xfrm>
            <a:off x="4340225" y="4095044"/>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Yes</a:t>
            </a:r>
          </a:p>
        </p:txBody>
      </p:sp>
      <p:sp>
        <p:nvSpPr>
          <p:cNvPr id="12320" name="Text Box 55"/>
          <p:cNvSpPr txBox="1">
            <a:spLocks noChangeArrowheads="1"/>
          </p:cNvSpPr>
          <p:nvPr/>
        </p:nvSpPr>
        <p:spPr bwMode="auto">
          <a:xfrm>
            <a:off x="4343400" y="4857044"/>
            <a:ext cx="89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latin typeface="+mn-lt"/>
              </a:rPr>
              <a:t>Medical **</a:t>
            </a:r>
          </a:p>
          <a:p>
            <a:pPr>
              <a:spcBef>
                <a:spcPct val="0"/>
              </a:spcBef>
              <a:buClrTx/>
              <a:buSzTx/>
              <a:buFontTx/>
              <a:buNone/>
            </a:pPr>
            <a:r>
              <a:rPr lang="en-US" altLang="en-US" sz="1200" dirty="0">
                <a:latin typeface="+mn-lt"/>
              </a:rPr>
              <a:t>Treatment</a:t>
            </a:r>
          </a:p>
        </p:txBody>
      </p:sp>
      <p:cxnSp>
        <p:nvCxnSpPr>
          <p:cNvPr id="12321" name="AutoShape 56"/>
          <p:cNvCxnSpPr>
            <a:cxnSpLocks noChangeShapeType="1"/>
            <a:stCxn id="12294" idx="3"/>
            <a:endCxn id="12295" idx="1"/>
          </p:cNvCxnSpPr>
          <p:nvPr/>
        </p:nvCxnSpPr>
        <p:spPr bwMode="auto">
          <a:xfrm>
            <a:off x="5410200" y="2723444"/>
            <a:ext cx="9906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22" name="Text Box 57"/>
          <p:cNvSpPr txBox="1">
            <a:spLocks noChangeArrowheads="1"/>
          </p:cNvSpPr>
          <p:nvPr/>
        </p:nvSpPr>
        <p:spPr bwMode="auto">
          <a:xfrm>
            <a:off x="5772150" y="2494844"/>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smtClean="0">
                <a:latin typeface="+mn-lt"/>
              </a:rPr>
              <a:t>Yes</a:t>
            </a:r>
            <a:endParaRPr lang="en-US" altLang="en-US" sz="1400" dirty="0">
              <a:latin typeface="+mn-lt"/>
            </a:endParaRPr>
          </a:p>
        </p:txBody>
      </p:sp>
      <p:sp>
        <p:nvSpPr>
          <p:cNvPr id="12323" name="Text Box 58"/>
          <p:cNvSpPr txBox="1">
            <a:spLocks noChangeArrowheads="1"/>
          </p:cNvSpPr>
          <p:nvPr/>
        </p:nvSpPr>
        <p:spPr bwMode="auto">
          <a:xfrm>
            <a:off x="5410200" y="4582636"/>
            <a:ext cx="344498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None/>
            </a:pPr>
            <a:r>
              <a:rPr lang="en-US" sz="1400" dirty="0" smtClean="0">
                <a:latin typeface="+mn-lt"/>
              </a:rPr>
              <a:t>*   If SM does not meet </a:t>
            </a:r>
            <a:r>
              <a:rPr lang="en-US" sz="1400" dirty="0">
                <a:latin typeface="+mn-lt"/>
              </a:rPr>
              <a:t>b</a:t>
            </a:r>
            <a:r>
              <a:rPr lang="en-US" sz="1400" dirty="0" smtClean="0">
                <a:latin typeface="+mn-lt"/>
              </a:rPr>
              <a:t>ody </a:t>
            </a:r>
            <a:r>
              <a:rPr lang="en-US" sz="1400" dirty="0">
                <a:latin typeface="+mn-lt"/>
              </a:rPr>
              <a:t>f</a:t>
            </a:r>
            <a:r>
              <a:rPr lang="en-US" sz="1400" dirty="0" smtClean="0">
                <a:latin typeface="+mn-lt"/>
              </a:rPr>
              <a:t>at standards </a:t>
            </a:r>
          </a:p>
          <a:p>
            <a:pPr>
              <a:spcBef>
                <a:spcPct val="0"/>
              </a:spcBef>
              <a:buClrTx/>
              <a:buSzTx/>
              <a:buNone/>
            </a:pPr>
            <a:r>
              <a:rPr lang="en-US" sz="1400" dirty="0">
                <a:latin typeface="+mn-lt"/>
              </a:rPr>
              <a:t> </a:t>
            </a:r>
            <a:r>
              <a:rPr lang="en-US" sz="1400" dirty="0" smtClean="0">
                <a:latin typeface="+mn-lt"/>
              </a:rPr>
              <a:t>    regardless </a:t>
            </a:r>
            <a:r>
              <a:rPr lang="en-US" sz="1400" dirty="0">
                <a:latin typeface="+mn-lt"/>
              </a:rPr>
              <a:t>of medical condition </a:t>
            </a:r>
            <a:r>
              <a:rPr lang="en-US" sz="1400" dirty="0" smtClean="0">
                <a:latin typeface="+mn-lt"/>
              </a:rPr>
              <a:t>they </a:t>
            </a:r>
            <a:r>
              <a:rPr lang="en-US" sz="1400" dirty="0">
                <a:latin typeface="+mn-lt"/>
              </a:rPr>
              <a:t>will </a:t>
            </a:r>
            <a:endParaRPr lang="en-US" sz="1400" dirty="0" smtClean="0">
              <a:latin typeface="+mn-lt"/>
            </a:endParaRPr>
          </a:p>
          <a:p>
            <a:pPr>
              <a:spcBef>
                <a:spcPct val="0"/>
              </a:spcBef>
              <a:buClrTx/>
              <a:buSzTx/>
              <a:buNone/>
            </a:pPr>
            <a:r>
              <a:rPr lang="en-US" sz="1400" dirty="0">
                <a:latin typeface="+mn-lt"/>
              </a:rPr>
              <a:t> </a:t>
            </a:r>
            <a:r>
              <a:rPr lang="en-US" sz="1400" dirty="0" smtClean="0">
                <a:latin typeface="+mn-lt"/>
              </a:rPr>
              <a:t>    be enrolled</a:t>
            </a:r>
            <a:r>
              <a:rPr lang="en-US" sz="1400" dirty="0">
                <a:latin typeface="+mn-lt"/>
              </a:rPr>
              <a:t> </a:t>
            </a:r>
            <a:r>
              <a:rPr lang="en-US" sz="1400" dirty="0" smtClean="0">
                <a:latin typeface="+mn-lt"/>
              </a:rPr>
              <a:t>in the ABCP but a separation </a:t>
            </a:r>
          </a:p>
          <a:p>
            <a:pPr>
              <a:spcBef>
                <a:spcPct val="0"/>
              </a:spcBef>
              <a:buClrTx/>
              <a:buSzTx/>
              <a:buNone/>
            </a:pPr>
            <a:r>
              <a:rPr lang="en-US" sz="1400" dirty="0" smtClean="0">
                <a:latin typeface="+mn-lt"/>
              </a:rPr>
              <a:t>     can not be initiated if medical is identified</a:t>
            </a:r>
            <a:endParaRPr lang="en-US" altLang="en-US" sz="1400" dirty="0">
              <a:latin typeface="+mn-lt"/>
            </a:endParaRPr>
          </a:p>
          <a:p>
            <a:pPr>
              <a:spcBef>
                <a:spcPct val="0"/>
              </a:spcBef>
              <a:buClrTx/>
              <a:buSzTx/>
              <a:buFontTx/>
              <a:buNone/>
            </a:pPr>
            <a:endParaRPr lang="en-US" altLang="en-US" sz="1400" dirty="0" smtClean="0">
              <a:latin typeface="+mn-lt"/>
            </a:endParaRPr>
          </a:p>
          <a:p>
            <a:pPr>
              <a:spcBef>
                <a:spcPct val="0"/>
              </a:spcBef>
              <a:buClrTx/>
              <a:buSzTx/>
              <a:buFontTx/>
              <a:buNone/>
            </a:pPr>
            <a:r>
              <a:rPr lang="en-US" altLang="en-US" sz="1400" dirty="0" smtClean="0">
                <a:latin typeface="+mn-lt"/>
              </a:rPr>
              <a:t>**  </a:t>
            </a:r>
            <a:r>
              <a:rPr lang="en-US" altLang="en-US" sz="1400" dirty="0">
                <a:latin typeface="+mn-lt"/>
              </a:rPr>
              <a:t>Identified During Evaluation</a:t>
            </a:r>
          </a:p>
          <a:p>
            <a:pPr>
              <a:spcBef>
                <a:spcPct val="0"/>
              </a:spcBef>
              <a:buClrTx/>
              <a:buSzTx/>
              <a:buFontTx/>
              <a:buNone/>
            </a:pPr>
            <a:r>
              <a:rPr lang="en-US" altLang="en-US" sz="1400" dirty="0">
                <a:latin typeface="+mn-lt"/>
              </a:rPr>
              <a:t>     Required When Para 18C Applies</a:t>
            </a:r>
          </a:p>
          <a:p>
            <a:pPr>
              <a:spcBef>
                <a:spcPct val="0"/>
              </a:spcBef>
              <a:buClrTx/>
              <a:buSzTx/>
              <a:buFontTx/>
              <a:buNone/>
            </a:pPr>
            <a:r>
              <a:rPr lang="en-US" altLang="en-US" sz="1400" dirty="0">
                <a:latin typeface="+mn-lt"/>
              </a:rPr>
              <a:t>     All Others Proceed To Next Step</a:t>
            </a:r>
          </a:p>
        </p:txBody>
      </p:sp>
      <p:sp>
        <p:nvSpPr>
          <p:cNvPr id="12324" name="Text Box 59"/>
          <p:cNvSpPr txBox="1">
            <a:spLocks noChangeArrowheads="1"/>
          </p:cNvSpPr>
          <p:nvPr/>
        </p:nvSpPr>
        <p:spPr bwMode="auto">
          <a:xfrm>
            <a:off x="6324600" y="2282119"/>
            <a:ext cx="11160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chemeClr val="tx1"/>
                </a:solidFill>
                <a:latin typeface="Tahoma" panose="020B0604030504040204" pitchFamily="34" charset="0"/>
              </a:defRPr>
            </a:lvl1pPr>
            <a:lvl2pPr marL="800100" indent="-342900">
              <a:defRPr sz="2000">
                <a:solidFill>
                  <a:schemeClr val="tx1"/>
                </a:solidFill>
                <a:latin typeface="Tahoma" panose="020B0604030504040204" pitchFamily="34" charset="0"/>
              </a:defRPr>
            </a:lvl2pPr>
            <a:lvl3pPr marL="1257300" indent="-342900">
              <a:defRPr sz="2000">
                <a:solidFill>
                  <a:schemeClr val="tx1"/>
                </a:solidFill>
                <a:latin typeface="Tahoma" panose="020B0604030504040204" pitchFamily="34" charset="0"/>
              </a:defRPr>
            </a:lvl3pPr>
            <a:lvl4pPr marL="1714500" indent="-342900">
              <a:defRPr sz="2000">
                <a:solidFill>
                  <a:schemeClr val="tx1"/>
                </a:solidFill>
                <a:latin typeface="Tahoma" panose="020B0604030504040204" pitchFamily="34" charset="0"/>
              </a:defRPr>
            </a:lvl4pPr>
            <a:lvl5pPr marL="2171700" indent="-342900">
              <a:defRPr sz="2000">
                <a:solidFill>
                  <a:schemeClr val="tx1"/>
                </a:solidFill>
                <a:latin typeface="Tahoma" panose="020B0604030504040204" pitchFamily="34" charset="0"/>
              </a:defRPr>
            </a:lvl5pPr>
            <a:lvl6pPr marL="2628900" indent="-342900" eaLnBrk="0" fontAlgn="base" hangingPunct="0">
              <a:spcBef>
                <a:spcPct val="0"/>
              </a:spcBef>
              <a:spcAft>
                <a:spcPct val="0"/>
              </a:spcAft>
              <a:defRPr sz="2000">
                <a:solidFill>
                  <a:schemeClr val="tx1"/>
                </a:solidFill>
                <a:latin typeface="Tahoma" panose="020B0604030504040204" pitchFamily="34" charset="0"/>
              </a:defRPr>
            </a:lvl6pPr>
            <a:lvl7pPr marL="3086100" indent="-342900" eaLnBrk="0" fontAlgn="base" hangingPunct="0">
              <a:spcBef>
                <a:spcPct val="0"/>
              </a:spcBef>
              <a:spcAft>
                <a:spcPct val="0"/>
              </a:spcAft>
              <a:defRPr sz="2000">
                <a:solidFill>
                  <a:schemeClr val="tx1"/>
                </a:solidFill>
                <a:latin typeface="Tahoma" panose="020B0604030504040204" pitchFamily="34" charset="0"/>
              </a:defRPr>
            </a:lvl7pPr>
            <a:lvl8pPr marL="3543300" indent="-342900" eaLnBrk="0" fontAlgn="base" hangingPunct="0">
              <a:spcBef>
                <a:spcPct val="0"/>
              </a:spcBef>
              <a:spcAft>
                <a:spcPct val="0"/>
              </a:spcAft>
              <a:defRPr sz="2000">
                <a:solidFill>
                  <a:schemeClr val="tx1"/>
                </a:solidFill>
                <a:latin typeface="Tahoma" panose="020B0604030504040204" pitchFamily="34" charset="0"/>
              </a:defRPr>
            </a:lvl8pPr>
            <a:lvl9pPr marL="4000500" indent="-342900" eaLnBrk="0" fontAlgn="base" hangingPunct="0">
              <a:spcBef>
                <a:spcPct val="0"/>
              </a:spcBef>
              <a:spcAft>
                <a:spcPct val="0"/>
              </a:spcAft>
              <a:defRPr sz="2000">
                <a:solidFill>
                  <a:schemeClr val="tx1"/>
                </a:solidFill>
                <a:latin typeface="Tahoma" panose="020B0604030504040204" pitchFamily="34" charset="0"/>
              </a:defRPr>
            </a:lvl9pPr>
          </a:lstStyle>
          <a:p>
            <a:r>
              <a:rPr lang="en-US" altLang="en-US" sz="1200" dirty="0">
                <a:latin typeface="+mn-lt"/>
              </a:rPr>
              <a:t>1. </a:t>
            </a:r>
            <a:r>
              <a:rPr lang="en-US" altLang="en-US" sz="1200" dirty="0" smtClean="0">
                <a:latin typeface="+mn-lt"/>
              </a:rPr>
              <a:t>ENTER ABCP</a:t>
            </a:r>
            <a:endParaRPr lang="en-US" altLang="en-US" sz="1200" dirty="0">
              <a:latin typeface="+mn-lt"/>
            </a:endParaRPr>
          </a:p>
          <a:p>
            <a:r>
              <a:rPr lang="en-US" altLang="en-US" sz="1200" dirty="0">
                <a:latin typeface="+mn-lt"/>
              </a:rPr>
              <a:t>2. FLAG      </a:t>
            </a:r>
          </a:p>
          <a:p>
            <a:r>
              <a:rPr lang="en-US" altLang="en-US" sz="1200" dirty="0">
                <a:latin typeface="+mn-lt"/>
              </a:rPr>
              <a:t>3. </a:t>
            </a:r>
            <a:r>
              <a:rPr lang="en-US" altLang="en-US" sz="1200" dirty="0">
                <a:latin typeface="+mn-lt"/>
                <a:hlinkClick r:id="rId3" action="ppaction://hlinksldjump"/>
              </a:rPr>
              <a:t>NUTRITION</a:t>
            </a:r>
          </a:p>
          <a:p>
            <a:r>
              <a:rPr lang="en-US" altLang="en-US" sz="1200" dirty="0" smtClean="0">
                <a:latin typeface="+mn-lt"/>
                <a:hlinkClick r:id="rId3" action="ppaction://hlinksldjump"/>
              </a:rPr>
              <a:t>COUNSELING</a:t>
            </a:r>
            <a:endParaRPr lang="en-US" altLang="en-US" sz="1200" dirty="0">
              <a:latin typeface="+mn-lt"/>
            </a:endParaRPr>
          </a:p>
        </p:txBody>
      </p:sp>
      <p:sp>
        <p:nvSpPr>
          <p:cNvPr id="12325" name="Oval 60"/>
          <p:cNvSpPr>
            <a:spLocks noChangeArrowheads="1"/>
          </p:cNvSpPr>
          <p:nvPr/>
        </p:nvSpPr>
        <p:spPr bwMode="auto">
          <a:xfrm>
            <a:off x="7924800" y="2266244"/>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cxnSp>
        <p:nvCxnSpPr>
          <p:cNvPr id="12326" name="AutoShape 61"/>
          <p:cNvCxnSpPr>
            <a:cxnSpLocks noChangeShapeType="1"/>
            <a:stCxn id="12295" idx="3"/>
            <a:endCxn id="12325" idx="2"/>
          </p:cNvCxnSpPr>
          <p:nvPr/>
        </p:nvCxnSpPr>
        <p:spPr bwMode="auto">
          <a:xfrm>
            <a:off x="7620000" y="2723444"/>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28" name="Line 63"/>
          <p:cNvSpPr>
            <a:spLocks noChangeShapeType="1"/>
          </p:cNvSpPr>
          <p:nvPr/>
        </p:nvSpPr>
        <p:spPr bwMode="auto">
          <a:xfrm>
            <a:off x="8839200" y="2723444"/>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Box 4"/>
          <p:cNvSpPr txBox="1"/>
          <p:nvPr/>
        </p:nvSpPr>
        <p:spPr>
          <a:xfrm>
            <a:off x="2305878" y="1159505"/>
            <a:ext cx="2703444" cy="307777"/>
          </a:xfrm>
          <a:prstGeom prst="rect">
            <a:avLst/>
          </a:prstGeom>
          <a:noFill/>
        </p:spPr>
        <p:txBody>
          <a:bodyPr wrap="square" rtlCol="0">
            <a:spAutoFit/>
          </a:bodyPr>
          <a:lstStyle/>
          <a:p>
            <a:r>
              <a:rPr lang="en-US" sz="1400" dirty="0" smtClean="0">
                <a:solidFill>
                  <a:schemeClr val="bg1"/>
                </a:solidFill>
              </a:rPr>
              <a:t>Phase I Identification</a:t>
            </a:r>
            <a:endParaRPr lang="en-US" sz="1400" dirty="0">
              <a:solidFill>
                <a:schemeClr val="bg1"/>
              </a:solidFill>
            </a:endParaRPr>
          </a:p>
        </p:txBody>
      </p:sp>
      <p:sp>
        <p:nvSpPr>
          <p:cNvPr id="45" name="TextBox 44"/>
          <p:cNvSpPr txBox="1"/>
          <p:nvPr/>
        </p:nvSpPr>
        <p:spPr>
          <a:xfrm>
            <a:off x="6767304" y="1093379"/>
            <a:ext cx="2703444" cy="307777"/>
          </a:xfrm>
          <a:prstGeom prst="rect">
            <a:avLst/>
          </a:prstGeom>
          <a:noFill/>
        </p:spPr>
        <p:txBody>
          <a:bodyPr wrap="square" rtlCol="0">
            <a:spAutoFit/>
          </a:bodyPr>
          <a:lstStyle/>
          <a:p>
            <a:r>
              <a:rPr lang="en-US" sz="1400" dirty="0" smtClean="0">
                <a:solidFill>
                  <a:schemeClr val="bg1"/>
                </a:solidFill>
              </a:rPr>
              <a:t>Phase II Enrollment</a:t>
            </a:r>
            <a:endParaRPr lang="en-US" sz="1400" dirty="0">
              <a:solidFill>
                <a:schemeClr val="bg1"/>
              </a:solidFill>
            </a:endParaRPr>
          </a:p>
        </p:txBody>
      </p:sp>
      <p:sp>
        <p:nvSpPr>
          <p:cNvPr id="46" name="Rectangle 2"/>
          <p:cNvSpPr>
            <a:spLocks noGrp="1" noChangeArrowheads="1"/>
          </p:cNvSpPr>
          <p:nvPr>
            <p:ph type="title"/>
          </p:nvPr>
        </p:nvSpPr>
        <p:spPr/>
        <p:txBody>
          <a:bodyPr>
            <a:normAutofit fontScale="90000"/>
          </a:bodyPr>
          <a:lstStyle/>
          <a:p>
            <a:r>
              <a:rPr lang="en-US" altLang="en-US" dirty="0"/>
              <a:t>Army Body Composition Program</a:t>
            </a:r>
            <a:r>
              <a:rPr lang="en-US" altLang="en-US" b="1" dirty="0" smtClean="0"/>
              <a:t/>
            </a:r>
            <a:br>
              <a:rPr lang="en-US" altLang="en-US" b="1" dirty="0" smtClean="0"/>
            </a:br>
            <a:r>
              <a:rPr lang="en-US" altLang="en-US" b="1" dirty="0" smtClean="0"/>
              <a:t>Screening Process </a:t>
            </a:r>
          </a:p>
        </p:txBody>
      </p:sp>
      <p:cxnSp>
        <p:nvCxnSpPr>
          <p:cNvPr id="3" name="Straight Connector 2"/>
          <p:cNvCxnSpPr/>
          <p:nvPr/>
        </p:nvCxnSpPr>
        <p:spPr>
          <a:xfrm>
            <a:off x="5421489" y="1027011"/>
            <a:ext cx="0" cy="23229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199" y="1026899"/>
            <a:ext cx="4953001" cy="323357"/>
          </a:xfrm>
          <a:prstGeom prst="rect">
            <a:avLst/>
          </a:prstGeom>
          <a:solidFill>
            <a:schemeClr val="accent6"/>
          </a:solidFill>
          <a:ln w="95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Phase I: Identification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7" name="Right Arrow 46"/>
          <p:cNvSpPr/>
          <p:nvPr/>
        </p:nvSpPr>
        <p:spPr>
          <a:xfrm>
            <a:off x="5444772" y="812094"/>
            <a:ext cx="3558822" cy="768350"/>
          </a:xfrm>
          <a:prstGeom prst="rightArrow">
            <a:avLst>
              <a:gd name="adj1" fmla="val 43022"/>
              <a:gd name="adj2" fmla="val 45042"/>
            </a:avLst>
          </a:prstGeom>
          <a:solidFill>
            <a:schemeClr val="accent1"/>
          </a:solidFill>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endParaRPr lang="en-US" sz="2000" b="1" dirty="0">
              <a:solidFill>
                <a:prstClr val="white"/>
              </a:solidFill>
              <a:cs typeface="Arial" pitchFamily="34" charset="0"/>
            </a:endParaRPr>
          </a:p>
        </p:txBody>
      </p:sp>
      <p:sp>
        <p:nvSpPr>
          <p:cNvPr id="7" name="TextBox 6"/>
          <p:cNvSpPr txBox="1"/>
          <p:nvPr/>
        </p:nvSpPr>
        <p:spPr>
          <a:xfrm>
            <a:off x="5833657" y="1020612"/>
            <a:ext cx="2491476" cy="369332"/>
          </a:xfrm>
          <a:prstGeom prst="rect">
            <a:avLst/>
          </a:prstGeom>
          <a:noFill/>
        </p:spPr>
        <p:txBody>
          <a:bodyPr wrap="square" rtlCol="0">
            <a:spAutoFit/>
          </a:body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Phase II: Enrollment</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 Box 62"/>
          <p:cNvSpPr txBox="1">
            <a:spLocks noChangeArrowheads="1"/>
          </p:cNvSpPr>
          <p:nvPr/>
        </p:nvSpPr>
        <p:spPr bwMode="auto">
          <a:xfrm>
            <a:off x="7927741" y="2494844"/>
            <a:ext cx="908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smtClean="0">
                <a:latin typeface="+mn-lt"/>
              </a:rPr>
              <a:t>Enrollment </a:t>
            </a:r>
          </a:p>
          <a:p>
            <a:pPr algn="ctr">
              <a:spcBef>
                <a:spcPct val="0"/>
              </a:spcBef>
              <a:buClrTx/>
              <a:buSzTx/>
              <a:buFontTx/>
              <a:buNone/>
            </a:pPr>
            <a:r>
              <a:rPr lang="en-US" altLang="en-US" sz="1200" dirty="0" smtClean="0">
                <a:latin typeface="+mn-lt"/>
              </a:rPr>
              <a:t>into ABCP </a:t>
            </a:r>
            <a:endParaRPr lang="en-US" altLang="en-US" sz="1200" dirty="0">
              <a:latin typeface="+mn-lt"/>
            </a:endParaRPr>
          </a:p>
        </p:txBody>
      </p:sp>
    </p:spTree>
    <p:extLst>
      <p:ext uri="{BB962C8B-B14F-4D97-AF65-F5344CB8AC3E}">
        <p14:creationId xmlns:p14="http://schemas.microsoft.com/office/powerpoint/2010/main" val="1695980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Oval 8"/>
          <p:cNvSpPr>
            <a:spLocks noChangeArrowheads="1"/>
          </p:cNvSpPr>
          <p:nvPr/>
        </p:nvSpPr>
        <p:spPr bwMode="auto">
          <a:xfrm>
            <a:off x="76200" y="1868310"/>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4341" name="AutoShape 10"/>
          <p:cNvSpPr>
            <a:spLocks noChangeArrowheads="1"/>
          </p:cNvSpPr>
          <p:nvPr/>
        </p:nvSpPr>
        <p:spPr bwMode="auto">
          <a:xfrm>
            <a:off x="1219200" y="1715910"/>
            <a:ext cx="1366838" cy="121443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4342" name="AutoShape 12"/>
          <p:cNvSpPr>
            <a:spLocks noChangeArrowheads="1"/>
          </p:cNvSpPr>
          <p:nvPr/>
        </p:nvSpPr>
        <p:spPr bwMode="auto">
          <a:xfrm>
            <a:off x="2971800" y="1792110"/>
            <a:ext cx="1219200" cy="10668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4343" name="AutoShape 14"/>
          <p:cNvSpPr>
            <a:spLocks noChangeArrowheads="1"/>
          </p:cNvSpPr>
          <p:nvPr/>
        </p:nvSpPr>
        <p:spPr bwMode="auto">
          <a:xfrm>
            <a:off x="2976563" y="3163710"/>
            <a:ext cx="1214437" cy="75723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4344" name="AutoShape 15"/>
          <p:cNvSpPr>
            <a:spLocks noChangeArrowheads="1"/>
          </p:cNvSpPr>
          <p:nvPr/>
        </p:nvSpPr>
        <p:spPr bwMode="auto">
          <a:xfrm>
            <a:off x="2971800" y="4078110"/>
            <a:ext cx="1214438" cy="9144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4345" name="Text Box 16"/>
          <p:cNvSpPr txBox="1">
            <a:spLocks noChangeArrowheads="1"/>
          </p:cNvSpPr>
          <p:nvPr/>
        </p:nvSpPr>
        <p:spPr bwMode="auto">
          <a:xfrm>
            <a:off x="1524000" y="1944510"/>
            <a:ext cx="9430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latin typeface="+mn-lt"/>
              </a:rPr>
              <a:t>WT Loss</a:t>
            </a:r>
          </a:p>
          <a:p>
            <a:pPr>
              <a:spcBef>
                <a:spcPct val="0"/>
              </a:spcBef>
              <a:buClrTx/>
              <a:buSzTx/>
              <a:buFontTx/>
              <a:buNone/>
            </a:pPr>
            <a:r>
              <a:rPr lang="en-US" altLang="en-US" sz="1200" dirty="0">
                <a:latin typeface="+mn-lt"/>
              </a:rPr>
              <a:t>In Any 2</a:t>
            </a:r>
          </a:p>
          <a:p>
            <a:pPr>
              <a:spcBef>
                <a:spcPct val="0"/>
              </a:spcBef>
              <a:buClrTx/>
              <a:buSzTx/>
              <a:buFontTx/>
              <a:buNone/>
            </a:pPr>
            <a:r>
              <a:rPr lang="en-US" altLang="en-US" sz="1200" dirty="0">
                <a:latin typeface="+mn-lt"/>
              </a:rPr>
              <a:t>Consecutive</a:t>
            </a:r>
          </a:p>
          <a:p>
            <a:pPr>
              <a:spcBef>
                <a:spcPct val="0"/>
              </a:spcBef>
              <a:buClrTx/>
              <a:buSzTx/>
              <a:buFontTx/>
              <a:buNone/>
            </a:pPr>
            <a:r>
              <a:rPr lang="en-US" altLang="en-US" sz="1200" dirty="0">
                <a:latin typeface="+mn-lt"/>
              </a:rPr>
              <a:t>Months</a:t>
            </a:r>
          </a:p>
        </p:txBody>
      </p:sp>
      <p:cxnSp>
        <p:nvCxnSpPr>
          <p:cNvPr id="14349" name="AutoShape 20"/>
          <p:cNvCxnSpPr>
            <a:cxnSpLocks noChangeShapeType="1"/>
            <a:stCxn id="14339" idx="6"/>
            <a:endCxn id="14341" idx="1"/>
          </p:cNvCxnSpPr>
          <p:nvPr/>
        </p:nvCxnSpPr>
        <p:spPr bwMode="auto">
          <a:xfrm flipV="1">
            <a:off x="990600" y="2323923"/>
            <a:ext cx="228600"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1" name="Text Box 22"/>
          <p:cNvSpPr txBox="1">
            <a:spLocks noChangeArrowheads="1"/>
          </p:cNvSpPr>
          <p:nvPr/>
        </p:nvSpPr>
        <p:spPr bwMode="auto">
          <a:xfrm>
            <a:off x="2514600" y="2020710"/>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Yes</a:t>
            </a:r>
          </a:p>
        </p:txBody>
      </p:sp>
      <p:cxnSp>
        <p:nvCxnSpPr>
          <p:cNvPr id="14352" name="AutoShape 23"/>
          <p:cNvCxnSpPr>
            <a:cxnSpLocks noChangeShapeType="1"/>
            <a:stCxn id="14341" idx="3"/>
            <a:endCxn id="14342" idx="1"/>
          </p:cNvCxnSpPr>
          <p:nvPr/>
        </p:nvCxnSpPr>
        <p:spPr bwMode="auto">
          <a:xfrm>
            <a:off x="2586038" y="2323923"/>
            <a:ext cx="385762"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3" name="Text Box 24"/>
          <p:cNvSpPr txBox="1">
            <a:spLocks noChangeArrowheads="1"/>
          </p:cNvSpPr>
          <p:nvPr/>
        </p:nvSpPr>
        <p:spPr bwMode="auto">
          <a:xfrm>
            <a:off x="3227388" y="3316110"/>
            <a:ext cx="735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latin typeface="+mn-lt"/>
                <a:hlinkClick r:id="rId3" action="ppaction://hlinksldjump"/>
              </a:rPr>
              <a:t>Medical</a:t>
            </a:r>
            <a:endParaRPr lang="en-US" altLang="en-US" sz="1200" dirty="0">
              <a:latin typeface="+mn-lt"/>
            </a:endParaRPr>
          </a:p>
          <a:p>
            <a:pPr>
              <a:spcBef>
                <a:spcPct val="0"/>
              </a:spcBef>
              <a:buClrTx/>
              <a:buSzTx/>
              <a:buFontTx/>
              <a:buNone/>
            </a:pPr>
            <a:r>
              <a:rPr lang="en-US" altLang="en-US" sz="1200" dirty="0">
                <a:latin typeface="+mn-lt"/>
              </a:rPr>
              <a:t>Problem</a:t>
            </a:r>
          </a:p>
        </p:txBody>
      </p:sp>
      <p:cxnSp>
        <p:nvCxnSpPr>
          <p:cNvPr id="14354" name="AutoShape 27"/>
          <p:cNvCxnSpPr>
            <a:cxnSpLocks noChangeShapeType="1"/>
            <a:stCxn id="14341" idx="2"/>
            <a:endCxn id="14343" idx="1"/>
          </p:cNvCxnSpPr>
          <p:nvPr/>
        </p:nvCxnSpPr>
        <p:spPr bwMode="auto">
          <a:xfrm rot="16200000" flipH="1">
            <a:off x="2133600" y="2700161"/>
            <a:ext cx="612775" cy="107315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5" name="Text Box 28"/>
          <p:cNvSpPr txBox="1">
            <a:spLocks noChangeArrowheads="1"/>
          </p:cNvSpPr>
          <p:nvPr/>
        </p:nvSpPr>
        <p:spPr bwMode="auto">
          <a:xfrm>
            <a:off x="2190750" y="3239910"/>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No</a:t>
            </a:r>
          </a:p>
        </p:txBody>
      </p:sp>
      <p:sp>
        <p:nvSpPr>
          <p:cNvPr id="14356" name="Text Box 29"/>
          <p:cNvSpPr txBox="1">
            <a:spLocks noChangeArrowheads="1"/>
          </p:cNvSpPr>
          <p:nvPr/>
        </p:nvSpPr>
        <p:spPr bwMode="auto">
          <a:xfrm>
            <a:off x="3276600" y="4200348"/>
            <a:ext cx="7241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latin typeface="+mn-lt"/>
              </a:rPr>
              <a:t>Meets</a:t>
            </a:r>
          </a:p>
          <a:p>
            <a:pPr>
              <a:spcBef>
                <a:spcPct val="0"/>
              </a:spcBef>
              <a:buClrTx/>
              <a:buSzTx/>
              <a:buFontTx/>
              <a:buNone/>
            </a:pPr>
            <a:r>
              <a:rPr lang="en-US" altLang="en-US" sz="1200" dirty="0">
                <a:latin typeface="+mn-lt"/>
              </a:rPr>
              <a:t>Body Fat</a:t>
            </a:r>
          </a:p>
          <a:p>
            <a:pPr>
              <a:spcBef>
                <a:spcPct val="0"/>
              </a:spcBef>
              <a:buClrTx/>
              <a:buSzTx/>
              <a:buFontTx/>
              <a:buNone/>
            </a:pPr>
            <a:r>
              <a:rPr lang="en-US" altLang="en-US" sz="1200">
                <a:latin typeface="+mn-lt"/>
              </a:rPr>
              <a:t>STD</a:t>
            </a:r>
          </a:p>
        </p:txBody>
      </p:sp>
      <p:sp>
        <p:nvSpPr>
          <p:cNvPr id="14357" name="AutoShape 30"/>
          <p:cNvSpPr>
            <a:spLocks noChangeArrowheads="1"/>
          </p:cNvSpPr>
          <p:nvPr/>
        </p:nvSpPr>
        <p:spPr bwMode="auto">
          <a:xfrm>
            <a:off x="2971800" y="5144910"/>
            <a:ext cx="1214438" cy="90963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cxnSp>
        <p:nvCxnSpPr>
          <p:cNvPr id="14358" name="AutoShape 31"/>
          <p:cNvCxnSpPr>
            <a:cxnSpLocks noChangeShapeType="1"/>
          </p:cNvCxnSpPr>
          <p:nvPr/>
        </p:nvCxnSpPr>
        <p:spPr bwMode="auto">
          <a:xfrm>
            <a:off x="3562350" y="3011310"/>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9" name="AutoShape 33"/>
          <p:cNvCxnSpPr>
            <a:cxnSpLocks noChangeShapeType="1"/>
            <a:stCxn id="14342" idx="2"/>
            <a:endCxn id="14343" idx="0"/>
          </p:cNvCxnSpPr>
          <p:nvPr/>
        </p:nvCxnSpPr>
        <p:spPr bwMode="auto">
          <a:xfrm>
            <a:off x="3581400" y="2858910"/>
            <a:ext cx="3175" cy="304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0" name="AutoShape 34"/>
          <p:cNvCxnSpPr>
            <a:cxnSpLocks noChangeShapeType="1"/>
            <a:stCxn id="14343" idx="2"/>
            <a:endCxn id="14344" idx="0"/>
          </p:cNvCxnSpPr>
          <p:nvPr/>
        </p:nvCxnSpPr>
        <p:spPr bwMode="auto">
          <a:xfrm flipH="1">
            <a:off x="3579813" y="3920948"/>
            <a:ext cx="4762" cy="1571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61" name="Text Box 35"/>
          <p:cNvSpPr txBox="1">
            <a:spLocks noChangeArrowheads="1"/>
          </p:cNvSpPr>
          <p:nvPr/>
        </p:nvSpPr>
        <p:spPr bwMode="auto">
          <a:xfrm>
            <a:off x="3300413" y="5221110"/>
            <a:ext cx="6190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latin typeface="+mn-lt"/>
              </a:rPr>
              <a:t>Below</a:t>
            </a:r>
          </a:p>
          <a:p>
            <a:pPr>
              <a:spcBef>
                <a:spcPct val="0"/>
              </a:spcBef>
              <a:buClrTx/>
              <a:buSzTx/>
              <a:buFontTx/>
              <a:buNone/>
            </a:pPr>
            <a:r>
              <a:rPr lang="en-US" altLang="en-US" sz="1200" dirty="0">
                <a:latin typeface="+mn-lt"/>
              </a:rPr>
              <a:t>HT/WT</a:t>
            </a:r>
          </a:p>
          <a:p>
            <a:pPr>
              <a:spcBef>
                <a:spcPct val="0"/>
              </a:spcBef>
              <a:buClrTx/>
              <a:buSzTx/>
              <a:buFontTx/>
              <a:buNone/>
            </a:pPr>
            <a:r>
              <a:rPr lang="en-US" altLang="en-US" sz="1200" dirty="0">
                <a:latin typeface="+mn-lt"/>
              </a:rPr>
              <a:t>Table</a:t>
            </a:r>
          </a:p>
        </p:txBody>
      </p:sp>
      <p:cxnSp>
        <p:nvCxnSpPr>
          <p:cNvPr id="14363" name="AutoShape 38"/>
          <p:cNvCxnSpPr>
            <a:cxnSpLocks noChangeShapeType="1"/>
            <a:stCxn id="14357" idx="3"/>
          </p:cNvCxnSpPr>
          <p:nvPr/>
        </p:nvCxnSpPr>
        <p:spPr bwMode="auto">
          <a:xfrm>
            <a:off x="4186238" y="5600523"/>
            <a:ext cx="461962"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5" name="AutoShape 40"/>
          <p:cNvCxnSpPr>
            <a:cxnSpLocks noChangeShapeType="1"/>
            <a:stCxn id="14344" idx="2"/>
            <a:endCxn id="14357" idx="0"/>
          </p:cNvCxnSpPr>
          <p:nvPr/>
        </p:nvCxnSpPr>
        <p:spPr bwMode="auto">
          <a:xfrm>
            <a:off x="3579813" y="4992510"/>
            <a:ext cx="0" cy="152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7" name="AutoShape 42"/>
          <p:cNvCxnSpPr>
            <a:cxnSpLocks noChangeShapeType="1"/>
            <a:stCxn id="14357" idx="1"/>
          </p:cNvCxnSpPr>
          <p:nvPr/>
        </p:nvCxnSpPr>
        <p:spPr bwMode="auto">
          <a:xfrm flipH="1">
            <a:off x="2514600" y="5600523"/>
            <a:ext cx="457200"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69" name="Text Box 44"/>
          <p:cNvSpPr txBox="1">
            <a:spLocks noChangeArrowheads="1"/>
          </p:cNvSpPr>
          <p:nvPr/>
        </p:nvSpPr>
        <p:spPr bwMode="auto">
          <a:xfrm>
            <a:off x="4177912" y="5297310"/>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latin typeface="+mn-lt"/>
              </a:rPr>
              <a:t>No</a:t>
            </a:r>
          </a:p>
        </p:txBody>
      </p:sp>
      <p:sp>
        <p:nvSpPr>
          <p:cNvPr id="14370" name="Text Box 45"/>
          <p:cNvSpPr txBox="1">
            <a:spLocks noChangeArrowheads="1"/>
          </p:cNvSpPr>
          <p:nvPr/>
        </p:nvSpPr>
        <p:spPr bwMode="auto">
          <a:xfrm>
            <a:off x="2564297" y="5297310"/>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latin typeface="+mn-lt"/>
              </a:rPr>
              <a:t>Yes</a:t>
            </a:r>
          </a:p>
        </p:txBody>
      </p:sp>
      <p:sp>
        <p:nvSpPr>
          <p:cNvPr id="14375" name="Text Box 57"/>
          <p:cNvSpPr txBox="1">
            <a:spLocks noChangeArrowheads="1"/>
          </p:cNvSpPr>
          <p:nvPr/>
        </p:nvSpPr>
        <p:spPr bwMode="auto">
          <a:xfrm>
            <a:off x="3581400" y="2858910"/>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No</a:t>
            </a:r>
          </a:p>
        </p:txBody>
      </p:sp>
      <p:sp>
        <p:nvSpPr>
          <p:cNvPr id="14376" name="Rectangle 58"/>
          <p:cNvSpPr>
            <a:spLocks noChangeArrowheads="1"/>
          </p:cNvSpPr>
          <p:nvPr/>
        </p:nvSpPr>
        <p:spPr bwMode="auto">
          <a:xfrm>
            <a:off x="4652262" y="3695523"/>
            <a:ext cx="914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4378" name="Text Box 62"/>
          <p:cNvSpPr txBox="1">
            <a:spLocks noChangeArrowheads="1"/>
          </p:cNvSpPr>
          <p:nvPr/>
        </p:nvSpPr>
        <p:spPr bwMode="auto">
          <a:xfrm>
            <a:off x="4191000" y="3239910"/>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latin typeface="+mn-lt"/>
              </a:rPr>
              <a:t>Yes</a:t>
            </a:r>
          </a:p>
        </p:txBody>
      </p:sp>
      <p:sp>
        <p:nvSpPr>
          <p:cNvPr id="14379" name="Text Box 63"/>
          <p:cNvSpPr txBox="1">
            <a:spLocks noChangeArrowheads="1"/>
          </p:cNvSpPr>
          <p:nvPr/>
        </p:nvSpPr>
        <p:spPr bwMode="auto">
          <a:xfrm>
            <a:off x="4705351" y="3733623"/>
            <a:ext cx="8322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latin typeface="+mn-lt"/>
              </a:rPr>
              <a:t>Medical</a:t>
            </a:r>
          </a:p>
          <a:p>
            <a:pPr>
              <a:spcBef>
                <a:spcPct val="0"/>
              </a:spcBef>
              <a:buClrTx/>
              <a:buSzTx/>
              <a:buFontTx/>
              <a:buNone/>
            </a:pPr>
            <a:r>
              <a:rPr lang="en-US" altLang="en-US" sz="1200" dirty="0">
                <a:latin typeface="+mn-lt"/>
              </a:rPr>
              <a:t>Treatment</a:t>
            </a:r>
          </a:p>
        </p:txBody>
      </p:sp>
      <p:sp>
        <p:nvSpPr>
          <p:cNvPr id="14380" name="Rectangle 64"/>
          <p:cNvSpPr>
            <a:spLocks noChangeArrowheads="1"/>
          </p:cNvSpPr>
          <p:nvPr/>
        </p:nvSpPr>
        <p:spPr bwMode="auto">
          <a:xfrm>
            <a:off x="7086600" y="1868310"/>
            <a:ext cx="12192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4381" name="AutoShape 65"/>
          <p:cNvSpPr>
            <a:spLocks noChangeArrowheads="1"/>
          </p:cNvSpPr>
          <p:nvPr/>
        </p:nvSpPr>
        <p:spPr bwMode="auto">
          <a:xfrm>
            <a:off x="4800600" y="1715910"/>
            <a:ext cx="1214438" cy="12192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cxnSp>
        <p:nvCxnSpPr>
          <p:cNvPr id="14382" name="AutoShape 66"/>
          <p:cNvCxnSpPr>
            <a:cxnSpLocks noChangeShapeType="1"/>
            <a:stCxn id="14342" idx="3"/>
            <a:endCxn id="14381" idx="1"/>
          </p:cNvCxnSpPr>
          <p:nvPr/>
        </p:nvCxnSpPr>
        <p:spPr bwMode="auto">
          <a:xfrm>
            <a:off x="4191000" y="2325510"/>
            <a:ext cx="6096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3" name="Text Box 67"/>
          <p:cNvSpPr txBox="1">
            <a:spLocks noChangeArrowheads="1"/>
          </p:cNvSpPr>
          <p:nvPr/>
        </p:nvSpPr>
        <p:spPr bwMode="auto">
          <a:xfrm>
            <a:off x="4191000" y="2020710"/>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latin typeface="+mn-lt"/>
              </a:rPr>
              <a:t>Yes</a:t>
            </a:r>
          </a:p>
        </p:txBody>
      </p:sp>
      <p:cxnSp>
        <p:nvCxnSpPr>
          <p:cNvPr id="14385" name="AutoShape 69"/>
          <p:cNvCxnSpPr>
            <a:cxnSpLocks noChangeShapeType="1"/>
            <a:stCxn id="14381" idx="2"/>
          </p:cNvCxnSpPr>
          <p:nvPr/>
        </p:nvCxnSpPr>
        <p:spPr bwMode="auto">
          <a:xfrm>
            <a:off x="5407819" y="2935110"/>
            <a:ext cx="262998" cy="30156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6" name="Text Box 70"/>
          <p:cNvSpPr txBox="1">
            <a:spLocks noChangeArrowheads="1"/>
          </p:cNvSpPr>
          <p:nvPr/>
        </p:nvSpPr>
        <p:spPr bwMode="auto">
          <a:xfrm>
            <a:off x="5500027" y="2771317"/>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latin typeface="+mn-lt"/>
              </a:rPr>
              <a:t>No</a:t>
            </a:r>
          </a:p>
        </p:txBody>
      </p:sp>
      <p:cxnSp>
        <p:nvCxnSpPr>
          <p:cNvPr id="14387" name="AutoShape 73"/>
          <p:cNvCxnSpPr>
            <a:cxnSpLocks noChangeShapeType="1"/>
            <a:stCxn id="14344" idx="3"/>
            <a:endCxn id="14380" idx="2"/>
          </p:cNvCxnSpPr>
          <p:nvPr/>
        </p:nvCxnSpPr>
        <p:spPr bwMode="auto">
          <a:xfrm flipV="1">
            <a:off x="4186238" y="2782710"/>
            <a:ext cx="3509962" cy="17526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8" name="Text Box 74"/>
          <p:cNvSpPr txBox="1">
            <a:spLocks noChangeArrowheads="1"/>
          </p:cNvSpPr>
          <p:nvPr/>
        </p:nvSpPr>
        <p:spPr bwMode="auto">
          <a:xfrm>
            <a:off x="5394325" y="4535310"/>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Yes</a:t>
            </a:r>
          </a:p>
        </p:txBody>
      </p:sp>
      <p:sp>
        <p:nvSpPr>
          <p:cNvPr id="14390" name="Text Box 76"/>
          <p:cNvSpPr txBox="1">
            <a:spLocks noChangeArrowheads="1"/>
          </p:cNvSpPr>
          <p:nvPr/>
        </p:nvSpPr>
        <p:spPr bwMode="auto">
          <a:xfrm>
            <a:off x="5105400" y="1990548"/>
            <a:ext cx="7241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dirty="0">
                <a:latin typeface="+mn-lt"/>
              </a:rPr>
              <a:t>Meets</a:t>
            </a:r>
          </a:p>
          <a:p>
            <a:pPr>
              <a:spcBef>
                <a:spcPct val="0"/>
              </a:spcBef>
              <a:buClrTx/>
              <a:buSzTx/>
              <a:buFontTx/>
              <a:buNone/>
            </a:pPr>
            <a:r>
              <a:rPr lang="en-US" altLang="en-US" sz="1200" dirty="0">
                <a:latin typeface="+mn-lt"/>
              </a:rPr>
              <a:t>Body Fat</a:t>
            </a:r>
          </a:p>
          <a:p>
            <a:pPr>
              <a:spcBef>
                <a:spcPct val="0"/>
              </a:spcBef>
              <a:buClrTx/>
              <a:buSzTx/>
              <a:buFontTx/>
              <a:buNone/>
            </a:pPr>
            <a:r>
              <a:rPr lang="en-US" altLang="en-US" sz="1200" dirty="0">
                <a:latin typeface="+mn-lt"/>
              </a:rPr>
              <a:t>STD</a:t>
            </a:r>
          </a:p>
        </p:txBody>
      </p:sp>
      <p:cxnSp>
        <p:nvCxnSpPr>
          <p:cNvPr id="14391" name="AutoShape 77"/>
          <p:cNvCxnSpPr>
            <a:cxnSpLocks noChangeShapeType="1"/>
            <a:stCxn id="14381" idx="3"/>
            <a:endCxn id="14380" idx="1"/>
          </p:cNvCxnSpPr>
          <p:nvPr/>
        </p:nvCxnSpPr>
        <p:spPr bwMode="auto">
          <a:xfrm>
            <a:off x="6015038" y="2325510"/>
            <a:ext cx="107156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92" name="Text Box 78"/>
          <p:cNvSpPr txBox="1">
            <a:spLocks noChangeArrowheads="1"/>
          </p:cNvSpPr>
          <p:nvPr/>
        </p:nvSpPr>
        <p:spPr bwMode="auto">
          <a:xfrm>
            <a:off x="6232525" y="2020710"/>
            <a:ext cx="420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Yes</a:t>
            </a:r>
          </a:p>
        </p:txBody>
      </p:sp>
      <p:sp>
        <p:nvSpPr>
          <p:cNvPr id="14393" name="Text Box 79"/>
          <p:cNvSpPr txBox="1">
            <a:spLocks noChangeArrowheads="1"/>
          </p:cNvSpPr>
          <p:nvPr/>
        </p:nvSpPr>
        <p:spPr bwMode="auto">
          <a:xfrm>
            <a:off x="7037388" y="1868310"/>
            <a:ext cx="1180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000">
                <a:solidFill>
                  <a:schemeClr val="tx1"/>
                </a:solidFill>
                <a:latin typeface="Tahoma" panose="020B0604030504040204" pitchFamily="34" charset="0"/>
              </a:defRPr>
            </a:lvl1pPr>
            <a:lvl2pPr marL="800100" indent="-342900">
              <a:defRPr sz="2000">
                <a:solidFill>
                  <a:schemeClr val="tx1"/>
                </a:solidFill>
                <a:latin typeface="Tahoma" panose="020B0604030504040204" pitchFamily="34" charset="0"/>
              </a:defRPr>
            </a:lvl2pPr>
            <a:lvl3pPr marL="1257300" indent="-342900">
              <a:defRPr sz="2000">
                <a:solidFill>
                  <a:schemeClr val="tx1"/>
                </a:solidFill>
                <a:latin typeface="Tahoma" panose="020B0604030504040204" pitchFamily="34" charset="0"/>
              </a:defRPr>
            </a:lvl3pPr>
            <a:lvl4pPr marL="1714500" indent="-342900">
              <a:defRPr sz="2000">
                <a:solidFill>
                  <a:schemeClr val="tx1"/>
                </a:solidFill>
                <a:latin typeface="Tahoma" panose="020B0604030504040204" pitchFamily="34" charset="0"/>
              </a:defRPr>
            </a:lvl4pPr>
            <a:lvl5pPr marL="2171700" indent="-342900">
              <a:defRPr sz="2000">
                <a:solidFill>
                  <a:schemeClr val="tx1"/>
                </a:solidFill>
                <a:latin typeface="Tahoma" panose="020B0604030504040204" pitchFamily="34" charset="0"/>
              </a:defRPr>
            </a:lvl5pPr>
            <a:lvl6pPr marL="2628900" indent="-342900" eaLnBrk="0" fontAlgn="base" hangingPunct="0">
              <a:spcBef>
                <a:spcPct val="0"/>
              </a:spcBef>
              <a:spcAft>
                <a:spcPct val="0"/>
              </a:spcAft>
              <a:defRPr sz="2000">
                <a:solidFill>
                  <a:schemeClr val="tx1"/>
                </a:solidFill>
                <a:latin typeface="Tahoma" panose="020B0604030504040204" pitchFamily="34" charset="0"/>
              </a:defRPr>
            </a:lvl6pPr>
            <a:lvl7pPr marL="3086100" indent="-342900" eaLnBrk="0" fontAlgn="base" hangingPunct="0">
              <a:spcBef>
                <a:spcPct val="0"/>
              </a:spcBef>
              <a:spcAft>
                <a:spcPct val="0"/>
              </a:spcAft>
              <a:defRPr sz="2000">
                <a:solidFill>
                  <a:schemeClr val="tx1"/>
                </a:solidFill>
                <a:latin typeface="Tahoma" panose="020B0604030504040204" pitchFamily="34" charset="0"/>
              </a:defRPr>
            </a:lvl7pPr>
            <a:lvl8pPr marL="3543300" indent="-342900" eaLnBrk="0" fontAlgn="base" hangingPunct="0">
              <a:spcBef>
                <a:spcPct val="0"/>
              </a:spcBef>
              <a:spcAft>
                <a:spcPct val="0"/>
              </a:spcAft>
              <a:defRPr sz="2000">
                <a:solidFill>
                  <a:schemeClr val="tx1"/>
                </a:solidFill>
                <a:latin typeface="Tahoma" panose="020B0604030504040204" pitchFamily="34" charset="0"/>
              </a:defRPr>
            </a:lvl8pPr>
            <a:lvl9pPr marL="4000500" indent="-342900" eaLnBrk="0" fontAlgn="base" hangingPunct="0">
              <a:spcBef>
                <a:spcPct val="0"/>
              </a:spcBef>
              <a:spcAft>
                <a:spcPct val="0"/>
              </a:spcAft>
              <a:defRPr sz="2000">
                <a:solidFill>
                  <a:schemeClr val="tx1"/>
                </a:solidFill>
                <a:latin typeface="Tahoma" panose="020B0604030504040204" pitchFamily="34" charset="0"/>
              </a:defRPr>
            </a:lvl9pPr>
          </a:lstStyle>
          <a:p>
            <a:r>
              <a:rPr lang="en-US" altLang="en-US" sz="1200" dirty="0">
                <a:latin typeface="+mn-lt"/>
              </a:rPr>
              <a:t>1. Remove from</a:t>
            </a:r>
          </a:p>
          <a:p>
            <a:r>
              <a:rPr lang="en-US" altLang="en-US" sz="1200" dirty="0" smtClean="0">
                <a:latin typeface="+mn-lt"/>
              </a:rPr>
              <a:t>ABCP</a:t>
            </a:r>
            <a:r>
              <a:rPr lang="en-US" altLang="en-US" sz="1200" dirty="0">
                <a:latin typeface="+mn-lt"/>
              </a:rPr>
              <a:t>.</a:t>
            </a:r>
          </a:p>
          <a:p>
            <a:endParaRPr lang="en-US" altLang="en-US" sz="1200" dirty="0">
              <a:latin typeface="+mn-lt"/>
            </a:endParaRPr>
          </a:p>
          <a:p>
            <a:r>
              <a:rPr lang="en-US" altLang="en-US" sz="1200" dirty="0">
                <a:latin typeface="+mn-lt"/>
              </a:rPr>
              <a:t>2. Lift Flag</a:t>
            </a:r>
          </a:p>
        </p:txBody>
      </p:sp>
      <p:sp>
        <p:nvSpPr>
          <p:cNvPr id="14394" name="Text Box 80"/>
          <p:cNvSpPr txBox="1">
            <a:spLocks noChangeArrowheads="1"/>
          </p:cNvSpPr>
          <p:nvPr/>
        </p:nvSpPr>
        <p:spPr bwMode="auto">
          <a:xfrm>
            <a:off x="6080125" y="492266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14395" name="Text Box 81"/>
          <p:cNvSpPr txBox="1">
            <a:spLocks noChangeArrowheads="1"/>
          </p:cNvSpPr>
          <p:nvPr/>
        </p:nvSpPr>
        <p:spPr bwMode="auto">
          <a:xfrm>
            <a:off x="6670784" y="4991698"/>
            <a:ext cx="262246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u="sng" dirty="0" smtClean="0">
                <a:latin typeface="+mn-lt"/>
              </a:rPr>
              <a:t>*** </a:t>
            </a:r>
            <a:r>
              <a:rPr lang="en-US" altLang="en-US" sz="1400" u="sng" dirty="0">
                <a:latin typeface="+mn-lt"/>
              </a:rPr>
              <a:t>Satisfactory Progress Is:</a:t>
            </a:r>
          </a:p>
          <a:p>
            <a:pPr>
              <a:spcBef>
                <a:spcPct val="0"/>
              </a:spcBef>
              <a:buClrTx/>
              <a:buSzTx/>
              <a:buFontTx/>
              <a:buNone/>
            </a:pPr>
            <a:r>
              <a:rPr lang="en-US" altLang="en-US" sz="1400" dirty="0">
                <a:latin typeface="+mn-lt"/>
              </a:rPr>
              <a:t> Loss Of 3 to 8 </a:t>
            </a:r>
            <a:r>
              <a:rPr lang="en-US" altLang="en-US" sz="1400" dirty="0" smtClean="0">
                <a:latin typeface="+mn-lt"/>
              </a:rPr>
              <a:t>Pounds or 1% Body Fat per month</a:t>
            </a:r>
            <a:endParaRPr lang="en-US" altLang="en-US" sz="1400" dirty="0">
              <a:latin typeface="+mn-lt"/>
            </a:endParaRPr>
          </a:p>
        </p:txBody>
      </p:sp>
      <p:sp>
        <p:nvSpPr>
          <p:cNvPr id="14396" name="Text Box 82"/>
          <p:cNvSpPr txBox="1">
            <a:spLocks noChangeArrowheads="1"/>
          </p:cNvSpPr>
          <p:nvPr/>
        </p:nvSpPr>
        <p:spPr bwMode="auto">
          <a:xfrm>
            <a:off x="3581400" y="3849510"/>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No</a:t>
            </a:r>
          </a:p>
        </p:txBody>
      </p:sp>
      <p:sp>
        <p:nvSpPr>
          <p:cNvPr id="14397" name="Text Box 83"/>
          <p:cNvSpPr txBox="1">
            <a:spLocks noChangeArrowheads="1"/>
          </p:cNvSpPr>
          <p:nvPr/>
        </p:nvSpPr>
        <p:spPr bwMode="auto">
          <a:xfrm>
            <a:off x="3565525" y="4916310"/>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latin typeface="+mn-lt"/>
              </a:rPr>
              <a:t>No</a:t>
            </a:r>
          </a:p>
        </p:txBody>
      </p:sp>
      <p:sp>
        <p:nvSpPr>
          <p:cNvPr id="64" name="TextBox 63"/>
          <p:cNvSpPr txBox="1"/>
          <p:nvPr/>
        </p:nvSpPr>
        <p:spPr>
          <a:xfrm>
            <a:off x="898497" y="1235527"/>
            <a:ext cx="2703444" cy="307777"/>
          </a:xfrm>
          <a:prstGeom prst="rect">
            <a:avLst/>
          </a:prstGeom>
          <a:noFill/>
        </p:spPr>
        <p:txBody>
          <a:bodyPr wrap="square" rtlCol="0">
            <a:spAutoFit/>
          </a:bodyPr>
          <a:lstStyle/>
          <a:p>
            <a:r>
              <a:rPr lang="en-US" sz="1400" dirty="0" smtClean="0">
                <a:solidFill>
                  <a:schemeClr val="bg1"/>
                </a:solidFill>
              </a:rPr>
              <a:t>Phase III Follow-up</a:t>
            </a:r>
            <a:endParaRPr lang="en-US" sz="1400" dirty="0">
              <a:solidFill>
                <a:schemeClr val="bg1"/>
              </a:solidFill>
            </a:endParaRPr>
          </a:p>
        </p:txBody>
      </p:sp>
      <p:sp>
        <p:nvSpPr>
          <p:cNvPr id="68" name="Rectangle 41"/>
          <p:cNvSpPr>
            <a:spLocks noChangeArrowheads="1"/>
          </p:cNvSpPr>
          <p:nvPr/>
        </p:nvSpPr>
        <p:spPr bwMode="auto">
          <a:xfrm>
            <a:off x="4636105" y="5373510"/>
            <a:ext cx="1444019"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5" name="TextBox 4"/>
          <p:cNvSpPr txBox="1"/>
          <p:nvPr/>
        </p:nvSpPr>
        <p:spPr>
          <a:xfrm>
            <a:off x="4617166" y="5458997"/>
            <a:ext cx="2164453" cy="276999"/>
          </a:xfrm>
          <a:prstGeom prst="rect">
            <a:avLst/>
          </a:prstGeom>
          <a:noFill/>
        </p:spPr>
        <p:txBody>
          <a:bodyPr wrap="square" rtlCol="0">
            <a:spAutoFit/>
          </a:bodyPr>
          <a:lstStyle/>
          <a:p>
            <a:r>
              <a:rPr lang="en-US" sz="1200" dirty="0" smtClean="0">
                <a:ea typeface="Tahoma" panose="020B0604030504040204" pitchFamily="34" charset="0"/>
                <a:cs typeface="Tahoma" panose="020B0604030504040204" pitchFamily="34" charset="0"/>
              </a:rPr>
              <a:t>Consider </a:t>
            </a:r>
            <a:r>
              <a:rPr lang="en-US" sz="1200" dirty="0" smtClean="0">
                <a:ea typeface="Tahoma" panose="020B0604030504040204" pitchFamily="34" charset="0"/>
                <a:cs typeface="Tahoma" panose="020B0604030504040204" pitchFamily="34" charset="0"/>
                <a:hlinkClick r:id="rId4" action="ppaction://hlinksldjump"/>
              </a:rPr>
              <a:t>Separation</a:t>
            </a:r>
            <a:endParaRPr lang="en-US" sz="1200" dirty="0">
              <a:ea typeface="Tahoma" panose="020B0604030504040204" pitchFamily="34" charset="0"/>
              <a:cs typeface="Tahoma" panose="020B0604030504040204" pitchFamily="34" charset="0"/>
            </a:endParaRPr>
          </a:p>
        </p:txBody>
      </p:sp>
      <p:sp>
        <p:nvSpPr>
          <p:cNvPr id="72" name="Text Box 62"/>
          <p:cNvSpPr txBox="1">
            <a:spLocks noChangeArrowheads="1"/>
          </p:cNvSpPr>
          <p:nvPr/>
        </p:nvSpPr>
        <p:spPr bwMode="auto">
          <a:xfrm>
            <a:off x="81060" y="2105254"/>
            <a:ext cx="908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smtClean="0">
                <a:latin typeface="+mn-lt"/>
              </a:rPr>
              <a:t>Enrollment </a:t>
            </a:r>
          </a:p>
          <a:p>
            <a:pPr algn="ctr">
              <a:spcBef>
                <a:spcPct val="0"/>
              </a:spcBef>
              <a:buClrTx/>
              <a:buSzTx/>
              <a:buFontTx/>
              <a:buNone/>
            </a:pPr>
            <a:r>
              <a:rPr lang="en-US" altLang="en-US" sz="1200" dirty="0" smtClean="0">
                <a:latin typeface="+mn-lt"/>
              </a:rPr>
              <a:t>into ABCP </a:t>
            </a:r>
            <a:endParaRPr lang="en-US" altLang="en-US" sz="1200" dirty="0">
              <a:latin typeface="+mn-lt"/>
            </a:endParaRPr>
          </a:p>
        </p:txBody>
      </p:sp>
      <p:sp>
        <p:nvSpPr>
          <p:cNvPr id="73" name="Text Box 62"/>
          <p:cNvSpPr txBox="1">
            <a:spLocks noChangeArrowheads="1"/>
          </p:cNvSpPr>
          <p:nvPr/>
        </p:nvSpPr>
        <p:spPr bwMode="auto">
          <a:xfrm>
            <a:off x="1638155" y="5337130"/>
            <a:ext cx="908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smtClean="0">
                <a:latin typeface="+mn-lt"/>
              </a:rPr>
              <a:t>Enrollment </a:t>
            </a:r>
          </a:p>
          <a:p>
            <a:pPr algn="ctr">
              <a:spcBef>
                <a:spcPct val="0"/>
              </a:spcBef>
              <a:buClrTx/>
              <a:buSzTx/>
              <a:buFontTx/>
              <a:buNone/>
            </a:pPr>
            <a:r>
              <a:rPr lang="en-US" altLang="en-US" sz="1200" dirty="0" smtClean="0">
                <a:latin typeface="+mn-lt"/>
              </a:rPr>
              <a:t>into ABCP </a:t>
            </a:r>
            <a:endParaRPr lang="en-US" altLang="en-US" sz="1200" dirty="0">
              <a:latin typeface="+mn-lt"/>
            </a:endParaRPr>
          </a:p>
        </p:txBody>
      </p:sp>
      <p:sp>
        <p:nvSpPr>
          <p:cNvPr id="75" name="Text Box 62"/>
          <p:cNvSpPr txBox="1">
            <a:spLocks noChangeArrowheads="1"/>
          </p:cNvSpPr>
          <p:nvPr/>
        </p:nvSpPr>
        <p:spPr bwMode="auto">
          <a:xfrm>
            <a:off x="5624182" y="3256185"/>
            <a:ext cx="908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smtClean="0">
                <a:latin typeface="+mn-lt"/>
              </a:rPr>
              <a:t>Enrollment </a:t>
            </a:r>
          </a:p>
          <a:p>
            <a:pPr algn="ctr">
              <a:spcBef>
                <a:spcPct val="0"/>
              </a:spcBef>
              <a:buClrTx/>
              <a:buSzTx/>
              <a:buFontTx/>
              <a:buNone/>
            </a:pPr>
            <a:r>
              <a:rPr lang="en-US" altLang="en-US" sz="1200" dirty="0" smtClean="0">
                <a:latin typeface="+mn-lt"/>
              </a:rPr>
              <a:t>into ABCP </a:t>
            </a:r>
            <a:endParaRPr lang="en-US" altLang="en-US" sz="1200" dirty="0">
              <a:latin typeface="+mn-lt"/>
            </a:endParaRPr>
          </a:p>
        </p:txBody>
      </p:sp>
      <p:sp>
        <p:nvSpPr>
          <p:cNvPr id="76" name="Right Arrow 75"/>
          <p:cNvSpPr/>
          <p:nvPr/>
        </p:nvSpPr>
        <p:spPr>
          <a:xfrm>
            <a:off x="1219200" y="1059903"/>
            <a:ext cx="7107788" cy="643198"/>
          </a:xfrm>
          <a:prstGeom prst="rightArrow">
            <a:avLst>
              <a:gd name="adj1" fmla="val 43022"/>
              <a:gd name="adj2" fmla="val 45042"/>
            </a:avLst>
          </a:prstGeom>
          <a:solidFill>
            <a:srgbClr val="7A0000"/>
          </a:solidFill>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endParaRPr lang="en-US" sz="2000" b="1" dirty="0">
              <a:solidFill>
                <a:prstClr val="white"/>
              </a:solidFill>
              <a:cs typeface="Arial" pitchFamily="34" charset="0"/>
            </a:endParaRPr>
          </a:p>
        </p:txBody>
      </p:sp>
      <p:sp>
        <p:nvSpPr>
          <p:cNvPr id="7" name="TextBox 6"/>
          <p:cNvSpPr txBox="1"/>
          <p:nvPr/>
        </p:nvSpPr>
        <p:spPr>
          <a:xfrm>
            <a:off x="2637431" y="1165485"/>
            <a:ext cx="2248894" cy="369332"/>
          </a:xfrm>
          <a:prstGeom prst="rect">
            <a:avLst/>
          </a:prstGeom>
          <a:noFill/>
        </p:spPr>
        <p:txBody>
          <a:bodyPr wrap="square" rtlCol="0">
            <a:spAutoFit/>
          </a:body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Phase III: Follow-up</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3" name="Right Arrow 62"/>
          <p:cNvSpPr/>
          <p:nvPr/>
        </p:nvSpPr>
        <p:spPr>
          <a:xfrm>
            <a:off x="4279513" y="4734719"/>
            <a:ext cx="2248917" cy="663220"/>
          </a:xfrm>
          <a:prstGeom prst="rightArrow">
            <a:avLst>
              <a:gd name="adj1" fmla="val 43022"/>
              <a:gd name="adj2" fmla="val 45042"/>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lstStyle/>
          <a:p>
            <a:pPr algn="ctr" eaLnBrk="1" hangingPunct="1">
              <a:defRPr/>
            </a:pPr>
            <a:endParaRPr lang="en-US" sz="2000" b="1" dirty="0">
              <a:solidFill>
                <a:prstClr val="white"/>
              </a:solidFill>
              <a:cs typeface="Arial" pitchFamily="34" charset="0"/>
            </a:endParaRPr>
          </a:p>
        </p:txBody>
      </p:sp>
      <p:sp>
        <p:nvSpPr>
          <p:cNvPr id="2" name="TextBox 1"/>
          <p:cNvSpPr txBox="1"/>
          <p:nvPr/>
        </p:nvSpPr>
        <p:spPr>
          <a:xfrm>
            <a:off x="4213738" y="4877399"/>
            <a:ext cx="2304359" cy="369332"/>
          </a:xfrm>
          <a:prstGeom prst="rect">
            <a:avLst/>
          </a:prstGeom>
          <a:noFill/>
        </p:spPr>
        <p:txBody>
          <a:bodyPr wrap="square" rtlCol="0">
            <a:spAutoFit/>
          </a:bodyPr>
          <a:lstStyle/>
          <a:p>
            <a:r>
              <a:rPr lang="en-US" dirty="0" smtClean="0">
                <a:solidFill>
                  <a:schemeClr val="bg1"/>
                </a:solidFill>
                <a:ea typeface="Tahoma" panose="020B0604030504040204" pitchFamily="34" charset="0"/>
                <a:cs typeface="Tahoma" panose="020B0604030504040204" pitchFamily="34" charset="0"/>
              </a:rPr>
              <a:t>Phase IV: Separation</a:t>
            </a:r>
            <a:endParaRPr lang="en-US" dirty="0">
              <a:solidFill>
                <a:schemeClr val="bg1"/>
              </a:solidFill>
              <a:ea typeface="Tahoma" panose="020B0604030504040204" pitchFamily="34" charset="0"/>
              <a:cs typeface="Tahoma" panose="020B0604030504040204" pitchFamily="34" charset="0"/>
            </a:endParaRPr>
          </a:p>
        </p:txBody>
      </p:sp>
      <p:sp>
        <p:nvSpPr>
          <p:cNvPr id="65" name="Oval 8"/>
          <p:cNvSpPr>
            <a:spLocks noChangeArrowheads="1"/>
          </p:cNvSpPr>
          <p:nvPr/>
        </p:nvSpPr>
        <p:spPr bwMode="auto">
          <a:xfrm>
            <a:off x="5602101" y="3030360"/>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sp>
        <p:nvSpPr>
          <p:cNvPr id="74" name="Oval 8"/>
          <p:cNvSpPr>
            <a:spLocks noChangeArrowheads="1"/>
          </p:cNvSpPr>
          <p:nvPr/>
        </p:nvSpPr>
        <p:spPr bwMode="auto">
          <a:xfrm>
            <a:off x="1605515" y="5125049"/>
            <a:ext cx="9144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000">
              <a:latin typeface="+mn-lt"/>
            </a:endParaRPr>
          </a:p>
        </p:txBody>
      </p:sp>
      <p:cxnSp>
        <p:nvCxnSpPr>
          <p:cNvPr id="10" name="Elbow Connector 9"/>
          <p:cNvCxnSpPr/>
          <p:nvPr/>
        </p:nvCxnSpPr>
        <p:spPr>
          <a:xfrm>
            <a:off x="4213026" y="3536624"/>
            <a:ext cx="435174" cy="42559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89201" y="4998595"/>
            <a:ext cx="0" cy="1097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Rectangle 2"/>
          <p:cNvSpPr>
            <a:spLocks noGrp="1" noChangeArrowheads="1"/>
          </p:cNvSpPr>
          <p:nvPr>
            <p:ph type="title"/>
          </p:nvPr>
        </p:nvSpPr>
        <p:spPr/>
        <p:txBody>
          <a:bodyPr>
            <a:normAutofit fontScale="90000"/>
          </a:bodyPr>
          <a:lstStyle/>
          <a:p>
            <a:r>
              <a:rPr lang="en-US" altLang="en-US" dirty="0"/>
              <a:t>Army Body Composition Program</a:t>
            </a:r>
            <a:r>
              <a:rPr lang="en-US" altLang="en-US" b="1" dirty="0" smtClean="0"/>
              <a:t/>
            </a:r>
            <a:br>
              <a:rPr lang="en-US" altLang="en-US" b="1" dirty="0" smtClean="0"/>
            </a:br>
            <a:r>
              <a:rPr lang="en-US" altLang="en-US" b="1" dirty="0" smtClean="0"/>
              <a:t>Screening Process </a:t>
            </a:r>
          </a:p>
        </p:txBody>
      </p:sp>
      <p:sp>
        <p:nvSpPr>
          <p:cNvPr id="22" name="Rectangle 21"/>
          <p:cNvSpPr/>
          <p:nvPr/>
        </p:nvSpPr>
        <p:spPr>
          <a:xfrm>
            <a:off x="3256977" y="2006469"/>
            <a:ext cx="929261" cy="646331"/>
          </a:xfrm>
          <a:prstGeom prst="rect">
            <a:avLst/>
          </a:prstGeom>
        </p:spPr>
        <p:txBody>
          <a:bodyPr wrap="square">
            <a:spAutoFit/>
          </a:bodyPr>
          <a:lstStyle/>
          <a:p>
            <a:pPr>
              <a:spcBef>
                <a:spcPct val="0"/>
              </a:spcBef>
              <a:buClrTx/>
              <a:buSzTx/>
              <a:buFontTx/>
              <a:buNone/>
            </a:pPr>
            <a:r>
              <a:rPr lang="en-US" altLang="en-US" sz="1200" dirty="0"/>
              <a:t>Sat ***</a:t>
            </a:r>
          </a:p>
          <a:p>
            <a:pPr>
              <a:spcBef>
                <a:spcPct val="0"/>
              </a:spcBef>
              <a:buClrTx/>
              <a:buSzTx/>
              <a:buFontTx/>
              <a:buNone/>
            </a:pPr>
            <a:r>
              <a:rPr lang="en-US" altLang="en-US" sz="1200" dirty="0"/>
              <a:t>Progress In</a:t>
            </a:r>
          </a:p>
          <a:p>
            <a:pPr>
              <a:spcBef>
                <a:spcPct val="0"/>
              </a:spcBef>
              <a:buClrTx/>
              <a:buSzTx/>
              <a:buFontTx/>
              <a:buNone/>
            </a:pPr>
            <a:r>
              <a:rPr lang="en-US" altLang="en-US" sz="1200" dirty="0"/>
              <a:t>6 Months</a:t>
            </a:r>
          </a:p>
        </p:txBody>
      </p:sp>
    </p:spTree>
    <p:extLst>
      <p:ext uri="{BB962C8B-B14F-4D97-AF65-F5344CB8AC3E}">
        <p14:creationId xmlns:p14="http://schemas.microsoft.com/office/powerpoint/2010/main" val="3556313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Requirements</a:t>
            </a:r>
            <a:endParaRPr lang="en-US" dirty="0"/>
          </a:p>
        </p:txBody>
      </p:sp>
      <p:sp>
        <p:nvSpPr>
          <p:cNvPr id="3" name="Slide Number Placeholder 2"/>
          <p:cNvSpPr>
            <a:spLocks noGrp="1"/>
          </p:cNvSpPr>
          <p:nvPr>
            <p:ph type="sldNum" sz="quarter" idx="12"/>
          </p:nvPr>
        </p:nvSpPr>
        <p:spPr>
          <a:xfrm>
            <a:off x="8069452" y="4716379"/>
            <a:ext cx="2133600" cy="365125"/>
          </a:xfrm>
        </p:spPr>
        <p:txBody>
          <a:bodyPr/>
          <a:lstStyle/>
          <a:p>
            <a:fld id="{41386D80-51F5-49D3-844B-55FFEB825B07}" type="slidenum">
              <a:rPr lang="en-US" smtClean="0">
                <a:solidFill>
                  <a:prstClr val="black">
                    <a:tint val="75000"/>
                  </a:prstClr>
                </a:solidFill>
              </a:rPr>
              <a:pPr/>
              <a:t>16</a:t>
            </a:fld>
            <a:endParaRPr lang="en-US" dirty="0">
              <a:solidFill>
                <a:prstClr val="black">
                  <a:tint val="75000"/>
                </a:prstClr>
              </a:solidFill>
            </a:endParaRPr>
          </a:p>
        </p:txBody>
      </p:sp>
      <p:sp>
        <p:nvSpPr>
          <p:cNvPr id="4" name="Content Placeholder 3"/>
          <p:cNvSpPr>
            <a:spLocks noGrp="1"/>
          </p:cNvSpPr>
          <p:nvPr>
            <p:ph idx="1"/>
          </p:nvPr>
        </p:nvSpPr>
        <p:spPr/>
        <p:txBody>
          <a:bodyPr/>
          <a:lstStyle/>
          <a:p>
            <a:r>
              <a:rPr lang="en-US" b="1" dirty="0" smtClean="0"/>
              <a:t>Commanders must maintain an ABCP file at the unit on each Soldier enrolled in the program. Each file must include, at a minimum, the following for each enrollment:</a:t>
            </a:r>
          </a:p>
          <a:p>
            <a:pPr marL="0" indent="0">
              <a:buNone/>
            </a:pPr>
            <a:endParaRPr lang="en-US" dirty="0" smtClean="0"/>
          </a:p>
          <a:p>
            <a:pPr marL="0" indent="0">
              <a:buNone/>
            </a:pPr>
            <a:endParaRPr lang="en-US" dirty="0"/>
          </a:p>
        </p:txBody>
      </p:sp>
      <p:sp>
        <p:nvSpPr>
          <p:cNvPr id="6" name="Snip and Round Single Corner Rectangle 5"/>
          <p:cNvSpPr/>
          <p:nvPr/>
        </p:nvSpPr>
        <p:spPr>
          <a:xfrm>
            <a:off x="798095" y="4458369"/>
            <a:ext cx="1122947" cy="770021"/>
          </a:xfrm>
          <a:prstGeom prst="snip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033337" y="3667139"/>
            <a:ext cx="1419907" cy="681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85211" y="5355390"/>
            <a:ext cx="1419907" cy="818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3"/>
          <p:cNvSpPr txBox="1">
            <a:spLocks/>
          </p:cNvSpPr>
          <p:nvPr/>
        </p:nvSpPr>
        <p:spPr>
          <a:xfrm>
            <a:off x="3453244" y="3561167"/>
            <a:ext cx="5041414" cy="194929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600" dirty="0" smtClean="0"/>
              <a:t>DA Form 268 initiating flagging action</a:t>
            </a:r>
          </a:p>
          <a:p>
            <a:r>
              <a:rPr lang="en-US" sz="5600" dirty="0" smtClean="0"/>
              <a:t>DA Form 5500 or DA Form 5501 from enrollment and each monthly assessment</a:t>
            </a:r>
          </a:p>
          <a:p>
            <a:r>
              <a:rPr lang="en-US" sz="5600" dirty="0" smtClean="0"/>
              <a:t>Notification counseling</a:t>
            </a:r>
          </a:p>
          <a:p>
            <a:r>
              <a:rPr lang="en-US" sz="5600" dirty="0" smtClean="0"/>
              <a:t>Soldier Action Plan</a:t>
            </a:r>
          </a:p>
          <a:p>
            <a:r>
              <a:rPr lang="en-US" sz="5600" dirty="0" smtClean="0"/>
              <a:t>Nutrition counseling results memorandum (AC and RC on active duty only)</a:t>
            </a:r>
          </a:p>
          <a:p>
            <a:r>
              <a:rPr lang="en-US" sz="5600" dirty="0" smtClean="0"/>
              <a:t>Medical evaluation request memorandum(s),  if indicated </a:t>
            </a:r>
            <a:r>
              <a:rPr lang="en-US" sz="5600" dirty="0"/>
              <a:t>(AC and RC on active duty only)</a:t>
            </a:r>
          </a:p>
          <a:p>
            <a:r>
              <a:rPr lang="en-US" sz="5600" dirty="0" smtClean="0"/>
              <a:t>Medical evaluation results, if indicated </a:t>
            </a:r>
            <a:r>
              <a:rPr lang="en-US" sz="5600" dirty="0"/>
              <a:t>(AC and RC on active duty only)</a:t>
            </a:r>
          </a:p>
          <a:p>
            <a:r>
              <a:rPr lang="en-US" sz="5600" dirty="0" smtClean="0"/>
              <a:t>Release from ABCP counseling memorandum from the unit commander</a:t>
            </a:r>
          </a:p>
          <a:p>
            <a:r>
              <a:rPr lang="en-US" sz="5600" dirty="0" smtClean="0"/>
              <a:t>Copy of DA Form 3349 (Physical Profile), in indicated</a:t>
            </a:r>
          </a:p>
          <a:p>
            <a:pPr marL="0" indent="0">
              <a:buFont typeface="Arial" pitchFamily="34" charset="0"/>
              <a:buNone/>
            </a:pPr>
            <a:endParaRPr lang="en-US" dirty="0" smtClean="0"/>
          </a:p>
          <a:p>
            <a:pPr marL="0" indent="0">
              <a:buFont typeface="Arial" pitchFamily="34" charset="0"/>
              <a:buNone/>
            </a:pPr>
            <a:endParaRPr lang="en-US" dirty="0"/>
          </a:p>
        </p:txBody>
      </p:sp>
    </p:spTree>
    <p:extLst>
      <p:ext uri="{BB962C8B-B14F-4D97-AF65-F5344CB8AC3E}">
        <p14:creationId xmlns:p14="http://schemas.microsoft.com/office/powerpoint/2010/main" val="338448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smtClean="0"/>
              <a:t>Conclusion</a:t>
            </a:r>
            <a:endParaRPr lang="en-US" altLang="en-US" dirty="0">
              <a:solidFill>
                <a:srgbClr val="009900"/>
              </a:solidFill>
            </a:endParaRPr>
          </a:p>
        </p:txBody>
      </p:sp>
      <p:sp>
        <p:nvSpPr>
          <p:cNvPr id="105475" name="Rectangle 3"/>
          <p:cNvSpPr>
            <a:spLocks noGrp="1" noChangeArrowheads="1"/>
          </p:cNvSpPr>
          <p:nvPr>
            <p:ph type="body" idx="1"/>
          </p:nvPr>
        </p:nvSpPr>
        <p:spPr>
          <a:xfrm>
            <a:off x="533400" y="2133600"/>
            <a:ext cx="8229600" cy="2819400"/>
          </a:xfrm>
        </p:spPr>
        <p:txBody>
          <a:bodyPr/>
          <a:lstStyle/>
          <a:p>
            <a:pPr>
              <a:lnSpc>
                <a:spcPct val="90000"/>
              </a:lnSpc>
              <a:buFontTx/>
              <a:buNone/>
            </a:pPr>
            <a:r>
              <a:rPr lang="en-US" altLang="en-US" dirty="0"/>
              <a:t>-It is up to each individual </a:t>
            </a:r>
            <a:r>
              <a:rPr lang="en-US" altLang="en-US" dirty="0" smtClean="0"/>
              <a:t>Soldier </a:t>
            </a:r>
            <a:r>
              <a:rPr lang="en-US" altLang="en-US" dirty="0"/>
              <a:t>to meet the standards but as </a:t>
            </a:r>
            <a:r>
              <a:rPr lang="en-US" altLang="en-US" dirty="0" smtClean="0"/>
              <a:t>leaders </a:t>
            </a:r>
            <a:r>
              <a:rPr lang="en-US" altLang="en-US" dirty="0"/>
              <a:t>it is up to us to provide educational and other motivational programs to encourage </a:t>
            </a:r>
            <a:r>
              <a:rPr lang="en-US" altLang="en-US" dirty="0" smtClean="0"/>
              <a:t>SMs </a:t>
            </a:r>
            <a:r>
              <a:rPr lang="en-US" altLang="en-US" dirty="0"/>
              <a:t>to attain and maintain proper weight and body fat standards.</a:t>
            </a:r>
          </a:p>
        </p:txBody>
      </p:sp>
    </p:spTree>
    <p:extLst>
      <p:ext uri="{BB962C8B-B14F-4D97-AF65-F5344CB8AC3E}">
        <p14:creationId xmlns:p14="http://schemas.microsoft.com/office/powerpoint/2010/main" val="1346713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2286000"/>
            <a:ext cx="7772400" cy="1143000"/>
          </a:xfrm>
        </p:spPr>
        <p:txBody>
          <a:bodyPr anchor="ctr">
            <a:normAutofit/>
          </a:bodyPr>
          <a:lstStyle/>
          <a:p>
            <a:r>
              <a:rPr lang="en-US" sz="4400" dirty="0" smtClean="0"/>
              <a:t> Questions?</a:t>
            </a:r>
            <a:endParaRPr lang="en-US" altLang="en-US" sz="4400" b="1" dirty="0">
              <a:solidFill>
                <a:srgbClr val="009900"/>
              </a:solidFill>
            </a:endParaRPr>
          </a:p>
        </p:txBody>
      </p:sp>
    </p:spTree>
    <p:extLst>
      <p:ext uri="{BB962C8B-B14F-4D97-AF65-F5344CB8AC3E}">
        <p14:creationId xmlns:p14="http://schemas.microsoft.com/office/powerpoint/2010/main" val="4246313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66165" y="4677633"/>
            <a:ext cx="2252943" cy="1631537"/>
          </a:xfrm>
          <a:prstGeom prst="rect">
            <a:avLst/>
          </a:prstGeom>
        </p:spPr>
        <p:txBody>
          <a:bodyPr vert="horz" wrap="square" lIns="0" tIns="0" rIns="0" bIns="0" rtlCol="0">
            <a:spAutoFit/>
          </a:bodyPr>
          <a:lstStyle/>
          <a:p>
            <a:pPr marL="10646" marR="4483" indent="1121" algn="ctr">
              <a:lnSpc>
                <a:spcPct val="143400"/>
              </a:lnSpc>
            </a:pPr>
            <a:r>
              <a:rPr sz="1059" b="1" dirty="0">
                <a:latin typeface="Arial Narrow"/>
                <a:cs typeface="Arial Narrow"/>
              </a:rPr>
              <a:t>Promo</a:t>
            </a:r>
            <a:r>
              <a:rPr sz="1059" b="1" spc="-9" dirty="0">
                <a:latin typeface="Arial Narrow"/>
                <a:cs typeface="Arial Narrow"/>
              </a:rPr>
              <a:t>t</a:t>
            </a:r>
            <a:r>
              <a:rPr sz="1059" b="1" dirty="0">
                <a:latin typeface="Arial Narrow"/>
                <a:cs typeface="Arial Narrow"/>
              </a:rPr>
              <a:t>ing  en</a:t>
            </a:r>
            <a:r>
              <a:rPr sz="1059" b="1" spc="-4" dirty="0">
                <a:latin typeface="Arial Narrow"/>
                <a:cs typeface="Arial Narrow"/>
              </a:rPr>
              <a:t>h</a:t>
            </a:r>
            <a:r>
              <a:rPr sz="1059" b="1" dirty="0">
                <a:latin typeface="Arial Narrow"/>
                <a:cs typeface="Arial Narrow"/>
              </a:rPr>
              <a:t>an</a:t>
            </a:r>
            <a:r>
              <a:rPr sz="1059" b="1" spc="-13" dirty="0">
                <a:latin typeface="Arial Narrow"/>
                <a:cs typeface="Arial Narrow"/>
              </a:rPr>
              <a:t>c</a:t>
            </a:r>
            <a:r>
              <a:rPr sz="1059" b="1" dirty="0">
                <a:latin typeface="Arial Narrow"/>
                <a:cs typeface="Arial Narrow"/>
              </a:rPr>
              <a:t>ed and</a:t>
            </a:r>
            <a:r>
              <a:rPr sz="1059" b="1" spc="-13" dirty="0">
                <a:latin typeface="Arial Narrow"/>
                <a:cs typeface="Arial Narrow"/>
              </a:rPr>
              <a:t> </a:t>
            </a:r>
            <a:r>
              <a:rPr sz="1059" b="1" dirty="0">
                <a:latin typeface="Arial Narrow"/>
                <a:cs typeface="Arial Narrow"/>
              </a:rPr>
              <a:t>sustained healt</a:t>
            </a:r>
            <a:r>
              <a:rPr sz="1059" b="1" spc="-4" dirty="0">
                <a:latin typeface="Arial Narrow"/>
                <a:cs typeface="Arial Narrow"/>
              </a:rPr>
              <a:t>h</a:t>
            </a:r>
            <a:r>
              <a:rPr sz="1059" b="1" dirty="0">
                <a:latin typeface="Arial Narrow"/>
                <a:cs typeface="Arial Narrow"/>
              </a:rPr>
              <a:t>y li</a:t>
            </a:r>
            <a:r>
              <a:rPr sz="1059" b="1" spc="-13" dirty="0">
                <a:latin typeface="Arial Narrow"/>
                <a:cs typeface="Arial Narrow"/>
              </a:rPr>
              <a:t>f</a:t>
            </a:r>
            <a:r>
              <a:rPr sz="1059" b="1" dirty="0">
                <a:latin typeface="Arial Narrow"/>
                <a:cs typeface="Arial Narrow"/>
              </a:rPr>
              <a:t>es</a:t>
            </a:r>
            <a:r>
              <a:rPr sz="1059" b="1" spc="-4" dirty="0">
                <a:latin typeface="Arial Narrow"/>
                <a:cs typeface="Arial Narrow"/>
              </a:rPr>
              <a:t>t</a:t>
            </a:r>
            <a:r>
              <a:rPr sz="1059" b="1" dirty="0">
                <a:latin typeface="Arial Narrow"/>
                <a:cs typeface="Arial Narrow"/>
              </a:rPr>
              <a:t>y</a:t>
            </a:r>
            <a:r>
              <a:rPr sz="1059" b="1" spc="-9" dirty="0">
                <a:latin typeface="Arial Narrow"/>
                <a:cs typeface="Arial Narrow"/>
              </a:rPr>
              <a:t>l</a:t>
            </a:r>
            <a:r>
              <a:rPr sz="1059" b="1" dirty="0">
                <a:latin typeface="Arial Narrow"/>
                <a:cs typeface="Arial Narrow"/>
              </a:rPr>
              <a:t>es f</a:t>
            </a:r>
            <a:r>
              <a:rPr sz="1059" b="1" spc="-4" dirty="0">
                <a:latin typeface="Arial Narrow"/>
                <a:cs typeface="Arial Narrow"/>
              </a:rPr>
              <a:t>o</a:t>
            </a:r>
            <a:r>
              <a:rPr sz="1059" b="1" dirty="0">
                <a:latin typeface="Arial Narrow"/>
                <a:cs typeface="Arial Narrow"/>
              </a:rPr>
              <a:t>r t</a:t>
            </a:r>
            <a:r>
              <a:rPr sz="1059" b="1" spc="-4" dirty="0">
                <a:latin typeface="Arial Narrow"/>
                <a:cs typeface="Arial Narrow"/>
              </a:rPr>
              <a:t>h</a:t>
            </a:r>
            <a:r>
              <a:rPr sz="1059" b="1" dirty="0">
                <a:latin typeface="Arial Narrow"/>
                <a:cs typeface="Arial Narrow"/>
              </a:rPr>
              <a:t>e </a:t>
            </a:r>
            <a:r>
              <a:rPr sz="1059" b="1" spc="-13" dirty="0">
                <a:latin typeface="Arial Narrow"/>
                <a:cs typeface="Arial Narrow"/>
              </a:rPr>
              <a:t>F</a:t>
            </a:r>
            <a:r>
              <a:rPr sz="1059" b="1" dirty="0">
                <a:latin typeface="Arial Narrow"/>
                <a:cs typeface="Arial Narrow"/>
              </a:rPr>
              <a:t>ort</a:t>
            </a:r>
            <a:r>
              <a:rPr sz="1059" b="1" spc="-9" dirty="0">
                <a:latin typeface="Arial Narrow"/>
                <a:cs typeface="Arial Narrow"/>
              </a:rPr>
              <a:t> </a:t>
            </a:r>
            <a:r>
              <a:rPr sz="1059" b="1" dirty="0">
                <a:latin typeface="Arial Narrow"/>
                <a:cs typeface="Arial Narrow"/>
              </a:rPr>
              <a:t>Bragg comm</a:t>
            </a:r>
            <a:r>
              <a:rPr sz="1059" b="1" spc="-9" dirty="0">
                <a:latin typeface="Arial Narrow"/>
                <a:cs typeface="Arial Narrow"/>
              </a:rPr>
              <a:t>u</a:t>
            </a:r>
            <a:r>
              <a:rPr sz="1059" b="1" dirty="0">
                <a:latin typeface="Arial Narrow"/>
                <a:cs typeface="Arial Narrow"/>
              </a:rPr>
              <a:t>ni</a:t>
            </a:r>
            <a:r>
              <a:rPr sz="1059" b="1" spc="-4" dirty="0">
                <a:latin typeface="Arial Narrow"/>
                <a:cs typeface="Arial Narrow"/>
              </a:rPr>
              <a:t>t</a:t>
            </a:r>
            <a:r>
              <a:rPr sz="1059" b="1" dirty="0">
                <a:latin typeface="Arial Narrow"/>
                <a:cs typeface="Arial Narrow"/>
              </a:rPr>
              <a:t>y.  The</a:t>
            </a:r>
            <a:r>
              <a:rPr sz="1059" b="1" spc="-13" dirty="0">
                <a:latin typeface="Arial Narrow"/>
                <a:cs typeface="Arial Narrow"/>
              </a:rPr>
              <a:t> </a:t>
            </a:r>
            <a:r>
              <a:rPr sz="1059" b="1" dirty="0">
                <a:latin typeface="Arial Narrow"/>
                <a:cs typeface="Arial Narrow"/>
              </a:rPr>
              <a:t>Army</a:t>
            </a:r>
            <a:r>
              <a:rPr sz="1059" b="1" spc="-4" dirty="0">
                <a:latin typeface="Arial Narrow"/>
                <a:cs typeface="Arial Narrow"/>
              </a:rPr>
              <a:t> </a:t>
            </a:r>
            <a:r>
              <a:rPr sz="1059" b="1" spc="-18" dirty="0">
                <a:latin typeface="Arial Narrow"/>
                <a:cs typeface="Arial Narrow"/>
              </a:rPr>
              <a:t>W</a:t>
            </a:r>
            <a:r>
              <a:rPr sz="1059" b="1" dirty="0">
                <a:latin typeface="Arial Narrow"/>
                <a:cs typeface="Arial Narrow"/>
              </a:rPr>
              <a:t>ellne</a:t>
            </a:r>
            <a:r>
              <a:rPr sz="1059" b="1" spc="-9" dirty="0">
                <a:latin typeface="Arial Narrow"/>
                <a:cs typeface="Arial Narrow"/>
              </a:rPr>
              <a:t>s</a:t>
            </a:r>
            <a:r>
              <a:rPr sz="1059" b="1" dirty="0">
                <a:latin typeface="Arial Narrow"/>
                <a:cs typeface="Arial Narrow"/>
              </a:rPr>
              <a:t>s </a:t>
            </a:r>
            <a:r>
              <a:rPr sz="1059" b="1" spc="4" dirty="0">
                <a:latin typeface="Arial Narrow"/>
                <a:cs typeface="Arial Narrow"/>
              </a:rPr>
              <a:t> </a:t>
            </a:r>
            <a:r>
              <a:rPr sz="1059" b="1" spc="-4" dirty="0">
                <a:latin typeface="Arial Narrow"/>
                <a:cs typeface="Arial Narrow"/>
              </a:rPr>
              <a:t>C</a:t>
            </a:r>
            <a:r>
              <a:rPr sz="1059" b="1" dirty="0">
                <a:latin typeface="Arial Narrow"/>
                <a:cs typeface="Arial Narrow"/>
              </a:rPr>
              <a:t>en</a:t>
            </a:r>
            <a:r>
              <a:rPr sz="1059" b="1" spc="-9" dirty="0">
                <a:latin typeface="Arial Narrow"/>
                <a:cs typeface="Arial Narrow"/>
              </a:rPr>
              <a:t>te</a:t>
            </a:r>
            <a:r>
              <a:rPr sz="1059" b="1" dirty="0">
                <a:latin typeface="Arial Narrow"/>
                <a:cs typeface="Arial Narrow"/>
              </a:rPr>
              <a:t>r is dedica</a:t>
            </a:r>
            <a:r>
              <a:rPr sz="1059" b="1" spc="-4" dirty="0">
                <a:latin typeface="Arial Narrow"/>
                <a:cs typeface="Arial Narrow"/>
              </a:rPr>
              <a:t>t</a:t>
            </a:r>
            <a:r>
              <a:rPr sz="1059" b="1" dirty="0">
                <a:latin typeface="Arial Narrow"/>
                <a:cs typeface="Arial Narrow"/>
              </a:rPr>
              <a:t>ed </a:t>
            </a:r>
            <a:r>
              <a:rPr sz="1059" b="1" spc="-4" dirty="0">
                <a:latin typeface="Arial Narrow"/>
                <a:cs typeface="Arial Narrow"/>
              </a:rPr>
              <a:t>t</a:t>
            </a:r>
            <a:r>
              <a:rPr sz="1059" b="1" dirty="0">
                <a:latin typeface="Arial Narrow"/>
                <a:cs typeface="Arial Narrow"/>
              </a:rPr>
              <a:t>o</a:t>
            </a:r>
            <a:r>
              <a:rPr sz="1059" b="1" spc="-13" dirty="0">
                <a:latin typeface="Arial Narrow"/>
                <a:cs typeface="Arial Narrow"/>
              </a:rPr>
              <a:t> </a:t>
            </a:r>
            <a:r>
              <a:rPr sz="1059" b="1" dirty="0">
                <a:latin typeface="Arial Narrow"/>
                <a:cs typeface="Arial Narrow"/>
              </a:rPr>
              <a:t>en</a:t>
            </a:r>
            <a:r>
              <a:rPr sz="1059" b="1" spc="-4" dirty="0">
                <a:latin typeface="Arial Narrow"/>
                <a:cs typeface="Arial Narrow"/>
              </a:rPr>
              <a:t>h</a:t>
            </a:r>
            <a:r>
              <a:rPr sz="1059" b="1" dirty="0">
                <a:latin typeface="Arial Narrow"/>
                <a:cs typeface="Arial Narrow"/>
              </a:rPr>
              <a:t>ancing </a:t>
            </a:r>
            <a:r>
              <a:rPr sz="1059" b="1" spc="-4" dirty="0">
                <a:latin typeface="Arial Narrow"/>
                <a:cs typeface="Arial Narrow"/>
              </a:rPr>
              <a:t>t</a:t>
            </a:r>
            <a:r>
              <a:rPr sz="1059" b="1" spc="-13" dirty="0">
                <a:latin typeface="Arial Narrow"/>
                <a:cs typeface="Arial Narrow"/>
              </a:rPr>
              <a:t>h</a:t>
            </a:r>
            <a:r>
              <a:rPr sz="1059" b="1" dirty="0">
                <a:latin typeface="Arial Narrow"/>
                <a:cs typeface="Arial Narrow"/>
              </a:rPr>
              <a:t>e “s</a:t>
            </a:r>
            <a:r>
              <a:rPr sz="1059" b="1" spc="-9" dirty="0">
                <a:latin typeface="Arial Narrow"/>
                <a:cs typeface="Arial Narrow"/>
              </a:rPr>
              <a:t>y</a:t>
            </a:r>
            <a:r>
              <a:rPr sz="1059" b="1" dirty="0">
                <a:latin typeface="Arial Narrow"/>
                <a:cs typeface="Arial Narrow"/>
              </a:rPr>
              <a:t>s</a:t>
            </a:r>
            <a:r>
              <a:rPr sz="1059" b="1" spc="-4" dirty="0">
                <a:latin typeface="Arial Narrow"/>
                <a:cs typeface="Arial Narrow"/>
              </a:rPr>
              <a:t>t</a:t>
            </a:r>
            <a:r>
              <a:rPr sz="1059" b="1" dirty="0">
                <a:latin typeface="Arial Narrow"/>
                <a:cs typeface="Arial Narrow"/>
              </a:rPr>
              <a:t>em f</a:t>
            </a:r>
            <a:r>
              <a:rPr sz="1059" b="1" spc="-4" dirty="0">
                <a:latin typeface="Arial Narrow"/>
                <a:cs typeface="Arial Narrow"/>
              </a:rPr>
              <a:t>o</a:t>
            </a:r>
            <a:r>
              <a:rPr sz="1059" b="1" dirty="0">
                <a:latin typeface="Arial Narrow"/>
                <a:cs typeface="Arial Narrow"/>
              </a:rPr>
              <a:t>r healt</a:t>
            </a:r>
            <a:r>
              <a:rPr sz="1059" b="1" spc="-4" dirty="0">
                <a:latin typeface="Arial Narrow"/>
                <a:cs typeface="Arial Narrow"/>
              </a:rPr>
              <a:t>h</a:t>
            </a:r>
            <a:r>
              <a:rPr sz="1059" b="1" dirty="0">
                <a:latin typeface="Arial Narrow"/>
                <a:cs typeface="Arial Narrow"/>
              </a:rPr>
              <a:t>”-</a:t>
            </a:r>
            <a:r>
              <a:rPr sz="1059" b="1" spc="-4" dirty="0">
                <a:latin typeface="Arial Narrow"/>
                <a:cs typeface="Arial Narrow"/>
              </a:rPr>
              <a:t> </a:t>
            </a:r>
            <a:r>
              <a:rPr sz="1059" b="1" dirty="0">
                <a:latin typeface="Arial Narrow"/>
                <a:cs typeface="Arial Narrow"/>
              </a:rPr>
              <a:t>lowering</a:t>
            </a:r>
            <a:r>
              <a:rPr sz="1059" b="1" spc="-4" dirty="0">
                <a:latin typeface="Arial Narrow"/>
                <a:cs typeface="Arial Narrow"/>
              </a:rPr>
              <a:t> </a:t>
            </a:r>
            <a:r>
              <a:rPr sz="1059" b="1" spc="-13" dirty="0">
                <a:latin typeface="Arial Narrow"/>
                <a:cs typeface="Arial Narrow"/>
              </a:rPr>
              <a:t>r</a:t>
            </a:r>
            <a:r>
              <a:rPr sz="1059" b="1" dirty="0">
                <a:latin typeface="Arial Narrow"/>
                <a:cs typeface="Arial Narrow"/>
              </a:rPr>
              <a:t>isk</a:t>
            </a:r>
            <a:r>
              <a:rPr sz="1059" b="1" spc="-9" dirty="0">
                <a:latin typeface="Arial Narrow"/>
                <a:cs typeface="Arial Narrow"/>
              </a:rPr>
              <a:t> </a:t>
            </a:r>
            <a:r>
              <a:rPr sz="1059" b="1" dirty="0">
                <a:latin typeface="Arial Narrow"/>
                <a:cs typeface="Arial Narrow"/>
              </a:rPr>
              <a:t>fac</a:t>
            </a:r>
            <a:r>
              <a:rPr sz="1059" b="1" spc="-18" dirty="0">
                <a:latin typeface="Arial Narrow"/>
                <a:cs typeface="Arial Narrow"/>
              </a:rPr>
              <a:t>t</a:t>
            </a:r>
            <a:r>
              <a:rPr sz="1059" b="1" dirty="0">
                <a:latin typeface="Arial Narrow"/>
                <a:cs typeface="Arial Narrow"/>
              </a:rPr>
              <a:t>ors for preven</a:t>
            </a:r>
            <a:r>
              <a:rPr sz="1059" b="1" spc="-9" dirty="0">
                <a:latin typeface="Arial Narrow"/>
                <a:cs typeface="Arial Narrow"/>
              </a:rPr>
              <a:t>t</a:t>
            </a:r>
            <a:r>
              <a:rPr sz="1059" b="1" dirty="0">
                <a:latin typeface="Arial Narrow"/>
                <a:cs typeface="Arial Narrow"/>
              </a:rPr>
              <a:t>ab</a:t>
            </a:r>
            <a:r>
              <a:rPr sz="1059" b="1" spc="-13" dirty="0">
                <a:latin typeface="Arial Narrow"/>
                <a:cs typeface="Arial Narrow"/>
              </a:rPr>
              <a:t>l</a:t>
            </a:r>
            <a:r>
              <a:rPr sz="1059" b="1" dirty="0">
                <a:latin typeface="Arial Narrow"/>
                <a:cs typeface="Arial Narrow"/>
              </a:rPr>
              <a:t>e di</a:t>
            </a:r>
            <a:r>
              <a:rPr sz="1059" b="1" spc="-9" dirty="0">
                <a:latin typeface="Arial Narrow"/>
                <a:cs typeface="Arial Narrow"/>
              </a:rPr>
              <a:t>s</a:t>
            </a:r>
            <a:r>
              <a:rPr sz="1059" b="1" dirty="0">
                <a:latin typeface="Arial Narrow"/>
                <a:cs typeface="Arial Narrow"/>
              </a:rPr>
              <a:t>e</a:t>
            </a:r>
            <a:r>
              <a:rPr sz="1059" b="1" spc="-9" dirty="0">
                <a:latin typeface="Arial Narrow"/>
                <a:cs typeface="Arial Narrow"/>
              </a:rPr>
              <a:t>a</a:t>
            </a:r>
            <a:r>
              <a:rPr sz="1059" b="1" dirty="0">
                <a:latin typeface="Arial Narrow"/>
                <a:cs typeface="Arial Narrow"/>
              </a:rPr>
              <a:t>se, </a:t>
            </a:r>
            <a:r>
              <a:rPr sz="1059" b="1" spc="-4" dirty="0">
                <a:latin typeface="Arial Narrow"/>
                <a:cs typeface="Arial Narrow"/>
              </a:rPr>
              <a:t>w</a:t>
            </a:r>
            <a:r>
              <a:rPr sz="1059" b="1" spc="-13" dirty="0">
                <a:latin typeface="Arial Narrow"/>
                <a:cs typeface="Arial Narrow"/>
              </a:rPr>
              <a:t>h</a:t>
            </a:r>
            <a:r>
              <a:rPr sz="1059" b="1" dirty="0">
                <a:latin typeface="Arial Narrow"/>
                <a:cs typeface="Arial Narrow"/>
              </a:rPr>
              <a:t>i</a:t>
            </a:r>
            <a:r>
              <a:rPr sz="1059" b="1" spc="-9" dirty="0">
                <a:latin typeface="Arial Narrow"/>
                <a:cs typeface="Arial Narrow"/>
              </a:rPr>
              <a:t>l</a:t>
            </a:r>
            <a:r>
              <a:rPr sz="1059" b="1" dirty="0">
                <a:latin typeface="Arial Narrow"/>
                <a:cs typeface="Arial Narrow"/>
              </a:rPr>
              <a:t>e inc</a:t>
            </a:r>
            <a:r>
              <a:rPr sz="1059" b="1" spc="-13" dirty="0">
                <a:latin typeface="Arial Narrow"/>
                <a:cs typeface="Arial Narrow"/>
              </a:rPr>
              <a:t>r</a:t>
            </a:r>
            <a:r>
              <a:rPr sz="1059" b="1" dirty="0">
                <a:latin typeface="Arial Narrow"/>
                <a:cs typeface="Arial Narrow"/>
              </a:rPr>
              <a:t>ea</a:t>
            </a:r>
            <a:r>
              <a:rPr sz="1059" b="1" spc="-9" dirty="0">
                <a:latin typeface="Arial Narrow"/>
                <a:cs typeface="Arial Narrow"/>
              </a:rPr>
              <a:t>s</a:t>
            </a:r>
            <a:r>
              <a:rPr sz="1059" b="1" dirty="0">
                <a:latin typeface="Arial Narrow"/>
                <a:cs typeface="Arial Narrow"/>
              </a:rPr>
              <a:t>ing </a:t>
            </a:r>
            <a:r>
              <a:rPr sz="1059" b="1" spc="-4" dirty="0">
                <a:latin typeface="Arial Narrow"/>
                <a:cs typeface="Arial Narrow"/>
              </a:rPr>
              <a:t>w</a:t>
            </a:r>
            <a:r>
              <a:rPr sz="1059" b="1" dirty="0">
                <a:latin typeface="Arial Narrow"/>
                <a:cs typeface="Arial Narrow"/>
              </a:rPr>
              <a:t>elln</a:t>
            </a:r>
            <a:r>
              <a:rPr sz="1059" b="1" spc="-13" dirty="0">
                <a:latin typeface="Arial Narrow"/>
                <a:cs typeface="Arial Narrow"/>
              </a:rPr>
              <a:t>e</a:t>
            </a:r>
            <a:r>
              <a:rPr sz="1059" b="1" dirty="0">
                <a:latin typeface="Arial Narrow"/>
                <a:cs typeface="Arial Narrow"/>
              </a:rPr>
              <a:t>ss, </a:t>
            </a:r>
            <a:r>
              <a:rPr sz="1059" b="1" spc="-13" dirty="0">
                <a:latin typeface="Arial Narrow"/>
                <a:cs typeface="Arial Narrow"/>
              </a:rPr>
              <a:t>p</a:t>
            </a:r>
            <a:r>
              <a:rPr sz="1059" b="1" dirty="0">
                <a:latin typeface="Arial Narrow"/>
                <a:cs typeface="Arial Narrow"/>
              </a:rPr>
              <a:t>er</a:t>
            </a:r>
            <a:r>
              <a:rPr sz="1059" b="1" spc="-4" dirty="0">
                <a:latin typeface="Arial Narrow"/>
                <a:cs typeface="Arial Narrow"/>
              </a:rPr>
              <a:t>f</a:t>
            </a:r>
            <a:r>
              <a:rPr sz="1059" b="1" dirty="0">
                <a:latin typeface="Arial Narrow"/>
                <a:cs typeface="Arial Narrow"/>
              </a:rPr>
              <a:t>orman</a:t>
            </a:r>
            <a:r>
              <a:rPr sz="1059" b="1" spc="-9" dirty="0">
                <a:latin typeface="Arial Narrow"/>
                <a:cs typeface="Arial Narrow"/>
              </a:rPr>
              <a:t>c</a:t>
            </a:r>
            <a:r>
              <a:rPr sz="1059" b="1" dirty="0">
                <a:latin typeface="Arial Narrow"/>
                <a:cs typeface="Arial Narrow"/>
              </a:rPr>
              <a:t>e a</a:t>
            </a:r>
            <a:r>
              <a:rPr sz="1059" b="1" spc="-13" dirty="0">
                <a:latin typeface="Arial Narrow"/>
                <a:cs typeface="Arial Narrow"/>
              </a:rPr>
              <a:t>n</a:t>
            </a:r>
            <a:r>
              <a:rPr sz="1059" b="1" dirty="0">
                <a:latin typeface="Arial Narrow"/>
                <a:cs typeface="Arial Narrow"/>
              </a:rPr>
              <a:t>d re</a:t>
            </a:r>
            <a:r>
              <a:rPr sz="1059" b="1" spc="4" dirty="0">
                <a:latin typeface="Arial Narrow"/>
                <a:cs typeface="Arial Narrow"/>
              </a:rPr>
              <a:t>s</a:t>
            </a:r>
            <a:r>
              <a:rPr sz="1059" b="1" dirty="0">
                <a:latin typeface="Arial Narrow"/>
                <a:cs typeface="Arial Narrow"/>
              </a:rPr>
              <a:t>i</a:t>
            </a:r>
            <a:r>
              <a:rPr sz="1059" b="1" spc="-9" dirty="0">
                <a:latin typeface="Arial Narrow"/>
                <a:cs typeface="Arial Narrow"/>
              </a:rPr>
              <a:t>l</a:t>
            </a:r>
            <a:r>
              <a:rPr sz="1059" b="1" dirty="0">
                <a:latin typeface="Arial Narrow"/>
                <a:cs typeface="Arial Narrow"/>
              </a:rPr>
              <a:t>ien</a:t>
            </a:r>
            <a:r>
              <a:rPr sz="1059" b="1" spc="-13" dirty="0">
                <a:latin typeface="Arial Narrow"/>
                <a:cs typeface="Arial Narrow"/>
              </a:rPr>
              <a:t>c</a:t>
            </a:r>
            <a:r>
              <a:rPr sz="1059" b="1" dirty="0">
                <a:latin typeface="Arial Narrow"/>
                <a:cs typeface="Arial Narrow"/>
              </a:rPr>
              <a:t>y.</a:t>
            </a:r>
            <a:endParaRPr sz="1059">
              <a:latin typeface="Arial Narrow"/>
              <a:cs typeface="Arial Narrow"/>
            </a:endParaRPr>
          </a:p>
        </p:txBody>
      </p:sp>
      <p:sp>
        <p:nvSpPr>
          <p:cNvPr id="3" name="object 3"/>
          <p:cNvSpPr/>
          <p:nvPr/>
        </p:nvSpPr>
        <p:spPr>
          <a:xfrm>
            <a:off x="432480" y="3685682"/>
            <a:ext cx="840149" cy="800480"/>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3318846" y="150047"/>
            <a:ext cx="2388086" cy="1909034"/>
          </a:xfrm>
          <a:prstGeom prst="rect">
            <a:avLst/>
          </a:prstGeom>
          <a:blipFill>
            <a:blip r:embed="rId4" cstate="print"/>
            <a:stretch>
              <a:fillRect/>
            </a:stretch>
          </a:blipFill>
        </p:spPr>
        <p:txBody>
          <a:bodyPr wrap="square" lIns="0" tIns="0" rIns="0" bIns="0" rtlCol="0"/>
          <a:lstStyle/>
          <a:p>
            <a:endParaRPr sz="1588"/>
          </a:p>
        </p:txBody>
      </p:sp>
      <p:sp>
        <p:nvSpPr>
          <p:cNvPr id="5" name="object 5"/>
          <p:cNvSpPr/>
          <p:nvPr/>
        </p:nvSpPr>
        <p:spPr>
          <a:xfrm>
            <a:off x="4061908" y="1081300"/>
            <a:ext cx="297896" cy="354733"/>
          </a:xfrm>
          <a:prstGeom prst="rect">
            <a:avLst/>
          </a:prstGeom>
          <a:blipFill>
            <a:blip r:embed="rId5" cstate="print"/>
            <a:stretch>
              <a:fillRect/>
            </a:stretch>
          </a:blipFill>
        </p:spPr>
        <p:txBody>
          <a:bodyPr wrap="square" lIns="0" tIns="0" rIns="0" bIns="0" rtlCol="0"/>
          <a:lstStyle/>
          <a:p>
            <a:endParaRPr sz="1588"/>
          </a:p>
        </p:txBody>
      </p:sp>
      <p:sp>
        <p:nvSpPr>
          <p:cNvPr id="6" name="object 6"/>
          <p:cNvSpPr/>
          <p:nvPr/>
        </p:nvSpPr>
        <p:spPr>
          <a:xfrm>
            <a:off x="3319071" y="2196128"/>
            <a:ext cx="2391447" cy="1908250"/>
          </a:xfrm>
          <a:prstGeom prst="rect">
            <a:avLst/>
          </a:prstGeom>
          <a:blipFill>
            <a:blip r:embed="rId6" cstate="print"/>
            <a:stretch>
              <a:fillRect/>
            </a:stretch>
          </a:blipFill>
        </p:spPr>
        <p:txBody>
          <a:bodyPr wrap="square" lIns="0" tIns="0" rIns="0" bIns="0" rtlCol="0"/>
          <a:lstStyle/>
          <a:p>
            <a:endParaRPr sz="1588"/>
          </a:p>
        </p:txBody>
      </p:sp>
      <p:sp>
        <p:nvSpPr>
          <p:cNvPr id="7" name="object 7"/>
          <p:cNvSpPr/>
          <p:nvPr/>
        </p:nvSpPr>
        <p:spPr>
          <a:xfrm>
            <a:off x="5057439" y="2511549"/>
            <a:ext cx="378102" cy="248427"/>
          </a:xfrm>
          <a:prstGeom prst="rect">
            <a:avLst/>
          </a:prstGeom>
          <a:blipFill>
            <a:blip r:embed="rId7" cstate="print"/>
            <a:stretch>
              <a:fillRect/>
            </a:stretch>
          </a:blipFill>
        </p:spPr>
        <p:txBody>
          <a:bodyPr wrap="square" lIns="0" tIns="0" rIns="0" bIns="0" rtlCol="0"/>
          <a:lstStyle/>
          <a:p>
            <a:endParaRPr sz="1588"/>
          </a:p>
        </p:txBody>
      </p:sp>
      <p:sp>
        <p:nvSpPr>
          <p:cNvPr id="8" name="object 8"/>
          <p:cNvSpPr/>
          <p:nvPr/>
        </p:nvSpPr>
        <p:spPr>
          <a:xfrm>
            <a:off x="3790949" y="3373569"/>
            <a:ext cx="404395" cy="461584"/>
          </a:xfrm>
          <a:prstGeom prst="rect">
            <a:avLst/>
          </a:prstGeom>
          <a:blipFill>
            <a:blip r:embed="rId8" cstate="print"/>
            <a:stretch>
              <a:fillRect/>
            </a:stretch>
          </a:blipFill>
        </p:spPr>
        <p:txBody>
          <a:bodyPr wrap="square" lIns="0" tIns="0" rIns="0" bIns="0" rtlCol="0"/>
          <a:lstStyle/>
          <a:p>
            <a:endParaRPr sz="1588"/>
          </a:p>
        </p:txBody>
      </p:sp>
      <p:sp>
        <p:nvSpPr>
          <p:cNvPr id="9" name="object 9"/>
          <p:cNvSpPr/>
          <p:nvPr/>
        </p:nvSpPr>
        <p:spPr>
          <a:xfrm>
            <a:off x="1785097" y="3655482"/>
            <a:ext cx="950057" cy="874496"/>
          </a:xfrm>
          <a:prstGeom prst="rect">
            <a:avLst/>
          </a:prstGeom>
          <a:blipFill>
            <a:blip r:embed="rId9" cstate="print"/>
            <a:stretch>
              <a:fillRect/>
            </a:stretch>
          </a:blipFill>
        </p:spPr>
        <p:txBody>
          <a:bodyPr wrap="square" lIns="0" tIns="0" rIns="0" bIns="0" rtlCol="0"/>
          <a:lstStyle/>
          <a:p>
            <a:endParaRPr sz="1588"/>
          </a:p>
        </p:txBody>
      </p:sp>
      <p:sp>
        <p:nvSpPr>
          <p:cNvPr id="10" name="object 10"/>
          <p:cNvSpPr txBox="1"/>
          <p:nvPr/>
        </p:nvSpPr>
        <p:spPr>
          <a:xfrm>
            <a:off x="3564927" y="4474770"/>
            <a:ext cx="1916206" cy="1129284"/>
          </a:xfrm>
          <a:prstGeom prst="rect">
            <a:avLst/>
          </a:prstGeom>
        </p:spPr>
        <p:txBody>
          <a:bodyPr vert="horz" wrap="square" lIns="0" tIns="0" rIns="0" bIns="0" rtlCol="0">
            <a:spAutoFit/>
          </a:bodyPr>
          <a:lstStyle/>
          <a:p>
            <a:pPr marL="11206" marR="4483" indent="338436">
              <a:lnSpc>
                <a:spcPct val="149300"/>
              </a:lnSpc>
            </a:pPr>
            <a:r>
              <a:rPr sz="1235" b="1" spc="-4" dirty="0">
                <a:latin typeface="Arial Narrow"/>
                <a:cs typeface="Arial Narrow"/>
              </a:rPr>
              <a:t>H</a:t>
            </a:r>
            <a:r>
              <a:rPr sz="1235" b="1" dirty="0">
                <a:latin typeface="Arial Narrow"/>
                <a:cs typeface="Arial Narrow"/>
              </a:rPr>
              <a:t>o</a:t>
            </a:r>
            <a:r>
              <a:rPr sz="1235" b="1" spc="4" dirty="0">
                <a:latin typeface="Arial Narrow"/>
                <a:cs typeface="Arial Narrow"/>
              </a:rPr>
              <a:t>u</a:t>
            </a:r>
            <a:r>
              <a:rPr sz="1235" b="1" spc="-4" dirty="0">
                <a:latin typeface="Arial Narrow"/>
                <a:cs typeface="Arial Narrow"/>
              </a:rPr>
              <a:t>r</a:t>
            </a:r>
            <a:r>
              <a:rPr sz="1235" b="1" dirty="0">
                <a:latin typeface="Arial Narrow"/>
                <a:cs typeface="Arial Narrow"/>
              </a:rPr>
              <a:t>s</a:t>
            </a:r>
            <a:r>
              <a:rPr sz="1235" b="1" spc="-13" dirty="0">
                <a:latin typeface="Arial Narrow"/>
                <a:cs typeface="Arial Narrow"/>
              </a:rPr>
              <a:t> </a:t>
            </a:r>
            <a:r>
              <a:rPr sz="1235" b="1" dirty="0">
                <a:latin typeface="Arial Narrow"/>
                <a:cs typeface="Arial Narrow"/>
              </a:rPr>
              <a:t>of</a:t>
            </a:r>
            <a:r>
              <a:rPr sz="1235" b="1" spc="-4" dirty="0">
                <a:latin typeface="Arial Narrow"/>
                <a:cs typeface="Arial Narrow"/>
              </a:rPr>
              <a:t> O</a:t>
            </a:r>
            <a:r>
              <a:rPr sz="1235" b="1" dirty="0">
                <a:latin typeface="Arial Narrow"/>
                <a:cs typeface="Arial Narrow"/>
              </a:rPr>
              <a:t>p</a:t>
            </a:r>
            <a:r>
              <a:rPr sz="1235" b="1" spc="-9" dirty="0">
                <a:latin typeface="Arial Narrow"/>
                <a:cs typeface="Arial Narrow"/>
              </a:rPr>
              <a:t>e</a:t>
            </a:r>
            <a:r>
              <a:rPr sz="1235" b="1" spc="-4" dirty="0">
                <a:latin typeface="Arial Narrow"/>
                <a:cs typeface="Arial Narrow"/>
              </a:rPr>
              <a:t>r</a:t>
            </a:r>
            <a:r>
              <a:rPr sz="1235" b="1" spc="-9" dirty="0">
                <a:latin typeface="Arial Narrow"/>
                <a:cs typeface="Arial Narrow"/>
              </a:rPr>
              <a:t>a</a:t>
            </a:r>
            <a:r>
              <a:rPr sz="1235" b="1" dirty="0">
                <a:latin typeface="Arial Narrow"/>
                <a:cs typeface="Arial Narrow"/>
              </a:rPr>
              <a:t>t</a:t>
            </a:r>
            <a:r>
              <a:rPr sz="1235" b="1" spc="-9" dirty="0">
                <a:latin typeface="Arial Narrow"/>
                <a:cs typeface="Arial Narrow"/>
              </a:rPr>
              <a:t>i</a:t>
            </a:r>
            <a:r>
              <a:rPr sz="1235" b="1" dirty="0">
                <a:latin typeface="Arial Narrow"/>
                <a:cs typeface="Arial Narrow"/>
              </a:rPr>
              <a:t>o</a:t>
            </a:r>
            <a:r>
              <a:rPr sz="1235" b="1" spc="4" dirty="0">
                <a:latin typeface="Arial Narrow"/>
                <a:cs typeface="Arial Narrow"/>
              </a:rPr>
              <a:t>n</a:t>
            </a:r>
            <a:r>
              <a:rPr sz="1235" b="1" dirty="0">
                <a:latin typeface="Arial Narrow"/>
                <a:cs typeface="Arial Narrow"/>
              </a:rPr>
              <a:t>: </a:t>
            </a:r>
            <a:r>
              <a:rPr sz="1235" b="1" spc="-4" dirty="0">
                <a:latin typeface="Arial Narrow"/>
                <a:cs typeface="Arial Narrow"/>
              </a:rPr>
              <a:t>Mo</a:t>
            </a:r>
            <a:r>
              <a:rPr sz="1235" b="1" spc="-9" dirty="0">
                <a:latin typeface="Arial Narrow"/>
                <a:cs typeface="Arial Narrow"/>
              </a:rPr>
              <a:t>n</a:t>
            </a:r>
            <a:r>
              <a:rPr sz="1235" b="1" dirty="0">
                <a:latin typeface="Arial Narrow"/>
                <a:cs typeface="Arial Narrow"/>
              </a:rPr>
              <a:t>da</a:t>
            </a:r>
            <a:r>
              <a:rPr sz="1235" b="1" spc="-9" dirty="0">
                <a:latin typeface="Arial Narrow"/>
                <a:cs typeface="Arial Narrow"/>
              </a:rPr>
              <a:t>y</a:t>
            </a:r>
            <a:r>
              <a:rPr sz="1235" b="1" dirty="0">
                <a:latin typeface="Arial Narrow"/>
                <a:cs typeface="Arial Narrow"/>
              </a:rPr>
              <a:t>-</a:t>
            </a:r>
            <a:r>
              <a:rPr sz="1235" b="1" spc="-9" dirty="0">
                <a:latin typeface="Arial Narrow"/>
                <a:cs typeface="Arial Narrow"/>
              </a:rPr>
              <a:t>T</a:t>
            </a:r>
            <a:r>
              <a:rPr sz="1235" b="1" dirty="0">
                <a:latin typeface="Arial Narrow"/>
                <a:cs typeface="Arial Narrow"/>
              </a:rPr>
              <a:t>h</a:t>
            </a:r>
            <a:r>
              <a:rPr sz="1235" b="1" spc="4" dirty="0">
                <a:latin typeface="Arial Narrow"/>
                <a:cs typeface="Arial Narrow"/>
              </a:rPr>
              <a:t>u</a:t>
            </a:r>
            <a:r>
              <a:rPr sz="1235" b="1" spc="-4" dirty="0">
                <a:latin typeface="Arial Narrow"/>
                <a:cs typeface="Arial Narrow"/>
              </a:rPr>
              <a:t>r</a:t>
            </a:r>
            <a:r>
              <a:rPr sz="1235" b="1" spc="-9" dirty="0">
                <a:latin typeface="Arial Narrow"/>
                <a:cs typeface="Arial Narrow"/>
              </a:rPr>
              <a:t>s</a:t>
            </a:r>
            <a:r>
              <a:rPr sz="1235" b="1" dirty="0">
                <a:latin typeface="Arial Narrow"/>
                <a:cs typeface="Arial Narrow"/>
              </a:rPr>
              <a:t>day</a:t>
            </a:r>
            <a:r>
              <a:rPr sz="1235" b="1" spc="-9" dirty="0">
                <a:latin typeface="Arial Narrow"/>
                <a:cs typeface="Arial Narrow"/>
              </a:rPr>
              <a:t> </a:t>
            </a:r>
            <a:r>
              <a:rPr sz="1235" b="1" dirty="0">
                <a:latin typeface="Arial Narrow"/>
                <a:cs typeface="Arial Narrow"/>
              </a:rPr>
              <a:t>0</a:t>
            </a:r>
            <a:r>
              <a:rPr sz="1235" b="1" spc="-9" dirty="0">
                <a:latin typeface="Arial Narrow"/>
                <a:cs typeface="Arial Narrow"/>
              </a:rPr>
              <a:t>7</a:t>
            </a:r>
            <a:r>
              <a:rPr sz="1235" b="1" spc="-18" dirty="0">
                <a:latin typeface="Arial Narrow"/>
                <a:cs typeface="Arial Narrow"/>
              </a:rPr>
              <a:t>0</a:t>
            </a:r>
            <a:r>
              <a:rPr sz="1235" b="1" spc="-4" dirty="0">
                <a:latin typeface="Arial Narrow"/>
                <a:cs typeface="Arial Narrow"/>
              </a:rPr>
              <a:t>0</a:t>
            </a:r>
            <a:r>
              <a:rPr sz="1235" b="1" dirty="0">
                <a:latin typeface="Arial Narrow"/>
                <a:cs typeface="Arial Narrow"/>
              </a:rPr>
              <a:t>-</a:t>
            </a:r>
            <a:r>
              <a:rPr sz="1235" b="1" spc="-9" dirty="0">
                <a:latin typeface="Arial Narrow"/>
                <a:cs typeface="Arial Narrow"/>
              </a:rPr>
              <a:t>1600 </a:t>
            </a:r>
            <a:r>
              <a:rPr sz="1235" b="1" dirty="0">
                <a:latin typeface="Arial Narrow"/>
                <a:cs typeface="Arial Narrow"/>
              </a:rPr>
              <a:t>Frid</a:t>
            </a:r>
            <a:r>
              <a:rPr sz="1235" b="1" spc="-9" dirty="0">
                <a:latin typeface="Arial Narrow"/>
                <a:cs typeface="Arial Narrow"/>
              </a:rPr>
              <a:t>a</a:t>
            </a:r>
            <a:r>
              <a:rPr sz="1235" b="1" dirty="0">
                <a:latin typeface="Arial Narrow"/>
                <a:cs typeface="Arial Narrow"/>
              </a:rPr>
              <a:t>y</a:t>
            </a:r>
            <a:r>
              <a:rPr sz="1235" b="1" spc="-4" dirty="0">
                <a:latin typeface="Arial Narrow"/>
                <a:cs typeface="Arial Narrow"/>
              </a:rPr>
              <a:t> </a:t>
            </a:r>
            <a:r>
              <a:rPr sz="1235" b="1" spc="-9" dirty="0">
                <a:latin typeface="Arial Narrow"/>
                <a:cs typeface="Arial Narrow"/>
              </a:rPr>
              <a:t>S</a:t>
            </a:r>
            <a:r>
              <a:rPr sz="1235" b="1" dirty="0">
                <a:latin typeface="Arial Narrow"/>
                <a:cs typeface="Arial Narrow"/>
              </a:rPr>
              <a:t>t</a:t>
            </a:r>
            <a:r>
              <a:rPr sz="1235" b="1" spc="-9" dirty="0">
                <a:latin typeface="Arial Narrow"/>
                <a:cs typeface="Arial Narrow"/>
              </a:rPr>
              <a:t>a</a:t>
            </a:r>
            <a:r>
              <a:rPr sz="1235" b="1" dirty="0">
                <a:latin typeface="Arial Narrow"/>
                <a:cs typeface="Arial Narrow"/>
              </a:rPr>
              <a:t>ff</a:t>
            </a:r>
            <a:r>
              <a:rPr sz="1235" b="1" spc="-9" dirty="0">
                <a:latin typeface="Arial Narrow"/>
                <a:cs typeface="Arial Narrow"/>
              </a:rPr>
              <a:t> </a:t>
            </a:r>
            <a:r>
              <a:rPr sz="1235" b="1" spc="-53" dirty="0">
                <a:latin typeface="Arial Narrow"/>
                <a:cs typeface="Arial Narrow"/>
              </a:rPr>
              <a:t>T</a:t>
            </a:r>
            <a:r>
              <a:rPr sz="1235" b="1" spc="-4" dirty="0">
                <a:latin typeface="Arial Narrow"/>
                <a:cs typeface="Arial Narrow"/>
              </a:rPr>
              <a:t>r</a:t>
            </a:r>
            <a:r>
              <a:rPr sz="1235" b="1" spc="-9" dirty="0">
                <a:latin typeface="Arial Narrow"/>
                <a:cs typeface="Arial Narrow"/>
              </a:rPr>
              <a:t>a</a:t>
            </a:r>
            <a:r>
              <a:rPr sz="1235" b="1" dirty="0">
                <a:latin typeface="Arial Narrow"/>
                <a:cs typeface="Arial Narrow"/>
              </a:rPr>
              <a:t>i</a:t>
            </a:r>
            <a:r>
              <a:rPr sz="1235" b="1" spc="-9" dirty="0">
                <a:latin typeface="Arial Narrow"/>
                <a:cs typeface="Arial Narrow"/>
              </a:rPr>
              <a:t>n</a:t>
            </a:r>
            <a:r>
              <a:rPr sz="1235" b="1" dirty="0">
                <a:latin typeface="Arial Narrow"/>
                <a:cs typeface="Arial Narrow"/>
              </a:rPr>
              <a:t>i</a:t>
            </a:r>
            <a:r>
              <a:rPr sz="1235" b="1" spc="-9" dirty="0">
                <a:latin typeface="Arial Narrow"/>
                <a:cs typeface="Arial Narrow"/>
              </a:rPr>
              <a:t>n</a:t>
            </a:r>
            <a:r>
              <a:rPr sz="1235" b="1" dirty="0">
                <a:latin typeface="Arial Narrow"/>
                <a:cs typeface="Arial Narrow"/>
              </a:rPr>
              <a:t>g</a:t>
            </a:r>
            <a:r>
              <a:rPr sz="1235" b="1" spc="4" dirty="0">
                <a:latin typeface="Arial Narrow"/>
                <a:cs typeface="Arial Narrow"/>
              </a:rPr>
              <a:t> </a:t>
            </a:r>
            <a:r>
              <a:rPr sz="1235" b="1" spc="-18" dirty="0">
                <a:latin typeface="Arial Narrow"/>
                <a:cs typeface="Arial Narrow"/>
              </a:rPr>
              <a:t>1</a:t>
            </a:r>
            <a:r>
              <a:rPr sz="1235" b="1" spc="-9" dirty="0">
                <a:latin typeface="Arial Narrow"/>
                <a:cs typeface="Arial Narrow"/>
              </a:rPr>
              <a:t>33</a:t>
            </a:r>
            <a:r>
              <a:rPr sz="1235" b="1" dirty="0">
                <a:latin typeface="Arial Narrow"/>
                <a:cs typeface="Arial Narrow"/>
              </a:rPr>
              <a:t>0-</a:t>
            </a:r>
            <a:r>
              <a:rPr sz="1235" b="1" spc="-9" dirty="0">
                <a:latin typeface="Arial Narrow"/>
                <a:cs typeface="Arial Narrow"/>
              </a:rPr>
              <a:t>1600</a:t>
            </a:r>
            <a:endParaRPr sz="1235">
              <a:latin typeface="Arial Narrow"/>
              <a:cs typeface="Arial Narrow"/>
            </a:endParaRPr>
          </a:p>
          <a:p>
            <a:pPr marL="214044">
              <a:spcBef>
                <a:spcPts val="741"/>
              </a:spcBef>
            </a:pPr>
            <a:r>
              <a:rPr sz="1235" b="1" dirty="0">
                <a:latin typeface="Arial Narrow"/>
                <a:cs typeface="Arial Narrow"/>
              </a:rPr>
              <a:t>L</a:t>
            </a:r>
            <a:r>
              <a:rPr sz="1235" b="1" spc="-9" dirty="0">
                <a:latin typeface="Arial Narrow"/>
                <a:cs typeface="Arial Narrow"/>
              </a:rPr>
              <a:t>u</a:t>
            </a:r>
            <a:r>
              <a:rPr sz="1235" b="1" dirty="0">
                <a:latin typeface="Arial Narrow"/>
                <a:cs typeface="Arial Narrow"/>
              </a:rPr>
              <a:t>nch </a:t>
            </a:r>
            <a:r>
              <a:rPr sz="1235" b="1" spc="-18" dirty="0">
                <a:latin typeface="Arial Narrow"/>
                <a:cs typeface="Arial Narrow"/>
              </a:rPr>
              <a:t>H</a:t>
            </a:r>
            <a:r>
              <a:rPr sz="1235" b="1" dirty="0">
                <a:latin typeface="Arial Narrow"/>
                <a:cs typeface="Arial Narrow"/>
              </a:rPr>
              <a:t>o</a:t>
            </a:r>
            <a:r>
              <a:rPr sz="1235" b="1" spc="4" dirty="0">
                <a:latin typeface="Arial Narrow"/>
                <a:cs typeface="Arial Narrow"/>
              </a:rPr>
              <a:t>u</a:t>
            </a:r>
            <a:r>
              <a:rPr sz="1235" b="1" spc="-4" dirty="0">
                <a:latin typeface="Arial Narrow"/>
                <a:cs typeface="Arial Narrow"/>
              </a:rPr>
              <a:t>r</a:t>
            </a:r>
            <a:r>
              <a:rPr sz="1235" b="1" spc="-9" dirty="0">
                <a:latin typeface="Arial Narrow"/>
                <a:cs typeface="Arial Narrow"/>
              </a:rPr>
              <a:t>s</a:t>
            </a:r>
            <a:r>
              <a:rPr sz="1235" b="1" dirty="0">
                <a:latin typeface="Arial Narrow"/>
                <a:cs typeface="Arial Narrow"/>
              </a:rPr>
              <a:t>:</a:t>
            </a:r>
            <a:r>
              <a:rPr sz="1235" b="1" spc="-9" dirty="0">
                <a:latin typeface="Arial Narrow"/>
                <a:cs typeface="Arial Narrow"/>
              </a:rPr>
              <a:t> </a:t>
            </a:r>
            <a:r>
              <a:rPr sz="1235" b="1" dirty="0">
                <a:latin typeface="Arial Narrow"/>
                <a:cs typeface="Arial Narrow"/>
              </a:rPr>
              <a:t>1</a:t>
            </a:r>
            <a:r>
              <a:rPr sz="1235" b="1" spc="-9" dirty="0">
                <a:latin typeface="Arial Narrow"/>
                <a:cs typeface="Arial Narrow"/>
              </a:rPr>
              <a:t>23</a:t>
            </a:r>
            <a:r>
              <a:rPr sz="1235" b="1" dirty="0">
                <a:latin typeface="Arial Narrow"/>
                <a:cs typeface="Arial Narrow"/>
              </a:rPr>
              <a:t>0-</a:t>
            </a:r>
            <a:r>
              <a:rPr sz="1235" b="1" spc="-9" dirty="0">
                <a:latin typeface="Arial Narrow"/>
                <a:cs typeface="Arial Narrow"/>
              </a:rPr>
              <a:t>1</a:t>
            </a:r>
            <a:r>
              <a:rPr sz="1235" b="1" spc="4" dirty="0">
                <a:latin typeface="Arial Narrow"/>
                <a:cs typeface="Arial Narrow"/>
              </a:rPr>
              <a:t>3</a:t>
            </a:r>
            <a:r>
              <a:rPr sz="1235" b="1" spc="-9" dirty="0">
                <a:latin typeface="Arial Narrow"/>
                <a:cs typeface="Arial Narrow"/>
              </a:rPr>
              <a:t>3</a:t>
            </a:r>
            <a:r>
              <a:rPr sz="1235" b="1" dirty="0">
                <a:latin typeface="Arial Narrow"/>
                <a:cs typeface="Arial Narrow"/>
              </a:rPr>
              <a:t>0</a:t>
            </a:r>
            <a:endParaRPr sz="1235">
              <a:latin typeface="Arial Narrow"/>
              <a:cs typeface="Arial Narrow"/>
            </a:endParaRPr>
          </a:p>
        </p:txBody>
      </p:sp>
      <p:sp>
        <p:nvSpPr>
          <p:cNvPr id="11" name="object 11"/>
          <p:cNvSpPr txBox="1"/>
          <p:nvPr/>
        </p:nvSpPr>
        <p:spPr>
          <a:xfrm>
            <a:off x="458096" y="208518"/>
            <a:ext cx="2203637" cy="3109826"/>
          </a:xfrm>
          <a:prstGeom prst="rect">
            <a:avLst/>
          </a:prstGeom>
        </p:spPr>
        <p:txBody>
          <a:bodyPr vert="horz" wrap="square" lIns="0" tIns="0" rIns="0" bIns="0" rtlCol="0">
            <a:spAutoFit/>
          </a:bodyPr>
          <a:lstStyle/>
          <a:p>
            <a:pPr marL="496447"/>
            <a:r>
              <a:rPr sz="1412" b="1" spc="-93" dirty="0">
                <a:latin typeface="Arial Narrow"/>
                <a:cs typeface="Arial Narrow"/>
              </a:rPr>
              <a:t>T</a:t>
            </a:r>
            <a:r>
              <a:rPr sz="1412" b="1" spc="-9" dirty="0">
                <a:latin typeface="Arial Narrow"/>
                <a:cs typeface="Arial Narrow"/>
              </a:rPr>
              <a:t>est Prepa</a:t>
            </a:r>
            <a:r>
              <a:rPr sz="1412" b="1" spc="-18" dirty="0">
                <a:latin typeface="Arial Narrow"/>
                <a:cs typeface="Arial Narrow"/>
              </a:rPr>
              <a:t>r</a:t>
            </a:r>
            <a:r>
              <a:rPr sz="1412" b="1" spc="-9" dirty="0">
                <a:latin typeface="Arial Narrow"/>
                <a:cs typeface="Arial Narrow"/>
              </a:rPr>
              <a:t>at</a:t>
            </a:r>
            <a:r>
              <a:rPr sz="1412" b="1" spc="-13" dirty="0">
                <a:latin typeface="Arial Narrow"/>
                <a:cs typeface="Arial Narrow"/>
              </a:rPr>
              <a:t>i</a:t>
            </a:r>
            <a:r>
              <a:rPr sz="1412" b="1" spc="-9" dirty="0">
                <a:latin typeface="Arial Narrow"/>
                <a:cs typeface="Arial Narrow"/>
              </a:rPr>
              <a:t>ons</a:t>
            </a:r>
            <a:endParaRPr sz="1412" dirty="0">
              <a:latin typeface="Arial Narrow"/>
              <a:cs typeface="Arial Narrow"/>
            </a:endParaRPr>
          </a:p>
          <a:p>
            <a:pPr marL="212923" marR="193312" indent="-201717">
              <a:lnSpc>
                <a:spcPts val="1253"/>
              </a:lnSpc>
              <a:spcBef>
                <a:spcPts val="829"/>
              </a:spcBef>
              <a:buSzPct val="83333"/>
              <a:buFont typeface="Symbol"/>
              <a:buChar char=""/>
              <a:tabLst>
                <a:tab pos="212923" algn="l"/>
              </a:tabLst>
            </a:pPr>
            <a:r>
              <a:rPr sz="1059" spc="-4" dirty="0">
                <a:latin typeface="Arial Narrow"/>
                <a:cs typeface="Arial Narrow"/>
              </a:rPr>
              <a:t>N</a:t>
            </a:r>
            <a:r>
              <a:rPr sz="1059" dirty="0">
                <a:latin typeface="Arial Narrow"/>
                <a:cs typeface="Arial Narrow"/>
              </a:rPr>
              <a:t>o ph</a:t>
            </a:r>
            <a:r>
              <a:rPr sz="1059" spc="-4" dirty="0">
                <a:latin typeface="Arial Narrow"/>
                <a:cs typeface="Arial Narrow"/>
              </a:rPr>
              <a:t>ysica</a:t>
            </a:r>
            <a:r>
              <a:rPr sz="1059" dirty="0">
                <a:latin typeface="Arial Narrow"/>
                <a:cs typeface="Arial Narrow"/>
              </a:rPr>
              <a:t>l</a:t>
            </a:r>
            <a:r>
              <a:rPr sz="1059" spc="-9" dirty="0">
                <a:latin typeface="Arial Narrow"/>
                <a:cs typeface="Arial Narrow"/>
              </a:rPr>
              <a:t> </a:t>
            </a:r>
            <a:r>
              <a:rPr sz="1059" dirty="0">
                <a:latin typeface="Arial Narrow"/>
                <a:cs typeface="Arial Narrow"/>
              </a:rPr>
              <a:t>a</a:t>
            </a:r>
            <a:r>
              <a:rPr sz="1059" spc="-4" dirty="0">
                <a:latin typeface="Arial Narrow"/>
                <a:cs typeface="Arial Narrow"/>
              </a:rPr>
              <a:t>ctiv</a:t>
            </a:r>
            <a:r>
              <a:rPr sz="1059" spc="-9" dirty="0">
                <a:latin typeface="Arial Narrow"/>
                <a:cs typeface="Arial Narrow"/>
              </a:rPr>
              <a:t>i</a:t>
            </a:r>
            <a:r>
              <a:rPr sz="1059" dirty="0">
                <a:latin typeface="Arial Narrow"/>
                <a:cs typeface="Arial Narrow"/>
              </a:rPr>
              <a:t>ty, </a:t>
            </a:r>
            <a:r>
              <a:rPr sz="1059" spc="-9" dirty="0">
                <a:latin typeface="Arial Narrow"/>
                <a:cs typeface="Arial Narrow"/>
              </a:rPr>
              <a:t>f</a:t>
            </a:r>
            <a:r>
              <a:rPr sz="1059" dirty="0">
                <a:latin typeface="Arial Narrow"/>
                <a:cs typeface="Arial Narrow"/>
              </a:rPr>
              <a:t>oo</a:t>
            </a:r>
            <a:r>
              <a:rPr sz="1059" spc="-9" dirty="0">
                <a:latin typeface="Arial Narrow"/>
                <a:cs typeface="Arial Narrow"/>
              </a:rPr>
              <a:t>d</a:t>
            </a:r>
            <a:r>
              <a:rPr sz="1059" dirty="0">
                <a:latin typeface="Arial Narrow"/>
                <a:cs typeface="Arial Narrow"/>
              </a:rPr>
              <a:t>, t</a:t>
            </a:r>
            <a:r>
              <a:rPr sz="1059" spc="-9" dirty="0">
                <a:latin typeface="Arial Narrow"/>
                <a:cs typeface="Arial Narrow"/>
              </a:rPr>
              <a:t>o</a:t>
            </a:r>
            <a:r>
              <a:rPr sz="1059" dirty="0">
                <a:latin typeface="Arial Narrow"/>
                <a:cs typeface="Arial Narrow"/>
              </a:rPr>
              <a:t>ba</a:t>
            </a:r>
            <a:r>
              <a:rPr sz="1059" spc="-4" dirty="0">
                <a:latin typeface="Arial Narrow"/>
                <a:cs typeface="Arial Narrow"/>
              </a:rPr>
              <a:t>cc</a:t>
            </a:r>
            <a:r>
              <a:rPr sz="1059" dirty="0">
                <a:latin typeface="Arial Narrow"/>
                <a:cs typeface="Arial Narrow"/>
              </a:rPr>
              <a:t>o</a:t>
            </a:r>
            <a:r>
              <a:rPr sz="1059" spc="-9" dirty="0">
                <a:latin typeface="Arial Narrow"/>
                <a:cs typeface="Arial Narrow"/>
              </a:rPr>
              <a:t> </a:t>
            </a:r>
            <a:r>
              <a:rPr sz="1059" dirty="0">
                <a:latin typeface="Arial Narrow"/>
                <a:cs typeface="Arial Narrow"/>
              </a:rPr>
              <a:t>or d</a:t>
            </a:r>
            <a:r>
              <a:rPr sz="1059" spc="-4" dirty="0">
                <a:latin typeface="Arial Narrow"/>
                <a:cs typeface="Arial Narrow"/>
              </a:rPr>
              <a:t>rink</a:t>
            </a:r>
            <a:r>
              <a:rPr sz="1059" dirty="0">
                <a:latin typeface="Arial Narrow"/>
                <a:cs typeface="Arial Narrow"/>
              </a:rPr>
              <a:t>s 5 </a:t>
            </a:r>
            <a:r>
              <a:rPr sz="1059" spc="-9" dirty="0">
                <a:latin typeface="Arial Narrow"/>
                <a:cs typeface="Arial Narrow"/>
              </a:rPr>
              <a:t>h</a:t>
            </a:r>
            <a:r>
              <a:rPr sz="1059" dirty="0">
                <a:latin typeface="Arial Narrow"/>
                <a:cs typeface="Arial Narrow"/>
              </a:rPr>
              <a:t>ou</a:t>
            </a:r>
            <a:r>
              <a:rPr sz="1059" spc="-4" dirty="0">
                <a:latin typeface="Arial Narrow"/>
                <a:cs typeface="Arial Narrow"/>
              </a:rPr>
              <a:t>r</a:t>
            </a:r>
            <a:r>
              <a:rPr sz="1059" dirty="0">
                <a:latin typeface="Arial Narrow"/>
                <a:cs typeface="Arial Narrow"/>
              </a:rPr>
              <a:t>s p</a:t>
            </a:r>
            <a:r>
              <a:rPr sz="1059" spc="-4" dirty="0">
                <a:latin typeface="Arial Narrow"/>
                <a:cs typeface="Arial Narrow"/>
              </a:rPr>
              <a:t>rio</a:t>
            </a:r>
            <a:r>
              <a:rPr sz="1059" dirty="0">
                <a:latin typeface="Arial Narrow"/>
                <a:cs typeface="Arial Narrow"/>
              </a:rPr>
              <a:t>r </a:t>
            </a:r>
            <a:r>
              <a:rPr sz="1059" spc="-13" dirty="0">
                <a:latin typeface="Arial Narrow"/>
                <a:cs typeface="Arial Narrow"/>
              </a:rPr>
              <a:t>t</a:t>
            </a:r>
            <a:r>
              <a:rPr sz="1059" dirty="0">
                <a:latin typeface="Arial Narrow"/>
                <a:cs typeface="Arial Narrow"/>
              </a:rPr>
              <a:t>o </a:t>
            </a:r>
            <a:r>
              <a:rPr sz="1059" spc="-9" dirty="0">
                <a:latin typeface="Arial Narrow"/>
                <a:cs typeface="Arial Narrow"/>
              </a:rPr>
              <a:t>a</a:t>
            </a:r>
            <a:r>
              <a:rPr sz="1059" dirty="0">
                <a:latin typeface="Arial Narrow"/>
                <a:cs typeface="Arial Narrow"/>
              </a:rPr>
              <a:t>p</a:t>
            </a:r>
            <a:r>
              <a:rPr sz="1059" spc="-9" dirty="0">
                <a:latin typeface="Arial Narrow"/>
                <a:cs typeface="Arial Narrow"/>
              </a:rPr>
              <a:t>p</a:t>
            </a:r>
            <a:r>
              <a:rPr sz="1059" dirty="0">
                <a:latin typeface="Arial Narrow"/>
                <a:cs typeface="Arial Narrow"/>
              </a:rPr>
              <a:t>o</a:t>
            </a:r>
            <a:r>
              <a:rPr sz="1059" spc="-4" dirty="0">
                <a:latin typeface="Arial Narrow"/>
                <a:cs typeface="Arial Narrow"/>
              </a:rPr>
              <a:t>intme</a:t>
            </a:r>
            <a:r>
              <a:rPr sz="1059" dirty="0">
                <a:latin typeface="Arial Narrow"/>
                <a:cs typeface="Arial Narrow"/>
              </a:rPr>
              <a:t>nt</a:t>
            </a:r>
          </a:p>
          <a:p>
            <a:pPr marL="212923" marR="101979" indent="-201717">
              <a:lnSpc>
                <a:spcPts val="1253"/>
              </a:lnSpc>
              <a:spcBef>
                <a:spcPts val="812"/>
              </a:spcBef>
              <a:buSzPct val="83333"/>
              <a:buFont typeface="Symbol"/>
              <a:buChar char=""/>
              <a:tabLst>
                <a:tab pos="212923" algn="l"/>
              </a:tabLst>
            </a:pPr>
            <a:r>
              <a:rPr sz="1059" dirty="0">
                <a:latin typeface="Arial Narrow"/>
                <a:cs typeface="Arial Narrow"/>
              </a:rPr>
              <a:t>Ple</a:t>
            </a:r>
            <a:r>
              <a:rPr sz="1059" spc="4" dirty="0">
                <a:latin typeface="Arial Narrow"/>
                <a:cs typeface="Arial Narrow"/>
              </a:rPr>
              <a:t>a</a:t>
            </a:r>
            <a:r>
              <a:rPr sz="1059" spc="-4" dirty="0">
                <a:latin typeface="Arial Narrow"/>
                <a:cs typeface="Arial Narrow"/>
              </a:rPr>
              <a:t>s</a:t>
            </a:r>
            <a:r>
              <a:rPr sz="1059" dirty="0">
                <a:latin typeface="Arial Narrow"/>
                <a:cs typeface="Arial Narrow"/>
              </a:rPr>
              <a:t>e </a:t>
            </a:r>
            <a:r>
              <a:rPr sz="1059" spc="-13" dirty="0">
                <a:latin typeface="Arial Narrow"/>
                <a:cs typeface="Arial Narrow"/>
              </a:rPr>
              <a:t>c</a:t>
            </a:r>
            <a:r>
              <a:rPr sz="1059" dirty="0">
                <a:latin typeface="Arial Narrow"/>
                <a:cs typeface="Arial Narrow"/>
              </a:rPr>
              <a:t>o</a:t>
            </a:r>
            <a:r>
              <a:rPr sz="1059" spc="-4" dirty="0">
                <a:latin typeface="Arial Narrow"/>
                <a:cs typeface="Arial Narrow"/>
              </a:rPr>
              <a:t>m</a:t>
            </a:r>
            <a:r>
              <a:rPr sz="1059" dirty="0">
                <a:latin typeface="Arial Narrow"/>
                <a:cs typeface="Arial Narrow"/>
              </a:rPr>
              <a:t>p</a:t>
            </a:r>
            <a:r>
              <a:rPr sz="1059" spc="-4" dirty="0">
                <a:latin typeface="Arial Narrow"/>
                <a:cs typeface="Arial Narrow"/>
              </a:rPr>
              <a:t>le</a:t>
            </a:r>
            <a:r>
              <a:rPr sz="1059" spc="-9" dirty="0">
                <a:latin typeface="Arial Narrow"/>
                <a:cs typeface="Arial Narrow"/>
              </a:rPr>
              <a:t>t</a:t>
            </a:r>
            <a:r>
              <a:rPr sz="1059" dirty="0">
                <a:latin typeface="Arial Narrow"/>
                <a:cs typeface="Arial Narrow"/>
              </a:rPr>
              <a:t>e t</a:t>
            </a:r>
            <a:r>
              <a:rPr sz="1059" spc="-9" dirty="0">
                <a:latin typeface="Arial Narrow"/>
                <a:cs typeface="Arial Narrow"/>
              </a:rPr>
              <a:t>h</a:t>
            </a:r>
            <a:r>
              <a:rPr sz="1059" dirty="0">
                <a:latin typeface="Arial Narrow"/>
                <a:cs typeface="Arial Narrow"/>
              </a:rPr>
              <a:t>e </a:t>
            </a:r>
            <a:r>
              <a:rPr sz="1059" spc="-9" dirty="0">
                <a:latin typeface="Arial Narrow"/>
                <a:cs typeface="Arial Narrow"/>
              </a:rPr>
              <a:t>o</a:t>
            </a:r>
            <a:r>
              <a:rPr sz="1059" dirty="0">
                <a:latin typeface="Arial Narrow"/>
                <a:cs typeface="Arial Narrow"/>
              </a:rPr>
              <a:t>n</a:t>
            </a:r>
            <a:r>
              <a:rPr sz="1059" spc="-4" dirty="0">
                <a:latin typeface="Arial Narrow"/>
                <a:cs typeface="Arial Narrow"/>
              </a:rPr>
              <a:t>l</a:t>
            </a:r>
            <a:r>
              <a:rPr sz="1059" spc="-9" dirty="0">
                <a:latin typeface="Arial Narrow"/>
                <a:cs typeface="Arial Narrow"/>
              </a:rPr>
              <a:t>i</a:t>
            </a:r>
            <a:r>
              <a:rPr sz="1059" dirty="0">
                <a:latin typeface="Arial Narrow"/>
                <a:cs typeface="Arial Narrow"/>
              </a:rPr>
              <a:t>ne</a:t>
            </a:r>
            <a:r>
              <a:rPr sz="1059" spc="-9" dirty="0">
                <a:latin typeface="Arial Narrow"/>
                <a:cs typeface="Arial Narrow"/>
              </a:rPr>
              <a:t> </a:t>
            </a:r>
            <a:r>
              <a:rPr sz="1059" dirty="0">
                <a:latin typeface="Arial Narrow"/>
                <a:cs typeface="Arial Narrow"/>
              </a:rPr>
              <a:t>hea</a:t>
            </a:r>
            <a:r>
              <a:rPr sz="1059" spc="-4" dirty="0">
                <a:latin typeface="Arial Narrow"/>
                <a:cs typeface="Arial Narrow"/>
              </a:rPr>
              <a:t>l</a:t>
            </a:r>
            <a:r>
              <a:rPr sz="1059" spc="-13" dirty="0">
                <a:latin typeface="Arial Narrow"/>
                <a:cs typeface="Arial Narrow"/>
              </a:rPr>
              <a:t>t</a:t>
            </a:r>
            <a:r>
              <a:rPr sz="1059" dirty="0">
                <a:latin typeface="Arial Narrow"/>
                <a:cs typeface="Arial Narrow"/>
              </a:rPr>
              <a:t>h a</a:t>
            </a:r>
            <a:r>
              <a:rPr sz="1059" spc="-4" dirty="0">
                <a:latin typeface="Arial Narrow"/>
                <a:cs typeface="Arial Narrow"/>
              </a:rPr>
              <a:t>s- sessm</a:t>
            </a:r>
            <a:r>
              <a:rPr sz="1059" dirty="0">
                <a:latin typeface="Arial Narrow"/>
                <a:cs typeface="Arial Narrow"/>
              </a:rPr>
              <a:t>ent</a:t>
            </a:r>
            <a:r>
              <a:rPr sz="1059" spc="-9" dirty="0">
                <a:latin typeface="Arial Narrow"/>
                <a:cs typeface="Arial Narrow"/>
              </a:rPr>
              <a:t> </a:t>
            </a:r>
            <a:r>
              <a:rPr sz="1059" dirty="0">
                <a:latin typeface="Arial Narrow"/>
                <a:cs typeface="Arial Narrow"/>
              </a:rPr>
              <a:t>p</a:t>
            </a:r>
            <a:r>
              <a:rPr sz="1059" spc="-4" dirty="0">
                <a:latin typeface="Arial Narrow"/>
                <a:cs typeface="Arial Narrow"/>
              </a:rPr>
              <a:t>rio</a:t>
            </a:r>
            <a:r>
              <a:rPr sz="1059" dirty="0">
                <a:latin typeface="Arial Narrow"/>
                <a:cs typeface="Arial Narrow"/>
              </a:rPr>
              <a:t>r to </a:t>
            </a:r>
            <a:r>
              <a:rPr sz="1059" spc="-13" dirty="0">
                <a:latin typeface="Arial Narrow"/>
                <a:cs typeface="Arial Narrow"/>
              </a:rPr>
              <a:t>y</a:t>
            </a:r>
            <a:r>
              <a:rPr sz="1059" dirty="0">
                <a:latin typeface="Arial Narrow"/>
                <a:cs typeface="Arial Narrow"/>
              </a:rPr>
              <a:t>our</a:t>
            </a:r>
            <a:r>
              <a:rPr sz="1059" spc="-4" dirty="0">
                <a:latin typeface="Arial Narrow"/>
                <a:cs typeface="Arial Narrow"/>
              </a:rPr>
              <a:t> </a:t>
            </a:r>
            <a:r>
              <a:rPr sz="1059" spc="-9" dirty="0">
                <a:latin typeface="Arial Narrow"/>
                <a:cs typeface="Arial Narrow"/>
              </a:rPr>
              <a:t>a</a:t>
            </a:r>
            <a:r>
              <a:rPr sz="1059" dirty="0">
                <a:latin typeface="Arial Narrow"/>
                <a:cs typeface="Arial Narrow"/>
              </a:rPr>
              <a:t>pp</a:t>
            </a:r>
            <a:r>
              <a:rPr sz="1059" spc="-9" dirty="0">
                <a:latin typeface="Arial Narrow"/>
                <a:cs typeface="Arial Narrow"/>
              </a:rPr>
              <a:t>o</a:t>
            </a:r>
            <a:r>
              <a:rPr sz="1059" spc="-4" dirty="0">
                <a:latin typeface="Arial Narrow"/>
                <a:cs typeface="Arial Narrow"/>
              </a:rPr>
              <a:t>intme</a:t>
            </a:r>
            <a:r>
              <a:rPr sz="1059" dirty="0">
                <a:latin typeface="Arial Narrow"/>
                <a:cs typeface="Arial Narrow"/>
              </a:rPr>
              <a:t>nt</a:t>
            </a:r>
            <a:r>
              <a:rPr sz="1059" spc="-9" dirty="0">
                <a:latin typeface="Arial Narrow"/>
                <a:cs typeface="Arial Narrow"/>
              </a:rPr>
              <a:t> </a:t>
            </a:r>
            <a:r>
              <a:rPr sz="1059" dirty="0">
                <a:latin typeface="Arial Narrow"/>
                <a:cs typeface="Arial Narrow"/>
              </a:rPr>
              <a:t>at:</a:t>
            </a:r>
          </a:p>
          <a:p>
            <a:pPr marL="263913">
              <a:spcBef>
                <a:spcPts val="811"/>
              </a:spcBef>
            </a:pPr>
            <a:r>
              <a:rPr sz="971" u="sng" spc="-221" dirty="0">
                <a:solidFill>
                  <a:srgbClr val="0000FF"/>
                </a:solidFill>
                <a:latin typeface="Calibri"/>
                <a:cs typeface="Calibri"/>
              </a:rPr>
              <a:t> </a:t>
            </a:r>
            <a:r>
              <a:rPr sz="971" u="sng" spc="-4" dirty="0">
                <a:solidFill>
                  <a:srgbClr val="0000FF"/>
                </a:solidFill>
                <a:latin typeface="Calibri"/>
                <a:cs typeface="Calibri"/>
                <a:hlinkClick r:id="rId10"/>
              </a:rPr>
              <a:t>h</a:t>
            </a:r>
            <a:r>
              <a:rPr sz="971" u="sng" spc="-18" dirty="0">
                <a:solidFill>
                  <a:srgbClr val="0000FF"/>
                </a:solidFill>
                <a:latin typeface="Calibri"/>
                <a:cs typeface="Calibri"/>
                <a:hlinkClick r:id="rId10"/>
              </a:rPr>
              <a:t>t</a:t>
            </a:r>
            <a:r>
              <a:rPr sz="971" u="sng" spc="-26" dirty="0">
                <a:solidFill>
                  <a:srgbClr val="0000FF"/>
                </a:solidFill>
                <a:latin typeface="Calibri"/>
                <a:cs typeface="Calibri"/>
                <a:hlinkClick r:id="rId10"/>
              </a:rPr>
              <a:t>t</a:t>
            </a:r>
            <a:r>
              <a:rPr sz="971" u="sng" spc="-4" dirty="0">
                <a:solidFill>
                  <a:srgbClr val="0000FF"/>
                </a:solidFill>
                <a:latin typeface="Calibri"/>
                <a:cs typeface="Calibri"/>
                <a:hlinkClick r:id="rId10"/>
              </a:rPr>
              <a:t>p</a:t>
            </a:r>
            <a:r>
              <a:rPr sz="971" u="sng" dirty="0">
                <a:solidFill>
                  <a:srgbClr val="0000FF"/>
                </a:solidFill>
                <a:latin typeface="Calibri"/>
                <a:cs typeface="Calibri"/>
                <a:hlinkClick r:id="rId10"/>
              </a:rPr>
              <a:t>s:/</a:t>
            </a:r>
            <a:r>
              <a:rPr sz="971" u="sng" spc="-216" dirty="0">
                <a:solidFill>
                  <a:srgbClr val="0000FF"/>
                </a:solidFill>
                <a:latin typeface="Calibri"/>
                <a:cs typeface="Calibri"/>
                <a:hlinkClick r:id="rId10"/>
              </a:rPr>
              <a:t> </a:t>
            </a:r>
            <a:r>
              <a:rPr sz="971" u="sng" dirty="0">
                <a:solidFill>
                  <a:srgbClr val="0000FF"/>
                </a:solidFill>
                <a:latin typeface="Calibri"/>
                <a:cs typeface="Calibri"/>
                <a:hlinkClick r:id="rId10"/>
              </a:rPr>
              <a:t>/</a:t>
            </a:r>
            <a:r>
              <a:rPr sz="971" u="sng" spc="-221" dirty="0">
                <a:solidFill>
                  <a:srgbClr val="0000FF"/>
                </a:solidFill>
                <a:latin typeface="Calibri"/>
                <a:cs typeface="Calibri"/>
                <a:hlinkClick r:id="rId10"/>
              </a:rPr>
              <a:t> </a:t>
            </a:r>
            <a:r>
              <a:rPr sz="971" u="sng" spc="-13" dirty="0">
                <a:solidFill>
                  <a:srgbClr val="0000FF"/>
                </a:solidFill>
                <a:latin typeface="Calibri"/>
                <a:cs typeface="Calibri"/>
                <a:hlinkClick r:id="rId10"/>
              </a:rPr>
              <a:t>a</a:t>
            </a:r>
            <a:r>
              <a:rPr sz="971" u="sng" dirty="0">
                <a:solidFill>
                  <a:srgbClr val="0000FF"/>
                </a:solidFill>
                <a:latin typeface="Calibri"/>
                <a:cs typeface="Calibri"/>
                <a:hlinkClick r:id="rId10"/>
              </a:rPr>
              <a:t>wc.</a:t>
            </a:r>
            <a:r>
              <a:rPr sz="971" u="sng" spc="-4" dirty="0">
                <a:solidFill>
                  <a:srgbClr val="0000FF"/>
                </a:solidFill>
                <a:latin typeface="Calibri"/>
                <a:cs typeface="Calibri"/>
                <a:hlinkClick r:id="rId10"/>
              </a:rPr>
              <a:t>a</a:t>
            </a:r>
            <a:r>
              <a:rPr sz="971" u="sng" spc="-13" dirty="0">
                <a:solidFill>
                  <a:srgbClr val="0000FF"/>
                </a:solidFill>
                <a:latin typeface="Calibri"/>
                <a:cs typeface="Calibri"/>
                <a:hlinkClick r:id="rId10"/>
              </a:rPr>
              <a:t>r</a:t>
            </a:r>
            <a:r>
              <a:rPr sz="971" u="sng" dirty="0">
                <a:solidFill>
                  <a:srgbClr val="0000FF"/>
                </a:solidFill>
                <a:latin typeface="Calibri"/>
                <a:cs typeface="Calibri"/>
                <a:hlinkClick r:id="rId10"/>
              </a:rPr>
              <a:t>m</a:t>
            </a:r>
            <a:r>
              <a:rPr sz="971" u="sng" spc="-221" dirty="0">
                <a:solidFill>
                  <a:srgbClr val="0000FF"/>
                </a:solidFill>
                <a:latin typeface="Calibri"/>
                <a:cs typeface="Calibri"/>
                <a:hlinkClick r:id="rId10"/>
              </a:rPr>
              <a:t> </a:t>
            </a:r>
            <a:r>
              <a:rPr sz="971" u="sng" dirty="0">
                <a:solidFill>
                  <a:srgbClr val="0000FF"/>
                </a:solidFill>
                <a:latin typeface="Calibri"/>
                <a:cs typeface="Calibri"/>
                <a:hlinkClick r:id="rId10"/>
              </a:rPr>
              <a:t>y</a:t>
            </a:r>
            <a:r>
              <a:rPr sz="971" u="sng" spc="-13" dirty="0">
                <a:solidFill>
                  <a:srgbClr val="0000FF"/>
                </a:solidFill>
                <a:latin typeface="Calibri"/>
                <a:cs typeface="Calibri"/>
                <a:hlinkClick r:id="rId10"/>
              </a:rPr>
              <a:t>.</a:t>
            </a:r>
            <a:r>
              <a:rPr sz="971" u="sng" dirty="0">
                <a:solidFill>
                  <a:srgbClr val="0000FF"/>
                </a:solidFill>
                <a:latin typeface="Calibri"/>
                <a:cs typeface="Calibri"/>
                <a:hlinkClick r:id="rId10"/>
              </a:rPr>
              <a:t>m</a:t>
            </a:r>
            <a:r>
              <a:rPr sz="971" u="sng" spc="-221" dirty="0">
                <a:solidFill>
                  <a:srgbClr val="0000FF"/>
                </a:solidFill>
                <a:latin typeface="Calibri"/>
                <a:cs typeface="Calibri"/>
                <a:hlinkClick r:id="rId10"/>
              </a:rPr>
              <a:t> </a:t>
            </a:r>
            <a:r>
              <a:rPr sz="971" u="sng" dirty="0">
                <a:solidFill>
                  <a:srgbClr val="0000FF"/>
                </a:solidFill>
                <a:latin typeface="Calibri"/>
                <a:cs typeface="Calibri"/>
                <a:hlinkClick r:id="rId10"/>
              </a:rPr>
              <a:t>il</a:t>
            </a:r>
            <a:endParaRPr sz="971" dirty="0">
              <a:latin typeface="Calibri"/>
              <a:cs typeface="Calibri"/>
            </a:endParaRPr>
          </a:p>
          <a:p>
            <a:pPr marL="11206">
              <a:spcBef>
                <a:spcPts val="150"/>
              </a:spcBef>
            </a:pPr>
            <a:r>
              <a:rPr sz="882" spc="-9" dirty="0">
                <a:latin typeface="Symbol"/>
                <a:cs typeface="Symbol"/>
              </a:rPr>
              <a:t></a:t>
            </a:r>
            <a:endParaRPr sz="882" dirty="0">
              <a:latin typeface="Symbol"/>
              <a:cs typeface="Symbol"/>
            </a:endParaRPr>
          </a:p>
          <a:p>
            <a:pPr>
              <a:spcBef>
                <a:spcPts val="34"/>
              </a:spcBef>
            </a:pPr>
            <a:endParaRPr sz="750" dirty="0">
              <a:latin typeface="Times New Roman"/>
              <a:cs typeface="Times New Roman"/>
            </a:endParaRPr>
          </a:p>
          <a:p>
            <a:pPr marL="212923" marR="114866" indent="-201717">
              <a:lnSpc>
                <a:spcPts val="1253"/>
              </a:lnSpc>
              <a:buSzPct val="83333"/>
              <a:buFont typeface="Symbol"/>
              <a:buChar char=""/>
              <a:tabLst>
                <a:tab pos="212923" algn="l"/>
              </a:tabLst>
            </a:pPr>
            <a:r>
              <a:rPr sz="1059" dirty="0">
                <a:latin typeface="Arial Narrow"/>
                <a:cs typeface="Arial Narrow"/>
              </a:rPr>
              <a:t>Be</a:t>
            </a:r>
            <a:r>
              <a:rPr sz="1059" spc="4" dirty="0">
                <a:latin typeface="Arial Narrow"/>
                <a:cs typeface="Arial Narrow"/>
              </a:rPr>
              <a:t> </a:t>
            </a:r>
            <a:r>
              <a:rPr sz="1059" dirty="0">
                <a:latin typeface="Arial Narrow"/>
                <a:cs typeface="Arial Narrow"/>
              </a:rPr>
              <a:t>well</a:t>
            </a:r>
            <a:r>
              <a:rPr sz="1059" spc="-4" dirty="0">
                <a:latin typeface="Arial Narrow"/>
                <a:cs typeface="Arial Narrow"/>
              </a:rPr>
              <a:t> </a:t>
            </a:r>
            <a:r>
              <a:rPr sz="1059" dirty="0">
                <a:latin typeface="Arial Narrow"/>
                <a:cs typeface="Arial Narrow"/>
              </a:rPr>
              <a:t>h</a:t>
            </a:r>
            <a:r>
              <a:rPr sz="1059" spc="-13" dirty="0">
                <a:latin typeface="Arial Narrow"/>
                <a:cs typeface="Arial Narrow"/>
              </a:rPr>
              <a:t>y</a:t>
            </a:r>
            <a:r>
              <a:rPr sz="1059" dirty="0">
                <a:latin typeface="Arial Narrow"/>
                <a:cs typeface="Arial Narrow"/>
              </a:rPr>
              <a:t>d</a:t>
            </a:r>
            <a:r>
              <a:rPr sz="1059" spc="-4" dirty="0">
                <a:latin typeface="Arial Narrow"/>
                <a:cs typeface="Arial Narrow"/>
              </a:rPr>
              <a:t>r</a:t>
            </a:r>
            <a:r>
              <a:rPr sz="1059" dirty="0">
                <a:latin typeface="Arial Narrow"/>
                <a:cs typeface="Arial Narrow"/>
              </a:rPr>
              <a:t>at</a:t>
            </a:r>
            <a:r>
              <a:rPr sz="1059" spc="-9" dirty="0">
                <a:latin typeface="Arial Narrow"/>
                <a:cs typeface="Arial Narrow"/>
              </a:rPr>
              <a:t>e</a:t>
            </a:r>
            <a:r>
              <a:rPr sz="1059" dirty="0">
                <a:latin typeface="Arial Narrow"/>
                <a:cs typeface="Arial Narrow"/>
              </a:rPr>
              <a:t>d; d</a:t>
            </a:r>
            <a:r>
              <a:rPr sz="1059" spc="-4" dirty="0">
                <a:latin typeface="Arial Narrow"/>
                <a:cs typeface="Arial Narrow"/>
              </a:rPr>
              <a:t>rin</a:t>
            </a:r>
            <a:r>
              <a:rPr sz="1059" dirty="0">
                <a:latin typeface="Arial Narrow"/>
                <a:cs typeface="Arial Narrow"/>
              </a:rPr>
              <a:t>k</a:t>
            </a:r>
            <a:r>
              <a:rPr sz="1059" spc="-13" dirty="0">
                <a:latin typeface="Arial Narrow"/>
                <a:cs typeface="Arial Narrow"/>
              </a:rPr>
              <a:t> </a:t>
            </a:r>
            <a:r>
              <a:rPr sz="1059" dirty="0">
                <a:latin typeface="Arial Narrow"/>
                <a:cs typeface="Arial Narrow"/>
              </a:rPr>
              <a:t>wa</a:t>
            </a:r>
            <a:r>
              <a:rPr sz="1059" spc="-9" dirty="0">
                <a:latin typeface="Arial Narrow"/>
                <a:cs typeface="Arial Narrow"/>
              </a:rPr>
              <a:t>t</a:t>
            </a:r>
            <a:r>
              <a:rPr sz="1059" dirty="0">
                <a:latin typeface="Arial Narrow"/>
                <a:cs typeface="Arial Narrow"/>
              </a:rPr>
              <a:t>er</a:t>
            </a:r>
            <a:r>
              <a:rPr sz="1059" spc="-4" dirty="0">
                <a:latin typeface="Arial Narrow"/>
                <a:cs typeface="Arial Narrow"/>
              </a:rPr>
              <a:t> </a:t>
            </a:r>
            <a:r>
              <a:rPr sz="1059" dirty="0">
                <a:latin typeface="Arial Narrow"/>
                <a:cs typeface="Arial Narrow"/>
              </a:rPr>
              <a:t>the</a:t>
            </a:r>
            <a:r>
              <a:rPr sz="1059" spc="-9" dirty="0">
                <a:latin typeface="Arial Narrow"/>
                <a:cs typeface="Arial Narrow"/>
              </a:rPr>
              <a:t> </a:t>
            </a:r>
            <a:r>
              <a:rPr sz="1059" dirty="0">
                <a:latin typeface="Arial Narrow"/>
                <a:cs typeface="Arial Narrow"/>
              </a:rPr>
              <a:t>n</a:t>
            </a:r>
            <a:r>
              <a:rPr sz="1059" spc="-4" dirty="0">
                <a:latin typeface="Arial Narrow"/>
                <a:cs typeface="Arial Narrow"/>
              </a:rPr>
              <a:t>ig</a:t>
            </a:r>
            <a:r>
              <a:rPr sz="1059" spc="-9" dirty="0">
                <a:latin typeface="Arial Narrow"/>
                <a:cs typeface="Arial Narrow"/>
              </a:rPr>
              <a:t>h</a:t>
            </a:r>
            <a:r>
              <a:rPr sz="1059" dirty="0">
                <a:latin typeface="Arial Narrow"/>
                <a:cs typeface="Arial Narrow"/>
              </a:rPr>
              <a:t>t befo</a:t>
            </a:r>
            <a:r>
              <a:rPr sz="1059" spc="-4" dirty="0">
                <a:latin typeface="Arial Narrow"/>
                <a:cs typeface="Arial Narrow"/>
              </a:rPr>
              <a:t>r</a:t>
            </a:r>
            <a:r>
              <a:rPr sz="1059" dirty="0">
                <a:latin typeface="Arial Narrow"/>
                <a:cs typeface="Arial Narrow"/>
              </a:rPr>
              <a:t>e</a:t>
            </a:r>
            <a:r>
              <a:rPr sz="1059" spc="-9" dirty="0">
                <a:latin typeface="Arial Narrow"/>
                <a:cs typeface="Arial Narrow"/>
              </a:rPr>
              <a:t> </a:t>
            </a:r>
            <a:r>
              <a:rPr sz="1059" spc="-4" dirty="0">
                <a:latin typeface="Arial Narrow"/>
                <a:cs typeface="Arial Narrow"/>
              </a:rPr>
              <a:t>y</a:t>
            </a:r>
            <a:r>
              <a:rPr sz="1059" dirty="0">
                <a:latin typeface="Arial Narrow"/>
                <a:cs typeface="Arial Narrow"/>
              </a:rPr>
              <a:t>our</a:t>
            </a:r>
            <a:r>
              <a:rPr sz="1059" spc="-13" dirty="0">
                <a:latin typeface="Arial Narrow"/>
                <a:cs typeface="Arial Narrow"/>
              </a:rPr>
              <a:t> </a:t>
            </a:r>
            <a:r>
              <a:rPr sz="1059" dirty="0">
                <a:latin typeface="Arial Narrow"/>
                <a:cs typeface="Arial Narrow"/>
              </a:rPr>
              <a:t>ap</a:t>
            </a:r>
            <a:r>
              <a:rPr sz="1059" spc="-9" dirty="0">
                <a:latin typeface="Arial Narrow"/>
                <a:cs typeface="Arial Narrow"/>
              </a:rPr>
              <a:t>p</a:t>
            </a:r>
            <a:r>
              <a:rPr sz="1059" dirty="0">
                <a:latin typeface="Arial Narrow"/>
                <a:cs typeface="Arial Narrow"/>
              </a:rPr>
              <a:t>o</a:t>
            </a:r>
            <a:r>
              <a:rPr sz="1059" spc="-4" dirty="0">
                <a:latin typeface="Arial Narrow"/>
                <a:cs typeface="Arial Narrow"/>
              </a:rPr>
              <a:t>intm</a:t>
            </a:r>
            <a:r>
              <a:rPr sz="1059" spc="-13" dirty="0">
                <a:latin typeface="Arial Narrow"/>
                <a:cs typeface="Arial Narrow"/>
              </a:rPr>
              <a:t>e</a:t>
            </a:r>
            <a:r>
              <a:rPr sz="1059" dirty="0">
                <a:latin typeface="Arial Narrow"/>
                <a:cs typeface="Arial Narrow"/>
              </a:rPr>
              <a:t>nt</a:t>
            </a:r>
          </a:p>
          <a:p>
            <a:pPr marL="212923" marR="4483" indent="-201717">
              <a:lnSpc>
                <a:spcPct val="96700"/>
              </a:lnSpc>
              <a:spcBef>
                <a:spcPts val="794"/>
              </a:spcBef>
              <a:buSzPct val="83333"/>
              <a:buFont typeface="Symbol"/>
              <a:buChar char=""/>
              <a:tabLst>
                <a:tab pos="212923" algn="l"/>
              </a:tabLst>
            </a:pPr>
            <a:r>
              <a:rPr sz="1059" dirty="0">
                <a:latin typeface="Arial Narrow"/>
                <a:cs typeface="Arial Narrow"/>
              </a:rPr>
              <a:t>Bod</a:t>
            </a:r>
            <a:r>
              <a:rPr sz="1059" spc="-9" dirty="0">
                <a:latin typeface="Arial Narrow"/>
                <a:cs typeface="Arial Narrow"/>
              </a:rPr>
              <a:t> </a:t>
            </a:r>
            <a:r>
              <a:rPr sz="1059" dirty="0">
                <a:latin typeface="Arial Narrow"/>
                <a:cs typeface="Arial Narrow"/>
              </a:rPr>
              <a:t>Pod</a:t>
            </a:r>
            <a:r>
              <a:rPr sz="1059" spc="-9" dirty="0">
                <a:latin typeface="Arial Narrow"/>
                <a:cs typeface="Arial Narrow"/>
              </a:rPr>
              <a:t> </a:t>
            </a:r>
            <a:r>
              <a:rPr sz="1059" spc="-4" dirty="0">
                <a:latin typeface="Arial Narrow"/>
                <a:cs typeface="Arial Narrow"/>
              </a:rPr>
              <a:t>clot</a:t>
            </a:r>
            <a:r>
              <a:rPr sz="1059" spc="4" dirty="0">
                <a:latin typeface="Arial Narrow"/>
                <a:cs typeface="Arial Narrow"/>
              </a:rPr>
              <a:t>h</a:t>
            </a:r>
            <a:r>
              <a:rPr sz="1059" spc="-4" dirty="0">
                <a:latin typeface="Arial Narrow"/>
                <a:cs typeface="Arial Narrow"/>
              </a:rPr>
              <a:t>i</a:t>
            </a:r>
            <a:r>
              <a:rPr sz="1059" spc="-13" dirty="0">
                <a:latin typeface="Arial Narrow"/>
                <a:cs typeface="Arial Narrow"/>
              </a:rPr>
              <a:t>n</a:t>
            </a:r>
            <a:r>
              <a:rPr sz="1059" dirty="0">
                <a:latin typeface="Arial Narrow"/>
                <a:cs typeface="Arial Narrow"/>
              </a:rPr>
              <a:t>g r</a:t>
            </a:r>
            <a:r>
              <a:rPr sz="1059" spc="-13" dirty="0">
                <a:latin typeface="Arial Narrow"/>
                <a:cs typeface="Arial Narrow"/>
              </a:rPr>
              <a:t>e</a:t>
            </a:r>
            <a:r>
              <a:rPr sz="1059" dirty="0">
                <a:latin typeface="Arial Narrow"/>
                <a:cs typeface="Arial Narrow"/>
              </a:rPr>
              <a:t>qu</a:t>
            </a:r>
            <a:r>
              <a:rPr sz="1059" spc="-4" dirty="0">
                <a:latin typeface="Arial Narrow"/>
                <a:cs typeface="Arial Narrow"/>
              </a:rPr>
              <a:t>i</a:t>
            </a:r>
            <a:r>
              <a:rPr sz="1059" spc="-9" dirty="0">
                <a:latin typeface="Arial Narrow"/>
                <a:cs typeface="Arial Narrow"/>
              </a:rPr>
              <a:t>r</a:t>
            </a:r>
            <a:r>
              <a:rPr sz="1059" dirty="0">
                <a:latin typeface="Arial Narrow"/>
                <a:cs typeface="Arial Narrow"/>
              </a:rPr>
              <a:t>e</a:t>
            </a:r>
            <a:r>
              <a:rPr sz="1059" spc="-4" dirty="0">
                <a:latin typeface="Arial Narrow"/>
                <a:cs typeface="Arial Narrow"/>
              </a:rPr>
              <a:t>m</a:t>
            </a:r>
            <a:r>
              <a:rPr sz="1059" spc="-9" dirty="0">
                <a:latin typeface="Arial Narrow"/>
                <a:cs typeface="Arial Narrow"/>
              </a:rPr>
              <a:t>e</a:t>
            </a:r>
            <a:r>
              <a:rPr sz="1059" dirty="0">
                <a:latin typeface="Arial Narrow"/>
                <a:cs typeface="Arial Narrow"/>
              </a:rPr>
              <a:t>nts:</a:t>
            </a:r>
            <a:r>
              <a:rPr sz="1059" spc="13" dirty="0">
                <a:latin typeface="Arial Narrow"/>
                <a:cs typeface="Arial Narrow"/>
              </a:rPr>
              <a:t> </a:t>
            </a:r>
            <a:r>
              <a:rPr sz="1059" spc="-9" dirty="0">
                <a:latin typeface="Arial Narrow"/>
                <a:cs typeface="Arial Narrow"/>
              </a:rPr>
              <a:t>W</a:t>
            </a:r>
            <a:r>
              <a:rPr sz="1059" dirty="0">
                <a:latin typeface="Arial Narrow"/>
                <a:cs typeface="Arial Narrow"/>
              </a:rPr>
              <a:t>ear fo</a:t>
            </a:r>
            <a:r>
              <a:rPr sz="1059" spc="-4" dirty="0">
                <a:latin typeface="Arial Narrow"/>
                <a:cs typeface="Arial Narrow"/>
              </a:rPr>
              <a:t>r</a:t>
            </a:r>
            <a:r>
              <a:rPr sz="1059" dirty="0">
                <a:latin typeface="Arial Narrow"/>
                <a:cs typeface="Arial Narrow"/>
              </a:rPr>
              <a:t>m</a:t>
            </a:r>
            <a:r>
              <a:rPr sz="1059" spc="-4" dirty="0">
                <a:latin typeface="Arial Narrow"/>
                <a:cs typeface="Arial Narrow"/>
              </a:rPr>
              <a:t> </a:t>
            </a:r>
            <a:r>
              <a:rPr sz="1059" dirty="0">
                <a:latin typeface="Arial Narrow"/>
                <a:cs typeface="Arial Narrow"/>
              </a:rPr>
              <a:t>f</a:t>
            </a:r>
            <a:r>
              <a:rPr sz="1059" spc="-4" dirty="0">
                <a:latin typeface="Arial Narrow"/>
                <a:cs typeface="Arial Narrow"/>
              </a:rPr>
              <a:t>ittin</a:t>
            </a:r>
            <a:r>
              <a:rPr sz="1059" dirty="0">
                <a:latin typeface="Arial Narrow"/>
                <a:cs typeface="Arial Narrow"/>
              </a:rPr>
              <a:t>g</a:t>
            </a:r>
            <a:r>
              <a:rPr sz="1059" spc="4" dirty="0">
                <a:latin typeface="Arial Narrow"/>
                <a:cs typeface="Arial Narrow"/>
              </a:rPr>
              <a:t> </a:t>
            </a:r>
            <a:r>
              <a:rPr sz="1059" spc="-4" dirty="0">
                <a:latin typeface="Arial Narrow"/>
                <a:cs typeface="Arial Narrow"/>
              </a:rPr>
              <a:t>cl</a:t>
            </a:r>
            <a:r>
              <a:rPr sz="1059" spc="-13" dirty="0">
                <a:latin typeface="Arial Narrow"/>
                <a:cs typeface="Arial Narrow"/>
              </a:rPr>
              <a:t>o</a:t>
            </a:r>
            <a:r>
              <a:rPr sz="1059" dirty="0">
                <a:latin typeface="Arial Narrow"/>
                <a:cs typeface="Arial Narrow"/>
              </a:rPr>
              <a:t>th</a:t>
            </a:r>
            <a:r>
              <a:rPr sz="1059" spc="-4" dirty="0">
                <a:latin typeface="Arial Narrow"/>
                <a:cs typeface="Arial Narrow"/>
              </a:rPr>
              <a:t>i</a:t>
            </a:r>
            <a:r>
              <a:rPr sz="1059" spc="-13" dirty="0">
                <a:latin typeface="Arial Narrow"/>
                <a:cs typeface="Arial Narrow"/>
              </a:rPr>
              <a:t>n</a:t>
            </a:r>
            <a:r>
              <a:rPr sz="1059" dirty="0">
                <a:latin typeface="Arial Narrow"/>
                <a:cs typeface="Arial Narrow"/>
              </a:rPr>
              <a:t>g</a:t>
            </a:r>
            <a:r>
              <a:rPr sz="1059" spc="9" dirty="0">
                <a:latin typeface="Arial Narrow"/>
                <a:cs typeface="Arial Narrow"/>
              </a:rPr>
              <a:t> </a:t>
            </a:r>
            <a:r>
              <a:rPr sz="1059" b="1" dirty="0">
                <a:latin typeface="Arial Narrow"/>
                <a:cs typeface="Arial Narrow"/>
              </a:rPr>
              <a:t>men:</a:t>
            </a:r>
            <a:r>
              <a:rPr sz="1059" b="1" spc="-4" dirty="0">
                <a:latin typeface="Arial Narrow"/>
                <a:cs typeface="Arial Narrow"/>
              </a:rPr>
              <a:t> </a:t>
            </a:r>
            <a:r>
              <a:rPr sz="1059" spc="-4" dirty="0">
                <a:latin typeface="Arial Narrow"/>
                <a:cs typeface="Arial Narrow"/>
              </a:rPr>
              <a:t>(</a:t>
            </a:r>
            <a:r>
              <a:rPr sz="1059" spc="-9" dirty="0">
                <a:latin typeface="Arial Narrow"/>
                <a:cs typeface="Arial Narrow"/>
              </a:rPr>
              <a:t>b</a:t>
            </a:r>
            <a:r>
              <a:rPr sz="1059" dirty="0">
                <a:latin typeface="Arial Narrow"/>
                <a:cs typeface="Arial Narrow"/>
              </a:rPr>
              <a:t>o</a:t>
            </a:r>
            <a:r>
              <a:rPr sz="1059" spc="-4" dirty="0">
                <a:latin typeface="Arial Narrow"/>
                <a:cs typeface="Arial Narrow"/>
              </a:rPr>
              <a:t>xe</a:t>
            </a:r>
            <a:r>
              <a:rPr sz="1059" dirty="0">
                <a:latin typeface="Arial Narrow"/>
                <a:cs typeface="Arial Narrow"/>
              </a:rPr>
              <a:t>r b</a:t>
            </a:r>
            <a:r>
              <a:rPr sz="1059" spc="-4" dirty="0">
                <a:latin typeface="Arial Narrow"/>
                <a:cs typeface="Arial Narrow"/>
              </a:rPr>
              <a:t>riefs/ sp</a:t>
            </a:r>
            <a:r>
              <a:rPr sz="1059" dirty="0">
                <a:latin typeface="Arial Narrow"/>
                <a:cs typeface="Arial Narrow"/>
              </a:rPr>
              <a:t>a</a:t>
            </a:r>
            <a:r>
              <a:rPr sz="1059" spc="-9" dirty="0">
                <a:latin typeface="Arial Narrow"/>
                <a:cs typeface="Arial Narrow"/>
              </a:rPr>
              <a:t>n</a:t>
            </a:r>
            <a:r>
              <a:rPr sz="1059" dirty="0">
                <a:latin typeface="Arial Narrow"/>
                <a:cs typeface="Arial Narrow"/>
              </a:rPr>
              <a:t>de</a:t>
            </a:r>
            <a:r>
              <a:rPr sz="1059" spc="-4" dirty="0">
                <a:latin typeface="Arial Narrow"/>
                <a:cs typeface="Arial Narrow"/>
              </a:rPr>
              <a:t>x/co</a:t>
            </a:r>
            <a:r>
              <a:rPr sz="1059" spc="-13" dirty="0">
                <a:latin typeface="Arial Narrow"/>
                <a:cs typeface="Arial Narrow"/>
              </a:rPr>
              <a:t>m</a:t>
            </a:r>
            <a:r>
              <a:rPr sz="1059" dirty="0">
                <a:latin typeface="Arial Narrow"/>
                <a:cs typeface="Arial Narrow"/>
              </a:rPr>
              <a:t>p</a:t>
            </a:r>
            <a:r>
              <a:rPr sz="1059" spc="-4" dirty="0">
                <a:latin typeface="Arial Narrow"/>
                <a:cs typeface="Arial Narrow"/>
              </a:rPr>
              <a:t>r</a:t>
            </a:r>
            <a:r>
              <a:rPr sz="1059" dirty="0">
                <a:latin typeface="Arial Narrow"/>
                <a:cs typeface="Arial Narrow"/>
              </a:rPr>
              <a:t>e</a:t>
            </a:r>
            <a:r>
              <a:rPr sz="1059" spc="-4" dirty="0">
                <a:latin typeface="Arial Narrow"/>
                <a:cs typeface="Arial Narrow"/>
              </a:rPr>
              <a:t>ssi</a:t>
            </a:r>
            <a:r>
              <a:rPr sz="1059" dirty="0">
                <a:latin typeface="Arial Narrow"/>
                <a:cs typeface="Arial Narrow"/>
              </a:rPr>
              <a:t>on </a:t>
            </a:r>
            <a:r>
              <a:rPr sz="1059" spc="-13" dirty="0">
                <a:latin typeface="Arial Narrow"/>
                <a:cs typeface="Arial Narrow"/>
              </a:rPr>
              <a:t>s</a:t>
            </a:r>
            <a:r>
              <a:rPr sz="1059" dirty="0">
                <a:latin typeface="Arial Narrow"/>
                <a:cs typeface="Arial Narrow"/>
              </a:rPr>
              <a:t>ho</a:t>
            </a:r>
            <a:r>
              <a:rPr sz="1059" spc="-4" dirty="0">
                <a:latin typeface="Arial Narrow"/>
                <a:cs typeface="Arial Narrow"/>
              </a:rPr>
              <a:t>r</a:t>
            </a:r>
            <a:r>
              <a:rPr sz="1059" spc="-9" dirty="0">
                <a:latin typeface="Arial Narrow"/>
                <a:cs typeface="Arial Narrow"/>
              </a:rPr>
              <a:t>t</a:t>
            </a:r>
            <a:r>
              <a:rPr sz="1059" spc="-4" dirty="0">
                <a:latin typeface="Arial Narrow"/>
                <a:cs typeface="Arial Narrow"/>
              </a:rPr>
              <a:t>s</a:t>
            </a:r>
            <a:r>
              <a:rPr sz="1059" dirty="0">
                <a:latin typeface="Arial Narrow"/>
                <a:cs typeface="Arial Narrow"/>
              </a:rPr>
              <a:t>)</a:t>
            </a:r>
            <a:r>
              <a:rPr sz="1059" spc="9" dirty="0">
                <a:latin typeface="Arial Narrow"/>
                <a:cs typeface="Arial Narrow"/>
              </a:rPr>
              <a:t> </a:t>
            </a:r>
            <a:r>
              <a:rPr sz="1059" b="1" spc="-4" dirty="0">
                <a:latin typeface="Arial Narrow"/>
                <a:cs typeface="Arial Narrow"/>
              </a:rPr>
              <a:t>women: </a:t>
            </a:r>
            <a:r>
              <a:rPr sz="1059" spc="-4" dirty="0">
                <a:latin typeface="Arial Narrow"/>
                <a:cs typeface="Arial Narrow"/>
              </a:rPr>
              <a:t>(sp</a:t>
            </a:r>
            <a:r>
              <a:rPr sz="1059" dirty="0">
                <a:latin typeface="Arial Narrow"/>
                <a:cs typeface="Arial Narrow"/>
              </a:rPr>
              <a:t>o</a:t>
            </a:r>
            <a:r>
              <a:rPr sz="1059" spc="-4" dirty="0">
                <a:latin typeface="Arial Narrow"/>
                <a:cs typeface="Arial Narrow"/>
              </a:rPr>
              <a:t>r</a:t>
            </a:r>
            <a:r>
              <a:rPr sz="1059" dirty="0">
                <a:latin typeface="Arial Narrow"/>
                <a:cs typeface="Arial Narrow"/>
              </a:rPr>
              <a:t>ts b</a:t>
            </a:r>
            <a:r>
              <a:rPr sz="1059" spc="-4" dirty="0">
                <a:latin typeface="Arial Narrow"/>
                <a:cs typeface="Arial Narrow"/>
              </a:rPr>
              <a:t>r</a:t>
            </a:r>
            <a:r>
              <a:rPr sz="1059" dirty="0">
                <a:latin typeface="Arial Narrow"/>
                <a:cs typeface="Arial Narrow"/>
              </a:rPr>
              <a:t>a/</a:t>
            </a:r>
            <a:r>
              <a:rPr sz="1059" spc="-13" dirty="0">
                <a:latin typeface="Arial Narrow"/>
                <a:cs typeface="Arial Narrow"/>
              </a:rPr>
              <a:t>s</a:t>
            </a:r>
            <a:r>
              <a:rPr sz="1059" dirty="0">
                <a:latin typeface="Arial Narrow"/>
                <a:cs typeface="Arial Narrow"/>
              </a:rPr>
              <a:t>pa</a:t>
            </a:r>
            <a:r>
              <a:rPr sz="1059" spc="-9" dirty="0">
                <a:latin typeface="Arial Narrow"/>
                <a:cs typeface="Arial Narrow"/>
              </a:rPr>
              <a:t>n</a:t>
            </a:r>
            <a:r>
              <a:rPr sz="1059" dirty="0">
                <a:latin typeface="Arial Narrow"/>
                <a:cs typeface="Arial Narrow"/>
              </a:rPr>
              <a:t>de</a:t>
            </a:r>
            <a:r>
              <a:rPr sz="1059" spc="-4" dirty="0">
                <a:latin typeface="Arial Narrow"/>
                <a:cs typeface="Arial Narrow"/>
              </a:rPr>
              <a:t>x</a:t>
            </a:r>
            <a:r>
              <a:rPr sz="1059" spc="-13" dirty="0">
                <a:latin typeface="Arial Narrow"/>
                <a:cs typeface="Arial Narrow"/>
              </a:rPr>
              <a:t>/</a:t>
            </a:r>
            <a:r>
              <a:rPr sz="1059" dirty="0">
                <a:latin typeface="Arial Narrow"/>
                <a:cs typeface="Arial Narrow"/>
              </a:rPr>
              <a:t>fo</a:t>
            </a:r>
            <a:r>
              <a:rPr sz="1059" spc="-4" dirty="0">
                <a:latin typeface="Arial Narrow"/>
                <a:cs typeface="Arial Narrow"/>
              </a:rPr>
              <a:t>r</a:t>
            </a:r>
            <a:r>
              <a:rPr sz="1059" dirty="0">
                <a:latin typeface="Arial Narrow"/>
                <a:cs typeface="Arial Narrow"/>
              </a:rPr>
              <a:t>m</a:t>
            </a:r>
            <a:r>
              <a:rPr sz="1059" spc="-4" dirty="0">
                <a:latin typeface="Arial Narrow"/>
                <a:cs typeface="Arial Narrow"/>
              </a:rPr>
              <a:t> </a:t>
            </a:r>
            <a:r>
              <a:rPr sz="1059" dirty="0">
                <a:latin typeface="Arial Narrow"/>
                <a:cs typeface="Arial Narrow"/>
              </a:rPr>
              <a:t>f</a:t>
            </a:r>
            <a:r>
              <a:rPr sz="1059" spc="-4" dirty="0">
                <a:latin typeface="Arial Narrow"/>
                <a:cs typeface="Arial Narrow"/>
              </a:rPr>
              <a:t>it</a:t>
            </a:r>
            <a:r>
              <a:rPr sz="1059" spc="-13" dirty="0">
                <a:latin typeface="Arial Narrow"/>
                <a:cs typeface="Arial Narrow"/>
              </a:rPr>
              <a:t>t</a:t>
            </a:r>
            <a:r>
              <a:rPr sz="1059" spc="-4" dirty="0">
                <a:latin typeface="Arial Narrow"/>
                <a:cs typeface="Arial Narrow"/>
              </a:rPr>
              <a:t>in</a:t>
            </a:r>
            <a:r>
              <a:rPr sz="1059" dirty="0">
                <a:latin typeface="Arial Narrow"/>
                <a:cs typeface="Arial Narrow"/>
              </a:rPr>
              <a:t>g </a:t>
            </a:r>
            <a:r>
              <a:rPr sz="1059" spc="-9" dirty="0">
                <a:latin typeface="Arial Narrow"/>
                <a:cs typeface="Arial Narrow"/>
              </a:rPr>
              <a:t>b</a:t>
            </a:r>
            <a:r>
              <a:rPr sz="1059" dirty="0">
                <a:latin typeface="Arial Narrow"/>
                <a:cs typeface="Arial Narrow"/>
              </a:rPr>
              <a:t>otto</a:t>
            </a:r>
            <a:r>
              <a:rPr sz="1059" spc="-4" dirty="0">
                <a:latin typeface="Arial Narrow"/>
                <a:cs typeface="Arial Narrow"/>
              </a:rPr>
              <a:t>ms)</a:t>
            </a:r>
            <a:endParaRPr sz="1059" dirty="0">
              <a:latin typeface="Arial Narrow"/>
              <a:cs typeface="Arial Narrow"/>
            </a:endParaRPr>
          </a:p>
          <a:p>
            <a:pPr marL="212923" marR="96376" indent="-201717">
              <a:lnSpc>
                <a:spcPts val="1209"/>
              </a:lnSpc>
              <a:spcBef>
                <a:spcPts val="882"/>
              </a:spcBef>
              <a:buSzPct val="83333"/>
              <a:buFont typeface="Symbol"/>
              <a:buChar char=""/>
              <a:tabLst>
                <a:tab pos="212923" algn="l"/>
              </a:tabLst>
            </a:pPr>
            <a:r>
              <a:rPr sz="1059" dirty="0">
                <a:latin typeface="Arial Narrow"/>
                <a:cs typeface="Arial Narrow"/>
              </a:rPr>
              <a:t>Fai</a:t>
            </a:r>
            <a:r>
              <a:rPr sz="1059" spc="-9" dirty="0">
                <a:latin typeface="Arial Narrow"/>
                <a:cs typeface="Arial Narrow"/>
              </a:rPr>
              <a:t>l</a:t>
            </a:r>
            <a:r>
              <a:rPr sz="1059" dirty="0">
                <a:latin typeface="Arial Narrow"/>
                <a:cs typeface="Arial Narrow"/>
              </a:rPr>
              <a:t>u</a:t>
            </a:r>
            <a:r>
              <a:rPr sz="1059" spc="-4" dirty="0">
                <a:latin typeface="Arial Narrow"/>
                <a:cs typeface="Arial Narrow"/>
              </a:rPr>
              <a:t>r</a:t>
            </a:r>
            <a:r>
              <a:rPr sz="1059" dirty="0">
                <a:latin typeface="Arial Narrow"/>
                <a:cs typeface="Arial Narrow"/>
              </a:rPr>
              <a:t>e to </a:t>
            </a:r>
            <a:r>
              <a:rPr sz="1059" spc="-13" dirty="0">
                <a:latin typeface="Arial Narrow"/>
                <a:cs typeface="Arial Narrow"/>
              </a:rPr>
              <a:t>c</a:t>
            </a:r>
            <a:r>
              <a:rPr sz="1059" dirty="0">
                <a:latin typeface="Arial Narrow"/>
                <a:cs typeface="Arial Narrow"/>
              </a:rPr>
              <a:t>o</a:t>
            </a:r>
            <a:r>
              <a:rPr sz="1059" spc="-4" dirty="0">
                <a:latin typeface="Arial Narrow"/>
                <a:cs typeface="Arial Narrow"/>
              </a:rPr>
              <a:t>m</a:t>
            </a:r>
            <a:r>
              <a:rPr sz="1059" dirty="0">
                <a:latin typeface="Arial Narrow"/>
                <a:cs typeface="Arial Narrow"/>
              </a:rPr>
              <a:t>p</a:t>
            </a:r>
            <a:r>
              <a:rPr sz="1059" spc="-4" dirty="0">
                <a:latin typeface="Arial Narrow"/>
                <a:cs typeface="Arial Narrow"/>
              </a:rPr>
              <a:t>l</a:t>
            </a:r>
            <a:r>
              <a:rPr sz="1059" dirty="0">
                <a:latin typeface="Arial Narrow"/>
                <a:cs typeface="Arial Narrow"/>
              </a:rPr>
              <a:t>y</a:t>
            </a:r>
            <a:r>
              <a:rPr sz="1059" spc="-4" dirty="0">
                <a:latin typeface="Arial Narrow"/>
                <a:cs typeface="Arial Narrow"/>
              </a:rPr>
              <a:t> </a:t>
            </a:r>
            <a:r>
              <a:rPr sz="1059" dirty="0">
                <a:latin typeface="Arial Narrow"/>
                <a:cs typeface="Arial Narrow"/>
              </a:rPr>
              <a:t>w</a:t>
            </a:r>
            <a:r>
              <a:rPr sz="1059" spc="-4" dirty="0">
                <a:latin typeface="Arial Narrow"/>
                <a:cs typeface="Arial Narrow"/>
              </a:rPr>
              <a:t>i</a:t>
            </a:r>
            <a:r>
              <a:rPr sz="1059" dirty="0">
                <a:latin typeface="Arial Narrow"/>
                <a:cs typeface="Arial Narrow"/>
              </a:rPr>
              <a:t>th</a:t>
            </a:r>
            <a:r>
              <a:rPr sz="1059" spc="4" dirty="0">
                <a:latin typeface="Arial Narrow"/>
                <a:cs typeface="Arial Narrow"/>
              </a:rPr>
              <a:t> </a:t>
            </a:r>
            <a:r>
              <a:rPr sz="1059" spc="-9" dirty="0">
                <a:latin typeface="Arial Narrow"/>
                <a:cs typeface="Arial Narrow"/>
              </a:rPr>
              <a:t>f</a:t>
            </a:r>
            <a:r>
              <a:rPr sz="1059" dirty="0">
                <a:latin typeface="Arial Narrow"/>
                <a:cs typeface="Arial Narrow"/>
              </a:rPr>
              <a:t>a</a:t>
            </a:r>
            <a:r>
              <a:rPr sz="1059" spc="-4" dirty="0">
                <a:latin typeface="Arial Narrow"/>
                <a:cs typeface="Arial Narrow"/>
              </a:rPr>
              <a:t>sti</a:t>
            </a:r>
            <a:r>
              <a:rPr sz="1059" spc="-13" dirty="0">
                <a:latin typeface="Arial Narrow"/>
                <a:cs typeface="Arial Narrow"/>
              </a:rPr>
              <a:t>n</a:t>
            </a:r>
            <a:r>
              <a:rPr sz="1059" dirty="0">
                <a:latin typeface="Arial Narrow"/>
                <a:cs typeface="Arial Narrow"/>
              </a:rPr>
              <a:t>g requ</a:t>
            </a:r>
            <a:r>
              <a:rPr sz="1059" spc="-4" dirty="0">
                <a:latin typeface="Arial Narrow"/>
                <a:cs typeface="Arial Narrow"/>
              </a:rPr>
              <a:t>i</a:t>
            </a:r>
            <a:r>
              <a:rPr sz="1059" spc="-9" dirty="0">
                <a:latin typeface="Arial Narrow"/>
                <a:cs typeface="Arial Narrow"/>
              </a:rPr>
              <a:t>r</a:t>
            </a:r>
            <a:r>
              <a:rPr sz="1059" dirty="0">
                <a:latin typeface="Arial Narrow"/>
                <a:cs typeface="Arial Narrow"/>
              </a:rPr>
              <a:t>e- </a:t>
            </a:r>
            <a:r>
              <a:rPr sz="1059" spc="-4" dirty="0">
                <a:latin typeface="Arial Narrow"/>
                <a:cs typeface="Arial Narrow"/>
              </a:rPr>
              <a:t>m</a:t>
            </a:r>
            <a:r>
              <a:rPr sz="1059" dirty="0">
                <a:latin typeface="Arial Narrow"/>
                <a:cs typeface="Arial Narrow"/>
              </a:rPr>
              <a:t>ents  </a:t>
            </a:r>
            <a:r>
              <a:rPr sz="1059" spc="-4" dirty="0">
                <a:latin typeface="Arial Narrow"/>
                <a:cs typeface="Arial Narrow"/>
              </a:rPr>
              <a:t>m</a:t>
            </a:r>
            <a:r>
              <a:rPr sz="1059" dirty="0">
                <a:latin typeface="Arial Narrow"/>
                <a:cs typeface="Arial Narrow"/>
              </a:rPr>
              <a:t>ay r</a:t>
            </a:r>
            <a:r>
              <a:rPr sz="1059" spc="-13" dirty="0">
                <a:latin typeface="Arial Narrow"/>
                <a:cs typeface="Arial Narrow"/>
              </a:rPr>
              <a:t>e</a:t>
            </a:r>
            <a:r>
              <a:rPr sz="1059" dirty="0">
                <a:latin typeface="Arial Narrow"/>
                <a:cs typeface="Arial Narrow"/>
              </a:rPr>
              <a:t>qu</a:t>
            </a:r>
            <a:r>
              <a:rPr sz="1059" spc="-4" dirty="0">
                <a:latin typeface="Arial Narrow"/>
                <a:cs typeface="Arial Narrow"/>
              </a:rPr>
              <a:t>i</a:t>
            </a:r>
            <a:r>
              <a:rPr sz="1059" spc="-9" dirty="0">
                <a:latin typeface="Arial Narrow"/>
                <a:cs typeface="Arial Narrow"/>
              </a:rPr>
              <a:t>r</a:t>
            </a:r>
            <a:r>
              <a:rPr sz="1059" dirty="0">
                <a:latin typeface="Arial Narrow"/>
                <a:cs typeface="Arial Narrow"/>
              </a:rPr>
              <a:t>e </a:t>
            </a:r>
            <a:r>
              <a:rPr sz="1059" spc="-9" dirty="0">
                <a:latin typeface="Arial Narrow"/>
                <a:cs typeface="Arial Narrow"/>
              </a:rPr>
              <a:t>t</a:t>
            </a:r>
            <a:r>
              <a:rPr sz="1059" dirty="0">
                <a:latin typeface="Arial Narrow"/>
                <a:cs typeface="Arial Narrow"/>
              </a:rPr>
              <a:t>he</a:t>
            </a:r>
            <a:r>
              <a:rPr sz="1059" spc="-9" dirty="0">
                <a:latin typeface="Arial Narrow"/>
                <a:cs typeface="Arial Narrow"/>
              </a:rPr>
              <a:t> </a:t>
            </a:r>
            <a:r>
              <a:rPr sz="1059" dirty="0">
                <a:latin typeface="Arial Narrow"/>
                <a:cs typeface="Arial Narrow"/>
              </a:rPr>
              <a:t>a</a:t>
            </a:r>
            <a:r>
              <a:rPr sz="1059" spc="-9" dirty="0">
                <a:latin typeface="Arial Narrow"/>
                <a:cs typeface="Arial Narrow"/>
              </a:rPr>
              <a:t>pp</a:t>
            </a:r>
            <a:r>
              <a:rPr sz="1059" dirty="0">
                <a:latin typeface="Arial Narrow"/>
                <a:cs typeface="Arial Narrow"/>
              </a:rPr>
              <a:t>o</a:t>
            </a:r>
            <a:r>
              <a:rPr sz="1059" spc="-4" dirty="0">
                <a:latin typeface="Arial Narrow"/>
                <a:cs typeface="Arial Narrow"/>
              </a:rPr>
              <a:t>intme</a:t>
            </a:r>
            <a:r>
              <a:rPr sz="1059" dirty="0">
                <a:latin typeface="Arial Narrow"/>
                <a:cs typeface="Arial Narrow"/>
              </a:rPr>
              <a:t>nt</a:t>
            </a:r>
            <a:r>
              <a:rPr sz="1059" spc="-9" dirty="0">
                <a:latin typeface="Arial Narrow"/>
                <a:cs typeface="Arial Narrow"/>
              </a:rPr>
              <a:t> </a:t>
            </a:r>
            <a:r>
              <a:rPr sz="1059" dirty="0">
                <a:latin typeface="Arial Narrow"/>
                <a:cs typeface="Arial Narrow"/>
              </a:rPr>
              <a:t>to</a:t>
            </a:r>
          </a:p>
        </p:txBody>
      </p:sp>
      <p:sp>
        <p:nvSpPr>
          <p:cNvPr id="12" name="object 12"/>
          <p:cNvSpPr/>
          <p:nvPr/>
        </p:nvSpPr>
        <p:spPr>
          <a:xfrm>
            <a:off x="6155951" y="3128"/>
            <a:ext cx="2853577" cy="6854871"/>
          </a:xfrm>
          <a:prstGeom prst="rect">
            <a:avLst/>
          </a:prstGeom>
          <a:blipFill>
            <a:blip r:embed="rId11" cstate="print"/>
            <a:stretch>
              <a:fillRect/>
            </a:stretch>
          </a:blipFill>
        </p:spPr>
        <p:txBody>
          <a:bodyPr wrap="square" lIns="0" tIns="0" rIns="0" bIns="0" rtlCol="0"/>
          <a:lstStyle/>
          <a:p>
            <a:endParaRPr sz="1588"/>
          </a:p>
        </p:txBody>
      </p:sp>
      <p:sp>
        <p:nvSpPr>
          <p:cNvPr id="13" name="object 13"/>
          <p:cNvSpPr txBox="1"/>
          <p:nvPr/>
        </p:nvSpPr>
        <p:spPr>
          <a:xfrm>
            <a:off x="6547261" y="5313975"/>
            <a:ext cx="2105025" cy="1250983"/>
          </a:xfrm>
          <a:prstGeom prst="rect">
            <a:avLst/>
          </a:prstGeom>
          <a:solidFill>
            <a:srgbClr val="0B0B0B"/>
          </a:solidFill>
        </p:spPr>
        <p:txBody>
          <a:bodyPr vert="horz" wrap="square" lIns="0" tIns="0" rIns="0" bIns="0" rtlCol="0">
            <a:spAutoFit/>
          </a:bodyPr>
          <a:lstStyle/>
          <a:p>
            <a:pPr marL="108143" marR="103660" algn="ctr">
              <a:lnSpc>
                <a:spcPct val="108500"/>
              </a:lnSpc>
            </a:pPr>
            <a:r>
              <a:rPr sz="1059" b="1" dirty="0">
                <a:solidFill>
                  <a:srgbClr val="FFFFFF"/>
                </a:solidFill>
                <a:latin typeface="Tw Cen MT"/>
                <a:cs typeface="Tw Cen MT"/>
              </a:rPr>
              <a:t>Gavin </a:t>
            </a:r>
            <a:r>
              <a:rPr sz="1059" b="1" spc="-9" dirty="0">
                <a:solidFill>
                  <a:srgbClr val="FFFFFF"/>
                </a:solidFill>
                <a:latin typeface="Tw Cen MT"/>
                <a:cs typeface="Tw Cen MT"/>
              </a:rPr>
              <a:t>H</a:t>
            </a:r>
            <a:r>
              <a:rPr sz="1059" b="1" dirty="0">
                <a:solidFill>
                  <a:srgbClr val="FFFFFF"/>
                </a:solidFill>
                <a:latin typeface="Tw Cen MT"/>
                <a:cs typeface="Tw Cen MT"/>
              </a:rPr>
              <a:t>all Bl</a:t>
            </a:r>
            <a:r>
              <a:rPr sz="1059" b="1" spc="-4" dirty="0">
                <a:solidFill>
                  <a:srgbClr val="FFFFFF"/>
                </a:solidFill>
                <a:latin typeface="Tw Cen MT"/>
                <a:cs typeface="Tw Cen MT"/>
              </a:rPr>
              <a:t>d</a:t>
            </a:r>
            <a:r>
              <a:rPr sz="1059" b="1" dirty="0">
                <a:solidFill>
                  <a:srgbClr val="FFFFFF"/>
                </a:solidFill>
                <a:latin typeface="Tw Cen MT"/>
                <a:cs typeface="Tw Cen MT"/>
              </a:rPr>
              <a:t>g. C</a:t>
            </a:r>
            <a:r>
              <a:rPr sz="1059" b="1" spc="-4" dirty="0">
                <a:solidFill>
                  <a:srgbClr val="FFFFFF"/>
                </a:solidFill>
                <a:latin typeface="Tw Cen MT"/>
                <a:cs typeface="Tw Cen MT"/>
              </a:rPr>
              <a:t>-</a:t>
            </a:r>
            <a:r>
              <a:rPr sz="1059" b="1" dirty="0">
                <a:solidFill>
                  <a:srgbClr val="FFFFFF"/>
                </a:solidFill>
                <a:latin typeface="Tw Cen MT"/>
                <a:cs typeface="Tw Cen MT"/>
              </a:rPr>
              <a:t>7</a:t>
            </a:r>
            <a:r>
              <a:rPr sz="1059" b="1" spc="-4" dirty="0">
                <a:solidFill>
                  <a:srgbClr val="FFFFFF"/>
                </a:solidFill>
                <a:latin typeface="Tw Cen MT"/>
                <a:cs typeface="Tw Cen MT"/>
              </a:rPr>
              <a:t>4</a:t>
            </a:r>
            <a:r>
              <a:rPr sz="1059" b="1" dirty="0">
                <a:solidFill>
                  <a:srgbClr val="FFFFFF"/>
                </a:solidFill>
                <a:latin typeface="Tw Cen MT"/>
                <a:cs typeface="Tw Cen MT"/>
              </a:rPr>
              <a:t>17</a:t>
            </a:r>
            <a:r>
              <a:rPr sz="1059" b="1" spc="-4" dirty="0">
                <a:solidFill>
                  <a:srgbClr val="FFFFFF"/>
                </a:solidFill>
                <a:latin typeface="Tw Cen MT"/>
                <a:cs typeface="Tw Cen MT"/>
              </a:rPr>
              <a:t> </a:t>
            </a:r>
            <a:r>
              <a:rPr sz="1059" b="1" dirty="0">
                <a:solidFill>
                  <a:srgbClr val="FFFFFF"/>
                </a:solidFill>
                <a:latin typeface="Tw Cen MT"/>
                <a:cs typeface="Tw Cen MT"/>
              </a:rPr>
              <a:t>1st Flo</a:t>
            </a:r>
            <a:r>
              <a:rPr sz="1059" b="1" spc="-9" dirty="0">
                <a:solidFill>
                  <a:srgbClr val="FFFFFF"/>
                </a:solidFill>
                <a:latin typeface="Tw Cen MT"/>
                <a:cs typeface="Tw Cen MT"/>
              </a:rPr>
              <a:t>o</a:t>
            </a:r>
            <a:r>
              <a:rPr sz="1059" b="1" dirty="0">
                <a:solidFill>
                  <a:srgbClr val="FFFFFF"/>
                </a:solidFill>
                <a:latin typeface="Tw Cen MT"/>
                <a:cs typeface="Tw Cen MT"/>
              </a:rPr>
              <a:t>r </a:t>
            </a:r>
            <a:r>
              <a:rPr sz="1059" b="1" spc="-4" dirty="0">
                <a:solidFill>
                  <a:srgbClr val="FFFFFF"/>
                </a:solidFill>
                <a:latin typeface="Tw Cen MT"/>
                <a:cs typeface="Tw Cen MT"/>
              </a:rPr>
              <a:t>R</a:t>
            </a:r>
            <a:r>
              <a:rPr sz="1059" b="1" dirty="0">
                <a:solidFill>
                  <a:srgbClr val="FFFFFF"/>
                </a:solidFill>
                <a:latin typeface="Tw Cen MT"/>
                <a:cs typeface="Tw Cen MT"/>
              </a:rPr>
              <a:t>m</a:t>
            </a:r>
            <a:r>
              <a:rPr sz="1059" b="1" spc="-4" dirty="0">
                <a:solidFill>
                  <a:srgbClr val="FFFFFF"/>
                </a:solidFill>
                <a:latin typeface="Tw Cen MT"/>
                <a:cs typeface="Tw Cen MT"/>
              </a:rPr>
              <a:t> </a:t>
            </a:r>
            <a:r>
              <a:rPr sz="1059" b="1" dirty="0">
                <a:solidFill>
                  <a:srgbClr val="FFFFFF"/>
                </a:solidFill>
                <a:latin typeface="Tw Cen MT"/>
                <a:cs typeface="Tw Cen MT"/>
              </a:rPr>
              <a:t>1</a:t>
            </a:r>
            <a:r>
              <a:rPr sz="1059" b="1" spc="-4" dirty="0">
                <a:solidFill>
                  <a:srgbClr val="FFFFFF"/>
                </a:solidFill>
                <a:latin typeface="Tw Cen MT"/>
                <a:cs typeface="Tw Cen MT"/>
              </a:rPr>
              <a:t>2</a:t>
            </a:r>
            <a:r>
              <a:rPr sz="1059" b="1" dirty="0">
                <a:solidFill>
                  <a:srgbClr val="FFFFFF"/>
                </a:solidFill>
                <a:latin typeface="Tw Cen MT"/>
                <a:cs typeface="Tw Cen MT"/>
              </a:rPr>
              <a:t>0</a:t>
            </a:r>
            <a:endParaRPr sz="1059">
              <a:latin typeface="Tw Cen MT"/>
              <a:cs typeface="Tw Cen MT"/>
            </a:endParaRPr>
          </a:p>
          <a:p>
            <a:pPr marL="178183" algn="ctr">
              <a:spcBef>
                <a:spcPts val="622"/>
              </a:spcBef>
            </a:pPr>
            <a:r>
              <a:rPr sz="1059" b="1" spc="-4" dirty="0">
                <a:solidFill>
                  <a:srgbClr val="FFFFFF"/>
                </a:solidFill>
                <a:latin typeface="Tw Cen MT"/>
                <a:cs typeface="Tw Cen MT"/>
              </a:rPr>
              <a:t>910-570-3144</a:t>
            </a:r>
            <a:endParaRPr sz="1059">
              <a:latin typeface="Tw Cen MT"/>
              <a:cs typeface="Tw Cen MT"/>
            </a:endParaRPr>
          </a:p>
          <a:p>
            <a:pPr marL="108143" algn="ctr">
              <a:spcBef>
                <a:spcPts val="635"/>
              </a:spcBef>
            </a:pPr>
            <a:r>
              <a:rPr sz="1059" b="1" dirty="0">
                <a:solidFill>
                  <a:srgbClr val="FFFFFF"/>
                </a:solidFill>
                <a:latin typeface="Tw Cen MT"/>
                <a:cs typeface="Tw Cen MT"/>
              </a:rPr>
              <a:t>Bl</a:t>
            </a:r>
            <a:r>
              <a:rPr sz="1059" b="1" spc="-4" dirty="0">
                <a:solidFill>
                  <a:srgbClr val="FFFFFF"/>
                </a:solidFill>
                <a:latin typeface="Tw Cen MT"/>
                <a:cs typeface="Tw Cen MT"/>
              </a:rPr>
              <a:t>d</a:t>
            </a:r>
            <a:r>
              <a:rPr sz="1059" b="1" dirty="0">
                <a:solidFill>
                  <a:srgbClr val="FFFFFF"/>
                </a:solidFill>
                <a:latin typeface="Tw Cen MT"/>
                <a:cs typeface="Tw Cen MT"/>
              </a:rPr>
              <a:t>g.</a:t>
            </a:r>
            <a:r>
              <a:rPr sz="1059" b="1" spc="-9" dirty="0">
                <a:solidFill>
                  <a:srgbClr val="FFFFFF"/>
                </a:solidFill>
                <a:latin typeface="Tw Cen MT"/>
                <a:cs typeface="Tw Cen MT"/>
              </a:rPr>
              <a:t> </a:t>
            </a:r>
            <a:r>
              <a:rPr sz="1059" b="1" dirty="0">
                <a:solidFill>
                  <a:srgbClr val="FFFFFF"/>
                </a:solidFill>
                <a:latin typeface="Tw Cen MT"/>
                <a:cs typeface="Tw Cen MT"/>
              </a:rPr>
              <a:t>2</a:t>
            </a:r>
            <a:r>
              <a:rPr sz="1059" b="1" spc="-4" dirty="0">
                <a:solidFill>
                  <a:srgbClr val="FFFFFF"/>
                </a:solidFill>
                <a:latin typeface="Tw Cen MT"/>
                <a:cs typeface="Tw Cen MT"/>
              </a:rPr>
              <a:t>-</a:t>
            </a:r>
            <a:r>
              <a:rPr sz="1059" b="1" dirty="0">
                <a:solidFill>
                  <a:srgbClr val="FFFFFF"/>
                </a:solidFill>
                <a:latin typeface="Tw Cen MT"/>
                <a:cs typeface="Tw Cen MT"/>
              </a:rPr>
              <a:t>2</a:t>
            </a:r>
            <a:r>
              <a:rPr sz="1059" b="1" spc="-4" dirty="0">
                <a:solidFill>
                  <a:srgbClr val="FFFFFF"/>
                </a:solidFill>
                <a:latin typeface="Tw Cen MT"/>
                <a:cs typeface="Tw Cen MT"/>
              </a:rPr>
              <a:t>0</a:t>
            </a:r>
            <a:r>
              <a:rPr sz="1059" b="1" dirty="0">
                <a:solidFill>
                  <a:srgbClr val="FFFFFF"/>
                </a:solidFill>
                <a:latin typeface="Tw Cen MT"/>
                <a:cs typeface="Tw Cen MT"/>
              </a:rPr>
              <a:t>15</a:t>
            </a:r>
            <a:r>
              <a:rPr sz="1059" b="1" spc="-4" dirty="0">
                <a:solidFill>
                  <a:srgbClr val="FFFFFF"/>
                </a:solidFill>
                <a:latin typeface="Tw Cen MT"/>
                <a:cs typeface="Tw Cen MT"/>
              </a:rPr>
              <a:t> C</a:t>
            </a:r>
            <a:r>
              <a:rPr sz="1059" b="1" dirty="0">
                <a:solidFill>
                  <a:srgbClr val="FFFFFF"/>
                </a:solidFill>
                <a:latin typeface="Tw Cen MT"/>
                <a:cs typeface="Tw Cen MT"/>
              </a:rPr>
              <a:t>o</a:t>
            </a:r>
            <a:r>
              <a:rPr sz="1059" b="1" spc="-9" dirty="0">
                <a:solidFill>
                  <a:srgbClr val="FFFFFF"/>
                </a:solidFill>
                <a:latin typeface="Tw Cen MT"/>
                <a:cs typeface="Tw Cen MT"/>
              </a:rPr>
              <a:t>r</a:t>
            </a:r>
            <a:r>
              <a:rPr sz="1059" b="1" dirty="0">
                <a:solidFill>
                  <a:srgbClr val="FFFFFF"/>
                </a:solidFill>
                <a:latin typeface="Tw Cen MT"/>
                <a:cs typeface="Tw Cen MT"/>
              </a:rPr>
              <a:t>ner</a:t>
            </a:r>
            <a:r>
              <a:rPr sz="1059" b="1" spc="-4" dirty="0">
                <a:solidFill>
                  <a:srgbClr val="FFFFFF"/>
                </a:solidFill>
                <a:latin typeface="Tw Cen MT"/>
                <a:cs typeface="Tw Cen MT"/>
              </a:rPr>
              <a:t> </a:t>
            </a:r>
            <a:r>
              <a:rPr sz="1059" b="1" dirty="0">
                <a:solidFill>
                  <a:srgbClr val="FFFFFF"/>
                </a:solidFill>
                <a:latin typeface="Tw Cen MT"/>
                <a:cs typeface="Tw Cen MT"/>
              </a:rPr>
              <a:t>of   Ja</a:t>
            </a:r>
            <a:r>
              <a:rPr sz="1059" b="1" spc="-9" dirty="0">
                <a:solidFill>
                  <a:srgbClr val="FFFFFF"/>
                </a:solidFill>
                <a:latin typeface="Tw Cen MT"/>
                <a:cs typeface="Tw Cen MT"/>
              </a:rPr>
              <a:t>c</a:t>
            </a:r>
            <a:r>
              <a:rPr sz="1059" b="1" dirty="0">
                <a:solidFill>
                  <a:srgbClr val="FFFFFF"/>
                </a:solidFill>
                <a:latin typeface="Tw Cen MT"/>
                <a:cs typeface="Tw Cen MT"/>
              </a:rPr>
              <a:t>kson</a:t>
            </a:r>
            <a:endParaRPr sz="1059">
              <a:latin typeface="Tw Cen MT"/>
              <a:cs typeface="Tw Cen MT"/>
            </a:endParaRPr>
          </a:p>
          <a:p>
            <a:pPr algn="ctr">
              <a:spcBef>
                <a:spcPts val="93"/>
              </a:spcBef>
            </a:pPr>
            <a:r>
              <a:rPr sz="1059" b="1" dirty="0">
                <a:solidFill>
                  <a:srgbClr val="FFFFFF"/>
                </a:solidFill>
                <a:latin typeface="Tw Cen MT"/>
                <a:cs typeface="Tw Cen MT"/>
              </a:rPr>
              <a:t>&amp;</a:t>
            </a:r>
            <a:r>
              <a:rPr sz="1059" b="1" spc="-4" dirty="0">
                <a:solidFill>
                  <a:srgbClr val="FFFFFF"/>
                </a:solidFill>
                <a:latin typeface="Tw Cen MT"/>
                <a:cs typeface="Tw Cen MT"/>
              </a:rPr>
              <a:t> W</a:t>
            </a:r>
            <a:r>
              <a:rPr sz="1059" b="1" dirty="0">
                <a:solidFill>
                  <a:srgbClr val="FFFFFF"/>
                </a:solidFill>
                <a:latin typeface="Tw Cen MT"/>
                <a:cs typeface="Tw Cen MT"/>
              </a:rPr>
              <a:t>o</a:t>
            </a:r>
            <a:r>
              <a:rPr sz="1059" b="1" spc="-4" dirty="0">
                <a:solidFill>
                  <a:srgbClr val="FFFFFF"/>
                </a:solidFill>
                <a:latin typeface="Tw Cen MT"/>
                <a:cs typeface="Tw Cen MT"/>
              </a:rPr>
              <a:t>o</a:t>
            </a:r>
            <a:r>
              <a:rPr sz="1059" b="1" dirty="0">
                <a:solidFill>
                  <a:srgbClr val="FFFFFF"/>
                </a:solidFill>
                <a:latin typeface="Tw Cen MT"/>
                <a:cs typeface="Tw Cen MT"/>
              </a:rPr>
              <a:t>d</a:t>
            </a:r>
            <a:r>
              <a:rPr sz="1059" b="1" spc="-9" dirty="0">
                <a:solidFill>
                  <a:srgbClr val="FFFFFF"/>
                </a:solidFill>
                <a:latin typeface="Tw Cen MT"/>
                <a:cs typeface="Tw Cen MT"/>
              </a:rPr>
              <a:t>r</a:t>
            </a:r>
            <a:r>
              <a:rPr sz="1059" b="1" dirty="0">
                <a:solidFill>
                  <a:srgbClr val="FFFFFF"/>
                </a:solidFill>
                <a:latin typeface="Tw Cen MT"/>
                <a:cs typeface="Tw Cen MT"/>
              </a:rPr>
              <a:t>u</a:t>
            </a:r>
            <a:r>
              <a:rPr sz="1059" b="1" spc="-9" dirty="0">
                <a:solidFill>
                  <a:srgbClr val="FFFFFF"/>
                </a:solidFill>
                <a:latin typeface="Tw Cen MT"/>
                <a:cs typeface="Tw Cen MT"/>
              </a:rPr>
              <a:t>f</a:t>
            </a:r>
            <a:r>
              <a:rPr sz="1059" b="1" dirty="0">
                <a:solidFill>
                  <a:srgbClr val="FFFFFF"/>
                </a:solidFill>
                <a:latin typeface="Tw Cen MT"/>
                <a:cs typeface="Tw Cen MT"/>
              </a:rPr>
              <a:t>f</a:t>
            </a:r>
            <a:r>
              <a:rPr sz="1059" b="1" spc="-4" dirty="0">
                <a:solidFill>
                  <a:srgbClr val="FFFFFF"/>
                </a:solidFill>
                <a:latin typeface="Tw Cen MT"/>
                <a:cs typeface="Tw Cen MT"/>
              </a:rPr>
              <a:t> </a:t>
            </a:r>
            <a:r>
              <a:rPr sz="1059" b="1" dirty="0">
                <a:solidFill>
                  <a:srgbClr val="FFFFFF"/>
                </a:solidFill>
                <a:latin typeface="Tw Cen MT"/>
                <a:cs typeface="Tw Cen MT"/>
              </a:rPr>
              <a:t>St.</a:t>
            </a:r>
            <a:endParaRPr sz="1059">
              <a:latin typeface="Tw Cen MT"/>
              <a:cs typeface="Tw Cen MT"/>
            </a:endParaRPr>
          </a:p>
          <a:p>
            <a:pPr marL="796780">
              <a:spcBef>
                <a:spcPts val="635"/>
              </a:spcBef>
            </a:pPr>
            <a:r>
              <a:rPr sz="1059" b="1" spc="-4" dirty="0">
                <a:solidFill>
                  <a:srgbClr val="FFFFFF"/>
                </a:solidFill>
                <a:latin typeface="Tw Cen MT"/>
                <a:cs typeface="Tw Cen MT"/>
              </a:rPr>
              <a:t>910-643-2101</a:t>
            </a:r>
            <a:endParaRPr sz="1059">
              <a:latin typeface="Tw Cen MT"/>
              <a:cs typeface="Tw Cen MT"/>
            </a:endParaRPr>
          </a:p>
        </p:txBody>
      </p:sp>
      <p:sp>
        <p:nvSpPr>
          <p:cNvPr id="14" name="object 14"/>
          <p:cNvSpPr/>
          <p:nvPr/>
        </p:nvSpPr>
        <p:spPr>
          <a:xfrm>
            <a:off x="6251090" y="492782"/>
            <a:ext cx="2544038" cy="1802235"/>
          </a:xfrm>
          <a:prstGeom prst="rect">
            <a:avLst/>
          </a:prstGeom>
          <a:blipFill>
            <a:blip r:embed="rId12" cstate="print"/>
            <a:stretch>
              <a:fillRect/>
            </a:stretch>
          </a:blipFill>
        </p:spPr>
        <p:txBody>
          <a:bodyPr wrap="square" lIns="0" tIns="0" rIns="0" bIns="0" rtlCol="0"/>
          <a:lstStyle/>
          <a:p>
            <a:endParaRPr sz="1588"/>
          </a:p>
        </p:txBody>
      </p:sp>
      <p:sp>
        <p:nvSpPr>
          <p:cNvPr id="15" name="object 15"/>
          <p:cNvSpPr/>
          <p:nvPr/>
        </p:nvSpPr>
        <p:spPr>
          <a:xfrm>
            <a:off x="4048348" y="5615301"/>
            <a:ext cx="1010714" cy="1010714"/>
          </a:xfrm>
          <a:prstGeom prst="rect">
            <a:avLst/>
          </a:prstGeom>
          <a:blipFill>
            <a:blip r:embed="rId13" cstate="print"/>
            <a:stretch>
              <a:fillRect/>
            </a:stretch>
          </a:blipFill>
        </p:spPr>
        <p:txBody>
          <a:bodyPr wrap="square" lIns="0" tIns="0" rIns="0" bIns="0" rtlCol="0"/>
          <a:lstStyle/>
          <a:p>
            <a:endParaRPr sz="1588"/>
          </a:p>
        </p:txBody>
      </p:sp>
      <p:sp>
        <p:nvSpPr>
          <p:cNvPr id="16" name="Action Button: Home 15">
            <a:hlinkClick r:id="rId14" action="ppaction://hlinksldjump" highlightClick="1"/>
          </p:cNvPr>
          <p:cNvSpPr/>
          <p:nvPr/>
        </p:nvSpPr>
        <p:spPr>
          <a:xfrm>
            <a:off x="108923" y="6303995"/>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31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dirty="0" smtClean="0"/>
              <a:t>Agenda</a:t>
            </a:r>
            <a:endParaRPr lang="en-US" altLang="en-US" dirty="0"/>
          </a:p>
        </p:txBody>
      </p:sp>
      <p:sp>
        <p:nvSpPr>
          <p:cNvPr id="99331" name="Rectangle 3"/>
          <p:cNvSpPr>
            <a:spLocks noGrp="1" noChangeArrowheads="1"/>
          </p:cNvSpPr>
          <p:nvPr>
            <p:ph type="body" idx="1"/>
          </p:nvPr>
        </p:nvSpPr>
        <p:spPr/>
        <p:txBody>
          <a:bodyPr>
            <a:normAutofit fontScale="70000" lnSpcReduction="20000"/>
          </a:bodyPr>
          <a:lstStyle/>
          <a:p>
            <a:r>
              <a:rPr lang="en-US" altLang="en-US" dirty="0" smtClean="0"/>
              <a:t>AG Command Interest Program</a:t>
            </a:r>
          </a:p>
          <a:p>
            <a:r>
              <a:rPr lang="en-US" altLang="en-US" dirty="0" smtClean="0"/>
              <a:t>Phase </a:t>
            </a:r>
            <a:r>
              <a:rPr lang="en-US" altLang="en-US" dirty="0"/>
              <a:t>1: </a:t>
            </a:r>
            <a:r>
              <a:rPr lang="en-US" altLang="en-US" dirty="0" smtClean="0"/>
              <a:t>Identification</a:t>
            </a:r>
            <a:endParaRPr lang="en-US" altLang="en-US" dirty="0"/>
          </a:p>
          <a:p>
            <a:r>
              <a:rPr lang="en-US" altLang="en-US" dirty="0"/>
              <a:t>Phase 2: </a:t>
            </a:r>
            <a:r>
              <a:rPr lang="en-US" altLang="en-US" dirty="0" smtClean="0"/>
              <a:t>Enrollment </a:t>
            </a:r>
          </a:p>
          <a:p>
            <a:r>
              <a:rPr lang="en-US" altLang="en-US" dirty="0" smtClean="0"/>
              <a:t>Phase </a:t>
            </a:r>
            <a:r>
              <a:rPr lang="en-US" altLang="en-US" dirty="0"/>
              <a:t>3</a:t>
            </a:r>
            <a:r>
              <a:rPr lang="en-US" altLang="en-US" dirty="0" smtClean="0"/>
              <a:t>: Follow-up</a:t>
            </a:r>
            <a:endParaRPr lang="en-US" altLang="en-US" dirty="0"/>
          </a:p>
          <a:p>
            <a:r>
              <a:rPr lang="en-US" altLang="en-US" dirty="0" smtClean="0"/>
              <a:t>Phase </a:t>
            </a:r>
            <a:r>
              <a:rPr lang="en-US" altLang="en-US" dirty="0"/>
              <a:t>4: </a:t>
            </a:r>
            <a:r>
              <a:rPr lang="en-US" altLang="en-US" dirty="0" smtClean="0"/>
              <a:t>Separation</a:t>
            </a:r>
          </a:p>
          <a:p>
            <a:r>
              <a:rPr lang="en-US" altLang="en-US" dirty="0" smtClean="0">
                <a:hlinkClick r:id="rId3" action="ppaction://hlinksldjump"/>
              </a:rPr>
              <a:t>Army Body Composition Program Dashboard</a:t>
            </a:r>
            <a:endParaRPr lang="en-US" altLang="en-US" dirty="0"/>
          </a:p>
          <a:p>
            <a:r>
              <a:rPr lang="en-US" altLang="en-US" dirty="0" smtClean="0"/>
              <a:t>Questions</a:t>
            </a:r>
          </a:p>
          <a:p>
            <a:r>
              <a:rPr lang="en-US" altLang="en-US" dirty="0"/>
              <a:t>Fort Bragg </a:t>
            </a:r>
            <a:r>
              <a:rPr lang="en-US" altLang="en-US" dirty="0">
                <a:hlinkClick r:id="rId4" action="ppaction://hlinksldjump"/>
              </a:rPr>
              <a:t>Army Wellness </a:t>
            </a:r>
            <a:r>
              <a:rPr lang="en-US" altLang="en-US" dirty="0" smtClean="0">
                <a:hlinkClick r:id="rId4" action="ppaction://hlinksldjump"/>
              </a:rPr>
              <a:t>Center</a:t>
            </a:r>
            <a:r>
              <a:rPr lang="en-US" altLang="en-US" dirty="0" smtClean="0"/>
              <a:t> </a:t>
            </a:r>
            <a:endParaRPr lang="en-US" altLang="en-US" dirty="0"/>
          </a:p>
          <a:p>
            <a:r>
              <a:rPr lang="en-US" altLang="en-US" dirty="0" smtClean="0"/>
              <a:t>WAMC </a:t>
            </a:r>
            <a:r>
              <a:rPr lang="en-US" altLang="en-US" dirty="0" smtClean="0">
                <a:hlinkClick r:id="rId5" action="ppaction://hlinksldjump"/>
              </a:rPr>
              <a:t>Nutrition Care Services</a:t>
            </a:r>
            <a:endParaRPr lang="en-US" altLang="en-US" dirty="0" smtClean="0"/>
          </a:p>
          <a:p>
            <a:r>
              <a:rPr lang="en-US" altLang="en-US" dirty="0" smtClean="0"/>
              <a:t>Contingencies</a:t>
            </a:r>
          </a:p>
          <a:p>
            <a:pPr lvl="1"/>
            <a:r>
              <a:rPr lang="en-US" altLang="en-US" dirty="0" smtClean="0">
                <a:hlinkClick r:id="rId6" action="ppaction://hlinksldjump"/>
              </a:rPr>
              <a:t>Medical Evaluations</a:t>
            </a:r>
            <a:endParaRPr lang="en-US" altLang="en-US" dirty="0" smtClean="0"/>
          </a:p>
          <a:p>
            <a:pPr lvl="1"/>
            <a:r>
              <a:rPr lang="en-US" altLang="en-US" dirty="0" smtClean="0">
                <a:hlinkClick r:id="rId7" action="ppaction://hlinksldjump"/>
              </a:rPr>
              <a:t>Temporary Medical Condition</a:t>
            </a:r>
            <a:endParaRPr lang="en-US" altLang="en-US" dirty="0" smtClean="0"/>
          </a:p>
          <a:p>
            <a:pPr lvl="1"/>
            <a:r>
              <a:rPr lang="en-US" altLang="en-US" dirty="0" smtClean="0">
                <a:hlinkClick r:id="rId8" action="ppaction://hlinksldjump"/>
              </a:rPr>
              <a:t>Pregnancy</a:t>
            </a:r>
            <a:endParaRPr lang="en-US" altLang="en-US" dirty="0" smtClean="0"/>
          </a:p>
          <a:p>
            <a:pPr lvl="1"/>
            <a:r>
              <a:rPr lang="en-US" altLang="en-US" dirty="0" smtClean="0">
                <a:hlinkClick r:id="rId8" action="ppaction://hlinksldjump"/>
              </a:rPr>
              <a:t>Hospitalization</a:t>
            </a:r>
            <a:endParaRPr lang="en-US" altLang="en-US" dirty="0" smtClean="0"/>
          </a:p>
          <a:p>
            <a:pPr lvl="1"/>
            <a:r>
              <a:rPr lang="en-US" altLang="en-US" dirty="0" smtClean="0">
                <a:hlinkClick r:id="rId9" action="ppaction://hlinksldjump"/>
              </a:rPr>
              <a:t>Separation</a:t>
            </a:r>
            <a:endParaRPr lang="en-US" altLang="en-US" dirty="0" smtClean="0"/>
          </a:p>
          <a:p>
            <a:pPr lvl="1"/>
            <a:endParaRPr lang="en-US" altLang="en-US" dirty="0" smtClean="0"/>
          </a:p>
          <a:p>
            <a:pPr lvl="1"/>
            <a:endParaRPr lang="en-US" altLang="en-US" dirty="0" smtClean="0"/>
          </a:p>
          <a:p>
            <a:endParaRPr lang="en-US" altLang="en-US" dirty="0"/>
          </a:p>
        </p:txBody>
      </p:sp>
    </p:spTree>
    <p:extLst>
      <p:ext uri="{BB962C8B-B14F-4D97-AF65-F5344CB8AC3E}">
        <p14:creationId xmlns:p14="http://schemas.microsoft.com/office/powerpoint/2010/main" val="615634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327660" y="1434375"/>
            <a:ext cx="2575672" cy="1219308"/>
          </a:xfrm>
          <a:prstGeom prst="rect">
            <a:avLst/>
          </a:prstGeom>
        </p:spPr>
        <p:txBody>
          <a:bodyPr vert="horz" wrap="square" lIns="0" tIns="0" rIns="0" bIns="0" rtlCol="0">
            <a:spAutoFit/>
          </a:bodyPr>
          <a:lstStyle/>
          <a:p>
            <a:pPr marL="11206" marR="4483" algn="just">
              <a:lnSpc>
                <a:spcPct val="101699"/>
              </a:lnSpc>
            </a:pPr>
            <a:r>
              <a:rPr sz="971" dirty="0">
                <a:latin typeface="Calibri"/>
                <a:cs typeface="Calibri"/>
              </a:rPr>
              <a:t>T</a:t>
            </a:r>
            <a:r>
              <a:rPr sz="971" spc="-4" dirty="0">
                <a:latin typeface="Calibri"/>
                <a:cs typeface="Calibri"/>
              </a:rPr>
              <a:t>h</a:t>
            </a:r>
            <a:r>
              <a:rPr sz="971" dirty="0">
                <a:latin typeface="Calibri"/>
                <a:cs typeface="Calibri"/>
              </a:rPr>
              <a:t>e</a:t>
            </a:r>
            <a:r>
              <a:rPr sz="971" spc="75" dirty="0">
                <a:latin typeface="Calibri"/>
                <a:cs typeface="Calibri"/>
              </a:rPr>
              <a:t> </a:t>
            </a:r>
            <a:r>
              <a:rPr sz="971" spc="-4" dirty="0">
                <a:latin typeface="Calibri"/>
                <a:cs typeface="Calibri"/>
              </a:rPr>
              <a:t>A</a:t>
            </a:r>
            <a:r>
              <a:rPr sz="971" spc="-13" dirty="0">
                <a:latin typeface="Calibri"/>
                <a:cs typeface="Calibri"/>
              </a:rPr>
              <a:t>r</a:t>
            </a:r>
            <a:r>
              <a:rPr sz="971" dirty="0">
                <a:latin typeface="Calibri"/>
                <a:cs typeface="Calibri"/>
              </a:rPr>
              <a:t>my</a:t>
            </a:r>
            <a:r>
              <a:rPr sz="971" spc="66" dirty="0">
                <a:latin typeface="Calibri"/>
                <a:cs typeface="Calibri"/>
              </a:rPr>
              <a:t> </a:t>
            </a:r>
            <a:r>
              <a:rPr sz="971" dirty="0">
                <a:latin typeface="Calibri"/>
                <a:cs typeface="Calibri"/>
              </a:rPr>
              <a:t>Wel</a:t>
            </a:r>
            <a:r>
              <a:rPr sz="971" spc="-4" dirty="0">
                <a:latin typeface="Calibri"/>
                <a:cs typeface="Calibri"/>
              </a:rPr>
              <a:t>ln</a:t>
            </a:r>
            <a:r>
              <a:rPr sz="971" spc="-13" dirty="0">
                <a:latin typeface="Calibri"/>
                <a:cs typeface="Calibri"/>
              </a:rPr>
              <a:t>e</a:t>
            </a:r>
            <a:r>
              <a:rPr sz="971" dirty="0">
                <a:latin typeface="Calibri"/>
                <a:cs typeface="Calibri"/>
              </a:rPr>
              <a:t>ss</a:t>
            </a:r>
            <a:r>
              <a:rPr sz="971" spc="75" dirty="0">
                <a:latin typeface="Calibri"/>
                <a:cs typeface="Calibri"/>
              </a:rPr>
              <a:t> </a:t>
            </a:r>
            <a:r>
              <a:rPr sz="971" dirty="0">
                <a:latin typeface="Calibri"/>
                <a:cs typeface="Calibri"/>
              </a:rPr>
              <a:t>Ce</a:t>
            </a:r>
            <a:r>
              <a:rPr sz="971" spc="-18" dirty="0">
                <a:latin typeface="Calibri"/>
                <a:cs typeface="Calibri"/>
              </a:rPr>
              <a:t>n</a:t>
            </a:r>
            <a:r>
              <a:rPr sz="971" dirty="0">
                <a:latin typeface="Calibri"/>
                <a:cs typeface="Calibri"/>
              </a:rPr>
              <a:t>ter</a:t>
            </a:r>
            <a:r>
              <a:rPr sz="971" spc="62" dirty="0">
                <a:latin typeface="Calibri"/>
                <a:cs typeface="Calibri"/>
              </a:rPr>
              <a:t> </a:t>
            </a:r>
            <a:r>
              <a:rPr sz="971" spc="-4" dirty="0">
                <a:latin typeface="Calibri"/>
                <a:cs typeface="Calibri"/>
              </a:rPr>
              <a:t>F</a:t>
            </a:r>
            <a:r>
              <a:rPr sz="971" dirty="0">
                <a:latin typeface="Calibri"/>
                <a:cs typeface="Calibri"/>
              </a:rPr>
              <a:t>ort</a:t>
            </a:r>
            <a:r>
              <a:rPr sz="971" spc="62" dirty="0">
                <a:latin typeface="Calibri"/>
                <a:cs typeface="Calibri"/>
              </a:rPr>
              <a:t> </a:t>
            </a:r>
            <a:r>
              <a:rPr sz="971" dirty="0">
                <a:latin typeface="Calibri"/>
                <a:cs typeface="Calibri"/>
              </a:rPr>
              <a:t>B</a:t>
            </a:r>
            <a:r>
              <a:rPr sz="971" spc="-4" dirty="0">
                <a:latin typeface="Calibri"/>
                <a:cs typeface="Calibri"/>
              </a:rPr>
              <a:t>r</a:t>
            </a:r>
            <a:r>
              <a:rPr sz="971" dirty="0">
                <a:latin typeface="Calibri"/>
                <a:cs typeface="Calibri"/>
              </a:rPr>
              <a:t>a</a:t>
            </a:r>
            <a:r>
              <a:rPr sz="971" spc="-9" dirty="0">
                <a:latin typeface="Calibri"/>
                <a:cs typeface="Calibri"/>
              </a:rPr>
              <a:t>g</a:t>
            </a:r>
            <a:r>
              <a:rPr sz="971" dirty="0">
                <a:latin typeface="Calibri"/>
                <a:cs typeface="Calibri"/>
              </a:rPr>
              <a:t>g</a:t>
            </a:r>
            <a:r>
              <a:rPr sz="971" spc="71" dirty="0">
                <a:latin typeface="Calibri"/>
                <a:cs typeface="Calibri"/>
              </a:rPr>
              <a:t> </a:t>
            </a:r>
            <a:r>
              <a:rPr sz="971" dirty="0">
                <a:latin typeface="Calibri"/>
                <a:cs typeface="Calibri"/>
              </a:rPr>
              <a:t>is</a:t>
            </a:r>
            <a:r>
              <a:rPr sz="971" spc="71" dirty="0">
                <a:latin typeface="Calibri"/>
                <a:cs typeface="Calibri"/>
              </a:rPr>
              <a:t> </a:t>
            </a:r>
            <a:r>
              <a:rPr sz="971" dirty="0">
                <a:latin typeface="Calibri"/>
                <a:cs typeface="Calibri"/>
              </a:rPr>
              <a:t>an</a:t>
            </a:r>
            <a:r>
              <a:rPr sz="971" spc="57" dirty="0">
                <a:latin typeface="Calibri"/>
                <a:cs typeface="Calibri"/>
              </a:rPr>
              <a:t> </a:t>
            </a:r>
            <a:r>
              <a:rPr sz="971" dirty="0">
                <a:latin typeface="Calibri"/>
                <a:cs typeface="Calibri"/>
              </a:rPr>
              <a:t>ex</a:t>
            </a:r>
            <a:r>
              <a:rPr sz="971" spc="-9" dirty="0">
                <a:latin typeface="Calibri"/>
                <a:cs typeface="Calibri"/>
              </a:rPr>
              <a:t>t</a:t>
            </a:r>
            <a:r>
              <a:rPr sz="971" dirty="0">
                <a:latin typeface="Calibri"/>
                <a:cs typeface="Calibri"/>
              </a:rPr>
              <a:t>e</a:t>
            </a:r>
            <a:r>
              <a:rPr sz="971" spc="-4" dirty="0">
                <a:latin typeface="Calibri"/>
                <a:cs typeface="Calibri"/>
              </a:rPr>
              <a:t>n</a:t>
            </a:r>
            <a:r>
              <a:rPr sz="971" dirty="0">
                <a:latin typeface="Calibri"/>
                <a:cs typeface="Calibri"/>
              </a:rPr>
              <a:t>- sion </a:t>
            </a:r>
            <a:r>
              <a:rPr sz="971" spc="53" dirty="0">
                <a:latin typeface="Calibri"/>
                <a:cs typeface="Calibri"/>
              </a:rPr>
              <a:t> </a:t>
            </a:r>
            <a:r>
              <a:rPr sz="971" dirty="0">
                <a:latin typeface="Calibri"/>
                <a:cs typeface="Calibri"/>
              </a:rPr>
              <a:t>of </a:t>
            </a:r>
            <a:r>
              <a:rPr sz="971" spc="66" dirty="0">
                <a:latin typeface="Calibri"/>
                <a:cs typeface="Calibri"/>
              </a:rPr>
              <a:t> </a:t>
            </a:r>
            <a:r>
              <a:rPr sz="971" dirty="0">
                <a:latin typeface="Calibri"/>
                <a:cs typeface="Calibri"/>
              </a:rPr>
              <a:t>U</a:t>
            </a:r>
            <a:r>
              <a:rPr sz="971" spc="-9" dirty="0">
                <a:latin typeface="Calibri"/>
                <a:cs typeface="Calibri"/>
              </a:rPr>
              <a:t>.</a:t>
            </a:r>
            <a:r>
              <a:rPr sz="971" spc="-4" dirty="0">
                <a:latin typeface="Calibri"/>
                <a:cs typeface="Calibri"/>
              </a:rPr>
              <a:t>S</a:t>
            </a:r>
            <a:r>
              <a:rPr sz="971" dirty="0">
                <a:latin typeface="Calibri"/>
                <a:cs typeface="Calibri"/>
              </a:rPr>
              <a:t>. </a:t>
            </a:r>
            <a:r>
              <a:rPr sz="971" spc="62" dirty="0">
                <a:latin typeface="Calibri"/>
                <a:cs typeface="Calibri"/>
              </a:rPr>
              <a:t> </a:t>
            </a:r>
            <a:r>
              <a:rPr sz="971" spc="-4" dirty="0">
                <a:latin typeface="Calibri"/>
                <a:cs typeface="Calibri"/>
              </a:rPr>
              <a:t>A</a:t>
            </a:r>
            <a:r>
              <a:rPr sz="971" spc="-13" dirty="0">
                <a:latin typeface="Calibri"/>
                <a:cs typeface="Calibri"/>
              </a:rPr>
              <a:t>r</a:t>
            </a:r>
            <a:r>
              <a:rPr sz="971" spc="-9" dirty="0">
                <a:latin typeface="Calibri"/>
                <a:cs typeface="Calibri"/>
              </a:rPr>
              <a:t>m</a:t>
            </a:r>
            <a:r>
              <a:rPr sz="971" dirty="0">
                <a:latin typeface="Calibri"/>
                <a:cs typeface="Calibri"/>
              </a:rPr>
              <a:t>y </a:t>
            </a:r>
            <a:r>
              <a:rPr sz="971" spc="57" dirty="0">
                <a:latin typeface="Calibri"/>
                <a:cs typeface="Calibri"/>
              </a:rPr>
              <a:t> </a:t>
            </a:r>
            <a:r>
              <a:rPr sz="971" dirty="0">
                <a:latin typeface="Calibri"/>
                <a:cs typeface="Calibri"/>
              </a:rPr>
              <a:t>Med</a:t>
            </a:r>
            <a:r>
              <a:rPr sz="971" spc="-4" dirty="0">
                <a:latin typeface="Calibri"/>
                <a:cs typeface="Calibri"/>
              </a:rPr>
              <a:t>i</a:t>
            </a:r>
            <a:r>
              <a:rPr sz="971" spc="-13" dirty="0">
                <a:latin typeface="Calibri"/>
                <a:cs typeface="Calibri"/>
              </a:rPr>
              <a:t>c</a:t>
            </a:r>
            <a:r>
              <a:rPr sz="971" dirty="0">
                <a:latin typeface="Calibri"/>
                <a:cs typeface="Calibri"/>
              </a:rPr>
              <a:t>al </a:t>
            </a:r>
            <a:r>
              <a:rPr sz="971" spc="62" dirty="0">
                <a:latin typeface="Calibri"/>
                <a:cs typeface="Calibri"/>
              </a:rPr>
              <a:t> </a:t>
            </a:r>
            <a:r>
              <a:rPr sz="971" dirty="0">
                <a:latin typeface="Calibri"/>
                <a:cs typeface="Calibri"/>
              </a:rPr>
              <a:t>C</a:t>
            </a:r>
            <a:r>
              <a:rPr sz="971" spc="-9" dirty="0">
                <a:latin typeface="Calibri"/>
                <a:cs typeface="Calibri"/>
              </a:rPr>
              <a:t>om</a:t>
            </a:r>
            <a:r>
              <a:rPr sz="971" dirty="0">
                <a:latin typeface="Calibri"/>
                <a:cs typeface="Calibri"/>
              </a:rPr>
              <a:t>ma</a:t>
            </a:r>
            <a:r>
              <a:rPr sz="971" spc="-9" dirty="0">
                <a:latin typeface="Calibri"/>
                <a:cs typeface="Calibri"/>
              </a:rPr>
              <a:t>n</a:t>
            </a:r>
            <a:r>
              <a:rPr sz="971" spc="-4" dirty="0">
                <a:latin typeface="Calibri"/>
                <a:cs typeface="Calibri"/>
              </a:rPr>
              <a:t>d</a:t>
            </a:r>
            <a:r>
              <a:rPr sz="971" dirty="0">
                <a:latin typeface="Calibri"/>
                <a:cs typeface="Calibri"/>
              </a:rPr>
              <a:t>’s </a:t>
            </a:r>
            <a:r>
              <a:rPr sz="971" spc="66" dirty="0">
                <a:latin typeface="Calibri"/>
                <a:cs typeface="Calibri"/>
              </a:rPr>
              <a:t> </a:t>
            </a:r>
            <a:r>
              <a:rPr sz="971" spc="-4" dirty="0">
                <a:latin typeface="Calibri"/>
                <a:cs typeface="Calibri"/>
              </a:rPr>
              <a:t>pat</a:t>
            </a:r>
            <a:r>
              <a:rPr sz="971" spc="-13" dirty="0">
                <a:latin typeface="Calibri"/>
                <a:cs typeface="Calibri"/>
              </a:rPr>
              <a:t>i</a:t>
            </a:r>
            <a:r>
              <a:rPr sz="971" dirty="0">
                <a:latin typeface="Calibri"/>
                <a:cs typeface="Calibri"/>
              </a:rPr>
              <a:t>e</a:t>
            </a:r>
            <a:r>
              <a:rPr sz="971" spc="-18" dirty="0">
                <a:latin typeface="Calibri"/>
                <a:cs typeface="Calibri"/>
              </a:rPr>
              <a:t>n</a:t>
            </a:r>
            <a:r>
              <a:rPr sz="971" spc="-4" dirty="0">
                <a:latin typeface="Calibri"/>
                <a:cs typeface="Calibri"/>
              </a:rPr>
              <a:t>t</a:t>
            </a:r>
            <a:r>
              <a:rPr sz="971" dirty="0">
                <a:latin typeface="Calibri"/>
                <a:cs typeface="Calibri"/>
              </a:rPr>
              <a:t>- ce</a:t>
            </a:r>
            <a:r>
              <a:rPr sz="971" spc="-4" dirty="0">
                <a:latin typeface="Calibri"/>
                <a:cs typeface="Calibri"/>
              </a:rPr>
              <a:t>n</a:t>
            </a:r>
            <a:r>
              <a:rPr sz="971" dirty="0">
                <a:latin typeface="Calibri"/>
                <a:cs typeface="Calibri"/>
              </a:rPr>
              <a:t>te</a:t>
            </a:r>
            <a:r>
              <a:rPr sz="971" spc="-13" dirty="0">
                <a:latin typeface="Calibri"/>
                <a:cs typeface="Calibri"/>
              </a:rPr>
              <a:t>r</a:t>
            </a:r>
            <a:r>
              <a:rPr sz="971" dirty="0">
                <a:latin typeface="Calibri"/>
                <a:cs typeface="Calibri"/>
              </a:rPr>
              <a:t>ed</a:t>
            </a:r>
            <a:r>
              <a:rPr sz="971" spc="26" dirty="0">
                <a:latin typeface="Calibri"/>
                <a:cs typeface="Calibri"/>
              </a:rPr>
              <a:t> </a:t>
            </a:r>
            <a:r>
              <a:rPr sz="971" spc="-9" dirty="0">
                <a:latin typeface="Calibri"/>
                <a:cs typeface="Calibri"/>
              </a:rPr>
              <a:t>m</a:t>
            </a:r>
            <a:r>
              <a:rPr sz="971" dirty="0">
                <a:latin typeface="Calibri"/>
                <a:cs typeface="Calibri"/>
              </a:rPr>
              <a:t>e</a:t>
            </a:r>
            <a:r>
              <a:rPr sz="971" spc="-4" dirty="0">
                <a:latin typeface="Calibri"/>
                <a:cs typeface="Calibri"/>
              </a:rPr>
              <a:t>d</a:t>
            </a:r>
            <a:r>
              <a:rPr sz="971" dirty="0">
                <a:latin typeface="Calibri"/>
                <a:cs typeface="Calibri"/>
              </a:rPr>
              <a:t>ic</a:t>
            </a:r>
            <a:r>
              <a:rPr sz="971" spc="-4" dirty="0">
                <a:latin typeface="Calibri"/>
                <a:cs typeface="Calibri"/>
              </a:rPr>
              <a:t>a</a:t>
            </a:r>
            <a:r>
              <a:rPr sz="971" dirty="0">
                <a:latin typeface="Calibri"/>
                <a:cs typeface="Calibri"/>
              </a:rPr>
              <a:t>l</a:t>
            </a:r>
            <a:r>
              <a:rPr sz="971" spc="31" dirty="0">
                <a:latin typeface="Calibri"/>
                <a:cs typeface="Calibri"/>
              </a:rPr>
              <a:t> </a:t>
            </a:r>
            <a:r>
              <a:rPr sz="971" spc="-18" dirty="0">
                <a:latin typeface="Calibri"/>
                <a:cs typeface="Calibri"/>
              </a:rPr>
              <a:t>h</a:t>
            </a:r>
            <a:r>
              <a:rPr sz="971" dirty="0">
                <a:latin typeface="Calibri"/>
                <a:cs typeface="Calibri"/>
              </a:rPr>
              <a:t>o</a:t>
            </a:r>
            <a:r>
              <a:rPr sz="971" spc="-9" dirty="0">
                <a:latin typeface="Calibri"/>
                <a:cs typeface="Calibri"/>
              </a:rPr>
              <a:t>m</a:t>
            </a:r>
            <a:r>
              <a:rPr sz="971" dirty="0">
                <a:latin typeface="Calibri"/>
                <a:cs typeface="Calibri"/>
              </a:rPr>
              <a:t>e</a:t>
            </a:r>
            <a:r>
              <a:rPr sz="971" spc="31" dirty="0">
                <a:latin typeface="Calibri"/>
                <a:cs typeface="Calibri"/>
              </a:rPr>
              <a:t> </a:t>
            </a:r>
            <a:r>
              <a:rPr sz="971" dirty="0">
                <a:latin typeface="Calibri"/>
                <a:cs typeface="Calibri"/>
              </a:rPr>
              <a:t>i</a:t>
            </a:r>
            <a:r>
              <a:rPr sz="971" spc="-9" dirty="0">
                <a:latin typeface="Calibri"/>
                <a:cs typeface="Calibri"/>
              </a:rPr>
              <a:t>n</a:t>
            </a:r>
            <a:r>
              <a:rPr sz="971" spc="-13" dirty="0">
                <a:latin typeface="Calibri"/>
                <a:cs typeface="Calibri"/>
              </a:rPr>
              <a:t>i</a:t>
            </a:r>
            <a:r>
              <a:rPr sz="971" spc="-4" dirty="0">
                <a:latin typeface="Calibri"/>
                <a:cs typeface="Calibri"/>
              </a:rPr>
              <a:t>t</a:t>
            </a:r>
            <a:r>
              <a:rPr sz="971" spc="-9" dirty="0">
                <a:latin typeface="Calibri"/>
                <a:cs typeface="Calibri"/>
              </a:rPr>
              <a:t>i</a:t>
            </a:r>
            <a:r>
              <a:rPr sz="971" spc="-4" dirty="0">
                <a:latin typeface="Calibri"/>
                <a:cs typeface="Calibri"/>
              </a:rPr>
              <a:t>at</a:t>
            </a:r>
            <a:r>
              <a:rPr sz="971" spc="-13" dirty="0">
                <a:latin typeface="Calibri"/>
                <a:cs typeface="Calibri"/>
              </a:rPr>
              <a:t>i</a:t>
            </a:r>
            <a:r>
              <a:rPr sz="971" dirty="0">
                <a:latin typeface="Calibri"/>
                <a:cs typeface="Calibri"/>
              </a:rPr>
              <a:t>ve</a:t>
            </a:r>
            <a:r>
              <a:rPr sz="971" spc="31" dirty="0">
                <a:latin typeface="Calibri"/>
                <a:cs typeface="Calibri"/>
              </a:rPr>
              <a:t> </a:t>
            </a:r>
            <a:r>
              <a:rPr sz="971" spc="-4" dirty="0">
                <a:latin typeface="Calibri"/>
                <a:cs typeface="Calibri"/>
              </a:rPr>
              <a:t>pu</a:t>
            </a:r>
            <a:r>
              <a:rPr sz="971" spc="-9" dirty="0">
                <a:latin typeface="Calibri"/>
                <a:cs typeface="Calibri"/>
              </a:rPr>
              <a:t>tti</a:t>
            </a:r>
            <a:r>
              <a:rPr sz="971" spc="-22" dirty="0">
                <a:latin typeface="Calibri"/>
                <a:cs typeface="Calibri"/>
              </a:rPr>
              <a:t>n</a:t>
            </a:r>
            <a:r>
              <a:rPr sz="971" dirty="0">
                <a:latin typeface="Calibri"/>
                <a:cs typeface="Calibri"/>
              </a:rPr>
              <a:t>g</a:t>
            </a:r>
            <a:r>
              <a:rPr sz="971" spc="18" dirty="0">
                <a:latin typeface="Calibri"/>
                <a:cs typeface="Calibri"/>
              </a:rPr>
              <a:t> </a:t>
            </a:r>
            <a:r>
              <a:rPr sz="971" dirty="0">
                <a:latin typeface="Calibri"/>
                <a:cs typeface="Calibri"/>
              </a:rPr>
              <a:t>t</a:t>
            </a:r>
            <a:r>
              <a:rPr sz="971" spc="-4" dirty="0">
                <a:latin typeface="Calibri"/>
                <a:cs typeface="Calibri"/>
              </a:rPr>
              <a:t>h</a:t>
            </a:r>
            <a:r>
              <a:rPr sz="971" dirty="0">
                <a:latin typeface="Calibri"/>
                <a:cs typeface="Calibri"/>
              </a:rPr>
              <a:t>e</a:t>
            </a:r>
            <a:r>
              <a:rPr sz="971" spc="31" dirty="0">
                <a:latin typeface="Calibri"/>
                <a:cs typeface="Calibri"/>
              </a:rPr>
              <a:t> </a:t>
            </a:r>
            <a:r>
              <a:rPr sz="971" spc="-13" dirty="0">
                <a:latin typeface="Calibri"/>
                <a:cs typeface="Calibri"/>
              </a:rPr>
              <a:t>f</a:t>
            </a:r>
            <a:r>
              <a:rPr sz="971" dirty="0">
                <a:latin typeface="Calibri"/>
                <a:cs typeface="Calibri"/>
              </a:rPr>
              <a:t>oc</a:t>
            </a:r>
            <a:r>
              <a:rPr sz="971" spc="-4" dirty="0">
                <a:latin typeface="Calibri"/>
                <a:cs typeface="Calibri"/>
              </a:rPr>
              <a:t>u</a:t>
            </a:r>
            <a:r>
              <a:rPr sz="971" dirty="0">
                <a:latin typeface="Calibri"/>
                <a:cs typeface="Calibri"/>
              </a:rPr>
              <a:t>s of</a:t>
            </a:r>
            <a:r>
              <a:rPr sz="971" spc="84" dirty="0">
                <a:latin typeface="Calibri"/>
                <a:cs typeface="Calibri"/>
              </a:rPr>
              <a:t> </a:t>
            </a:r>
            <a:r>
              <a:rPr sz="971" spc="-18" dirty="0">
                <a:latin typeface="Calibri"/>
                <a:cs typeface="Calibri"/>
              </a:rPr>
              <a:t>p</a:t>
            </a:r>
            <a:r>
              <a:rPr sz="971" dirty="0">
                <a:latin typeface="Calibri"/>
                <a:cs typeface="Calibri"/>
              </a:rPr>
              <a:t>erson</a:t>
            </a:r>
            <a:r>
              <a:rPr sz="971" spc="-4" dirty="0">
                <a:latin typeface="Calibri"/>
                <a:cs typeface="Calibri"/>
              </a:rPr>
              <a:t>a</a:t>
            </a:r>
            <a:r>
              <a:rPr sz="971" dirty="0">
                <a:latin typeface="Calibri"/>
                <a:cs typeface="Calibri"/>
              </a:rPr>
              <a:t>l</a:t>
            </a:r>
            <a:r>
              <a:rPr sz="971" spc="71" dirty="0">
                <a:latin typeface="Calibri"/>
                <a:cs typeface="Calibri"/>
              </a:rPr>
              <a:t> </a:t>
            </a:r>
            <a:r>
              <a:rPr sz="971" spc="-4" dirty="0">
                <a:latin typeface="Calibri"/>
                <a:cs typeface="Calibri"/>
              </a:rPr>
              <a:t>h</a:t>
            </a:r>
            <a:r>
              <a:rPr sz="971" dirty="0">
                <a:latin typeface="Calibri"/>
                <a:cs typeface="Calibri"/>
              </a:rPr>
              <a:t>ea</a:t>
            </a:r>
            <a:r>
              <a:rPr sz="971" spc="-4" dirty="0">
                <a:latin typeface="Calibri"/>
                <a:cs typeface="Calibri"/>
              </a:rPr>
              <a:t>l</a:t>
            </a:r>
            <a:r>
              <a:rPr sz="971" dirty="0">
                <a:latin typeface="Calibri"/>
                <a:cs typeface="Calibri"/>
              </a:rPr>
              <a:t>th</a:t>
            </a:r>
            <a:r>
              <a:rPr sz="971" spc="71" dirty="0">
                <a:latin typeface="Calibri"/>
                <a:cs typeface="Calibri"/>
              </a:rPr>
              <a:t> </a:t>
            </a:r>
            <a:r>
              <a:rPr sz="971" spc="-4" dirty="0">
                <a:latin typeface="Calibri"/>
                <a:cs typeface="Calibri"/>
              </a:rPr>
              <a:t>b</a:t>
            </a:r>
            <a:r>
              <a:rPr sz="971" dirty="0">
                <a:latin typeface="Calibri"/>
                <a:cs typeface="Calibri"/>
              </a:rPr>
              <a:t>ack</a:t>
            </a:r>
            <a:r>
              <a:rPr sz="971" spc="75" dirty="0">
                <a:latin typeface="Calibri"/>
                <a:cs typeface="Calibri"/>
              </a:rPr>
              <a:t> </a:t>
            </a:r>
            <a:r>
              <a:rPr sz="971" dirty="0">
                <a:latin typeface="Calibri"/>
                <a:cs typeface="Calibri"/>
              </a:rPr>
              <a:t>i</a:t>
            </a:r>
            <a:r>
              <a:rPr sz="971" spc="-9" dirty="0">
                <a:latin typeface="Calibri"/>
                <a:cs typeface="Calibri"/>
              </a:rPr>
              <a:t>n</a:t>
            </a:r>
            <a:r>
              <a:rPr sz="971" spc="-13" dirty="0">
                <a:latin typeface="Calibri"/>
                <a:cs typeface="Calibri"/>
              </a:rPr>
              <a:t>t</a:t>
            </a:r>
            <a:r>
              <a:rPr sz="971" dirty="0">
                <a:latin typeface="Calibri"/>
                <a:cs typeface="Calibri"/>
              </a:rPr>
              <a:t>o</a:t>
            </a:r>
            <a:r>
              <a:rPr sz="971" spc="79" dirty="0">
                <a:latin typeface="Calibri"/>
                <a:cs typeface="Calibri"/>
              </a:rPr>
              <a:t> </a:t>
            </a:r>
            <a:r>
              <a:rPr sz="971" dirty="0">
                <a:latin typeface="Calibri"/>
                <a:cs typeface="Calibri"/>
              </a:rPr>
              <a:t>t</a:t>
            </a:r>
            <a:r>
              <a:rPr sz="971" spc="-4" dirty="0">
                <a:latin typeface="Calibri"/>
                <a:cs typeface="Calibri"/>
              </a:rPr>
              <a:t>h</a:t>
            </a:r>
            <a:r>
              <a:rPr sz="971" dirty="0">
                <a:latin typeface="Calibri"/>
                <a:cs typeface="Calibri"/>
              </a:rPr>
              <a:t>e</a:t>
            </a:r>
            <a:r>
              <a:rPr sz="971" spc="84" dirty="0">
                <a:latin typeface="Calibri"/>
                <a:cs typeface="Calibri"/>
              </a:rPr>
              <a:t> </a:t>
            </a:r>
            <a:r>
              <a:rPr sz="971" spc="-4" dirty="0">
                <a:latin typeface="Calibri"/>
                <a:cs typeface="Calibri"/>
              </a:rPr>
              <a:t>pat</a:t>
            </a:r>
            <a:r>
              <a:rPr sz="971" spc="-22" dirty="0">
                <a:latin typeface="Calibri"/>
                <a:cs typeface="Calibri"/>
              </a:rPr>
              <a:t>i</a:t>
            </a:r>
            <a:r>
              <a:rPr sz="971" dirty="0">
                <a:latin typeface="Calibri"/>
                <a:cs typeface="Calibri"/>
              </a:rPr>
              <a:t>e</a:t>
            </a:r>
            <a:r>
              <a:rPr sz="971" spc="-4" dirty="0">
                <a:latin typeface="Calibri"/>
                <a:cs typeface="Calibri"/>
              </a:rPr>
              <a:t>n</a:t>
            </a:r>
            <a:r>
              <a:rPr sz="971" dirty="0">
                <a:latin typeface="Calibri"/>
                <a:cs typeface="Calibri"/>
              </a:rPr>
              <a:t>t’s</a:t>
            </a:r>
            <a:r>
              <a:rPr sz="971" spc="75" dirty="0">
                <a:latin typeface="Calibri"/>
                <a:cs typeface="Calibri"/>
              </a:rPr>
              <a:t> </a:t>
            </a:r>
            <a:r>
              <a:rPr sz="971" spc="-13" dirty="0">
                <a:latin typeface="Calibri"/>
                <a:cs typeface="Calibri"/>
              </a:rPr>
              <a:t>c</a:t>
            </a:r>
            <a:r>
              <a:rPr sz="971" dirty="0">
                <a:latin typeface="Calibri"/>
                <a:cs typeface="Calibri"/>
              </a:rPr>
              <a:t>o</a:t>
            </a:r>
            <a:r>
              <a:rPr sz="971" spc="-4" dirty="0">
                <a:latin typeface="Calibri"/>
                <a:cs typeface="Calibri"/>
              </a:rPr>
              <a:t>n</a:t>
            </a:r>
            <a:r>
              <a:rPr sz="971" dirty="0">
                <a:latin typeface="Calibri"/>
                <a:cs typeface="Calibri"/>
              </a:rPr>
              <a:t>trol. </a:t>
            </a:r>
            <a:r>
              <a:rPr sz="971" spc="-4" dirty="0">
                <a:latin typeface="Calibri"/>
                <a:cs typeface="Calibri"/>
              </a:rPr>
              <a:t>A</a:t>
            </a:r>
            <a:r>
              <a:rPr sz="971" dirty="0">
                <a:latin typeface="Calibri"/>
                <a:cs typeface="Calibri"/>
              </a:rPr>
              <a:t>rmy</a:t>
            </a:r>
            <a:r>
              <a:rPr sz="971" spc="57" dirty="0">
                <a:latin typeface="Calibri"/>
                <a:cs typeface="Calibri"/>
              </a:rPr>
              <a:t> </a:t>
            </a:r>
            <a:r>
              <a:rPr sz="971" spc="-13" dirty="0">
                <a:latin typeface="Calibri"/>
                <a:cs typeface="Calibri"/>
              </a:rPr>
              <a:t>w</a:t>
            </a:r>
            <a:r>
              <a:rPr sz="971" dirty="0">
                <a:latin typeface="Calibri"/>
                <a:cs typeface="Calibri"/>
              </a:rPr>
              <a:t>el</a:t>
            </a:r>
            <a:r>
              <a:rPr sz="971" spc="-4" dirty="0">
                <a:latin typeface="Calibri"/>
                <a:cs typeface="Calibri"/>
              </a:rPr>
              <a:t>ln</a:t>
            </a:r>
            <a:r>
              <a:rPr sz="971" dirty="0">
                <a:latin typeface="Calibri"/>
                <a:cs typeface="Calibri"/>
              </a:rPr>
              <a:t>ess</a:t>
            </a:r>
            <a:r>
              <a:rPr sz="971" spc="53" dirty="0">
                <a:latin typeface="Calibri"/>
                <a:cs typeface="Calibri"/>
              </a:rPr>
              <a:t> </a:t>
            </a:r>
            <a:r>
              <a:rPr sz="971" dirty="0">
                <a:latin typeface="Calibri"/>
                <a:cs typeface="Calibri"/>
              </a:rPr>
              <a:t>is</a:t>
            </a:r>
            <a:r>
              <a:rPr sz="971" spc="62" dirty="0">
                <a:latin typeface="Calibri"/>
                <a:cs typeface="Calibri"/>
              </a:rPr>
              <a:t> </a:t>
            </a:r>
            <a:r>
              <a:rPr sz="971" dirty="0">
                <a:latin typeface="Calibri"/>
                <a:cs typeface="Calibri"/>
              </a:rPr>
              <a:t>a</a:t>
            </a:r>
            <a:r>
              <a:rPr sz="971" spc="-18" dirty="0">
                <a:latin typeface="Calibri"/>
                <a:cs typeface="Calibri"/>
              </a:rPr>
              <a:t>b</a:t>
            </a:r>
            <a:r>
              <a:rPr sz="971" dirty="0">
                <a:latin typeface="Calibri"/>
                <a:cs typeface="Calibri"/>
              </a:rPr>
              <a:t>o</a:t>
            </a:r>
            <a:r>
              <a:rPr sz="971" spc="-4" dirty="0">
                <a:latin typeface="Calibri"/>
                <a:cs typeface="Calibri"/>
              </a:rPr>
              <a:t>u</a:t>
            </a:r>
            <a:r>
              <a:rPr sz="971" dirty="0">
                <a:latin typeface="Calibri"/>
                <a:cs typeface="Calibri"/>
              </a:rPr>
              <a:t>t</a:t>
            </a:r>
            <a:r>
              <a:rPr sz="971" spc="53" dirty="0">
                <a:latin typeface="Calibri"/>
                <a:cs typeface="Calibri"/>
              </a:rPr>
              <a:t> </a:t>
            </a:r>
            <a:r>
              <a:rPr sz="971" dirty="0">
                <a:latin typeface="Calibri"/>
                <a:cs typeface="Calibri"/>
              </a:rPr>
              <a:t>e</a:t>
            </a:r>
            <a:r>
              <a:rPr sz="971" spc="-18" dirty="0">
                <a:latin typeface="Calibri"/>
                <a:cs typeface="Calibri"/>
              </a:rPr>
              <a:t>d</a:t>
            </a:r>
            <a:r>
              <a:rPr sz="971" spc="-4" dirty="0">
                <a:latin typeface="Calibri"/>
                <a:cs typeface="Calibri"/>
              </a:rPr>
              <a:t>u</a:t>
            </a:r>
            <a:r>
              <a:rPr sz="971" dirty="0">
                <a:latin typeface="Calibri"/>
                <a:cs typeface="Calibri"/>
              </a:rPr>
              <a:t>cat</a:t>
            </a:r>
            <a:r>
              <a:rPr sz="971" spc="-9" dirty="0">
                <a:latin typeface="Calibri"/>
                <a:cs typeface="Calibri"/>
              </a:rPr>
              <a:t>i</a:t>
            </a:r>
            <a:r>
              <a:rPr sz="971" dirty="0">
                <a:latin typeface="Calibri"/>
                <a:cs typeface="Calibri"/>
              </a:rPr>
              <a:t>o</a:t>
            </a:r>
            <a:r>
              <a:rPr sz="971" spc="-4" dirty="0">
                <a:latin typeface="Calibri"/>
                <a:cs typeface="Calibri"/>
              </a:rPr>
              <a:t>n</a:t>
            </a:r>
            <a:r>
              <a:rPr sz="971" dirty="0">
                <a:latin typeface="Calibri"/>
                <a:cs typeface="Calibri"/>
              </a:rPr>
              <a:t>,</a:t>
            </a:r>
            <a:r>
              <a:rPr sz="971" spc="62" dirty="0">
                <a:latin typeface="Calibri"/>
                <a:cs typeface="Calibri"/>
              </a:rPr>
              <a:t> </a:t>
            </a:r>
            <a:r>
              <a:rPr sz="971" spc="-4" dirty="0">
                <a:latin typeface="Calibri"/>
                <a:cs typeface="Calibri"/>
              </a:rPr>
              <a:t>p</a:t>
            </a:r>
            <a:r>
              <a:rPr sz="971" dirty="0">
                <a:latin typeface="Calibri"/>
                <a:cs typeface="Calibri"/>
              </a:rPr>
              <a:t>r</a:t>
            </a:r>
            <a:r>
              <a:rPr sz="971" spc="-13" dirty="0">
                <a:latin typeface="Calibri"/>
                <a:cs typeface="Calibri"/>
              </a:rPr>
              <a:t>e</a:t>
            </a:r>
            <a:r>
              <a:rPr sz="971" dirty="0">
                <a:latin typeface="Calibri"/>
                <a:cs typeface="Calibri"/>
              </a:rPr>
              <a:t>ve</a:t>
            </a:r>
            <a:r>
              <a:rPr sz="971" spc="-4" dirty="0">
                <a:latin typeface="Calibri"/>
                <a:cs typeface="Calibri"/>
              </a:rPr>
              <a:t>nt</a:t>
            </a:r>
            <a:r>
              <a:rPr sz="971" spc="-22" dirty="0">
                <a:latin typeface="Calibri"/>
                <a:cs typeface="Calibri"/>
              </a:rPr>
              <a:t>i</a:t>
            </a:r>
            <a:r>
              <a:rPr sz="971" dirty="0">
                <a:latin typeface="Calibri"/>
                <a:cs typeface="Calibri"/>
              </a:rPr>
              <a:t>on</a:t>
            </a:r>
            <a:r>
              <a:rPr sz="971" spc="62" dirty="0">
                <a:latin typeface="Calibri"/>
                <a:cs typeface="Calibri"/>
              </a:rPr>
              <a:t> </a:t>
            </a:r>
            <a:r>
              <a:rPr sz="971" dirty="0">
                <a:latin typeface="Calibri"/>
                <a:cs typeface="Calibri"/>
              </a:rPr>
              <a:t>a</a:t>
            </a:r>
            <a:r>
              <a:rPr sz="971" spc="-9" dirty="0">
                <a:latin typeface="Calibri"/>
                <a:cs typeface="Calibri"/>
              </a:rPr>
              <a:t>n</a:t>
            </a:r>
            <a:r>
              <a:rPr sz="971" dirty="0">
                <a:latin typeface="Calibri"/>
                <a:cs typeface="Calibri"/>
              </a:rPr>
              <a:t>d l</a:t>
            </a:r>
            <a:r>
              <a:rPr sz="971" spc="-4" dirty="0">
                <a:latin typeface="Calibri"/>
                <a:cs typeface="Calibri"/>
              </a:rPr>
              <a:t>i</a:t>
            </a:r>
            <a:r>
              <a:rPr sz="971" dirty="0">
                <a:latin typeface="Calibri"/>
                <a:cs typeface="Calibri"/>
              </a:rPr>
              <a:t>festy</a:t>
            </a:r>
            <a:r>
              <a:rPr sz="971" spc="-13" dirty="0">
                <a:latin typeface="Calibri"/>
                <a:cs typeface="Calibri"/>
              </a:rPr>
              <a:t>l</a:t>
            </a:r>
            <a:r>
              <a:rPr sz="971" dirty="0">
                <a:latin typeface="Calibri"/>
                <a:cs typeface="Calibri"/>
              </a:rPr>
              <a:t>e  </a:t>
            </a:r>
            <a:r>
              <a:rPr sz="971" spc="4" dirty="0">
                <a:latin typeface="Calibri"/>
                <a:cs typeface="Calibri"/>
              </a:rPr>
              <a:t> </a:t>
            </a:r>
            <a:r>
              <a:rPr sz="971" dirty="0">
                <a:latin typeface="Calibri"/>
                <a:cs typeface="Calibri"/>
              </a:rPr>
              <a:t>c</a:t>
            </a:r>
            <a:r>
              <a:rPr sz="971" spc="-4" dirty="0">
                <a:latin typeface="Calibri"/>
                <a:cs typeface="Calibri"/>
              </a:rPr>
              <a:t>h</a:t>
            </a:r>
            <a:r>
              <a:rPr sz="971" dirty="0">
                <a:latin typeface="Calibri"/>
                <a:cs typeface="Calibri"/>
              </a:rPr>
              <a:t>a</a:t>
            </a:r>
            <a:r>
              <a:rPr sz="971" spc="-9" dirty="0">
                <a:latin typeface="Calibri"/>
                <a:cs typeface="Calibri"/>
              </a:rPr>
              <a:t>ng</a:t>
            </a:r>
            <a:r>
              <a:rPr sz="971" dirty="0">
                <a:latin typeface="Calibri"/>
                <a:cs typeface="Calibri"/>
              </a:rPr>
              <a:t>es.  </a:t>
            </a:r>
            <a:r>
              <a:rPr sz="971" spc="-9" dirty="0">
                <a:latin typeface="Calibri"/>
                <a:cs typeface="Calibri"/>
              </a:rPr>
              <a:t> </a:t>
            </a:r>
            <a:r>
              <a:rPr sz="971" dirty="0">
                <a:latin typeface="Calibri"/>
                <a:cs typeface="Calibri"/>
              </a:rPr>
              <a:t>T</a:t>
            </a:r>
            <a:r>
              <a:rPr sz="971" spc="-4" dirty="0">
                <a:latin typeface="Calibri"/>
                <a:cs typeface="Calibri"/>
              </a:rPr>
              <a:t>h</a:t>
            </a:r>
            <a:r>
              <a:rPr sz="971" dirty="0">
                <a:latin typeface="Calibri"/>
                <a:cs typeface="Calibri"/>
              </a:rPr>
              <a:t>e  </a:t>
            </a:r>
            <a:r>
              <a:rPr sz="971" spc="4" dirty="0">
                <a:latin typeface="Calibri"/>
                <a:cs typeface="Calibri"/>
              </a:rPr>
              <a:t> </a:t>
            </a:r>
            <a:r>
              <a:rPr sz="971" spc="-18" dirty="0">
                <a:latin typeface="Calibri"/>
                <a:cs typeface="Calibri"/>
              </a:rPr>
              <a:t>A</a:t>
            </a:r>
            <a:r>
              <a:rPr sz="971" dirty="0">
                <a:latin typeface="Calibri"/>
                <a:cs typeface="Calibri"/>
              </a:rPr>
              <a:t>WC  </a:t>
            </a:r>
            <a:r>
              <a:rPr sz="971" spc="4" dirty="0">
                <a:latin typeface="Calibri"/>
                <a:cs typeface="Calibri"/>
              </a:rPr>
              <a:t> </a:t>
            </a:r>
            <a:r>
              <a:rPr sz="971" spc="-4" dirty="0">
                <a:latin typeface="Calibri"/>
                <a:cs typeface="Calibri"/>
              </a:rPr>
              <a:t>p</a:t>
            </a:r>
            <a:r>
              <a:rPr sz="971" dirty="0">
                <a:latin typeface="Calibri"/>
                <a:cs typeface="Calibri"/>
              </a:rPr>
              <a:t>r</a:t>
            </a:r>
            <a:r>
              <a:rPr sz="971" spc="-9" dirty="0">
                <a:latin typeface="Calibri"/>
                <a:cs typeface="Calibri"/>
              </a:rPr>
              <a:t>o</a:t>
            </a:r>
            <a:r>
              <a:rPr sz="971" dirty="0">
                <a:latin typeface="Calibri"/>
                <a:cs typeface="Calibri"/>
              </a:rPr>
              <a:t>vi</a:t>
            </a:r>
            <a:r>
              <a:rPr sz="971" spc="-9" dirty="0">
                <a:latin typeface="Calibri"/>
                <a:cs typeface="Calibri"/>
              </a:rPr>
              <a:t>d</a:t>
            </a:r>
            <a:r>
              <a:rPr sz="971" dirty="0">
                <a:latin typeface="Calibri"/>
                <a:cs typeface="Calibri"/>
              </a:rPr>
              <a:t>es  </a:t>
            </a:r>
            <a:r>
              <a:rPr sz="971" spc="-4" dirty="0">
                <a:latin typeface="Calibri"/>
                <a:cs typeface="Calibri"/>
              </a:rPr>
              <a:t> </a:t>
            </a:r>
            <a:r>
              <a:rPr sz="971" dirty="0">
                <a:latin typeface="Calibri"/>
                <a:cs typeface="Calibri"/>
              </a:rPr>
              <a:t>six  </a:t>
            </a:r>
            <a:r>
              <a:rPr sz="971" spc="4" dirty="0">
                <a:latin typeface="Calibri"/>
                <a:cs typeface="Calibri"/>
              </a:rPr>
              <a:t> </a:t>
            </a:r>
            <a:r>
              <a:rPr sz="971" spc="-13" dirty="0">
                <a:latin typeface="Calibri"/>
                <a:cs typeface="Calibri"/>
              </a:rPr>
              <a:t>c</a:t>
            </a:r>
            <a:r>
              <a:rPr sz="971" dirty="0">
                <a:latin typeface="Calibri"/>
                <a:cs typeface="Calibri"/>
              </a:rPr>
              <a:t>ore </a:t>
            </a:r>
            <a:r>
              <a:rPr sz="971" spc="-4" dirty="0">
                <a:latin typeface="Calibri"/>
                <a:cs typeface="Calibri"/>
              </a:rPr>
              <a:t>p</a:t>
            </a:r>
            <a:r>
              <a:rPr sz="971" dirty="0">
                <a:latin typeface="Calibri"/>
                <a:cs typeface="Calibri"/>
              </a:rPr>
              <a:t>rog</a:t>
            </a:r>
            <a:r>
              <a:rPr sz="971" spc="-4" dirty="0">
                <a:latin typeface="Calibri"/>
                <a:cs typeface="Calibri"/>
              </a:rPr>
              <a:t>r</a:t>
            </a:r>
            <a:r>
              <a:rPr sz="971" dirty="0">
                <a:latin typeface="Calibri"/>
                <a:cs typeface="Calibri"/>
              </a:rPr>
              <a:t>ams </a:t>
            </a:r>
            <a:r>
              <a:rPr sz="971" spc="-18" dirty="0">
                <a:latin typeface="Calibri"/>
                <a:cs typeface="Calibri"/>
              </a:rPr>
              <a:t> </a:t>
            </a:r>
            <a:r>
              <a:rPr sz="971" dirty="0">
                <a:latin typeface="Calibri"/>
                <a:cs typeface="Calibri"/>
              </a:rPr>
              <a:t>t</a:t>
            </a:r>
            <a:r>
              <a:rPr sz="971" spc="-4" dirty="0">
                <a:latin typeface="Calibri"/>
                <a:cs typeface="Calibri"/>
              </a:rPr>
              <a:t>h</a:t>
            </a:r>
            <a:r>
              <a:rPr sz="971" dirty="0">
                <a:latin typeface="Calibri"/>
                <a:cs typeface="Calibri"/>
              </a:rPr>
              <a:t>at </a:t>
            </a:r>
            <a:r>
              <a:rPr sz="971" spc="-9" dirty="0">
                <a:latin typeface="Calibri"/>
                <a:cs typeface="Calibri"/>
              </a:rPr>
              <a:t> </a:t>
            </a:r>
            <a:r>
              <a:rPr sz="971" spc="-18" dirty="0">
                <a:latin typeface="Calibri"/>
                <a:cs typeface="Calibri"/>
              </a:rPr>
              <a:t>h</a:t>
            </a:r>
            <a:r>
              <a:rPr sz="971" dirty="0">
                <a:latin typeface="Calibri"/>
                <a:cs typeface="Calibri"/>
              </a:rPr>
              <a:t>elp </a:t>
            </a:r>
            <a:r>
              <a:rPr sz="971" spc="-13" dirty="0">
                <a:latin typeface="Calibri"/>
                <a:cs typeface="Calibri"/>
              </a:rPr>
              <a:t> </a:t>
            </a:r>
            <a:r>
              <a:rPr sz="971" spc="-4" dirty="0">
                <a:latin typeface="Calibri"/>
                <a:cs typeface="Calibri"/>
              </a:rPr>
              <a:t>bu</a:t>
            </a:r>
            <a:r>
              <a:rPr sz="971" dirty="0">
                <a:latin typeface="Calibri"/>
                <a:cs typeface="Calibri"/>
              </a:rPr>
              <a:t>i</a:t>
            </a:r>
            <a:r>
              <a:rPr sz="971" spc="-4" dirty="0">
                <a:latin typeface="Calibri"/>
                <a:cs typeface="Calibri"/>
              </a:rPr>
              <a:t>l</a:t>
            </a:r>
            <a:r>
              <a:rPr sz="971" dirty="0">
                <a:latin typeface="Calibri"/>
                <a:cs typeface="Calibri"/>
              </a:rPr>
              <a:t>d </a:t>
            </a:r>
            <a:r>
              <a:rPr sz="971" spc="-13" dirty="0">
                <a:latin typeface="Calibri"/>
                <a:cs typeface="Calibri"/>
              </a:rPr>
              <a:t> </a:t>
            </a:r>
            <a:r>
              <a:rPr sz="971" dirty="0">
                <a:latin typeface="Calibri"/>
                <a:cs typeface="Calibri"/>
              </a:rPr>
              <a:t>a</a:t>
            </a:r>
            <a:r>
              <a:rPr sz="971" spc="-9" dirty="0">
                <a:latin typeface="Calibri"/>
                <a:cs typeface="Calibri"/>
              </a:rPr>
              <a:t>n</a:t>
            </a:r>
            <a:r>
              <a:rPr sz="971" dirty="0">
                <a:latin typeface="Calibri"/>
                <a:cs typeface="Calibri"/>
              </a:rPr>
              <a:t>d </a:t>
            </a:r>
            <a:r>
              <a:rPr sz="971" spc="-13" dirty="0">
                <a:latin typeface="Calibri"/>
                <a:cs typeface="Calibri"/>
              </a:rPr>
              <a:t> </a:t>
            </a:r>
            <a:r>
              <a:rPr sz="971" dirty="0">
                <a:latin typeface="Calibri"/>
                <a:cs typeface="Calibri"/>
              </a:rPr>
              <a:t>ma</a:t>
            </a:r>
            <a:r>
              <a:rPr sz="971" spc="-4" dirty="0">
                <a:latin typeface="Calibri"/>
                <a:cs typeface="Calibri"/>
              </a:rPr>
              <a:t>in</a:t>
            </a:r>
            <a:r>
              <a:rPr sz="971" dirty="0">
                <a:latin typeface="Calibri"/>
                <a:cs typeface="Calibri"/>
              </a:rPr>
              <a:t>tain </a:t>
            </a:r>
            <a:r>
              <a:rPr sz="971" spc="-13" dirty="0">
                <a:latin typeface="Calibri"/>
                <a:cs typeface="Calibri"/>
              </a:rPr>
              <a:t> </a:t>
            </a:r>
            <a:r>
              <a:rPr sz="971" dirty="0">
                <a:latin typeface="Calibri"/>
                <a:cs typeface="Calibri"/>
              </a:rPr>
              <a:t>a </a:t>
            </a:r>
            <a:r>
              <a:rPr sz="971" spc="-22" dirty="0">
                <a:latin typeface="Calibri"/>
                <a:cs typeface="Calibri"/>
              </a:rPr>
              <a:t> </a:t>
            </a:r>
            <a:r>
              <a:rPr sz="971" dirty="0">
                <a:latin typeface="Calibri"/>
                <a:cs typeface="Calibri"/>
              </a:rPr>
              <a:t>stro</a:t>
            </a:r>
            <a:r>
              <a:rPr sz="971" spc="-18" dirty="0">
                <a:latin typeface="Calibri"/>
                <a:cs typeface="Calibri"/>
              </a:rPr>
              <a:t>n</a:t>
            </a:r>
            <a:r>
              <a:rPr sz="971" dirty="0">
                <a:latin typeface="Calibri"/>
                <a:cs typeface="Calibri"/>
              </a:rPr>
              <a:t>g force.</a:t>
            </a:r>
            <a:endParaRPr sz="971">
              <a:latin typeface="Calibri"/>
              <a:cs typeface="Calibri"/>
            </a:endParaRPr>
          </a:p>
        </p:txBody>
      </p:sp>
      <p:sp>
        <p:nvSpPr>
          <p:cNvPr id="3" name="object 3"/>
          <p:cNvSpPr txBox="1"/>
          <p:nvPr/>
        </p:nvSpPr>
        <p:spPr>
          <a:xfrm>
            <a:off x="327660" y="2923301"/>
            <a:ext cx="2575672" cy="914481"/>
          </a:xfrm>
          <a:prstGeom prst="rect">
            <a:avLst/>
          </a:prstGeom>
        </p:spPr>
        <p:txBody>
          <a:bodyPr vert="horz" wrap="square" lIns="0" tIns="0" rIns="0" bIns="0" rtlCol="0">
            <a:spAutoFit/>
          </a:bodyPr>
          <a:lstStyle/>
          <a:p>
            <a:pPr marL="11206" marR="4483" algn="just">
              <a:lnSpc>
                <a:spcPct val="101800"/>
              </a:lnSpc>
            </a:pPr>
            <a:r>
              <a:rPr sz="971" dirty="0">
                <a:latin typeface="Calibri"/>
                <a:cs typeface="Calibri"/>
              </a:rPr>
              <a:t>T</a:t>
            </a:r>
            <a:r>
              <a:rPr sz="971" spc="-4" dirty="0">
                <a:latin typeface="Calibri"/>
                <a:cs typeface="Calibri"/>
              </a:rPr>
              <a:t>h</a:t>
            </a:r>
            <a:r>
              <a:rPr sz="971" dirty="0">
                <a:latin typeface="Calibri"/>
                <a:cs typeface="Calibri"/>
              </a:rPr>
              <a:t>e </a:t>
            </a:r>
            <a:r>
              <a:rPr sz="971" spc="-93" dirty="0">
                <a:latin typeface="Calibri"/>
                <a:cs typeface="Calibri"/>
              </a:rPr>
              <a:t> </a:t>
            </a:r>
            <a:r>
              <a:rPr sz="971" spc="-4" dirty="0">
                <a:latin typeface="Calibri"/>
                <a:cs typeface="Calibri"/>
              </a:rPr>
              <a:t>A</a:t>
            </a:r>
            <a:r>
              <a:rPr sz="971" dirty="0">
                <a:latin typeface="Calibri"/>
                <a:cs typeface="Calibri"/>
              </a:rPr>
              <a:t>WC </a:t>
            </a:r>
            <a:r>
              <a:rPr sz="971" spc="-106" dirty="0">
                <a:latin typeface="Calibri"/>
                <a:cs typeface="Calibri"/>
              </a:rPr>
              <a:t> </a:t>
            </a:r>
            <a:r>
              <a:rPr sz="971" spc="-9" dirty="0">
                <a:latin typeface="Calibri"/>
                <a:cs typeface="Calibri"/>
              </a:rPr>
              <a:t>o</a:t>
            </a:r>
            <a:r>
              <a:rPr sz="971" spc="-4" dirty="0">
                <a:latin typeface="Calibri"/>
                <a:cs typeface="Calibri"/>
              </a:rPr>
              <a:t>ffers</a:t>
            </a:r>
            <a:r>
              <a:rPr sz="971" dirty="0">
                <a:latin typeface="Calibri"/>
                <a:cs typeface="Calibri"/>
              </a:rPr>
              <a:t> </a:t>
            </a:r>
            <a:r>
              <a:rPr sz="971" spc="-93" dirty="0">
                <a:latin typeface="Calibri"/>
                <a:cs typeface="Calibri"/>
              </a:rPr>
              <a:t> </a:t>
            </a:r>
            <a:r>
              <a:rPr sz="971" dirty="0">
                <a:latin typeface="Calibri"/>
                <a:cs typeface="Calibri"/>
              </a:rPr>
              <a:t>a </a:t>
            </a:r>
            <a:r>
              <a:rPr sz="971" spc="-106" dirty="0">
                <a:latin typeface="Calibri"/>
                <a:cs typeface="Calibri"/>
              </a:rPr>
              <a:t> </a:t>
            </a:r>
            <a:r>
              <a:rPr sz="971" dirty="0">
                <a:latin typeface="Calibri"/>
                <a:cs typeface="Calibri"/>
              </a:rPr>
              <a:t>ce</a:t>
            </a:r>
            <a:r>
              <a:rPr sz="971" spc="-4" dirty="0">
                <a:latin typeface="Calibri"/>
                <a:cs typeface="Calibri"/>
              </a:rPr>
              <a:t>n</a:t>
            </a:r>
            <a:r>
              <a:rPr sz="971" dirty="0">
                <a:latin typeface="Calibri"/>
                <a:cs typeface="Calibri"/>
              </a:rPr>
              <a:t>tra</a:t>
            </a:r>
            <a:r>
              <a:rPr sz="971" spc="-9" dirty="0">
                <a:latin typeface="Calibri"/>
                <a:cs typeface="Calibri"/>
              </a:rPr>
              <a:t>l</a:t>
            </a:r>
            <a:r>
              <a:rPr sz="971" spc="-13" dirty="0">
                <a:latin typeface="Calibri"/>
                <a:cs typeface="Calibri"/>
              </a:rPr>
              <a:t>i</a:t>
            </a:r>
            <a:r>
              <a:rPr sz="971" spc="-9" dirty="0">
                <a:latin typeface="Calibri"/>
                <a:cs typeface="Calibri"/>
              </a:rPr>
              <a:t>z</a:t>
            </a:r>
            <a:r>
              <a:rPr sz="971" dirty="0">
                <a:latin typeface="Calibri"/>
                <a:cs typeface="Calibri"/>
              </a:rPr>
              <a:t>e</a:t>
            </a:r>
            <a:r>
              <a:rPr sz="971" spc="-4" dirty="0">
                <a:latin typeface="Calibri"/>
                <a:cs typeface="Calibri"/>
              </a:rPr>
              <a:t>d</a:t>
            </a:r>
            <a:r>
              <a:rPr sz="971" dirty="0">
                <a:latin typeface="Calibri"/>
                <a:cs typeface="Calibri"/>
              </a:rPr>
              <a:t>, </a:t>
            </a:r>
            <a:r>
              <a:rPr sz="971" spc="-93" dirty="0">
                <a:latin typeface="Calibri"/>
                <a:cs typeface="Calibri"/>
              </a:rPr>
              <a:t> </a:t>
            </a:r>
            <a:r>
              <a:rPr sz="971" dirty="0">
                <a:latin typeface="Calibri"/>
                <a:cs typeface="Calibri"/>
              </a:rPr>
              <a:t>sta</a:t>
            </a:r>
            <a:r>
              <a:rPr sz="971" spc="-9" dirty="0">
                <a:latin typeface="Calibri"/>
                <a:cs typeface="Calibri"/>
              </a:rPr>
              <a:t>n</a:t>
            </a:r>
            <a:r>
              <a:rPr sz="971" spc="-4" dirty="0">
                <a:latin typeface="Calibri"/>
                <a:cs typeface="Calibri"/>
              </a:rPr>
              <a:t>d</a:t>
            </a:r>
            <a:r>
              <a:rPr sz="971" dirty="0">
                <a:latin typeface="Calibri"/>
                <a:cs typeface="Calibri"/>
              </a:rPr>
              <a:t>a</a:t>
            </a:r>
            <a:r>
              <a:rPr sz="971" spc="-4" dirty="0">
                <a:latin typeface="Calibri"/>
                <a:cs typeface="Calibri"/>
              </a:rPr>
              <a:t>r</a:t>
            </a:r>
            <a:r>
              <a:rPr sz="971" dirty="0">
                <a:latin typeface="Calibri"/>
                <a:cs typeface="Calibri"/>
              </a:rPr>
              <a:t>d </a:t>
            </a:r>
            <a:r>
              <a:rPr sz="971" spc="-97" dirty="0">
                <a:latin typeface="Calibri"/>
                <a:cs typeface="Calibri"/>
              </a:rPr>
              <a:t> </a:t>
            </a:r>
            <a:r>
              <a:rPr sz="971" dirty="0">
                <a:latin typeface="Calibri"/>
                <a:cs typeface="Calibri"/>
              </a:rPr>
              <a:t>a</a:t>
            </a:r>
            <a:r>
              <a:rPr sz="971" spc="-9" dirty="0">
                <a:latin typeface="Calibri"/>
                <a:cs typeface="Calibri"/>
              </a:rPr>
              <a:t>n</a:t>
            </a:r>
            <a:r>
              <a:rPr sz="971" dirty="0">
                <a:latin typeface="Calibri"/>
                <a:cs typeface="Calibri"/>
              </a:rPr>
              <a:t>d </a:t>
            </a:r>
            <a:r>
              <a:rPr sz="971" spc="-97" dirty="0">
                <a:latin typeface="Calibri"/>
                <a:cs typeface="Calibri"/>
              </a:rPr>
              <a:t> </a:t>
            </a:r>
            <a:r>
              <a:rPr sz="971" dirty="0">
                <a:latin typeface="Calibri"/>
                <a:cs typeface="Calibri"/>
              </a:rPr>
              <a:t>wel</a:t>
            </a:r>
            <a:r>
              <a:rPr sz="971" spc="-9" dirty="0">
                <a:latin typeface="Calibri"/>
                <a:cs typeface="Calibri"/>
              </a:rPr>
              <a:t>l</a:t>
            </a:r>
            <a:r>
              <a:rPr sz="971" dirty="0">
                <a:latin typeface="Calibri"/>
                <a:cs typeface="Calibri"/>
              </a:rPr>
              <a:t>- rou</a:t>
            </a:r>
            <a:r>
              <a:rPr sz="971" spc="-9" dirty="0">
                <a:latin typeface="Calibri"/>
                <a:cs typeface="Calibri"/>
              </a:rPr>
              <a:t>n</a:t>
            </a:r>
            <a:r>
              <a:rPr sz="971" spc="-4" dirty="0">
                <a:latin typeface="Calibri"/>
                <a:cs typeface="Calibri"/>
              </a:rPr>
              <a:t>d</a:t>
            </a:r>
            <a:r>
              <a:rPr sz="971" dirty="0">
                <a:latin typeface="Calibri"/>
                <a:cs typeface="Calibri"/>
              </a:rPr>
              <a:t>ed</a:t>
            </a:r>
            <a:r>
              <a:rPr sz="971" spc="26" dirty="0">
                <a:latin typeface="Calibri"/>
                <a:cs typeface="Calibri"/>
              </a:rPr>
              <a:t> </a:t>
            </a:r>
            <a:r>
              <a:rPr sz="971" dirty="0">
                <a:latin typeface="Calibri"/>
                <a:cs typeface="Calibri"/>
              </a:rPr>
              <a:t>a</a:t>
            </a:r>
            <a:r>
              <a:rPr sz="971" spc="-9" dirty="0">
                <a:latin typeface="Calibri"/>
                <a:cs typeface="Calibri"/>
              </a:rPr>
              <a:t>p</a:t>
            </a:r>
            <a:r>
              <a:rPr sz="971" spc="-4" dirty="0">
                <a:latin typeface="Calibri"/>
                <a:cs typeface="Calibri"/>
              </a:rPr>
              <a:t>p</a:t>
            </a:r>
            <a:r>
              <a:rPr sz="971" dirty="0">
                <a:latin typeface="Calibri"/>
                <a:cs typeface="Calibri"/>
              </a:rPr>
              <a:t>ro</a:t>
            </a:r>
            <a:r>
              <a:rPr sz="971" spc="-13" dirty="0">
                <a:latin typeface="Calibri"/>
                <a:cs typeface="Calibri"/>
              </a:rPr>
              <a:t>a</a:t>
            </a:r>
            <a:r>
              <a:rPr sz="971" dirty="0">
                <a:latin typeface="Calibri"/>
                <a:cs typeface="Calibri"/>
              </a:rPr>
              <a:t>ch</a:t>
            </a:r>
            <a:r>
              <a:rPr sz="971" spc="26" dirty="0">
                <a:latin typeface="Calibri"/>
                <a:cs typeface="Calibri"/>
              </a:rPr>
              <a:t> </a:t>
            </a:r>
            <a:r>
              <a:rPr sz="971" spc="-13" dirty="0">
                <a:latin typeface="Calibri"/>
                <a:cs typeface="Calibri"/>
              </a:rPr>
              <a:t>t</a:t>
            </a:r>
            <a:r>
              <a:rPr sz="971" dirty="0">
                <a:latin typeface="Calibri"/>
                <a:cs typeface="Calibri"/>
              </a:rPr>
              <a:t>o</a:t>
            </a:r>
            <a:r>
              <a:rPr sz="971" spc="35" dirty="0">
                <a:latin typeface="Calibri"/>
                <a:cs typeface="Calibri"/>
              </a:rPr>
              <a:t> </a:t>
            </a:r>
            <a:r>
              <a:rPr sz="971" spc="-18" dirty="0">
                <a:latin typeface="Calibri"/>
                <a:cs typeface="Calibri"/>
              </a:rPr>
              <a:t>h</a:t>
            </a:r>
            <a:r>
              <a:rPr sz="971" dirty="0">
                <a:latin typeface="Calibri"/>
                <a:cs typeface="Calibri"/>
              </a:rPr>
              <a:t>ea</a:t>
            </a:r>
            <a:r>
              <a:rPr sz="971" spc="-4" dirty="0">
                <a:latin typeface="Calibri"/>
                <a:cs typeface="Calibri"/>
              </a:rPr>
              <a:t>l</a:t>
            </a:r>
            <a:r>
              <a:rPr sz="971" spc="-13" dirty="0">
                <a:latin typeface="Calibri"/>
                <a:cs typeface="Calibri"/>
              </a:rPr>
              <a:t>t</a:t>
            </a:r>
            <a:r>
              <a:rPr sz="971" spc="-4" dirty="0">
                <a:latin typeface="Calibri"/>
                <a:cs typeface="Calibri"/>
              </a:rPr>
              <a:t>h</a:t>
            </a:r>
            <a:r>
              <a:rPr sz="971" dirty="0">
                <a:latin typeface="Calibri"/>
                <a:cs typeface="Calibri"/>
              </a:rPr>
              <a:t>,</a:t>
            </a:r>
            <a:r>
              <a:rPr sz="971" spc="31" dirty="0">
                <a:latin typeface="Calibri"/>
                <a:cs typeface="Calibri"/>
              </a:rPr>
              <a:t> </a:t>
            </a:r>
            <a:r>
              <a:rPr sz="971" spc="-4" dirty="0">
                <a:latin typeface="Calibri"/>
                <a:cs typeface="Calibri"/>
              </a:rPr>
              <a:t>h</a:t>
            </a:r>
            <a:r>
              <a:rPr sz="971" dirty="0">
                <a:latin typeface="Calibri"/>
                <a:cs typeface="Calibri"/>
              </a:rPr>
              <a:t>ea</a:t>
            </a:r>
            <a:r>
              <a:rPr sz="971" spc="-4" dirty="0">
                <a:latin typeface="Calibri"/>
                <a:cs typeface="Calibri"/>
              </a:rPr>
              <a:t>l</a:t>
            </a:r>
            <a:r>
              <a:rPr sz="971" dirty="0">
                <a:latin typeface="Calibri"/>
                <a:cs typeface="Calibri"/>
              </a:rPr>
              <a:t>t</a:t>
            </a:r>
            <a:r>
              <a:rPr sz="971" spc="-4" dirty="0">
                <a:latin typeface="Calibri"/>
                <a:cs typeface="Calibri"/>
              </a:rPr>
              <a:t>h</a:t>
            </a:r>
            <a:r>
              <a:rPr sz="971" dirty="0">
                <a:latin typeface="Calibri"/>
                <a:cs typeface="Calibri"/>
              </a:rPr>
              <a:t>y</a:t>
            </a:r>
            <a:r>
              <a:rPr sz="971" spc="22" dirty="0">
                <a:latin typeface="Calibri"/>
                <a:cs typeface="Calibri"/>
              </a:rPr>
              <a:t> </a:t>
            </a:r>
            <a:r>
              <a:rPr sz="971" spc="-4" dirty="0">
                <a:latin typeface="Calibri"/>
                <a:cs typeface="Calibri"/>
              </a:rPr>
              <a:t>nu</a:t>
            </a:r>
            <a:r>
              <a:rPr sz="971" dirty="0">
                <a:latin typeface="Calibri"/>
                <a:cs typeface="Calibri"/>
              </a:rPr>
              <a:t>trit</a:t>
            </a:r>
            <a:r>
              <a:rPr sz="971" spc="-9" dirty="0">
                <a:latin typeface="Calibri"/>
                <a:cs typeface="Calibri"/>
              </a:rPr>
              <a:t>i</a:t>
            </a:r>
            <a:r>
              <a:rPr sz="971" dirty="0">
                <a:latin typeface="Calibri"/>
                <a:cs typeface="Calibri"/>
              </a:rPr>
              <a:t>on</a:t>
            </a:r>
            <a:r>
              <a:rPr sz="971" spc="18" dirty="0">
                <a:latin typeface="Calibri"/>
                <a:cs typeface="Calibri"/>
              </a:rPr>
              <a:t> </a:t>
            </a:r>
            <a:r>
              <a:rPr sz="971" dirty="0">
                <a:latin typeface="Calibri"/>
                <a:cs typeface="Calibri"/>
              </a:rPr>
              <a:t>a</a:t>
            </a:r>
            <a:r>
              <a:rPr sz="971" spc="-9" dirty="0">
                <a:latin typeface="Calibri"/>
                <a:cs typeface="Calibri"/>
              </a:rPr>
              <a:t>n</a:t>
            </a:r>
            <a:r>
              <a:rPr sz="971" dirty="0">
                <a:latin typeface="Calibri"/>
                <a:cs typeface="Calibri"/>
              </a:rPr>
              <a:t>d </a:t>
            </a:r>
            <a:r>
              <a:rPr sz="971" spc="-4" dirty="0">
                <a:latin typeface="Calibri"/>
                <a:cs typeface="Calibri"/>
              </a:rPr>
              <a:t>p</a:t>
            </a:r>
            <a:r>
              <a:rPr sz="971" dirty="0">
                <a:latin typeface="Calibri"/>
                <a:cs typeface="Calibri"/>
              </a:rPr>
              <a:t>erfo</a:t>
            </a:r>
            <a:r>
              <a:rPr sz="971" spc="-13" dirty="0">
                <a:latin typeface="Calibri"/>
                <a:cs typeface="Calibri"/>
              </a:rPr>
              <a:t>r</a:t>
            </a:r>
            <a:r>
              <a:rPr sz="971" dirty="0">
                <a:latin typeface="Calibri"/>
                <a:cs typeface="Calibri"/>
              </a:rPr>
              <a:t>ma</a:t>
            </a:r>
            <a:r>
              <a:rPr sz="971" spc="-9" dirty="0">
                <a:latin typeface="Calibri"/>
                <a:cs typeface="Calibri"/>
              </a:rPr>
              <a:t>n</a:t>
            </a:r>
            <a:r>
              <a:rPr sz="971" dirty="0">
                <a:latin typeface="Calibri"/>
                <a:cs typeface="Calibri"/>
              </a:rPr>
              <a:t>ce  </a:t>
            </a:r>
            <a:r>
              <a:rPr sz="971" spc="-66" dirty="0">
                <a:latin typeface="Calibri"/>
                <a:cs typeface="Calibri"/>
              </a:rPr>
              <a:t> </a:t>
            </a:r>
            <a:r>
              <a:rPr sz="971" dirty="0">
                <a:latin typeface="Calibri"/>
                <a:cs typeface="Calibri"/>
              </a:rPr>
              <a:t>e</a:t>
            </a:r>
            <a:r>
              <a:rPr sz="971" spc="-4" dirty="0">
                <a:latin typeface="Calibri"/>
                <a:cs typeface="Calibri"/>
              </a:rPr>
              <a:t>nh</a:t>
            </a:r>
            <a:r>
              <a:rPr sz="971" dirty="0">
                <a:latin typeface="Calibri"/>
                <a:cs typeface="Calibri"/>
              </a:rPr>
              <a:t>a</a:t>
            </a:r>
            <a:r>
              <a:rPr sz="971" spc="-9" dirty="0">
                <a:latin typeface="Calibri"/>
                <a:cs typeface="Calibri"/>
              </a:rPr>
              <a:t>n</a:t>
            </a:r>
            <a:r>
              <a:rPr sz="971" dirty="0">
                <a:latin typeface="Calibri"/>
                <a:cs typeface="Calibri"/>
              </a:rPr>
              <a:t>c</a:t>
            </a:r>
            <a:r>
              <a:rPr sz="971" spc="-13" dirty="0">
                <a:latin typeface="Calibri"/>
                <a:cs typeface="Calibri"/>
              </a:rPr>
              <a:t>e</a:t>
            </a:r>
            <a:r>
              <a:rPr sz="971" dirty="0">
                <a:latin typeface="Calibri"/>
                <a:cs typeface="Calibri"/>
              </a:rPr>
              <a:t>m</a:t>
            </a:r>
            <a:r>
              <a:rPr sz="971" spc="-13" dirty="0">
                <a:latin typeface="Calibri"/>
                <a:cs typeface="Calibri"/>
              </a:rPr>
              <a:t>e</a:t>
            </a:r>
            <a:r>
              <a:rPr sz="971" spc="-4" dirty="0">
                <a:latin typeface="Calibri"/>
                <a:cs typeface="Calibri"/>
              </a:rPr>
              <a:t>n</a:t>
            </a:r>
            <a:r>
              <a:rPr sz="971" dirty="0">
                <a:latin typeface="Calibri"/>
                <a:cs typeface="Calibri"/>
              </a:rPr>
              <a:t>t.  </a:t>
            </a:r>
            <a:r>
              <a:rPr sz="971" spc="-57" dirty="0">
                <a:latin typeface="Calibri"/>
                <a:cs typeface="Calibri"/>
              </a:rPr>
              <a:t> </a:t>
            </a:r>
            <a:r>
              <a:rPr sz="971" dirty="0">
                <a:latin typeface="Calibri"/>
                <a:cs typeface="Calibri"/>
              </a:rPr>
              <a:t>T</a:t>
            </a:r>
            <a:r>
              <a:rPr sz="971" spc="-4" dirty="0">
                <a:latin typeface="Calibri"/>
                <a:cs typeface="Calibri"/>
              </a:rPr>
              <a:t>h</a:t>
            </a:r>
            <a:r>
              <a:rPr sz="971" dirty="0">
                <a:latin typeface="Calibri"/>
                <a:cs typeface="Calibri"/>
              </a:rPr>
              <a:t>ese  </a:t>
            </a:r>
            <a:r>
              <a:rPr sz="971" spc="-57" dirty="0">
                <a:latin typeface="Calibri"/>
                <a:cs typeface="Calibri"/>
              </a:rPr>
              <a:t> </a:t>
            </a:r>
            <a:r>
              <a:rPr sz="971" spc="-13" dirty="0">
                <a:latin typeface="Calibri"/>
                <a:cs typeface="Calibri"/>
              </a:rPr>
              <a:t>s</a:t>
            </a:r>
            <a:r>
              <a:rPr sz="971" dirty="0">
                <a:latin typeface="Calibri"/>
                <a:cs typeface="Calibri"/>
              </a:rPr>
              <a:t>erv</a:t>
            </a:r>
            <a:r>
              <a:rPr sz="971" spc="-13" dirty="0">
                <a:latin typeface="Calibri"/>
                <a:cs typeface="Calibri"/>
              </a:rPr>
              <a:t>i</a:t>
            </a:r>
            <a:r>
              <a:rPr sz="971" dirty="0">
                <a:latin typeface="Calibri"/>
                <a:cs typeface="Calibri"/>
              </a:rPr>
              <a:t>ces  </a:t>
            </a:r>
            <a:r>
              <a:rPr sz="971" spc="-57" dirty="0">
                <a:latin typeface="Calibri"/>
                <a:cs typeface="Calibri"/>
              </a:rPr>
              <a:t> </a:t>
            </a:r>
            <a:r>
              <a:rPr sz="971" spc="-13" dirty="0">
                <a:latin typeface="Calibri"/>
                <a:cs typeface="Calibri"/>
              </a:rPr>
              <a:t>c</a:t>
            </a:r>
            <a:r>
              <a:rPr sz="971" dirty="0">
                <a:latin typeface="Calibri"/>
                <a:cs typeface="Calibri"/>
              </a:rPr>
              <a:t>an im</a:t>
            </a:r>
            <a:r>
              <a:rPr sz="971" spc="-4" dirty="0">
                <a:latin typeface="Calibri"/>
                <a:cs typeface="Calibri"/>
              </a:rPr>
              <a:t>p</a:t>
            </a:r>
            <a:r>
              <a:rPr sz="971" dirty="0">
                <a:latin typeface="Calibri"/>
                <a:cs typeface="Calibri"/>
              </a:rPr>
              <a:t>r</a:t>
            </a:r>
            <a:r>
              <a:rPr sz="971" spc="-9" dirty="0">
                <a:latin typeface="Calibri"/>
                <a:cs typeface="Calibri"/>
              </a:rPr>
              <a:t>o</a:t>
            </a:r>
            <a:r>
              <a:rPr sz="971" dirty="0">
                <a:latin typeface="Calibri"/>
                <a:cs typeface="Calibri"/>
              </a:rPr>
              <a:t>ve </a:t>
            </a:r>
            <a:r>
              <a:rPr sz="971" spc="-49" dirty="0">
                <a:latin typeface="Calibri"/>
                <a:cs typeface="Calibri"/>
              </a:rPr>
              <a:t> </a:t>
            </a:r>
            <a:r>
              <a:rPr sz="971" dirty="0">
                <a:latin typeface="Calibri"/>
                <a:cs typeface="Calibri"/>
              </a:rPr>
              <a:t>cl</a:t>
            </a:r>
            <a:r>
              <a:rPr sz="971" spc="-4" dirty="0">
                <a:latin typeface="Calibri"/>
                <a:cs typeface="Calibri"/>
              </a:rPr>
              <a:t>i</a:t>
            </a:r>
            <a:r>
              <a:rPr sz="971" dirty="0">
                <a:latin typeface="Calibri"/>
                <a:cs typeface="Calibri"/>
              </a:rPr>
              <a:t>e</a:t>
            </a:r>
            <a:r>
              <a:rPr sz="971" spc="-18" dirty="0">
                <a:latin typeface="Calibri"/>
                <a:cs typeface="Calibri"/>
              </a:rPr>
              <a:t>n</a:t>
            </a:r>
            <a:r>
              <a:rPr sz="971" dirty="0">
                <a:latin typeface="Calibri"/>
                <a:cs typeface="Calibri"/>
              </a:rPr>
              <a:t>t </a:t>
            </a:r>
            <a:r>
              <a:rPr sz="971" spc="-40" dirty="0">
                <a:latin typeface="Calibri"/>
                <a:cs typeface="Calibri"/>
              </a:rPr>
              <a:t> </a:t>
            </a:r>
            <a:r>
              <a:rPr sz="971" spc="-4" dirty="0">
                <a:latin typeface="Calibri"/>
                <a:cs typeface="Calibri"/>
              </a:rPr>
              <a:t>h</a:t>
            </a:r>
            <a:r>
              <a:rPr sz="971" spc="-13" dirty="0">
                <a:latin typeface="Calibri"/>
                <a:cs typeface="Calibri"/>
              </a:rPr>
              <a:t>e</a:t>
            </a:r>
            <a:r>
              <a:rPr sz="971" dirty="0">
                <a:latin typeface="Calibri"/>
                <a:cs typeface="Calibri"/>
              </a:rPr>
              <a:t>a</a:t>
            </a:r>
            <a:r>
              <a:rPr sz="971" spc="-4" dirty="0">
                <a:latin typeface="Calibri"/>
                <a:cs typeface="Calibri"/>
              </a:rPr>
              <a:t>l</a:t>
            </a:r>
            <a:r>
              <a:rPr sz="971" dirty="0">
                <a:latin typeface="Calibri"/>
                <a:cs typeface="Calibri"/>
              </a:rPr>
              <a:t>t</a:t>
            </a:r>
            <a:r>
              <a:rPr sz="971" spc="-4" dirty="0">
                <a:latin typeface="Calibri"/>
                <a:cs typeface="Calibri"/>
              </a:rPr>
              <a:t>h</a:t>
            </a:r>
            <a:r>
              <a:rPr sz="971" dirty="0">
                <a:latin typeface="Calibri"/>
                <a:cs typeface="Calibri"/>
              </a:rPr>
              <a:t>, </a:t>
            </a:r>
            <a:r>
              <a:rPr sz="971" spc="-49" dirty="0">
                <a:latin typeface="Calibri"/>
                <a:cs typeface="Calibri"/>
              </a:rPr>
              <a:t> </a:t>
            </a:r>
            <a:r>
              <a:rPr sz="971" dirty="0">
                <a:latin typeface="Calibri"/>
                <a:cs typeface="Calibri"/>
              </a:rPr>
              <a:t>w</a:t>
            </a:r>
            <a:r>
              <a:rPr sz="971" spc="-4" dirty="0">
                <a:latin typeface="Calibri"/>
                <a:cs typeface="Calibri"/>
              </a:rPr>
              <a:t>h</a:t>
            </a:r>
            <a:r>
              <a:rPr sz="971" spc="-13" dirty="0">
                <a:latin typeface="Calibri"/>
                <a:cs typeface="Calibri"/>
              </a:rPr>
              <a:t>i</a:t>
            </a:r>
            <a:r>
              <a:rPr sz="971" dirty="0">
                <a:latin typeface="Calibri"/>
                <a:cs typeface="Calibri"/>
              </a:rPr>
              <a:t>le </a:t>
            </a:r>
            <a:r>
              <a:rPr sz="971" spc="-40" dirty="0">
                <a:latin typeface="Calibri"/>
                <a:cs typeface="Calibri"/>
              </a:rPr>
              <a:t> </a:t>
            </a:r>
            <a:r>
              <a:rPr sz="971" spc="-4" dirty="0">
                <a:latin typeface="Calibri"/>
                <a:cs typeface="Calibri"/>
              </a:rPr>
              <a:t>p</a:t>
            </a:r>
            <a:r>
              <a:rPr sz="971" spc="-13" dirty="0">
                <a:latin typeface="Calibri"/>
                <a:cs typeface="Calibri"/>
              </a:rPr>
              <a:t>r</a:t>
            </a:r>
            <a:r>
              <a:rPr sz="971" dirty="0">
                <a:latin typeface="Calibri"/>
                <a:cs typeface="Calibri"/>
              </a:rPr>
              <a:t>ovi</a:t>
            </a:r>
            <a:r>
              <a:rPr sz="971" spc="-9" dirty="0">
                <a:latin typeface="Calibri"/>
                <a:cs typeface="Calibri"/>
              </a:rPr>
              <a:t>d</a:t>
            </a:r>
            <a:r>
              <a:rPr sz="971" dirty="0">
                <a:latin typeface="Calibri"/>
                <a:cs typeface="Calibri"/>
              </a:rPr>
              <a:t>i</a:t>
            </a:r>
            <a:r>
              <a:rPr sz="971" spc="-9" dirty="0">
                <a:latin typeface="Calibri"/>
                <a:cs typeface="Calibri"/>
              </a:rPr>
              <a:t>n</a:t>
            </a:r>
            <a:r>
              <a:rPr sz="971" dirty="0">
                <a:latin typeface="Calibri"/>
                <a:cs typeface="Calibri"/>
              </a:rPr>
              <a:t>g </a:t>
            </a:r>
            <a:r>
              <a:rPr sz="971" spc="-44" dirty="0">
                <a:latin typeface="Calibri"/>
                <a:cs typeface="Calibri"/>
              </a:rPr>
              <a:t> </a:t>
            </a:r>
            <a:r>
              <a:rPr sz="971" dirty="0">
                <a:latin typeface="Calibri"/>
                <a:cs typeface="Calibri"/>
              </a:rPr>
              <a:t>i</a:t>
            </a:r>
            <a:r>
              <a:rPr sz="971" spc="-18" dirty="0">
                <a:latin typeface="Calibri"/>
                <a:cs typeface="Calibri"/>
              </a:rPr>
              <a:t>n</a:t>
            </a:r>
            <a:r>
              <a:rPr sz="971" dirty="0">
                <a:latin typeface="Calibri"/>
                <a:cs typeface="Calibri"/>
              </a:rPr>
              <a:t>va</a:t>
            </a:r>
            <a:r>
              <a:rPr sz="971" spc="-4" dirty="0">
                <a:latin typeface="Calibri"/>
                <a:cs typeface="Calibri"/>
              </a:rPr>
              <a:t>lu</a:t>
            </a:r>
            <a:r>
              <a:rPr sz="971" dirty="0">
                <a:latin typeface="Calibri"/>
                <a:cs typeface="Calibri"/>
              </a:rPr>
              <a:t>a</a:t>
            </a:r>
            <a:r>
              <a:rPr sz="971" spc="-9" dirty="0">
                <a:latin typeface="Calibri"/>
                <a:cs typeface="Calibri"/>
              </a:rPr>
              <a:t>b</a:t>
            </a:r>
            <a:r>
              <a:rPr sz="971" dirty="0">
                <a:latin typeface="Calibri"/>
                <a:cs typeface="Calibri"/>
              </a:rPr>
              <a:t>le </a:t>
            </a:r>
            <a:r>
              <a:rPr sz="971" spc="-4" dirty="0">
                <a:latin typeface="Calibri"/>
                <a:cs typeface="Calibri"/>
              </a:rPr>
              <a:t>d</a:t>
            </a:r>
            <a:r>
              <a:rPr sz="971" dirty="0">
                <a:latin typeface="Calibri"/>
                <a:cs typeface="Calibri"/>
              </a:rPr>
              <a:t>ata</a:t>
            </a:r>
            <a:r>
              <a:rPr sz="971" spc="101" dirty="0">
                <a:latin typeface="Calibri"/>
                <a:cs typeface="Calibri"/>
              </a:rPr>
              <a:t> </a:t>
            </a:r>
            <a:r>
              <a:rPr sz="971" dirty="0">
                <a:latin typeface="Calibri"/>
                <a:cs typeface="Calibri"/>
              </a:rPr>
              <a:t>to</a:t>
            </a:r>
            <a:r>
              <a:rPr sz="971" spc="101" dirty="0">
                <a:latin typeface="Calibri"/>
                <a:cs typeface="Calibri"/>
              </a:rPr>
              <a:t> </a:t>
            </a:r>
            <a:r>
              <a:rPr sz="971" dirty="0">
                <a:latin typeface="Calibri"/>
                <a:cs typeface="Calibri"/>
              </a:rPr>
              <a:t>tar</a:t>
            </a:r>
            <a:r>
              <a:rPr sz="971" spc="-9" dirty="0">
                <a:latin typeface="Calibri"/>
                <a:cs typeface="Calibri"/>
              </a:rPr>
              <a:t>g</a:t>
            </a:r>
            <a:r>
              <a:rPr sz="971" dirty="0">
                <a:latin typeface="Calibri"/>
                <a:cs typeface="Calibri"/>
              </a:rPr>
              <a:t>et</a:t>
            </a:r>
            <a:r>
              <a:rPr sz="971" spc="97" dirty="0">
                <a:latin typeface="Calibri"/>
                <a:cs typeface="Calibri"/>
              </a:rPr>
              <a:t> </a:t>
            </a:r>
            <a:r>
              <a:rPr sz="971" dirty="0">
                <a:latin typeface="Calibri"/>
                <a:cs typeface="Calibri"/>
              </a:rPr>
              <a:t>t</a:t>
            </a:r>
            <a:r>
              <a:rPr sz="971" spc="-4" dirty="0">
                <a:latin typeface="Calibri"/>
                <a:cs typeface="Calibri"/>
              </a:rPr>
              <a:t>h</a:t>
            </a:r>
            <a:r>
              <a:rPr sz="971" dirty="0">
                <a:latin typeface="Calibri"/>
                <a:cs typeface="Calibri"/>
              </a:rPr>
              <a:t>e</a:t>
            </a:r>
            <a:r>
              <a:rPr sz="971" spc="106" dirty="0">
                <a:latin typeface="Calibri"/>
                <a:cs typeface="Calibri"/>
              </a:rPr>
              <a:t> </a:t>
            </a:r>
            <a:r>
              <a:rPr sz="971" spc="-4" dirty="0">
                <a:latin typeface="Calibri"/>
                <a:cs typeface="Calibri"/>
              </a:rPr>
              <a:t>F</a:t>
            </a:r>
            <a:r>
              <a:rPr sz="971" spc="-9" dirty="0">
                <a:latin typeface="Calibri"/>
                <a:cs typeface="Calibri"/>
              </a:rPr>
              <a:t>o</a:t>
            </a:r>
            <a:r>
              <a:rPr sz="971" dirty="0">
                <a:latin typeface="Calibri"/>
                <a:cs typeface="Calibri"/>
              </a:rPr>
              <a:t>rt</a:t>
            </a:r>
            <a:r>
              <a:rPr sz="971" spc="106" dirty="0">
                <a:latin typeface="Calibri"/>
                <a:cs typeface="Calibri"/>
              </a:rPr>
              <a:t> </a:t>
            </a:r>
            <a:r>
              <a:rPr sz="971" dirty="0">
                <a:latin typeface="Calibri"/>
                <a:cs typeface="Calibri"/>
              </a:rPr>
              <a:t>B</a:t>
            </a:r>
            <a:r>
              <a:rPr sz="971" spc="-18" dirty="0">
                <a:latin typeface="Calibri"/>
                <a:cs typeface="Calibri"/>
              </a:rPr>
              <a:t>r</a:t>
            </a:r>
            <a:r>
              <a:rPr sz="971" dirty="0">
                <a:latin typeface="Calibri"/>
                <a:cs typeface="Calibri"/>
              </a:rPr>
              <a:t>a</a:t>
            </a:r>
            <a:r>
              <a:rPr sz="971" spc="-9" dirty="0">
                <a:latin typeface="Calibri"/>
                <a:cs typeface="Calibri"/>
              </a:rPr>
              <a:t>g</a:t>
            </a:r>
            <a:r>
              <a:rPr sz="971" dirty="0">
                <a:latin typeface="Calibri"/>
                <a:cs typeface="Calibri"/>
              </a:rPr>
              <a:t>g</a:t>
            </a:r>
            <a:r>
              <a:rPr sz="971" spc="101" dirty="0">
                <a:latin typeface="Calibri"/>
                <a:cs typeface="Calibri"/>
              </a:rPr>
              <a:t> </a:t>
            </a:r>
            <a:r>
              <a:rPr sz="971" dirty="0">
                <a:latin typeface="Calibri"/>
                <a:cs typeface="Calibri"/>
              </a:rPr>
              <a:t>c</a:t>
            </a:r>
            <a:r>
              <a:rPr sz="971" spc="-9" dirty="0">
                <a:latin typeface="Calibri"/>
                <a:cs typeface="Calibri"/>
              </a:rPr>
              <a:t>o</a:t>
            </a:r>
            <a:r>
              <a:rPr sz="971" dirty="0">
                <a:latin typeface="Calibri"/>
                <a:cs typeface="Calibri"/>
              </a:rPr>
              <a:t>mm</a:t>
            </a:r>
            <a:r>
              <a:rPr sz="971" spc="-4" dirty="0">
                <a:latin typeface="Calibri"/>
                <a:cs typeface="Calibri"/>
              </a:rPr>
              <a:t>un</a:t>
            </a:r>
            <a:r>
              <a:rPr sz="971" dirty="0">
                <a:latin typeface="Calibri"/>
                <a:cs typeface="Calibri"/>
              </a:rPr>
              <a:t>i</a:t>
            </a:r>
            <a:r>
              <a:rPr sz="971" spc="-13" dirty="0">
                <a:latin typeface="Calibri"/>
                <a:cs typeface="Calibri"/>
              </a:rPr>
              <a:t>t</a:t>
            </a:r>
            <a:r>
              <a:rPr sz="971" dirty="0">
                <a:latin typeface="Calibri"/>
                <a:cs typeface="Calibri"/>
              </a:rPr>
              <a:t>y’s</a:t>
            </a:r>
            <a:r>
              <a:rPr sz="971" spc="106" dirty="0">
                <a:latin typeface="Calibri"/>
                <a:cs typeface="Calibri"/>
              </a:rPr>
              <a:t> </a:t>
            </a:r>
            <a:r>
              <a:rPr sz="971" spc="-4" dirty="0">
                <a:latin typeface="Calibri"/>
                <a:cs typeface="Calibri"/>
              </a:rPr>
              <a:t>h</a:t>
            </a:r>
            <a:r>
              <a:rPr sz="971" dirty="0">
                <a:latin typeface="Calibri"/>
                <a:cs typeface="Calibri"/>
              </a:rPr>
              <a:t>ea</a:t>
            </a:r>
            <a:r>
              <a:rPr sz="971" spc="-18" dirty="0">
                <a:latin typeface="Calibri"/>
                <a:cs typeface="Calibri"/>
              </a:rPr>
              <a:t>l</a:t>
            </a:r>
            <a:r>
              <a:rPr sz="971" dirty="0">
                <a:latin typeface="Calibri"/>
                <a:cs typeface="Calibri"/>
              </a:rPr>
              <a:t>th </a:t>
            </a:r>
            <a:r>
              <a:rPr sz="971" spc="-4" dirty="0">
                <a:latin typeface="Calibri"/>
                <a:cs typeface="Calibri"/>
              </a:rPr>
              <a:t>n</a:t>
            </a:r>
            <a:r>
              <a:rPr sz="971" dirty="0">
                <a:latin typeface="Calibri"/>
                <a:cs typeface="Calibri"/>
              </a:rPr>
              <a:t>eed</a:t>
            </a:r>
            <a:r>
              <a:rPr sz="971" spc="-4" dirty="0">
                <a:latin typeface="Calibri"/>
                <a:cs typeface="Calibri"/>
              </a:rPr>
              <a:t>s</a:t>
            </a:r>
            <a:r>
              <a:rPr sz="971" dirty="0">
                <a:latin typeface="Calibri"/>
                <a:cs typeface="Calibri"/>
              </a:rPr>
              <a:t>.</a:t>
            </a:r>
            <a:endParaRPr sz="971">
              <a:latin typeface="Calibri"/>
              <a:cs typeface="Calibri"/>
            </a:endParaRPr>
          </a:p>
        </p:txBody>
      </p:sp>
      <p:sp>
        <p:nvSpPr>
          <p:cNvPr id="4" name="object 4"/>
          <p:cNvSpPr txBox="1"/>
          <p:nvPr/>
        </p:nvSpPr>
        <p:spPr>
          <a:xfrm>
            <a:off x="327660" y="4043665"/>
            <a:ext cx="2574551" cy="609654"/>
          </a:xfrm>
          <a:prstGeom prst="rect">
            <a:avLst/>
          </a:prstGeom>
        </p:spPr>
        <p:txBody>
          <a:bodyPr vert="horz" wrap="square" lIns="0" tIns="0" rIns="0" bIns="0" rtlCol="0">
            <a:spAutoFit/>
          </a:bodyPr>
          <a:lstStyle/>
          <a:p>
            <a:pPr marL="11206" marR="4483" algn="just">
              <a:lnSpc>
                <a:spcPct val="101800"/>
              </a:lnSpc>
            </a:pPr>
            <a:r>
              <a:rPr sz="971" dirty="0">
                <a:latin typeface="Calibri"/>
                <a:cs typeface="Calibri"/>
              </a:rPr>
              <a:t>T</a:t>
            </a:r>
            <a:r>
              <a:rPr sz="971" spc="-4" dirty="0">
                <a:latin typeface="Calibri"/>
                <a:cs typeface="Calibri"/>
              </a:rPr>
              <a:t>h</a:t>
            </a:r>
            <a:r>
              <a:rPr sz="971" dirty="0">
                <a:latin typeface="Calibri"/>
                <a:cs typeface="Calibri"/>
              </a:rPr>
              <a:t>e</a:t>
            </a:r>
            <a:r>
              <a:rPr sz="971" spc="31" dirty="0">
                <a:latin typeface="Calibri"/>
                <a:cs typeface="Calibri"/>
              </a:rPr>
              <a:t> </a:t>
            </a:r>
            <a:r>
              <a:rPr sz="971" spc="-4" dirty="0">
                <a:latin typeface="Calibri"/>
                <a:cs typeface="Calibri"/>
              </a:rPr>
              <a:t>A</a:t>
            </a:r>
            <a:r>
              <a:rPr sz="971" dirty="0">
                <a:latin typeface="Calibri"/>
                <a:cs typeface="Calibri"/>
              </a:rPr>
              <a:t>WC</a:t>
            </a:r>
            <a:r>
              <a:rPr sz="971" spc="18" dirty="0">
                <a:latin typeface="Calibri"/>
                <a:cs typeface="Calibri"/>
              </a:rPr>
              <a:t> </a:t>
            </a:r>
            <a:r>
              <a:rPr sz="971" dirty="0">
                <a:latin typeface="Calibri"/>
                <a:cs typeface="Calibri"/>
              </a:rPr>
              <a:t>a</a:t>
            </a:r>
            <a:r>
              <a:rPr sz="971" spc="-9" dirty="0">
                <a:latin typeface="Calibri"/>
                <a:cs typeface="Calibri"/>
              </a:rPr>
              <a:t>p</a:t>
            </a:r>
            <a:r>
              <a:rPr sz="971" spc="-4" dirty="0">
                <a:latin typeface="Calibri"/>
                <a:cs typeface="Calibri"/>
              </a:rPr>
              <a:t>p</a:t>
            </a:r>
            <a:r>
              <a:rPr sz="971" dirty="0">
                <a:latin typeface="Calibri"/>
                <a:cs typeface="Calibri"/>
              </a:rPr>
              <a:t>roach</a:t>
            </a:r>
            <a:r>
              <a:rPr sz="971" spc="18" dirty="0">
                <a:latin typeface="Calibri"/>
                <a:cs typeface="Calibri"/>
              </a:rPr>
              <a:t> </a:t>
            </a:r>
            <a:r>
              <a:rPr sz="971" dirty="0">
                <a:latin typeface="Calibri"/>
                <a:cs typeface="Calibri"/>
              </a:rPr>
              <a:t>to</a:t>
            </a:r>
            <a:r>
              <a:rPr sz="971" spc="26" dirty="0">
                <a:latin typeface="Calibri"/>
                <a:cs typeface="Calibri"/>
              </a:rPr>
              <a:t> </a:t>
            </a:r>
            <a:r>
              <a:rPr sz="971" dirty="0">
                <a:latin typeface="Calibri"/>
                <a:cs typeface="Calibri"/>
              </a:rPr>
              <a:t>se</a:t>
            </a:r>
            <a:r>
              <a:rPr sz="971" spc="-13" dirty="0">
                <a:latin typeface="Calibri"/>
                <a:cs typeface="Calibri"/>
              </a:rPr>
              <a:t>r</a:t>
            </a:r>
            <a:r>
              <a:rPr sz="971" dirty="0">
                <a:latin typeface="Calibri"/>
                <a:cs typeface="Calibri"/>
              </a:rPr>
              <a:t>v</a:t>
            </a:r>
            <a:r>
              <a:rPr sz="971" spc="-13" dirty="0">
                <a:latin typeface="Calibri"/>
                <a:cs typeface="Calibri"/>
              </a:rPr>
              <a:t>i</a:t>
            </a:r>
            <a:r>
              <a:rPr sz="971" dirty="0">
                <a:latin typeface="Calibri"/>
                <a:cs typeface="Calibri"/>
              </a:rPr>
              <a:t>ce</a:t>
            </a:r>
            <a:r>
              <a:rPr sz="971" spc="31" dirty="0">
                <a:latin typeface="Calibri"/>
                <a:cs typeface="Calibri"/>
              </a:rPr>
              <a:t> </a:t>
            </a:r>
            <a:r>
              <a:rPr sz="971" dirty="0">
                <a:latin typeface="Calibri"/>
                <a:cs typeface="Calibri"/>
              </a:rPr>
              <a:t>is</a:t>
            </a:r>
            <a:r>
              <a:rPr sz="971" spc="31" dirty="0">
                <a:latin typeface="Calibri"/>
                <a:cs typeface="Calibri"/>
              </a:rPr>
              <a:t> </a:t>
            </a:r>
            <a:r>
              <a:rPr sz="971" spc="-18" dirty="0">
                <a:latin typeface="Calibri"/>
                <a:cs typeface="Calibri"/>
              </a:rPr>
              <a:t>h</a:t>
            </a:r>
            <a:r>
              <a:rPr sz="971" dirty="0">
                <a:latin typeface="Calibri"/>
                <a:cs typeface="Calibri"/>
              </a:rPr>
              <a:t>ol</a:t>
            </a:r>
            <a:r>
              <a:rPr sz="971" spc="-4" dirty="0">
                <a:latin typeface="Calibri"/>
                <a:cs typeface="Calibri"/>
              </a:rPr>
              <a:t>i</a:t>
            </a:r>
            <a:r>
              <a:rPr sz="971" dirty="0">
                <a:latin typeface="Calibri"/>
                <a:cs typeface="Calibri"/>
              </a:rPr>
              <a:t>stic.</a:t>
            </a:r>
            <a:r>
              <a:rPr sz="971" spc="26" dirty="0">
                <a:latin typeface="Calibri"/>
                <a:cs typeface="Calibri"/>
              </a:rPr>
              <a:t> </a:t>
            </a:r>
            <a:r>
              <a:rPr sz="971" spc="-18" dirty="0">
                <a:latin typeface="Calibri"/>
                <a:cs typeface="Calibri"/>
              </a:rPr>
              <a:t>A</a:t>
            </a:r>
            <a:r>
              <a:rPr sz="971" dirty="0">
                <a:latin typeface="Calibri"/>
                <a:cs typeface="Calibri"/>
              </a:rPr>
              <a:t>WC</a:t>
            </a:r>
            <a:r>
              <a:rPr sz="971" spc="31" dirty="0">
                <a:latin typeface="Calibri"/>
                <a:cs typeface="Calibri"/>
              </a:rPr>
              <a:t> </a:t>
            </a:r>
            <a:r>
              <a:rPr sz="971" spc="-13" dirty="0">
                <a:latin typeface="Calibri"/>
                <a:cs typeface="Calibri"/>
              </a:rPr>
              <a:t>s</a:t>
            </a:r>
            <a:r>
              <a:rPr sz="971" dirty="0">
                <a:latin typeface="Calibri"/>
                <a:cs typeface="Calibri"/>
              </a:rPr>
              <a:t>taff m</a:t>
            </a:r>
            <a:r>
              <a:rPr sz="971" spc="-13" dirty="0">
                <a:latin typeface="Calibri"/>
                <a:cs typeface="Calibri"/>
              </a:rPr>
              <a:t>e</a:t>
            </a:r>
            <a:r>
              <a:rPr sz="971" dirty="0">
                <a:latin typeface="Calibri"/>
                <a:cs typeface="Calibri"/>
              </a:rPr>
              <a:t>m</a:t>
            </a:r>
            <a:r>
              <a:rPr sz="971" spc="-4" dirty="0">
                <a:latin typeface="Calibri"/>
                <a:cs typeface="Calibri"/>
              </a:rPr>
              <a:t>b</a:t>
            </a:r>
            <a:r>
              <a:rPr sz="971" dirty="0">
                <a:latin typeface="Calibri"/>
                <a:cs typeface="Calibri"/>
              </a:rPr>
              <a:t>ers </a:t>
            </a:r>
            <a:r>
              <a:rPr sz="971" spc="-53" dirty="0">
                <a:latin typeface="Calibri"/>
                <a:cs typeface="Calibri"/>
              </a:rPr>
              <a:t> </a:t>
            </a:r>
            <a:r>
              <a:rPr sz="971" dirty="0">
                <a:latin typeface="Calibri"/>
                <a:cs typeface="Calibri"/>
              </a:rPr>
              <a:t>ta</a:t>
            </a:r>
            <a:r>
              <a:rPr sz="971" spc="-13" dirty="0">
                <a:latin typeface="Calibri"/>
                <a:cs typeface="Calibri"/>
              </a:rPr>
              <a:t>k</a:t>
            </a:r>
            <a:r>
              <a:rPr sz="971" dirty="0">
                <a:latin typeface="Calibri"/>
                <a:cs typeface="Calibri"/>
              </a:rPr>
              <a:t>e </a:t>
            </a:r>
            <a:r>
              <a:rPr sz="971" spc="-40" dirty="0">
                <a:latin typeface="Calibri"/>
                <a:cs typeface="Calibri"/>
              </a:rPr>
              <a:t> </a:t>
            </a:r>
            <a:r>
              <a:rPr sz="971" dirty="0">
                <a:latin typeface="Calibri"/>
                <a:cs typeface="Calibri"/>
              </a:rPr>
              <a:t>i</a:t>
            </a:r>
            <a:r>
              <a:rPr sz="971" spc="-9" dirty="0">
                <a:latin typeface="Calibri"/>
                <a:cs typeface="Calibri"/>
              </a:rPr>
              <a:t>n</a:t>
            </a:r>
            <a:r>
              <a:rPr sz="971" spc="-13" dirty="0">
                <a:latin typeface="Calibri"/>
                <a:cs typeface="Calibri"/>
              </a:rPr>
              <a:t>t</a:t>
            </a:r>
            <a:r>
              <a:rPr sz="971" dirty="0">
                <a:latin typeface="Calibri"/>
                <a:cs typeface="Calibri"/>
              </a:rPr>
              <a:t>o </a:t>
            </a:r>
            <a:r>
              <a:rPr sz="971" spc="-35" dirty="0">
                <a:latin typeface="Calibri"/>
                <a:cs typeface="Calibri"/>
              </a:rPr>
              <a:t> </a:t>
            </a:r>
            <a:r>
              <a:rPr sz="971" dirty="0">
                <a:latin typeface="Calibri"/>
                <a:cs typeface="Calibri"/>
              </a:rPr>
              <a:t>ac</a:t>
            </a:r>
            <a:r>
              <a:rPr sz="971" spc="-13" dirty="0">
                <a:latin typeface="Calibri"/>
                <a:cs typeface="Calibri"/>
              </a:rPr>
              <a:t>c</a:t>
            </a:r>
            <a:r>
              <a:rPr sz="971" dirty="0">
                <a:latin typeface="Calibri"/>
                <a:cs typeface="Calibri"/>
              </a:rPr>
              <a:t>o</a:t>
            </a:r>
            <a:r>
              <a:rPr sz="971" spc="-18" dirty="0">
                <a:latin typeface="Calibri"/>
                <a:cs typeface="Calibri"/>
              </a:rPr>
              <a:t>u</a:t>
            </a:r>
            <a:r>
              <a:rPr sz="971" spc="-4" dirty="0">
                <a:latin typeface="Calibri"/>
                <a:cs typeface="Calibri"/>
              </a:rPr>
              <a:t>n</a:t>
            </a:r>
            <a:r>
              <a:rPr sz="971" dirty="0">
                <a:latin typeface="Calibri"/>
                <a:cs typeface="Calibri"/>
              </a:rPr>
              <a:t>t </a:t>
            </a:r>
            <a:r>
              <a:rPr sz="971" spc="-40" dirty="0">
                <a:latin typeface="Calibri"/>
                <a:cs typeface="Calibri"/>
              </a:rPr>
              <a:t> </a:t>
            </a:r>
            <a:r>
              <a:rPr sz="971" dirty="0">
                <a:latin typeface="Calibri"/>
                <a:cs typeface="Calibri"/>
              </a:rPr>
              <a:t>a</a:t>
            </a:r>
            <a:r>
              <a:rPr sz="971" spc="-4" dirty="0">
                <a:latin typeface="Calibri"/>
                <a:cs typeface="Calibri"/>
              </a:rPr>
              <a:t>l</a:t>
            </a:r>
            <a:r>
              <a:rPr sz="971" dirty="0">
                <a:latin typeface="Calibri"/>
                <a:cs typeface="Calibri"/>
              </a:rPr>
              <a:t>l </a:t>
            </a:r>
            <a:r>
              <a:rPr sz="971" spc="-40" dirty="0">
                <a:latin typeface="Calibri"/>
                <a:cs typeface="Calibri"/>
              </a:rPr>
              <a:t> </a:t>
            </a:r>
            <a:r>
              <a:rPr sz="971" dirty="0">
                <a:latin typeface="Calibri"/>
                <a:cs typeface="Calibri"/>
              </a:rPr>
              <a:t>of </a:t>
            </a:r>
            <a:r>
              <a:rPr sz="971" spc="-53" dirty="0">
                <a:latin typeface="Calibri"/>
                <a:cs typeface="Calibri"/>
              </a:rPr>
              <a:t> </a:t>
            </a:r>
            <a:r>
              <a:rPr sz="971" dirty="0">
                <a:latin typeface="Calibri"/>
                <a:cs typeface="Calibri"/>
              </a:rPr>
              <a:t>an </a:t>
            </a:r>
            <a:r>
              <a:rPr sz="971" spc="-44" dirty="0">
                <a:latin typeface="Calibri"/>
                <a:cs typeface="Calibri"/>
              </a:rPr>
              <a:t> </a:t>
            </a:r>
            <a:r>
              <a:rPr sz="971" dirty="0">
                <a:latin typeface="Calibri"/>
                <a:cs typeface="Calibri"/>
              </a:rPr>
              <a:t>i</a:t>
            </a:r>
            <a:r>
              <a:rPr sz="971" spc="-9" dirty="0">
                <a:latin typeface="Calibri"/>
                <a:cs typeface="Calibri"/>
              </a:rPr>
              <a:t>n</a:t>
            </a:r>
            <a:r>
              <a:rPr sz="971" spc="-4" dirty="0">
                <a:latin typeface="Calibri"/>
                <a:cs typeface="Calibri"/>
              </a:rPr>
              <a:t>d</a:t>
            </a:r>
            <a:r>
              <a:rPr sz="971" dirty="0">
                <a:latin typeface="Calibri"/>
                <a:cs typeface="Calibri"/>
              </a:rPr>
              <a:t>ivi</a:t>
            </a:r>
            <a:r>
              <a:rPr sz="971" spc="-9" dirty="0">
                <a:latin typeface="Calibri"/>
                <a:cs typeface="Calibri"/>
              </a:rPr>
              <a:t>d</a:t>
            </a:r>
            <a:r>
              <a:rPr sz="971" spc="-4" dirty="0">
                <a:latin typeface="Calibri"/>
                <a:cs typeface="Calibri"/>
              </a:rPr>
              <a:t>u</a:t>
            </a:r>
            <a:r>
              <a:rPr sz="971" dirty="0">
                <a:latin typeface="Calibri"/>
                <a:cs typeface="Calibri"/>
              </a:rPr>
              <a:t>a</a:t>
            </a:r>
            <a:r>
              <a:rPr sz="971" spc="-4" dirty="0">
                <a:latin typeface="Calibri"/>
                <a:cs typeface="Calibri"/>
              </a:rPr>
              <a:t>l'</a:t>
            </a:r>
            <a:r>
              <a:rPr sz="971" dirty="0">
                <a:latin typeface="Calibri"/>
                <a:cs typeface="Calibri"/>
              </a:rPr>
              <a:t>s </a:t>
            </a:r>
            <a:r>
              <a:rPr sz="971" spc="-4" dirty="0">
                <a:latin typeface="Calibri"/>
                <a:cs typeface="Calibri"/>
              </a:rPr>
              <a:t>ph</a:t>
            </a:r>
            <a:r>
              <a:rPr sz="971" dirty="0">
                <a:latin typeface="Calibri"/>
                <a:cs typeface="Calibri"/>
              </a:rPr>
              <a:t>ysica</a:t>
            </a:r>
            <a:r>
              <a:rPr sz="971" spc="-4" dirty="0">
                <a:latin typeface="Calibri"/>
                <a:cs typeface="Calibri"/>
              </a:rPr>
              <a:t>l</a:t>
            </a:r>
            <a:r>
              <a:rPr sz="971" dirty="0">
                <a:latin typeface="Calibri"/>
                <a:cs typeface="Calibri"/>
              </a:rPr>
              <a:t>, </a:t>
            </a:r>
            <a:r>
              <a:rPr sz="971" spc="88" dirty="0">
                <a:latin typeface="Calibri"/>
                <a:cs typeface="Calibri"/>
              </a:rPr>
              <a:t> </a:t>
            </a:r>
            <a:r>
              <a:rPr sz="971" spc="-4" dirty="0">
                <a:latin typeface="Calibri"/>
                <a:cs typeface="Calibri"/>
              </a:rPr>
              <a:t>p</a:t>
            </a:r>
            <a:r>
              <a:rPr sz="971" spc="-13" dirty="0">
                <a:latin typeface="Calibri"/>
                <a:cs typeface="Calibri"/>
              </a:rPr>
              <a:t>s</a:t>
            </a:r>
            <a:r>
              <a:rPr sz="971" dirty="0">
                <a:latin typeface="Calibri"/>
                <a:cs typeface="Calibri"/>
              </a:rPr>
              <a:t>ycho</a:t>
            </a:r>
            <a:r>
              <a:rPr sz="971" spc="-13" dirty="0">
                <a:latin typeface="Calibri"/>
                <a:cs typeface="Calibri"/>
              </a:rPr>
              <a:t>l</a:t>
            </a:r>
            <a:r>
              <a:rPr sz="971" dirty="0">
                <a:latin typeface="Calibri"/>
                <a:cs typeface="Calibri"/>
              </a:rPr>
              <a:t>o</a:t>
            </a:r>
            <a:r>
              <a:rPr sz="971" spc="-9" dirty="0">
                <a:latin typeface="Calibri"/>
                <a:cs typeface="Calibri"/>
              </a:rPr>
              <a:t>g</a:t>
            </a:r>
            <a:r>
              <a:rPr sz="971" dirty="0">
                <a:latin typeface="Calibri"/>
                <a:cs typeface="Calibri"/>
              </a:rPr>
              <a:t>ic</a:t>
            </a:r>
            <a:r>
              <a:rPr sz="971" spc="-4" dirty="0">
                <a:latin typeface="Calibri"/>
                <a:cs typeface="Calibri"/>
              </a:rPr>
              <a:t>a</a:t>
            </a:r>
            <a:r>
              <a:rPr sz="971" dirty="0">
                <a:latin typeface="Calibri"/>
                <a:cs typeface="Calibri"/>
              </a:rPr>
              <a:t>l </a:t>
            </a:r>
            <a:r>
              <a:rPr sz="971" spc="75" dirty="0">
                <a:latin typeface="Calibri"/>
                <a:cs typeface="Calibri"/>
              </a:rPr>
              <a:t> </a:t>
            </a:r>
            <a:r>
              <a:rPr sz="971" dirty="0">
                <a:latin typeface="Calibri"/>
                <a:cs typeface="Calibri"/>
              </a:rPr>
              <a:t>a</a:t>
            </a:r>
            <a:r>
              <a:rPr sz="971" spc="-9" dirty="0">
                <a:latin typeface="Calibri"/>
                <a:cs typeface="Calibri"/>
              </a:rPr>
              <a:t>n</a:t>
            </a:r>
            <a:r>
              <a:rPr sz="971" dirty="0">
                <a:latin typeface="Calibri"/>
                <a:cs typeface="Calibri"/>
              </a:rPr>
              <a:t>d </a:t>
            </a:r>
            <a:r>
              <a:rPr sz="971" spc="84" dirty="0">
                <a:latin typeface="Calibri"/>
                <a:cs typeface="Calibri"/>
              </a:rPr>
              <a:t> </a:t>
            </a:r>
            <a:r>
              <a:rPr sz="971" dirty="0">
                <a:latin typeface="Calibri"/>
                <a:cs typeface="Calibri"/>
              </a:rPr>
              <a:t>soci</a:t>
            </a:r>
            <a:r>
              <a:rPr sz="971" spc="-4" dirty="0">
                <a:latin typeface="Calibri"/>
                <a:cs typeface="Calibri"/>
              </a:rPr>
              <a:t>a</a:t>
            </a:r>
            <a:r>
              <a:rPr sz="971" dirty="0">
                <a:latin typeface="Calibri"/>
                <a:cs typeface="Calibri"/>
              </a:rPr>
              <a:t>l </a:t>
            </a:r>
            <a:r>
              <a:rPr sz="971" spc="75" dirty="0">
                <a:latin typeface="Calibri"/>
                <a:cs typeface="Calibri"/>
              </a:rPr>
              <a:t> </a:t>
            </a:r>
            <a:r>
              <a:rPr sz="971" dirty="0">
                <a:latin typeface="Calibri"/>
                <a:cs typeface="Calibri"/>
              </a:rPr>
              <a:t>ci</a:t>
            </a:r>
            <a:r>
              <a:rPr sz="971" spc="-4" dirty="0">
                <a:latin typeface="Calibri"/>
                <a:cs typeface="Calibri"/>
              </a:rPr>
              <a:t>r</a:t>
            </a:r>
            <a:r>
              <a:rPr sz="971" dirty="0">
                <a:latin typeface="Calibri"/>
                <a:cs typeface="Calibri"/>
              </a:rPr>
              <a:t>c</a:t>
            </a:r>
            <a:r>
              <a:rPr sz="971" spc="-18" dirty="0">
                <a:latin typeface="Calibri"/>
                <a:cs typeface="Calibri"/>
              </a:rPr>
              <a:t>u</a:t>
            </a:r>
            <a:r>
              <a:rPr sz="971" dirty="0">
                <a:latin typeface="Calibri"/>
                <a:cs typeface="Calibri"/>
              </a:rPr>
              <a:t>msta</a:t>
            </a:r>
            <a:r>
              <a:rPr sz="971" spc="-9" dirty="0">
                <a:latin typeface="Calibri"/>
                <a:cs typeface="Calibri"/>
              </a:rPr>
              <a:t>n</a:t>
            </a:r>
            <a:r>
              <a:rPr sz="971" spc="-13" dirty="0">
                <a:latin typeface="Calibri"/>
                <a:cs typeface="Calibri"/>
              </a:rPr>
              <a:t>ce</a:t>
            </a:r>
            <a:r>
              <a:rPr sz="971" dirty="0">
                <a:latin typeface="Calibri"/>
                <a:cs typeface="Calibri"/>
              </a:rPr>
              <a:t>s w</a:t>
            </a:r>
            <a:r>
              <a:rPr sz="971" spc="-4" dirty="0">
                <a:latin typeface="Calibri"/>
                <a:cs typeface="Calibri"/>
              </a:rPr>
              <a:t>h</a:t>
            </a:r>
            <a:r>
              <a:rPr sz="971" dirty="0">
                <a:latin typeface="Calibri"/>
                <a:cs typeface="Calibri"/>
              </a:rPr>
              <a:t>en</a:t>
            </a:r>
            <a:r>
              <a:rPr sz="971" spc="-4" dirty="0">
                <a:latin typeface="Calibri"/>
                <a:cs typeface="Calibri"/>
              </a:rPr>
              <a:t> </a:t>
            </a:r>
            <a:r>
              <a:rPr sz="971" dirty="0">
                <a:latin typeface="Calibri"/>
                <a:cs typeface="Calibri"/>
              </a:rPr>
              <a:t>p</a:t>
            </a:r>
            <a:r>
              <a:rPr sz="971" spc="-9" dirty="0">
                <a:latin typeface="Calibri"/>
                <a:cs typeface="Calibri"/>
              </a:rPr>
              <a:t>ro</a:t>
            </a:r>
            <a:r>
              <a:rPr sz="971" dirty="0">
                <a:latin typeface="Calibri"/>
                <a:cs typeface="Calibri"/>
              </a:rPr>
              <a:t>vi</a:t>
            </a:r>
            <a:r>
              <a:rPr sz="971" spc="-9" dirty="0">
                <a:latin typeface="Calibri"/>
                <a:cs typeface="Calibri"/>
              </a:rPr>
              <a:t>d</a:t>
            </a:r>
            <a:r>
              <a:rPr sz="971" dirty="0">
                <a:latin typeface="Calibri"/>
                <a:cs typeface="Calibri"/>
              </a:rPr>
              <a:t>i</a:t>
            </a:r>
            <a:r>
              <a:rPr sz="971" spc="-9" dirty="0">
                <a:latin typeface="Calibri"/>
                <a:cs typeface="Calibri"/>
              </a:rPr>
              <a:t>n</a:t>
            </a:r>
            <a:r>
              <a:rPr sz="971" dirty="0">
                <a:latin typeface="Calibri"/>
                <a:cs typeface="Calibri"/>
              </a:rPr>
              <a:t>g</a:t>
            </a:r>
            <a:r>
              <a:rPr sz="971" spc="-4" dirty="0">
                <a:latin typeface="Calibri"/>
                <a:cs typeface="Calibri"/>
              </a:rPr>
              <a:t> </a:t>
            </a:r>
            <a:r>
              <a:rPr sz="971" dirty="0">
                <a:latin typeface="Calibri"/>
                <a:cs typeface="Calibri"/>
              </a:rPr>
              <a:t>se</a:t>
            </a:r>
            <a:r>
              <a:rPr sz="971" spc="-13" dirty="0">
                <a:latin typeface="Calibri"/>
                <a:cs typeface="Calibri"/>
              </a:rPr>
              <a:t>r</a:t>
            </a:r>
            <a:r>
              <a:rPr sz="971" dirty="0">
                <a:latin typeface="Calibri"/>
                <a:cs typeface="Calibri"/>
              </a:rPr>
              <a:t>vic</a:t>
            </a:r>
            <a:r>
              <a:rPr sz="971" spc="-13" dirty="0">
                <a:latin typeface="Calibri"/>
                <a:cs typeface="Calibri"/>
              </a:rPr>
              <a:t>e</a:t>
            </a:r>
            <a:r>
              <a:rPr sz="971" dirty="0">
                <a:latin typeface="Calibri"/>
                <a:cs typeface="Calibri"/>
              </a:rPr>
              <a:t>s.</a:t>
            </a:r>
            <a:endParaRPr sz="971">
              <a:latin typeface="Calibri"/>
              <a:cs typeface="Calibri"/>
            </a:endParaRPr>
          </a:p>
        </p:txBody>
      </p:sp>
      <p:sp>
        <p:nvSpPr>
          <p:cNvPr id="5" name="object 5"/>
          <p:cNvSpPr txBox="1"/>
          <p:nvPr/>
        </p:nvSpPr>
        <p:spPr>
          <a:xfrm>
            <a:off x="327659" y="4818551"/>
            <a:ext cx="2461932" cy="581506"/>
          </a:xfrm>
          <a:prstGeom prst="rect">
            <a:avLst/>
          </a:prstGeom>
        </p:spPr>
        <p:txBody>
          <a:bodyPr vert="horz" wrap="square" lIns="0" tIns="0" rIns="0" bIns="0" rtlCol="0">
            <a:spAutoFit/>
          </a:bodyPr>
          <a:lstStyle/>
          <a:p>
            <a:pPr marL="11206" marR="4483">
              <a:lnSpc>
                <a:spcPct val="101800"/>
              </a:lnSpc>
            </a:pPr>
            <a:r>
              <a:rPr sz="1235" b="1" spc="-57" dirty="0">
                <a:latin typeface="Calibri"/>
                <a:cs typeface="Calibri"/>
              </a:rPr>
              <a:t>A</a:t>
            </a:r>
            <a:r>
              <a:rPr sz="1235" b="1" spc="-13" dirty="0">
                <a:latin typeface="Calibri"/>
                <a:cs typeface="Calibri"/>
              </a:rPr>
              <a:t>W</a:t>
            </a:r>
            <a:r>
              <a:rPr sz="1235" b="1" dirty="0">
                <a:latin typeface="Calibri"/>
                <a:cs typeface="Calibri"/>
              </a:rPr>
              <a:t>C</a:t>
            </a:r>
            <a:r>
              <a:rPr sz="1235" b="1" spc="-4" dirty="0">
                <a:latin typeface="Calibri"/>
                <a:cs typeface="Calibri"/>
              </a:rPr>
              <a:t> </a:t>
            </a:r>
            <a:r>
              <a:rPr sz="1235" b="1" dirty="0">
                <a:latin typeface="Calibri"/>
                <a:cs typeface="Calibri"/>
              </a:rPr>
              <a:t>s</a:t>
            </a:r>
            <a:r>
              <a:rPr sz="1235" b="1" spc="-9" dirty="0">
                <a:latin typeface="Calibri"/>
                <a:cs typeface="Calibri"/>
              </a:rPr>
              <a:t>e</a:t>
            </a:r>
            <a:r>
              <a:rPr sz="1235" b="1" spc="13" dirty="0">
                <a:latin typeface="Calibri"/>
                <a:cs typeface="Calibri"/>
              </a:rPr>
              <a:t>r</a:t>
            </a:r>
            <a:r>
              <a:rPr sz="1235" b="1" spc="-9" dirty="0">
                <a:latin typeface="Calibri"/>
                <a:cs typeface="Calibri"/>
              </a:rPr>
              <a:t>v</a:t>
            </a:r>
            <a:r>
              <a:rPr sz="1235" b="1" dirty="0">
                <a:latin typeface="Calibri"/>
                <a:cs typeface="Calibri"/>
              </a:rPr>
              <a:t>ic</a:t>
            </a:r>
            <a:r>
              <a:rPr sz="1235" b="1" spc="-9" dirty="0">
                <a:latin typeface="Calibri"/>
                <a:cs typeface="Calibri"/>
              </a:rPr>
              <a:t>e</a:t>
            </a:r>
            <a:r>
              <a:rPr sz="1235" b="1" dirty="0">
                <a:latin typeface="Calibri"/>
                <a:cs typeface="Calibri"/>
              </a:rPr>
              <a:t>s </a:t>
            </a:r>
            <a:r>
              <a:rPr sz="1235" b="1" spc="-13" dirty="0">
                <a:latin typeface="Calibri"/>
                <a:cs typeface="Calibri"/>
              </a:rPr>
              <a:t>a</a:t>
            </a:r>
            <a:r>
              <a:rPr sz="1235" b="1" spc="-9" dirty="0">
                <a:latin typeface="Calibri"/>
                <a:cs typeface="Calibri"/>
              </a:rPr>
              <a:t>r</a:t>
            </a:r>
            <a:r>
              <a:rPr sz="1235" b="1" dirty="0">
                <a:latin typeface="Calibri"/>
                <a:cs typeface="Calibri"/>
              </a:rPr>
              <a:t>e</a:t>
            </a:r>
            <a:r>
              <a:rPr sz="1235" b="1" spc="-4" dirty="0">
                <a:latin typeface="Calibri"/>
                <a:cs typeface="Calibri"/>
              </a:rPr>
              <a:t> </a:t>
            </a:r>
            <a:r>
              <a:rPr sz="1235" b="1" dirty="0">
                <a:latin typeface="Calibri"/>
                <a:cs typeface="Calibri"/>
              </a:rPr>
              <a:t>o</a:t>
            </a:r>
            <a:r>
              <a:rPr sz="1235" b="1" spc="-13" dirty="0">
                <a:latin typeface="Calibri"/>
                <a:cs typeface="Calibri"/>
              </a:rPr>
              <a:t>p</a:t>
            </a:r>
            <a:r>
              <a:rPr sz="1235" b="1" dirty="0">
                <a:latin typeface="Calibri"/>
                <a:cs typeface="Calibri"/>
              </a:rPr>
              <a:t>en</a:t>
            </a:r>
            <a:r>
              <a:rPr sz="1235" b="1" spc="-4" dirty="0">
                <a:latin typeface="Calibri"/>
                <a:cs typeface="Calibri"/>
              </a:rPr>
              <a:t> </a:t>
            </a:r>
            <a:r>
              <a:rPr sz="1235" b="1" spc="-9" dirty="0">
                <a:latin typeface="Calibri"/>
                <a:cs typeface="Calibri"/>
              </a:rPr>
              <a:t>t</a:t>
            </a:r>
            <a:r>
              <a:rPr sz="1235" b="1" dirty="0">
                <a:latin typeface="Calibri"/>
                <a:cs typeface="Calibri"/>
              </a:rPr>
              <a:t>o</a:t>
            </a:r>
            <a:r>
              <a:rPr sz="1235" b="1" spc="-9" dirty="0">
                <a:latin typeface="Calibri"/>
                <a:cs typeface="Calibri"/>
              </a:rPr>
              <a:t> </a:t>
            </a:r>
            <a:r>
              <a:rPr sz="1235" b="1" dirty="0">
                <a:latin typeface="Calibri"/>
                <a:cs typeface="Calibri"/>
              </a:rPr>
              <a:t>a</a:t>
            </a:r>
            <a:r>
              <a:rPr sz="1235" b="1" spc="-13" dirty="0">
                <a:latin typeface="Calibri"/>
                <a:cs typeface="Calibri"/>
              </a:rPr>
              <a:t>c</a:t>
            </a:r>
            <a:r>
              <a:rPr sz="1235" b="1" spc="-4" dirty="0">
                <a:latin typeface="Calibri"/>
                <a:cs typeface="Calibri"/>
              </a:rPr>
              <a:t>ti</a:t>
            </a:r>
            <a:r>
              <a:rPr sz="1235" b="1" spc="-18" dirty="0">
                <a:latin typeface="Calibri"/>
                <a:cs typeface="Calibri"/>
              </a:rPr>
              <a:t>v</a:t>
            </a:r>
            <a:r>
              <a:rPr sz="1235" b="1" dirty="0">
                <a:latin typeface="Calibri"/>
                <a:cs typeface="Calibri"/>
              </a:rPr>
              <a:t>e</a:t>
            </a:r>
            <a:r>
              <a:rPr sz="1235" b="1" spc="-4" dirty="0">
                <a:latin typeface="Calibri"/>
                <a:cs typeface="Calibri"/>
              </a:rPr>
              <a:t> </a:t>
            </a:r>
            <a:r>
              <a:rPr sz="1235" b="1" spc="-13" dirty="0">
                <a:latin typeface="Calibri"/>
                <a:cs typeface="Calibri"/>
              </a:rPr>
              <a:t>d</a:t>
            </a:r>
            <a:r>
              <a:rPr sz="1235" b="1" dirty="0">
                <a:latin typeface="Calibri"/>
                <a:cs typeface="Calibri"/>
              </a:rPr>
              <a:t>ut</a:t>
            </a:r>
            <a:r>
              <a:rPr sz="1235" b="1" spc="-79" dirty="0">
                <a:latin typeface="Calibri"/>
                <a:cs typeface="Calibri"/>
              </a:rPr>
              <a:t>y</a:t>
            </a:r>
            <a:r>
              <a:rPr sz="1235" b="1" dirty="0">
                <a:latin typeface="Calibri"/>
                <a:cs typeface="Calibri"/>
              </a:rPr>
              <a:t>, AD </a:t>
            </a:r>
            <a:r>
              <a:rPr sz="1235" b="1" spc="-26" dirty="0">
                <a:latin typeface="Calibri"/>
                <a:cs typeface="Calibri"/>
              </a:rPr>
              <a:t>f</a:t>
            </a:r>
            <a:r>
              <a:rPr sz="1235" b="1" dirty="0">
                <a:latin typeface="Calibri"/>
                <a:cs typeface="Calibri"/>
              </a:rPr>
              <a:t>am</a:t>
            </a:r>
            <a:r>
              <a:rPr sz="1235" b="1" spc="-13" dirty="0">
                <a:latin typeface="Calibri"/>
                <a:cs typeface="Calibri"/>
              </a:rPr>
              <a:t>i</a:t>
            </a:r>
            <a:r>
              <a:rPr sz="1235" b="1" dirty="0">
                <a:latin typeface="Calibri"/>
                <a:cs typeface="Calibri"/>
              </a:rPr>
              <a:t>ly</a:t>
            </a:r>
            <a:r>
              <a:rPr sz="1235" b="1" spc="-9" dirty="0">
                <a:latin typeface="Calibri"/>
                <a:cs typeface="Calibri"/>
              </a:rPr>
              <a:t> </a:t>
            </a:r>
            <a:r>
              <a:rPr sz="1235" b="1" dirty="0">
                <a:latin typeface="Calibri"/>
                <a:cs typeface="Calibri"/>
              </a:rPr>
              <a:t>me</a:t>
            </a:r>
            <a:r>
              <a:rPr sz="1235" b="1" spc="-9" dirty="0">
                <a:latin typeface="Calibri"/>
                <a:cs typeface="Calibri"/>
              </a:rPr>
              <a:t>m</a:t>
            </a:r>
            <a:r>
              <a:rPr sz="1235" b="1" dirty="0">
                <a:latin typeface="Calibri"/>
                <a:cs typeface="Calibri"/>
              </a:rPr>
              <a:t>b</a:t>
            </a:r>
            <a:r>
              <a:rPr sz="1235" b="1" spc="-13" dirty="0">
                <a:latin typeface="Calibri"/>
                <a:cs typeface="Calibri"/>
              </a:rPr>
              <a:t>e</a:t>
            </a:r>
            <a:r>
              <a:rPr sz="1235" b="1" spc="-9" dirty="0">
                <a:latin typeface="Calibri"/>
                <a:cs typeface="Calibri"/>
              </a:rPr>
              <a:t>r</a:t>
            </a:r>
            <a:r>
              <a:rPr sz="1235" b="1" dirty="0">
                <a:latin typeface="Calibri"/>
                <a:cs typeface="Calibri"/>
              </a:rPr>
              <a:t>s,</a:t>
            </a:r>
            <a:r>
              <a:rPr sz="1235" b="1" spc="-18" dirty="0">
                <a:latin typeface="Calibri"/>
                <a:cs typeface="Calibri"/>
              </a:rPr>
              <a:t> </a:t>
            </a:r>
            <a:r>
              <a:rPr sz="1235" b="1" spc="-9" dirty="0">
                <a:latin typeface="Calibri"/>
                <a:cs typeface="Calibri"/>
              </a:rPr>
              <a:t>r</a:t>
            </a:r>
            <a:r>
              <a:rPr sz="1235" b="1" spc="-22" dirty="0">
                <a:latin typeface="Calibri"/>
                <a:cs typeface="Calibri"/>
              </a:rPr>
              <a:t>e</a:t>
            </a:r>
            <a:r>
              <a:rPr sz="1235" b="1" spc="-4" dirty="0">
                <a:latin typeface="Calibri"/>
                <a:cs typeface="Calibri"/>
              </a:rPr>
              <a:t>ti</a:t>
            </a:r>
            <a:r>
              <a:rPr sz="1235" b="1" spc="-18" dirty="0">
                <a:latin typeface="Calibri"/>
                <a:cs typeface="Calibri"/>
              </a:rPr>
              <a:t>r</a:t>
            </a:r>
            <a:r>
              <a:rPr sz="1235" b="1" dirty="0">
                <a:latin typeface="Calibri"/>
                <a:cs typeface="Calibri"/>
              </a:rPr>
              <a:t>ees,</a:t>
            </a:r>
            <a:r>
              <a:rPr sz="1235" b="1" spc="-18" dirty="0">
                <a:latin typeface="Calibri"/>
                <a:cs typeface="Calibri"/>
              </a:rPr>
              <a:t> </a:t>
            </a:r>
            <a:r>
              <a:rPr sz="1235" b="1" spc="-9" dirty="0">
                <a:latin typeface="Calibri"/>
                <a:cs typeface="Calibri"/>
              </a:rPr>
              <a:t>r</a:t>
            </a:r>
            <a:r>
              <a:rPr sz="1235" b="1" spc="-13" dirty="0">
                <a:latin typeface="Calibri"/>
                <a:cs typeface="Calibri"/>
              </a:rPr>
              <a:t>e</a:t>
            </a:r>
            <a:r>
              <a:rPr sz="1235" b="1" dirty="0">
                <a:latin typeface="Calibri"/>
                <a:cs typeface="Calibri"/>
              </a:rPr>
              <a:t>se</a:t>
            </a:r>
            <a:r>
              <a:rPr sz="1235" b="1" spc="13" dirty="0">
                <a:latin typeface="Calibri"/>
                <a:cs typeface="Calibri"/>
              </a:rPr>
              <a:t>r</a:t>
            </a:r>
            <a:r>
              <a:rPr sz="1235" b="1" spc="-9" dirty="0">
                <a:latin typeface="Calibri"/>
                <a:cs typeface="Calibri"/>
              </a:rPr>
              <a:t>v</a:t>
            </a:r>
            <a:r>
              <a:rPr sz="1235" b="1" dirty="0">
                <a:latin typeface="Calibri"/>
                <a:cs typeface="Calibri"/>
              </a:rPr>
              <a:t>- i</a:t>
            </a:r>
            <a:r>
              <a:rPr sz="1235" b="1" spc="-18" dirty="0">
                <a:latin typeface="Calibri"/>
                <a:cs typeface="Calibri"/>
              </a:rPr>
              <a:t>s</a:t>
            </a:r>
            <a:r>
              <a:rPr sz="1235" b="1" dirty="0">
                <a:latin typeface="Calibri"/>
                <a:cs typeface="Calibri"/>
              </a:rPr>
              <a:t>t</a:t>
            </a:r>
            <a:r>
              <a:rPr sz="1235" b="1" spc="4" dirty="0">
                <a:latin typeface="Calibri"/>
                <a:cs typeface="Calibri"/>
              </a:rPr>
              <a:t>s</a:t>
            </a:r>
            <a:r>
              <a:rPr sz="1235" b="1" dirty="0">
                <a:latin typeface="Calibri"/>
                <a:cs typeface="Calibri"/>
              </a:rPr>
              <a:t>,</a:t>
            </a:r>
            <a:r>
              <a:rPr sz="1235" b="1" spc="-9" dirty="0">
                <a:latin typeface="Calibri"/>
                <a:cs typeface="Calibri"/>
              </a:rPr>
              <a:t> </a:t>
            </a:r>
            <a:r>
              <a:rPr sz="1235" b="1" dirty="0">
                <a:latin typeface="Calibri"/>
                <a:cs typeface="Calibri"/>
              </a:rPr>
              <a:t>a</a:t>
            </a:r>
            <a:r>
              <a:rPr sz="1235" b="1" spc="-9" dirty="0">
                <a:latin typeface="Calibri"/>
                <a:cs typeface="Calibri"/>
              </a:rPr>
              <a:t>n</a:t>
            </a:r>
            <a:r>
              <a:rPr sz="1235" b="1" dirty="0">
                <a:latin typeface="Calibri"/>
                <a:cs typeface="Calibri"/>
              </a:rPr>
              <a:t>d</a:t>
            </a:r>
            <a:r>
              <a:rPr sz="1235" b="1" spc="-4" dirty="0">
                <a:latin typeface="Calibri"/>
                <a:cs typeface="Calibri"/>
              </a:rPr>
              <a:t> </a:t>
            </a:r>
            <a:r>
              <a:rPr sz="1235" b="1" spc="-31" dirty="0">
                <a:latin typeface="Calibri"/>
                <a:cs typeface="Calibri"/>
              </a:rPr>
              <a:t>D</a:t>
            </a:r>
            <a:r>
              <a:rPr sz="1235" b="1" dirty="0">
                <a:latin typeface="Calibri"/>
                <a:cs typeface="Calibri"/>
              </a:rPr>
              <a:t>A</a:t>
            </a:r>
            <a:r>
              <a:rPr sz="1235" b="1" spc="-4" dirty="0">
                <a:latin typeface="Calibri"/>
                <a:cs typeface="Calibri"/>
              </a:rPr>
              <a:t> </a:t>
            </a:r>
            <a:r>
              <a:rPr sz="1235" b="1" dirty="0">
                <a:latin typeface="Calibri"/>
                <a:cs typeface="Calibri"/>
              </a:rPr>
              <a:t>civ</a:t>
            </a:r>
            <a:r>
              <a:rPr sz="1235" b="1" spc="-13" dirty="0">
                <a:latin typeface="Calibri"/>
                <a:cs typeface="Calibri"/>
              </a:rPr>
              <a:t>i</a:t>
            </a:r>
            <a:r>
              <a:rPr sz="1235" b="1" dirty="0">
                <a:latin typeface="Calibri"/>
                <a:cs typeface="Calibri"/>
              </a:rPr>
              <a:t>li</a:t>
            </a:r>
            <a:r>
              <a:rPr sz="1235" b="1" spc="-9" dirty="0">
                <a:latin typeface="Calibri"/>
                <a:cs typeface="Calibri"/>
              </a:rPr>
              <a:t>a</a:t>
            </a:r>
            <a:r>
              <a:rPr sz="1235" b="1" dirty="0">
                <a:latin typeface="Calibri"/>
                <a:cs typeface="Calibri"/>
              </a:rPr>
              <a:t>ns.</a:t>
            </a:r>
            <a:endParaRPr sz="1235">
              <a:latin typeface="Calibri"/>
              <a:cs typeface="Calibri"/>
            </a:endParaRPr>
          </a:p>
        </p:txBody>
      </p:sp>
      <p:sp>
        <p:nvSpPr>
          <p:cNvPr id="6" name="object 6"/>
          <p:cNvSpPr/>
          <p:nvPr/>
        </p:nvSpPr>
        <p:spPr>
          <a:xfrm>
            <a:off x="816450" y="5610886"/>
            <a:ext cx="1432111" cy="496622"/>
          </a:xfrm>
          <a:prstGeom prst="rect">
            <a:avLst/>
          </a:prstGeom>
          <a:blipFill>
            <a:blip r:embed="rId3" cstate="print"/>
            <a:stretch>
              <a:fillRect/>
            </a:stretch>
          </a:blipFill>
        </p:spPr>
        <p:txBody>
          <a:bodyPr wrap="square" lIns="0" tIns="0" rIns="0" bIns="0" rtlCol="0"/>
          <a:lstStyle/>
          <a:p>
            <a:endParaRPr sz="1588"/>
          </a:p>
        </p:txBody>
      </p:sp>
      <p:sp>
        <p:nvSpPr>
          <p:cNvPr id="7" name="object 7"/>
          <p:cNvSpPr txBox="1"/>
          <p:nvPr/>
        </p:nvSpPr>
        <p:spPr>
          <a:xfrm>
            <a:off x="3270437" y="1239729"/>
            <a:ext cx="1531284" cy="190052"/>
          </a:xfrm>
          <a:prstGeom prst="rect">
            <a:avLst/>
          </a:prstGeom>
        </p:spPr>
        <p:txBody>
          <a:bodyPr vert="horz" wrap="square" lIns="0" tIns="0" rIns="0" bIns="0" rtlCol="0">
            <a:spAutoFit/>
          </a:bodyPr>
          <a:lstStyle/>
          <a:p>
            <a:pPr marL="11206"/>
            <a:r>
              <a:rPr sz="1235" b="1" spc="-9" dirty="0">
                <a:latin typeface="Calibri"/>
                <a:cs typeface="Calibri"/>
              </a:rPr>
              <a:t>M</a:t>
            </a:r>
            <a:r>
              <a:rPr sz="1235" b="1" spc="-13" dirty="0">
                <a:latin typeface="Calibri"/>
                <a:cs typeface="Calibri"/>
              </a:rPr>
              <a:t>e</a:t>
            </a:r>
            <a:r>
              <a:rPr sz="1235" b="1" spc="-9" dirty="0">
                <a:latin typeface="Calibri"/>
                <a:cs typeface="Calibri"/>
              </a:rPr>
              <a:t>t</a:t>
            </a:r>
            <a:r>
              <a:rPr sz="1235" b="1" spc="-13" dirty="0">
                <a:latin typeface="Calibri"/>
                <a:cs typeface="Calibri"/>
              </a:rPr>
              <a:t>a</a:t>
            </a:r>
            <a:r>
              <a:rPr sz="1235" b="1" dirty="0">
                <a:latin typeface="Calibri"/>
                <a:cs typeface="Calibri"/>
              </a:rPr>
              <a:t>bo</a:t>
            </a:r>
            <a:r>
              <a:rPr sz="1235" b="1" spc="-9" dirty="0">
                <a:latin typeface="Calibri"/>
                <a:cs typeface="Calibri"/>
              </a:rPr>
              <a:t>l</a:t>
            </a:r>
            <a:r>
              <a:rPr sz="1235" b="1" dirty="0">
                <a:latin typeface="Calibri"/>
                <a:cs typeface="Calibri"/>
              </a:rPr>
              <a:t>ic A</a:t>
            </a:r>
            <a:r>
              <a:rPr sz="1235" b="1" spc="-13" dirty="0">
                <a:latin typeface="Calibri"/>
                <a:cs typeface="Calibri"/>
              </a:rPr>
              <a:t>s</a:t>
            </a:r>
            <a:r>
              <a:rPr sz="1235" b="1" dirty="0">
                <a:latin typeface="Calibri"/>
                <a:cs typeface="Calibri"/>
              </a:rPr>
              <a:t>se</a:t>
            </a:r>
            <a:r>
              <a:rPr sz="1235" b="1" spc="-9" dirty="0">
                <a:latin typeface="Calibri"/>
                <a:cs typeface="Calibri"/>
              </a:rPr>
              <a:t>s</a:t>
            </a:r>
            <a:r>
              <a:rPr sz="1235" b="1" dirty="0">
                <a:latin typeface="Calibri"/>
                <a:cs typeface="Calibri"/>
              </a:rPr>
              <a:t>sm</a:t>
            </a:r>
            <a:r>
              <a:rPr sz="1235" b="1" spc="-13" dirty="0">
                <a:latin typeface="Calibri"/>
                <a:cs typeface="Calibri"/>
              </a:rPr>
              <a:t>en</a:t>
            </a:r>
            <a:r>
              <a:rPr sz="1235" b="1" spc="-9" dirty="0">
                <a:latin typeface="Calibri"/>
                <a:cs typeface="Calibri"/>
              </a:rPr>
              <a:t>t</a:t>
            </a:r>
            <a:r>
              <a:rPr sz="1235" dirty="0">
                <a:latin typeface="Calibri"/>
                <a:cs typeface="Calibri"/>
              </a:rPr>
              <a:t>-</a:t>
            </a:r>
            <a:endParaRPr sz="1235">
              <a:latin typeface="Calibri"/>
              <a:cs typeface="Calibri"/>
            </a:endParaRPr>
          </a:p>
        </p:txBody>
      </p:sp>
      <p:sp>
        <p:nvSpPr>
          <p:cNvPr id="8" name="object 8"/>
          <p:cNvSpPr txBox="1"/>
          <p:nvPr/>
        </p:nvSpPr>
        <p:spPr>
          <a:xfrm>
            <a:off x="3270437" y="1459925"/>
            <a:ext cx="2520763" cy="908454"/>
          </a:xfrm>
          <a:prstGeom prst="rect">
            <a:avLst/>
          </a:prstGeom>
        </p:spPr>
        <p:txBody>
          <a:bodyPr vert="horz" wrap="square" lIns="0" tIns="0" rIns="0" bIns="0" rtlCol="0">
            <a:spAutoFit/>
          </a:bodyPr>
          <a:lstStyle/>
          <a:p>
            <a:pPr marL="212923" marR="4483" indent="-201717">
              <a:lnSpc>
                <a:spcPct val="120900"/>
              </a:lnSpc>
              <a:buSzPct val="90909"/>
              <a:buFont typeface="Symbol"/>
              <a:buChar char=""/>
              <a:tabLst>
                <a:tab pos="212923" algn="l"/>
              </a:tabLst>
            </a:pPr>
            <a:r>
              <a:rPr sz="971" dirty="0">
                <a:latin typeface="Calibri"/>
                <a:cs typeface="Calibri"/>
              </a:rPr>
              <a:t>Meas</a:t>
            </a:r>
            <a:r>
              <a:rPr sz="971" spc="-4" dirty="0">
                <a:latin typeface="Calibri"/>
                <a:cs typeface="Calibri"/>
              </a:rPr>
              <a:t>u</a:t>
            </a:r>
            <a:r>
              <a:rPr sz="971" spc="-13" dirty="0">
                <a:latin typeface="Calibri"/>
                <a:cs typeface="Calibri"/>
              </a:rPr>
              <a:t>r</a:t>
            </a:r>
            <a:r>
              <a:rPr sz="971" dirty="0">
                <a:latin typeface="Calibri"/>
                <a:cs typeface="Calibri"/>
              </a:rPr>
              <a:t>e h</a:t>
            </a:r>
            <a:r>
              <a:rPr sz="971" spc="-9" dirty="0">
                <a:latin typeface="Calibri"/>
                <a:cs typeface="Calibri"/>
              </a:rPr>
              <a:t>o</a:t>
            </a:r>
            <a:r>
              <a:rPr sz="971" dirty="0">
                <a:latin typeface="Calibri"/>
                <a:cs typeface="Calibri"/>
              </a:rPr>
              <a:t>w</a:t>
            </a:r>
            <a:r>
              <a:rPr sz="971" spc="-9" dirty="0">
                <a:latin typeface="Calibri"/>
                <a:cs typeface="Calibri"/>
              </a:rPr>
              <a:t> </a:t>
            </a:r>
            <a:r>
              <a:rPr sz="971" dirty="0">
                <a:latin typeface="Calibri"/>
                <a:cs typeface="Calibri"/>
              </a:rPr>
              <a:t>m</a:t>
            </a:r>
            <a:r>
              <a:rPr sz="971" spc="-4" dirty="0">
                <a:latin typeface="Calibri"/>
                <a:cs typeface="Calibri"/>
              </a:rPr>
              <a:t>u</a:t>
            </a:r>
            <a:r>
              <a:rPr sz="971" dirty="0">
                <a:latin typeface="Calibri"/>
                <a:cs typeface="Calibri"/>
              </a:rPr>
              <a:t>ch</a:t>
            </a:r>
            <a:r>
              <a:rPr sz="971" spc="-13" dirty="0">
                <a:latin typeface="Calibri"/>
                <a:cs typeface="Calibri"/>
              </a:rPr>
              <a:t> </a:t>
            </a:r>
            <a:r>
              <a:rPr sz="971" dirty="0">
                <a:latin typeface="Calibri"/>
                <a:cs typeface="Calibri"/>
              </a:rPr>
              <a:t>oxy</a:t>
            </a:r>
            <a:r>
              <a:rPr sz="971" spc="-18" dirty="0">
                <a:latin typeface="Calibri"/>
                <a:cs typeface="Calibri"/>
              </a:rPr>
              <a:t>g</a:t>
            </a:r>
            <a:r>
              <a:rPr sz="971" spc="-13" dirty="0">
                <a:latin typeface="Calibri"/>
                <a:cs typeface="Calibri"/>
              </a:rPr>
              <a:t>e</a:t>
            </a:r>
            <a:r>
              <a:rPr sz="971" dirty="0">
                <a:latin typeface="Calibri"/>
                <a:cs typeface="Calibri"/>
              </a:rPr>
              <a:t>n</a:t>
            </a:r>
            <a:r>
              <a:rPr sz="971" spc="-4" dirty="0">
                <a:latin typeface="Calibri"/>
                <a:cs typeface="Calibri"/>
              </a:rPr>
              <a:t> </a:t>
            </a:r>
            <a:r>
              <a:rPr sz="971" dirty="0">
                <a:latin typeface="Calibri"/>
                <a:cs typeface="Calibri"/>
              </a:rPr>
              <a:t>yo</a:t>
            </a:r>
            <a:r>
              <a:rPr sz="971" spc="-4" dirty="0">
                <a:latin typeface="Calibri"/>
                <a:cs typeface="Calibri"/>
              </a:rPr>
              <a:t>u</a:t>
            </a:r>
            <a:r>
              <a:rPr sz="971" dirty="0">
                <a:latin typeface="Calibri"/>
                <a:cs typeface="Calibri"/>
              </a:rPr>
              <a:t>r </a:t>
            </a:r>
            <a:r>
              <a:rPr sz="971" spc="-18" dirty="0">
                <a:latin typeface="Calibri"/>
                <a:cs typeface="Calibri"/>
              </a:rPr>
              <a:t>b</a:t>
            </a:r>
            <a:r>
              <a:rPr sz="971" dirty="0">
                <a:latin typeface="Calibri"/>
                <a:cs typeface="Calibri"/>
              </a:rPr>
              <a:t>o</a:t>
            </a:r>
            <a:r>
              <a:rPr sz="971" spc="-4" dirty="0">
                <a:latin typeface="Calibri"/>
                <a:cs typeface="Calibri"/>
              </a:rPr>
              <a:t>d</a:t>
            </a:r>
            <a:r>
              <a:rPr sz="971" dirty="0">
                <a:latin typeface="Calibri"/>
                <a:cs typeface="Calibri"/>
              </a:rPr>
              <a:t>y</a:t>
            </a:r>
            <a:r>
              <a:rPr sz="971" spc="-9" dirty="0">
                <a:latin typeface="Calibri"/>
                <a:cs typeface="Calibri"/>
              </a:rPr>
              <a:t> </a:t>
            </a:r>
            <a:r>
              <a:rPr sz="971" dirty="0">
                <a:latin typeface="Calibri"/>
                <a:cs typeface="Calibri"/>
              </a:rPr>
              <a:t>u</a:t>
            </a:r>
            <a:r>
              <a:rPr sz="971" spc="-4" dirty="0">
                <a:latin typeface="Calibri"/>
                <a:cs typeface="Calibri"/>
              </a:rPr>
              <a:t>s</a:t>
            </a:r>
            <a:r>
              <a:rPr sz="971" dirty="0">
                <a:latin typeface="Calibri"/>
                <a:cs typeface="Calibri"/>
              </a:rPr>
              <a:t>es </a:t>
            </a:r>
            <a:r>
              <a:rPr sz="971" spc="-13" dirty="0">
                <a:latin typeface="Calibri"/>
                <a:cs typeface="Calibri"/>
              </a:rPr>
              <a:t>a</a:t>
            </a:r>
            <a:r>
              <a:rPr sz="971" dirty="0">
                <a:latin typeface="Calibri"/>
                <a:cs typeface="Calibri"/>
              </a:rPr>
              <a:t>t rest</a:t>
            </a:r>
            <a:endParaRPr sz="971">
              <a:latin typeface="Calibri"/>
              <a:cs typeface="Calibri"/>
            </a:endParaRPr>
          </a:p>
          <a:p>
            <a:pPr marL="212923" indent="-201717">
              <a:spcBef>
                <a:spcPts val="243"/>
              </a:spcBef>
              <a:buSzPct val="90909"/>
              <a:buFont typeface="Symbol"/>
              <a:buChar char=""/>
              <a:tabLst>
                <a:tab pos="212923" algn="l"/>
              </a:tabLst>
            </a:pPr>
            <a:r>
              <a:rPr sz="971" dirty="0">
                <a:latin typeface="Calibri"/>
                <a:cs typeface="Calibri"/>
              </a:rPr>
              <a:t>De</a:t>
            </a:r>
            <a:r>
              <a:rPr sz="971" spc="-9" dirty="0">
                <a:latin typeface="Calibri"/>
                <a:cs typeface="Calibri"/>
              </a:rPr>
              <a:t>t</a:t>
            </a:r>
            <a:r>
              <a:rPr sz="971" dirty="0">
                <a:latin typeface="Calibri"/>
                <a:cs typeface="Calibri"/>
              </a:rPr>
              <a:t>ermi</a:t>
            </a:r>
            <a:r>
              <a:rPr sz="971" spc="-18" dirty="0">
                <a:latin typeface="Calibri"/>
                <a:cs typeface="Calibri"/>
              </a:rPr>
              <a:t>n</a:t>
            </a:r>
            <a:r>
              <a:rPr sz="971" dirty="0">
                <a:latin typeface="Calibri"/>
                <a:cs typeface="Calibri"/>
              </a:rPr>
              <a:t>e </a:t>
            </a:r>
            <a:r>
              <a:rPr sz="971" spc="-9" dirty="0">
                <a:latin typeface="Calibri"/>
                <a:cs typeface="Calibri"/>
              </a:rPr>
              <a:t>y</a:t>
            </a:r>
            <a:r>
              <a:rPr sz="971" dirty="0">
                <a:latin typeface="Calibri"/>
                <a:cs typeface="Calibri"/>
              </a:rPr>
              <a:t>o</a:t>
            </a:r>
            <a:r>
              <a:rPr sz="971" spc="-4" dirty="0">
                <a:latin typeface="Calibri"/>
                <a:cs typeface="Calibri"/>
              </a:rPr>
              <a:t>u</a:t>
            </a:r>
            <a:r>
              <a:rPr sz="971" dirty="0">
                <a:latin typeface="Calibri"/>
                <a:cs typeface="Calibri"/>
              </a:rPr>
              <a:t>r i</a:t>
            </a:r>
            <a:r>
              <a:rPr sz="971" spc="-9" dirty="0">
                <a:latin typeface="Calibri"/>
                <a:cs typeface="Calibri"/>
              </a:rPr>
              <a:t>n</a:t>
            </a:r>
            <a:r>
              <a:rPr sz="971" spc="-4" dirty="0">
                <a:latin typeface="Calibri"/>
                <a:cs typeface="Calibri"/>
              </a:rPr>
              <a:t>d</a:t>
            </a:r>
            <a:r>
              <a:rPr sz="971" dirty="0">
                <a:latin typeface="Calibri"/>
                <a:cs typeface="Calibri"/>
              </a:rPr>
              <a:t>ivi</a:t>
            </a:r>
            <a:r>
              <a:rPr sz="971" spc="-9" dirty="0">
                <a:latin typeface="Calibri"/>
                <a:cs typeface="Calibri"/>
              </a:rPr>
              <a:t>d</a:t>
            </a:r>
            <a:r>
              <a:rPr sz="971" spc="-4" dirty="0">
                <a:latin typeface="Calibri"/>
                <a:cs typeface="Calibri"/>
              </a:rPr>
              <a:t>u</a:t>
            </a:r>
            <a:r>
              <a:rPr sz="971" dirty="0">
                <a:latin typeface="Calibri"/>
                <a:cs typeface="Calibri"/>
              </a:rPr>
              <a:t>al</a:t>
            </a:r>
            <a:r>
              <a:rPr sz="971" spc="-13" dirty="0">
                <a:latin typeface="Calibri"/>
                <a:cs typeface="Calibri"/>
              </a:rPr>
              <a:t> </a:t>
            </a:r>
            <a:r>
              <a:rPr sz="971" dirty="0">
                <a:latin typeface="Calibri"/>
                <a:cs typeface="Calibri"/>
              </a:rPr>
              <a:t>ca</a:t>
            </a:r>
            <a:r>
              <a:rPr sz="971" spc="-4" dirty="0">
                <a:latin typeface="Calibri"/>
                <a:cs typeface="Calibri"/>
              </a:rPr>
              <a:t>l</a:t>
            </a:r>
            <a:r>
              <a:rPr sz="971" dirty="0">
                <a:latin typeface="Calibri"/>
                <a:cs typeface="Calibri"/>
              </a:rPr>
              <a:t>or</a:t>
            </a:r>
            <a:r>
              <a:rPr sz="971" spc="-4" dirty="0">
                <a:latin typeface="Calibri"/>
                <a:cs typeface="Calibri"/>
              </a:rPr>
              <a:t>i</a:t>
            </a:r>
            <a:r>
              <a:rPr sz="971" dirty="0">
                <a:latin typeface="Calibri"/>
                <a:cs typeface="Calibri"/>
              </a:rPr>
              <a:t>c </a:t>
            </a:r>
            <a:r>
              <a:rPr sz="971" spc="-13" dirty="0">
                <a:latin typeface="Calibri"/>
                <a:cs typeface="Calibri"/>
              </a:rPr>
              <a:t>n</a:t>
            </a:r>
            <a:r>
              <a:rPr sz="971" dirty="0">
                <a:latin typeface="Calibri"/>
                <a:cs typeface="Calibri"/>
              </a:rPr>
              <a:t>eeds</a:t>
            </a:r>
            <a:endParaRPr sz="971">
              <a:latin typeface="Calibri"/>
              <a:cs typeface="Calibri"/>
            </a:endParaRPr>
          </a:p>
          <a:p>
            <a:pPr marL="212923" marR="213483" indent="-201717">
              <a:lnSpc>
                <a:spcPts val="1421"/>
              </a:lnSpc>
              <a:spcBef>
                <a:spcPts val="75"/>
              </a:spcBef>
              <a:buSzPct val="90909"/>
              <a:buFont typeface="Symbol"/>
              <a:buChar char=""/>
              <a:tabLst>
                <a:tab pos="212923" algn="l"/>
              </a:tabLst>
            </a:pPr>
            <a:r>
              <a:rPr sz="971" spc="-4" dirty="0">
                <a:latin typeface="Calibri"/>
                <a:cs typeface="Calibri"/>
              </a:rPr>
              <a:t>A</a:t>
            </a:r>
            <a:r>
              <a:rPr sz="971" dirty="0">
                <a:latin typeface="Calibri"/>
                <a:cs typeface="Calibri"/>
              </a:rPr>
              <a:t>tte</a:t>
            </a:r>
            <a:r>
              <a:rPr sz="971" spc="-4" dirty="0">
                <a:latin typeface="Calibri"/>
                <a:cs typeface="Calibri"/>
              </a:rPr>
              <a:t>n</a:t>
            </a:r>
            <a:r>
              <a:rPr sz="971" dirty="0">
                <a:latin typeface="Calibri"/>
                <a:cs typeface="Calibri"/>
              </a:rPr>
              <a:t>d</a:t>
            </a:r>
            <a:r>
              <a:rPr sz="971" spc="-4" dirty="0">
                <a:latin typeface="Calibri"/>
                <a:cs typeface="Calibri"/>
              </a:rPr>
              <a:t> </a:t>
            </a:r>
            <a:r>
              <a:rPr sz="971" dirty="0">
                <a:latin typeface="Calibri"/>
                <a:cs typeface="Calibri"/>
              </a:rPr>
              <a:t>a </a:t>
            </a:r>
            <a:r>
              <a:rPr sz="971" spc="-13" dirty="0">
                <a:latin typeface="Calibri"/>
                <a:cs typeface="Calibri"/>
              </a:rPr>
              <a:t>f</a:t>
            </a:r>
            <a:r>
              <a:rPr sz="971" dirty="0">
                <a:latin typeface="Calibri"/>
                <a:cs typeface="Calibri"/>
              </a:rPr>
              <a:t>ol</a:t>
            </a:r>
            <a:r>
              <a:rPr sz="971" spc="-4" dirty="0">
                <a:latin typeface="Calibri"/>
                <a:cs typeface="Calibri"/>
              </a:rPr>
              <a:t>l</a:t>
            </a:r>
            <a:r>
              <a:rPr sz="971" spc="-9" dirty="0">
                <a:latin typeface="Calibri"/>
                <a:cs typeface="Calibri"/>
              </a:rPr>
              <a:t>o</a:t>
            </a:r>
            <a:r>
              <a:rPr sz="971" spc="-13" dirty="0">
                <a:latin typeface="Calibri"/>
                <a:cs typeface="Calibri"/>
              </a:rPr>
              <a:t>w</a:t>
            </a:r>
            <a:r>
              <a:rPr sz="971" spc="-4" dirty="0">
                <a:latin typeface="Calibri"/>
                <a:cs typeface="Calibri"/>
              </a:rPr>
              <a:t>-u</a:t>
            </a:r>
            <a:r>
              <a:rPr sz="971" dirty="0">
                <a:latin typeface="Calibri"/>
                <a:cs typeface="Calibri"/>
              </a:rPr>
              <a:t>p</a:t>
            </a:r>
            <a:r>
              <a:rPr sz="971" spc="-4" dirty="0">
                <a:latin typeface="Calibri"/>
                <a:cs typeface="Calibri"/>
              </a:rPr>
              <a:t> </a:t>
            </a:r>
            <a:r>
              <a:rPr sz="971" dirty="0">
                <a:latin typeface="Calibri"/>
                <a:cs typeface="Calibri"/>
              </a:rPr>
              <a:t>class</a:t>
            </a:r>
            <a:r>
              <a:rPr sz="971" spc="-4" dirty="0">
                <a:latin typeface="Calibri"/>
                <a:cs typeface="Calibri"/>
              </a:rPr>
              <a:t> </a:t>
            </a:r>
            <a:r>
              <a:rPr sz="971" spc="-9" dirty="0">
                <a:latin typeface="Calibri"/>
                <a:cs typeface="Calibri"/>
              </a:rPr>
              <a:t>t</a:t>
            </a:r>
            <a:r>
              <a:rPr sz="971" dirty="0">
                <a:latin typeface="Calibri"/>
                <a:cs typeface="Calibri"/>
              </a:rPr>
              <a:t>o</a:t>
            </a:r>
            <a:r>
              <a:rPr sz="971" spc="-9" dirty="0">
                <a:latin typeface="Calibri"/>
                <a:cs typeface="Calibri"/>
              </a:rPr>
              <a:t> </a:t>
            </a:r>
            <a:r>
              <a:rPr sz="971" dirty="0">
                <a:latin typeface="Calibri"/>
                <a:cs typeface="Calibri"/>
              </a:rPr>
              <a:t>le</a:t>
            </a:r>
            <a:r>
              <a:rPr sz="971" spc="-4" dirty="0">
                <a:latin typeface="Calibri"/>
                <a:cs typeface="Calibri"/>
              </a:rPr>
              <a:t>a</a:t>
            </a:r>
            <a:r>
              <a:rPr sz="971" dirty="0">
                <a:latin typeface="Calibri"/>
                <a:cs typeface="Calibri"/>
              </a:rPr>
              <a:t>rn</a:t>
            </a:r>
            <a:r>
              <a:rPr sz="971" spc="-9" dirty="0">
                <a:latin typeface="Calibri"/>
                <a:cs typeface="Calibri"/>
              </a:rPr>
              <a:t> </a:t>
            </a:r>
            <a:r>
              <a:rPr sz="971" dirty="0">
                <a:latin typeface="Calibri"/>
                <a:cs typeface="Calibri"/>
              </a:rPr>
              <a:t>eff</a:t>
            </a:r>
            <a:r>
              <a:rPr sz="971" spc="-13" dirty="0">
                <a:latin typeface="Calibri"/>
                <a:cs typeface="Calibri"/>
              </a:rPr>
              <a:t>e</a:t>
            </a:r>
            <a:r>
              <a:rPr sz="971" dirty="0">
                <a:latin typeface="Calibri"/>
                <a:cs typeface="Calibri"/>
              </a:rPr>
              <a:t>cti</a:t>
            </a:r>
            <a:r>
              <a:rPr sz="971" spc="-9" dirty="0">
                <a:latin typeface="Calibri"/>
                <a:cs typeface="Calibri"/>
              </a:rPr>
              <a:t>v</a:t>
            </a:r>
            <a:r>
              <a:rPr sz="971" dirty="0">
                <a:latin typeface="Calibri"/>
                <a:cs typeface="Calibri"/>
              </a:rPr>
              <a:t>e str</a:t>
            </a:r>
            <a:r>
              <a:rPr sz="971" spc="-4" dirty="0">
                <a:latin typeface="Calibri"/>
                <a:cs typeface="Calibri"/>
              </a:rPr>
              <a:t>a</a:t>
            </a:r>
            <a:r>
              <a:rPr sz="971" dirty="0">
                <a:latin typeface="Calibri"/>
                <a:cs typeface="Calibri"/>
              </a:rPr>
              <a:t>teg</a:t>
            </a:r>
            <a:r>
              <a:rPr sz="971" spc="-9" dirty="0">
                <a:latin typeface="Calibri"/>
                <a:cs typeface="Calibri"/>
              </a:rPr>
              <a:t>i</a:t>
            </a:r>
            <a:r>
              <a:rPr sz="971" spc="-13" dirty="0">
                <a:latin typeface="Calibri"/>
                <a:cs typeface="Calibri"/>
              </a:rPr>
              <a:t>e</a:t>
            </a:r>
            <a:r>
              <a:rPr sz="971" dirty="0">
                <a:latin typeface="Calibri"/>
                <a:cs typeface="Calibri"/>
              </a:rPr>
              <a:t>s </a:t>
            </a:r>
            <a:r>
              <a:rPr sz="971" spc="-13" dirty="0">
                <a:latin typeface="Calibri"/>
                <a:cs typeface="Calibri"/>
              </a:rPr>
              <a:t>f</a:t>
            </a:r>
            <a:r>
              <a:rPr sz="971" dirty="0">
                <a:latin typeface="Calibri"/>
                <a:cs typeface="Calibri"/>
              </a:rPr>
              <a:t>or</a:t>
            </a:r>
            <a:r>
              <a:rPr sz="971" spc="-13" dirty="0">
                <a:latin typeface="Calibri"/>
                <a:cs typeface="Calibri"/>
              </a:rPr>
              <a:t> </a:t>
            </a:r>
            <a:r>
              <a:rPr sz="971" dirty="0">
                <a:latin typeface="Calibri"/>
                <a:cs typeface="Calibri"/>
              </a:rPr>
              <a:t>ma</a:t>
            </a:r>
            <a:r>
              <a:rPr sz="971" spc="-9" dirty="0">
                <a:latin typeface="Calibri"/>
                <a:cs typeface="Calibri"/>
              </a:rPr>
              <a:t>n</a:t>
            </a:r>
            <a:r>
              <a:rPr sz="971" dirty="0">
                <a:latin typeface="Calibri"/>
                <a:cs typeface="Calibri"/>
              </a:rPr>
              <a:t>a</a:t>
            </a:r>
            <a:r>
              <a:rPr sz="971" spc="-9" dirty="0">
                <a:latin typeface="Calibri"/>
                <a:cs typeface="Calibri"/>
              </a:rPr>
              <a:t>g</a:t>
            </a:r>
            <a:r>
              <a:rPr sz="971" dirty="0">
                <a:latin typeface="Calibri"/>
                <a:cs typeface="Calibri"/>
              </a:rPr>
              <a:t>i</a:t>
            </a:r>
            <a:r>
              <a:rPr sz="971" spc="-9" dirty="0">
                <a:latin typeface="Calibri"/>
                <a:cs typeface="Calibri"/>
              </a:rPr>
              <a:t>n</a:t>
            </a:r>
            <a:r>
              <a:rPr sz="971" dirty="0">
                <a:latin typeface="Calibri"/>
                <a:cs typeface="Calibri"/>
              </a:rPr>
              <a:t>g</a:t>
            </a:r>
            <a:r>
              <a:rPr sz="971" spc="-4" dirty="0">
                <a:latin typeface="Calibri"/>
                <a:cs typeface="Calibri"/>
              </a:rPr>
              <a:t> </a:t>
            </a:r>
            <a:r>
              <a:rPr sz="971" spc="-9" dirty="0">
                <a:latin typeface="Calibri"/>
                <a:cs typeface="Calibri"/>
              </a:rPr>
              <a:t>yo</a:t>
            </a:r>
            <a:r>
              <a:rPr sz="971" spc="-4" dirty="0">
                <a:latin typeface="Calibri"/>
                <a:cs typeface="Calibri"/>
              </a:rPr>
              <a:t>u</a:t>
            </a:r>
            <a:r>
              <a:rPr sz="971" dirty="0">
                <a:latin typeface="Calibri"/>
                <a:cs typeface="Calibri"/>
              </a:rPr>
              <a:t>r wei</a:t>
            </a:r>
            <a:r>
              <a:rPr sz="971" spc="-9" dirty="0">
                <a:latin typeface="Calibri"/>
                <a:cs typeface="Calibri"/>
              </a:rPr>
              <a:t>g</a:t>
            </a:r>
            <a:r>
              <a:rPr sz="971" spc="-4" dirty="0">
                <a:latin typeface="Calibri"/>
                <a:cs typeface="Calibri"/>
              </a:rPr>
              <a:t>h</a:t>
            </a:r>
            <a:r>
              <a:rPr sz="971" dirty="0">
                <a:latin typeface="Calibri"/>
                <a:cs typeface="Calibri"/>
              </a:rPr>
              <a:t>t</a:t>
            </a:r>
            <a:endParaRPr sz="971">
              <a:latin typeface="Calibri"/>
              <a:cs typeface="Calibri"/>
            </a:endParaRPr>
          </a:p>
        </p:txBody>
      </p:sp>
      <p:sp>
        <p:nvSpPr>
          <p:cNvPr id="9" name="object 9"/>
          <p:cNvSpPr txBox="1"/>
          <p:nvPr/>
        </p:nvSpPr>
        <p:spPr>
          <a:xfrm>
            <a:off x="3270437" y="2543085"/>
            <a:ext cx="1919007" cy="190052"/>
          </a:xfrm>
          <a:prstGeom prst="rect">
            <a:avLst/>
          </a:prstGeom>
        </p:spPr>
        <p:txBody>
          <a:bodyPr vert="horz" wrap="square" lIns="0" tIns="0" rIns="0" bIns="0" rtlCol="0">
            <a:spAutoFit/>
          </a:bodyPr>
          <a:lstStyle/>
          <a:p>
            <a:pPr marL="11206"/>
            <a:r>
              <a:rPr sz="1235" b="1" dirty="0">
                <a:latin typeface="Calibri"/>
                <a:cs typeface="Calibri"/>
              </a:rPr>
              <a:t>P</a:t>
            </a:r>
            <a:r>
              <a:rPr sz="1235" b="1" spc="-26" dirty="0">
                <a:latin typeface="Calibri"/>
                <a:cs typeface="Calibri"/>
              </a:rPr>
              <a:t>h</a:t>
            </a:r>
            <a:r>
              <a:rPr sz="1235" b="1" spc="-18" dirty="0">
                <a:latin typeface="Calibri"/>
                <a:cs typeface="Calibri"/>
              </a:rPr>
              <a:t>y</a:t>
            </a:r>
            <a:r>
              <a:rPr sz="1235" b="1" dirty="0">
                <a:latin typeface="Calibri"/>
                <a:cs typeface="Calibri"/>
              </a:rPr>
              <a:t>si</a:t>
            </a:r>
            <a:r>
              <a:rPr sz="1235" b="1" spc="-13" dirty="0">
                <a:latin typeface="Calibri"/>
                <a:cs typeface="Calibri"/>
              </a:rPr>
              <a:t>c</a:t>
            </a:r>
            <a:r>
              <a:rPr sz="1235" b="1" dirty="0">
                <a:latin typeface="Calibri"/>
                <a:cs typeface="Calibri"/>
              </a:rPr>
              <a:t>al </a:t>
            </a:r>
            <a:r>
              <a:rPr sz="1235" b="1" spc="-13" dirty="0">
                <a:latin typeface="Calibri"/>
                <a:cs typeface="Calibri"/>
              </a:rPr>
              <a:t>F</a:t>
            </a:r>
            <a:r>
              <a:rPr sz="1235" b="1" dirty="0">
                <a:latin typeface="Calibri"/>
                <a:cs typeface="Calibri"/>
              </a:rPr>
              <a:t>i</a:t>
            </a:r>
            <a:r>
              <a:rPr sz="1235" b="1" spc="-9" dirty="0">
                <a:latin typeface="Calibri"/>
                <a:cs typeface="Calibri"/>
              </a:rPr>
              <a:t>t</a:t>
            </a:r>
            <a:r>
              <a:rPr sz="1235" b="1" dirty="0">
                <a:latin typeface="Calibri"/>
                <a:cs typeface="Calibri"/>
              </a:rPr>
              <a:t>ne</a:t>
            </a:r>
            <a:r>
              <a:rPr sz="1235" b="1" spc="-9" dirty="0">
                <a:latin typeface="Calibri"/>
                <a:cs typeface="Calibri"/>
              </a:rPr>
              <a:t>s</a:t>
            </a:r>
            <a:r>
              <a:rPr sz="1235" b="1" dirty="0">
                <a:latin typeface="Calibri"/>
                <a:cs typeface="Calibri"/>
              </a:rPr>
              <a:t>s A</a:t>
            </a:r>
            <a:r>
              <a:rPr sz="1235" b="1" spc="-13" dirty="0">
                <a:latin typeface="Calibri"/>
                <a:cs typeface="Calibri"/>
              </a:rPr>
              <a:t>s</a:t>
            </a:r>
            <a:r>
              <a:rPr sz="1235" b="1" dirty="0">
                <a:latin typeface="Calibri"/>
                <a:cs typeface="Calibri"/>
              </a:rPr>
              <a:t>s</a:t>
            </a:r>
            <a:r>
              <a:rPr sz="1235" b="1" spc="-9" dirty="0">
                <a:latin typeface="Calibri"/>
                <a:cs typeface="Calibri"/>
              </a:rPr>
              <a:t>e</a:t>
            </a:r>
            <a:r>
              <a:rPr sz="1235" b="1" dirty="0">
                <a:latin typeface="Calibri"/>
                <a:cs typeface="Calibri"/>
              </a:rPr>
              <a:t>ssm</a:t>
            </a:r>
            <a:r>
              <a:rPr sz="1235" b="1" spc="-18" dirty="0">
                <a:latin typeface="Calibri"/>
                <a:cs typeface="Calibri"/>
              </a:rPr>
              <a:t>e</a:t>
            </a:r>
            <a:r>
              <a:rPr sz="1235" b="1" spc="-13" dirty="0">
                <a:latin typeface="Calibri"/>
                <a:cs typeface="Calibri"/>
              </a:rPr>
              <a:t>n</a:t>
            </a:r>
            <a:r>
              <a:rPr sz="1235" b="1" dirty="0">
                <a:latin typeface="Calibri"/>
                <a:cs typeface="Calibri"/>
              </a:rPr>
              <a:t>t</a:t>
            </a:r>
            <a:r>
              <a:rPr sz="1235" b="1" spc="-9" dirty="0">
                <a:latin typeface="Calibri"/>
                <a:cs typeface="Calibri"/>
              </a:rPr>
              <a:t> </a:t>
            </a:r>
            <a:r>
              <a:rPr sz="1235" dirty="0">
                <a:latin typeface="Calibri"/>
                <a:cs typeface="Calibri"/>
              </a:rPr>
              <a:t>-</a:t>
            </a:r>
            <a:endParaRPr sz="1235">
              <a:latin typeface="Calibri"/>
              <a:cs typeface="Calibri"/>
            </a:endParaRPr>
          </a:p>
        </p:txBody>
      </p:sp>
      <p:sp>
        <p:nvSpPr>
          <p:cNvPr id="10" name="object 10"/>
          <p:cNvSpPr txBox="1"/>
          <p:nvPr/>
        </p:nvSpPr>
        <p:spPr>
          <a:xfrm>
            <a:off x="3270437" y="2761936"/>
            <a:ext cx="2394137" cy="903774"/>
          </a:xfrm>
          <a:prstGeom prst="rect">
            <a:avLst/>
          </a:prstGeom>
        </p:spPr>
        <p:txBody>
          <a:bodyPr vert="horz" wrap="square" lIns="0" tIns="0" rIns="0" bIns="0" rtlCol="0">
            <a:spAutoFit/>
          </a:bodyPr>
          <a:lstStyle/>
          <a:p>
            <a:pPr marL="212923" marR="28016" indent="-201717">
              <a:lnSpc>
                <a:spcPct val="121400"/>
              </a:lnSpc>
              <a:buSzPct val="90909"/>
              <a:buFont typeface="Symbol"/>
              <a:buChar char=""/>
              <a:tabLst>
                <a:tab pos="212923" algn="l"/>
              </a:tabLst>
            </a:pPr>
            <a:r>
              <a:rPr sz="971" dirty="0">
                <a:latin typeface="Calibri"/>
                <a:cs typeface="Calibri"/>
              </a:rPr>
              <a:t>Use</a:t>
            </a:r>
            <a:r>
              <a:rPr sz="971" spc="-13" dirty="0">
                <a:latin typeface="Calibri"/>
                <a:cs typeface="Calibri"/>
              </a:rPr>
              <a:t> </a:t>
            </a:r>
            <a:r>
              <a:rPr sz="971" dirty="0">
                <a:latin typeface="Calibri"/>
                <a:cs typeface="Calibri"/>
              </a:rPr>
              <a:t>of a</a:t>
            </a:r>
            <a:r>
              <a:rPr sz="971" spc="-9" dirty="0">
                <a:latin typeface="Calibri"/>
                <a:cs typeface="Calibri"/>
              </a:rPr>
              <a:t>dv</a:t>
            </a:r>
            <a:r>
              <a:rPr sz="971" dirty="0">
                <a:latin typeface="Calibri"/>
                <a:cs typeface="Calibri"/>
              </a:rPr>
              <a:t>a</a:t>
            </a:r>
            <a:r>
              <a:rPr sz="971" spc="-9" dirty="0">
                <a:latin typeface="Calibri"/>
                <a:cs typeface="Calibri"/>
              </a:rPr>
              <a:t>n</a:t>
            </a:r>
            <a:r>
              <a:rPr sz="971" dirty="0">
                <a:latin typeface="Calibri"/>
                <a:cs typeface="Calibri"/>
              </a:rPr>
              <a:t>ced</a:t>
            </a:r>
            <a:r>
              <a:rPr sz="971" spc="-4" dirty="0">
                <a:latin typeface="Calibri"/>
                <a:cs typeface="Calibri"/>
              </a:rPr>
              <a:t> </a:t>
            </a:r>
            <a:r>
              <a:rPr sz="971" spc="-9" dirty="0">
                <a:latin typeface="Calibri"/>
                <a:cs typeface="Calibri"/>
              </a:rPr>
              <a:t>t</a:t>
            </a:r>
            <a:r>
              <a:rPr sz="971" dirty="0">
                <a:latin typeface="Calibri"/>
                <a:cs typeface="Calibri"/>
              </a:rPr>
              <a:t>ec</a:t>
            </a:r>
            <a:r>
              <a:rPr sz="971" spc="-4" dirty="0">
                <a:latin typeface="Calibri"/>
                <a:cs typeface="Calibri"/>
              </a:rPr>
              <a:t>hn</a:t>
            </a:r>
            <a:r>
              <a:rPr sz="971" dirty="0">
                <a:latin typeface="Calibri"/>
                <a:cs typeface="Calibri"/>
              </a:rPr>
              <a:t>o</a:t>
            </a:r>
            <a:r>
              <a:rPr sz="971" spc="-13" dirty="0">
                <a:latin typeface="Calibri"/>
                <a:cs typeface="Calibri"/>
              </a:rPr>
              <a:t>l</a:t>
            </a:r>
            <a:r>
              <a:rPr sz="971" dirty="0">
                <a:latin typeface="Calibri"/>
                <a:cs typeface="Calibri"/>
              </a:rPr>
              <a:t>o</a:t>
            </a:r>
            <a:r>
              <a:rPr sz="971" spc="-18" dirty="0">
                <a:latin typeface="Calibri"/>
                <a:cs typeface="Calibri"/>
              </a:rPr>
              <a:t>g</a:t>
            </a:r>
            <a:r>
              <a:rPr sz="971" dirty="0">
                <a:latin typeface="Calibri"/>
                <a:cs typeface="Calibri"/>
              </a:rPr>
              <a:t>y </a:t>
            </a:r>
            <a:r>
              <a:rPr sz="971" spc="-13" dirty="0">
                <a:latin typeface="Calibri"/>
                <a:cs typeface="Calibri"/>
              </a:rPr>
              <a:t>t</a:t>
            </a:r>
            <a:r>
              <a:rPr sz="971" dirty="0">
                <a:latin typeface="Calibri"/>
                <a:cs typeface="Calibri"/>
              </a:rPr>
              <a:t>o as</a:t>
            </a:r>
            <a:r>
              <a:rPr sz="971" spc="-13" dirty="0">
                <a:latin typeface="Calibri"/>
                <a:cs typeface="Calibri"/>
              </a:rPr>
              <a:t>s</a:t>
            </a:r>
            <a:r>
              <a:rPr sz="971" dirty="0">
                <a:latin typeface="Calibri"/>
                <a:cs typeface="Calibri"/>
              </a:rPr>
              <a:t>ess</a:t>
            </a:r>
            <a:r>
              <a:rPr sz="971" spc="-9" dirty="0">
                <a:latin typeface="Calibri"/>
                <a:cs typeface="Calibri"/>
              </a:rPr>
              <a:t> </a:t>
            </a:r>
            <a:r>
              <a:rPr sz="971" dirty="0">
                <a:latin typeface="Calibri"/>
                <a:cs typeface="Calibri"/>
              </a:rPr>
              <a:t>y</a:t>
            </a:r>
            <a:r>
              <a:rPr sz="971" spc="4" dirty="0">
                <a:latin typeface="Calibri"/>
                <a:cs typeface="Calibri"/>
              </a:rPr>
              <a:t>o</a:t>
            </a:r>
            <a:r>
              <a:rPr sz="971" spc="-4" dirty="0">
                <a:latin typeface="Calibri"/>
                <a:cs typeface="Calibri"/>
              </a:rPr>
              <a:t>u</a:t>
            </a:r>
            <a:r>
              <a:rPr sz="971" dirty="0">
                <a:latin typeface="Calibri"/>
                <a:cs typeface="Calibri"/>
              </a:rPr>
              <a:t>r ca</a:t>
            </a:r>
            <a:r>
              <a:rPr sz="971" spc="-4" dirty="0">
                <a:latin typeface="Calibri"/>
                <a:cs typeface="Calibri"/>
              </a:rPr>
              <a:t>rd</a:t>
            </a:r>
            <a:r>
              <a:rPr sz="971" dirty="0">
                <a:latin typeface="Calibri"/>
                <a:cs typeface="Calibri"/>
              </a:rPr>
              <a:t>iores</a:t>
            </a:r>
            <a:r>
              <a:rPr sz="971" spc="-4" dirty="0">
                <a:latin typeface="Calibri"/>
                <a:cs typeface="Calibri"/>
              </a:rPr>
              <a:t>p</a:t>
            </a:r>
            <a:r>
              <a:rPr sz="971" dirty="0">
                <a:latin typeface="Calibri"/>
                <a:cs typeface="Calibri"/>
              </a:rPr>
              <a:t>i</a:t>
            </a:r>
            <a:r>
              <a:rPr sz="971" spc="-4" dirty="0">
                <a:latin typeface="Calibri"/>
                <a:cs typeface="Calibri"/>
              </a:rPr>
              <a:t>r</a:t>
            </a:r>
            <a:r>
              <a:rPr sz="971" spc="-13" dirty="0">
                <a:latin typeface="Calibri"/>
                <a:cs typeface="Calibri"/>
              </a:rPr>
              <a:t>a</a:t>
            </a:r>
            <a:r>
              <a:rPr sz="971" dirty="0">
                <a:latin typeface="Calibri"/>
                <a:cs typeface="Calibri"/>
              </a:rPr>
              <a:t>t</a:t>
            </a:r>
            <a:r>
              <a:rPr sz="971" spc="4" dirty="0">
                <a:latin typeface="Calibri"/>
                <a:cs typeface="Calibri"/>
              </a:rPr>
              <a:t>o</a:t>
            </a:r>
            <a:r>
              <a:rPr sz="971" spc="-13" dirty="0">
                <a:latin typeface="Calibri"/>
                <a:cs typeface="Calibri"/>
              </a:rPr>
              <a:t>r</a:t>
            </a:r>
            <a:r>
              <a:rPr sz="971" dirty="0">
                <a:latin typeface="Calibri"/>
                <a:cs typeface="Calibri"/>
              </a:rPr>
              <a:t>y f</a:t>
            </a:r>
            <a:r>
              <a:rPr sz="971" spc="-4" dirty="0">
                <a:latin typeface="Calibri"/>
                <a:cs typeface="Calibri"/>
              </a:rPr>
              <a:t>i</a:t>
            </a:r>
            <a:r>
              <a:rPr sz="971" dirty="0">
                <a:latin typeface="Calibri"/>
                <a:cs typeface="Calibri"/>
              </a:rPr>
              <a:t>t</a:t>
            </a:r>
            <a:r>
              <a:rPr sz="971" spc="-18" dirty="0">
                <a:latin typeface="Calibri"/>
                <a:cs typeface="Calibri"/>
              </a:rPr>
              <a:t>n</a:t>
            </a:r>
            <a:r>
              <a:rPr sz="971" dirty="0">
                <a:latin typeface="Calibri"/>
                <a:cs typeface="Calibri"/>
              </a:rPr>
              <a:t>ess,</a:t>
            </a:r>
            <a:r>
              <a:rPr sz="971" spc="-9" dirty="0">
                <a:latin typeface="Calibri"/>
                <a:cs typeface="Calibri"/>
              </a:rPr>
              <a:t> </a:t>
            </a:r>
            <a:r>
              <a:rPr sz="971" dirty="0">
                <a:latin typeface="Calibri"/>
                <a:cs typeface="Calibri"/>
              </a:rPr>
              <a:t>m</a:t>
            </a:r>
            <a:r>
              <a:rPr sz="971" spc="-4" dirty="0">
                <a:latin typeface="Calibri"/>
                <a:cs typeface="Calibri"/>
              </a:rPr>
              <a:t>u</a:t>
            </a:r>
            <a:r>
              <a:rPr sz="971" dirty="0">
                <a:latin typeface="Calibri"/>
                <a:cs typeface="Calibri"/>
              </a:rPr>
              <a:t>sc</a:t>
            </a:r>
            <a:r>
              <a:rPr sz="971" spc="-9" dirty="0">
                <a:latin typeface="Calibri"/>
                <a:cs typeface="Calibri"/>
              </a:rPr>
              <a:t>u</a:t>
            </a:r>
            <a:r>
              <a:rPr sz="971" dirty="0">
                <a:latin typeface="Calibri"/>
                <a:cs typeface="Calibri"/>
              </a:rPr>
              <a:t>l</a:t>
            </a:r>
            <a:r>
              <a:rPr sz="971" spc="-9" dirty="0">
                <a:latin typeface="Calibri"/>
                <a:cs typeface="Calibri"/>
              </a:rPr>
              <a:t>o</a:t>
            </a:r>
            <a:r>
              <a:rPr sz="971" dirty="0">
                <a:latin typeface="Calibri"/>
                <a:cs typeface="Calibri"/>
              </a:rPr>
              <a:t>ske</a:t>
            </a:r>
            <a:r>
              <a:rPr sz="971" spc="-13" dirty="0">
                <a:latin typeface="Calibri"/>
                <a:cs typeface="Calibri"/>
              </a:rPr>
              <a:t>l</a:t>
            </a:r>
            <a:r>
              <a:rPr sz="971" dirty="0">
                <a:latin typeface="Calibri"/>
                <a:cs typeface="Calibri"/>
              </a:rPr>
              <a:t>etal stre</a:t>
            </a:r>
            <a:r>
              <a:rPr sz="971" spc="-9" dirty="0">
                <a:latin typeface="Calibri"/>
                <a:cs typeface="Calibri"/>
              </a:rPr>
              <a:t>ng</a:t>
            </a:r>
            <a:r>
              <a:rPr sz="971" dirty="0">
                <a:latin typeface="Calibri"/>
                <a:cs typeface="Calibri"/>
              </a:rPr>
              <a:t>t</a:t>
            </a:r>
            <a:r>
              <a:rPr sz="971" spc="-4" dirty="0">
                <a:latin typeface="Calibri"/>
                <a:cs typeface="Calibri"/>
              </a:rPr>
              <a:t>h</a:t>
            </a:r>
            <a:r>
              <a:rPr sz="971" dirty="0">
                <a:latin typeface="Calibri"/>
                <a:cs typeface="Calibri"/>
              </a:rPr>
              <a:t>, a</a:t>
            </a:r>
            <a:r>
              <a:rPr sz="971" spc="-9" dirty="0">
                <a:latin typeface="Calibri"/>
                <a:cs typeface="Calibri"/>
              </a:rPr>
              <a:t>n</a:t>
            </a:r>
            <a:r>
              <a:rPr sz="971" dirty="0">
                <a:latin typeface="Calibri"/>
                <a:cs typeface="Calibri"/>
              </a:rPr>
              <a:t>d</a:t>
            </a:r>
            <a:r>
              <a:rPr sz="971" spc="-4" dirty="0">
                <a:latin typeface="Calibri"/>
                <a:cs typeface="Calibri"/>
              </a:rPr>
              <a:t> </a:t>
            </a:r>
            <a:r>
              <a:rPr sz="971" dirty="0">
                <a:latin typeface="Calibri"/>
                <a:cs typeface="Calibri"/>
              </a:rPr>
              <a:t>fl</a:t>
            </a:r>
            <a:r>
              <a:rPr sz="971" spc="-13" dirty="0">
                <a:latin typeface="Calibri"/>
                <a:cs typeface="Calibri"/>
              </a:rPr>
              <a:t>e</a:t>
            </a:r>
            <a:r>
              <a:rPr sz="971" dirty="0">
                <a:latin typeface="Calibri"/>
                <a:cs typeface="Calibri"/>
              </a:rPr>
              <a:t>xi</a:t>
            </a:r>
            <a:r>
              <a:rPr sz="971" spc="-9" dirty="0">
                <a:latin typeface="Calibri"/>
                <a:cs typeface="Calibri"/>
              </a:rPr>
              <a:t>b</a:t>
            </a:r>
            <a:r>
              <a:rPr sz="971" dirty="0">
                <a:latin typeface="Calibri"/>
                <a:cs typeface="Calibri"/>
              </a:rPr>
              <a:t>i</a:t>
            </a:r>
            <a:r>
              <a:rPr sz="971" spc="-4" dirty="0">
                <a:latin typeface="Calibri"/>
                <a:cs typeface="Calibri"/>
              </a:rPr>
              <a:t>l</a:t>
            </a:r>
            <a:r>
              <a:rPr sz="971" dirty="0">
                <a:latin typeface="Calibri"/>
                <a:cs typeface="Calibri"/>
              </a:rPr>
              <a:t>ity</a:t>
            </a:r>
            <a:endParaRPr sz="971">
              <a:latin typeface="Calibri"/>
              <a:cs typeface="Calibri"/>
            </a:endParaRPr>
          </a:p>
          <a:p>
            <a:pPr marL="212923" marR="4483" indent="-201717">
              <a:lnSpc>
                <a:spcPct val="120900"/>
              </a:lnSpc>
              <a:buSzPct val="90909"/>
              <a:buFont typeface="Symbol"/>
              <a:buChar char=""/>
              <a:tabLst>
                <a:tab pos="212923" algn="l"/>
              </a:tabLst>
            </a:pPr>
            <a:r>
              <a:rPr sz="971" dirty="0">
                <a:latin typeface="Calibri"/>
                <a:cs typeface="Calibri"/>
              </a:rPr>
              <a:t>Rece</a:t>
            </a:r>
            <a:r>
              <a:rPr sz="971" spc="-13" dirty="0">
                <a:latin typeface="Calibri"/>
                <a:cs typeface="Calibri"/>
              </a:rPr>
              <a:t>i</a:t>
            </a:r>
            <a:r>
              <a:rPr sz="971" dirty="0">
                <a:latin typeface="Calibri"/>
                <a:cs typeface="Calibri"/>
              </a:rPr>
              <a:t>ve</a:t>
            </a:r>
            <a:r>
              <a:rPr sz="971" spc="-9" dirty="0">
                <a:latin typeface="Calibri"/>
                <a:cs typeface="Calibri"/>
              </a:rPr>
              <a:t> </a:t>
            </a:r>
            <a:r>
              <a:rPr sz="971" dirty="0">
                <a:latin typeface="Calibri"/>
                <a:cs typeface="Calibri"/>
              </a:rPr>
              <a:t>a </a:t>
            </a:r>
            <a:r>
              <a:rPr sz="971" spc="-4" dirty="0">
                <a:latin typeface="Calibri"/>
                <a:cs typeface="Calibri"/>
              </a:rPr>
              <a:t>p</a:t>
            </a:r>
            <a:r>
              <a:rPr sz="971" dirty="0">
                <a:latin typeface="Calibri"/>
                <a:cs typeface="Calibri"/>
              </a:rPr>
              <a:t>er</a:t>
            </a:r>
            <a:r>
              <a:rPr sz="971" spc="-13" dirty="0">
                <a:latin typeface="Calibri"/>
                <a:cs typeface="Calibri"/>
              </a:rPr>
              <a:t>s</a:t>
            </a:r>
            <a:r>
              <a:rPr sz="971" dirty="0">
                <a:latin typeface="Calibri"/>
                <a:cs typeface="Calibri"/>
              </a:rPr>
              <a:t>o</a:t>
            </a:r>
            <a:r>
              <a:rPr sz="971" spc="-4" dirty="0">
                <a:latin typeface="Calibri"/>
                <a:cs typeface="Calibri"/>
              </a:rPr>
              <a:t>n</a:t>
            </a:r>
            <a:r>
              <a:rPr sz="971" dirty="0">
                <a:latin typeface="Calibri"/>
                <a:cs typeface="Calibri"/>
              </a:rPr>
              <a:t>a</a:t>
            </a:r>
            <a:r>
              <a:rPr sz="971" spc="-4" dirty="0">
                <a:latin typeface="Calibri"/>
                <a:cs typeface="Calibri"/>
              </a:rPr>
              <a:t>l</a:t>
            </a:r>
            <a:r>
              <a:rPr sz="971" dirty="0">
                <a:latin typeface="Calibri"/>
                <a:cs typeface="Calibri"/>
              </a:rPr>
              <a:t>i</a:t>
            </a:r>
            <a:r>
              <a:rPr sz="971" spc="-9" dirty="0">
                <a:latin typeface="Calibri"/>
                <a:cs typeface="Calibri"/>
              </a:rPr>
              <a:t>z</a:t>
            </a:r>
            <a:r>
              <a:rPr sz="971" dirty="0">
                <a:latin typeface="Calibri"/>
                <a:cs typeface="Calibri"/>
              </a:rPr>
              <a:t>ed</a:t>
            </a:r>
            <a:r>
              <a:rPr sz="971" spc="-4" dirty="0">
                <a:latin typeface="Calibri"/>
                <a:cs typeface="Calibri"/>
              </a:rPr>
              <a:t> </a:t>
            </a:r>
            <a:r>
              <a:rPr sz="971" spc="-9" dirty="0">
                <a:latin typeface="Calibri"/>
                <a:cs typeface="Calibri"/>
              </a:rPr>
              <a:t>e</a:t>
            </a:r>
            <a:r>
              <a:rPr sz="971" dirty="0">
                <a:latin typeface="Calibri"/>
                <a:cs typeface="Calibri"/>
              </a:rPr>
              <a:t>x</a:t>
            </a:r>
            <a:r>
              <a:rPr sz="971" spc="-9" dirty="0">
                <a:latin typeface="Calibri"/>
                <a:cs typeface="Calibri"/>
              </a:rPr>
              <a:t>e</a:t>
            </a:r>
            <a:r>
              <a:rPr sz="971" dirty="0">
                <a:latin typeface="Calibri"/>
                <a:cs typeface="Calibri"/>
              </a:rPr>
              <a:t>rc</a:t>
            </a:r>
            <a:r>
              <a:rPr sz="971" spc="-4" dirty="0">
                <a:latin typeface="Calibri"/>
                <a:cs typeface="Calibri"/>
              </a:rPr>
              <a:t>i</a:t>
            </a:r>
            <a:r>
              <a:rPr sz="971" dirty="0">
                <a:latin typeface="Calibri"/>
                <a:cs typeface="Calibri"/>
              </a:rPr>
              <a:t>se p</a:t>
            </a:r>
            <a:r>
              <a:rPr sz="971" spc="-18" dirty="0">
                <a:latin typeface="Calibri"/>
                <a:cs typeface="Calibri"/>
              </a:rPr>
              <a:t>r</a:t>
            </a:r>
            <a:r>
              <a:rPr sz="971" dirty="0">
                <a:latin typeface="Calibri"/>
                <a:cs typeface="Calibri"/>
              </a:rPr>
              <a:t>o</a:t>
            </a:r>
            <a:r>
              <a:rPr sz="971" spc="-9" dirty="0">
                <a:latin typeface="Calibri"/>
                <a:cs typeface="Calibri"/>
              </a:rPr>
              <a:t>g</a:t>
            </a:r>
            <a:r>
              <a:rPr sz="971" dirty="0">
                <a:latin typeface="Calibri"/>
                <a:cs typeface="Calibri"/>
              </a:rPr>
              <a:t>r</a:t>
            </a:r>
            <a:r>
              <a:rPr sz="971" spc="-4" dirty="0">
                <a:latin typeface="Calibri"/>
                <a:cs typeface="Calibri"/>
              </a:rPr>
              <a:t>a</a:t>
            </a:r>
            <a:r>
              <a:rPr sz="971" dirty="0">
                <a:latin typeface="Calibri"/>
                <a:cs typeface="Calibri"/>
              </a:rPr>
              <a:t>m</a:t>
            </a:r>
            <a:r>
              <a:rPr sz="971" spc="-9" dirty="0">
                <a:latin typeface="Calibri"/>
                <a:cs typeface="Calibri"/>
              </a:rPr>
              <a:t> t</a:t>
            </a:r>
            <a:r>
              <a:rPr sz="971" dirty="0">
                <a:latin typeface="Calibri"/>
                <a:cs typeface="Calibri"/>
              </a:rPr>
              <a:t>o reach</a:t>
            </a:r>
            <a:r>
              <a:rPr sz="971" spc="-9" dirty="0">
                <a:latin typeface="Calibri"/>
                <a:cs typeface="Calibri"/>
              </a:rPr>
              <a:t> y</a:t>
            </a:r>
            <a:r>
              <a:rPr sz="971" dirty="0">
                <a:latin typeface="Calibri"/>
                <a:cs typeface="Calibri"/>
              </a:rPr>
              <a:t>o</a:t>
            </a:r>
            <a:r>
              <a:rPr sz="971" spc="-4" dirty="0">
                <a:latin typeface="Calibri"/>
                <a:cs typeface="Calibri"/>
              </a:rPr>
              <a:t>u</a:t>
            </a:r>
            <a:r>
              <a:rPr sz="971" dirty="0">
                <a:latin typeface="Calibri"/>
                <a:cs typeface="Calibri"/>
              </a:rPr>
              <a:t>r </a:t>
            </a:r>
            <a:r>
              <a:rPr sz="971" spc="-18" dirty="0">
                <a:latin typeface="Calibri"/>
                <a:cs typeface="Calibri"/>
              </a:rPr>
              <a:t>g</a:t>
            </a:r>
            <a:r>
              <a:rPr sz="971" dirty="0">
                <a:latin typeface="Calibri"/>
                <a:cs typeface="Calibri"/>
              </a:rPr>
              <a:t>oa</a:t>
            </a:r>
            <a:r>
              <a:rPr sz="971" spc="-4" dirty="0">
                <a:latin typeface="Calibri"/>
                <a:cs typeface="Calibri"/>
              </a:rPr>
              <a:t>l</a:t>
            </a:r>
            <a:r>
              <a:rPr sz="971" dirty="0">
                <a:latin typeface="Calibri"/>
                <a:cs typeface="Calibri"/>
              </a:rPr>
              <a:t>s</a:t>
            </a:r>
            <a:endParaRPr sz="971">
              <a:latin typeface="Calibri"/>
              <a:cs typeface="Calibri"/>
            </a:endParaRPr>
          </a:p>
        </p:txBody>
      </p:sp>
      <p:sp>
        <p:nvSpPr>
          <p:cNvPr id="11" name="object 11"/>
          <p:cNvSpPr txBox="1"/>
          <p:nvPr/>
        </p:nvSpPr>
        <p:spPr>
          <a:xfrm>
            <a:off x="3270437" y="4187884"/>
            <a:ext cx="647700" cy="190052"/>
          </a:xfrm>
          <a:prstGeom prst="rect">
            <a:avLst/>
          </a:prstGeom>
        </p:spPr>
        <p:txBody>
          <a:bodyPr vert="horz" wrap="square" lIns="0" tIns="0" rIns="0" bIns="0" rtlCol="0">
            <a:spAutoFit/>
          </a:bodyPr>
          <a:lstStyle/>
          <a:p>
            <a:pPr marL="11206"/>
            <a:r>
              <a:rPr sz="1235" b="1" dirty="0">
                <a:latin typeface="Calibri"/>
                <a:cs typeface="Calibri"/>
              </a:rPr>
              <a:t>Bod </a:t>
            </a:r>
            <a:r>
              <a:rPr sz="1235" b="1" spc="-31" dirty="0">
                <a:latin typeface="Calibri"/>
                <a:cs typeface="Calibri"/>
              </a:rPr>
              <a:t>P</a:t>
            </a:r>
            <a:r>
              <a:rPr sz="1235" b="1" dirty="0">
                <a:latin typeface="Calibri"/>
                <a:cs typeface="Calibri"/>
              </a:rPr>
              <a:t>od</a:t>
            </a:r>
            <a:r>
              <a:rPr sz="1235" b="1" spc="-18" dirty="0">
                <a:latin typeface="Calibri"/>
                <a:cs typeface="Calibri"/>
              </a:rPr>
              <a:t> </a:t>
            </a:r>
            <a:r>
              <a:rPr sz="1235" dirty="0">
                <a:latin typeface="Calibri"/>
                <a:cs typeface="Calibri"/>
              </a:rPr>
              <a:t>-</a:t>
            </a:r>
            <a:endParaRPr sz="1235">
              <a:latin typeface="Calibri"/>
              <a:cs typeface="Calibri"/>
            </a:endParaRPr>
          </a:p>
        </p:txBody>
      </p:sp>
      <p:sp>
        <p:nvSpPr>
          <p:cNvPr id="12" name="object 12"/>
          <p:cNvSpPr txBox="1"/>
          <p:nvPr/>
        </p:nvSpPr>
        <p:spPr>
          <a:xfrm>
            <a:off x="3270437" y="4406736"/>
            <a:ext cx="2566707" cy="914161"/>
          </a:xfrm>
          <a:prstGeom prst="rect">
            <a:avLst/>
          </a:prstGeom>
        </p:spPr>
        <p:txBody>
          <a:bodyPr vert="horz" wrap="square" lIns="0" tIns="0" rIns="0" bIns="0" rtlCol="0">
            <a:spAutoFit/>
          </a:bodyPr>
          <a:lstStyle/>
          <a:p>
            <a:pPr marL="212923" marR="4483" indent="-201717" algn="just">
              <a:lnSpc>
                <a:spcPct val="120900"/>
              </a:lnSpc>
              <a:buSzPct val="90909"/>
              <a:buFont typeface="Symbol"/>
              <a:buChar char=""/>
              <a:tabLst>
                <a:tab pos="212923" algn="l"/>
              </a:tabLst>
            </a:pPr>
            <a:r>
              <a:rPr sz="971" dirty="0">
                <a:latin typeface="Calibri"/>
                <a:cs typeface="Calibri"/>
              </a:rPr>
              <a:t>A</a:t>
            </a:r>
            <a:r>
              <a:rPr sz="971" spc="-4" dirty="0">
                <a:latin typeface="Calibri"/>
                <a:cs typeface="Calibri"/>
              </a:rPr>
              <a:t> </a:t>
            </a:r>
            <a:r>
              <a:rPr sz="971" dirty="0">
                <a:latin typeface="Calibri"/>
                <a:cs typeface="Calibri"/>
              </a:rPr>
              <a:t>me</a:t>
            </a:r>
            <a:r>
              <a:rPr sz="971" spc="-13" dirty="0">
                <a:latin typeface="Calibri"/>
                <a:cs typeface="Calibri"/>
              </a:rPr>
              <a:t>a</a:t>
            </a:r>
            <a:r>
              <a:rPr sz="971" dirty="0">
                <a:latin typeface="Calibri"/>
                <a:cs typeface="Calibri"/>
              </a:rPr>
              <a:t>s</a:t>
            </a:r>
            <a:r>
              <a:rPr sz="971" spc="-9" dirty="0">
                <a:latin typeface="Calibri"/>
                <a:cs typeface="Calibri"/>
              </a:rPr>
              <a:t>u</a:t>
            </a:r>
            <a:r>
              <a:rPr sz="971" dirty="0">
                <a:latin typeface="Calibri"/>
                <a:cs typeface="Calibri"/>
              </a:rPr>
              <a:t>r</a:t>
            </a:r>
            <a:r>
              <a:rPr sz="971" spc="-13" dirty="0">
                <a:latin typeface="Calibri"/>
                <a:cs typeface="Calibri"/>
              </a:rPr>
              <a:t>e</a:t>
            </a:r>
            <a:r>
              <a:rPr sz="971" dirty="0">
                <a:latin typeface="Calibri"/>
                <a:cs typeface="Calibri"/>
              </a:rPr>
              <a:t>me</a:t>
            </a:r>
            <a:r>
              <a:rPr sz="971" spc="-4" dirty="0">
                <a:latin typeface="Calibri"/>
                <a:cs typeface="Calibri"/>
              </a:rPr>
              <a:t>n</a:t>
            </a:r>
            <a:r>
              <a:rPr sz="971" dirty="0">
                <a:latin typeface="Calibri"/>
                <a:cs typeface="Calibri"/>
              </a:rPr>
              <a:t>t</a:t>
            </a:r>
            <a:r>
              <a:rPr sz="971" spc="-9" dirty="0">
                <a:latin typeface="Calibri"/>
                <a:cs typeface="Calibri"/>
              </a:rPr>
              <a:t> </a:t>
            </a:r>
            <a:r>
              <a:rPr sz="971" dirty="0">
                <a:latin typeface="Calibri"/>
                <a:cs typeface="Calibri"/>
              </a:rPr>
              <a:t>of </a:t>
            </a:r>
            <a:r>
              <a:rPr sz="971" spc="-18" dirty="0">
                <a:latin typeface="Calibri"/>
                <a:cs typeface="Calibri"/>
              </a:rPr>
              <a:t>b</a:t>
            </a:r>
            <a:r>
              <a:rPr sz="971" dirty="0">
                <a:latin typeface="Calibri"/>
                <a:cs typeface="Calibri"/>
              </a:rPr>
              <a:t>o</a:t>
            </a:r>
            <a:r>
              <a:rPr sz="971" spc="-4" dirty="0">
                <a:latin typeface="Calibri"/>
                <a:cs typeface="Calibri"/>
              </a:rPr>
              <a:t>d</a:t>
            </a:r>
            <a:r>
              <a:rPr sz="971" dirty="0">
                <a:latin typeface="Calibri"/>
                <a:cs typeface="Calibri"/>
              </a:rPr>
              <a:t>y</a:t>
            </a:r>
            <a:r>
              <a:rPr sz="971" spc="-9" dirty="0">
                <a:latin typeface="Calibri"/>
                <a:cs typeface="Calibri"/>
              </a:rPr>
              <a:t> </a:t>
            </a:r>
            <a:r>
              <a:rPr sz="971" dirty="0">
                <a:latin typeface="Calibri"/>
                <a:cs typeface="Calibri"/>
              </a:rPr>
              <a:t>c</a:t>
            </a:r>
            <a:r>
              <a:rPr sz="971" spc="-9" dirty="0">
                <a:latin typeface="Calibri"/>
                <a:cs typeface="Calibri"/>
              </a:rPr>
              <a:t>o</a:t>
            </a:r>
            <a:r>
              <a:rPr sz="971" dirty="0">
                <a:latin typeface="Calibri"/>
                <a:cs typeface="Calibri"/>
              </a:rPr>
              <a:t>m</a:t>
            </a:r>
            <a:r>
              <a:rPr sz="971" spc="-4" dirty="0">
                <a:latin typeface="Calibri"/>
                <a:cs typeface="Calibri"/>
              </a:rPr>
              <a:t>p</a:t>
            </a:r>
            <a:r>
              <a:rPr sz="971" dirty="0">
                <a:latin typeface="Calibri"/>
                <a:cs typeface="Calibri"/>
              </a:rPr>
              <a:t>os</a:t>
            </a:r>
            <a:r>
              <a:rPr sz="971" spc="-18" dirty="0">
                <a:latin typeface="Calibri"/>
                <a:cs typeface="Calibri"/>
              </a:rPr>
              <a:t>i</a:t>
            </a:r>
            <a:r>
              <a:rPr sz="971" dirty="0">
                <a:latin typeface="Calibri"/>
                <a:cs typeface="Calibri"/>
              </a:rPr>
              <a:t>tion</a:t>
            </a:r>
            <a:r>
              <a:rPr sz="971" spc="-4" dirty="0">
                <a:latin typeface="Calibri"/>
                <a:cs typeface="Calibri"/>
              </a:rPr>
              <a:t> </a:t>
            </a:r>
            <a:r>
              <a:rPr sz="971" dirty="0">
                <a:latin typeface="Calibri"/>
                <a:cs typeface="Calibri"/>
              </a:rPr>
              <a:t>u</a:t>
            </a:r>
            <a:r>
              <a:rPr sz="971" spc="-4" dirty="0">
                <a:latin typeface="Calibri"/>
                <a:cs typeface="Calibri"/>
              </a:rPr>
              <a:t>s</a:t>
            </a:r>
            <a:r>
              <a:rPr sz="971" dirty="0">
                <a:latin typeface="Calibri"/>
                <a:cs typeface="Calibri"/>
              </a:rPr>
              <a:t>i</a:t>
            </a:r>
            <a:r>
              <a:rPr sz="971" spc="-9" dirty="0">
                <a:latin typeface="Calibri"/>
                <a:cs typeface="Calibri"/>
              </a:rPr>
              <a:t>n</a:t>
            </a:r>
            <a:r>
              <a:rPr sz="971" dirty="0">
                <a:latin typeface="Calibri"/>
                <a:cs typeface="Calibri"/>
              </a:rPr>
              <a:t>g</a:t>
            </a:r>
            <a:r>
              <a:rPr sz="971" spc="-4" dirty="0">
                <a:latin typeface="Calibri"/>
                <a:cs typeface="Calibri"/>
              </a:rPr>
              <a:t> </a:t>
            </a:r>
            <a:r>
              <a:rPr sz="971" dirty="0">
                <a:latin typeface="Calibri"/>
                <a:cs typeface="Calibri"/>
              </a:rPr>
              <a:t>air </a:t>
            </a:r>
            <a:r>
              <a:rPr sz="971" spc="-4" dirty="0">
                <a:latin typeface="Calibri"/>
                <a:cs typeface="Calibri"/>
              </a:rPr>
              <a:t>d</a:t>
            </a:r>
            <a:r>
              <a:rPr sz="971" dirty="0">
                <a:latin typeface="Calibri"/>
                <a:cs typeface="Calibri"/>
              </a:rPr>
              <a:t>is</a:t>
            </a:r>
            <a:r>
              <a:rPr sz="971" spc="-9" dirty="0">
                <a:latin typeface="Calibri"/>
                <a:cs typeface="Calibri"/>
              </a:rPr>
              <a:t>p</a:t>
            </a:r>
            <a:r>
              <a:rPr sz="971" dirty="0">
                <a:latin typeface="Calibri"/>
                <a:cs typeface="Calibri"/>
              </a:rPr>
              <a:t>l</a:t>
            </a:r>
            <a:r>
              <a:rPr sz="971" spc="-4" dirty="0">
                <a:latin typeface="Calibri"/>
                <a:cs typeface="Calibri"/>
              </a:rPr>
              <a:t>a</a:t>
            </a:r>
            <a:r>
              <a:rPr sz="971" dirty="0">
                <a:latin typeface="Calibri"/>
                <a:cs typeface="Calibri"/>
              </a:rPr>
              <a:t>ce</a:t>
            </a:r>
            <a:r>
              <a:rPr sz="971" spc="-9" dirty="0">
                <a:latin typeface="Calibri"/>
                <a:cs typeface="Calibri"/>
              </a:rPr>
              <a:t>m</a:t>
            </a:r>
            <a:r>
              <a:rPr sz="971" dirty="0">
                <a:latin typeface="Calibri"/>
                <a:cs typeface="Calibri"/>
              </a:rPr>
              <a:t>e</a:t>
            </a:r>
            <a:r>
              <a:rPr sz="971" spc="-4" dirty="0">
                <a:latin typeface="Calibri"/>
                <a:cs typeface="Calibri"/>
              </a:rPr>
              <a:t>n</a:t>
            </a:r>
            <a:r>
              <a:rPr sz="971" dirty="0">
                <a:latin typeface="Calibri"/>
                <a:cs typeface="Calibri"/>
              </a:rPr>
              <a:t>t </a:t>
            </a:r>
            <a:r>
              <a:rPr sz="971" spc="-9" dirty="0">
                <a:latin typeface="Calibri"/>
                <a:cs typeface="Calibri"/>
              </a:rPr>
              <a:t>(m</a:t>
            </a:r>
            <a:r>
              <a:rPr sz="971" dirty="0">
                <a:latin typeface="Calibri"/>
                <a:cs typeface="Calibri"/>
              </a:rPr>
              <a:t>ost </a:t>
            </a:r>
            <a:r>
              <a:rPr sz="971" spc="-13" dirty="0">
                <a:latin typeface="Calibri"/>
                <a:cs typeface="Calibri"/>
              </a:rPr>
              <a:t>a</a:t>
            </a:r>
            <a:r>
              <a:rPr sz="971" dirty="0">
                <a:latin typeface="Calibri"/>
                <a:cs typeface="Calibri"/>
              </a:rPr>
              <a:t>cc</a:t>
            </a:r>
            <a:r>
              <a:rPr sz="971" spc="-4" dirty="0">
                <a:latin typeface="Calibri"/>
                <a:cs typeface="Calibri"/>
              </a:rPr>
              <a:t>u</a:t>
            </a:r>
            <a:r>
              <a:rPr sz="971" dirty="0">
                <a:latin typeface="Calibri"/>
                <a:cs typeface="Calibri"/>
              </a:rPr>
              <a:t>r</a:t>
            </a:r>
            <a:r>
              <a:rPr sz="971" spc="-18" dirty="0">
                <a:latin typeface="Calibri"/>
                <a:cs typeface="Calibri"/>
              </a:rPr>
              <a:t>a</a:t>
            </a:r>
            <a:r>
              <a:rPr sz="971" dirty="0">
                <a:latin typeface="Calibri"/>
                <a:cs typeface="Calibri"/>
              </a:rPr>
              <a:t>te </a:t>
            </a:r>
            <a:r>
              <a:rPr sz="971" spc="-13" dirty="0">
                <a:latin typeface="Calibri"/>
                <a:cs typeface="Calibri"/>
              </a:rPr>
              <a:t>w</a:t>
            </a:r>
            <a:r>
              <a:rPr sz="971" dirty="0">
                <a:latin typeface="Calibri"/>
                <a:cs typeface="Calibri"/>
              </a:rPr>
              <a:t>ay</a:t>
            </a:r>
            <a:r>
              <a:rPr sz="971" spc="-9" dirty="0">
                <a:latin typeface="Calibri"/>
                <a:cs typeface="Calibri"/>
              </a:rPr>
              <a:t> </a:t>
            </a:r>
            <a:r>
              <a:rPr sz="971" dirty="0">
                <a:latin typeface="Calibri"/>
                <a:cs typeface="Calibri"/>
              </a:rPr>
              <a:t>of </a:t>
            </a:r>
            <a:r>
              <a:rPr sz="971" spc="-4" dirty="0">
                <a:latin typeface="Calibri"/>
                <a:cs typeface="Calibri"/>
              </a:rPr>
              <a:t>d</a:t>
            </a:r>
            <a:r>
              <a:rPr sz="971" spc="-13" dirty="0">
                <a:latin typeface="Calibri"/>
                <a:cs typeface="Calibri"/>
              </a:rPr>
              <a:t>e</a:t>
            </a:r>
            <a:r>
              <a:rPr sz="971" dirty="0">
                <a:latin typeface="Calibri"/>
                <a:cs typeface="Calibri"/>
              </a:rPr>
              <a:t>te</a:t>
            </a:r>
            <a:r>
              <a:rPr sz="971" spc="-13" dirty="0">
                <a:latin typeface="Calibri"/>
                <a:cs typeface="Calibri"/>
              </a:rPr>
              <a:t>r</a:t>
            </a:r>
            <a:r>
              <a:rPr sz="971" dirty="0">
                <a:latin typeface="Calibri"/>
                <a:cs typeface="Calibri"/>
              </a:rPr>
              <a:t>mi</a:t>
            </a:r>
            <a:r>
              <a:rPr sz="971" spc="-9" dirty="0">
                <a:latin typeface="Calibri"/>
                <a:cs typeface="Calibri"/>
              </a:rPr>
              <a:t>n</a:t>
            </a:r>
            <a:r>
              <a:rPr sz="971" dirty="0">
                <a:latin typeface="Calibri"/>
                <a:cs typeface="Calibri"/>
              </a:rPr>
              <a:t>- i</a:t>
            </a:r>
            <a:r>
              <a:rPr sz="971" spc="-9" dirty="0">
                <a:latin typeface="Calibri"/>
                <a:cs typeface="Calibri"/>
              </a:rPr>
              <a:t>n</a:t>
            </a:r>
            <a:r>
              <a:rPr sz="971" dirty="0">
                <a:latin typeface="Calibri"/>
                <a:cs typeface="Calibri"/>
              </a:rPr>
              <a:t>g</a:t>
            </a:r>
            <a:r>
              <a:rPr sz="971" spc="-4" dirty="0">
                <a:latin typeface="Calibri"/>
                <a:cs typeface="Calibri"/>
              </a:rPr>
              <a:t> </a:t>
            </a:r>
            <a:r>
              <a:rPr sz="971" dirty="0">
                <a:latin typeface="Calibri"/>
                <a:cs typeface="Calibri"/>
              </a:rPr>
              <a:t>body fat</a:t>
            </a:r>
            <a:r>
              <a:rPr sz="971" spc="-13" dirty="0">
                <a:latin typeface="Calibri"/>
                <a:cs typeface="Calibri"/>
              </a:rPr>
              <a:t> </a:t>
            </a:r>
            <a:r>
              <a:rPr sz="971" dirty="0">
                <a:latin typeface="Calibri"/>
                <a:cs typeface="Calibri"/>
              </a:rPr>
              <a:t>pe</a:t>
            </a:r>
            <a:r>
              <a:rPr sz="971" spc="-4" dirty="0">
                <a:latin typeface="Calibri"/>
                <a:cs typeface="Calibri"/>
              </a:rPr>
              <a:t>r</a:t>
            </a:r>
            <a:r>
              <a:rPr sz="971" spc="-13" dirty="0">
                <a:latin typeface="Calibri"/>
                <a:cs typeface="Calibri"/>
              </a:rPr>
              <a:t>c</a:t>
            </a:r>
            <a:r>
              <a:rPr sz="971" dirty="0">
                <a:latin typeface="Calibri"/>
                <a:cs typeface="Calibri"/>
              </a:rPr>
              <a:t>e</a:t>
            </a:r>
            <a:r>
              <a:rPr sz="971" spc="-4" dirty="0">
                <a:latin typeface="Calibri"/>
                <a:cs typeface="Calibri"/>
              </a:rPr>
              <a:t>n</a:t>
            </a:r>
            <a:r>
              <a:rPr sz="971" dirty="0">
                <a:latin typeface="Calibri"/>
                <a:cs typeface="Calibri"/>
              </a:rPr>
              <a:t>ta</a:t>
            </a:r>
            <a:r>
              <a:rPr sz="971" spc="-9" dirty="0">
                <a:latin typeface="Calibri"/>
                <a:cs typeface="Calibri"/>
              </a:rPr>
              <a:t>g</a:t>
            </a:r>
            <a:r>
              <a:rPr sz="971" dirty="0">
                <a:latin typeface="Calibri"/>
                <a:cs typeface="Calibri"/>
              </a:rPr>
              <a:t>e)</a:t>
            </a:r>
            <a:endParaRPr sz="971">
              <a:latin typeface="Calibri"/>
              <a:cs typeface="Calibri"/>
            </a:endParaRPr>
          </a:p>
          <a:p>
            <a:pPr marL="212923" marR="84049" indent="-201717">
              <a:lnSpc>
                <a:spcPts val="1421"/>
              </a:lnSpc>
              <a:spcBef>
                <a:spcPts val="75"/>
              </a:spcBef>
              <a:buSzPct val="90909"/>
              <a:buFont typeface="Symbol"/>
              <a:buChar char=""/>
              <a:tabLst>
                <a:tab pos="212923" algn="l"/>
              </a:tabLst>
            </a:pPr>
            <a:r>
              <a:rPr sz="971" dirty="0">
                <a:latin typeface="Calibri"/>
                <a:cs typeface="Calibri"/>
              </a:rPr>
              <a:t>Track</a:t>
            </a:r>
            <a:r>
              <a:rPr sz="971" spc="-13" dirty="0">
                <a:latin typeface="Calibri"/>
                <a:cs typeface="Calibri"/>
              </a:rPr>
              <a:t> </a:t>
            </a:r>
            <a:r>
              <a:rPr sz="971" dirty="0">
                <a:latin typeface="Calibri"/>
                <a:cs typeface="Calibri"/>
              </a:rPr>
              <a:t>y</a:t>
            </a:r>
            <a:r>
              <a:rPr sz="971" spc="4" dirty="0">
                <a:latin typeface="Calibri"/>
                <a:cs typeface="Calibri"/>
              </a:rPr>
              <a:t>o</a:t>
            </a:r>
            <a:r>
              <a:rPr sz="971" spc="-4" dirty="0">
                <a:latin typeface="Calibri"/>
                <a:cs typeface="Calibri"/>
              </a:rPr>
              <a:t>u</a:t>
            </a:r>
            <a:r>
              <a:rPr sz="971" dirty="0">
                <a:latin typeface="Calibri"/>
                <a:cs typeface="Calibri"/>
              </a:rPr>
              <a:t>r</a:t>
            </a:r>
            <a:r>
              <a:rPr sz="971" spc="-13" dirty="0">
                <a:latin typeface="Calibri"/>
                <a:cs typeface="Calibri"/>
              </a:rPr>
              <a:t> </a:t>
            </a:r>
            <a:r>
              <a:rPr sz="971" dirty="0">
                <a:latin typeface="Calibri"/>
                <a:cs typeface="Calibri"/>
              </a:rPr>
              <a:t>p</a:t>
            </a:r>
            <a:r>
              <a:rPr sz="971" spc="-9" dirty="0">
                <a:latin typeface="Calibri"/>
                <a:cs typeface="Calibri"/>
              </a:rPr>
              <a:t>r</a:t>
            </a:r>
            <a:r>
              <a:rPr sz="971" dirty="0">
                <a:latin typeface="Calibri"/>
                <a:cs typeface="Calibri"/>
              </a:rPr>
              <a:t>o</a:t>
            </a:r>
            <a:r>
              <a:rPr sz="971" spc="-9" dirty="0">
                <a:latin typeface="Calibri"/>
                <a:cs typeface="Calibri"/>
              </a:rPr>
              <a:t>g</a:t>
            </a:r>
            <a:r>
              <a:rPr sz="971" dirty="0">
                <a:latin typeface="Calibri"/>
                <a:cs typeface="Calibri"/>
              </a:rPr>
              <a:t>r</a:t>
            </a:r>
            <a:r>
              <a:rPr sz="971" spc="-13" dirty="0">
                <a:latin typeface="Calibri"/>
                <a:cs typeface="Calibri"/>
              </a:rPr>
              <a:t>e</a:t>
            </a:r>
            <a:r>
              <a:rPr sz="971" dirty="0">
                <a:latin typeface="Calibri"/>
                <a:cs typeface="Calibri"/>
              </a:rPr>
              <a:t>ss as</a:t>
            </a:r>
            <a:r>
              <a:rPr sz="971" spc="-13" dirty="0">
                <a:latin typeface="Calibri"/>
                <a:cs typeface="Calibri"/>
              </a:rPr>
              <a:t> </a:t>
            </a:r>
            <a:r>
              <a:rPr sz="971" spc="-9" dirty="0">
                <a:latin typeface="Calibri"/>
                <a:cs typeface="Calibri"/>
              </a:rPr>
              <a:t>y</a:t>
            </a:r>
            <a:r>
              <a:rPr sz="971" dirty="0">
                <a:latin typeface="Calibri"/>
                <a:cs typeface="Calibri"/>
              </a:rPr>
              <a:t>ou</a:t>
            </a:r>
            <a:r>
              <a:rPr sz="971" spc="-13" dirty="0">
                <a:latin typeface="Calibri"/>
                <a:cs typeface="Calibri"/>
              </a:rPr>
              <a:t> </a:t>
            </a:r>
            <a:r>
              <a:rPr sz="971" dirty="0">
                <a:latin typeface="Calibri"/>
                <a:cs typeface="Calibri"/>
              </a:rPr>
              <a:t>ma</a:t>
            </a:r>
            <a:r>
              <a:rPr sz="971" spc="-13" dirty="0">
                <a:latin typeface="Calibri"/>
                <a:cs typeface="Calibri"/>
              </a:rPr>
              <a:t>k</a:t>
            </a:r>
            <a:r>
              <a:rPr sz="971" dirty="0">
                <a:latin typeface="Calibri"/>
                <a:cs typeface="Calibri"/>
              </a:rPr>
              <a:t>e hea</a:t>
            </a:r>
            <a:r>
              <a:rPr sz="971" spc="-9" dirty="0">
                <a:latin typeface="Calibri"/>
                <a:cs typeface="Calibri"/>
              </a:rPr>
              <a:t>l</a:t>
            </a:r>
            <a:r>
              <a:rPr sz="971" dirty="0">
                <a:latin typeface="Calibri"/>
                <a:cs typeface="Calibri"/>
              </a:rPr>
              <a:t>t</a:t>
            </a:r>
            <a:r>
              <a:rPr sz="971" spc="-18" dirty="0">
                <a:latin typeface="Calibri"/>
                <a:cs typeface="Calibri"/>
              </a:rPr>
              <a:t>h</a:t>
            </a:r>
            <a:r>
              <a:rPr sz="971" dirty="0">
                <a:latin typeface="Calibri"/>
                <a:cs typeface="Calibri"/>
              </a:rPr>
              <a:t>y l</a:t>
            </a:r>
            <a:r>
              <a:rPr sz="971" spc="-4" dirty="0">
                <a:latin typeface="Calibri"/>
                <a:cs typeface="Calibri"/>
              </a:rPr>
              <a:t>i</a:t>
            </a:r>
            <a:r>
              <a:rPr sz="971" dirty="0">
                <a:latin typeface="Calibri"/>
                <a:cs typeface="Calibri"/>
              </a:rPr>
              <a:t>fe- style</a:t>
            </a:r>
            <a:r>
              <a:rPr sz="971" spc="-13" dirty="0">
                <a:latin typeface="Calibri"/>
                <a:cs typeface="Calibri"/>
              </a:rPr>
              <a:t> </a:t>
            </a:r>
            <a:r>
              <a:rPr sz="971" dirty="0">
                <a:latin typeface="Calibri"/>
                <a:cs typeface="Calibri"/>
              </a:rPr>
              <a:t>ch</a:t>
            </a:r>
            <a:r>
              <a:rPr sz="971" spc="-4" dirty="0">
                <a:latin typeface="Calibri"/>
                <a:cs typeface="Calibri"/>
              </a:rPr>
              <a:t>an</a:t>
            </a:r>
            <a:r>
              <a:rPr sz="971" spc="-9" dirty="0">
                <a:latin typeface="Calibri"/>
                <a:cs typeface="Calibri"/>
              </a:rPr>
              <a:t>g</a:t>
            </a:r>
            <a:r>
              <a:rPr sz="971" dirty="0">
                <a:latin typeface="Calibri"/>
                <a:cs typeface="Calibri"/>
              </a:rPr>
              <a:t>es</a:t>
            </a:r>
            <a:endParaRPr sz="971">
              <a:latin typeface="Calibri"/>
              <a:cs typeface="Calibri"/>
            </a:endParaRPr>
          </a:p>
        </p:txBody>
      </p:sp>
      <p:sp>
        <p:nvSpPr>
          <p:cNvPr id="13" name="object 13"/>
          <p:cNvSpPr txBox="1"/>
          <p:nvPr/>
        </p:nvSpPr>
        <p:spPr>
          <a:xfrm>
            <a:off x="3270437" y="5489896"/>
            <a:ext cx="2568388" cy="1106650"/>
          </a:xfrm>
          <a:prstGeom prst="rect">
            <a:avLst/>
          </a:prstGeom>
        </p:spPr>
        <p:txBody>
          <a:bodyPr vert="horz" wrap="square" lIns="0" tIns="0" rIns="0" bIns="0" rtlCol="0">
            <a:spAutoFit/>
          </a:bodyPr>
          <a:lstStyle/>
          <a:p>
            <a:pPr marL="11206"/>
            <a:r>
              <a:rPr sz="1235" b="1" dirty="0">
                <a:latin typeface="Calibri"/>
                <a:cs typeface="Calibri"/>
              </a:rPr>
              <a:t>Bio</a:t>
            </a:r>
            <a:r>
              <a:rPr sz="1235" b="1" spc="-35" dirty="0">
                <a:latin typeface="Calibri"/>
                <a:cs typeface="Calibri"/>
              </a:rPr>
              <a:t>f</a:t>
            </a:r>
            <a:r>
              <a:rPr sz="1235" b="1" dirty="0">
                <a:latin typeface="Calibri"/>
                <a:cs typeface="Calibri"/>
              </a:rPr>
              <a:t>ee</a:t>
            </a:r>
            <a:r>
              <a:rPr sz="1235" b="1" spc="-9" dirty="0">
                <a:latin typeface="Calibri"/>
                <a:cs typeface="Calibri"/>
              </a:rPr>
              <a:t>d</a:t>
            </a:r>
            <a:r>
              <a:rPr sz="1235" b="1" dirty="0">
                <a:latin typeface="Calibri"/>
                <a:cs typeface="Calibri"/>
              </a:rPr>
              <a:t>back</a:t>
            </a:r>
            <a:r>
              <a:rPr sz="1235" b="1" spc="-18" dirty="0">
                <a:latin typeface="Calibri"/>
                <a:cs typeface="Calibri"/>
              </a:rPr>
              <a:t> </a:t>
            </a:r>
            <a:r>
              <a:rPr sz="1235" dirty="0">
                <a:latin typeface="Calibri"/>
                <a:cs typeface="Calibri"/>
              </a:rPr>
              <a:t>-</a:t>
            </a:r>
            <a:endParaRPr sz="1235">
              <a:latin typeface="Calibri"/>
              <a:cs typeface="Calibri"/>
            </a:endParaRPr>
          </a:p>
          <a:p>
            <a:pPr marL="212923" marR="4483" indent="-201717">
              <a:lnSpc>
                <a:spcPct val="121400"/>
              </a:lnSpc>
              <a:spcBef>
                <a:spcPts val="57"/>
              </a:spcBef>
              <a:buSzPct val="90909"/>
              <a:buFont typeface="Symbol"/>
              <a:buChar char=""/>
              <a:tabLst>
                <a:tab pos="212923" algn="l"/>
              </a:tabLst>
            </a:pPr>
            <a:r>
              <a:rPr sz="971" dirty="0">
                <a:latin typeface="Calibri"/>
                <a:cs typeface="Calibri"/>
              </a:rPr>
              <a:t>Lea</a:t>
            </a:r>
            <a:r>
              <a:rPr sz="971" spc="-4" dirty="0">
                <a:latin typeface="Calibri"/>
                <a:cs typeface="Calibri"/>
              </a:rPr>
              <a:t>r</a:t>
            </a:r>
            <a:r>
              <a:rPr sz="971" dirty="0">
                <a:latin typeface="Calibri"/>
                <a:cs typeface="Calibri"/>
              </a:rPr>
              <a:t>n</a:t>
            </a:r>
            <a:r>
              <a:rPr sz="971" spc="-4" dirty="0">
                <a:latin typeface="Calibri"/>
                <a:cs typeface="Calibri"/>
              </a:rPr>
              <a:t> </a:t>
            </a:r>
            <a:r>
              <a:rPr sz="971" spc="-13" dirty="0">
                <a:latin typeface="Calibri"/>
                <a:cs typeface="Calibri"/>
              </a:rPr>
              <a:t>s</a:t>
            </a:r>
            <a:r>
              <a:rPr sz="971" dirty="0">
                <a:latin typeface="Calibri"/>
                <a:cs typeface="Calibri"/>
              </a:rPr>
              <a:t>tress</a:t>
            </a:r>
            <a:r>
              <a:rPr sz="971" spc="-13" dirty="0">
                <a:latin typeface="Calibri"/>
                <a:cs typeface="Calibri"/>
              </a:rPr>
              <a:t> </a:t>
            </a:r>
            <a:r>
              <a:rPr sz="971" dirty="0">
                <a:latin typeface="Calibri"/>
                <a:cs typeface="Calibri"/>
              </a:rPr>
              <a:t>ma</a:t>
            </a:r>
            <a:r>
              <a:rPr sz="971" spc="-9" dirty="0">
                <a:latin typeface="Calibri"/>
                <a:cs typeface="Calibri"/>
              </a:rPr>
              <a:t>n</a:t>
            </a:r>
            <a:r>
              <a:rPr sz="971" dirty="0">
                <a:latin typeface="Calibri"/>
                <a:cs typeface="Calibri"/>
              </a:rPr>
              <a:t>a</a:t>
            </a:r>
            <a:r>
              <a:rPr sz="971" spc="-18" dirty="0">
                <a:latin typeface="Calibri"/>
                <a:cs typeface="Calibri"/>
              </a:rPr>
              <a:t>g</a:t>
            </a:r>
            <a:r>
              <a:rPr sz="971" dirty="0">
                <a:latin typeface="Calibri"/>
                <a:cs typeface="Calibri"/>
              </a:rPr>
              <a:t>e</a:t>
            </a:r>
            <a:r>
              <a:rPr sz="971" spc="-9" dirty="0">
                <a:latin typeface="Calibri"/>
                <a:cs typeface="Calibri"/>
              </a:rPr>
              <a:t>m</a:t>
            </a:r>
            <a:r>
              <a:rPr sz="971" dirty="0">
                <a:latin typeface="Calibri"/>
                <a:cs typeface="Calibri"/>
              </a:rPr>
              <a:t>e</a:t>
            </a:r>
            <a:r>
              <a:rPr sz="971" spc="-4" dirty="0">
                <a:latin typeface="Calibri"/>
                <a:cs typeface="Calibri"/>
              </a:rPr>
              <a:t>n</a:t>
            </a:r>
            <a:r>
              <a:rPr sz="971" dirty="0">
                <a:latin typeface="Calibri"/>
                <a:cs typeface="Calibri"/>
              </a:rPr>
              <a:t>t </a:t>
            </a:r>
            <a:r>
              <a:rPr sz="971" spc="-9" dirty="0">
                <a:latin typeface="Calibri"/>
                <a:cs typeface="Calibri"/>
              </a:rPr>
              <a:t>t</a:t>
            </a:r>
            <a:r>
              <a:rPr sz="971" dirty="0">
                <a:latin typeface="Calibri"/>
                <a:cs typeface="Calibri"/>
              </a:rPr>
              <a:t>ec</a:t>
            </a:r>
            <a:r>
              <a:rPr sz="971" spc="-4" dirty="0">
                <a:latin typeface="Calibri"/>
                <a:cs typeface="Calibri"/>
              </a:rPr>
              <a:t>hn</a:t>
            </a:r>
            <a:r>
              <a:rPr sz="971" dirty="0">
                <a:latin typeface="Calibri"/>
                <a:cs typeface="Calibri"/>
              </a:rPr>
              <a:t>i</a:t>
            </a:r>
            <a:r>
              <a:rPr sz="971" spc="-9" dirty="0">
                <a:latin typeface="Calibri"/>
                <a:cs typeface="Calibri"/>
              </a:rPr>
              <a:t>q</a:t>
            </a:r>
            <a:r>
              <a:rPr sz="971" spc="-4" dirty="0">
                <a:latin typeface="Calibri"/>
                <a:cs typeface="Calibri"/>
              </a:rPr>
              <a:t>u</a:t>
            </a:r>
            <a:r>
              <a:rPr sz="971" dirty="0">
                <a:latin typeface="Calibri"/>
                <a:cs typeface="Calibri"/>
              </a:rPr>
              <a:t>es such</a:t>
            </a:r>
            <a:r>
              <a:rPr sz="971" spc="-9" dirty="0">
                <a:latin typeface="Calibri"/>
                <a:cs typeface="Calibri"/>
              </a:rPr>
              <a:t> </a:t>
            </a:r>
            <a:r>
              <a:rPr sz="971" dirty="0">
                <a:latin typeface="Calibri"/>
                <a:cs typeface="Calibri"/>
              </a:rPr>
              <a:t>as </a:t>
            </a:r>
            <a:r>
              <a:rPr sz="971" spc="-4" dirty="0">
                <a:latin typeface="Calibri"/>
                <a:cs typeface="Calibri"/>
              </a:rPr>
              <a:t>d</a:t>
            </a:r>
            <a:r>
              <a:rPr sz="971" dirty="0">
                <a:latin typeface="Calibri"/>
                <a:cs typeface="Calibri"/>
              </a:rPr>
              <a:t>eep </a:t>
            </a:r>
            <a:r>
              <a:rPr sz="971" spc="-9" dirty="0">
                <a:latin typeface="Calibri"/>
                <a:cs typeface="Calibri"/>
              </a:rPr>
              <a:t>b</a:t>
            </a:r>
            <a:r>
              <a:rPr sz="971" dirty="0">
                <a:latin typeface="Calibri"/>
                <a:cs typeface="Calibri"/>
              </a:rPr>
              <a:t>reat</a:t>
            </a:r>
            <a:r>
              <a:rPr sz="971" spc="-9" dirty="0">
                <a:latin typeface="Calibri"/>
                <a:cs typeface="Calibri"/>
              </a:rPr>
              <a:t>h</a:t>
            </a:r>
            <a:r>
              <a:rPr sz="971" dirty="0">
                <a:latin typeface="Calibri"/>
                <a:cs typeface="Calibri"/>
              </a:rPr>
              <a:t>i</a:t>
            </a:r>
            <a:r>
              <a:rPr sz="971" spc="-9" dirty="0">
                <a:latin typeface="Calibri"/>
                <a:cs typeface="Calibri"/>
              </a:rPr>
              <a:t>ng</a:t>
            </a:r>
            <a:r>
              <a:rPr sz="971" dirty="0">
                <a:latin typeface="Calibri"/>
                <a:cs typeface="Calibri"/>
              </a:rPr>
              <a:t>, </a:t>
            </a:r>
            <a:r>
              <a:rPr sz="971" spc="-13" dirty="0">
                <a:latin typeface="Calibri"/>
                <a:cs typeface="Calibri"/>
              </a:rPr>
              <a:t>r</a:t>
            </a:r>
            <a:r>
              <a:rPr sz="971" dirty="0">
                <a:latin typeface="Calibri"/>
                <a:cs typeface="Calibri"/>
              </a:rPr>
              <a:t>el</a:t>
            </a:r>
            <a:r>
              <a:rPr sz="971" spc="-4" dirty="0">
                <a:latin typeface="Calibri"/>
                <a:cs typeface="Calibri"/>
              </a:rPr>
              <a:t>a</a:t>
            </a:r>
            <a:r>
              <a:rPr sz="971" dirty="0">
                <a:latin typeface="Calibri"/>
                <a:cs typeface="Calibri"/>
              </a:rPr>
              <a:t>xat</a:t>
            </a:r>
            <a:r>
              <a:rPr sz="971" spc="-13" dirty="0">
                <a:latin typeface="Calibri"/>
                <a:cs typeface="Calibri"/>
              </a:rPr>
              <a:t>i</a:t>
            </a:r>
            <a:r>
              <a:rPr sz="971" dirty="0">
                <a:latin typeface="Calibri"/>
                <a:cs typeface="Calibri"/>
              </a:rPr>
              <a:t>o</a:t>
            </a:r>
            <a:r>
              <a:rPr sz="971" spc="-4" dirty="0">
                <a:latin typeface="Calibri"/>
                <a:cs typeface="Calibri"/>
              </a:rPr>
              <a:t>n</a:t>
            </a:r>
            <a:r>
              <a:rPr sz="971" dirty="0">
                <a:latin typeface="Calibri"/>
                <a:cs typeface="Calibri"/>
              </a:rPr>
              <a:t>,</a:t>
            </a:r>
            <a:r>
              <a:rPr sz="971" spc="-13" dirty="0">
                <a:latin typeface="Calibri"/>
                <a:cs typeface="Calibri"/>
              </a:rPr>
              <a:t> </a:t>
            </a:r>
            <a:r>
              <a:rPr sz="971" dirty="0">
                <a:latin typeface="Calibri"/>
                <a:cs typeface="Calibri"/>
              </a:rPr>
              <a:t>a</a:t>
            </a:r>
            <a:r>
              <a:rPr sz="971" spc="-4" dirty="0">
                <a:latin typeface="Calibri"/>
                <a:cs typeface="Calibri"/>
              </a:rPr>
              <a:t>n</a:t>
            </a:r>
            <a:r>
              <a:rPr sz="971" dirty="0">
                <a:latin typeface="Calibri"/>
                <a:cs typeface="Calibri"/>
              </a:rPr>
              <a:t>d</a:t>
            </a:r>
            <a:r>
              <a:rPr sz="971" spc="-4" dirty="0">
                <a:latin typeface="Calibri"/>
                <a:cs typeface="Calibri"/>
              </a:rPr>
              <a:t> </a:t>
            </a:r>
            <a:r>
              <a:rPr sz="971" dirty="0">
                <a:latin typeface="Calibri"/>
                <a:cs typeface="Calibri"/>
              </a:rPr>
              <a:t>how</a:t>
            </a:r>
            <a:r>
              <a:rPr sz="971" spc="-9" dirty="0">
                <a:latin typeface="Calibri"/>
                <a:cs typeface="Calibri"/>
              </a:rPr>
              <a:t> </a:t>
            </a:r>
            <a:r>
              <a:rPr sz="971" dirty="0">
                <a:latin typeface="Calibri"/>
                <a:cs typeface="Calibri"/>
              </a:rPr>
              <a:t>to</a:t>
            </a:r>
            <a:r>
              <a:rPr sz="971" spc="-4" dirty="0">
                <a:latin typeface="Calibri"/>
                <a:cs typeface="Calibri"/>
              </a:rPr>
              <a:t> </a:t>
            </a:r>
            <a:r>
              <a:rPr sz="971" spc="-9" dirty="0">
                <a:latin typeface="Calibri"/>
                <a:cs typeface="Calibri"/>
              </a:rPr>
              <a:t>c</a:t>
            </a:r>
            <a:r>
              <a:rPr sz="971" dirty="0">
                <a:latin typeface="Calibri"/>
                <a:cs typeface="Calibri"/>
              </a:rPr>
              <a:t>o</a:t>
            </a:r>
            <a:r>
              <a:rPr sz="971" spc="-4" dirty="0">
                <a:latin typeface="Calibri"/>
                <a:cs typeface="Calibri"/>
              </a:rPr>
              <a:t>n</a:t>
            </a:r>
            <a:r>
              <a:rPr sz="971" dirty="0">
                <a:latin typeface="Calibri"/>
                <a:cs typeface="Calibri"/>
              </a:rPr>
              <a:t>trol </a:t>
            </a:r>
            <a:r>
              <a:rPr sz="971" spc="-4" dirty="0">
                <a:latin typeface="Calibri"/>
                <a:cs typeface="Calibri"/>
              </a:rPr>
              <a:t>h</a:t>
            </a:r>
            <a:r>
              <a:rPr sz="971" dirty="0">
                <a:latin typeface="Calibri"/>
                <a:cs typeface="Calibri"/>
              </a:rPr>
              <a:t>eart r</a:t>
            </a:r>
            <a:r>
              <a:rPr sz="971" spc="-4" dirty="0">
                <a:latin typeface="Calibri"/>
                <a:cs typeface="Calibri"/>
              </a:rPr>
              <a:t>a</a:t>
            </a:r>
            <a:r>
              <a:rPr sz="971" spc="-13" dirty="0">
                <a:latin typeface="Calibri"/>
                <a:cs typeface="Calibri"/>
              </a:rPr>
              <a:t>t</a:t>
            </a:r>
            <a:r>
              <a:rPr sz="971" dirty="0">
                <a:latin typeface="Calibri"/>
                <a:cs typeface="Calibri"/>
              </a:rPr>
              <a:t>e</a:t>
            </a:r>
            <a:endParaRPr sz="971">
              <a:latin typeface="Calibri"/>
              <a:cs typeface="Calibri"/>
            </a:endParaRPr>
          </a:p>
          <a:p>
            <a:pPr marL="212923" marR="266714" indent="-201717">
              <a:lnSpc>
                <a:spcPct val="120900"/>
              </a:lnSpc>
              <a:buSzPct val="90909"/>
              <a:buFont typeface="Symbol"/>
              <a:buChar char=""/>
              <a:tabLst>
                <a:tab pos="212923" algn="l"/>
              </a:tabLst>
            </a:pPr>
            <a:r>
              <a:rPr sz="971" spc="-4" dirty="0">
                <a:latin typeface="Calibri"/>
                <a:cs typeface="Calibri"/>
              </a:rPr>
              <a:t>S</a:t>
            </a:r>
            <a:r>
              <a:rPr sz="971" dirty="0">
                <a:latin typeface="Calibri"/>
                <a:cs typeface="Calibri"/>
              </a:rPr>
              <a:t>essions </a:t>
            </a:r>
            <a:r>
              <a:rPr sz="971" spc="-4" dirty="0">
                <a:latin typeface="Calibri"/>
                <a:cs typeface="Calibri"/>
              </a:rPr>
              <a:t>in</a:t>
            </a:r>
            <a:r>
              <a:rPr sz="971" dirty="0">
                <a:latin typeface="Calibri"/>
                <a:cs typeface="Calibri"/>
              </a:rPr>
              <a:t>cl</a:t>
            </a:r>
            <a:r>
              <a:rPr sz="971" spc="-9" dirty="0">
                <a:latin typeface="Calibri"/>
                <a:cs typeface="Calibri"/>
              </a:rPr>
              <a:t>u</a:t>
            </a:r>
            <a:r>
              <a:rPr sz="971" spc="-4" dirty="0">
                <a:latin typeface="Calibri"/>
                <a:cs typeface="Calibri"/>
              </a:rPr>
              <a:t>d</a:t>
            </a:r>
            <a:r>
              <a:rPr sz="971" dirty="0">
                <a:latin typeface="Calibri"/>
                <a:cs typeface="Calibri"/>
              </a:rPr>
              <a:t>e</a:t>
            </a:r>
            <a:r>
              <a:rPr sz="971" spc="-9" dirty="0">
                <a:latin typeface="Calibri"/>
                <a:cs typeface="Calibri"/>
              </a:rPr>
              <a:t> </a:t>
            </a:r>
            <a:r>
              <a:rPr sz="971" dirty="0">
                <a:latin typeface="Calibri"/>
                <a:cs typeface="Calibri"/>
              </a:rPr>
              <a:t>u</a:t>
            </a:r>
            <a:r>
              <a:rPr sz="971" spc="-4" dirty="0">
                <a:latin typeface="Calibri"/>
                <a:cs typeface="Calibri"/>
              </a:rPr>
              <a:t>s</a:t>
            </a:r>
            <a:r>
              <a:rPr sz="971" dirty="0">
                <a:latin typeface="Calibri"/>
                <a:cs typeface="Calibri"/>
              </a:rPr>
              <a:t>e</a:t>
            </a:r>
            <a:r>
              <a:rPr sz="971" spc="-9" dirty="0">
                <a:latin typeface="Calibri"/>
                <a:cs typeface="Calibri"/>
              </a:rPr>
              <a:t> </a:t>
            </a:r>
            <a:r>
              <a:rPr sz="971" dirty="0">
                <a:latin typeface="Calibri"/>
                <a:cs typeface="Calibri"/>
              </a:rPr>
              <a:t>of</a:t>
            </a:r>
            <a:r>
              <a:rPr sz="971" spc="-9" dirty="0">
                <a:latin typeface="Calibri"/>
                <a:cs typeface="Calibri"/>
              </a:rPr>
              <a:t> </a:t>
            </a:r>
            <a:r>
              <a:rPr sz="971" dirty="0">
                <a:latin typeface="Calibri"/>
                <a:cs typeface="Calibri"/>
              </a:rPr>
              <a:t>o</a:t>
            </a:r>
            <a:r>
              <a:rPr sz="971" spc="-4" dirty="0">
                <a:latin typeface="Calibri"/>
                <a:cs typeface="Calibri"/>
              </a:rPr>
              <a:t>u</a:t>
            </a:r>
            <a:r>
              <a:rPr sz="971" dirty="0">
                <a:latin typeface="Calibri"/>
                <a:cs typeface="Calibri"/>
              </a:rPr>
              <a:t>r</a:t>
            </a:r>
            <a:r>
              <a:rPr sz="971" spc="-13" dirty="0">
                <a:latin typeface="Calibri"/>
                <a:cs typeface="Calibri"/>
              </a:rPr>
              <a:t> </a:t>
            </a:r>
            <a:r>
              <a:rPr sz="971" dirty="0">
                <a:latin typeface="Calibri"/>
                <a:cs typeface="Calibri"/>
              </a:rPr>
              <a:t>me</a:t>
            </a:r>
            <a:r>
              <a:rPr sz="971" spc="-4" dirty="0">
                <a:latin typeface="Calibri"/>
                <a:cs typeface="Calibri"/>
              </a:rPr>
              <a:t>d</a:t>
            </a:r>
            <a:r>
              <a:rPr sz="971" dirty="0">
                <a:latin typeface="Calibri"/>
                <a:cs typeface="Calibri"/>
              </a:rPr>
              <a:t>ic</a:t>
            </a:r>
            <a:r>
              <a:rPr sz="971" spc="-4" dirty="0">
                <a:latin typeface="Calibri"/>
                <a:cs typeface="Calibri"/>
              </a:rPr>
              <a:t>a</a:t>
            </a:r>
            <a:r>
              <a:rPr sz="971" dirty="0">
                <a:latin typeface="Calibri"/>
                <a:cs typeface="Calibri"/>
              </a:rPr>
              <a:t>l</a:t>
            </a:r>
            <a:r>
              <a:rPr sz="971" spc="-13" dirty="0">
                <a:latin typeface="Calibri"/>
                <a:cs typeface="Calibri"/>
              </a:rPr>
              <a:t> </a:t>
            </a:r>
            <a:r>
              <a:rPr sz="971" dirty="0">
                <a:latin typeface="Calibri"/>
                <a:cs typeface="Calibri"/>
              </a:rPr>
              <a:t>g</a:t>
            </a:r>
            <a:r>
              <a:rPr sz="971" spc="-9" dirty="0">
                <a:latin typeface="Calibri"/>
                <a:cs typeface="Calibri"/>
              </a:rPr>
              <a:t>r</a:t>
            </a:r>
            <a:r>
              <a:rPr sz="971" dirty="0">
                <a:latin typeface="Calibri"/>
                <a:cs typeface="Calibri"/>
              </a:rPr>
              <a:t>a</a:t>
            </a:r>
            <a:r>
              <a:rPr sz="971" spc="-9" dirty="0">
                <a:latin typeface="Calibri"/>
                <a:cs typeface="Calibri"/>
              </a:rPr>
              <a:t>d</a:t>
            </a:r>
            <a:r>
              <a:rPr sz="971" dirty="0">
                <a:latin typeface="Calibri"/>
                <a:cs typeface="Calibri"/>
              </a:rPr>
              <a:t>e mes</a:t>
            </a:r>
            <a:r>
              <a:rPr sz="971" spc="-13" dirty="0">
                <a:latin typeface="Calibri"/>
                <a:cs typeface="Calibri"/>
              </a:rPr>
              <a:t>s</a:t>
            </a:r>
            <a:r>
              <a:rPr sz="971" dirty="0">
                <a:latin typeface="Calibri"/>
                <a:cs typeface="Calibri"/>
              </a:rPr>
              <a:t>a</a:t>
            </a:r>
            <a:r>
              <a:rPr sz="971" spc="-9" dirty="0">
                <a:latin typeface="Calibri"/>
                <a:cs typeface="Calibri"/>
              </a:rPr>
              <a:t>g</a:t>
            </a:r>
            <a:r>
              <a:rPr sz="971" dirty="0">
                <a:latin typeface="Calibri"/>
                <a:cs typeface="Calibri"/>
              </a:rPr>
              <a:t>e ch</a:t>
            </a:r>
            <a:r>
              <a:rPr sz="971" spc="-4" dirty="0">
                <a:latin typeface="Calibri"/>
                <a:cs typeface="Calibri"/>
              </a:rPr>
              <a:t>a</a:t>
            </a:r>
            <a:r>
              <a:rPr sz="971" dirty="0">
                <a:latin typeface="Calibri"/>
                <a:cs typeface="Calibri"/>
              </a:rPr>
              <a:t>ir</a:t>
            </a:r>
            <a:endParaRPr sz="971">
              <a:latin typeface="Calibri"/>
              <a:cs typeface="Calibri"/>
            </a:endParaRPr>
          </a:p>
        </p:txBody>
      </p:sp>
      <p:sp>
        <p:nvSpPr>
          <p:cNvPr id="14" name="object 14"/>
          <p:cNvSpPr txBox="1"/>
          <p:nvPr/>
        </p:nvSpPr>
        <p:spPr>
          <a:xfrm>
            <a:off x="6547708" y="1212835"/>
            <a:ext cx="1898276" cy="442044"/>
          </a:xfrm>
          <a:prstGeom prst="rect">
            <a:avLst/>
          </a:prstGeom>
        </p:spPr>
        <p:txBody>
          <a:bodyPr vert="horz" wrap="square" lIns="0" tIns="0" rIns="0" bIns="0" rtlCol="0">
            <a:spAutoFit/>
          </a:bodyPr>
          <a:lstStyle/>
          <a:p>
            <a:pPr algn="ctr">
              <a:lnSpc>
                <a:spcPct val="100000"/>
              </a:lnSpc>
            </a:pPr>
            <a:r>
              <a:rPr sz="1235" b="1" dirty="0">
                <a:latin typeface="Calibri"/>
                <a:cs typeface="Calibri"/>
              </a:rPr>
              <a:t>Hea</a:t>
            </a:r>
            <a:r>
              <a:rPr sz="1235" b="1" spc="-9" dirty="0">
                <a:latin typeface="Calibri"/>
                <a:cs typeface="Calibri"/>
              </a:rPr>
              <a:t>l</a:t>
            </a:r>
            <a:r>
              <a:rPr sz="1235" b="1" dirty="0">
                <a:latin typeface="Calibri"/>
                <a:cs typeface="Calibri"/>
              </a:rPr>
              <a:t>th</a:t>
            </a:r>
            <a:r>
              <a:rPr sz="1235" b="1" spc="-4" dirty="0">
                <a:latin typeface="Calibri"/>
                <a:cs typeface="Calibri"/>
              </a:rPr>
              <a:t> </a:t>
            </a:r>
            <a:r>
              <a:rPr sz="1235" b="1" spc="-13" dirty="0">
                <a:latin typeface="Calibri"/>
                <a:cs typeface="Calibri"/>
              </a:rPr>
              <a:t>a</a:t>
            </a:r>
            <a:r>
              <a:rPr sz="1235" b="1" dirty="0">
                <a:latin typeface="Calibri"/>
                <a:cs typeface="Calibri"/>
              </a:rPr>
              <a:t>nd</a:t>
            </a:r>
            <a:r>
              <a:rPr sz="1235" b="1" spc="-4" dirty="0">
                <a:latin typeface="Calibri"/>
                <a:cs typeface="Calibri"/>
              </a:rPr>
              <a:t> </a:t>
            </a:r>
            <a:r>
              <a:rPr sz="1235" b="1" spc="-49" dirty="0">
                <a:latin typeface="Calibri"/>
                <a:cs typeface="Calibri"/>
              </a:rPr>
              <a:t>W</a:t>
            </a:r>
            <a:r>
              <a:rPr sz="1235" b="1" spc="-13" dirty="0">
                <a:latin typeface="Calibri"/>
                <a:cs typeface="Calibri"/>
              </a:rPr>
              <a:t>e</a:t>
            </a:r>
            <a:r>
              <a:rPr sz="1235" b="1" dirty="0">
                <a:latin typeface="Calibri"/>
                <a:cs typeface="Calibri"/>
              </a:rPr>
              <a:t>l</a:t>
            </a:r>
            <a:r>
              <a:rPr sz="1235" b="1" spc="-9" dirty="0">
                <a:latin typeface="Calibri"/>
                <a:cs typeface="Calibri"/>
              </a:rPr>
              <a:t>l</a:t>
            </a:r>
            <a:r>
              <a:rPr sz="1235" b="1" dirty="0">
                <a:latin typeface="Calibri"/>
                <a:cs typeface="Calibri"/>
              </a:rPr>
              <a:t>ne</a:t>
            </a:r>
            <a:r>
              <a:rPr sz="1235" b="1" spc="-9" dirty="0">
                <a:latin typeface="Calibri"/>
                <a:cs typeface="Calibri"/>
              </a:rPr>
              <a:t>s</a:t>
            </a:r>
            <a:r>
              <a:rPr sz="1235" b="1" dirty="0">
                <a:latin typeface="Calibri"/>
                <a:cs typeface="Calibri"/>
              </a:rPr>
              <a:t>s Cla</a:t>
            </a:r>
            <a:r>
              <a:rPr sz="1235" b="1" spc="-9" dirty="0">
                <a:latin typeface="Calibri"/>
                <a:cs typeface="Calibri"/>
              </a:rPr>
              <a:t>s</a:t>
            </a:r>
            <a:r>
              <a:rPr sz="1235" b="1" dirty="0">
                <a:latin typeface="Calibri"/>
                <a:cs typeface="Calibri"/>
              </a:rPr>
              <a:t>s</a:t>
            </a:r>
            <a:r>
              <a:rPr sz="1235" b="1" spc="-9" dirty="0">
                <a:latin typeface="Calibri"/>
                <a:cs typeface="Calibri"/>
              </a:rPr>
              <a:t>e</a:t>
            </a:r>
            <a:r>
              <a:rPr sz="1235" b="1" dirty="0">
                <a:latin typeface="Calibri"/>
                <a:cs typeface="Calibri"/>
              </a:rPr>
              <a:t>s:</a:t>
            </a:r>
            <a:endParaRPr sz="1235">
              <a:latin typeface="Calibri"/>
              <a:cs typeface="Calibri"/>
            </a:endParaRPr>
          </a:p>
          <a:p>
            <a:pPr algn="ctr">
              <a:spcBef>
                <a:spcPts val="833"/>
              </a:spcBef>
            </a:pPr>
            <a:r>
              <a:rPr sz="971" b="1" i="1" dirty="0">
                <a:latin typeface="Calibri"/>
                <a:cs typeface="Calibri"/>
              </a:rPr>
              <a:t>Up</a:t>
            </a:r>
            <a:r>
              <a:rPr sz="971" b="1" i="1" spc="-9" dirty="0">
                <a:latin typeface="Calibri"/>
                <a:cs typeface="Calibri"/>
              </a:rPr>
              <a:t>pi</a:t>
            </a:r>
            <a:r>
              <a:rPr sz="971" b="1" i="1" dirty="0">
                <a:latin typeface="Calibri"/>
                <a:cs typeface="Calibri"/>
              </a:rPr>
              <a:t>ng</a:t>
            </a:r>
            <a:r>
              <a:rPr sz="971" b="1" i="1" spc="-9" dirty="0">
                <a:latin typeface="Calibri"/>
                <a:cs typeface="Calibri"/>
              </a:rPr>
              <a:t> </a:t>
            </a:r>
            <a:r>
              <a:rPr sz="971" b="1" i="1" dirty="0">
                <a:latin typeface="Calibri"/>
                <a:cs typeface="Calibri"/>
              </a:rPr>
              <a:t>Y</a:t>
            </a:r>
            <a:r>
              <a:rPr sz="971" b="1" i="1" spc="-9" dirty="0">
                <a:latin typeface="Calibri"/>
                <a:cs typeface="Calibri"/>
              </a:rPr>
              <a:t>o</a:t>
            </a:r>
            <a:r>
              <a:rPr sz="971" b="1" i="1" dirty="0">
                <a:latin typeface="Calibri"/>
                <a:cs typeface="Calibri"/>
              </a:rPr>
              <a:t>ur</a:t>
            </a:r>
            <a:r>
              <a:rPr sz="971" b="1" i="1" spc="-4" dirty="0">
                <a:latin typeface="Calibri"/>
                <a:cs typeface="Calibri"/>
              </a:rPr>
              <a:t> </a:t>
            </a:r>
            <a:r>
              <a:rPr sz="971" b="1" i="1" spc="-9" dirty="0">
                <a:latin typeface="Calibri"/>
                <a:cs typeface="Calibri"/>
              </a:rPr>
              <a:t>M</a:t>
            </a:r>
            <a:r>
              <a:rPr sz="971" b="1" i="1" dirty="0">
                <a:latin typeface="Calibri"/>
                <a:cs typeface="Calibri"/>
              </a:rPr>
              <a:t>e</a:t>
            </a:r>
            <a:r>
              <a:rPr sz="971" b="1" i="1" spc="-18" dirty="0">
                <a:latin typeface="Calibri"/>
                <a:cs typeface="Calibri"/>
              </a:rPr>
              <a:t>t</a:t>
            </a:r>
            <a:r>
              <a:rPr sz="971" b="1" i="1" dirty="0">
                <a:latin typeface="Calibri"/>
                <a:cs typeface="Calibri"/>
              </a:rPr>
              <a:t>a</a:t>
            </a:r>
            <a:r>
              <a:rPr sz="971" b="1" i="1" spc="-9" dirty="0">
                <a:latin typeface="Calibri"/>
                <a:cs typeface="Calibri"/>
              </a:rPr>
              <a:t>bo</a:t>
            </a:r>
            <a:r>
              <a:rPr sz="971" b="1" i="1" dirty="0">
                <a:latin typeface="Calibri"/>
                <a:cs typeface="Calibri"/>
              </a:rPr>
              <a:t>li</a:t>
            </a:r>
            <a:r>
              <a:rPr sz="971" b="1" i="1" spc="-4" dirty="0">
                <a:latin typeface="Calibri"/>
                <a:cs typeface="Calibri"/>
              </a:rPr>
              <a:t>s</a:t>
            </a:r>
            <a:r>
              <a:rPr sz="971" b="1" i="1" dirty="0">
                <a:latin typeface="Calibri"/>
                <a:cs typeface="Calibri"/>
              </a:rPr>
              <a:t>m:</a:t>
            </a:r>
            <a:endParaRPr sz="971">
              <a:latin typeface="Calibri"/>
              <a:cs typeface="Calibri"/>
            </a:endParaRPr>
          </a:p>
        </p:txBody>
      </p:sp>
      <p:sp>
        <p:nvSpPr>
          <p:cNvPr id="15" name="object 15"/>
          <p:cNvSpPr/>
          <p:nvPr/>
        </p:nvSpPr>
        <p:spPr>
          <a:xfrm>
            <a:off x="6840294" y="1619250"/>
            <a:ext cx="1313890" cy="0"/>
          </a:xfrm>
          <a:custGeom>
            <a:avLst/>
            <a:gdLst/>
            <a:ahLst/>
            <a:cxnLst/>
            <a:rect l="l" t="t" r="r" b="b"/>
            <a:pathLst>
              <a:path w="1489075">
                <a:moveTo>
                  <a:pt x="0" y="0"/>
                </a:moveTo>
                <a:lnTo>
                  <a:pt x="1488948" y="0"/>
                </a:lnTo>
              </a:path>
            </a:pathLst>
          </a:custGeom>
          <a:ln w="13462">
            <a:solidFill>
              <a:srgbClr val="000000"/>
            </a:solidFill>
          </a:ln>
        </p:spPr>
        <p:txBody>
          <a:bodyPr wrap="square" lIns="0" tIns="0" rIns="0" bIns="0" rtlCol="0"/>
          <a:lstStyle/>
          <a:p>
            <a:endParaRPr sz="1588"/>
          </a:p>
        </p:txBody>
      </p:sp>
      <p:sp>
        <p:nvSpPr>
          <p:cNvPr id="16" name="object 16"/>
          <p:cNvSpPr txBox="1"/>
          <p:nvPr/>
        </p:nvSpPr>
        <p:spPr>
          <a:xfrm>
            <a:off x="6398446" y="1746347"/>
            <a:ext cx="2198034" cy="1291123"/>
          </a:xfrm>
          <a:prstGeom prst="rect">
            <a:avLst/>
          </a:prstGeom>
        </p:spPr>
        <p:txBody>
          <a:bodyPr vert="horz" wrap="square" lIns="0" tIns="0" rIns="0" bIns="0" rtlCol="0">
            <a:spAutoFit/>
          </a:bodyPr>
          <a:lstStyle/>
          <a:p>
            <a:pPr marL="11206" marR="4483" algn="ctr">
              <a:lnSpc>
                <a:spcPct val="120900"/>
              </a:lnSpc>
            </a:pPr>
            <a:r>
              <a:rPr sz="971" spc="-9" dirty="0">
                <a:latin typeface="Calibri"/>
                <a:cs typeface="Calibri"/>
              </a:rPr>
              <a:t>H</a:t>
            </a:r>
            <a:r>
              <a:rPr sz="971" dirty="0">
                <a:latin typeface="Calibri"/>
                <a:cs typeface="Calibri"/>
              </a:rPr>
              <a:t>ow</a:t>
            </a:r>
            <a:r>
              <a:rPr sz="971" spc="-9" dirty="0">
                <a:latin typeface="Calibri"/>
                <a:cs typeface="Calibri"/>
              </a:rPr>
              <a:t> </a:t>
            </a:r>
            <a:r>
              <a:rPr sz="971" dirty="0">
                <a:latin typeface="Calibri"/>
                <a:cs typeface="Calibri"/>
              </a:rPr>
              <a:t>to</a:t>
            </a:r>
            <a:r>
              <a:rPr sz="971" spc="-4" dirty="0">
                <a:latin typeface="Calibri"/>
                <a:cs typeface="Calibri"/>
              </a:rPr>
              <a:t> </a:t>
            </a:r>
            <a:r>
              <a:rPr sz="971" dirty="0">
                <a:latin typeface="Calibri"/>
                <a:cs typeface="Calibri"/>
              </a:rPr>
              <a:t>i</a:t>
            </a:r>
            <a:r>
              <a:rPr sz="971" spc="-9" dirty="0">
                <a:latin typeface="Calibri"/>
                <a:cs typeface="Calibri"/>
              </a:rPr>
              <a:t>n</a:t>
            </a:r>
            <a:r>
              <a:rPr sz="971" dirty="0">
                <a:latin typeface="Calibri"/>
                <a:cs typeface="Calibri"/>
              </a:rPr>
              <a:t>crea</a:t>
            </a:r>
            <a:r>
              <a:rPr sz="971" spc="-18" dirty="0">
                <a:latin typeface="Calibri"/>
                <a:cs typeface="Calibri"/>
              </a:rPr>
              <a:t>s</a:t>
            </a:r>
            <a:r>
              <a:rPr sz="971" dirty="0">
                <a:latin typeface="Calibri"/>
                <a:cs typeface="Calibri"/>
              </a:rPr>
              <a:t>e </a:t>
            </a:r>
            <a:r>
              <a:rPr sz="971" spc="-9" dirty="0">
                <a:latin typeface="Calibri"/>
                <a:cs typeface="Calibri"/>
              </a:rPr>
              <a:t>y</a:t>
            </a:r>
            <a:r>
              <a:rPr sz="971" dirty="0">
                <a:latin typeface="Calibri"/>
                <a:cs typeface="Calibri"/>
              </a:rPr>
              <a:t>o</a:t>
            </a:r>
            <a:r>
              <a:rPr sz="971" spc="-4" dirty="0">
                <a:latin typeface="Calibri"/>
                <a:cs typeface="Calibri"/>
              </a:rPr>
              <a:t>u</a:t>
            </a:r>
            <a:r>
              <a:rPr sz="971" dirty="0">
                <a:latin typeface="Calibri"/>
                <a:cs typeface="Calibri"/>
              </a:rPr>
              <a:t>r</a:t>
            </a:r>
            <a:r>
              <a:rPr sz="971" spc="-13" dirty="0">
                <a:latin typeface="Calibri"/>
                <a:cs typeface="Calibri"/>
              </a:rPr>
              <a:t> </a:t>
            </a:r>
            <a:r>
              <a:rPr sz="971" dirty="0">
                <a:latin typeface="Calibri"/>
                <a:cs typeface="Calibri"/>
              </a:rPr>
              <a:t>m</a:t>
            </a:r>
            <a:r>
              <a:rPr sz="971" spc="-13" dirty="0">
                <a:latin typeface="Calibri"/>
                <a:cs typeface="Calibri"/>
              </a:rPr>
              <a:t>e</a:t>
            </a:r>
            <a:r>
              <a:rPr sz="971" dirty="0">
                <a:latin typeface="Calibri"/>
                <a:cs typeface="Calibri"/>
              </a:rPr>
              <a:t>t</a:t>
            </a:r>
            <a:r>
              <a:rPr sz="971" spc="-13" dirty="0">
                <a:latin typeface="Calibri"/>
                <a:cs typeface="Calibri"/>
              </a:rPr>
              <a:t>a</a:t>
            </a:r>
            <a:r>
              <a:rPr sz="971" spc="-4" dirty="0">
                <a:latin typeface="Calibri"/>
                <a:cs typeface="Calibri"/>
              </a:rPr>
              <a:t>b</a:t>
            </a:r>
            <a:r>
              <a:rPr sz="971" dirty="0">
                <a:latin typeface="Calibri"/>
                <a:cs typeface="Calibri"/>
              </a:rPr>
              <a:t>ol</a:t>
            </a:r>
            <a:r>
              <a:rPr sz="971" spc="-4" dirty="0">
                <a:latin typeface="Calibri"/>
                <a:cs typeface="Calibri"/>
              </a:rPr>
              <a:t>i</a:t>
            </a:r>
            <a:r>
              <a:rPr sz="971" dirty="0">
                <a:latin typeface="Calibri"/>
                <a:cs typeface="Calibri"/>
              </a:rPr>
              <a:t>sm</a:t>
            </a:r>
            <a:r>
              <a:rPr sz="971" spc="-9" dirty="0">
                <a:latin typeface="Calibri"/>
                <a:cs typeface="Calibri"/>
              </a:rPr>
              <a:t> </a:t>
            </a:r>
            <a:r>
              <a:rPr sz="971" dirty="0">
                <a:latin typeface="Calibri"/>
                <a:cs typeface="Calibri"/>
              </a:rPr>
              <a:t>u</a:t>
            </a:r>
            <a:r>
              <a:rPr sz="971" spc="-4" dirty="0">
                <a:latin typeface="Calibri"/>
                <a:cs typeface="Calibri"/>
              </a:rPr>
              <a:t>s</a:t>
            </a:r>
            <a:r>
              <a:rPr sz="971" dirty="0">
                <a:latin typeface="Calibri"/>
                <a:cs typeface="Calibri"/>
              </a:rPr>
              <a:t>i</a:t>
            </a:r>
            <a:r>
              <a:rPr sz="971" spc="-9" dirty="0">
                <a:latin typeface="Calibri"/>
                <a:cs typeface="Calibri"/>
              </a:rPr>
              <a:t>n</a:t>
            </a:r>
            <a:r>
              <a:rPr sz="971" dirty="0">
                <a:latin typeface="Calibri"/>
                <a:cs typeface="Calibri"/>
              </a:rPr>
              <a:t>g</a:t>
            </a:r>
            <a:r>
              <a:rPr sz="971" spc="-4" dirty="0">
                <a:latin typeface="Calibri"/>
                <a:cs typeface="Calibri"/>
              </a:rPr>
              <a:t> </a:t>
            </a:r>
            <a:r>
              <a:rPr sz="971" dirty="0">
                <a:latin typeface="Calibri"/>
                <a:cs typeface="Calibri"/>
              </a:rPr>
              <a:t>the me</a:t>
            </a:r>
            <a:r>
              <a:rPr sz="971" spc="-9" dirty="0">
                <a:latin typeface="Calibri"/>
                <a:cs typeface="Calibri"/>
              </a:rPr>
              <a:t>t</a:t>
            </a:r>
            <a:r>
              <a:rPr sz="971" dirty="0">
                <a:latin typeface="Calibri"/>
                <a:cs typeface="Calibri"/>
              </a:rPr>
              <a:t>a</a:t>
            </a:r>
            <a:r>
              <a:rPr sz="971" spc="-9" dirty="0">
                <a:latin typeface="Calibri"/>
                <a:cs typeface="Calibri"/>
              </a:rPr>
              <a:t>b</a:t>
            </a:r>
            <a:r>
              <a:rPr sz="971" dirty="0">
                <a:latin typeface="Calibri"/>
                <a:cs typeface="Calibri"/>
              </a:rPr>
              <a:t>ol</a:t>
            </a:r>
            <a:r>
              <a:rPr sz="971" spc="-4" dirty="0">
                <a:latin typeface="Calibri"/>
                <a:cs typeface="Calibri"/>
              </a:rPr>
              <a:t>i</a:t>
            </a:r>
            <a:r>
              <a:rPr sz="971" dirty="0">
                <a:latin typeface="Calibri"/>
                <a:cs typeface="Calibri"/>
              </a:rPr>
              <a:t>c</a:t>
            </a:r>
            <a:r>
              <a:rPr sz="971" spc="-9" dirty="0">
                <a:latin typeface="Calibri"/>
                <a:cs typeface="Calibri"/>
              </a:rPr>
              <a:t> </a:t>
            </a:r>
            <a:r>
              <a:rPr sz="971" dirty="0">
                <a:latin typeface="Calibri"/>
                <a:cs typeface="Calibri"/>
              </a:rPr>
              <a:t>te</a:t>
            </a:r>
            <a:r>
              <a:rPr sz="971" spc="-9" dirty="0">
                <a:latin typeface="Calibri"/>
                <a:cs typeface="Calibri"/>
              </a:rPr>
              <a:t>s</a:t>
            </a:r>
            <a:r>
              <a:rPr sz="971" dirty="0">
                <a:latin typeface="Calibri"/>
                <a:cs typeface="Calibri"/>
              </a:rPr>
              <a:t>t resu</a:t>
            </a:r>
            <a:r>
              <a:rPr sz="971" spc="-18" dirty="0">
                <a:latin typeface="Calibri"/>
                <a:cs typeface="Calibri"/>
              </a:rPr>
              <a:t>l</a:t>
            </a:r>
            <a:r>
              <a:rPr sz="971" dirty="0">
                <a:latin typeface="Calibri"/>
                <a:cs typeface="Calibri"/>
              </a:rPr>
              <a:t>ts</a:t>
            </a:r>
            <a:endParaRPr sz="971">
              <a:latin typeface="Calibri"/>
              <a:cs typeface="Calibri"/>
            </a:endParaRPr>
          </a:p>
          <a:p>
            <a:pPr marL="28016" algn="ctr">
              <a:spcBef>
                <a:spcPts val="772"/>
              </a:spcBef>
            </a:pPr>
            <a:r>
              <a:rPr sz="971" b="1" i="1" u="heavy" spc="-221" dirty="0">
                <a:latin typeface="Calibri"/>
                <a:cs typeface="Calibri"/>
              </a:rPr>
              <a:t> </a:t>
            </a:r>
            <a:r>
              <a:rPr sz="971" b="1" i="1" u="heavy" dirty="0">
                <a:latin typeface="Calibri"/>
                <a:cs typeface="Calibri"/>
              </a:rPr>
              <a:t>H</a:t>
            </a:r>
            <a:r>
              <a:rPr sz="971" b="1" i="1" u="heavy" spc="-9" dirty="0">
                <a:latin typeface="Calibri"/>
                <a:cs typeface="Calibri"/>
              </a:rPr>
              <a:t>e</a:t>
            </a:r>
            <a:r>
              <a:rPr sz="971" b="1" i="1" u="heavy" dirty="0">
                <a:latin typeface="Calibri"/>
                <a:cs typeface="Calibri"/>
              </a:rPr>
              <a:t>a</a:t>
            </a:r>
            <a:r>
              <a:rPr sz="971" b="1" i="1" u="heavy" spc="-221" dirty="0">
                <a:latin typeface="Calibri"/>
                <a:cs typeface="Calibri"/>
              </a:rPr>
              <a:t> </a:t>
            </a:r>
            <a:r>
              <a:rPr sz="971" b="1" i="1" u="heavy" dirty="0">
                <a:latin typeface="Calibri"/>
                <a:cs typeface="Calibri"/>
              </a:rPr>
              <a:t>l</a:t>
            </a:r>
            <a:r>
              <a:rPr sz="971" b="1" i="1" u="heavy" spc="-221" dirty="0">
                <a:latin typeface="Calibri"/>
                <a:cs typeface="Calibri"/>
              </a:rPr>
              <a:t> </a:t>
            </a:r>
            <a:r>
              <a:rPr sz="971" b="1" i="1" u="heavy" spc="-13" dirty="0">
                <a:latin typeface="Calibri"/>
                <a:cs typeface="Calibri"/>
              </a:rPr>
              <a:t>t</a:t>
            </a:r>
            <a:r>
              <a:rPr sz="971" b="1" i="1" u="heavy" dirty="0">
                <a:latin typeface="Calibri"/>
                <a:cs typeface="Calibri"/>
              </a:rPr>
              <a:t>h</a:t>
            </a:r>
            <a:r>
              <a:rPr sz="971" b="1" i="1" u="heavy" spc="-221" dirty="0">
                <a:latin typeface="Calibri"/>
                <a:cs typeface="Calibri"/>
              </a:rPr>
              <a:t> </a:t>
            </a:r>
            <a:r>
              <a:rPr sz="971" b="1" i="1" u="heavy" dirty="0">
                <a:latin typeface="Calibri"/>
                <a:cs typeface="Calibri"/>
              </a:rPr>
              <a:t>y</a:t>
            </a:r>
            <a:r>
              <a:rPr sz="971" b="1" i="1" u="heavy" spc="-4" dirty="0">
                <a:latin typeface="Calibri"/>
                <a:cs typeface="Calibri"/>
              </a:rPr>
              <a:t> </a:t>
            </a:r>
            <a:r>
              <a:rPr sz="971" b="1" i="1" u="heavy" spc="-9" dirty="0">
                <a:latin typeface="Calibri"/>
                <a:cs typeface="Calibri"/>
              </a:rPr>
              <a:t>M</a:t>
            </a:r>
            <a:r>
              <a:rPr sz="971" b="1" i="1" u="heavy" spc="-18" dirty="0">
                <a:latin typeface="Calibri"/>
                <a:cs typeface="Calibri"/>
              </a:rPr>
              <a:t>e</a:t>
            </a:r>
            <a:r>
              <a:rPr sz="971" b="1" i="1" u="heavy" dirty="0">
                <a:latin typeface="Calibri"/>
                <a:cs typeface="Calibri"/>
              </a:rPr>
              <a:t>a</a:t>
            </a:r>
            <a:r>
              <a:rPr sz="971" b="1" i="1" u="heavy" spc="-221" dirty="0">
                <a:latin typeface="Calibri"/>
                <a:cs typeface="Calibri"/>
              </a:rPr>
              <a:t> </a:t>
            </a:r>
            <a:r>
              <a:rPr sz="971" b="1" i="1" u="heavy" dirty="0">
                <a:latin typeface="Calibri"/>
                <a:cs typeface="Calibri"/>
              </a:rPr>
              <a:t>l</a:t>
            </a:r>
            <a:r>
              <a:rPr sz="971" b="1" i="1" u="heavy" spc="-221" dirty="0">
                <a:latin typeface="Calibri"/>
                <a:cs typeface="Calibri"/>
              </a:rPr>
              <a:t> </a:t>
            </a:r>
            <a:r>
              <a:rPr sz="971" b="1" i="1" u="heavy" dirty="0">
                <a:latin typeface="Calibri"/>
                <a:cs typeface="Calibri"/>
              </a:rPr>
              <a:t>s</a:t>
            </a:r>
            <a:r>
              <a:rPr sz="971" b="1" i="1" u="heavy" spc="-13" dirty="0">
                <a:latin typeface="Calibri"/>
                <a:cs typeface="Calibri"/>
              </a:rPr>
              <a:t> </a:t>
            </a:r>
            <a:r>
              <a:rPr sz="971" b="1" i="1" u="heavy" spc="-9" dirty="0">
                <a:latin typeface="Calibri"/>
                <a:cs typeface="Calibri"/>
              </a:rPr>
              <a:t>i</a:t>
            </a:r>
            <a:r>
              <a:rPr sz="971" b="1" i="1" u="heavy" dirty="0">
                <a:latin typeface="Calibri"/>
                <a:cs typeface="Calibri"/>
              </a:rPr>
              <a:t>n </a:t>
            </a:r>
            <a:r>
              <a:rPr sz="971" b="1" i="1" u="heavy" spc="-9" dirty="0">
                <a:latin typeface="Calibri"/>
                <a:cs typeface="Calibri"/>
              </a:rPr>
              <a:t>Mi</a:t>
            </a:r>
            <a:r>
              <a:rPr sz="971" b="1" i="1" u="heavy" dirty="0">
                <a:latin typeface="Calibri"/>
                <a:cs typeface="Calibri"/>
              </a:rPr>
              <a:t>n</a:t>
            </a:r>
            <a:r>
              <a:rPr sz="971" b="1" i="1" u="heavy" spc="-221" dirty="0">
                <a:latin typeface="Calibri"/>
                <a:cs typeface="Calibri"/>
              </a:rPr>
              <a:t> </a:t>
            </a:r>
            <a:r>
              <a:rPr sz="971" b="1" i="1" u="heavy" spc="-9" dirty="0">
                <a:latin typeface="Calibri"/>
                <a:cs typeface="Calibri"/>
              </a:rPr>
              <a:t>u</a:t>
            </a:r>
            <a:r>
              <a:rPr sz="971" b="1" i="1" u="heavy" dirty="0">
                <a:latin typeface="Calibri"/>
                <a:cs typeface="Calibri"/>
              </a:rPr>
              <a:t>te</a:t>
            </a:r>
            <a:r>
              <a:rPr sz="971" b="1" i="1" u="heavy" spc="-9" dirty="0">
                <a:latin typeface="Calibri"/>
                <a:cs typeface="Calibri"/>
              </a:rPr>
              <a:t>s</a:t>
            </a:r>
            <a:r>
              <a:rPr sz="971" b="1" i="1" u="heavy" dirty="0">
                <a:latin typeface="Calibri"/>
                <a:cs typeface="Calibri"/>
              </a:rPr>
              <a:t>: </a:t>
            </a:r>
            <a:endParaRPr sz="971">
              <a:latin typeface="Calibri"/>
              <a:cs typeface="Calibri"/>
            </a:endParaRPr>
          </a:p>
          <a:p>
            <a:pPr marL="28576" marR="21853" algn="ctr">
              <a:lnSpc>
                <a:spcPct val="120900"/>
              </a:lnSpc>
              <a:spcBef>
                <a:spcPts val="529"/>
              </a:spcBef>
            </a:pPr>
            <a:r>
              <a:rPr sz="971" dirty="0">
                <a:latin typeface="Calibri"/>
                <a:cs typeface="Calibri"/>
              </a:rPr>
              <a:t>Reci</a:t>
            </a:r>
            <a:r>
              <a:rPr sz="971" spc="-9" dirty="0">
                <a:latin typeface="Calibri"/>
                <a:cs typeface="Calibri"/>
              </a:rPr>
              <a:t>p</a:t>
            </a:r>
            <a:r>
              <a:rPr sz="971" dirty="0">
                <a:latin typeface="Calibri"/>
                <a:cs typeface="Calibri"/>
              </a:rPr>
              <a:t>e a</a:t>
            </a:r>
            <a:r>
              <a:rPr sz="971" spc="-4" dirty="0">
                <a:latin typeface="Calibri"/>
                <a:cs typeface="Calibri"/>
              </a:rPr>
              <a:t>n</a:t>
            </a:r>
            <a:r>
              <a:rPr sz="971" dirty="0">
                <a:latin typeface="Calibri"/>
                <a:cs typeface="Calibri"/>
              </a:rPr>
              <a:t>d</a:t>
            </a:r>
            <a:r>
              <a:rPr sz="971" spc="-4" dirty="0">
                <a:latin typeface="Calibri"/>
                <a:cs typeface="Calibri"/>
              </a:rPr>
              <a:t> </a:t>
            </a:r>
            <a:r>
              <a:rPr sz="971" dirty="0">
                <a:latin typeface="Calibri"/>
                <a:cs typeface="Calibri"/>
              </a:rPr>
              <a:t>p</a:t>
            </a:r>
            <a:r>
              <a:rPr sz="971" spc="-4" dirty="0">
                <a:latin typeface="Calibri"/>
                <a:cs typeface="Calibri"/>
              </a:rPr>
              <a:t>an</a:t>
            </a:r>
            <a:r>
              <a:rPr sz="971" dirty="0">
                <a:latin typeface="Calibri"/>
                <a:cs typeface="Calibri"/>
              </a:rPr>
              <a:t>t</a:t>
            </a:r>
            <a:r>
              <a:rPr sz="971" spc="-13" dirty="0">
                <a:latin typeface="Calibri"/>
                <a:cs typeface="Calibri"/>
              </a:rPr>
              <a:t>r</a:t>
            </a:r>
            <a:r>
              <a:rPr sz="971" dirty="0">
                <a:latin typeface="Calibri"/>
                <a:cs typeface="Calibri"/>
              </a:rPr>
              <a:t>y i</a:t>
            </a:r>
            <a:r>
              <a:rPr sz="971" spc="-13" dirty="0">
                <a:latin typeface="Calibri"/>
                <a:cs typeface="Calibri"/>
              </a:rPr>
              <a:t>te</a:t>
            </a:r>
            <a:r>
              <a:rPr sz="971" dirty="0">
                <a:latin typeface="Calibri"/>
                <a:cs typeface="Calibri"/>
              </a:rPr>
              <a:t>m i</a:t>
            </a:r>
            <a:r>
              <a:rPr sz="971" spc="-9" dirty="0">
                <a:latin typeface="Calibri"/>
                <a:cs typeface="Calibri"/>
              </a:rPr>
              <a:t>d</a:t>
            </a:r>
            <a:r>
              <a:rPr sz="971" spc="-13" dirty="0">
                <a:latin typeface="Calibri"/>
                <a:cs typeface="Calibri"/>
              </a:rPr>
              <a:t>e</a:t>
            </a:r>
            <a:r>
              <a:rPr sz="971" dirty="0">
                <a:latin typeface="Calibri"/>
                <a:cs typeface="Calibri"/>
              </a:rPr>
              <a:t>as for</a:t>
            </a:r>
            <a:r>
              <a:rPr sz="971" spc="-9" dirty="0">
                <a:latin typeface="Calibri"/>
                <a:cs typeface="Calibri"/>
              </a:rPr>
              <a:t> </a:t>
            </a:r>
            <a:r>
              <a:rPr sz="971" dirty="0">
                <a:latin typeface="Calibri"/>
                <a:cs typeface="Calibri"/>
              </a:rPr>
              <a:t>q</a:t>
            </a:r>
            <a:r>
              <a:rPr sz="971" spc="-9" dirty="0">
                <a:latin typeface="Calibri"/>
                <a:cs typeface="Calibri"/>
              </a:rPr>
              <a:t>u</a:t>
            </a:r>
            <a:r>
              <a:rPr sz="971" dirty="0">
                <a:latin typeface="Calibri"/>
                <a:cs typeface="Calibri"/>
              </a:rPr>
              <a:t>ick a</a:t>
            </a:r>
            <a:r>
              <a:rPr sz="971" spc="-9" dirty="0">
                <a:latin typeface="Calibri"/>
                <a:cs typeface="Calibri"/>
              </a:rPr>
              <a:t>n</a:t>
            </a:r>
            <a:r>
              <a:rPr sz="971" dirty="0">
                <a:latin typeface="Calibri"/>
                <a:cs typeface="Calibri"/>
              </a:rPr>
              <a:t>d </a:t>
            </a:r>
            <a:r>
              <a:rPr sz="971" spc="-4" dirty="0">
                <a:latin typeface="Calibri"/>
                <a:cs typeface="Calibri"/>
              </a:rPr>
              <a:t>h</a:t>
            </a:r>
            <a:r>
              <a:rPr sz="971" dirty="0">
                <a:latin typeface="Calibri"/>
                <a:cs typeface="Calibri"/>
              </a:rPr>
              <a:t>ea</a:t>
            </a:r>
            <a:r>
              <a:rPr sz="971" spc="-4" dirty="0">
                <a:latin typeface="Calibri"/>
                <a:cs typeface="Calibri"/>
              </a:rPr>
              <a:t>l</a:t>
            </a:r>
            <a:r>
              <a:rPr sz="971" dirty="0">
                <a:latin typeface="Calibri"/>
                <a:cs typeface="Calibri"/>
              </a:rPr>
              <a:t>t</a:t>
            </a:r>
            <a:r>
              <a:rPr sz="971" spc="-4" dirty="0">
                <a:latin typeface="Calibri"/>
                <a:cs typeface="Calibri"/>
              </a:rPr>
              <a:t>h</a:t>
            </a:r>
            <a:r>
              <a:rPr sz="971" dirty="0">
                <a:latin typeface="Calibri"/>
                <a:cs typeface="Calibri"/>
              </a:rPr>
              <a:t>y</a:t>
            </a:r>
            <a:r>
              <a:rPr sz="971" spc="-9" dirty="0">
                <a:latin typeface="Calibri"/>
                <a:cs typeface="Calibri"/>
              </a:rPr>
              <a:t> </a:t>
            </a:r>
            <a:r>
              <a:rPr sz="971" dirty="0">
                <a:latin typeface="Calibri"/>
                <a:cs typeface="Calibri"/>
              </a:rPr>
              <a:t>mea</a:t>
            </a:r>
            <a:r>
              <a:rPr sz="971" spc="-18" dirty="0">
                <a:latin typeface="Calibri"/>
                <a:cs typeface="Calibri"/>
              </a:rPr>
              <a:t>l</a:t>
            </a:r>
            <a:r>
              <a:rPr sz="971" dirty="0">
                <a:latin typeface="Calibri"/>
                <a:cs typeface="Calibri"/>
              </a:rPr>
              <a:t>s at </a:t>
            </a:r>
            <a:r>
              <a:rPr sz="971" spc="-13" dirty="0">
                <a:latin typeface="Calibri"/>
                <a:cs typeface="Calibri"/>
              </a:rPr>
              <a:t>h</a:t>
            </a:r>
            <a:r>
              <a:rPr sz="971" spc="-9" dirty="0">
                <a:latin typeface="Calibri"/>
                <a:cs typeface="Calibri"/>
              </a:rPr>
              <a:t>o</a:t>
            </a:r>
            <a:r>
              <a:rPr sz="971" dirty="0">
                <a:latin typeface="Calibri"/>
                <a:cs typeface="Calibri"/>
              </a:rPr>
              <a:t>me</a:t>
            </a:r>
            <a:endParaRPr sz="971">
              <a:latin typeface="Calibri"/>
              <a:cs typeface="Calibri"/>
            </a:endParaRPr>
          </a:p>
          <a:p>
            <a:pPr algn="ctr">
              <a:spcBef>
                <a:spcPts val="772"/>
              </a:spcBef>
            </a:pPr>
            <a:r>
              <a:rPr sz="971" b="1" i="1" dirty="0">
                <a:latin typeface="Calibri"/>
                <a:cs typeface="Calibri"/>
              </a:rPr>
              <a:t>D</a:t>
            </a:r>
            <a:r>
              <a:rPr sz="971" b="1" i="1" spc="-4" dirty="0">
                <a:latin typeface="Calibri"/>
                <a:cs typeface="Calibri"/>
              </a:rPr>
              <a:t>e</a:t>
            </a:r>
            <a:r>
              <a:rPr sz="971" b="1" i="1" dirty="0">
                <a:latin typeface="Calibri"/>
                <a:cs typeface="Calibri"/>
              </a:rPr>
              <a:t>a</a:t>
            </a:r>
            <a:r>
              <a:rPr sz="971" b="1" i="1" spc="-9" dirty="0">
                <a:latin typeface="Calibri"/>
                <a:cs typeface="Calibri"/>
              </a:rPr>
              <a:t>l</a:t>
            </a:r>
            <a:r>
              <a:rPr sz="971" b="1" i="1" dirty="0">
                <a:latin typeface="Calibri"/>
                <a:cs typeface="Calibri"/>
              </a:rPr>
              <a:t>i</a:t>
            </a:r>
            <a:r>
              <a:rPr sz="971" b="1" i="1" spc="-9" dirty="0">
                <a:latin typeface="Calibri"/>
                <a:cs typeface="Calibri"/>
              </a:rPr>
              <a:t>n</a:t>
            </a:r>
            <a:r>
              <a:rPr sz="971" b="1" i="1" dirty="0">
                <a:latin typeface="Calibri"/>
                <a:cs typeface="Calibri"/>
              </a:rPr>
              <a:t>g</a:t>
            </a:r>
            <a:r>
              <a:rPr sz="971" b="1" i="1" spc="-9" dirty="0">
                <a:latin typeface="Calibri"/>
                <a:cs typeface="Calibri"/>
              </a:rPr>
              <a:t> </a:t>
            </a:r>
            <a:r>
              <a:rPr sz="971" b="1" i="1" dirty="0">
                <a:latin typeface="Calibri"/>
                <a:cs typeface="Calibri"/>
              </a:rPr>
              <a:t>w</a:t>
            </a:r>
            <a:r>
              <a:rPr sz="971" b="1" i="1" spc="-9" dirty="0">
                <a:latin typeface="Calibri"/>
                <a:cs typeface="Calibri"/>
              </a:rPr>
              <a:t>i</a:t>
            </a:r>
            <a:r>
              <a:rPr sz="971" b="1" i="1" dirty="0">
                <a:latin typeface="Calibri"/>
                <a:cs typeface="Calibri"/>
              </a:rPr>
              <a:t>th</a:t>
            </a:r>
            <a:r>
              <a:rPr sz="971" b="1" i="1" spc="-9" dirty="0">
                <a:latin typeface="Calibri"/>
                <a:cs typeface="Calibri"/>
              </a:rPr>
              <a:t> </a:t>
            </a:r>
            <a:r>
              <a:rPr sz="971" b="1" i="1" dirty="0">
                <a:latin typeface="Calibri"/>
                <a:cs typeface="Calibri"/>
              </a:rPr>
              <a:t>Life</a:t>
            </a:r>
            <a:r>
              <a:rPr sz="971" b="1" i="1" spc="-18" dirty="0">
                <a:latin typeface="Calibri"/>
                <a:cs typeface="Calibri"/>
              </a:rPr>
              <a:t> </a:t>
            </a:r>
            <a:r>
              <a:rPr sz="971" b="1" i="1" spc="-9" dirty="0">
                <a:latin typeface="Calibri"/>
                <a:cs typeface="Calibri"/>
              </a:rPr>
              <a:t>C</a:t>
            </a:r>
            <a:r>
              <a:rPr sz="971" b="1" i="1" dirty="0">
                <a:latin typeface="Calibri"/>
                <a:cs typeface="Calibri"/>
              </a:rPr>
              <a:t>h</a:t>
            </a:r>
            <a:r>
              <a:rPr sz="971" b="1" i="1" spc="-9" dirty="0">
                <a:latin typeface="Calibri"/>
                <a:cs typeface="Calibri"/>
              </a:rPr>
              <a:t>an</a:t>
            </a:r>
            <a:r>
              <a:rPr sz="971" b="1" i="1" dirty="0">
                <a:latin typeface="Calibri"/>
                <a:cs typeface="Calibri"/>
              </a:rPr>
              <a:t>g</a:t>
            </a:r>
            <a:r>
              <a:rPr sz="971" b="1" i="1" spc="-9" dirty="0">
                <a:latin typeface="Calibri"/>
                <a:cs typeface="Calibri"/>
              </a:rPr>
              <a:t>i</a:t>
            </a:r>
            <a:r>
              <a:rPr sz="971" b="1" i="1" dirty="0">
                <a:latin typeface="Calibri"/>
                <a:cs typeface="Calibri"/>
              </a:rPr>
              <a:t>ng</a:t>
            </a:r>
            <a:r>
              <a:rPr sz="971" b="1" i="1" spc="-9" dirty="0">
                <a:latin typeface="Calibri"/>
                <a:cs typeface="Calibri"/>
              </a:rPr>
              <a:t> </a:t>
            </a:r>
            <a:r>
              <a:rPr sz="971" b="1" i="1" dirty="0">
                <a:latin typeface="Calibri"/>
                <a:cs typeface="Calibri"/>
              </a:rPr>
              <a:t>Ev</a:t>
            </a:r>
            <a:r>
              <a:rPr sz="971" b="1" i="1" spc="-4" dirty="0">
                <a:latin typeface="Calibri"/>
                <a:cs typeface="Calibri"/>
              </a:rPr>
              <a:t>e</a:t>
            </a:r>
            <a:r>
              <a:rPr sz="971" b="1" i="1" dirty="0">
                <a:latin typeface="Calibri"/>
                <a:cs typeface="Calibri"/>
              </a:rPr>
              <a:t>nt</a:t>
            </a:r>
            <a:r>
              <a:rPr sz="971" b="1" i="1" spc="-4" dirty="0">
                <a:latin typeface="Calibri"/>
                <a:cs typeface="Calibri"/>
              </a:rPr>
              <a:t>s</a:t>
            </a:r>
            <a:r>
              <a:rPr sz="971" b="1" i="1" dirty="0">
                <a:latin typeface="Calibri"/>
                <a:cs typeface="Calibri"/>
              </a:rPr>
              <a:t>:</a:t>
            </a:r>
            <a:endParaRPr sz="971">
              <a:latin typeface="Calibri"/>
              <a:cs typeface="Calibri"/>
            </a:endParaRPr>
          </a:p>
        </p:txBody>
      </p:sp>
      <p:sp>
        <p:nvSpPr>
          <p:cNvPr id="17" name="object 17"/>
          <p:cNvSpPr/>
          <p:nvPr/>
        </p:nvSpPr>
        <p:spPr>
          <a:xfrm>
            <a:off x="6611358" y="2962947"/>
            <a:ext cx="1771650" cy="0"/>
          </a:xfrm>
          <a:custGeom>
            <a:avLst/>
            <a:gdLst/>
            <a:ahLst/>
            <a:cxnLst/>
            <a:rect l="l" t="t" r="r" b="b"/>
            <a:pathLst>
              <a:path w="2007870">
                <a:moveTo>
                  <a:pt x="0" y="0"/>
                </a:moveTo>
                <a:lnTo>
                  <a:pt x="2007361" y="0"/>
                </a:lnTo>
              </a:path>
            </a:pathLst>
          </a:custGeom>
          <a:ln w="13461">
            <a:solidFill>
              <a:srgbClr val="000000"/>
            </a:solidFill>
          </a:ln>
        </p:spPr>
        <p:txBody>
          <a:bodyPr wrap="square" lIns="0" tIns="0" rIns="0" bIns="0" rtlCol="0"/>
          <a:lstStyle/>
          <a:p>
            <a:endParaRPr sz="1588"/>
          </a:p>
        </p:txBody>
      </p:sp>
      <p:sp>
        <p:nvSpPr>
          <p:cNvPr id="18" name="object 18"/>
          <p:cNvSpPr txBox="1"/>
          <p:nvPr/>
        </p:nvSpPr>
        <p:spPr>
          <a:xfrm>
            <a:off x="6273389" y="3090045"/>
            <a:ext cx="2449046" cy="865493"/>
          </a:xfrm>
          <a:prstGeom prst="rect">
            <a:avLst/>
          </a:prstGeom>
        </p:spPr>
        <p:txBody>
          <a:bodyPr vert="horz" wrap="square" lIns="0" tIns="0" rIns="0" bIns="0" rtlCol="0">
            <a:spAutoFit/>
          </a:bodyPr>
          <a:lstStyle/>
          <a:p>
            <a:pPr marL="93014" marR="86850" algn="ctr">
              <a:lnSpc>
                <a:spcPct val="120900"/>
              </a:lnSpc>
            </a:pPr>
            <a:r>
              <a:rPr sz="971" dirty="0">
                <a:latin typeface="Calibri"/>
                <a:cs typeface="Calibri"/>
              </a:rPr>
              <a:t>Ove</a:t>
            </a:r>
            <a:r>
              <a:rPr sz="971" spc="-13" dirty="0">
                <a:latin typeface="Calibri"/>
                <a:cs typeface="Calibri"/>
              </a:rPr>
              <a:t>r</a:t>
            </a:r>
            <a:r>
              <a:rPr sz="971" dirty="0">
                <a:latin typeface="Calibri"/>
                <a:cs typeface="Calibri"/>
              </a:rPr>
              <a:t>vi</a:t>
            </a:r>
            <a:r>
              <a:rPr sz="971" spc="-13" dirty="0">
                <a:latin typeface="Calibri"/>
                <a:cs typeface="Calibri"/>
              </a:rPr>
              <a:t>e</a:t>
            </a:r>
            <a:r>
              <a:rPr sz="971" dirty="0">
                <a:latin typeface="Calibri"/>
                <a:cs typeface="Calibri"/>
              </a:rPr>
              <a:t>w</a:t>
            </a:r>
            <a:r>
              <a:rPr sz="971" spc="-9" dirty="0">
                <a:latin typeface="Calibri"/>
                <a:cs typeface="Calibri"/>
              </a:rPr>
              <a:t> </a:t>
            </a:r>
            <a:r>
              <a:rPr sz="971" dirty="0">
                <a:latin typeface="Calibri"/>
                <a:cs typeface="Calibri"/>
              </a:rPr>
              <a:t>of st</a:t>
            </a:r>
            <a:r>
              <a:rPr sz="971" spc="-13" dirty="0">
                <a:latin typeface="Calibri"/>
                <a:cs typeface="Calibri"/>
              </a:rPr>
              <a:t>r</a:t>
            </a:r>
            <a:r>
              <a:rPr sz="971" dirty="0">
                <a:latin typeface="Calibri"/>
                <a:cs typeface="Calibri"/>
              </a:rPr>
              <a:t>ess</a:t>
            </a:r>
            <a:r>
              <a:rPr sz="971" spc="-9" dirty="0">
                <a:latin typeface="Calibri"/>
                <a:cs typeface="Calibri"/>
              </a:rPr>
              <a:t> </a:t>
            </a:r>
            <a:r>
              <a:rPr sz="971" dirty="0">
                <a:latin typeface="Calibri"/>
                <a:cs typeface="Calibri"/>
              </a:rPr>
              <a:t>ma</a:t>
            </a:r>
            <a:r>
              <a:rPr sz="971" spc="-9" dirty="0">
                <a:latin typeface="Calibri"/>
                <a:cs typeface="Calibri"/>
              </a:rPr>
              <a:t>n</a:t>
            </a:r>
            <a:r>
              <a:rPr sz="971" dirty="0">
                <a:latin typeface="Calibri"/>
                <a:cs typeface="Calibri"/>
              </a:rPr>
              <a:t>a</a:t>
            </a:r>
            <a:r>
              <a:rPr sz="971" spc="-9" dirty="0">
                <a:latin typeface="Calibri"/>
                <a:cs typeface="Calibri"/>
              </a:rPr>
              <a:t>g</a:t>
            </a:r>
            <a:r>
              <a:rPr sz="971" spc="-13" dirty="0">
                <a:latin typeface="Calibri"/>
                <a:cs typeface="Calibri"/>
              </a:rPr>
              <a:t>e</a:t>
            </a:r>
            <a:r>
              <a:rPr sz="971" dirty="0">
                <a:latin typeface="Calibri"/>
                <a:cs typeface="Calibri"/>
              </a:rPr>
              <a:t>me</a:t>
            </a:r>
            <a:r>
              <a:rPr sz="971" spc="-4" dirty="0">
                <a:latin typeface="Calibri"/>
                <a:cs typeface="Calibri"/>
              </a:rPr>
              <a:t>n</a:t>
            </a:r>
            <a:r>
              <a:rPr sz="971" dirty="0">
                <a:latin typeface="Calibri"/>
                <a:cs typeface="Calibri"/>
              </a:rPr>
              <a:t>t</a:t>
            </a:r>
            <a:r>
              <a:rPr sz="971" spc="-9" dirty="0">
                <a:latin typeface="Calibri"/>
                <a:cs typeface="Calibri"/>
              </a:rPr>
              <a:t> </a:t>
            </a:r>
            <a:r>
              <a:rPr sz="971" dirty="0">
                <a:latin typeface="Calibri"/>
                <a:cs typeface="Calibri"/>
              </a:rPr>
              <a:t>se</a:t>
            </a:r>
            <a:r>
              <a:rPr sz="971" spc="-13" dirty="0">
                <a:latin typeface="Calibri"/>
                <a:cs typeface="Calibri"/>
              </a:rPr>
              <a:t>r</a:t>
            </a:r>
            <a:r>
              <a:rPr sz="971" dirty="0">
                <a:latin typeface="Calibri"/>
                <a:cs typeface="Calibri"/>
              </a:rPr>
              <a:t>vices</a:t>
            </a:r>
            <a:r>
              <a:rPr sz="971" spc="-13" dirty="0">
                <a:latin typeface="Calibri"/>
                <a:cs typeface="Calibri"/>
              </a:rPr>
              <a:t> </a:t>
            </a:r>
            <a:r>
              <a:rPr sz="971" dirty="0">
                <a:latin typeface="Calibri"/>
                <a:cs typeface="Calibri"/>
              </a:rPr>
              <a:t>a</a:t>
            </a:r>
            <a:r>
              <a:rPr sz="971" spc="-4" dirty="0">
                <a:latin typeface="Calibri"/>
                <a:cs typeface="Calibri"/>
              </a:rPr>
              <a:t>n</a:t>
            </a:r>
            <a:r>
              <a:rPr sz="971" dirty="0">
                <a:latin typeface="Calibri"/>
                <a:cs typeface="Calibri"/>
              </a:rPr>
              <a:t>d i</a:t>
            </a:r>
            <a:r>
              <a:rPr sz="971" spc="-9" dirty="0">
                <a:latin typeface="Calibri"/>
                <a:cs typeface="Calibri"/>
              </a:rPr>
              <a:t>n</a:t>
            </a:r>
            <a:r>
              <a:rPr sz="971" dirty="0">
                <a:latin typeface="Calibri"/>
                <a:cs typeface="Calibri"/>
              </a:rPr>
              <a:t>tro</a:t>
            </a:r>
            <a:r>
              <a:rPr sz="971" spc="-4" dirty="0">
                <a:latin typeface="Calibri"/>
                <a:cs typeface="Calibri"/>
              </a:rPr>
              <a:t>duct</a:t>
            </a:r>
            <a:r>
              <a:rPr sz="971" spc="-9" dirty="0">
                <a:latin typeface="Calibri"/>
                <a:cs typeface="Calibri"/>
              </a:rPr>
              <a:t>i</a:t>
            </a:r>
            <a:r>
              <a:rPr sz="971" dirty="0">
                <a:latin typeface="Calibri"/>
                <a:cs typeface="Calibri"/>
              </a:rPr>
              <a:t>on</a:t>
            </a:r>
            <a:r>
              <a:rPr sz="971" spc="-13" dirty="0">
                <a:latin typeface="Calibri"/>
                <a:cs typeface="Calibri"/>
              </a:rPr>
              <a:t> </a:t>
            </a:r>
            <a:r>
              <a:rPr sz="971" dirty="0">
                <a:latin typeface="Calibri"/>
                <a:cs typeface="Calibri"/>
              </a:rPr>
              <a:t>to</a:t>
            </a:r>
            <a:r>
              <a:rPr sz="971" spc="-4" dirty="0">
                <a:latin typeface="Calibri"/>
                <a:cs typeface="Calibri"/>
              </a:rPr>
              <a:t> </a:t>
            </a:r>
            <a:r>
              <a:rPr sz="971" dirty="0">
                <a:latin typeface="Calibri"/>
                <a:cs typeface="Calibri"/>
              </a:rPr>
              <a:t>b</a:t>
            </a:r>
            <a:r>
              <a:rPr sz="971" spc="-9" dirty="0">
                <a:latin typeface="Calibri"/>
                <a:cs typeface="Calibri"/>
              </a:rPr>
              <a:t>i</a:t>
            </a:r>
            <a:r>
              <a:rPr sz="971" dirty="0">
                <a:latin typeface="Calibri"/>
                <a:cs typeface="Calibri"/>
              </a:rPr>
              <a:t>of</a:t>
            </a:r>
            <a:r>
              <a:rPr sz="971" spc="-13" dirty="0">
                <a:latin typeface="Calibri"/>
                <a:cs typeface="Calibri"/>
              </a:rPr>
              <a:t>e</a:t>
            </a:r>
            <a:r>
              <a:rPr sz="971" dirty="0">
                <a:latin typeface="Calibri"/>
                <a:cs typeface="Calibri"/>
              </a:rPr>
              <a:t>e</a:t>
            </a:r>
            <a:r>
              <a:rPr sz="971" spc="-4" dirty="0">
                <a:latin typeface="Calibri"/>
                <a:cs typeface="Calibri"/>
              </a:rPr>
              <a:t>db</a:t>
            </a:r>
            <a:r>
              <a:rPr sz="971" dirty="0">
                <a:latin typeface="Calibri"/>
                <a:cs typeface="Calibri"/>
              </a:rPr>
              <a:t>a</a:t>
            </a:r>
            <a:r>
              <a:rPr sz="971" spc="-13" dirty="0">
                <a:latin typeface="Calibri"/>
                <a:cs typeface="Calibri"/>
              </a:rPr>
              <a:t>c</a:t>
            </a:r>
            <a:r>
              <a:rPr sz="971" dirty="0">
                <a:latin typeface="Calibri"/>
                <a:cs typeface="Calibri"/>
              </a:rPr>
              <a:t>k p</a:t>
            </a:r>
            <a:r>
              <a:rPr sz="971" spc="-4" dirty="0">
                <a:latin typeface="Calibri"/>
                <a:cs typeface="Calibri"/>
              </a:rPr>
              <a:t>r</a:t>
            </a:r>
            <a:r>
              <a:rPr sz="971" dirty="0">
                <a:latin typeface="Calibri"/>
                <a:cs typeface="Calibri"/>
              </a:rPr>
              <a:t>o</a:t>
            </a:r>
            <a:r>
              <a:rPr sz="971" spc="-9" dirty="0">
                <a:latin typeface="Calibri"/>
                <a:cs typeface="Calibri"/>
              </a:rPr>
              <a:t>g</a:t>
            </a:r>
            <a:r>
              <a:rPr sz="971" dirty="0">
                <a:latin typeface="Calibri"/>
                <a:cs typeface="Calibri"/>
              </a:rPr>
              <a:t>r</a:t>
            </a:r>
            <a:r>
              <a:rPr sz="971" spc="-18" dirty="0">
                <a:latin typeface="Calibri"/>
                <a:cs typeface="Calibri"/>
              </a:rPr>
              <a:t>a</a:t>
            </a:r>
            <a:r>
              <a:rPr sz="971" dirty="0">
                <a:latin typeface="Calibri"/>
                <a:cs typeface="Calibri"/>
              </a:rPr>
              <a:t>m</a:t>
            </a:r>
            <a:endParaRPr sz="971">
              <a:latin typeface="Calibri"/>
              <a:cs typeface="Calibri"/>
            </a:endParaRPr>
          </a:p>
          <a:p>
            <a:pPr marL="28576" algn="ctr">
              <a:spcBef>
                <a:spcPts val="772"/>
              </a:spcBef>
            </a:pPr>
            <a:r>
              <a:rPr sz="971" b="1" i="1" u="heavy" spc="-221" dirty="0">
                <a:latin typeface="Calibri"/>
                <a:cs typeface="Calibri"/>
              </a:rPr>
              <a:t> </a:t>
            </a:r>
            <a:r>
              <a:rPr sz="971" b="1" i="1" u="heavy" dirty="0">
                <a:latin typeface="Calibri"/>
                <a:cs typeface="Calibri"/>
              </a:rPr>
              <a:t>H</a:t>
            </a:r>
            <a:r>
              <a:rPr sz="971" b="1" i="1" u="heavy" spc="-9" dirty="0">
                <a:latin typeface="Calibri"/>
                <a:cs typeface="Calibri"/>
              </a:rPr>
              <a:t>e</a:t>
            </a:r>
            <a:r>
              <a:rPr sz="971" b="1" i="1" u="heavy" dirty="0">
                <a:latin typeface="Calibri"/>
                <a:cs typeface="Calibri"/>
              </a:rPr>
              <a:t>a</a:t>
            </a:r>
            <a:r>
              <a:rPr sz="971" b="1" i="1" u="heavy" spc="-221" dirty="0">
                <a:latin typeface="Calibri"/>
                <a:cs typeface="Calibri"/>
              </a:rPr>
              <a:t> </a:t>
            </a:r>
            <a:r>
              <a:rPr sz="971" b="1" i="1" u="heavy" dirty="0">
                <a:latin typeface="Calibri"/>
                <a:cs typeface="Calibri"/>
              </a:rPr>
              <a:t>l</a:t>
            </a:r>
            <a:r>
              <a:rPr sz="971" b="1" i="1" u="heavy" spc="-221" dirty="0">
                <a:latin typeface="Calibri"/>
                <a:cs typeface="Calibri"/>
              </a:rPr>
              <a:t> </a:t>
            </a:r>
            <a:r>
              <a:rPr sz="971" b="1" i="1" u="heavy" spc="-13" dirty="0">
                <a:latin typeface="Calibri"/>
                <a:cs typeface="Calibri"/>
              </a:rPr>
              <a:t>t</a:t>
            </a:r>
            <a:r>
              <a:rPr sz="971" b="1" i="1" u="heavy" dirty="0">
                <a:latin typeface="Calibri"/>
                <a:cs typeface="Calibri"/>
              </a:rPr>
              <a:t>h</a:t>
            </a:r>
            <a:r>
              <a:rPr sz="971" b="1" i="1" u="heavy" spc="-221" dirty="0">
                <a:latin typeface="Calibri"/>
                <a:cs typeface="Calibri"/>
              </a:rPr>
              <a:t> </a:t>
            </a:r>
            <a:r>
              <a:rPr sz="971" b="1" i="1" u="heavy" dirty="0">
                <a:latin typeface="Calibri"/>
                <a:cs typeface="Calibri"/>
              </a:rPr>
              <a:t>y</a:t>
            </a:r>
            <a:r>
              <a:rPr sz="971" b="1" i="1" u="heavy" spc="-13" dirty="0">
                <a:latin typeface="Calibri"/>
                <a:cs typeface="Calibri"/>
              </a:rPr>
              <a:t> </a:t>
            </a:r>
            <a:r>
              <a:rPr sz="971" b="1" i="1" u="heavy" dirty="0">
                <a:latin typeface="Calibri"/>
                <a:cs typeface="Calibri"/>
              </a:rPr>
              <a:t>Sl</a:t>
            </a:r>
            <a:r>
              <a:rPr sz="971" b="1" i="1" u="heavy" spc="-221" dirty="0">
                <a:latin typeface="Calibri"/>
                <a:cs typeface="Calibri"/>
              </a:rPr>
              <a:t> </a:t>
            </a:r>
            <a:r>
              <a:rPr sz="971" b="1" i="1" u="heavy" dirty="0">
                <a:latin typeface="Calibri"/>
                <a:cs typeface="Calibri"/>
              </a:rPr>
              <a:t>e</a:t>
            </a:r>
            <a:r>
              <a:rPr sz="971" b="1" i="1" u="heavy" spc="-18" dirty="0">
                <a:latin typeface="Calibri"/>
                <a:cs typeface="Calibri"/>
              </a:rPr>
              <a:t>e</a:t>
            </a:r>
            <a:r>
              <a:rPr sz="971" b="1" i="1" u="heavy" dirty="0">
                <a:latin typeface="Calibri"/>
                <a:cs typeface="Calibri"/>
              </a:rPr>
              <a:t>p </a:t>
            </a:r>
            <a:r>
              <a:rPr sz="971" b="1" i="1" u="heavy" spc="-13" dirty="0">
                <a:latin typeface="Calibri"/>
                <a:cs typeface="Calibri"/>
              </a:rPr>
              <a:t>H</a:t>
            </a:r>
            <a:r>
              <a:rPr sz="971" b="1" i="1" u="heavy" dirty="0">
                <a:latin typeface="Calibri"/>
                <a:cs typeface="Calibri"/>
              </a:rPr>
              <a:t>a</a:t>
            </a:r>
            <a:r>
              <a:rPr sz="971" b="1" i="1" u="heavy" spc="-221" dirty="0">
                <a:latin typeface="Calibri"/>
                <a:cs typeface="Calibri"/>
              </a:rPr>
              <a:t> </a:t>
            </a:r>
            <a:r>
              <a:rPr sz="971" b="1" i="1" u="heavy" spc="-9" dirty="0">
                <a:latin typeface="Calibri"/>
                <a:cs typeface="Calibri"/>
              </a:rPr>
              <a:t>b</a:t>
            </a:r>
            <a:r>
              <a:rPr sz="971" b="1" i="1" u="heavy" dirty="0">
                <a:latin typeface="Calibri"/>
                <a:cs typeface="Calibri"/>
              </a:rPr>
              <a:t>i</a:t>
            </a:r>
            <a:r>
              <a:rPr sz="971" b="1" i="1" u="heavy" spc="-221" dirty="0">
                <a:latin typeface="Calibri"/>
                <a:cs typeface="Calibri"/>
              </a:rPr>
              <a:t> </a:t>
            </a:r>
            <a:r>
              <a:rPr sz="971" b="1" i="1" u="heavy" dirty="0">
                <a:latin typeface="Calibri"/>
                <a:cs typeface="Calibri"/>
              </a:rPr>
              <a:t>t</a:t>
            </a:r>
            <a:r>
              <a:rPr sz="971" b="1" i="1" u="heavy" spc="-4" dirty="0">
                <a:latin typeface="Calibri"/>
                <a:cs typeface="Calibri"/>
              </a:rPr>
              <a:t>s</a:t>
            </a:r>
            <a:r>
              <a:rPr sz="971" b="1" i="1" u="heavy" dirty="0">
                <a:latin typeface="Calibri"/>
                <a:cs typeface="Calibri"/>
              </a:rPr>
              <a:t>: </a:t>
            </a:r>
            <a:endParaRPr sz="971">
              <a:latin typeface="Calibri"/>
              <a:cs typeface="Calibri"/>
            </a:endParaRPr>
          </a:p>
          <a:p>
            <a:pPr algn="ctr">
              <a:spcBef>
                <a:spcPts val="772"/>
              </a:spcBef>
            </a:pPr>
            <a:r>
              <a:rPr sz="971" dirty="0">
                <a:latin typeface="Calibri"/>
                <a:cs typeface="Calibri"/>
              </a:rPr>
              <a:t>Lea</a:t>
            </a:r>
            <a:r>
              <a:rPr sz="971" spc="-4" dirty="0">
                <a:latin typeface="Calibri"/>
                <a:cs typeface="Calibri"/>
              </a:rPr>
              <a:t>r</a:t>
            </a:r>
            <a:r>
              <a:rPr sz="971" dirty="0">
                <a:latin typeface="Calibri"/>
                <a:cs typeface="Calibri"/>
              </a:rPr>
              <a:t>n</a:t>
            </a:r>
            <a:r>
              <a:rPr sz="971" spc="-4" dirty="0">
                <a:latin typeface="Calibri"/>
                <a:cs typeface="Calibri"/>
              </a:rPr>
              <a:t> </a:t>
            </a:r>
            <a:r>
              <a:rPr sz="971" dirty="0">
                <a:latin typeface="Calibri"/>
                <a:cs typeface="Calibri"/>
              </a:rPr>
              <a:t>s</a:t>
            </a:r>
            <a:r>
              <a:rPr sz="971" spc="-13" dirty="0">
                <a:latin typeface="Calibri"/>
                <a:cs typeface="Calibri"/>
              </a:rPr>
              <a:t>l</a:t>
            </a:r>
            <a:r>
              <a:rPr sz="971" dirty="0">
                <a:latin typeface="Calibri"/>
                <a:cs typeface="Calibri"/>
              </a:rPr>
              <a:t>eep </a:t>
            </a:r>
            <a:r>
              <a:rPr sz="971" spc="-9" dirty="0">
                <a:latin typeface="Calibri"/>
                <a:cs typeface="Calibri"/>
              </a:rPr>
              <a:t>h</a:t>
            </a:r>
            <a:r>
              <a:rPr sz="971" dirty="0">
                <a:latin typeface="Calibri"/>
                <a:cs typeface="Calibri"/>
              </a:rPr>
              <a:t>yg</a:t>
            </a:r>
            <a:r>
              <a:rPr sz="971" spc="-18" dirty="0">
                <a:latin typeface="Calibri"/>
                <a:cs typeface="Calibri"/>
              </a:rPr>
              <a:t>i</a:t>
            </a:r>
            <a:r>
              <a:rPr sz="971" dirty="0">
                <a:latin typeface="Calibri"/>
                <a:cs typeface="Calibri"/>
              </a:rPr>
              <a:t>e</a:t>
            </a:r>
            <a:r>
              <a:rPr sz="971" spc="-4" dirty="0">
                <a:latin typeface="Calibri"/>
                <a:cs typeface="Calibri"/>
              </a:rPr>
              <a:t>n</a:t>
            </a:r>
            <a:r>
              <a:rPr sz="971" dirty="0">
                <a:latin typeface="Calibri"/>
                <a:cs typeface="Calibri"/>
              </a:rPr>
              <a:t>e </a:t>
            </a:r>
            <a:r>
              <a:rPr sz="971" spc="-4" dirty="0">
                <a:latin typeface="Calibri"/>
                <a:cs typeface="Calibri"/>
              </a:rPr>
              <a:t>ti</a:t>
            </a:r>
            <a:r>
              <a:rPr sz="971" spc="-18" dirty="0">
                <a:latin typeface="Calibri"/>
                <a:cs typeface="Calibri"/>
              </a:rPr>
              <a:t>p</a:t>
            </a:r>
            <a:r>
              <a:rPr sz="971" dirty="0">
                <a:latin typeface="Calibri"/>
                <a:cs typeface="Calibri"/>
              </a:rPr>
              <a:t>s </a:t>
            </a:r>
            <a:r>
              <a:rPr sz="971" spc="-13" dirty="0">
                <a:latin typeface="Calibri"/>
                <a:cs typeface="Calibri"/>
              </a:rPr>
              <a:t>f</a:t>
            </a:r>
            <a:r>
              <a:rPr sz="971" spc="-9" dirty="0">
                <a:latin typeface="Calibri"/>
                <a:cs typeface="Calibri"/>
              </a:rPr>
              <a:t>o</a:t>
            </a:r>
            <a:r>
              <a:rPr sz="971" dirty="0">
                <a:latin typeface="Calibri"/>
                <a:cs typeface="Calibri"/>
              </a:rPr>
              <a:t>r a </a:t>
            </a:r>
            <a:r>
              <a:rPr sz="971" spc="-9" dirty="0">
                <a:latin typeface="Calibri"/>
                <a:cs typeface="Calibri"/>
              </a:rPr>
              <a:t>b</a:t>
            </a:r>
            <a:r>
              <a:rPr sz="971" spc="-13" dirty="0">
                <a:latin typeface="Calibri"/>
                <a:cs typeface="Calibri"/>
              </a:rPr>
              <a:t>et</a:t>
            </a:r>
            <a:r>
              <a:rPr sz="971" spc="-18" dirty="0">
                <a:latin typeface="Calibri"/>
                <a:cs typeface="Calibri"/>
              </a:rPr>
              <a:t>t</a:t>
            </a:r>
            <a:r>
              <a:rPr sz="971" dirty="0">
                <a:latin typeface="Calibri"/>
                <a:cs typeface="Calibri"/>
              </a:rPr>
              <a:t>er </a:t>
            </a:r>
            <a:r>
              <a:rPr sz="971" spc="-4" dirty="0">
                <a:latin typeface="Calibri"/>
                <a:cs typeface="Calibri"/>
              </a:rPr>
              <a:t>n</a:t>
            </a:r>
            <a:r>
              <a:rPr sz="971" dirty="0">
                <a:latin typeface="Calibri"/>
                <a:cs typeface="Calibri"/>
              </a:rPr>
              <a:t>i</a:t>
            </a:r>
            <a:r>
              <a:rPr sz="971" spc="-9" dirty="0">
                <a:latin typeface="Calibri"/>
                <a:cs typeface="Calibri"/>
              </a:rPr>
              <a:t>g</a:t>
            </a:r>
            <a:r>
              <a:rPr sz="971" spc="-4" dirty="0">
                <a:latin typeface="Calibri"/>
                <a:cs typeface="Calibri"/>
              </a:rPr>
              <a:t>h</a:t>
            </a:r>
            <a:r>
              <a:rPr sz="971" dirty="0">
                <a:latin typeface="Calibri"/>
                <a:cs typeface="Calibri"/>
              </a:rPr>
              <a:t>ts</a:t>
            </a:r>
            <a:r>
              <a:rPr sz="971" spc="-9" dirty="0">
                <a:latin typeface="Calibri"/>
                <a:cs typeface="Calibri"/>
              </a:rPr>
              <a:t> </a:t>
            </a:r>
            <a:r>
              <a:rPr sz="971" dirty="0">
                <a:latin typeface="Calibri"/>
                <a:cs typeface="Calibri"/>
              </a:rPr>
              <a:t>sl</a:t>
            </a:r>
            <a:r>
              <a:rPr sz="971" spc="-13" dirty="0">
                <a:latin typeface="Calibri"/>
                <a:cs typeface="Calibri"/>
              </a:rPr>
              <a:t>e</a:t>
            </a:r>
            <a:r>
              <a:rPr sz="971" dirty="0">
                <a:latin typeface="Calibri"/>
                <a:cs typeface="Calibri"/>
              </a:rPr>
              <a:t>ep</a:t>
            </a:r>
            <a:endParaRPr sz="971">
              <a:latin typeface="Calibri"/>
              <a:cs typeface="Calibri"/>
            </a:endParaRPr>
          </a:p>
        </p:txBody>
      </p:sp>
      <p:sp>
        <p:nvSpPr>
          <p:cNvPr id="19" name="object 19"/>
          <p:cNvSpPr/>
          <p:nvPr/>
        </p:nvSpPr>
        <p:spPr>
          <a:xfrm>
            <a:off x="140583" y="60310"/>
            <a:ext cx="8857466" cy="1026324"/>
          </a:xfrm>
          <a:prstGeom prst="rect">
            <a:avLst/>
          </a:prstGeom>
          <a:blipFill>
            <a:blip r:embed="rId4" cstate="print"/>
            <a:stretch>
              <a:fillRect/>
            </a:stretch>
          </a:blipFill>
        </p:spPr>
        <p:txBody>
          <a:bodyPr wrap="square" lIns="0" tIns="0" rIns="0" bIns="0" rtlCol="0"/>
          <a:lstStyle/>
          <a:p>
            <a:endParaRPr sz="1588"/>
          </a:p>
        </p:txBody>
      </p:sp>
      <p:sp>
        <p:nvSpPr>
          <p:cNvPr id="20" name="object 20"/>
          <p:cNvSpPr/>
          <p:nvPr/>
        </p:nvSpPr>
        <p:spPr>
          <a:xfrm>
            <a:off x="6770929" y="4790443"/>
            <a:ext cx="1520799" cy="1382535"/>
          </a:xfrm>
          <a:prstGeom prst="rect">
            <a:avLst/>
          </a:prstGeom>
          <a:blipFill>
            <a:blip r:embed="rId5" cstate="print"/>
            <a:stretch>
              <a:fillRect/>
            </a:stretch>
          </a:blipFill>
        </p:spPr>
        <p:txBody>
          <a:bodyPr wrap="square" lIns="0" tIns="0" rIns="0" bIns="0" rtlCol="0"/>
          <a:lstStyle/>
          <a:p>
            <a:endParaRPr sz="1588"/>
          </a:p>
        </p:txBody>
      </p:sp>
      <p:sp>
        <p:nvSpPr>
          <p:cNvPr id="21" name="object 21"/>
          <p:cNvSpPr/>
          <p:nvPr/>
        </p:nvSpPr>
        <p:spPr>
          <a:xfrm>
            <a:off x="4587577" y="3497210"/>
            <a:ext cx="871134" cy="754301"/>
          </a:xfrm>
          <a:prstGeom prst="rect">
            <a:avLst/>
          </a:prstGeom>
          <a:blipFill>
            <a:blip r:embed="rId6" cstate="print"/>
            <a:stretch>
              <a:fillRect/>
            </a:stretch>
          </a:blipFill>
        </p:spPr>
        <p:txBody>
          <a:bodyPr wrap="square" lIns="0" tIns="0" rIns="0" bIns="0" rtlCol="0"/>
          <a:lstStyle/>
          <a:p>
            <a:endParaRPr sz="1588"/>
          </a:p>
        </p:txBody>
      </p:sp>
      <p:sp>
        <p:nvSpPr>
          <p:cNvPr id="22" name="Action Button: Home 21">
            <a:hlinkClick r:id="rId7" action="ppaction://hlinksldjump" highlightClick="1"/>
          </p:cNvPr>
          <p:cNvSpPr/>
          <p:nvPr/>
        </p:nvSpPr>
        <p:spPr>
          <a:xfrm>
            <a:off x="108923" y="6303995"/>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90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6657" y="55229"/>
            <a:ext cx="11638844" cy="492443"/>
          </a:xfrm>
          <a:prstGeom prst="rect">
            <a:avLst/>
          </a:prstGeom>
        </p:spPr>
        <p:txBody>
          <a:bodyPr vert="horz" wrap="square" lIns="0" tIns="0" rIns="0" bIns="0" rtlCol="0" anchor="ctr">
            <a:spAutoFit/>
          </a:bodyPr>
          <a:lstStyle/>
          <a:p>
            <a:pPr marL="5854825"/>
            <a:r>
              <a:rPr spc="-26" dirty="0"/>
              <a:t>W</a:t>
            </a:r>
            <a:r>
              <a:rPr spc="-4" dirty="0"/>
              <a:t>o</a:t>
            </a:r>
            <a:r>
              <a:rPr spc="-13" dirty="0"/>
              <a:t>m</a:t>
            </a:r>
            <a:r>
              <a:rPr dirty="0"/>
              <a:t>a</a:t>
            </a:r>
            <a:r>
              <a:rPr spc="-4" dirty="0"/>
              <a:t>c</a:t>
            </a:r>
            <a:r>
              <a:rPr spc="-9" dirty="0"/>
              <a:t>k</a:t>
            </a:r>
            <a:r>
              <a:rPr spc="-4" dirty="0"/>
              <a:t> A</a:t>
            </a:r>
            <a:r>
              <a:rPr spc="-18" dirty="0"/>
              <a:t>r</a:t>
            </a:r>
            <a:r>
              <a:rPr spc="-13" dirty="0"/>
              <a:t>my</a:t>
            </a:r>
            <a:r>
              <a:rPr spc="4" dirty="0"/>
              <a:t> </a:t>
            </a:r>
            <a:r>
              <a:rPr spc="-22" dirty="0"/>
              <a:t>M</a:t>
            </a:r>
            <a:r>
              <a:rPr spc="-13" dirty="0"/>
              <a:t>e</a:t>
            </a:r>
            <a:r>
              <a:rPr spc="-9" dirty="0"/>
              <a:t>d</a:t>
            </a:r>
            <a:r>
              <a:rPr spc="-13" dirty="0"/>
              <a:t>i</a:t>
            </a:r>
            <a:r>
              <a:rPr spc="-4" dirty="0"/>
              <a:t>c</a:t>
            </a:r>
            <a:r>
              <a:rPr dirty="0"/>
              <a:t>a</a:t>
            </a:r>
            <a:r>
              <a:rPr spc="-4" dirty="0"/>
              <a:t>l</a:t>
            </a:r>
            <a:r>
              <a:rPr spc="-9" dirty="0"/>
              <a:t> </a:t>
            </a:r>
            <a:r>
              <a:rPr spc="-18" dirty="0"/>
              <a:t>C</a:t>
            </a:r>
            <a:r>
              <a:rPr spc="4" dirty="0"/>
              <a:t>e</a:t>
            </a:r>
            <a:r>
              <a:rPr spc="-9" dirty="0"/>
              <a:t>n</a:t>
            </a:r>
            <a:r>
              <a:rPr spc="-26" dirty="0"/>
              <a:t>t</a:t>
            </a:r>
            <a:r>
              <a:rPr spc="4" dirty="0"/>
              <a:t>e</a:t>
            </a:r>
            <a:r>
              <a:rPr spc="-9" dirty="0"/>
              <a:t>r</a:t>
            </a:r>
          </a:p>
        </p:txBody>
      </p:sp>
      <p:sp>
        <p:nvSpPr>
          <p:cNvPr id="3" name="object 3"/>
          <p:cNvSpPr/>
          <p:nvPr/>
        </p:nvSpPr>
        <p:spPr>
          <a:xfrm>
            <a:off x="666974" y="403412"/>
            <a:ext cx="2345391" cy="6051176"/>
          </a:xfrm>
          <a:custGeom>
            <a:avLst/>
            <a:gdLst/>
            <a:ahLst/>
            <a:cxnLst/>
            <a:rect l="l" t="t" r="r" b="b"/>
            <a:pathLst>
              <a:path w="2658110" h="6858000">
                <a:moveTo>
                  <a:pt x="0" y="0"/>
                </a:moveTo>
                <a:lnTo>
                  <a:pt x="2657729" y="0"/>
                </a:lnTo>
                <a:lnTo>
                  <a:pt x="2657729" y="6858000"/>
                </a:lnTo>
                <a:lnTo>
                  <a:pt x="0" y="6858000"/>
                </a:lnTo>
                <a:lnTo>
                  <a:pt x="0" y="0"/>
                </a:lnTo>
                <a:close/>
              </a:path>
            </a:pathLst>
          </a:custGeom>
          <a:solidFill>
            <a:srgbClr val="D6284C"/>
          </a:solidFill>
        </p:spPr>
        <p:txBody>
          <a:bodyPr wrap="square" lIns="0" tIns="0" rIns="0" bIns="0" rtlCol="0"/>
          <a:lstStyle/>
          <a:p>
            <a:endParaRPr sz="1588"/>
          </a:p>
        </p:txBody>
      </p:sp>
      <p:sp>
        <p:nvSpPr>
          <p:cNvPr id="4" name="object 4"/>
          <p:cNvSpPr/>
          <p:nvPr/>
        </p:nvSpPr>
        <p:spPr>
          <a:xfrm>
            <a:off x="3189643" y="403412"/>
            <a:ext cx="475129" cy="6051176"/>
          </a:xfrm>
          <a:custGeom>
            <a:avLst/>
            <a:gdLst/>
            <a:ahLst/>
            <a:cxnLst/>
            <a:rect l="l" t="t" r="r" b="b"/>
            <a:pathLst>
              <a:path w="538479" h="6858000">
                <a:moveTo>
                  <a:pt x="537972" y="0"/>
                </a:moveTo>
                <a:lnTo>
                  <a:pt x="0" y="0"/>
                </a:lnTo>
                <a:lnTo>
                  <a:pt x="0" y="6858000"/>
                </a:lnTo>
                <a:lnTo>
                  <a:pt x="537972" y="0"/>
                </a:lnTo>
                <a:close/>
              </a:path>
            </a:pathLst>
          </a:custGeom>
          <a:solidFill>
            <a:srgbClr val="A384E0"/>
          </a:solidFill>
        </p:spPr>
        <p:txBody>
          <a:bodyPr wrap="square" lIns="0" tIns="0" rIns="0" bIns="0" rtlCol="0"/>
          <a:lstStyle/>
          <a:p>
            <a:endParaRPr sz="1588"/>
          </a:p>
        </p:txBody>
      </p:sp>
      <p:sp>
        <p:nvSpPr>
          <p:cNvPr id="5" name="object 5"/>
          <p:cNvSpPr txBox="1"/>
          <p:nvPr/>
        </p:nvSpPr>
        <p:spPr>
          <a:xfrm>
            <a:off x="788895" y="975438"/>
            <a:ext cx="2143125" cy="217304"/>
          </a:xfrm>
          <a:prstGeom prst="rect">
            <a:avLst/>
          </a:prstGeom>
        </p:spPr>
        <p:txBody>
          <a:bodyPr vert="horz" wrap="square" lIns="0" tIns="0" rIns="0" bIns="0" rtlCol="0">
            <a:spAutoFit/>
          </a:bodyPr>
          <a:lstStyle/>
          <a:p>
            <a:pPr marL="11206"/>
            <a:r>
              <a:rPr sz="1412" spc="-9" dirty="0">
                <a:solidFill>
                  <a:srgbClr val="FFFFFF"/>
                </a:solidFill>
                <a:latin typeface="Elephant"/>
                <a:cs typeface="Elephant"/>
              </a:rPr>
              <a:t>Nutr</a:t>
            </a:r>
            <a:r>
              <a:rPr sz="1412" spc="-13" dirty="0">
                <a:solidFill>
                  <a:srgbClr val="FFFFFF"/>
                </a:solidFill>
                <a:latin typeface="Elephant"/>
                <a:cs typeface="Elephant"/>
              </a:rPr>
              <a:t>i</a:t>
            </a:r>
            <a:r>
              <a:rPr sz="1412" spc="-9" dirty="0">
                <a:solidFill>
                  <a:srgbClr val="FFFFFF"/>
                </a:solidFill>
                <a:latin typeface="Elephant"/>
                <a:cs typeface="Elephant"/>
              </a:rPr>
              <a:t>t</a:t>
            </a:r>
            <a:r>
              <a:rPr sz="1412" spc="-13" dirty="0">
                <a:solidFill>
                  <a:srgbClr val="FFFFFF"/>
                </a:solidFill>
                <a:latin typeface="Elephant"/>
                <a:cs typeface="Elephant"/>
              </a:rPr>
              <a:t>i</a:t>
            </a:r>
            <a:r>
              <a:rPr sz="1412" spc="-9" dirty="0">
                <a:solidFill>
                  <a:srgbClr val="FFFFFF"/>
                </a:solidFill>
                <a:latin typeface="Elephant"/>
                <a:cs typeface="Elephant"/>
              </a:rPr>
              <a:t>on</a:t>
            </a:r>
            <a:r>
              <a:rPr sz="1412" spc="4" dirty="0">
                <a:solidFill>
                  <a:srgbClr val="FFFFFF"/>
                </a:solidFill>
                <a:latin typeface="Elephant"/>
                <a:cs typeface="Elephant"/>
              </a:rPr>
              <a:t> </a:t>
            </a:r>
            <a:r>
              <a:rPr sz="1412" spc="-31" dirty="0">
                <a:solidFill>
                  <a:srgbClr val="FFFFFF"/>
                </a:solidFill>
                <a:latin typeface="Elephant"/>
                <a:cs typeface="Elephant"/>
              </a:rPr>
              <a:t>C</a:t>
            </a:r>
            <a:r>
              <a:rPr sz="1412" spc="-18" dirty="0">
                <a:solidFill>
                  <a:srgbClr val="FFFFFF"/>
                </a:solidFill>
                <a:latin typeface="Elephant"/>
                <a:cs typeface="Elephant"/>
              </a:rPr>
              <a:t>a</a:t>
            </a:r>
            <a:r>
              <a:rPr sz="1412" spc="-9" dirty="0">
                <a:solidFill>
                  <a:srgbClr val="FFFFFF"/>
                </a:solidFill>
                <a:latin typeface="Elephant"/>
                <a:cs typeface="Elephant"/>
              </a:rPr>
              <a:t>re</a:t>
            </a:r>
            <a:r>
              <a:rPr sz="1412" dirty="0">
                <a:solidFill>
                  <a:srgbClr val="FFFFFF"/>
                </a:solidFill>
                <a:latin typeface="Elephant"/>
                <a:cs typeface="Elephant"/>
              </a:rPr>
              <a:t> </a:t>
            </a:r>
            <a:r>
              <a:rPr sz="1412" spc="-13" dirty="0">
                <a:solidFill>
                  <a:srgbClr val="FFFFFF"/>
                </a:solidFill>
                <a:latin typeface="Elephant"/>
                <a:cs typeface="Elephant"/>
              </a:rPr>
              <a:t>Div</a:t>
            </a:r>
            <a:r>
              <a:rPr sz="1412" spc="-4" dirty="0">
                <a:solidFill>
                  <a:srgbClr val="FFFFFF"/>
                </a:solidFill>
                <a:latin typeface="Elephant"/>
                <a:cs typeface="Elephant"/>
              </a:rPr>
              <a:t>i</a:t>
            </a:r>
            <a:r>
              <a:rPr sz="1412" spc="-13" dirty="0">
                <a:solidFill>
                  <a:srgbClr val="FFFFFF"/>
                </a:solidFill>
                <a:latin typeface="Elephant"/>
                <a:cs typeface="Elephant"/>
              </a:rPr>
              <a:t>si</a:t>
            </a:r>
            <a:r>
              <a:rPr sz="1412" spc="-9" dirty="0">
                <a:solidFill>
                  <a:srgbClr val="FFFFFF"/>
                </a:solidFill>
                <a:latin typeface="Elephant"/>
                <a:cs typeface="Elephant"/>
              </a:rPr>
              <a:t>on</a:t>
            </a:r>
            <a:endParaRPr sz="1412">
              <a:latin typeface="Elephant"/>
              <a:cs typeface="Elephant"/>
            </a:endParaRPr>
          </a:p>
        </p:txBody>
      </p:sp>
      <p:sp>
        <p:nvSpPr>
          <p:cNvPr id="6" name="object 6"/>
          <p:cNvSpPr txBox="1"/>
          <p:nvPr/>
        </p:nvSpPr>
        <p:spPr>
          <a:xfrm>
            <a:off x="899159" y="1556035"/>
            <a:ext cx="1331259" cy="711605"/>
          </a:xfrm>
          <a:prstGeom prst="rect">
            <a:avLst/>
          </a:prstGeom>
        </p:spPr>
        <p:txBody>
          <a:bodyPr vert="horz" wrap="square" lIns="0" tIns="0" rIns="0" bIns="0" rtlCol="0">
            <a:spAutoFit/>
          </a:bodyPr>
          <a:lstStyle/>
          <a:p>
            <a:pPr marL="11206"/>
            <a:r>
              <a:rPr sz="1235" dirty="0">
                <a:solidFill>
                  <a:srgbClr val="FFFFFF"/>
                </a:solidFill>
                <a:latin typeface="Franklin Gothic Demi Cond"/>
                <a:cs typeface="Franklin Gothic Demi Cond"/>
              </a:rPr>
              <a:t>Visi</a:t>
            </a:r>
            <a:r>
              <a:rPr sz="1235" spc="-9" dirty="0">
                <a:solidFill>
                  <a:srgbClr val="FFFFFF"/>
                </a:solidFill>
                <a:latin typeface="Franklin Gothic Demi Cond"/>
                <a:cs typeface="Franklin Gothic Demi Cond"/>
              </a:rPr>
              <a:t>o</a:t>
            </a:r>
            <a:r>
              <a:rPr sz="1235" dirty="0">
                <a:solidFill>
                  <a:srgbClr val="FFFFFF"/>
                </a:solidFill>
                <a:latin typeface="Franklin Gothic Demi Cond"/>
                <a:cs typeface="Franklin Gothic Demi Cond"/>
              </a:rPr>
              <a:t>n</a:t>
            </a:r>
            <a:endParaRPr sz="1235">
              <a:latin typeface="Franklin Gothic Demi Cond"/>
              <a:cs typeface="Franklin Gothic Demi Cond"/>
            </a:endParaRPr>
          </a:p>
          <a:p>
            <a:pPr>
              <a:spcBef>
                <a:spcPts val="50"/>
              </a:spcBef>
            </a:pPr>
            <a:endParaRPr sz="1015">
              <a:latin typeface="Times New Roman"/>
              <a:cs typeface="Times New Roman"/>
            </a:endParaRPr>
          </a:p>
          <a:p>
            <a:pPr marL="60515" marR="4483" indent="-16249">
              <a:lnSpc>
                <a:spcPct val="118200"/>
              </a:lnSpc>
            </a:pPr>
            <a:r>
              <a:rPr sz="971" dirty="0">
                <a:solidFill>
                  <a:srgbClr val="FFFFFF"/>
                </a:solidFill>
                <a:latin typeface="Franklin Gothic Demi Cond"/>
                <a:cs typeface="Franklin Gothic Demi Cond"/>
              </a:rPr>
              <a:t>N</a:t>
            </a:r>
            <a:r>
              <a:rPr sz="971" spc="-4" dirty="0">
                <a:solidFill>
                  <a:srgbClr val="FFFFFF"/>
                </a:solidFill>
                <a:latin typeface="Franklin Gothic Demi Cond"/>
                <a:cs typeface="Franklin Gothic Demi Cond"/>
              </a:rPr>
              <a:t>C</a:t>
            </a:r>
            <a:r>
              <a:rPr sz="971" dirty="0">
                <a:solidFill>
                  <a:srgbClr val="FFFFFF"/>
                </a:solidFill>
                <a:latin typeface="Franklin Gothic Demi Cond"/>
                <a:cs typeface="Franklin Gothic Demi Cond"/>
              </a:rPr>
              <a:t>D </a:t>
            </a:r>
            <a:r>
              <a:rPr sz="971" spc="-4" dirty="0">
                <a:solidFill>
                  <a:srgbClr val="FFFFFF"/>
                </a:solidFill>
                <a:latin typeface="Franklin Gothic Demi Cond"/>
                <a:cs typeface="Franklin Gothic Demi Cond"/>
              </a:rPr>
              <a:t>w</a:t>
            </a:r>
            <a:r>
              <a:rPr sz="971" dirty="0">
                <a:solidFill>
                  <a:srgbClr val="FFFFFF"/>
                </a:solidFill>
                <a:latin typeface="Franklin Gothic Demi Cond"/>
                <a:cs typeface="Franklin Gothic Demi Cond"/>
              </a:rPr>
              <a:t>ill</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be</a:t>
            </a:r>
            <a:r>
              <a:rPr sz="971" spc="-9" dirty="0">
                <a:solidFill>
                  <a:srgbClr val="FFFFFF"/>
                </a:solidFill>
                <a:latin typeface="Franklin Gothic Demi Cond"/>
                <a:cs typeface="Franklin Gothic Demi Cond"/>
              </a:rPr>
              <a:t> </a:t>
            </a:r>
            <a:r>
              <a:rPr sz="971" spc="-13" dirty="0">
                <a:solidFill>
                  <a:srgbClr val="FFFFFF"/>
                </a:solidFill>
                <a:latin typeface="Franklin Gothic Demi Cond"/>
                <a:cs typeface="Franklin Gothic Demi Cond"/>
              </a:rPr>
              <a:t>a</a:t>
            </a:r>
            <a:r>
              <a:rPr sz="971" dirty="0">
                <a:solidFill>
                  <a:srgbClr val="FFFFFF"/>
                </a:solidFill>
                <a:latin typeface="Franklin Gothic Demi Cond"/>
                <a:cs typeface="Franklin Gothic Demi Cond"/>
              </a:rPr>
              <a:t>n</a:t>
            </a:r>
            <a:r>
              <a:rPr sz="971" spc="-4" dirty="0">
                <a:solidFill>
                  <a:srgbClr val="FFFFFF"/>
                </a:solidFill>
                <a:latin typeface="Franklin Gothic Demi Cond"/>
                <a:cs typeface="Franklin Gothic Demi Cond"/>
              </a:rPr>
              <a:t> org</a:t>
            </a:r>
            <a:r>
              <a:rPr sz="971" dirty="0">
                <a:solidFill>
                  <a:srgbClr val="FFFFFF"/>
                </a:solidFill>
                <a:latin typeface="Franklin Gothic Demi Cond"/>
                <a:cs typeface="Franklin Gothic Demi Cond"/>
              </a:rPr>
              <a:t>aniza</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i</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n cha</a:t>
            </a:r>
            <a:r>
              <a:rPr sz="971" spc="-4" dirty="0">
                <a:solidFill>
                  <a:srgbClr val="FFFFFF"/>
                </a:solidFill>
                <a:latin typeface="Franklin Gothic Demi Cond"/>
                <a:cs typeface="Franklin Gothic Demi Cond"/>
              </a:rPr>
              <a:t>r</a:t>
            </a:r>
            <a:r>
              <a:rPr sz="971" dirty="0">
                <a:solidFill>
                  <a:srgbClr val="FFFFFF"/>
                </a:solidFill>
                <a:latin typeface="Franklin Gothic Demi Cond"/>
                <a:cs typeface="Franklin Gothic Demi Cond"/>
              </a:rPr>
              <a:t>ac</a:t>
            </a:r>
            <a:r>
              <a:rPr sz="971" spc="-4" dirty="0">
                <a:solidFill>
                  <a:srgbClr val="FFFFFF"/>
                </a:solidFill>
                <a:latin typeface="Franklin Gothic Demi Cond"/>
                <a:cs typeface="Franklin Gothic Demi Cond"/>
              </a:rPr>
              <a:t>ter</a:t>
            </a:r>
            <a:r>
              <a:rPr sz="971" dirty="0">
                <a:solidFill>
                  <a:srgbClr val="FFFFFF"/>
                </a:solidFill>
                <a:latin typeface="Franklin Gothic Demi Cond"/>
                <a:cs typeface="Franklin Gothic Demi Cond"/>
              </a:rPr>
              <a:t>iz</a:t>
            </a:r>
            <a:r>
              <a:rPr sz="971" spc="-13"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d</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by</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 .</a:t>
            </a:r>
            <a:endParaRPr sz="971">
              <a:latin typeface="Franklin Gothic Demi Cond"/>
              <a:cs typeface="Franklin Gothic Demi Cond"/>
            </a:endParaRPr>
          </a:p>
        </p:txBody>
      </p:sp>
      <p:sp>
        <p:nvSpPr>
          <p:cNvPr id="7" name="object 7"/>
          <p:cNvSpPr txBox="1"/>
          <p:nvPr/>
        </p:nvSpPr>
        <p:spPr>
          <a:xfrm>
            <a:off x="981186" y="2407515"/>
            <a:ext cx="1763246" cy="1485215"/>
          </a:xfrm>
          <a:prstGeom prst="rect">
            <a:avLst/>
          </a:prstGeom>
        </p:spPr>
        <p:txBody>
          <a:bodyPr vert="horz" wrap="square" lIns="0" tIns="0" rIns="0" bIns="0" rtlCol="0">
            <a:spAutoFit/>
          </a:bodyPr>
          <a:lstStyle/>
          <a:p>
            <a:pPr marL="30818" marR="5603" indent="-20172">
              <a:lnSpc>
                <a:spcPct val="141800"/>
              </a:lnSpc>
            </a:pPr>
            <a:r>
              <a:rPr sz="971" spc="-4" dirty="0">
                <a:solidFill>
                  <a:srgbClr val="FFFFFF"/>
                </a:solidFill>
                <a:latin typeface="Franklin Gothic Demi Cond"/>
                <a:cs typeface="Franklin Gothic Demi Cond"/>
              </a:rPr>
              <a:t>Peo</a:t>
            </a:r>
            <a:r>
              <a:rPr sz="971" dirty="0">
                <a:solidFill>
                  <a:srgbClr val="FFFFFF"/>
                </a:solidFill>
                <a:latin typeface="Franklin Gothic Demi Cond"/>
                <a:cs typeface="Franklin Gothic Demi Cond"/>
              </a:rPr>
              <a:t>ple</a:t>
            </a:r>
            <a:r>
              <a:rPr sz="971" spc="-9"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w</a:t>
            </a:r>
            <a:r>
              <a:rPr sz="971" dirty="0">
                <a:solidFill>
                  <a:srgbClr val="FFFFFF"/>
                </a:solidFill>
                <a:latin typeface="Franklin Gothic Demi Cond"/>
                <a:cs typeface="Franklin Gothic Demi Cond"/>
              </a:rPr>
              <a:t>ho</a:t>
            </a:r>
            <a:r>
              <a:rPr sz="971" spc="-9"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w</a:t>
            </a:r>
            <a:r>
              <a:rPr sz="971" dirty="0">
                <a:solidFill>
                  <a:srgbClr val="FFFFFF"/>
                </a:solidFill>
                <a:latin typeface="Franklin Gothic Demi Cond"/>
                <a:cs typeface="Franklin Gothic Demi Cond"/>
              </a:rPr>
              <a:t>ant</a:t>
            </a:r>
            <a:r>
              <a:rPr sz="971" spc="-4" dirty="0">
                <a:solidFill>
                  <a:srgbClr val="FFFFFF"/>
                </a:solidFill>
                <a:latin typeface="Franklin Gothic Demi Cond"/>
                <a:cs typeface="Franklin Gothic Demi Cond"/>
              </a:rPr>
              <a:t> t</a:t>
            </a:r>
            <a:r>
              <a:rPr sz="971" dirty="0">
                <a:solidFill>
                  <a:srgbClr val="FFFFFF"/>
                </a:solidFill>
                <a:latin typeface="Franklin Gothic Demi Cond"/>
                <a:cs typeface="Franklin Gothic Demi Cond"/>
              </a:rPr>
              <a:t>o</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c</a:t>
            </a:r>
            <a:r>
              <a:rPr sz="971" spc="-4" dirty="0">
                <a:solidFill>
                  <a:srgbClr val="FFFFFF"/>
                </a:solidFill>
                <a:latin typeface="Franklin Gothic Demi Cond"/>
                <a:cs typeface="Franklin Gothic Demi Cond"/>
              </a:rPr>
              <a:t>om</a:t>
            </a:r>
            <a:r>
              <a:rPr sz="971" dirty="0">
                <a:solidFill>
                  <a:srgbClr val="FFFFFF"/>
                </a:solidFill>
                <a:latin typeface="Franklin Gothic Demi Cond"/>
                <a:cs typeface="Franklin Gothic Demi Cond"/>
              </a:rPr>
              <a:t>e</a:t>
            </a:r>
            <a:r>
              <a:rPr sz="971" spc="-9"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o</a:t>
            </a:r>
            <a:r>
              <a:rPr sz="971" spc="4"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wor</a:t>
            </a:r>
            <a:r>
              <a:rPr sz="971" dirty="0">
                <a:solidFill>
                  <a:srgbClr val="FFFFFF"/>
                </a:solidFill>
                <a:latin typeface="Franklin Gothic Demi Cond"/>
                <a:cs typeface="Franklin Gothic Demi Cond"/>
              </a:rPr>
              <a:t>k</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and </a:t>
            </a:r>
            <a:r>
              <a:rPr sz="971" spc="-4" dirty="0">
                <a:solidFill>
                  <a:srgbClr val="FFFFFF"/>
                </a:solidFill>
                <a:latin typeface="Franklin Gothic Demi Cond"/>
                <a:cs typeface="Franklin Gothic Demi Cond"/>
              </a:rPr>
              <a:t>m</a:t>
            </a:r>
            <a:r>
              <a:rPr sz="971" dirty="0">
                <a:solidFill>
                  <a:srgbClr val="FFFFFF"/>
                </a:solidFill>
                <a:latin typeface="Franklin Gothic Demi Cond"/>
                <a:cs typeface="Franklin Gothic Demi Cond"/>
              </a:rPr>
              <a:t>a</a:t>
            </a:r>
            <a:r>
              <a:rPr sz="971" spc="-4" dirty="0">
                <a:solidFill>
                  <a:srgbClr val="FFFFFF"/>
                </a:solidFill>
                <a:latin typeface="Franklin Gothic Demi Cond"/>
                <a:cs typeface="Franklin Gothic Demi Cond"/>
              </a:rPr>
              <a:t>k</a:t>
            </a:r>
            <a:r>
              <a:rPr sz="971" dirty="0">
                <a:solidFill>
                  <a:srgbClr val="FFFFFF"/>
                </a:solidFill>
                <a:latin typeface="Franklin Gothic Demi Cond"/>
                <a:cs typeface="Franklin Gothic Demi Cond"/>
              </a:rPr>
              <a:t>e</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a</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diff</a:t>
            </a:r>
            <a:r>
              <a:rPr sz="971" spc="-4" dirty="0">
                <a:solidFill>
                  <a:srgbClr val="FFFFFF"/>
                </a:solidFill>
                <a:latin typeface="Franklin Gothic Demi Cond"/>
                <a:cs typeface="Franklin Gothic Demi Cond"/>
              </a:rPr>
              <a:t>ere</a:t>
            </a:r>
            <a:r>
              <a:rPr sz="971" spc="-13" dirty="0">
                <a:solidFill>
                  <a:srgbClr val="FFFFFF"/>
                </a:solidFill>
                <a:latin typeface="Franklin Gothic Demi Cond"/>
                <a:cs typeface="Franklin Gothic Demi Cond"/>
              </a:rPr>
              <a:t>n</a:t>
            </a:r>
            <a:r>
              <a:rPr sz="971" dirty="0">
                <a:solidFill>
                  <a:srgbClr val="FFFFFF"/>
                </a:solidFill>
                <a:latin typeface="Franklin Gothic Demi Cond"/>
                <a:cs typeface="Franklin Gothic Demi Cond"/>
              </a:rPr>
              <a:t>ce</a:t>
            </a:r>
            <a:r>
              <a:rPr sz="971" spc="-9"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ach</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d</a:t>
            </a:r>
            <a:r>
              <a:rPr sz="971" spc="-13" dirty="0">
                <a:solidFill>
                  <a:srgbClr val="FFFFFF"/>
                </a:solidFill>
                <a:latin typeface="Franklin Gothic Demi Cond"/>
                <a:cs typeface="Franklin Gothic Demi Cond"/>
              </a:rPr>
              <a:t>a</a:t>
            </a:r>
            <a:r>
              <a:rPr sz="971" dirty="0">
                <a:solidFill>
                  <a:srgbClr val="FFFFFF"/>
                </a:solidFill>
                <a:latin typeface="Franklin Gothic Demi Cond"/>
                <a:cs typeface="Franklin Gothic Demi Cond"/>
              </a:rPr>
              <a:t>y </a:t>
            </a:r>
            <a:r>
              <a:rPr sz="971" spc="-4" dirty="0">
                <a:solidFill>
                  <a:srgbClr val="FFFFFF"/>
                </a:solidFill>
                <a:latin typeface="Franklin Gothic Demi Cond"/>
                <a:cs typeface="Franklin Gothic Demi Cond"/>
              </a:rPr>
              <a:t>C</a:t>
            </a:r>
            <a:r>
              <a:rPr sz="971" dirty="0">
                <a:solidFill>
                  <a:srgbClr val="FFFFFF"/>
                </a:solidFill>
                <a:latin typeface="Franklin Gothic Demi Cond"/>
                <a:cs typeface="Franklin Gothic Demi Cond"/>
              </a:rPr>
              <a:t>us</a:t>
            </a:r>
            <a:r>
              <a:rPr sz="971" spc="-4" dirty="0">
                <a:solidFill>
                  <a:srgbClr val="FFFFFF"/>
                </a:solidFill>
                <a:latin typeface="Franklin Gothic Demi Cond"/>
                <a:cs typeface="Franklin Gothic Demi Cond"/>
              </a:rPr>
              <a:t>tomer</a:t>
            </a:r>
            <a:r>
              <a:rPr sz="971" dirty="0">
                <a:solidFill>
                  <a:srgbClr val="FFFFFF"/>
                </a:solidFill>
                <a:latin typeface="Franklin Gothic Demi Cond"/>
                <a:cs typeface="Franklin Gothic Demi Cond"/>
              </a:rPr>
              <a:t>s </a:t>
            </a:r>
            <a:r>
              <a:rPr sz="971" spc="-4" dirty="0">
                <a:solidFill>
                  <a:srgbClr val="FFFFFF"/>
                </a:solidFill>
                <a:latin typeface="Franklin Gothic Demi Cond"/>
                <a:cs typeface="Franklin Gothic Demi Cond"/>
              </a:rPr>
              <a:t>w</a:t>
            </a:r>
            <a:r>
              <a:rPr sz="971" dirty="0">
                <a:solidFill>
                  <a:srgbClr val="FFFFFF"/>
                </a:solidFill>
                <a:latin typeface="Franklin Gothic Demi Cond"/>
                <a:cs typeface="Franklin Gothic Demi Cond"/>
              </a:rPr>
              <a:t>ho</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fi</a:t>
            </a:r>
            <a:r>
              <a:rPr sz="971" spc="-13" dirty="0">
                <a:solidFill>
                  <a:srgbClr val="FFFFFF"/>
                </a:solidFill>
                <a:latin typeface="Franklin Gothic Demi Cond"/>
                <a:cs typeface="Franklin Gothic Demi Cond"/>
              </a:rPr>
              <a:t>n</a:t>
            </a:r>
            <a:r>
              <a:rPr sz="971" dirty="0">
                <a:solidFill>
                  <a:srgbClr val="FFFFFF"/>
                </a:solidFill>
                <a:latin typeface="Franklin Gothic Demi Cond"/>
                <a:cs typeface="Franklin Gothic Demi Cond"/>
              </a:rPr>
              <a:t>d</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p</a:t>
            </a:r>
            <a:r>
              <a:rPr sz="971" spc="-4" dirty="0">
                <a:solidFill>
                  <a:srgbClr val="FFFFFF"/>
                </a:solidFill>
                <a:latin typeface="Franklin Gothic Demi Cond"/>
                <a:cs typeface="Franklin Gothic Demi Cond"/>
              </a:rPr>
              <a:t>er</a:t>
            </a:r>
            <a:r>
              <a:rPr sz="971" dirty="0">
                <a:solidFill>
                  <a:srgbClr val="FFFFFF"/>
                </a:solidFill>
                <a:latin typeface="Franklin Gothic Demi Cond"/>
                <a:cs typeface="Franklin Gothic Demi Cond"/>
              </a:rPr>
              <a:t>s</a:t>
            </a:r>
            <a:r>
              <a:rPr sz="971" spc="-4" dirty="0">
                <a:solidFill>
                  <a:srgbClr val="FFFFFF"/>
                </a:solidFill>
                <a:latin typeface="Franklin Gothic Demi Cond"/>
                <a:cs typeface="Franklin Gothic Demi Cond"/>
              </a:rPr>
              <a:t>o</a:t>
            </a:r>
            <a:r>
              <a:rPr sz="971" spc="-13" dirty="0">
                <a:solidFill>
                  <a:srgbClr val="FFFFFF"/>
                </a:solidFill>
                <a:latin typeface="Franklin Gothic Demi Cond"/>
                <a:cs typeface="Franklin Gothic Demi Cond"/>
              </a:rPr>
              <a:t>n</a:t>
            </a:r>
            <a:r>
              <a:rPr sz="971" dirty="0">
                <a:solidFill>
                  <a:srgbClr val="FFFFFF"/>
                </a:solidFill>
                <a:latin typeface="Franklin Gothic Demi Cond"/>
                <a:cs typeface="Franklin Gothic Demi Cond"/>
              </a:rPr>
              <a:t>al</a:t>
            </a:r>
            <a:r>
              <a:rPr sz="971" spc="-13"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value in</a:t>
            </a:r>
            <a:r>
              <a:rPr sz="971" spc="-4" dirty="0">
                <a:solidFill>
                  <a:srgbClr val="FFFFFF"/>
                </a:solidFill>
                <a:latin typeface="Franklin Gothic Demi Cond"/>
                <a:cs typeface="Franklin Gothic Demi Cond"/>
              </a:rPr>
              <a:t> t</a:t>
            </a:r>
            <a:r>
              <a:rPr sz="971" dirty="0">
                <a:solidFill>
                  <a:srgbClr val="FFFFFF"/>
                </a:solidFill>
                <a:latin typeface="Franklin Gothic Demi Cond"/>
                <a:cs typeface="Franklin Gothic Demi Cond"/>
              </a:rPr>
              <a:t>he</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f</a:t>
            </a:r>
            <a:r>
              <a:rPr sz="971" spc="-4" dirty="0">
                <a:solidFill>
                  <a:srgbClr val="FFFFFF"/>
                </a:solidFill>
                <a:latin typeface="Franklin Gothic Demi Cond"/>
                <a:cs typeface="Franklin Gothic Demi Cond"/>
              </a:rPr>
              <a:t>oo</a:t>
            </a:r>
            <a:r>
              <a:rPr sz="971" dirty="0">
                <a:solidFill>
                  <a:srgbClr val="FFFFFF"/>
                </a:solidFill>
                <a:latin typeface="Franklin Gothic Demi Cond"/>
                <a:cs typeface="Franklin Gothic Demi Cond"/>
              </a:rPr>
              <a:t>d</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and</a:t>
            </a:r>
            <a:r>
              <a:rPr sz="971" spc="-4" dirty="0">
                <a:solidFill>
                  <a:srgbClr val="FFFFFF"/>
                </a:solidFill>
                <a:latin typeface="Franklin Gothic Demi Cond"/>
                <a:cs typeface="Franklin Gothic Demi Cond"/>
              </a:rPr>
              <a:t> </a:t>
            </a:r>
            <a:r>
              <a:rPr sz="971" spc="-13" dirty="0">
                <a:solidFill>
                  <a:srgbClr val="FFFFFF"/>
                </a:solidFill>
                <a:latin typeface="Franklin Gothic Demi Cond"/>
                <a:cs typeface="Franklin Gothic Demi Cond"/>
              </a:rPr>
              <a:t>n</a:t>
            </a:r>
            <a:r>
              <a:rPr sz="971" dirty="0">
                <a:solidFill>
                  <a:srgbClr val="FFFFFF"/>
                </a:solidFill>
                <a:latin typeface="Franklin Gothic Demi Cond"/>
                <a:cs typeface="Franklin Gothic Demi Cond"/>
              </a:rPr>
              <a:t>u</a:t>
            </a:r>
            <a:r>
              <a:rPr sz="971" spc="-4" dirty="0">
                <a:solidFill>
                  <a:srgbClr val="FFFFFF"/>
                </a:solidFill>
                <a:latin typeface="Franklin Gothic Demi Cond"/>
                <a:cs typeface="Franklin Gothic Demi Cond"/>
              </a:rPr>
              <a:t>tr</a:t>
            </a:r>
            <a:r>
              <a:rPr sz="971" dirty="0">
                <a:solidFill>
                  <a:srgbClr val="FFFFFF"/>
                </a:solidFill>
                <a:latin typeface="Franklin Gothic Demi Cond"/>
                <a:cs typeface="Franklin Gothic Demi Cond"/>
              </a:rPr>
              <a:t>i</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i</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n</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s</a:t>
            </a:r>
            <a:r>
              <a:rPr sz="971" spc="-4" dirty="0">
                <a:solidFill>
                  <a:srgbClr val="FFFFFF"/>
                </a:solidFill>
                <a:latin typeface="Franklin Gothic Demi Cond"/>
                <a:cs typeface="Franklin Gothic Demi Cond"/>
              </a:rPr>
              <a:t>er</a:t>
            </a:r>
            <a:r>
              <a:rPr sz="971" dirty="0">
                <a:solidFill>
                  <a:srgbClr val="FFFFFF"/>
                </a:solidFill>
                <a:latin typeface="Franklin Gothic Demi Cond"/>
                <a:cs typeface="Franklin Gothic Demi Cond"/>
              </a:rPr>
              <a:t>v</a:t>
            </a:r>
            <a:r>
              <a:rPr sz="971" spc="-13" dirty="0">
                <a:solidFill>
                  <a:srgbClr val="FFFFFF"/>
                </a:solidFill>
                <a:latin typeface="Franklin Gothic Demi Cond"/>
                <a:cs typeface="Franklin Gothic Demi Cond"/>
              </a:rPr>
              <a:t>i</a:t>
            </a:r>
            <a:r>
              <a:rPr sz="971" dirty="0">
                <a:solidFill>
                  <a:srgbClr val="FFFFFF"/>
                </a:solidFill>
                <a:latin typeface="Franklin Gothic Demi Cond"/>
                <a:cs typeface="Franklin Gothic Demi Cond"/>
              </a:rPr>
              <a:t>c</a:t>
            </a:r>
            <a:r>
              <a:rPr sz="971" spc="-4"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s </a:t>
            </a:r>
            <a:r>
              <a:rPr sz="971" spc="-4" dirty="0">
                <a:solidFill>
                  <a:srgbClr val="FFFFFF"/>
                </a:solidFill>
                <a:latin typeface="Franklin Gothic Demi Cond"/>
                <a:cs typeface="Franklin Gothic Demi Cond"/>
              </a:rPr>
              <a:t>w</a:t>
            </a:r>
            <a:r>
              <a:rPr sz="971" dirty="0">
                <a:solidFill>
                  <a:srgbClr val="FFFFFF"/>
                </a:solidFill>
                <a:latin typeface="Franklin Gothic Demi Cond"/>
                <a:cs typeface="Franklin Gothic Demi Cond"/>
              </a:rPr>
              <a:t>e p</a:t>
            </a:r>
            <a:r>
              <a:rPr sz="971" spc="-4" dirty="0">
                <a:solidFill>
                  <a:srgbClr val="FFFFFF"/>
                </a:solidFill>
                <a:latin typeface="Franklin Gothic Demi Cond"/>
                <a:cs typeface="Franklin Gothic Demi Cond"/>
              </a:rPr>
              <a:t>ro</a:t>
            </a:r>
            <a:r>
              <a:rPr sz="971" dirty="0">
                <a:solidFill>
                  <a:srgbClr val="FFFFFF"/>
                </a:solidFill>
                <a:latin typeface="Franklin Gothic Demi Cond"/>
                <a:cs typeface="Franklin Gothic Demi Cond"/>
              </a:rPr>
              <a:t>vide</a:t>
            </a:r>
            <a:endParaRPr sz="971">
              <a:latin typeface="Franklin Gothic Demi Cond"/>
              <a:cs typeface="Franklin Gothic Demi Cond"/>
            </a:endParaRPr>
          </a:p>
          <a:p>
            <a:pPr marL="157451" marR="4483" indent="-43145">
              <a:lnSpc>
                <a:spcPct val="141800"/>
              </a:lnSpc>
            </a:pPr>
            <a:r>
              <a:rPr sz="971" dirty="0">
                <a:solidFill>
                  <a:srgbClr val="FFFFFF"/>
                </a:solidFill>
                <a:latin typeface="Franklin Gothic Demi Cond"/>
                <a:cs typeface="Franklin Gothic Demi Cond"/>
              </a:rPr>
              <a:t>Op</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i</a:t>
            </a:r>
            <a:r>
              <a:rPr sz="971" spc="-4" dirty="0">
                <a:solidFill>
                  <a:srgbClr val="FFFFFF"/>
                </a:solidFill>
                <a:latin typeface="Franklin Gothic Demi Cond"/>
                <a:cs typeface="Franklin Gothic Demi Cond"/>
              </a:rPr>
              <a:t>m</a:t>
            </a:r>
            <a:r>
              <a:rPr sz="971" dirty="0">
                <a:solidFill>
                  <a:srgbClr val="FFFFFF"/>
                </a:solidFill>
                <a:latin typeface="Franklin Gothic Demi Cond"/>
                <a:cs typeface="Franklin Gothic Demi Cond"/>
              </a:rPr>
              <a:t>al</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u</a:t>
            </a:r>
            <a:r>
              <a:rPr sz="971" spc="-4" dirty="0">
                <a:solidFill>
                  <a:srgbClr val="FFFFFF"/>
                </a:solidFill>
                <a:latin typeface="Franklin Gothic Demi Cond"/>
                <a:cs typeface="Franklin Gothic Demi Cond"/>
              </a:rPr>
              <a:t>t</a:t>
            </a:r>
            <a:r>
              <a:rPr sz="971" spc="-13" dirty="0">
                <a:solidFill>
                  <a:srgbClr val="FFFFFF"/>
                </a:solidFill>
                <a:latin typeface="Franklin Gothic Demi Cond"/>
                <a:cs typeface="Franklin Gothic Demi Cond"/>
              </a:rPr>
              <a:t>i</a:t>
            </a:r>
            <a:r>
              <a:rPr sz="971" dirty="0">
                <a:solidFill>
                  <a:srgbClr val="FFFFFF"/>
                </a:solidFill>
                <a:latin typeface="Franklin Gothic Demi Cond"/>
                <a:cs typeface="Franklin Gothic Demi Cond"/>
              </a:rPr>
              <a:t>liza</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i</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n</a:t>
            </a:r>
            <a:r>
              <a:rPr sz="971" spc="-4" dirty="0">
                <a:solidFill>
                  <a:srgbClr val="FFFFFF"/>
                </a:solidFill>
                <a:latin typeface="Franklin Gothic Demi Cond"/>
                <a:cs typeface="Franklin Gothic Demi Cond"/>
              </a:rPr>
              <a:t> </a:t>
            </a:r>
            <a:r>
              <a:rPr sz="971" spc="-18"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f nu</a:t>
            </a:r>
            <a:r>
              <a:rPr sz="971" spc="-4" dirty="0">
                <a:solidFill>
                  <a:srgbClr val="FFFFFF"/>
                </a:solidFill>
                <a:latin typeface="Franklin Gothic Demi Cond"/>
                <a:cs typeface="Franklin Gothic Demi Cond"/>
              </a:rPr>
              <a:t>tr</a:t>
            </a:r>
            <a:r>
              <a:rPr sz="971" dirty="0">
                <a:solidFill>
                  <a:srgbClr val="FFFFFF"/>
                </a:solidFill>
                <a:latin typeface="Franklin Gothic Demi Cond"/>
                <a:cs typeface="Franklin Gothic Demi Cond"/>
              </a:rPr>
              <a:t>i</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i</a:t>
            </a:r>
            <a:r>
              <a:rPr sz="971" spc="-18"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n</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ca</a:t>
            </a:r>
            <a:r>
              <a:rPr sz="971" spc="-4" dirty="0">
                <a:solidFill>
                  <a:srgbClr val="FFFFFF"/>
                </a:solidFill>
                <a:latin typeface="Franklin Gothic Demi Cond"/>
                <a:cs typeface="Franklin Gothic Demi Cond"/>
              </a:rPr>
              <a:t>r</a:t>
            </a:r>
            <a:r>
              <a:rPr sz="971" dirty="0">
                <a:solidFill>
                  <a:srgbClr val="FFFFFF"/>
                </a:solidFill>
                <a:latin typeface="Franklin Gothic Demi Cond"/>
                <a:cs typeface="Franklin Gothic Demi Cond"/>
              </a:rPr>
              <a:t>e </a:t>
            </a:r>
            <a:r>
              <a:rPr sz="971" spc="-4" dirty="0">
                <a:solidFill>
                  <a:srgbClr val="FFFFFF"/>
                </a:solidFill>
                <a:latin typeface="Franklin Gothic Demi Cond"/>
                <a:cs typeface="Franklin Gothic Demi Cond"/>
              </a:rPr>
              <a:t>e</a:t>
            </a:r>
            <a:r>
              <a:rPr sz="971" spc="4" dirty="0">
                <a:solidFill>
                  <a:srgbClr val="FFFFFF"/>
                </a:solidFill>
                <a:latin typeface="Franklin Gothic Demi Cond"/>
                <a:cs typeface="Franklin Gothic Demi Cond"/>
              </a:rPr>
              <a:t>x</a:t>
            </a:r>
            <a:r>
              <a:rPr sz="971" dirty="0">
                <a:solidFill>
                  <a:srgbClr val="FFFFFF"/>
                </a:solidFill>
                <a:latin typeface="Franklin Gothic Demi Cond"/>
                <a:cs typeface="Franklin Gothic Demi Cond"/>
              </a:rPr>
              <a:t>p</a:t>
            </a:r>
            <a:r>
              <a:rPr sz="971" spc="-4" dirty="0">
                <a:solidFill>
                  <a:srgbClr val="FFFFFF"/>
                </a:solidFill>
                <a:latin typeface="Franklin Gothic Demi Cond"/>
                <a:cs typeface="Franklin Gothic Demi Cond"/>
              </a:rPr>
              <a:t>ert</a:t>
            </a:r>
            <a:r>
              <a:rPr sz="971" dirty="0">
                <a:solidFill>
                  <a:srgbClr val="FFFFFF"/>
                </a:solidFill>
                <a:latin typeface="Franklin Gothic Demi Cond"/>
                <a:cs typeface="Franklin Gothic Demi Cond"/>
              </a:rPr>
              <a:t>ise</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and</a:t>
            </a:r>
            <a:r>
              <a:rPr sz="971" spc="-4" dirty="0">
                <a:solidFill>
                  <a:srgbClr val="FFFFFF"/>
                </a:solidFill>
                <a:latin typeface="Franklin Gothic Demi Cond"/>
                <a:cs typeface="Franklin Gothic Demi Cond"/>
              </a:rPr>
              <a:t> r</a:t>
            </a:r>
            <a:r>
              <a:rPr sz="971" spc="-18"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s</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u</a:t>
            </a:r>
            <a:r>
              <a:rPr sz="971" spc="-4" dirty="0">
                <a:solidFill>
                  <a:srgbClr val="FFFFFF"/>
                </a:solidFill>
                <a:latin typeface="Franklin Gothic Demi Cond"/>
                <a:cs typeface="Franklin Gothic Demi Cond"/>
              </a:rPr>
              <a:t>r</a:t>
            </a:r>
            <a:r>
              <a:rPr sz="971" dirty="0">
                <a:solidFill>
                  <a:srgbClr val="FFFFFF"/>
                </a:solidFill>
                <a:latin typeface="Franklin Gothic Demi Cond"/>
                <a:cs typeface="Franklin Gothic Demi Cond"/>
              </a:rPr>
              <a:t>c</a:t>
            </a:r>
            <a:r>
              <a:rPr sz="971" spc="-4"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s</a:t>
            </a:r>
            <a:endParaRPr sz="971">
              <a:latin typeface="Franklin Gothic Demi Cond"/>
              <a:cs typeface="Franklin Gothic Demi Cond"/>
            </a:endParaRPr>
          </a:p>
        </p:txBody>
      </p:sp>
      <p:sp>
        <p:nvSpPr>
          <p:cNvPr id="8" name="object 8"/>
          <p:cNvSpPr txBox="1"/>
          <p:nvPr/>
        </p:nvSpPr>
        <p:spPr>
          <a:xfrm>
            <a:off x="1158688" y="4175522"/>
            <a:ext cx="1560979" cy="190052"/>
          </a:xfrm>
          <a:prstGeom prst="rect">
            <a:avLst/>
          </a:prstGeom>
        </p:spPr>
        <p:txBody>
          <a:bodyPr vert="horz" wrap="square" lIns="0" tIns="0" rIns="0" bIns="0" rtlCol="0">
            <a:spAutoFit/>
          </a:bodyPr>
          <a:lstStyle/>
          <a:p>
            <a:pPr marL="11206"/>
            <a:r>
              <a:rPr sz="1235" dirty="0">
                <a:solidFill>
                  <a:srgbClr val="FFFFFF"/>
                </a:solidFill>
                <a:latin typeface="Franklin Gothic Demi Cond"/>
                <a:cs typeface="Franklin Gothic Demi Cond"/>
              </a:rPr>
              <a:t>What</a:t>
            </a:r>
            <a:r>
              <a:rPr sz="1235" spc="-9" dirty="0">
                <a:solidFill>
                  <a:srgbClr val="FFFFFF"/>
                </a:solidFill>
                <a:latin typeface="Franklin Gothic Demi Cond"/>
                <a:cs typeface="Franklin Gothic Demi Cond"/>
              </a:rPr>
              <a:t> </a:t>
            </a:r>
            <a:r>
              <a:rPr sz="1235" dirty="0">
                <a:solidFill>
                  <a:srgbClr val="FFFFFF"/>
                </a:solidFill>
                <a:latin typeface="Franklin Gothic Demi Cond"/>
                <a:cs typeface="Franklin Gothic Demi Cond"/>
              </a:rPr>
              <a:t>is</a:t>
            </a:r>
            <a:r>
              <a:rPr sz="1235" spc="-9" dirty="0">
                <a:solidFill>
                  <a:srgbClr val="FFFFFF"/>
                </a:solidFill>
                <a:latin typeface="Franklin Gothic Demi Cond"/>
                <a:cs typeface="Franklin Gothic Demi Cond"/>
              </a:rPr>
              <a:t> </a:t>
            </a:r>
            <a:r>
              <a:rPr sz="1235" dirty="0">
                <a:solidFill>
                  <a:srgbClr val="FFFFFF"/>
                </a:solidFill>
                <a:latin typeface="Franklin Gothic Demi Cond"/>
                <a:cs typeface="Franklin Gothic Demi Cond"/>
              </a:rPr>
              <a:t>a </a:t>
            </a:r>
            <a:r>
              <a:rPr sz="1235" spc="-9" dirty="0">
                <a:solidFill>
                  <a:srgbClr val="FFFFFF"/>
                </a:solidFill>
                <a:latin typeface="Franklin Gothic Demi Cond"/>
                <a:cs typeface="Franklin Gothic Demi Cond"/>
              </a:rPr>
              <a:t>"</a:t>
            </a:r>
            <a:r>
              <a:rPr sz="1235" dirty="0">
                <a:solidFill>
                  <a:srgbClr val="FFFFFF"/>
                </a:solidFill>
                <a:latin typeface="Franklin Gothic Demi Cond"/>
                <a:cs typeface="Franklin Gothic Demi Cond"/>
              </a:rPr>
              <a:t>He</a:t>
            </a:r>
            <a:r>
              <a:rPr sz="1235" spc="-9" dirty="0">
                <a:solidFill>
                  <a:srgbClr val="FFFFFF"/>
                </a:solidFill>
                <a:latin typeface="Franklin Gothic Demi Cond"/>
                <a:cs typeface="Franklin Gothic Demi Cond"/>
              </a:rPr>
              <a:t>a</a:t>
            </a:r>
            <a:r>
              <a:rPr sz="1235" dirty="0">
                <a:solidFill>
                  <a:srgbClr val="FFFFFF"/>
                </a:solidFill>
                <a:latin typeface="Franklin Gothic Demi Cond"/>
                <a:cs typeface="Franklin Gothic Demi Cond"/>
              </a:rPr>
              <a:t>lthy</a:t>
            </a:r>
            <a:r>
              <a:rPr sz="1235" spc="-9" dirty="0">
                <a:solidFill>
                  <a:srgbClr val="FFFFFF"/>
                </a:solidFill>
                <a:latin typeface="Franklin Gothic Demi Cond"/>
                <a:cs typeface="Franklin Gothic Demi Cond"/>
              </a:rPr>
              <a:t> </a:t>
            </a:r>
            <a:r>
              <a:rPr sz="1235" dirty="0">
                <a:solidFill>
                  <a:srgbClr val="FFFFFF"/>
                </a:solidFill>
                <a:latin typeface="Franklin Gothic Demi Cond"/>
                <a:cs typeface="Franklin Gothic Demi Cond"/>
              </a:rPr>
              <a:t>D</a:t>
            </a:r>
            <a:r>
              <a:rPr sz="1235" spc="-13" dirty="0">
                <a:solidFill>
                  <a:srgbClr val="FFFFFF"/>
                </a:solidFill>
                <a:latin typeface="Franklin Gothic Demi Cond"/>
                <a:cs typeface="Franklin Gothic Demi Cond"/>
              </a:rPr>
              <a:t>i</a:t>
            </a:r>
            <a:r>
              <a:rPr sz="1235" spc="-9" dirty="0">
                <a:solidFill>
                  <a:srgbClr val="FFFFFF"/>
                </a:solidFill>
                <a:latin typeface="Franklin Gothic Demi Cond"/>
                <a:cs typeface="Franklin Gothic Demi Cond"/>
              </a:rPr>
              <a:t>e</a:t>
            </a:r>
            <a:r>
              <a:rPr sz="1235" dirty="0">
                <a:solidFill>
                  <a:srgbClr val="FFFFFF"/>
                </a:solidFill>
                <a:latin typeface="Franklin Gothic Demi Cond"/>
                <a:cs typeface="Franklin Gothic Demi Cond"/>
              </a:rPr>
              <a:t>t"?</a:t>
            </a:r>
            <a:endParaRPr sz="1235">
              <a:latin typeface="Franklin Gothic Demi Cond"/>
              <a:cs typeface="Franklin Gothic Demi Cond"/>
            </a:endParaRPr>
          </a:p>
        </p:txBody>
      </p:sp>
      <p:sp>
        <p:nvSpPr>
          <p:cNvPr id="9" name="object 9"/>
          <p:cNvSpPr txBox="1"/>
          <p:nvPr/>
        </p:nvSpPr>
        <p:spPr>
          <a:xfrm>
            <a:off x="1197684" y="4594006"/>
            <a:ext cx="1631016" cy="1697388"/>
          </a:xfrm>
          <a:prstGeom prst="rect">
            <a:avLst/>
          </a:prstGeom>
        </p:spPr>
        <p:txBody>
          <a:bodyPr vert="horz" wrap="square" lIns="0" tIns="0" rIns="0" bIns="0" rtlCol="0">
            <a:spAutoFit/>
          </a:bodyPr>
          <a:lstStyle/>
          <a:p>
            <a:pPr marL="31378" marR="4483" indent="-20172">
              <a:lnSpc>
                <a:spcPct val="141800"/>
              </a:lnSpc>
            </a:pPr>
            <a:r>
              <a:rPr sz="971" spc="-4" dirty="0">
                <a:solidFill>
                  <a:srgbClr val="FFFFFF"/>
                </a:solidFill>
                <a:latin typeface="Franklin Gothic Demi Cond"/>
                <a:cs typeface="Franklin Gothic Demi Cond"/>
              </a:rPr>
              <a:t>I</a:t>
            </a:r>
            <a:r>
              <a:rPr sz="971" dirty="0">
                <a:solidFill>
                  <a:srgbClr val="FFFFFF"/>
                </a:solidFill>
                <a:latin typeface="Franklin Gothic Demi Cond"/>
                <a:cs typeface="Franklin Gothic Demi Cond"/>
              </a:rPr>
              <a:t>t</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is </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ne</a:t>
            </a:r>
            <a:r>
              <a:rPr sz="971" spc="-9"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hat</a:t>
            </a:r>
            <a:r>
              <a:rPr sz="971" spc="-4" dirty="0">
                <a:solidFill>
                  <a:srgbClr val="FFFFFF"/>
                </a:solidFill>
                <a:latin typeface="Franklin Gothic Demi Cond"/>
                <a:cs typeface="Franklin Gothic Demi Cond"/>
              </a:rPr>
              <a:t> em</a:t>
            </a:r>
            <a:r>
              <a:rPr sz="971" dirty="0">
                <a:solidFill>
                  <a:srgbClr val="FFFFFF"/>
                </a:solidFill>
                <a:latin typeface="Franklin Gothic Demi Cond"/>
                <a:cs typeface="Franklin Gothic Demi Cond"/>
              </a:rPr>
              <a:t>ph</a:t>
            </a:r>
            <a:r>
              <a:rPr sz="971" spc="-13" dirty="0">
                <a:solidFill>
                  <a:srgbClr val="FFFFFF"/>
                </a:solidFill>
                <a:latin typeface="Franklin Gothic Demi Cond"/>
                <a:cs typeface="Franklin Gothic Demi Cond"/>
              </a:rPr>
              <a:t>a</a:t>
            </a:r>
            <a:r>
              <a:rPr sz="971" dirty="0">
                <a:solidFill>
                  <a:srgbClr val="FFFFFF"/>
                </a:solidFill>
                <a:latin typeface="Franklin Gothic Demi Cond"/>
                <a:cs typeface="Franklin Gothic Demi Cond"/>
              </a:rPr>
              <a:t>siz</a:t>
            </a:r>
            <a:r>
              <a:rPr sz="971" spc="-4"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s</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f</a:t>
            </a:r>
            <a:r>
              <a:rPr sz="971" spc="-4" dirty="0">
                <a:solidFill>
                  <a:srgbClr val="FFFFFF"/>
                </a:solidFill>
                <a:latin typeface="Franklin Gothic Demi Cond"/>
                <a:cs typeface="Franklin Gothic Demi Cond"/>
              </a:rPr>
              <a:t>r</a:t>
            </a:r>
            <a:r>
              <a:rPr sz="971" dirty="0">
                <a:solidFill>
                  <a:srgbClr val="FFFFFF"/>
                </a:solidFill>
                <a:latin typeface="Franklin Gothic Demi Cond"/>
                <a:cs typeface="Franklin Gothic Demi Cond"/>
              </a:rPr>
              <a:t>u</a:t>
            </a:r>
            <a:r>
              <a:rPr sz="971" spc="-13" dirty="0">
                <a:solidFill>
                  <a:srgbClr val="FFFFFF"/>
                </a:solidFill>
                <a:latin typeface="Franklin Gothic Demi Cond"/>
                <a:cs typeface="Franklin Gothic Demi Cond"/>
              </a:rPr>
              <a:t>i</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s, v</a:t>
            </a:r>
            <a:r>
              <a:rPr sz="971" spc="-4" dirty="0">
                <a:solidFill>
                  <a:srgbClr val="FFFFFF"/>
                </a:solidFill>
                <a:latin typeface="Franklin Gothic Demi Cond"/>
                <a:cs typeface="Franklin Gothic Demi Cond"/>
              </a:rPr>
              <a:t>eget</a:t>
            </a:r>
            <a:r>
              <a:rPr sz="971" dirty="0">
                <a:solidFill>
                  <a:srgbClr val="FFFFFF"/>
                </a:solidFill>
                <a:latin typeface="Franklin Gothic Demi Cond"/>
                <a:cs typeface="Franklin Gothic Demi Cond"/>
              </a:rPr>
              <a:t>abl</a:t>
            </a:r>
            <a:r>
              <a:rPr sz="971" spc="-4"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s, </a:t>
            </a:r>
            <a:r>
              <a:rPr sz="971" spc="-4" dirty="0">
                <a:solidFill>
                  <a:srgbClr val="FFFFFF"/>
                </a:solidFill>
                <a:latin typeface="Franklin Gothic Demi Cond"/>
                <a:cs typeface="Franklin Gothic Demi Cond"/>
              </a:rPr>
              <a:t>w</a:t>
            </a:r>
            <a:r>
              <a:rPr sz="971" dirty="0">
                <a:solidFill>
                  <a:srgbClr val="FFFFFF"/>
                </a:solidFill>
                <a:latin typeface="Franklin Gothic Demi Cond"/>
                <a:cs typeface="Franklin Gothic Demi Cond"/>
              </a:rPr>
              <a:t>h</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le</a:t>
            </a:r>
            <a:r>
              <a:rPr sz="971" spc="-9"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gr</a:t>
            </a:r>
            <a:r>
              <a:rPr sz="971" dirty="0">
                <a:solidFill>
                  <a:srgbClr val="FFFFFF"/>
                </a:solidFill>
                <a:latin typeface="Franklin Gothic Demi Cond"/>
                <a:cs typeface="Franklin Gothic Demi Cond"/>
              </a:rPr>
              <a:t>ai</a:t>
            </a:r>
            <a:r>
              <a:rPr sz="971" spc="-13" dirty="0">
                <a:solidFill>
                  <a:srgbClr val="FFFFFF"/>
                </a:solidFill>
                <a:latin typeface="Franklin Gothic Demi Cond"/>
                <a:cs typeface="Franklin Gothic Demi Cond"/>
              </a:rPr>
              <a:t>n</a:t>
            </a:r>
            <a:r>
              <a:rPr sz="971" spc="-9" dirty="0">
                <a:solidFill>
                  <a:srgbClr val="FFFFFF"/>
                </a:solidFill>
                <a:latin typeface="Franklin Gothic Demi Cond"/>
                <a:cs typeface="Franklin Gothic Demi Cond"/>
              </a:rPr>
              <a:t>s</a:t>
            </a:r>
            <a:r>
              <a:rPr sz="971" dirty="0">
                <a:solidFill>
                  <a:srgbClr val="FFFFFF"/>
                </a:solidFill>
                <a:latin typeface="Franklin Gothic Demi Cond"/>
                <a:cs typeface="Franklin Gothic Demi Cond"/>
              </a:rPr>
              <a:t>, a</a:t>
            </a:r>
            <a:r>
              <a:rPr sz="971" spc="-13" dirty="0">
                <a:solidFill>
                  <a:srgbClr val="FFFFFF"/>
                </a:solidFill>
                <a:latin typeface="Franklin Gothic Demi Cond"/>
                <a:cs typeface="Franklin Gothic Demi Cond"/>
              </a:rPr>
              <a:t>n</a:t>
            </a:r>
            <a:r>
              <a:rPr sz="971" dirty="0">
                <a:solidFill>
                  <a:srgbClr val="FFFFFF"/>
                </a:solidFill>
                <a:latin typeface="Franklin Gothic Demi Cond"/>
                <a:cs typeface="Franklin Gothic Demi Cond"/>
              </a:rPr>
              <a:t>d</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fa</a:t>
            </a:r>
            <a:r>
              <a:rPr sz="971" spc="-4"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 f</a:t>
            </a:r>
            <a:r>
              <a:rPr sz="971" spc="-4" dirty="0">
                <a:solidFill>
                  <a:srgbClr val="FFFFFF"/>
                </a:solidFill>
                <a:latin typeface="Franklin Gothic Demi Cond"/>
                <a:cs typeface="Franklin Gothic Demi Cond"/>
              </a:rPr>
              <a:t>re</a:t>
            </a:r>
            <a:r>
              <a:rPr sz="971" dirty="0">
                <a:solidFill>
                  <a:srgbClr val="FFFFFF"/>
                </a:solidFill>
                <a:latin typeface="Franklin Gothic Demi Cond"/>
                <a:cs typeface="Franklin Gothic Demi Cond"/>
              </a:rPr>
              <a:t>e</a:t>
            </a:r>
            <a:r>
              <a:rPr sz="971" spc="-9"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r</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l</a:t>
            </a:r>
            <a:r>
              <a:rPr sz="971" spc="-4" dirty="0">
                <a:solidFill>
                  <a:srgbClr val="FFFFFF"/>
                </a:solidFill>
                <a:latin typeface="Franklin Gothic Demi Cond"/>
                <a:cs typeface="Franklin Gothic Demi Cond"/>
              </a:rPr>
              <a:t>ow-</a:t>
            </a:r>
            <a:r>
              <a:rPr sz="971" dirty="0">
                <a:solidFill>
                  <a:srgbClr val="FFFFFF"/>
                </a:solidFill>
                <a:latin typeface="Franklin Gothic Demi Cond"/>
                <a:cs typeface="Franklin Gothic Demi Cond"/>
              </a:rPr>
              <a:t>fat</a:t>
            </a:r>
            <a:r>
              <a:rPr sz="971" spc="-4" dirty="0">
                <a:solidFill>
                  <a:srgbClr val="FFFFFF"/>
                </a:solidFill>
                <a:latin typeface="Franklin Gothic Demi Cond"/>
                <a:cs typeface="Franklin Gothic Demi Cond"/>
              </a:rPr>
              <a:t> m</a:t>
            </a:r>
            <a:r>
              <a:rPr sz="971" dirty="0">
                <a:solidFill>
                  <a:srgbClr val="FFFFFF"/>
                </a:solidFill>
                <a:latin typeface="Franklin Gothic Demi Cond"/>
                <a:cs typeface="Franklin Gothic Demi Cond"/>
              </a:rPr>
              <a:t>ilk</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and</a:t>
            </a:r>
            <a:r>
              <a:rPr sz="971" spc="-4" dirty="0">
                <a:solidFill>
                  <a:srgbClr val="FFFFFF"/>
                </a:solidFill>
                <a:latin typeface="Franklin Gothic Demi Cond"/>
                <a:cs typeface="Franklin Gothic Demi Cond"/>
              </a:rPr>
              <a:t> m</a:t>
            </a:r>
            <a:r>
              <a:rPr sz="971" dirty="0">
                <a:solidFill>
                  <a:srgbClr val="FFFFFF"/>
                </a:solidFill>
                <a:latin typeface="Franklin Gothic Demi Cond"/>
                <a:cs typeface="Franklin Gothic Demi Cond"/>
              </a:rPr>
              <a:t>ilk</a:t>
            </a:r>
            <a:r>
              <a:rPr sz="971" spc="-18"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p</a:t>
            </a:r>
            <a:r>
              <a:rPr sz="971" spc="-4" dirty="0">
                <a:solidFill>
                  <a:srgbClr val="FFFFFF"/>
                </a:solidFill>
                <a:latin typeface="Franklin Gothic Demi Cond"/>
                <a:cs typeface="Franklin Gothic Demi Cond"/>
              </a:rPr>
              <a:t>ro</a:t>
            </a:r>
            <a:r>
              <a:rPr sz="971" dirty="0">
                <a:solidFill>
                  <a:srgbClr val="FFFFFF"/>
                </a:solidFill>
                <a:latin typeface="Franklin Gothic Demi Cond"/>
                <a:cs typeface="Franklin Gothic Demi Cond"/>
              </a:rPr>
              <a:t>d- uc</a:t>
            </a:r>
            <a:r>
              <a:rPr sz="971" spc="-4" dirty="0">
                <a:solidFill>
                  <a:srgbClr val="FFFFFF"/>
                </a:solidFill>
                <a:latin typeface="Franklin Gothic Demi Cond"/>
                <a:cs typeface="Franklin Gothic Demi Cond"/>
              </a:rPr>
              <a:t>t</a:t>
            </a:r>
            <a:r>
              <a:rPr sz="971" spc="-9" dirty="0">
                <a:solidFill>
                  <a:srgbClr val="FFFFFF"/>
                </a:solidFill>
                <a:latin typeface="Franklin Gothic Demi Cond"/>
                <a:cs typeface="Franklin Gothic Demi Cond"/>
              </a:rPr>
              <a:t>s</a:t>
            </a:r>
            <a:r>
              <a:rPr sz="971" dirty="0">
                <a:solidFill>
                  <a:srgbClr val="FFFFFF"/>
                </a:solidFill>
                <a:latin typeface="Franklin Gothic Demi Cond"/>
                <a:cs typeface="Franklin Gothic Demi Cond"/>
              </a:rPr>
              <a:t>.</a:t>
            </a:r>
            <a:endParaRPr sz="971">
              <a:latin typeface="Franklin Gothic Demi Cond"/>
              <a:cs typeface="Franklin Gothic Demi Cond"/>
            </a:endParaRPr>
          </a:p>
          <a:p>
            <a:pPr marL="114305" marR="129435" indent="2241">
              <a:lnSpc>
                <a:spcPct val="141800"/>
              </a:lnSpc>
            </a:pPr>
            <a:r>
              <a:rPr sz="971" spc="-4" dirty="0">
                <a:solidFill>
                  <a:srgbClr val="FFFFFF"/>
                </a:solidFill>
                <a:latin typeface="Franklin Gothic Demi Cond"/>
                <a:cs typeface="Franklin Gothic Demi Cond"/>
              </a:rPr>
              <a:t>I</a:t>
            </a:r>
            <a:r>
              <a:rPr sz="971" dirty="0">
                <a:solidFill>
                  <a:srgbClr val="FFFFFF"/>
                </a:solidFill>
                <a:latin typeface="Franklin Gothic Demi Cond"/>
                <a:cs typeface="Franklin Gothic Demi Cond"/>
              </a:rPr>
              <a:t>nclud</a:t>
            </a:r>
            <a:r>
              <a:rPr sz="971" spc="-18"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s l</a:t>
            </a:r>
            <a:r>
              <a:rPr sz="971" spc="-4"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an</a:t>
            </a:r>
            <a:r>
              <a:rPr sz="971" spc="-4" dirty="0">
                <a:solidFill>
                  <a:srgbClr val="FFFFFF"/>
                </a:solidFill>
                <a:latin typeface="Franklin Gothic Demi Cond"/>
                <a:cs typeface="Franklin Gothic Demi Cond"/>
              </a:rPr>
              <a:t> me</a:t>
            </a:r>
            <a:r>
              <a:rPr sz="971" dirty="0">
                <a:solidFill>
                  <a:srgbClr val="FFFFFF"/>
                </a:solidFill>
                <a:latin typeface="Franklin Gothic Demi Cond"/>
                <a:cs typeface="Franklin Gothic Demi Cond"/>
              </a:rPr>
              <a:t>a</a:t>
            </a:r>
            <a:r>
              <a:rPr sz="971" spc="-4" dirty="0">
                <a:solidFill>
                  <a:srgbClr val="FFFFFF"/>
                </a:solidFill>
                <a:latin typeface="Franklin Gothic Demi Cond"/>
                <a:cs typeface="Franklin Gothic Demi Cond"/>
              </a:rPr>
              <a:t>t</a:t>
            </a:r>
            <a:r>
              <a:rPr sz="971" spc="-9" dirty="0">
                <a:solidFill>
                  <a:srgbClr val="FFFFFF"/>
                </a:solidFill>
                <a:latin typeface="Franklin Gothic Demi Cond"/>
                <a:cs typeface="Franklin Gothic Demi Cond"/>
              </a:rPr>
              <a:t>s</a:t>
            </a:r>
            <a:r>
              <a:rPr sz="971" dirty="0">
                <a:solidFill>
                  <a:srgbClr val="FFFFFF"/>
                </a:solidFill>
                <a:latin typeface="Franklin Gothic Demi Cond"/>
                <a:cs typeface="Franklin Gothic Demi Cond"/>
              </a:rPr>
              <a:t>, p</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ul</a:t>
            </a:r>
            <a:r>
              <a:rPr sz="971" spc="-4" dirty="0">
                <a:solidFill>
                  <a:srgbClr val="FFFFFF"/>
                </a:solidFill>
                <a:latin typeface="Franklin Gothic Demi Cond"/>
                <a:cs typeface="Franklin Gothic Demi Cond"/>
              </a:rPr>
              <a:t>tr</a:t>
            </a:r>
            <a:r>
              <a:rPr sz="971" spc="-13" dirty="0">
                <a:solidFill>
                  <a:srgbClr val="FFFFFF"/>
                </a:solidFill>
                <a:latin typeface="Franklin Gothic Demi Cond"/>
                <a:cs typeface="Franklin Gothic Demi Cond"/>
              </a:rPr>
              <a:t>y</a:t>
            </a:r>
            <a:r>
              <a:rPr sz="971" dirty="0">
                <a:solidFill>
                  <a:srgbClr val="FFFFFF"/>
                </a:solidFill>
                <a:latin typeface="Franklin Gothic Demi Cond"/>
                <a:cs typeface="Franklin Gothic Demi Cond"/>
              </a:rPr>
              <a:t>, fis</a:t>
            </a:r>
            <a:r>
              <a:rPr sz="971" spc="-13" dirty="0">
                <a:solidFill>
                  <a:srgbClr val="FFFFFF"/>
                </a:solidFill>
                <a:latin typeface="Franklin Gothic Demi Cond"/>
                <a:cs typeface="Franklin Gothic Demi Cond"/>
              </a:rPr>
              <a:t>h</a:t>
            </a:r>
            <a:r>
              <a:rPr sz="971" dirty="0">
                <a:solidFill>
                  <a:srgbClr val="FFFFFF"/>
                </a:solidFill>
                <a:latin typeface="Franklin Gothic Demi Cond"/>
                <a:cs typeface="Franklin Gothic Demi Cond"/>
              </a:rPr>
              <a:t>, b</a:t>
            </a:r>
            <a:r>
              <a:rPr sz="971" spc="-4" dirty="0">
                <a:solidFill>
                  <a:srgbClr val="FFFFFF"/>
                </a:solidFill>
                <a:latin typeface="Franklin Gothic Demi Cond"/>
                <a:cs typeface="Franklin Gothic Demi Cond"/>
              </a:rPr>
              <a:t>e</a:t>
            </a:r>
            <a:r>
              <a:rPr sz="971" spc="-13" dirty="0">
                <a:solidFill>
                  <a:srgbClr val="FFFFFF"/>
                </a:solidFill>
                <a:latin typeface="Franklin Gothic Demi Cond"/>
                <a:cs typeface="Franklin Gothic Demi Cond"/>
              </a:rPr>
              <a:t>a</a:t>
            </a:r>
            <a:r>
              <a:rPr sz="971" dirty="0">
                <a:solidFill>
                  <a:srgbClr val="FFFFFF"/>
                </a:solidFill>
                <a:latin typeface="Franklin Gothic Demi Cond"/>
                <a:cs typeface="Franklin Gothic Demi Cond"/>
              </a:rPr>
              <a:t>n</a:t>
            </a:r>
            <a:r>
              <a:rPr sz="971" spc="-9" dirty="0">
                <a:solidFill>
                  <a:srgbClr val="FFFFFF"/>
                </a:solidFill>
                <a:latin typeface="Franklin Gothic Demi Cond"/>
                <a:cs typeface="Franklin Gothic Demi Cond"/>
              </a:rPr>
              <a:t>s</a:t>
            </a:r>
            <a:r>
              <a:rPr sz="971" dirty="0">
                <a:solidFill>
                  <a:srgbClr val="FFFFFF"/>
                </a:solidFill>
                <a:latin typeface="Franklin Gothic Demi Cond"/>
                <a:cs typeface="Franklin Gothic Demi Cond"/>
              </a:rPr>
              <a:t>, </a:t>
            </a:r>
            <a:r>
              <a:rPr sz="971" spc="-4" dirty="0">
                <a:solidFill>
                  <a:srgbClr val="FFFFFF"/>
                </a:solidFill>
                <a:latin typeface="Franklin Gothic Demi Cond"/>
                <a:cs typeface="Franklin Gothic Demi Cond"/>
              </a:rPr>
              <a:t>egg</a:t>
            </a:r>
            <a:r>
              <a:rPr sz="971" dirty="0">
                <a:solidFill>
                  <a:srgbClr val="FFFFFF"/>
                </a:solidFill>
                <a:latin typeface="Franklin Gothic Demi Cond"/>
                <a:cs typeface="Franklin Gothic Demi Cond"/>
              </a:rPr>
              <a:t>s, </a:t>
            </a:r>
            <a:r>
              <a:rPr sz="971" spc="-13" dirty="0">
                <a:solidFill>
                  <a:srgbClr val="FFFFFF"/>
                </a:solidFill>
                <a:latin typeface="Franklin Gothic Demi Cond"/>
                <a:cs typeface="Franklin Gothic Demi Cond"/>
              </a:rPr>
              <a:t>a</a:t>
            </a:r>
            <a:r>
              <a:rPr sz="971" dirty="0">
                <a:solidFill>
                  <a:srgbClr val="FFFFFF"/>
                </a:solidFill>
                <a:latin typeface="Franklin Gothic Demi Cond"/>
                <a:cs typeface="Franklin Gothic Demi Cond"/>
              </a:rPr>
              <a:t>nd</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nu</a:t>
            </a:r>
            <a:r>
              <a:rPr sz="971" spc="-13"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s.  </a:t>
            </a:r>
            <a:r>
              <a:rPr sz="971" spc="-4" dirty="0">
                <a:solidFill>
                  <a:srgbClr val="FFFFFF"/>
                </a:solidFill>
                <a:latin typeface="Franklin Gothic Demi Cond"/>
                <a:cs typeface="Franklin Gothic Demi Cond"/>
              </a:rPr>
              <a:t>I</a:t>
            </a:r>
            <a:r>
              <a:rPr sz="971" dirty="0">
                <a:solidFill>
                  <a:srgbClr val="FFFFFF"/>
                </a:solidFill>
                <a:latin typeface="Franklin Gothic Demi Cond"/>
                <a:cs typeface="Franklin Gothic Demi Cond"/>
              </a:rPr>
              <a:t>s l</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w</a:t>
            </a:r>
            <a:r>
              <a:rPr sz="971" spc="-9"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in</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sa</a:t>
            </a:r>
            <a:r>
              <a:rPr sz="971" spc="-13"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u</a:t>
            </a:r>
            <a:r>
              <a:rPr sz="971" spc="-4" dirty="0">
                <a:solidFill>
                  <a:srgbClr val="FFFFFF"/>
                </a:solidFill>
                <a:latin typeface="Franklin Gothic Demi Cond"/>
                <a:cs typeface="Franklin Gothic Demi Cond"/>
              </a:rPr>
              <a:t>r</a:t>
            </a:r>
            <a:r>
              <a:rPr sz="971" dirty="0">
                <a:solidFill>
                  <a:srgbClr val="FFFFFF"/>
                </a:solidFill>
                <a:latin typeface="Franklin Gothic Demi Cond"/>
                <a:cs typeface="Franklin Gothic Demi Cond"/>
              </a:rPr>
              <a:t>a</a:t>
            </a:r>
            <a:r>
              <a:rPr sz="971" spc="-4" dirty="0">
                <a:solidFill>
                  <a:srgbClr val="FFFFFF"/>
                </a:solidFill>
                <a:latin typeface="Franklin Gothic Demi Cond"/>
                <a:cs typeface="Franklin Gothic Demi Cond"/>
              </a:rPr>
              <a:t>te</a:t>
            </a:r>
            <a:r>
              <a:rPr sz="971" dirty="0">
                <a:solidFill>
                  <a:srgbClr val="FFFFFF"/>
                </a:solidFill>
                <a:latin typeface="Franklin Gothic Demi Cond"/>
                <a:cs typeface="Franklin Gothic Demi Cond"/>
              </a:rPr>
              <a:t>d</a:t>
            </a:r>
            <a:r>
              <a:rPr sz="971" spc="-4" dirty="0">
                <a:solidFill>
                  <a:srgbClr val="FFFFFF"/>
                </a:solidFill>
                <a:latin typeface="Franklin Gothic Demi Cond"/>
                <a:cs typeface="Franklin Gothic Demi Cond"/>
              </a:rPr>
              <a:t> </a:t>
            </a:r>
            <a:r>
              <a:rPr sz="971" dirty="0">
                <a:solidFill>
                  <a:srgbClr val="FFFFFF"/>
                </a:solidFill>
                <a:latin typeface="Franklin Gothic Demi Cond"/>
                <a:cs typeface="Franklin Gothic Demi Cond"/>
              </a:rPr>
              <a:t>fa</a:t>
            </a:r>
            <a:r>
              <a:rPr sz="971" spc="-13" dirty="0">
                <a:solidFill>
                  <a:srgbClr val="FFFFFF"/>
                </a:solidFill>
                <a:latin typeface="Franklin Gothic Demi Cond"/>
                <a:cs typeface="Franklin Gothic Demi Cond"/>
              </a:rPr>
              <a:t>t</a:t>
            </a:r>
            <a:r>
              <a:rPr sz="971" dirty="0">
                <a:solidFill>
                  <a:srgbClr val="FFFFFF"/>
                </a:solidFill>
                <a:latin typeface="Franklin Gothic Demi Cond"/>
                <a:cs typeface="Franklin Gothic Demi Cond"/>
              </a:rPr>
              <a:t>s, </a:t>
            </a:r>
            <a:r>
              <a:rPr sz="971" spc="-4" dirty="0">
                <a:solidFill>
                  <a:srgbClr val="FFFFFF"/>
                </a:solidFill>
                <a:latin typeface="Franklin Gothic Demi Cond"/>
                <a:cs typeface="Franklin Gothic Demi Cond"/>
              </a:rPr>
              <a:t>tr</a:t>
            </a:r>
            <a:r>
              <a:rPr sz="971" spc="-13" dirty="0">
                <a:solidFill>
                  <a:srgbClr val="FFFFFF"/>
                </a:solidFill>
                <a:latin typeface="Franklin Gothic Demi Cond"/>
                <a:cs typeface="Franklin Gothic Demi Cond"/>
              </a:rPr>
              <a:t>a</a:t>
            </a:r>
            <a:r>
              <a:rPr sz="971" dirty="0">
                <a:solidFill>
                  <a:srgbClr val="FFFFFF"/>
                </a:solidFill>
                <a:latin typeface="Franklin Gothic Demi Cond"/>
                <a:cs typeface="Franklin Gothic Demi Cond"/>
              </a:rPr>
              <a:t>ns fa</a:t>
            </a:r>
            <a:r>
              <a:rPr sz="971" spc="-4" dirty="0">
                <a:solidFill>
                  <a:srgbClr val="FFFFFF"/>
                </a:solidFill>
                <a:latin typeface="Franklin Gothic Demi Cond"/>
                <a:cs typeface="Franklin Gothic Demi Cond"/>
              </a:rPr>
              <a:t>t</a:t>
            </a:r>
            <a:r>
              <a:rPr sz="971" spc="-9" dirty="0">
                <a:solidFill>
                  <a:srgbClr val="FFFFFF"/>
                </a:solidFill>
                <a:latin typeface="Franklin Gothic Demi Cond"/>
                <a:cs typeface="Franklin Gothic Demi Cond"/>
              </a:rPr>
              <a:t>s</a:t>
            </a:r>
            <a:r>
              <a:rPr sz="971" dirty="0">
                <a:solidFill>
                  <a:srgbClr val="FFFFFF"/>
                </a:solidFill>
                <a:latin typeface="Franklin Gothic Demi Cond"/>
                <a:cs typeface="Franklin Gothic Demi Cond"/>
              </a:rPr>
              <a:t>, ch</a:t>
            </a:r>
            <a:r>
              <a:rPr sz="971" spc="-4" dirty="0">
                <a:solidFill>
                  <a:srgbClr val="FFFFFF"/>
                </a:solidFill>
                <a:latin typeface="Franklin Gothic Demi Cond"/>
                <a:cs typeface="Franklin Gothic Demi Cond"/>
              </a:rPr>
              <a:t>o</a:t>
            </a:r>
            <a:r>
              <a:rPr sz="971" dirty="0">
                <a:solidFill>
                  <a:srgbClr val="FFFFFF"/>
                </a:solidFill>
                <a:latin typeface="Franklin Gothic Demi Cond"/>
                <a:cs typeface="Franklin Gothic Demi Cond"/>
              </a:rPr>
              <a:t>l</a:t>
            </a:r>
            <a:r>
              <a:rPr sz="971" spc="-18" dirty="0">
                <a:solidFill>
                  <a:srgbClr val="FFFFFF"/>
                </a:solidFill>
                <a:latin typeface="Franklin Gothic Demi Cond"/>
                <a:cs typeface="Franklin Gothic Demi Cond"/>
              </a:rPr>
              <a:t>e</a:t>
            </a:r>
            <a:r>
              <a:rPr sz="971" dirty="0">
                <a:solidFill>
                  <a:srgbClr val="FFFFFF"/>
                </a:solidFill>
                <a:latin typeface="Franklin Gothic Demi Cond"/>
                <a:cs typeface="Franklin Gothic Demi Cond"/>
              </a:rPr>
              <a:t>s</a:t>
            </a:r>
            <a:r>
              <a:rPr sz="971" spc="-4" dirty="0">
                <a:solidFill>
                  <a:srgbClr val="FFFFFF"/>
                </a:solidFill>
                <a:latin typeface="Franklin Gothic Demi Cond"/>
                <a:cs typeface="Franklin Gothic Demi Cond"/>
              </a:rPr>
              <a:t>tero</a:t>
            </a:r>
            <a:r>
              <a:rPr sz="971" dirty="0">
                <a:solidFill>
                  <a:srgbClr val="FFFFFF"/>
                </a:solidFill>
                <a:latin typeface="Franklin Gothic Demi Cond"/>
                <a:cs typeface="Franklin Gothic Demi Cond"/>
              </a:rPr>
              <a:t>l, </a:t>
            </a:r>
            <a:r>
              <a:rPr sz="971" spc="-9" dirty="0">
                <a:solidFill>
                  <a:srgbClr val="FFFFFF"/>
                </a:solidFill>
                <a:latin typeface="Franklin Gothic Demi Cond"/>
                <a:cs typeface="Franklin Gothic Demi Cond"/>
              </a:rPr>
              <a:t>s</a:t>
            </a:r>
            <a:r>
              <a:rPr sz="971" dirty="0">
                <a:solidFill>
                  <a:srgbClr val="FFFFFF"/>
                </a:solidFill>
                <a:latin typeface="Franklin Gothic Demi Cond"/>
                <a:cs typeface="Franklin Gothic Demi Cond"/>
              </a:rPr>
              <a:t>alt</a:t>
            </a:r>
            <a:endParaRPr sz="971">
              <a:latin typeface="Franklin Gothic Demi Cond"/>
              <a:cs typeface="Franklin Gothic Demi Cond"/>
            </a:endParaRPr>
          </a:p>
        </p:txBody>
      </p:sp>
      <p:sp>
        <p:nvSpPr>
          <p:cNvPr id="10" name="object 10"/>
          <p:cNvSpPr/>
          <p:nvPr/>
        </p:nvSpPr>
        <p:spPr>
          <a:xfrm>
            <a:off x="666975" y="403412"/>
            <a:ext cx="600075" cy="6051176"/>
          </a:xfrm>
          <a:custGeom>
            <a:avLst/>
            <a:gdLst/>
            <a:ahLst/>
            <a:cxnLst/>
            <a:rect l="l" t="t" r="r" b="b"/>
            <a:pathLst>
              <a:path w="680085" h="6858000">
                <a:moveTo>
                  <a:pt x="0" y="0"/>
                </a:moveTo>
                <a:lnTo>
                  <a:pt x="0" y="6858000"/>
                </a:lnTo>
                <a:lnTo>
                  <a:pt x="679704" y="6858000"/>
                </a:lnTo>
                <a:lnTo>
                  <a:pt x="0" y="0"/>
                </a:lnTo>
                <a:close/>
              </a:path>
            </a:pathLst>
          </a:custGeom>
          <a:solidFill>
            <a:srgbClr val="FFFFFF"/>
          </a:solidFill>
        </p:spPr>
        <p:txBody>
          <a:bodyPr wrap="square" lIns="0" tIns="0" rIns="0" bIns="0" rtlCol="0"/>
          <a:lstStyle/>
          <a:p>
            <a:endParaRPr sz="1588"/>
          </a:p>
        </p:txBody>
      </p:sp>
      <p:sp>
        <p:nvSpPr>
          <p:cNvPr id="11" name="object 11"/>
          <p:cNvSpPr/>
          <p:nvPr/>
        </p:nvSpPr>
        <p:spPr>
          <a:xfrm>
            <a:off x="3462618" y="638846"/>
            <a:ext cx="2218765" cy="1563893"/>
          </a:xfrm>
          <a:prstGeom prst="rect">
            <a:avLst/>
          </a:prstGeom>
          <a:blipFill>
            <a:blip r:embed="rId3" cstate="print"/>
            <a:stretch>
              <a:fillRect/>
            </a:stretch>
          </a:blipFill>
        </p:spPr>
        <p:txBody>
          <a:bodyPr wrap="square" lIns="0" tIns="0" rIns="0" bIns="0" rtlCol="0"/>
          <a:lstStyle/>
          <a:p>
            <a:endParaRPr sz="1588"/>
          </a:p>
        </p:txBody>
      </p:sp>
      <p:sp>
        <p:nvSpPr>
          <p:cNvPr id="12" name="object 12"/>
          <p:cNvSpPr/>
          <p:nvPr/>
        </p:nvSpPr>
        <p:spPr>
          <a:xfrm>
            <a:off x="3462618" y="2186268"/>
            <a:ext cx="2218765" cy="0"/>
          </a:xfrm>
          <a:custGeom>
            <a:avLst/>
            <a:gdLst/>
            <a:ahLst/>
            <a:cxnLst/>
            <a:rect l="l" t="t" r="r" b="b"/>
            <a:pathLst>
              <a:path w="2514600">
                <a:moveTo>
                  <a:pt x="0" y="0"/>
                </a:moveTo>
                <a:lnTo>
                  <a:pt x="2514600" y="0"/>
                </a:lnTo>
              </a:path>
            </a:pathLst>
          </a:custGeom>
          <a:ln w="39370">
            <a:solidFill>
              <a:srgbClr val="6084CC"/>
            </a:solidFill>
          </a:ln>
        </p:spPr>
        <p:txBody>
          <a:bodyPr wrap="square" lIns="0" tIns="0" rIns="0" bIns="0" rtlCol="0"/>
          <a:lstStyle/>
          <a:p>
            <a:endParaRPr sz="1588"/>
          </a:p>
        </p:txBody>
      </p:sp>
      <p:sp>
        <p:nvSpPr>
          <p:cNvPr id="13" name="object 13"/>
          <p:cNvSpPr/>
          <p:nvPr/>
        </p:nvSpPr>
        <p:spPr>
          <a:xfrm>
            <a:off x="3479426" y="672353"/>
            <a:ext cx="0" cy="1497106"/>
          </a:xfrm>
          <a:custGeom>
            <a:avLst/>
            <a:gdLst/>
            <a:ahLst/>
            <a:cxnLst/>
            <a:rect l="l" t="t" r="r" b="b"/>
            <a:pathLst>
              <a:path h="1696720">
                <a:moveTo>
                  <a:pt x="0" y="0"/>
                </a:moveTo>
                <a:lnTo>
                  <a:pt x="0" y="1696719"/>
                </a:lnTo>
              </a:path>
            </a:pathLst>
          </a:custGeom>
          <a:ln w="39370">
            <a:solidFill>
              <a:srgbClr val="6084CC"/>
            </a:solidFill>
          </a:ln>
        </p:spPr>
        <p:txBody>
          <a:bodyPr wrap="square" lIns="0" tIns="0" rIns="0" bIns="0" rtlCol="0"/>
          <a:lstStyle/>
          <a:p>
            <a:endParaRPr sz="1588"/>
          </a:p>
        </p:txBody>
      </p:sp>
      <p:sp>
        <p:nvSpPr>
          <p:cNvPr id="14" name="object 14"/>
          <p:cNvSpPr/>
          <p:nvPr/>
        </p:nvSpPr>
        <p:spPr>
          <a:xfrm>
            <a:off x="3462618" y="655544"/>
            <a:ext cx="2218765" cy="0"/>
          </a:xfrm>
          <a:custGeom>
            <a:avLst/>
            <a:gdLst/>
            <a:ahLst/>
            <a:cxnLst/>
            <a:rect l="l" t="t" r="r" b="b"/>
            <a:pathLst>
              <a:path w="2514600">
                <a:moveTo>
                  <a:pt x="0" y="0"/>
                </a:moveTo>
                <a:lnTo>
                  <a:pt x="2514600" y="0"/>
                </a:lnTo>
              </a:path>
            </a:pathLst>
          </a:custGeom>
          <a:ln w="39370">
            <a:solidFill>
              <a:srgbClr val="6084CC"/>
            </a:solidFill>
          </a:ln>
        </p:spPr>
        <p:txBody>
          <a:bodyPr wrap="square" lIns="0" tIns="0" rIns="0" bIns="0" rtlCol="0"/>
          <a:lstStyle/>
          <a:p>
            <a:endParaRPr sz="1588"/>
          </a:p>
        </p:txBody>
      </p:sp>
      <p:sp>
        <p:nvSpPr>
          <p:cNvPr id="15" name="object 15"/>
          <p:cNvSpPr/>
          <p:nvPr/>
        </p:nvSpPr>
        <p:spPr>
          <a:xfrm>
            <a:off x="5664574" y="672353"/>
            <a:ext cx="0" cy="1497106"/>
          </a:xfrm>
          <a:custGeom>
            <a:avLst/>
            <a:gdLst/>
            <a:ahLst/>
            <a:cxnLst/>
            <a:rect l="l" t="t" r="r" b="b"/>
            <a:pathLst>
              <a:path h="1696720">
                <a:moveTo>
                  <a:pt x="0" y="0"/>
                </a:moveTo>
                <a:lnTo>
                  <a:pt x="0" y="1696339"/>
                </a:lnTo>
              </a:path>
            </a:pathLst>
          </a:custGeom>
          <a:ln w="39370">
            <a:solidFill>
              <a:srgbClr val="6084CC"/>
            </a:solidFill>
          </a:ln>
        </p:spPr>
        <p:txBody>
          <a:bodyPr wrap="square" lIns="0" tIns="0" rIns="0" bIns="0" rtlCol="0"/>
          <a:lstStyle/>
          <a:p>
            <a:endParaRPr sz="1588"/>
          </a:p>
        </p:txBody>
      </p:sp>
      <p:sp>
        <p:nvSpPr>
          <p:cNvPr id="16" name="object 16"/>
          <p:cNvSpPr/>
          <p:nvPr/>
        </p:nvSpPr>
        <p:spPr>
          <a:xfrm>
            <a:off x="6395420" y="1359161"/>
            <a:ext cx="2319618" cy="1456765"/>
          </a:xfrm>
          <a:custGeom>
            <a:avLst/>
            <a:gdLst/>
            <a:ahLst/>
            <a:cxnLst/>
            <a:rect l="l" t="t" r="r" b="b"/>
            <a:pathLst>
              <a:path w="2628900" h="1651000">
                <a:moveTo>
                  <a:pt x="946403" y="1638300"/>
                </a:moveTo>
                <a:lnTo>
                  <a:pt x="537972" y="1638300"/>
                </a:lnTo>
                <a:lnTo>
                  <a:pt x="569976" y="1651000"/>
                </a:lnTo>
                <a:lnTo>
                  <a:pt x="891539" y="1651000"/>
                </a:lnTo>
                <a:lnTo>
                  <a:pt x="946403" y="1638300"/>
                </a:lnTo>
                <a:close/>
              </a:path>
              <a:path w="2628900" h="1651000">
                <a:moveTo>
                  <a:pt x="1022603" y="1625600"/>
                </a:moveTo>
                <a:lnTo>
                  <a:pt x="414527" y="1625600"/>
                </a:lnTo>
                <a:lnTo>
                  <a:pt x="463296" y="1638300"/>
                </a:lnTo>
                <a:lnTo>
                  <a:pt x="990600" y="1638300"/>
                </a:lnTo>
                <a:lnTo>
                  <a:pt x="1022603" y="1625600"/>
                </a:lnTo>
                <a:close/>
              </a:path>
              <a:path w="2628900" h="1651000">
                <a:moveTo>
                  <a:pt x="1082039" y="1612900"/>
                </a:moveTo>
                <a:lnTo>
                  <a:pt x="344424" y="1612900"/>
                </a:lnTo>
                <a:lnTo>
                  <a:pt x="371855" y="1625600"/>
                </a:lnTo>
                <a:lnTo>
                  <a:pt x="1072896" y="1625600"/>
                </a:lnTo>
                <a:lnTo>
                  <a:pt x="1082039" y="1612900"/>
                </a:lnTo>
                <a:close/>
              </a:path>
              <a:path w="2628900" h="1651000">
                <a:moveTo>
                  <a:pt x="1149096" y="1600200"/>
                </a:moveTo>
                <a:lnTo>
                  <a:pt x="272796" y="1600200"/>
                </a:lnTo>
                <a:lnTo>
                  <a:pt x="295655" y="1612900"/>
                </a:lnTo>
                <a:lnTo>
                  <a:pt x="1118615" y="1612900"/>
                </a:lnTo>
                <a:lnTo>
                  <a:pt x="1149096" y="1600200"/>
                </a:lnTo>
                <a:close/>
              </a:path>
              <a:path w="2628900" h="1651000">
                <a:moveTo>
                  <a:pt x="1205483" y="1587500"/>
                </a:moveTo>
                <a:lnTo>
                  <a:pt x="214883" y="1587500"/>
                </a:lnTo>
                <a:lnTo>
                  <a:pt x="224027" y="1600200"/>
                </a:lnTo>
                <a:lnTo>
                  <a:pt x="1199387" y="1600200"/>
                </a:lnTo>
                <a:lnTo>
                  <a:pt x="1205483" y="1587500"/>
                </a:lnTo>
                <a:close/>
              </a:path>
              <a:path w="2628900" h="1651000">
                <a:moveTo>
                  <a:pt x="550163" y="1574800"/>
                </a:moveTo>
                <a:lnTo>
                  <a:pt x="120396" y="1574800"/>
                </a:lnTo>
                <a:lnTo>
                  <a:pt x="166115" y="1587500"/>
                </a:lnTo>
                <a:lnTo>
                  <a:pt x="560831" y="1587500"/>
                </a:lnTo>
                <a:lnTo>
                  <a:pt x="550163" y="1574800"/>
                </a:lnTo>
                <a:close/>
              </a:path>
              <a:path w="2628900" h="1651000">
                <a:moveTo>
                  <a:pt x="1248155" y="1574800"/>
                </a:moveTo>
                <a:lnTo>
                  <a:pt x="893063" y="1574800"/>
                </a:lnTo>
                <a:lnTo>
                  <a:pt x="877824" y="1587500"/>
                </a:lnTo>
                <a:lnTo>
                  <a:pt x="1242059" y="1587500"/>
                </a:lnTo>
                <a:lnTo>
                  <a:pt x="1248155" y="1574800"/>
                </a:lnTo>
                <a:close/>
              </a:path>
              <a:path w="2628900" h="1651000">
                <a:moveTo>
                  <a:pt x="426720" y="1562100"/>
                </a:moveTo>
                <a:lnTo>
                  <a:pt x="85344" y="1562100"/>
                </a:lnTo>
                <a:lnTo>
                  <a:pt x="91439" y="1574800"/>
                </a:lnTo>
                <a:lnTo>
                  <a:pt x="487679" y="1574800"/>
                </a:lnTo>
                <a:lnTo>
                  <a:pt x="426720" y="1562100"/>
                </a:lnTo>
                <a:close/>
              </a:path>
              <a:path w="2628900" h="1651000">
                <a:moveTo>
                  <a:pt x="1350263" y="1549400"/>
                </a:moveTo>
                <a:lnTo>
                  <a:pt x="1078991" y="1549400"/>
                </a:lnTo>
                <a:lnTo>
                  <a:pt x="1069848" y="1562100"/>
                </a:lnTo>
                <a:lnTo>
                  <a:pt x="1010411" y="1562100"/>
                </a:lnTo>
                <a:lnTo>
                  <a:pt x="1001267" y="1574800"/>
                </a:lnTo>
                <a:lnTo>
                  <a:pt x="1289303" y="1574800"/>
                </a:lnTo>
                <a:lnTo>
                  <a:pt x="1295400" y="1562100"/>
                </a:lnTo>
                <a:lnTo>
                  <a:pt x="1350263" y="1549400"/>
                </a:lnTo>
                <a:close/>
              </a:path>
              <a:path w="2628900" h="1651000">
                <a:moveTo>
                  <a:pt x="347472" y="1549400"/>
                </a:moveTo>
                <a:lnTo>
                  <a:pt x="3048" y="1549400"/>
                </a:lnTo>
                <a:lnTo>
                  <a:pt x="57911" y="1562100"/>
                </a:lnTo>
                <a:lnTo>
                  <a:pt x="384048" y="1562100"/>
                </a:lnTo>
                <a:lnTo>
                  <a:pt x="347472" y="1549400"/>
                </a:lnTo>
                <a:close/>
              </a:path>
              <a:path w="2628900" h="1651000">
                <a:moveTo>
                  <a:pt x="2628900" y="0"/>
                </a:moveTo>
                <a:lnTo>
                  <a:pt x="0" y="0"/>
                </a:lnTo>
                <a:lnTo>
                  <a:pt x="0" y="1549400"/>
                </a:lnTo>
                <a:lnTo>
                  <a:pt x="300227" y="1549400"/>
                </a:lnTo>
                <a:lnTo>
                  <a:pt x="291083" y="1536700"/>
                </a:lnTo>
                <a:lnTo>
                  <a:pt x="227075" y="1536700"/>
                </a:lnTo>
                <a:lnTo>
                  <a:pt x="217931" y="1524000"/>
                </a:lnTo>
                <a:lnTo>
                  <a:pt x="193548" y="1524000"/>
                </a:lnTo>
                <a:lnTo>
                  <a:pt x="117348" y="1511300"/>
                </a:lnTo>
                <a:lnTo>
                  <a:pt x="111251" y="1511300"/>
                </a:lnTo>
                <a:lnTo>
                  <a:pt x="96011" y="1498600"/>
                </a:lnTo>
                <a:lnTo>
                  <a:pt x="62483" y="1498600"/>
                </a:lnTo>
                <a:lnTo>
                  <a:pt x="62483" y="63500"/>
                </a:lnTo>
                <a:lnTo>
                  <a:pt x="2628900" y="63500"/>
                </a:lnTo>
                <a:lnTo>
                  <a:pt x="2628900" y="0"/>
                </a:lnTo>
                <a:close/>
              </a:path>
              <a:path w="2628900" h="1651000">
                <a:moveTo>
                  <a:pt x="1365503" y="1536700"/>
                </a:moveTo>
                <a:lnTo>
                  <a:pt x="1159763" y="1536700"/>
                </a:lnTo>
                <a:lnTo>
                  <a:pt x="1129283" y="1549400"/>
                </a:lnTo>
                <a:lnTo>
                  <a:pt x="1362455" y="1549400"/>
                </a:lnTo>
                <a:lnTo>
                  <a:pt x="1365503" y="1536700"/>
                </a:lnTo>
                <a:close/>
              </a:path>
              <a:path w="2628900" h="1651000">
                <a:moveTo>
                  <a:pt x="1440179" y="1524000"/>
                </a:moveTo>
                <a:lnTo>
                  <a:pt x="1197863" y="1524000"/>
                </a:lnTo>
                <a:lnTo>
                  <a:pt x="1193291" y="1536700"/>
                </a:lnTo>
                <a:lnTo>
                  <a:pt x="1409700" y="1536700"/>
                </a:lnTo>
                <a:lnTo>
                  <a:pt x="1440179" y="1524000"/>
                </a:lnTo>
                <a:close/>
              </a:path>
              <a:path w="2628900" h="1651000">
                <a:moveTo>
                  <a:pt x="1469135" y="1511300"/>
                </a:moveTo>
                <a:lnTo>
                  <a:pt x="1240535" y="1511300"/>
                </a:lnTo>
                <a:lnTo>
                  <a:pt x="1235963" y="1524000"/>
                </a:lnTo>
                <a:lnTo>
                  <a:pt x="1444752" y="1524000"/>
                </a:lnTo>
                <a:lnTo>
                  <a:pt x="1469135" y="1511300"/>
                </a:lnTo>
                <a:close/>
              </a:path>
              <a:path w="2628900" h="1651000">
                <a:moveTo>
                  <a:pt x="1505711" y="1498600"/>
                </a:moveTo>
                <a:lnTo>
                  <a:pt x="1281683" y="1498600"/>
                </a:lnTo>
                <a:lnTo>
                  <a:pt x="1267967" y="1511300"/>
                </a:lnTo>
                <a:lnTo>
                  <a:pt x="1499615" y="1511300"/>
                </a:lnTo>
                <a:lnTo>
                  <a:pt x="1505711" y="1498600"/>
                </a:lnTo>
                <a:close/>
              </a:path>
              <a:path w="2628900" h="1651000">
                <a:moveTo>
                  <a:pt x="1548383" y="1485900"/>
                </a:moveTo>
                <a:lnTo>
                  <a:pt x="1331976" y="1485900"/>
                </a:lnTo>
                <a:lnTo>
                  <a:pt x="1313687" y="1498600"/>
                </a:lnTo>
                <a:lnTo>
                  <a:pt x="1516379" y="1498600"/>
                </a:lnTo>
                <a:lnTo>
                  <a:pt x="1548383" y="1485900"/>
                </a:lnTo>
                <a:close/>
              </a:path>
              <a:path w="2628900" h="1651000">
                <a:moveTo>
                  <a:pt x="1591055" y="1473200"/>
                </a:moveTo>
                <a:lnTo>
                  <a:pt x="1354835" y="1473200"/>
                </a:lnTo>
                <a:lnTo>
                  <a:pt x="1351787" y="1485900"/>
                </a:lnTo>
                <a:lnTo>
                  <a:pt x="1578863" y="1485900"/>
                </a:lnTo>
                <a:lnTo>
                  <a:pt x="1591055" y="1473200"/>
                </a:lnTo>
                <a:close/>
              </a:path>
              <a:path w="2628900" h="1651000">
                <a:moveTo>
                  <a:pt x="1635252" y="1460500"/>
                </a:moveTo>
                <a:lnTo>
                  <a:pt x="1434083" y="1460500"/>
                </a:lnTo>
                <a:lnTo>
                  <a:pt x="1385315" y="1473200"/>
                </a:lnTo>
                <a:lnTo>
                  <a:pt x="1629155" y="1473200"/>
                </a:lnTo>
                <a:lnTo>
                  <a:pt x="1635252" y="1460500"/>
                </a:lnTo>
                <a:close/>
              </a:path>
              <a:path w="2628900" h="1651000">
                <a:moveTo>
                  <a:pt x="1682496" y="1447800"/>
                </a:moveTo>
                <a:lnTo>
                  <a:pt x="1456944" y="1447800"/>
                </a:lnTo>
                <a:lnTo>
                  <a:pt x="1438655" y="1460500"/>
                </a:lnTo>
                <a:lnTo>
                  <a:pt x="1676400" y="1460500"/>
                </a:lnTo>
                <a:lnTo>
                  <a:pt x="1682496" y="1447800"/>
                </a:lnTo>
                <a:close/>
              </a:path>
              <a:path w="2628900" h="1651000">
                <a:moveTo>
                  <a:pt x="1725167" y="1435100"/>
                </a:moveTo>
                <a:lnTo>
                  <a:pt x="1511807" y="1435100"/>
                </a:lnTo>
                <a:lnTo>
                  <a:pt x="1493520" y="1447800"/>
                </a:lnTo>
                <a:lnTo>
                  <a:pt x="1720596" y="1447800"/>
                </a:lnTo>
                <a:lnTo>
                  <a:pt x="1725167" y="1435100"/>
                </a:lnTo>
                <a:close/>
              </a:path>
              <a:path w="2628900" h="1651000">
                <a:moveTo>
                  <a:pt x="1780031" y="1422400"/>
                </a:moveTo>
                <a:lnTo>
                  <a:pt x="1549907" y="1422400"/>
                </a:lnTo>
                <a:lnTo>
                  <a:pt x="1517903" y="1435100"/>
                </a:lnTo>
                <a:lnTo>
                  <a:pt x="1761744" y="1435100"/>
                </a:lnTo>
                <a:lnTo>
                  <a:pt x="1780031" y="1422400"/>
                </a:lnTo>
                <a:close/>
              </a:path>
              <a:path w="2628900" h="1651000">
                <a:moveTo>
                  <a:pt x="1914144" y="1397000"/>
                </a:moveTo>
                <a:lnTo>
                  <a:pt x="1627631" y="1397000"/>
                </a:lnTo>
                <a:lnTo>
                  <a:pt x="1621535" y="1409700"/>
                </a:lnTo>
                <a:lnTo>
                  <a:pt x="1584959" y="1409700"/>
                </a:lnTo>
                <a:lnTo>
                  <a:pt x="1566672" y="1422400"/>
                </a:lnTo>
                <a:lnTo>
                  <a:pt x="1816607" y="1422400"/>
                </a:lnTo>
                <a:lnTo>
                  <a:pt x="1914144" y="1397000"/>
                </a:lnTo>
                <a:close/>
              </a:path>
              <a:path w="2628900" h="1651000">
                <a:moveTo>
                  <a:pt x="1933955" y="1384300"/>
                </a:moveTo>
                <a:lnTo>
                  <a:pt x="1670303" y="1384300"/>
                </a:lnTo>
                <a:lnTo>
                  <a:pt x="1664207" y="1397000"/>
                </a:lnTo>
                <a:lnTo>
                  <a:pt x="1921763" y="1397000"/>
                </a:lnTo>
                <a:lnTo>
                  <a:pt x="1933955" y="1384300"/>
                </a:lnTo>
                <a:close/>
              </a:path>
              <a:path w="2628900" h="1651000">
                <a:moveTo>
                  <a:pt x="2007107" y="1371600"/>
                </a:moveTo>
                <a:lnTo>
                  <a:pt x="1719072" y="1371600"/>
                </a:lnTo>
                <a:lnTo>
                  <a:pt x="1714500" y="1384300"/>
                </a:lnTo>
                <a:lnTo>
                  <a:pt x="1988820" y="1384300"/>
                </a:lnTo>
                <a:lnTo>
                  <a:pt x="2007107" y="1371600"/>
                </a:lnTo>
                <a:close/>
              </a:path>
              <a:path w="2628900" h="1651000">
                <a:moveTo>
                  <a:pt x="2121407" y="1358900"/>
                </a:moveTo>
                <a:lnTo>
                  <a:pt x="1792224" y="1358900"/>
                </a:lnTo>
                <a:lnTo>
                  <a:pt x="1761744" y="1371600"/>
                </a:lnTo>
                <a:lnTo>
                  <a:pt x="2084831" y="1371600"/>
                </a:lnTo>
                <a:lnTo>
                  <a:pt x="2121407" y="1358900"/>
                </a:lnTo>
                <a:close/>
              </a:path>
              <a:path w="2628900" h="1651000">
                <a:moveTo>
                  <a:pt x="2193035" y="1346200"/>
                </a:moveTo>
                <a:lnTo>
                  <a:pt x="1860803" y="1346200"/>
                </a:lnTo>
                <a:lnTo>
                  <a:pt x="1818131" y="1358900"/>
                </a:lnTo>
                <a:lnTo>
                  <a:pt x="2129028" y="1358900"/>
                </a:lnTo>
                <a:lnTo>
                  <a:pt x="2193035" y="1346200"/>
                </a:lnTo>
                <a:close/>
              </a:path>
              <a:path w="2628900" h="1651000">
                <a:moveTo>
                  <a:pt x="2261615" y="1333500"/>
                </a:moveTo>
                <a:lnTo>
                  <a:pt x="1879091" y="1333500"/>
                </a:lnTo>
                <a:lnTo>
                  <a:pt x="1871472" y="1346200"/>
                </a:lnTo>
                <a:lnTo>
                  <a:pt x="2247900" y="1346200"/>
                </a:lnTo>
                <a:lnTo>
                  <a:pt x="2261615" y="1333500"/>
                </a:lnTo>
                <a:close/>
              </a:path>
              <a:path w="2628900" h="1651000">
                <a:moveTo>
                  <a:pt x="2628900" y="63500"/>
                </a:moveTo>
                <a:lnTo>
                  <a:pt x="2564891" y="63500"/>
                </a:lnTo>
                <a:lnTo>
                  <a:pt x="2564891" y="1270000"/>
                </a:lnTo>
                <a:lnTo>
                  <a:pt x="2263139" y="1270000"/>
                </a:lnTo>
                <a:lnTo>
                  <a:pt x="2235707" y="1282700"/>
                </a:lnTo>
                <a:lnTo>
                  <a:pt x="2171700" y="1282700"/>
                </a:lnTo>
                <a:lnTo>
                  <a:pt x="2153411" y="1295400"/>
                </a:lnTo>
                <a:lnTo>
                  <a:pt x="2110739" y="1295400"/>
                </a:lnTo>
                <a:lnTo>
                  <a:pt x="2074163" y="1308100"/>
                </a:lnTo>
                <a:lnTo>
                  <a:pt x="1994915" y="1308100"/>
                </a:lnTo>
                <a:lnTo>
                  <a:pt x="1967483" y="1320800"/>
                </a:lnTo>
                <a:lnTo>
                  <a:pt x="1929383" y="1320800"/>
                </a:lnTo>
                <a:lnTo>
                  <a:pt x="1923287" y="1333500"/>
                </a:lnTo>
                <a:lnTo>
                  <a:pt x="2628900" y="1333500"/>
                </a:lnTo>
                <a:lnTo>
                  <a:pt x="2628900" y="63500"/>
                </a:lnTo>
                <a:close/>
              </a:path>
            </a:pathLst>
          </a:custGeom>
          <a:solidFill>
            <a:srgbClr val="AFAFAF"/>
          </a:solidFill>
        </p:spPr>
        <p:txBody>
          <a:bodyPr wrap="square" lIns="0" tIns="0" rIns="0" bIns="0" rtlCol="0"/>
          <a:lstStyle/>
          <a:p>
            <a:endParaRPr sz="1588"/>
          </a:p>
        </p:txBody>
      </p:sp>
      <p:sp>
        <p:nvSpPr>
          <p:cNvPr id="17" name="object 17"/>
          <p:cNvSpPr/>
          <p:nvPr/>
        </p:nvSpPr>
        <p:spPr>
          <a:xfrm>
            <a:off x="6394075" y="1351429"/>
            <a:ext cx="2319618" cy="1464497"/>
          </a:xfrm>
          <a:prstGeom prst="rect">
            <a:avLst/>
          </a:prstGeom>
          <a:blipFill>
            <a:blip r:embed="rId4" cstate="print"/>
            <a:stretch>
              <a:fillRect/>
            </a:stretch>
          </a:blipFill>
        </p:spPr>
        <p:txBody>
          <a:bodyPr wrap="square" lIns="0" tIns="0" rIns="0" bIns="0" rtlCol="0"/>
          <a:lstStyle/>
          <a:p>
            <a:endParaRPr sz="1588"/>
          </a:p>
        </p:txBody>
      </p:sp>
      <p:sp>
        <p:nvSpPr>
          <p:cNvPr id="18" name="object 18"/>
          <p:cNvSpPr/>
          <p:nvPr/>
        </p:nvSpPr>
        <p:spPr>
          <a:xfrm>
            <a:off x="6338942" y="1284194"/>
            <a:ext cx="2319618" cy="1464497"/>
          </a:xfrm>
          <a:prstGeom prst="rect">
            <a:avLst/>
          </a:prstGeom>
          <a:blipFill>
            <a:blip r:embed="rId5" cstate="print"/>
            <a:stretch>
              <a:fillRect/>
            </a:stretch>
          </a:blipFill>
        </p:spPr>
        <p:txBody>
          <a:bodyPr wrap="square" lIns="0" tIns="0" rIns="0" bIns="0" rtlCol="0"/>
          <a:lstStyle/>
          <a:p>
            <a:endParaRPr sz="1588"/>
          </a:p>
        </p:txBody>
      </p:sp>
      <p:sp>
        <p:nvSpPr>
          <p:cNvPr id="19" name="object 19"/>
          <p:cNvSpPr/>
          <p:nvPr/>
        </p:nvSpPr>
        <p:spPr>
          <a:xfrm>
            <a:off x="6338942" y="1291926"/>
            <a:ext cx="2319618" cy="1456765"/>
          </a:xfrm>
          <a:custGeom>
            <a:avLst/>
            <a:gdLst/>
            <a:ahLst/>
            <a:cxnLst/>
            <a:rect l="l" t="t" r="r" b="b"/>
            <a:pathLst>
              <a:path w="2628900" h="1651000">
                <a:moveTo>
                  <a:pt x="906780" y="1638300"/>
                </a:moveTo>
                <a:lnTo>
                  <a:pt x="537972" y="1638300"/>
                </a:lnTo>
                <a:lnTo>
                  <a:pt x="550042" y="1650872"/>
                </a:lnTo>
                <a:lnTo>
                  <a:pt x="876604" y="1650872"/>
                </a:lnTo>
                <a:lnTo>
                  <a:pt x="906780" y="1638300"/>
                </a:lnTo>
                <a:close/>
              </a:path>
              <a:path w="2628900" h="1651000">
                <a:moveTo>
                  <a:pt x="1013460" y="1625600"/>
                </a:moveTo>
                <a:lnTo>
                  <a:pt x="438912" y="1625600"/>
                </a:lnTo>
                <a:lnTo>
                  <a:pt x="451104" y="1638300"/>
                </a:lnTo>
                <a:lnTo>
                  <a:pt x="1002792" y="1638300"/>
                </a:lnTo>
                <a:lnTo>
                  <a:pt x="1013460" y="1625600"/>
                </a:lnTo>
                <a:close/>
              </a:path>
              <a:path w="2628900" h="1651000">
                <a:moveTo>
                  <a:pt x="1127760" y="1612900"/>
                </a:moveTo>
                <a:lnTo>
                  <a:pt x="336804" y="1612900"/>
                </a:lnTo>
                <a:lnTo>
                  <a:pt x="382524" y="1625600"/>
                </a:lnTo>
                <a:lnTo>
                  <a:pt x="1066800" y="1625600"/>
                </a:lnTo>
                <a:lnTo>
                  <a:pt x="1127760" y="1612900"/>
                </a:lnTo>
                <a:close/>
              </a:path>
              <a:path w="2628900" h="1651000">
                <a:moveTo>
                  <a:pt x="1156716" y="1600200"/>
                </a:moveTo>
                <a:lnTo>
                  <a:pt x="280416" y="1600200"/>
                </a:lnTo>
                <a:lnTo>
                  <a:pt x="289560" y="1612900"/>
                </a:lnTo>
                <a:lnTo>
                  <a:pt x="1133856" y="1612900"/>
                </a:lnTo>
                <a:lnTo>
                  <a:pt x="1156716" y="1600200"/>
                </a:lnTo>
                <a:close/>
              </a:path>
              <a:path w="2628900" h="1651000">
                <a:moveTo>
                  <a:pt x="1205484" y="1587500"/>
                </a:moveTo>
                <a:lnTo>
                  <a:pt x="216408" y="1587500"/>
                </a:lnTo>
                <a:lnTo>
                  <a:pt x="231648" y="1600200"/>
                </a:lnTo>
                <a:lnTo>
                  <a:pt x="1193292" y="1600200"/>
                </a:lnTo>
                <a:lnTo>
                  <a:pt x="1205484" y="1587500"/>
                </a:lnTo>
                <a:close/>
              </a:path>
              <a:path w="2628900" h="1651000">
                <a:moveTo>
                  <a:pt x="550164" y="1574800"/>
                </a:moveTo>
                <a:lnTo>
                  <a:pt x="106680" y="1574800"/>
                </a:lnTo>
                <a:lnTo>
                  <a:pt x="182880" y="1587500"/>
                </a:lnTo>
                <a:lnTo>
                  <a:pt x="571500" y="1587500"/>
                </a:lnTo>
                <a:lnTo>
                  <a:pt x="550164" y="1574800"/>
                </a:lnTo>
                <a:close/>
              </a:path>
              <a:path w="2628900" h="1651000">
                <a:moveTo>
                  <a:pt x="1248156" y="1574800"/>
                </a:moveTo>
                <a:lnTo>
                  <a:pt x="894588" y="1574800"/>
                </a:lnTo>
                <a:lnTo>
                  <a:pt x="879348" y="1587500"/>
                </a:lnTo>
                <a:lnTo>
                  <a:pt x="1242060" y="1587500"/>
                </a:lnTo>
                <a:lnTo>
                  <a:pt x="1248156" y="1574800"/>
                </a:lnTo>
                <a:close/>
              </a:path>
              <a:path w="2628900" h="1651000">
                <a:moveTo>
                  <a:pt x="426720" y="1562100"/>
                </a:moveTo>
                <a:lnTo>
                  <a:pt x="85344" y="1562100"/>
                </a:lnTo>
                <a:lnTo>
                  <a:pt x="100584" y="1574800"/>
                </a:lnTo>
                <a:lnTo>
                  <a:pt x="475488" y="1574800"/>
                </a:lnTo>
                <a:lnTo>
                  <a:pt x="426720" y="1562100"/>
                </a:lnTo>
                <a:close/>
              </a:path>
              <a:path w="2628900" h="1651000">
                <a:moveTo>
                  <a:pt x="1304544" y="1562100"/>
                </a:moveTo>
                <a:lnTo>
                  <a:pt x="1011936" y="1562100"/>
                </a:lnTo>
                <a:lnTo>
                  <a:pt x="990600" y="1574800"/>
                </a:lnTo>
                <a:lnTo>
                  <a:pt x="1290828" y="1574800"/>
                </a:lnTo>
                <a:lnTo>
                  <a:pt x="1304544" y="1562100"/>
                </a:lnTo>
                <a:close/>
              </a:path>
              <a:path w="2628900" h="1651000">
                <a:moveTo>
                  <a:pt x="356616" y="1549400"/>
                </a:moveTo>
                <a:lnTo>
                  <a:pt x="3048" y="1549400"/>
                </a:lnTo>
                <a:lnTo>
                  <a:pt x="51816" y="1562100"/>
                </a:lnTo>
                <a:lnTo>
                  <a:pt x="384048" y="1562100"/>
                </a:lnTo>
                <a:lnTo>
                  <a:pt x="356616" y="1549400"/>
                </a:lnTo>
                <a:close/>
              </a:path>
              <a:path w="2628900" h="1651000">
                <a:moveTo>
                  <a:pt x="1333500" y="1549400"/>
                </a:moveTo>
                <a:lnTo>
                  <a:pt x="1101852" y="1549400"/>
                </a:lnTo>
                <a:lnTo>
                  <a:pt x="1063752" y="1562100"/>
                </a:lnTo>
                <a:lnTo>
                  <a:pt x="1310640" y="1562100"/>
                </a:lnTo>
                <a:lnTo>
                  <a:pt x="1333500" y="1549400"/>
                </a:lnTo>
                <a:close/>
              </a:path>
              <a:path w="2628900" h="1651000">
                <a:moveTo>
                  <a:pt x="2628900" y="0"/>
                </a:moveTo>
                <a:lnTo>
                  <a:pt x="0" y="0"/>
                </a:lnTo>
                <a:lnTo>
                  <a:pt x="0" y="1549400"/>
                </a:lnTo>
                <a:lnTo>
                  <a:pt x="307848" y="1549400"/>
                </a:lnTo>
                <a:lnTo>
                  <a:pt x="292608" y="1536700"/>
                </a:lnTo>
                <a:lnTo>
                  <a:pt x="234696" y="1536700"/>
                </a:lnTo>
                <a:lnTo>
                  <a:pt x="219456" y="1524000"/>
                </a:lnTo>
                <a:lnTo>
                  <a:pt x="185928" y="1524000"/>
                </a:lnTo>
                <a:lnTo>
                  <a:pt x="124968" y="1511300"/>
                </a:lnTo>
                <a:lnTo>
                  <a:pt x="103632" y="1511300"/>
                </a:lnTo>
                <a:lnTo>
                  <a:pt x="97536" y="1498600"/>
                </a:lnTo>
                <a:lnTo>
                  <a:pt x="64008" y="1498600"/>
                </a:lnTo>
                <a:lnTo>
                  <a:pt x="64008" y="63500"/>
                </a:lnTo>
                <a:lnTo>
                  <a:pt x="2628900" y="63500"/>
                </a:lnTo>
                <a:lnTo>
                  <a:pt x="2628900" y="0"/>
                </a:lnTo>
                <a:close/>
              </a:path>
              <a:path w="2628900" h="1651000">
                <a:moveTo>
                  <a:pt x="1365504" y="1536700"/>
                </a:moveTo>
                <a:lnTo>
                  <a:pt x="1138428" y="1536700"/>
                </a:lnTo>
                <a:lnTo>
                  <a:pt x="1107948" y="1549400"/>
                </a:lnTo>
                <a:lnTo>
                  <a:pt x="1362456" y="1549400"/>
                </a:lnTo>
                <a:lnTo>
                  <a:pt x="1365504" y="1536700"/>
                </a:lnTo>
                <a:close/>
              </a:path>
              <a:path w="2628900" h="1651000">
                <a:moveTo>
                  <a:pt x="1452372" y="1524000"/>
                </a:moveTo>
                <a:lnTo>
                  <a:pt x="1197864" y="1524000"/>
                </a:lnTo>
                <a:lnTo>
                  <a:pt x="1193292" y="1536700"/>
                </a:lnTo>
                <a:lnTo>
                  <a:pt x="1403604" y="1536700"/>
                </a:lnTo>
                <a:lnTo>
                  <a:pt x="1452372" y="1524000"/>
                </a:lnTo>
                <a:close/>
              </a:path>
              <a:path w="2628900" h="1651000">
                <a:moveTo>
                  <a:pt x="1475232" y="1511300"/>
                </a:moveTo>
                <a:lnTo>
                  <a:pt x="1240536" y="1511300"/>
                </a:lnTo>
                <a:lnTo>
                  <a:pt x="1235964" y="1524000"/>
                </a:lnTo>
                <a:lnTo>
                  <a:pt x="1456944" y="1524000"/>
                </a:lnTo>
                <a:lnTo>
                  <a:pt x="1475232" y="1511300"/>
                </a:lnTo>
                <a:close/>
              </a:path>
              <a:path w="2628900" h="1651000">
                <a:moveTo>
                  <a:pt x="1505712" y="1498600"/>
                </a:moveTo>
                <a:lnTo>
                  <a:pt x="1283208" y="1498600"/>
                </a:lnTo>
                <a:lnTo>
                  <a:pt x="1277112" y="1511300"/>
                </a:lnTo>
                <a:lnTo>
                  <a:pt x="1501140" y="1511300"/>
                </a:lnTo>
                <a:lnTo>
                  <a:pt x="1505712" y="1498600"/>
                </a:lnTo>
                <a:close/>
              </a:path>
              <a:path w="2628900" h="1651000">
                <a:moveTo>
                  <a:pt x="1568196" y="1485900"/>
                </a:moveTo>
                <a:lnTo>
                  <a:pt x="1322832" y="1485900"/>
                </a:lnTo>
                <a:lnTo>
                  <a:pt x="1319784" y="1498600"/>
                </a:lnTo>
                <a:lnTo>
                  <a:pt x="1536192" y="1498600"/>
                </a:lnTo>
                <a:lnTo>
                  <a:pt x="1568196" y="1485900"/>
                </a:lnTo>
                <a:close/>
              </a:path>
              <a:path w="2628900" h="1651000">
                <a:moveTo>
                  <a:pt x="1597152" y="1473200"/>
                </a:moveTo>
                <a:lnTo>
                  <a:pt x="1354836" y="1473200"/>
                </a:lnTo>
                <a:lnTo>
                  <a:pt x="1351788" y="1485900"/>
                </a:lnTo>
                <a:lnTo>
                  <a:pt x="1584960" y="1485900"/>
                </a:lnTo>
                <a:lnTo>
                  <a:pt x="1597152" y="1473200"/>
                </a:lnTo>
                <a:close/>
              </a:path>
              <a:path w="2628900" h="1651000">
                <a:moveTo>
                  <a:pt x="1635252" y="1460500"/>
                </a:moveTo>
                <a:lnTo>
                  <a:pt x="1405128" y="1460500"/>
                </a:lnTo>
                <a:lnTo>
                  <a:pt x="1397508" y="1473200"/>
                </a:lnTo>
                <a:lnTo>
                  <a:pt x="1629156" y="1473200"/>
                </a:lnTo>
                <a:lnTo>
                  <a:pt x="1635252" y="1460500"/>
                </a:lnTo>
                <a:close/>
              </a:path>
              <a:path w="2628900" h="1651000">
                <a:moveTo>
                  <a:pt x="1682496" y="1447800"/>
                </a:moveTo>
                <a:lnTo>
                  <a:pt x="1456944" y="1447800"/>
                </a:lnTo>
                <a:lnTo>
                  <a:pt x="1444752" y="1460500"/>
                </a:lnTo>
                <a:lnTo>
                  <a:pt x="1677924" y="1460500"/>
                </a:lnTo>
                <a:lnTo>
                  <a:pt x="1682496" y="1447800"/>
                </a:lnTo>
                <a:close/>
              </a:path>
              <a:path w="2628900" h="1651000">
                <a:moveTo>
                  <a:pt x="1726692" y="1435100"/>
                </a:moveTo>
                <a:lnTo>
                  <a:pt x="1498092" y="1435100"/>
                </a:lnTo>
                <a:lnTo>
                  <a:pt x="1488948" y="1447800"/>
                </a:lnTo>
                <a:lnTo>
                  <a:pt x="1714500" y="1447800"/>
                </a:lnTo>
                <a:lnTo>
                  <a:pt x="1726692" y="1435100"/>
                </a:lnTo>
                <a:close/>
              </a:path>
              <a:path w="2628900" h="1651000">
                <a:moveTo>
                  <a:pt x="1773936" y="1422400"/>
                </a:moveTo>
                <a:lnTo>
                  <a:pt x="1545336" y="1422400"/>
                </a:lnTo>
                <a:lnTo>
                  <a:pt x="1504188" y="1435100"/>
                </a:lnTo>
                <a:lnTo>
                  <a:pt x="1731264" y="1435100"/>
                </a:lnTo>
                <a:lnTo>
                  <a:pt x="1773936" y="1422400"/>
                </a:lnTo>
                <a:close/>
              </a:path>
              <a:path w="2628900" h="1651000">
                <a:moveTo>
                  <a:pt x="1872996" y="1409700"/>
                </a:moveTo>
                <a:lnTo>
                  <a:pt x="1591056" y="1409700"/>
                </a:lnTo>
                <a:lnTo>
                  <a:pt x="1572768" y="1422400"/>
                </a:lnTo>
                <a:lnTo>
                  <a:pt x="1830324" y="1422400"/>
                </a:lnTo>
                <a:lnTo>
                  <a:pt x="1872996" y="1409700"/>
                </a:lnTo>
                <a:close/>
              </a:path>
              <a:path w="2628900" h="1651000">
                <a:moveTo>
                  <a:pt x="1895856" y="1397000"/>
                </a:moveTo>
                <a:lnTo>
                  <a:pt x="1627632" y="1397000"/>
                </a:lnTo>
                <a:lnTo>
                  <a:pt x="1623060" y="1409700"/>
                </a:lnTo>
                <a:lnTo>
                  <a:pt x="1877568" y="1409700"/>
                </a:lnTo>
                <a:lnTo>
                  <a:pt x="1895856" y="1397000"/>
                </a:lnTo>
                <a:close/>
              </a:path>
              <a:path w="2628900" h="1651000">
                <a:moveTo>
                  <a:pt x="1935480" y="1384300"/>
                </a:moveTo>
                <a:lnTo>
                  <a:pt x="1670304" y="1384300"/>
                </a:lnTo>
                <a:lnTo>
                  <a:pt x="1665732" y="1397000"/>
                </a:lnTo>
                <a:lnTo>
                  <a:pt x="1927860" y="1397000"/>
                </a:lnTo>
                <a:lnTo>
                  <a:pt x="1935480" y="1384300"/>
                </a:lnTo>
                <a:close/>
              </a:path>
              <a:path w="2628900" h="1651000">
                <a:moveTo>
                  <a:pt x="2007108" y="1371600"/>
                </a:moveTo>
                <a:lnTo>
                  <a:pt x="1720596" y="1371600"/>
                </a:lnTo>
                <a:lnTo>
                  <a:pt x="1702308" y="1384300"/>
                </a:lnTo>
                <a:lnTo>
                  <a:pt x="1979676" y="1384300"/>
                </a:lnTo>
                <a:lnTo>
                  <a:pt x="2007108" y="1371600"/>
                </a:lnTo>
                <a:close/>
              </a:path>
              <a:path w="2628900" h="1651000">
                <a:moveTo>
                  <a:pt x="2139696" y="1358900"/>
                </a:moveTo>
                <a:lnTo>
                  <a:pt x="1786128" y="1358900"/>
                </a:lnTo>
                <a:lnTo>
                  <a:pt x="1755648" y="1371600"/>
                </a:lnTo>
                <a:lnTo>
                  <a:pt x="2075688" y="1371600"/>
                </a:lnTo>
                <a:lnTo>
                  <a:pt x="2139696" y="1358900"/>
                </a:lnTo>
                <a:close/>
              </a:path>
              <a:path w="2628900" h="1651000">
                <a:moveTo>
                  <a:pt x="2263140" y="1333500"/>
                </a:moveTo>
                <a:lnTo>
                  <a:pt x="1909572" y="1333500"/>
                </a:lnTo>
                <a:lnTo>
                  <a:pt x="1805940" y="1358900"/>
                </a:lnTo>
                <a:lnTo>
                  <a:pt x="2147316" y="1358900"/>
                </a:lnTo>
                <a:lnTo>
                  <a:pt x="2183892" y="1346200"/>
                </a:lnTo>
                <a:lnTo>
                  <a:pt x="2247900" y="1346200"/>
                </a:lnTo>
                <a:lnTo>
                  <a:pt x="2263140" y="1333500"/>
                </a:lnTo>
                <a:close/>
              </a:path>
              <a:path w="2628900" h="1651000">
                <a:moveTo>
                  <a:pt x="2628900" y="63500"/>
                </a:moveTo>
                <a:lnTo>
                  <a:pt x="2564892" y="63500"/>
                </a:lnTo>
                <a:lnTo>
                  <a:pt x="2564892" y="1270000"/>
                </a:lnTo>
                <a:lnTo>
                  <a:pt x="2249424" y="1270000"/>
                </a:lnTo>
                <a:lnTo>
                  <a:pt x="2235708" y="1282700"/>
                </a:lnTo>
                <a:lnTo>
                  <a:pt x="2182368" y="1282700"/>
                </a:lnTo>
                <a:lnTo>
                  <a:pt x="2127504" y="1295400"/>
                </a:lnTo>
                <a:lnTo>
                  <a:pt x="2119884" y="1295400"/>
                </a:lnTo>
                <a:lnTo>
                  <a:pt x="2065020" y="1308100"/>
                </a:lnTo>
                <a:lnTo>
                  <a:pt x="2005584" y="1308100"/>
                </a:lnTo>
                <a:lnTo>
                  <a:pt x="1987296" y="1320800"/>
                </a:lnTo>
                <a:lnTo>
                  <a:pt x="1929384" y="1320800"/>
                </a:lnTo>
                <a:lnTo>
                  <a:pt x="1917192" y="1333500"/>
                </a:lnTo>
                <a:lnTo>
                  <a:pt x="2628900" y="1333500"/>
                </a:lnTo>
                <a:lnTo>
                  <a:pt x="2628900" y="63500"/>
                </a:lnTo>
                <a:close/>
              </a:path>
            </a:pathLst>
          </a:custGeom>
          <a:solidFill>
            <a:srgbClr val="EFEFEF"/>
          </a:solidFill>
        </p:spPr>
        <p:txBody>
          <a:bodyPr wrap="square" lIns="0" tIns="0" rIns="0" bIns="0" rtlCol="0"/>
          <a:lstStyle/>
          <a:p>
            <a:endParaRPr sz="1588"/>
          </a:p>
        </p:txBody>
      </p:sp>
      <p:sp>
        <p:nvSpPr>
          <p:cNvPr id="20" name="object 20"/>
          <p:cNvSpPr txBox="1"/>
          <p:nvPr/>
        </p:nvSpPr>
        <p:spPr>
          <a:xfrm>
            <a:off x="6334462" y="2943025"/>
            <a:ext cx="2185707" cy="1171924"/>
          </a:xfrm>
          <a:prstGeom prst="rect">
            <a:avLst/>
          </a:prstGeom>
        </p:spPr>
        <p:txBody>
          <a:bodyPr vert="horz" wrap="square" lIns="0" tIns="0" rIns="0" bIns="0" rtlCol="0">
            <a:spAutoFit/>
          </a:bodyPr>
          <a:lstStyle/>
          <a:p>
            <a:pPr marL="11206" marR="4483" indent="560" algn="ctr">
              <a:lnSpc>
                <a:spcPct val="112500"/>
              </a:lnSpc>
            </a:pPr>
            <a:r>
              <a:rPr sz="2118" spc="-4" dirty="0">
                <a:latin typeface="Palatino Linotype"/>
                <a:cs typeface="Palatino Linotype"/>
              </a:rPr>
              <a:t>O</a:t>
            </a:r>
            <a:r>
              <a:rPr sz="2118" dirty="0">
                <a:latin typeface="Palatino Linotype"/>
                <a:cs typeface="Palatino Linotype"/>
              </a:rPr>
              <a:t>u</a:t>
            </a:r>
            <a:r>
              <a:rPr sz="2118" spc="-4" dirty="0">
                <a:latin typeface="Palatino Linotype"/>
                <a:cs typeface="Palatino Linotype"/>
              </a:rPr>
              <a:t>tp</a:t>
            </a:r>
            <a:r>
              <a:rPr sz="2118" dirty="0">
                <a:latin typeface="Palatino Linotype"/>
                <a:cs typeface="Palatino Linotype"/>
              </a:rPr>
              <a:t>a</a:t>
            </a:r>
            <a:r>
              <a:rPr sz="2118" spc="-4" dirty="0">
                <a:latin typeface="Palatino Linotype"/>
                <a:cs typeface="Palatino Linotype"/>
              </a:rPr>
              <a:t>ti</a:t>
            </a:r>
            <a:r>
              <a:rPr sz="2118" dirty="0">
                <a:latin typeface="Palatino Linotype"/>
                <a:cs typeface="Palatino Linotype"/>
              </a:rPr>
              <a:t>e</a:t>
            </a:r>
            <a:r>
              <a:rPr sz="2118" spc="-4" dirty="0">
                <a:latin typeface="Palatino Linotype"/>
                <a:cs typeface="Palatino Linotype"/>
              </a:rPr>
              <a:t>n</a:t>
            </a:r>
            <a:r>
              <a:rPr sz="2118" dirty="0">
                <a:latin typeface="Palatino Linotype"/>
                <a:cs typeface="Palatino Linotype"/>
              </a:rPr>
              <a:t>t </a:t>
            </a:r>
            <a:r>
              <a:rPr sz="2118" spc="-4" dirty="0">
                <a:latin typeface="Palatino Linotype"/>
                <a:cs typeface="Palatino Linotype"/>
              </a:rPr>
              <a:t>N</a:t>
            </a:r>
            <a:r>
              <a:rPr sz="2118" dirty="0">
                <a:latin typeface="Palatino Linotype"/>
                <a:cs typeface="Palatino Linotype"/>
              </a:rPr>
              <a:t>u</a:t>
            </a:r>
            <a:r>
              <a:rPr sz="2118" spc="-4" dirty="0">
                <a:latin typeface="Palatino Linotype"/>
                <a:cs typeface="Palatino Linotype"/>
              </a:rPr>
              <a:t>t</a:t>
            </a:r>
            <a:r>
              <a:rPr sz="2118" dirty="0">
                <a:latin typeface="Palatino Linotype"/>
                <a:cs typeface="Palatino Linotype"/>
              </a:rPr>
              <a:t>r</a:t>
            </a:r>
            <a:r>
              <a:rPr sz="2118" spc="-4" dirty="0">
                <a:latin typeface="Palatino Linotype"/>
                <a:cs typeface="Palatino Linotype"/>
              </a:rPr>
              <a:t>iti</a:t>
            </a:r>
            <a:r>
              <a:rPr sz="2118" spc="-18" dirty="0">
                <a:latin typeface="Palatino Linotype"/>
                <a:cs typeface="Palatino Linotype"/>
              </a:rPr>
              <a:t>o</a:t>
            </a:r>
            <a:r>
              <a:rPr sz="2118" dirty="0">
                <a:latin typeface="Palatino Linotype"/>
                <a:cs typeface="Palatino Linotype"/>
              </a:rPr>
              <a:t>n</a:t>
            </a:r>
            <a:r>
              <a:rPr sz="2118" spc="-4" dirty="0">
                <a:latin typeface="Palatino Linotype"/>
                <a:cs typeface="Palatino Linotype"/>
              </a:rPr>
              <a:t> S</a:t>
            </a:r>
            <a:r>
              <a:rPr sz="2118" spc="-13" dirty="0">
                <a:latin typeface="Palatino Linotype"/>
                <a:cs typeface="Palatino Linotype"/>
              </a:rPr>
              <a:t>ervic</a:t>
            </a:r>
            <a:r>
              <a:rPr sz="2118" spc="-9" dirty="0">
                <a:latin typeface="Palatino Linotype"/>
                <a:cs typeface="Palatino Linotype"/>
              </a:rPr>
              <a:t>e</a:t>
            </a:r>
            <a:r>
              <a:rPr sz="2118" spc="-13" dirty="0">
                <a:latin typeface="Palatino Linotype"/>
                <a:cs typeface="Palatino Linotype"/>
              </a:rPr>
              <a:t>s</a:t>
            </a:r>
            <a:endParaRPr sz="2118">
              <a:latin typeface="Palatino Linotype"/>
              <a:cs typeface="Palatino Linotype"/>
            </a:endParaRPr>
          </a:p>
          <a:p>
            <a:pPr marR="84049" algn="ctr">
              <a:spcBef>
                <a:spcPts val="1677"/>
              </a:spcBef>
            </a:pPr>
            <a:r>
              <a:rPr sz="1412" b="1" spc="-13" dirty="0">
                <a:solidFill>
                  <a:srgbClr val="939393"/>
                </a:solidFill>
                <a:latin typeface="Rockwell Condensed"/>
                <a:cs typeface="Rockwell Condensed"/>
              </a:rPr>
              <a:t>S</a:t>
            </a:r>
            <a:r>
              <a:rPr sz="1412" b="1" spc="-9" dirty="0">
                <a:solidFill>
                  <a:srgbClr val="939393"/>
                </a:solidFill>
                <a:latin typeface="Rockwell Condensed"/>
                <a:cs typeface="Rockwell Condensed"/>
              </a:rPr>
              <a:t>TEPS</a:t>
            </a:r>
            <a:r>
              <a:rPr sz="1412" b="1" spc="-115" dirty="0">
                <a:solidFill>
                  <a:srgbClr val="939393"/>
                </a:solidFill>
                <a:latin typeface="Rockwell Condensed"/>
                <a:cs typeface="Rockwell Condensed"/>
              </a:rPr>
              <a:t> </a:t>
            </a:r>
            <a:r>
              <a:rPr sz="1412" b="1" spc="-40" dirty="0">
                <a:solidFill>
                  <a:srgbClr val="939393"/>
                </a:solidFill>
                <a:latin typeface="Rockwell Condensed"/>
                <a:cs typeface="Rockwell Condensed"/>
              </a:rPr>
              <a:t>T</a:t>
            </a:r>
            <a:r>
              <a:rPr sz="1412" b="1" spc="-9" dirty="0">
                <a:solidFill>
                  <a:srgbClr val="939393"/>
                </a:solidFill>
                <a:latin typeface="Rockwell Condensed"/>
                <a:cs typeface="Rockwell Condensed"/>
              </a:rPr>
              <a:t>O</a:t>
            </a:r>
            <a:r>
              <a:rPr sz="1412" b="1" spc="-31" dirty="0">
                <a:solidFill>
                  <a:srgbClr val="939393"/>
                </a:solidFill>
                <a:latin typeface="Rockwell Condensed"/>
                <a:cs typeface="Rockwell Condensed"/>
              </a:rPr>
              <a:t> </a:t>
            </a:r>
            <a:r>
              <a:rPr sz="1412" b="1" spc="-9" dirty="0">
                <a:solidFill>
                  <a:srgbClr val="939393"/>
                </a:solidFill>
                <a:latin typeface="Rockwell Condensed"/>
                <a:cs typeface="Rockwell Condensed"/>
              </a:rPr>
              <a:t>A</a:t>
            </a:r>
            <a:r>
              <a:rPr sz="1412" b="1" dirty="0">
                <a:solidFill>
                  <a:srgbClr val="939393"/>
                </a:solidFill>
                <a:latin typeface="Rockwell Condensed"/>
                <a:cs typeface="Rockwell Condensed"/>
              </a:rPr>
              <a:t> </a:t>
            </a:r>
            <a:r>
              <a:rPr sz="1412" b="1" spc="-13" dirty="0">
                <a:solidFill>
                  <a:srgbClr val="939393"/>
                </a:solidFill>
                <a:latin typeface="Rockwell Condensed"/>
                <a:cs typeface="Rockwell Condensed"/>
              </a:rPr>
              <a:t>H</a:t>
            </a:r>
            <a:r>
              <a:rPr sz="1412" b="1" spc="-9" dirty="0">
                <a:solidFill>
                  <a:srgbClr val="939393"/>
                </a:solidFill>
                <a:latin typeface="Rockwell Condensed"/>
                <a:cs typeface="Rockwell Condensed"/>
              </a:rPr>
              <a:t>E</a:t>
            </a:r>
            <a:r>
              <a:rPr sz="1412" b="1" spc="-4" dirty="0">
                <a:solidFill>
                  <a:srgbClr val="939393"/>
                </a:solidFill>
                <a:latin typeface="Rockwell Condensed"/>
                <a:cs typeface="Rockwell Condensed"/>
              </a:rPr>
              <a:t>A</a:t>
            </a:r>
            <a:r>
              <a:rPr sz="1412" b="1" spc="-66" dirty="0">
                <a:solidFill>
                  <a:srgbClr val="939393"/>
                </a:solidFill>
                <a:latin typeface="Rockwell Condensed"/>
                <a:cs typeface="Rockwell Condensed"/>
              </a:rPr>
              <a:t>L</a:t>
            </a:r>
            <a:r>
              <a:rPr sz="1412" b="1" spc="-9" dirty="0">
                <a:solidFill>
                  <a:srgbClr val="939393"/>
                </a:solidFill>
                <a:latin typeface="Rockwell Condensed"/>
                <a:cs typeface="Rockwell Condensed"/>
              </a:rPr>
              <a:t>T</a:t>
            </a:r>
            <a:r>
              <a:rPr sz="1412" b="1" spc="-13" dirty="0">
                <a:solidFill>
                  <a:srgbClr val="939393"/>
                </a:solidFill>
                <a:latin typeface="Rockwell Condensed"/>
                <a:cs typeface="Rockwell Condensed"/>
              </a:rPr>
              <a:t>HI</a:t>
            </a:r>
            <a:r>
              <a:rPr sz="1412" b="1" spc="-9" dirty="0">
                <a:solidFill>
                  <a:srgbClr val="939393"/>
                </a:solidFill>
                <a:latin typeface="Rockwell Condensed"/>
                <a:cs typeface="Rockwell Condensed"/>
              </a:rPr>
              <a:t>ER</a:t>
            </a:r>
            <a:r>
              <a:rPr sz="1412" b="1" spc="-176" dirty="0">
                <a:solidFill>
                  <a:srgbClr val="939393"/>
                </a:solidFill>
                <a:latin typeface="Rockwell Condensed"/>
                <a:cs typeface="Rockwell Condensed"/>
              </a:rPr>
              <a:t> </a:t>
            </a:r>
            <a:r>
              <a:rPr sz="1412" b="1" spc="-88" dirty="0">
                <a:solidFill>
                  <a:srgbClr val="939393"/>
                </a:solidFill>
                <a:latin typeface="Rockwell Condensed"/>
                <a:cs typeface="Rockwell Condensed"/>
              </a:rPr>
              <a:t>Y</a:t>
            </a:r>
            <a:r>
              <a:rPr sz="1412" b="1" spc="-4" dirty="0">
                <a:solidFill>
                  <a:srgbClr val="939393"/>
                </a:solidFill>
                <a:latin typeface="Rockwell Condensed"/>
                <a:cs typeface="Rockwell Condensed"/>
              </a:rPr>
              <a:t>O</a:t>
            </a:r>
            <a:r>
              <a:rPr sz="1412" b="1" spc="-9" dirty="0">
                <a:solidFill>
                  <a:srgbClr val="939393"/>
                </a:solidFill>
                <a:latin typeface="Rockwell Condensed"/>
                <a:cs typeface="Rockwell Condensed"/>
              </a:rPr>
              <a:t>U</a:t>
            </a:r>
            <a:endParaRPr sz="1412">
              <a:latin typeface="Rockwell Condensed"/>
              <a:cs typeface="Rockwell Condensed"/>
            </a:endParaRPr>
          </a:p>
        </p:txBody>
      </p:sp>
      <p:sp>
        <p:nvSpPr>
          <p:cNvPr id="21" name="object 21"/>
          <p:cNvSpPr txBox="1"/>
          <p:nvPr/>
        </p:nvSpPr>
        <p:spPr>
          <a:xfrm>
            <a:off x="3532542" y="2402540"/>
            <a:ext cx="2210360" cy="2148152"/>
          </a:xfrm>
          <a:prstGeom prst="rect">
            <a:avLst/>
          </a:prstGeom>
          <a:ln w="11937">
            <a:solidFill>
              <a:srgbClr val="000000"/>
            </a:solidFill>
          </a:ln>
        </p:spPr>
        <p:txBody>
          <a:bodyPr vert="horz" wrap="square" lIns="0" tIns="0" rIns="0" bIns="0" rtlCol="0">
            <a:spAutoFit/>
          </a:bodyPr>
          <a:lstStyle/>
          <a:p>
            <a:pPr marL="29697"/>
            <a:r>
              <a:rPr sz="794" b="1" spc="-13" dirty="0">
                <a:solidFill>
                  <a:srgbClr val="333333"/>
                </a:solidFill>
                <a:latin typeface="Franklin Gothic Book"/>
                <a:cs typeface="Franklin Gothic Book"/>
              </a:rPr>
              <a:t>B</a:t>
            </a:r>
            <a:r>
              <a:rPr sz="794" b="1" spc="-4" dirty="0">
                <a:solidFill>
                  <a:srgbClr val="333333"/>
                </a:solidFill>
                <a:latin typeface="Franklin Gothic Book"/>
                <a:cs typeface="Franklin Gothic Book"/>
              </a:rPr>
              <a:t>a</a:t>
            </a:r>
            <a:r>
              <a:rPr sz="794" b="1" spc="-9" dirty="0">
                <a:solidFill>
                  <a:srgbClr val="333333"/>
                </a:solidFill>
                <a:latin typeface="Franklin Gothic Book"/>
                <a:cs typeface="Franklin Gothic Book"/>
              </a:rPr>
              <a:t>l</a:t>
            </a:r>
            <a:r>
              <a:rPr sz="794" b="1" spc="-4" dirty="0">
                <a:solidFill>
                  <a:srgbClr val="333333"/>
                </a:solidFill>
                <a:latin typeface="Franklin Gothic Book"/>
                <a:cs typeface="Franklin Gothic Book"/>
              </a:rPr>
              <a:t>anc</a:t>
            </a:r>
            <a:r>
              <a:rPr sz="794" b="1" spc="-9" dirty="0">
                <a:solidFill>
                  <a:srgbClr val="333333"/>
                </a:solidFill>
                <a:latin typeface="Franklin Gothic Book"/>
                <a:cs typeface="Franklin Gothic Book"/>
              </a:rPr>
              <a:t>i</a:t>
            </a:r>
            <a:r>
              <a:rPr sz="794" b="1" spc="-4" dirty="0">
                <a:solidFill>
                  <a:srgbClr val="333333"/>
                </a:solidFill>
                <a:latin typeface="Franklin Gothic Book"/>
                <a:cs typeface="Franklin Gothic Book"/>
              </a:rPr>
              <a:t>ng</a:t>
            </a:r>
            <a:r>
              <a:rPr sz="794" b="1" dirty="0">
                <a:solidFill>
                  <a:srgbClr val="333333"/>
                </a:solidFill>
                <a:latin typeface="Franklin Gothic Book"/>
                <a:cs typeface="Franklin Gothic Book"/>
              </a:rPr>
              <a:t> </a:t>
            </a:r>
            <a:r>
              <a:rPr sz="794" b="1" spc="-9" dirty="0">
                <a:solidFill>
                  <a:srgbClr val="333333"/>
                </a:solidFill>
                <a:latin typeface="Franklin Gothic Book"/>
                <a:cs typeface="Franklin Gothic Book"/>
              </a:rPr>
              <a:t>Y</a:t>
            </a:r>
            <a:r>
              <a:rPr sz="794" b="1" spc="-4" dirty="0">
                <a:solidFill>
                  <a:srgbClr val="333333"/>
                </a:solidFill>
                <a:latin typeface="Franklin Gothic Book"/>
                <a:cs typeface="Franklin Gothic Book"/>
              </a:rPr>
              <a:t>our</a:t>
            </a:r>
            <a:r>
              <a:rPr sz="794" b="1" spc="4" dirty="0">
                <a:solidFill>
                  <a:srgbClr val="333333"/>
                </a:solidFill>
                <a:latin typeface="Franklin Gothic Book"/>
                <a:cs typeface="Franklin Gothic Book"/>
              </a:rPr>
              <a:t> </a:t>
            </a:r>
            <a:r>
              <a:rPr sz="794" b="1" spc="-18" dirty="0">
                <a:solidFill>
                  <a:srgbClr val="333333"/>
                </a:solidFill>
                <a:latin typeface="Franklin Gothic Book"/>
                <a:cs typeface="Franklin Gothic Book"/>
              </a:rPr>
              <a:t>C</a:t>
            </a:r>
            <a:r>
              <a:rPr sz="794" b="1" spc="-4" dirty="0">
                <a:solidFill>
                  <a:srgbClr val="333333"/>
                </a:solidFill>
                <a:latin typeface="Franklin Gothic Book"/>
                <a:cs typeface="Franklin Gothic Book"/>
              </a:rPr>
              <a:t>a</a:t>
            </a:r>
            <a:r>
              <a:rPr sz="794" b="1" spc="-9" dirty="0">
                <a:solidFill>
                  <a:srgbClr val="333333"/>
                </a:solidFill>
                <a:latin typeface="Franklin Gothic Book"/>
                <a:cs typeface="Franklin Gothic Book"/>
              </a:rPr>
              <a:t>l</a:t>
            </a:r>
            <a:r>
              <a:rPr sz="794" b="1" spc="-4" dirty="0">
                <a:solidFill>
                  <a:srgbClr val="333333"/>
                </a:solidFill>
                <a:latin typeface="Franklin Gothic Book"/>
                <a:cs typeface="Franklin Gothic Book"/>
              </a:rPr>
              <a:t>or</a:t>
            </a:r>
            <a:r>
              <a:rPr sz="794" b="1" spc="-9" dirty="0">
                <a:solidFill>
                  <a:srgbClr val="333333"/>
                </a:solidFill>
                <a:latin typeface="Franklin Gothic Book"/>
                <a:cs typeface="Franklin Gothic Book"/>
              </a:rPr>
              <a:t>ie</a:t>
            </a:r>
            <a:r>
              <a:rPr sz="794" b="1" spc="-4" dirty="0">
                <a:solidFill>
                  <a:srgbClr val="333333"/>
                </a:solidFill>
                <a:latin typeface="Franklin Gothic Book"/>
                <a:cs typeface="Franklin Gothic Book"/>
              </a:rPr>
              <a:t>s</a:t>
            </a:r>
            <a:endParaRPr sz="794">
              <a:latin typeface="Franklin Gothic Book"/>
              <a:cs typeface="Franklin Gothic Book"/>
            </a:endParaRPr>
          </a:p>
          <a:p>
            <a:pPr marL="433130" marR="587220">
              <a:lnSpc>
                <a:spcPct val="135600"/>
              </a:lnSpc>
            </a:pPr>
            <a:r>
              <a:rPr sz="794" spc="-9" dirty="0">
                <a:solidFill>
                  <a:srgbClr val="333333"/>
                </a:solidFill>
                <a:latin typeface="Franklin Gothic Book"/>
                <a:cs typeface="Franklin Gothic Book"/>
              </a:rPr>
              <a:t>E</a:t>
            </a:r>
            <a:r>
              <a:rPr sz="794" spc="-4" dirty="0">
                <a:solidFill>
                  <a:srgbClr val="333333"/>
                </a:solidFill>
                <a:latin typeface="Franklin Gothic Book"/>
                <a:cs typeface="Franklin Gothic Book"/>
              </a:rPr>
              <a:t>njoy</a:t>
            </a:r>
            <a:r>
              <a:rPr sz="794" dirty="0">
                <a:solidFill>
                  <a:srgbClr val="333333"/>
                </a:solidFill>
                <a:latin typeface="Franklin Gothic Book"/>
                <a:cs typeface="Franklin Gothic Book"/>
              </a:rPr>
              <a:t> </a:t>
            </a:r>
            <a:r>
              <a:rPr sz="794" spc="-4" dirty="0">
                <a:solidFill>
                  <a:srgbClr val="333333"/>
                </a:solidFill>
                <a:latin typeface="Franklin Gothic Book"/>
                <a:cs typeface="Franklin Gothic Book"/>
              </a:rPr>
              <a:t>your</a:t>
            </a:r>
            <a:r>
              <a:rPr sz="794" spc="4" dirty="0">
                <a:solidFill>
                  <a:srgbClr val="333333"/>
                </a:solidFill>
                <a:latin typeface="Franklin Gothic Book"/>
                <a:cs typeface="Franklin Gothic Book"/>
              </a:rPr>
              <a:t> </a:t>
            </a:r>
            <a:r>
              <a:rPr sz="794" spc="-13" dirty="0">
                <a:solidFill>
                  <a:srgbClr val="333333"/>
                </a:solidFill>
                <a:latin typeface="Franklin Gothic Book"/>
                <a:cs typeface="Franklin Gothic Book"/>
              </a:rPr>
              <a:t>f</a:t>
            </a:r>
            <a:r>
              <a:rPr sz="794" spc="-4" dirty="0">
                <a:solidFill>
                  <a:srgbClr val="333333"/>
                </a:solidFill>
                <a:latin typeface="Franklin Gothic Book"/>
                <a:cs typeface="Franklin Gothic Book"/>
              </a:rPr>
              <a:t>ood but</a:t>
            </a:r>
            <a:r>
              <a:rPr sz="794" dirty="0">
                <a:solidFill>
                  <a:srgbClr val="333333"/>
                </a:solidFill>
                <a:latin typeface="Franklin Gothic Book"/>
                <a:cs typeface="Franklin Gothic Book"/>
              </a:rPr>
              <a:t> </a:t>
            </a:r>
            <a:r>
              <a:rPr sz="794" spc="-9" dirty="0">
                <a:solidFill>
                  <a:srgbClr val="333333"/>
                </a:solidFill>
                <a:latin typeface="Franklin Gothic Book"/>
                <a:cs typeface="Franklin Gothic Book"/>
              </a:rPr>
              <a:t>e</a:t>
            </a:r>
            <a:r>
              <a:rPr sz="794" spc="-4" dirty="0">
                <a:solidFill>
                  <a:srgbClr val="333333"/>
                </a:solidFill>
                <a:latin typeface="Franklin Gothic Book"/>
                <a:cs typeface="Franklin Gothic Book"/>
              </a:rPr>
              <a:t>at</a:t>
            </a:r>
            <a:r>
              <a:rPr sz="794" dirty="0">
                <a:solidFill>
                  <a:srgbClr val="333333"/>
                </a:solidFill>
                <a:latin typeface="Franklin Gothic Book"/>
                <a:cs typeface="Franklin Gothic Book"/>
              </a:rPr>
              <a:t> </a:t>
            </a:r>
            <a:r>
              <a:rPr sz="794" spc="-9" dirty="0">
                <a:solidFill>
                  <a:srgbClr val="333333"/>
                </a:solidFill>
                <a:latin typeface="Franklin Gothic Book"/>
                <a:cs typeface="Franklin Gothic Book"/>
              </a:rPr>
              <a:t>le</a:t>
            </a:r>
            <a:r>
              <a:rPr sz="794" spc="-4" dirty="0">
                <a:solidFill>
                  <a:srgbClr val="333333"/>
                </a:solidFill>
                <a:latin typeface="Franklin Gothic Book"/>
                <a:cs typeface="Franklin Gothic Book"/>
              </a:rPr>
              <a:t>ss </a:t>
            </a:r>
            <a:r>
              <a:rPr sz="794" spc="-9" dirty="0">
                <a:solidFill>
                  <a:srgbClr val="333333"/>
                </a:solidFill>
                <a:latin typeface="Franklin Gothic Book"/>
                <a:cs typeface="Franklin Gothic Book"/>
              </a:rPr>
              <a:t>A</a:t>
            </a:r>
            <a:r>
              <a:rPr sz="794" dirty="0">
                <a:solidFill>
                  <a:srgbClr val="333333"/>
                </a:solidFill>
                <a:latin typeface="Franklin Gothic Book"/>
                <a:cs typeface="Franklin Gothic Book"/>
              </a:rPr>
              <a:t>vo</a:t>
            </a:r>
            <a:r>
              <a:rPr sz="794" spc="-4" dirty="0">
                <a:solidFill>
                  <a:srgbClr val="333333"/>
                </a:solidFill>
                <a:latin typeface="Franklin Gothic Book"/>
                <a:cs typeface="Franklin Gothic Book"/>
              </a:rPr>
              <a:t>id </a:t>
            </a:r>
            <a:r>
              <a:rPr sz="794" spc="-13" dirty="0">
                <a:solidFill>
                  <a:srgbClr val="333333"/>
                </a:solidFill>
                <a:latin typeface="Franklin Gothic Book"/>
                <a:cs typeface="Franklin Gothic Book"/>
              </a:rPr>
              <a:t>O</a:t>
            </a:r>
            <a:r>
              <a:rPr sz="794" dirty="0">
                <a:solidFill>
                  <a:srgbClr val="333333"/>
                </a:solidFill>
                <a:latin typeface="Franklin Gothic Book"/>
                <a:cs typeface="Franklin Gothic Book"/>
              </a:rPr>
              <a:t>v</a:t>
            </a:r>
            <a:r>
              <a:rPr sz="794" spc="-9" dirty="0">
                <a:solidFill>
                  <a:srgbClr val="333333"/>
                </a:solidFill>
                <a:latin typeface="Franklin Gothic Book"/>
                <a:cs typeface="Franklin Gothic Book"/>
              </a:rPr>
              <a:t>e</a:t>
            </a:r>
            <a:r>
              <a:rPr sz="794" spc="-4" dirty="0">
                <a:solidFill>
                  <a:srgbClr val="333333"/>
                </a:solidFill>
                <a:latin typeface="Franklin Gothic Book"/>
                <a:cs typeface="Franklin Gothic Book"/>
              </a:rPr>
              <a:t>rsi</a:t>
            </a:r>
            <a:r>
              <a:rPr sz="794" dirty="0">
                <a:solidFill>
                  <a:srgbClr val="333333"/>
                </a:solidFill>
                <a:latin typeface="Franklin Gothic Book"/>
                <a:cs typeface="Franklin Gothic Book"/>
              </a:rPr>
              <a:t>z</a:t>
            </a:r>
            <a:r>
              <a:rPr sz="794" spc="-9" dirty="0">
                <a:solidFill>
                  <a:srgbClr val="333333"/>
                </a:solidFill>
                <a:latin typeface="Franklin Gothic Book"/>
                <a:cs typeface="Franklin Gothic Book"/>
              </a:rPr>
              <a:t>e</a:t>
            </a:r>
            <a:r>
              <a:rPr sz="794" spc="-4" dirty="0">
                <a:solidFill>
                  <a:srgbClr val="333333"/>
                </a:solidFill>
                <a:latin typeface="Franklin Gothic Book"/>
                <a:cs typeface="Franklin Gothic Book"/>
              </a:rPr>
              <a:t>d Por</a:t>
            </a:r>
            <a:r>
              <a:rPr sz="794" spc="-9" dirty="0">
                <a:solidFill>
                  <a:srgbClr val="333333"/>
                </a:solidFill>
                <a:latin typeface="Franklin Gothic Book"/>
                <a:cs typeface="Franklin Gothic Book"/>
              </a:rPr>
              <a:t>t</a:t>
            </a:r>
            <a:r>
              <a:rPr sz="794" spc="-4" dirty="0">
                <a:solidFill>
                  <a:srgbClr val="333333"/>
                </a:solidFill>
                <a:latin typeface="Franklin Gothic Book"/>
                <a:cs typeface="Franklin Gothic Book"/>
              </a:rPr>
              <a:t>ions</a:t>
            </a:r>
            <a:endParaRPr sz="794">
              <a:latin typeface="Franklin Gothic Book"/>
              <a:cs typeface="Franklin Gothic Book"/>
            </a:endParaRPr>
          </a:p>
          <a:p>
            <a:pPr marL="29697">
              <a:spcBef>
                <a:spcPts val="335"/>
              </a:spcBef>
            </a:pPr>
            <a:r>
              <a:rPr sz="794" b="1" spc="-9" dirty="0">
                <a:solidFill>
                  <a:srgbClr val="333333"/>
                </a:solidFill>
                <a:latin typeface="Franklin Gothic Book"/>
                <a:cs typeface="Franklin Gothic Book"/>
              </a:rPr>
              <a:t>F</a:t>
            </a:r>
            <a:r>
              <a:rPr sz="794" b="1" spc="-4" dirty="0">
                <a:solidFill>
                  <a:srgbClr val="333333"/>
                </a:solidFill>
                <a:latin typeface="Franklin Gothic Book"/>
                <a:cs typeface="Franklin Gothic Book"/>
              </a:rPr>
              <a:t>o</a:t>
            </a:r>
            <a:r>
              <a:rPr sz="794" b="1" dirty="0">
                <a:solidFill>
                  <a:srgbClr val="333333"/>
                </a:solidFill>
                <a:latin typeface="Franklin Gothic Book"/>
                <a:cs typeface="Franklin Gothic Book"/>
              </a:rPr>
              <a:t>o</a:t>
            </a:r>
            <a:r>
              <a:rPr sz="794" b="1" spc="-9" dirty="0">
                <a:solidFill>
                  <a:srgbClr val="333333"/>
                </a:solidFill>
                <a:latin typeface="Franklin Gothic Book"/>
                <a:cs typeface="Franklin Gothic Book"/>
              </a:rPr>
              <a:t>d</a:t>
            </a:r>
            <a:r>
              <a:rPr sz="794" b="1" spc="-4" dirty="0">
                <a:solidFill>
                  <a:srgbClr val="333333"/>
                </a:solidFill>
                <a:latin typeface="Franklin Gothic Book"/>
                <a:cs typeface="Franklin Gothic Book"/>
              </a:rPr>
              <a:t>s</a:t>
            </a:r>
            <a:r>
              <a:rPr sz="794" b="1" spc="4" dirty="0">
                <a:solidFill>
                  <a:srgbClr val="333333"/>
                </a:solidFill>
                <a:latin typeface="Franklin Gothic Book"/>
                <a:cs typeface="Franklin Gothic Book"/>
              </a:rPr>
              <a:t> </a:t>
            </a:r>
            <a:r>
              <a:rPr sz="794" b="1" spc="-9" dirty="0">
                <a:solidFill>
                  <a:srgbClr val="333333"/>
                </a:solidFill>
                <a:latin typeface="Franklin Gothic Book"/>
                <a:cs typeface="Franklin Gothic Book"/>
              </a:rPr>
              <a:t>t</a:t>
            </a:r>
            <a:r>
              <a:rPr sz="794" b="1" spc="-4" dirty="0">
                <a:solidFill>
                  <a:srgbClr val="333333"/>
                </a:solidFill>
                <a:latin typeface="Franklin Gothic Book"/>
                <a:cs typeface="Franklin Gothic Book"/>
              </a:rPr>
              <a:t>o</a:t>
            </a:r>
            <a:r>
              <a:rPr sz="794" b="1" dirty="0">
                <a:solidFill>
                  <a:srgbClr val="333333"/>
                </a:solidFill>
                <a:latin typeface="Franklin Gothic Book"/>
                <a:cs typeface="Franklin Gothic Book"/>
              </a:rPr>
              <a:t> </a:t>
            </a:r>
            <a:r>
              <a:rPr sz="794" b="1" spc="4" dirty="0">
                <a:solidFill>
                  <a:srgbClr val="333333"/>
                </a:solidFill>
                <a:latin typeface="Franklin Gothic Book"/>
                <a:cs typeface="Franklin Gothic Book"/>
              </a:rPr>
              <a:t> </a:t>
            </a:r>
            <a:r>
              <a:rPr sz="794" b="1" spc="-9" dirty="0">
                <a:solidFill>
                  <a:srgbClr val="333333"/>
                </a:solidFill>
                <a:latin typeface="Franklin Gothic Book"/>
                <a:cs typeface="Franklin Gothic Book"/>
              </a:rPr>
              <a:t>I</a:t>
            </a:r>
            <a:r>
              <a:rPr sz="794" b="1" spc="-4" dirty="0">
                <a:solidFill>
                  <a:srgbClr val="333333"/>
                </a:solidFill>
                <a:latin typeface="Franklin Gothic Book"/>
                <a:cs typeface="Franklin Gothic Book"/>
              </a:rPr>
              <a:t>ncr</a:t>
            </a:r>
            <a:r>
              <a:rPr sz="794" b="1" spc="-9" dirty="0">
                <a:solidFill>
                  <a:srgbClr val="333333"/>
                </a:solidFill>
                <a:latin typeface="Franklin Gothic Book"/>
                <a:cs typeface="Franklin Gothic Book"/>
              </a:rPr>
              <a:t>e</a:t>
            </a:r>
            <a:r>
              <a:rPr sz="794" b="1" spc="-4" dirty="0">
                <a:solidFill>
                  <a:srgbClr val="333333"/>
                </a:solidFill>
                <a:latin typeface="Franklin Gothic Book"/>
                <a:cs typeface="Franklin Gothic Book"/>
              </a:rPr>
              <a:t>ase</a:t>
            </a:r>
            <a:endParaRPr sz="794">
              <a:latin typeface="Franklin Gothic Book"/>
              <a:cs typeface="Franklin Gothic Book"/>
            </a:endParaRPr>
          </a:p>
          <a:p>
            <a:pPr marL="433130" marR="348522">
              <a:lnSpc>
                <a:spcPts val="847"/>
              </a:lnSpc>
              <a:spcBef>
                <a:spcPts val="379"/>
              </a:spcBef>
            </a:pPr>
            <a:r>
              <a:rPr sz="794" dirty="0">
                <a:solidFill>
                  <a:srgbClr val="333333"/>
                </a:solidFill>
                <a:latin typeface="Franklin Gothic Book"/>
                <a:cs typeface="Franklin Gothic Book"/>
              </a:rPr>
              <a:t>M</a:t>
            </a:r>
            <a:r>
              <a:rPr sz="794" spc="-4" dirty="0">
                <a:solidFill>
                  <a:srgbClr val="333333"/>
                </a:solidFill>
                <a:latin typeface="Franklin Gothic Book"/>
                <a:cs typeface="Franklin Gothic Book"/>
              </a:rPr>
              <a:t>a</a:t>
            </a:r>
            <a:r>
              <a:rPr sz="794" dirty="0">
                <a:solidFill>
                  <a:srgbClr val="333333"/>
                </a:solidFill>
                <a:latin typeface="Franklin Gothic Book"/>
                <a:cs typeface="Franklin Gothic Book"/>
              </a:rPr>
              <a:t>k</a:t>
            </a:r>
            <a:r>
              <a:rPr sz="794" spc="-4" dirty="0">
                <a:solidFill>
                  <a:srgbClr val="333333"/>
                </a:solidFill>
                <a:latin typeface="Franklin Gothic Book"/>
                <a:cs typeface="Franklin Gothic Book"/>
              </a:rPr>
              <a:t>e</a:t>
            </a:r>
            <a:r>
              <a:rPr sz="794" spc="-9" dirty="0">
                <a:solidFill>
                  <a:srgbClr val="333333"/>
                </a:solidFill>
                <a:latin typeface="Franklin Gothic Book"/>
                <a:cs typeface="Franklin Gothic Book"/>
              </a:rPr>
              <a:t> </a:t>
            </a:r>
            <a:r>
              <a:rPr sz="794" spc="4" dirty="0">
                <a:solidFill>
                  <a:srgbClr val="333333"/>
                </a:solidFill>
                <a:latin typeface="Franklin Gothic Book"/>
                <a:cs typeface="Franklin Gothic Book"/>
              </a:rPr>
              <a:t>h</a:t>
            </a:r>
            <a:r>
              <a:rPr sz="794" spc="-4" dirty="0">
                <a:solidFill>
                  <a:srgbClr val="333333"/>
                </a:solidFill>
                <a:latin typeface="Franklin Gothic Book"/>
                <a:cs typeface="Franklin Gothic Book"/>
              </a:rPr>
              <a:t>a</a:t>
            </a:r>
            <a:r>
              <a:rPr sz="794" spc="-9" dirty="0">
                <a:solidFill>
                  <a:srgbClr val="333333"/>
                </a:solidFill>
                <a:latin typeface="Franklin Gothic Book"/>
                <a:cs typeface="Franklin Gothic Book"/>
              </a:rPr>
              <a:t>l</a:t>
            </a:r>
            <a:r>
              <a:rPr sz="794" spc="-4" dirty="0">
                <a:solidFill>
                  <a:srgbClr val="333333"/>
                </a:solidFill>
                <a:latin typeface="Franklin Gothic Book"/>
                <a:cs typeface="Franklin Gothic Book"/>
              </a:rPr>
              <a:t>f of your</a:t>
            </a:r>
            <a:r>
              <a:rPr sz="794" spc="4" dirty="0">
                <a:solidFill>
                  <a:srgbClr val="333333"/>
                </a:solidFill>
                <a:latin typeface="Franklin Gothic Book"/>
                <a:cs typeface="Franklin Gothic Book"/>
              </a:rPr>
              <a:t> </a:t>
            </a:r>
            <a:r>
              <a:rPr sz="794" spc="-4" dirty="0">
                <a:solidFill>
                  <a:srgbClr val="333333"/>
                </a:solidFill>
                <a:latin typeface="Franklin Gothic Book"/>
                <a:cs typeface="Franklin Gothic Book"/>
              </a:rPr>
              <a:t>pla</a:t>
            </a:r>
            <a:r>
              <a:rPr sz="794" spc="-9" dirty="0">
                <a:solidFill>
                  <a:srgbClr val="333333"/>
                </a:solidFill>
                <a:latin typeface="Franklin Gothic Book"/>
                <a:cs typeface="Franklin Gothic Book"/>
              </a:rPr>
              <a:t>t</a:t>
            </a:r>
            <a:r>
              <a:rPr sz="794" spc="-4" dirty="0">
                <a:solidFill>
                  <a:srgbClr val="333333"/>
                </a:solidFill>
                <a:latin typeface="Franklin Gothic Book"/>
                <a:cs typeface="Franklin Gothic Book"/>
              </a:rPr>
              <a:t>e</a:t>
            </a:r>
            <a:r>
              <a:rPr sz="794" dirty="0">
                <a:solidFill>
                  <a:srgbClr val="333333"/>
                </a:solidFill>
                <a:latin typeface="Franklin Gothic Book"/>
                <a:cs typeface="Franklin Gothic Book"/>
              </a:rPr>
              <a:t> </a:t>
            </a:r>
            <a:r>
              <a:rPr sz="794" spc="-13" dirty="0">
                <a:solidFill>
                  <a:srgbClr val="333333"/>
                </a:solidFill>
                <a:latin typeface="Franklin Gothic Book"/>
                <a:cs typeface="Franklin Gothic Book"/>
              </a:rPr>
              <a:t>f</a:t>
            </a:r>
            <a:r>
              <a:rPr sz="794" spc="-4" dirty="0">
                <a:solidFill>
                  <a:srgbClr val="333333"/>
                </a:solidFill>
                <a:latin typeface="Franklin Gothic Book"/>
                <a:cs typeface="Franklin Gothic Book"/>
              </a:rPr>
              <a:t>rui</a:t>
            </a:r>
            <a:r>
              <a:rPr sz="794" spc="-9" dirty="0">
                <a:solidFill>
                  <a:srgbClr val="333333"/>
                </a:solidFill>
                <a:latin typeface="Franklin Gothic Book"/>
                <a:cs typeface="Franklin Gothic Book"/>
              </a:rPr>
              <a:t>t</a:t>
            </a:r>
            <a:r>
              <a:rPr sz="794" spc="-4" dirty="0">
                <a:solidFill>
                  <a:srgbClr val="333333"/>
                </a:solidFill>
                <a:latin typeface="Franklin Gothic Book"/>
                <a:cs typeface="Franklin Gothic Book"/>
              </a:rPr>
              <a:t>s</a:t>
            </a:r>
            <a:r>
              <a:rPr sz="794" spc="-9" dirty="0">
                <a:solidFill>
                  <a:srgbClr val="333333"/>
                </a:solidFill>
                <a:latin typeface="Franklin Gothic Book"/>
                <a:cs typeface="Franklin Gothic Book"/>
              </a:rPr>
              <a:t> </a:t>
            </a:r>
            <a:r>
              <a:rPr sz="794" spc="-4" dirty="0">
                <a:solidFill>
                  <a:srgbClr val="333333"/>
                </a:solidFill>
                <a:latin typeface="Franklin Gothic Book"/>
                <a:cs typeface="Franklin Gothic Book"/>
              </a:rPr>
              <a:t>a</a:t>
            </a:r>
            <a:r>
              <a:rPr sz="794" spc="-13" dirty="0">
                <a:solidFill>
                  <a:srgbClr val="333333"/>
                </a:solidFill>
                <a:latin typeface="Franklin Gothic Book"/>
                <a:cs typeface="Franklin Gothic Book"/>
              </a:rPr>
              <a:t>n</a:t>
            </a:r>
            <a:r>
              <a:rPr sz="794" spc="-4" dirty="0">
                <a:solidFill>
                  <a:srgbClr val="333333"/>
                </a:solidFill>
                <a:latin typeface="Franklin Gothic Book"/>
                <a:cs typeface="Franklin Gothic Book"/>
              </a:rPr>
              <a:t>d </a:t>
            </a:r>
            <a:r>
              <a:rPr sz="794" dirty="0">
                <a:solidFill>
                  <a:srgbClr val="333333"/>
                </a:solidFill>
                <a:latin typeface="Franklin Gothic Book"/>
                <a:cs typeface="Franklin Gothic Book"/>
              </a:rPr>
              <a:t>v</a:t>
            </a:r>
            <a:r>
              <a:rPr sz="794" spc="-9" dirty="0">
                <a:solidFill>
                  <a:srgbClr val="333333"/>
                </a:solidFill>
                <a:latin typeface="Franklin Gothic Book"/>
                <a:cs typeface="Franklin Gothic Book"/>
              </a:rPr>
              <a:t>e</a:t>
            </a:r>
            <a:r>
              <a:rPr sz="794" dirty="0">
                <a:solidFill>
                  <a:srgbClr val="333333"/>
                </a:solidFill>
                <a:latin typeface="Franklin Gothic Book"/>
                <a:cs typeface="Franklin Gothic Book"/>
              </a:rPr>
              <a:t>g</a:t>
            </a:r>
            <a:r>
              <a:rPr sz="794" spc="-9" dirty="0">
                <a:solidFill>
                  <a:srgbClr val="333333"/>
                </a:solidFill>
                <a:latin typeface="Franklin Gothic Book"/>
                <a:cs typeface="Franklin Gothic Book"/>
              </a:rPr>
              <a:t>et</a:t>
            </a:r>
            <a:r>
              <a:rPr sz="794" spc="-4" dirty="0">
                <a:solidFill>
                  <a:srgbClr val="333333"/>
                </a:solidFill>
                <a:latin typeface="Franklin Gothic Book"/>
                <a:cs typeface="Franklin Gothic Book"/>
              </a:rPr>
              <a:t>ab</a:t>
            </a:r>
            <a:r>
              <a:rPr sz="794" spc="-9" dirty="0">
                <a:solidFill>
                  <a:srgbClr val="333333"/>
                </a:solidFill>
                <a:latin typeface="Franklin Gothic Book"/>
                <a:cs typeface="Franklin Gothic Book"/>
              </a:rPr>
              <a:t>le</a:t>
            </a:r>
            <a:r>
              <a:rPr sz="794" spc="-4" dirty="0">
                <a:solidFill>
                  <a:srgbClr val="333333"/>
                </a:solidFill>
                <a:latin typeface="Franklin Gothic Book"/>
                <a:cs typeface="Franklin Gothic Book"/>
              </a:rPr>
              <a:t>s</a:t>
            </a:r>
            <a:endParaRPr sz="794">
              <a:latin typeface="Franklin Gothic Book"/>
              <a:cs typeface="Franklin Gothic Book"/>
            </a:endParaRPr>
          </a:p>
          <a:p>
            <a:pPr marL="433130" marR="366452">
              <a:lnSpc>
                <a:spcPts val="847"/>
              </a:lnSpc>
              <a:spcBef>
                <a:spcPts val="357"/>
              </a:spcBef>
            </a:pPr>
            <a:r>
              <a:rPr sz="794" dirty="0">
                <a:solidFill>
                  <a:srgbClr val="333333"/>
                </a:solidFill>
                <a:latin typeface="Franklin Gothic Book"/>
                <a:cs typeface="Franklin Gothic Book"/>
              </a:rPr>
              <a:t>M</a:t>
            </a:r>
            <a:r>
              <a:rPr sz="794" spc="-4" dirty="0">
                <a:solidFill>
                  <a:srgbClr val="333333"/>
                </a:solidFill>
                <a:latin typeface="Franklin Gothic Book"/>
                <a:cs typeface="Franklin Gothic Book"/>
              </a:rPr>
              <a:t>a</a:t>
            </a:r>
            <a:r>
              <a:rPr sz="794" dirty="0">
                <a:solidFill>
                  <a:srgbClr val="333333"/>
                </a:solidFill>
                <a:latin typeface="Franklin Gothic Book"/>
                <a:cs typeface="Franklin Gothic Book"/>
              </a:rPr>
              <a:t>k</a:t>
            </a:r>
            <a:r>
              <a:rPr sz="794" spc="-4" dirty="0">
                <a:solidFill>
                  <a:srgbClr val="333333"/>
                </a:solidFill>
                <a:latin typeface="Franklin Gothic Book"/>
                <a:cs typeface="Franklin Gothic Book"/>
              </a:rPr>
              <a:t>e</a:t>
            </a:r>
            <a:r>
              <a:rPr sz="794" spc="-9" dirty="0">
                <a:solidFill>
                  <a:srgbClr val="333333"/>
                </a:solidFill>
                <a:latin typeface="Franklin Gothic Book"/>
                <a:cs typeface="Franklin Gothic Book"/>
              </a:rPr>
              <a:t> </a:t>
            </a:r>
            <a:r>
              <a:rPr sz="794" spc="-4" dirty="0">
                <a:solidFill>
                  <a:srgbClr val="333333"/>
                </a:solidFill>
                <a:latin typeface="Franklin Gothic Book"/>
                <a:cs typeface="Franklin Gothic Book"/>
              </a:rPr>
              <a:t>at</a:t>
            </a:r>
            <a:r>
              <a:rPr sz="794" dirty="0">
                <a:solidFill>
                  <a:srgbClr val="333333"/>
                </a:solidFill>
                <a:latin typeface="Franklin Gothic Book"/>
                <a:cs typeface="Franklin Gothic Book"/>
              </a:rPr>
              <a:t> </a:t>
            </a:r>
            <a:r>
              <a:rPr sz="794" spc="-9" dirty="0">
                <a:solidFill>
                  <a:srgbClr val="333333"/>
                </a:solidFill>
                <a:latin typeface="Franklin Gothic Book"/>
                <a:cs typeface="Franklin Gothic Book"/>
              </a:rPr>
              <a:t>le</a:t>
            </a:r>
            <a:r>
              <a:rPr sz="794" spc="-4" dirty="0">
                <a:solidFill>
                  <a:srgbClr val="333333"/>
                </a:solidFill>
                <a:latin typeface="Franklin Gothic Book"/>
                <a:cs typeface="Franklin Gothic Book"/>
              </a:rPr>
              <a:t>ast</a:t>
            </a:r>
            <a:r>
              <a:rPr sz="794" spc="-9" dirty="0">
                <a:solidFill>
                  <a:srgbClr val="333333"/>
                </a:solidFill>
                <a:latin typeface="Franklin Gothic Book"/>
                <a:cs typeface="Franklin Gothic Book"/>
              </a:rPr>
              <a:t> </a:t>
            </a:r>
            <a:r>
              <a:rPr sz="794" spc="4" dirty="0">
                <a:solidFill>
                  <a:srgbClr val="333333"/>
                </a:solidFill>
                <a:latin typeface="Franklin Gothic Book"/>
                <a:cs typeface="Franklin Gothic Book"/>
              </a:rPr>
              <a:t>h</a:t>
            </a:r>
            <a:r>
              <a:rPr sz="794" spc="-4" dirty="0">
                <a:solidFill>
                  <a:srgbClr val="333333"/>
                </a:solidFill>
                <a:latin typeface="Franklin Gothic Book"/>
                <a:cs typeface="Franklin Gothic Book"/>
              </a:rPr>
              <a:t>a</a:t>
            </a:r>
            <a:r>
              <a:rPr sz="794" spc="-9" dirty="0">
                <a:solidFill>
                  <a:srgbClr val="333333"/>
                </a:solidFill>
                <a:latin typeface="Franklin Gothic Book"/>
                <a:cs typeface="Franklin Gothic Book"/>
              </a:rPr>
              <a:t>l</a:t>
            </a:r>
            <a:r>
              <a:rPr sz="794" spc="-4" dirty="0">
                <a:solidFill>
                  <a:srgbClr val="333333"/>
                </a:solidFill>
                <a:latin typeface="Franklin Gothic Book"/>
                <a:cs typeface="Franklin Gothic Book"/>
              </a:rPr>
              <a:t>f of your</a:t>
            </a:r>
            <a:r>
              <a:rPr sz="794" spc="4" dirty="0">
                <a:solidFill>
                  <a:srgbClr val="333333"/>
                </a:solidFill>
                <a:latin typeface="Franklin Gothic Book"/>
                <a:cs typeface="Franklin Gothic Book"/>
              </a:rPr>
              <a:t> </a:t>
            </a:r>
            <a:r>
              <a:rPr sz="794" spc="-9" dirty="0">
                <a:solidFill>
                  <a:srgbClr val="333333"/>
                </a:solidFill>
                <a:latin typeface="Franklin Gothic Book"/>
                <a:cs typeface="Franklin Gothic Book"/>
              </a:rPr>
              <a:t>g</a:t>
            </a:r>
            <a:r>
              <a:rPr sz="794" spc="-4" dirty="0">
                <a:solidFill>
                  <a:srgbClr val="333333"/>
                </a:solidFill>
                <a:latin typeface="Franklin Gothic Book"/>
                <a:cs typeface="Franklin Gothic Book"/>
              </a:rPr>
              <a:t>rain</a:t>
            </a:r>
            <a:r>
              <a:rPr sz="794" spc="-13" dirty="0">
                <a:solidFill>
                  <a:srgbClr val="333333"/>
                </a:solidFill>
                <a:latin typeface="Franklin Gothic Book"/>
                <a:cs typeface="Franklin Gothic Book"/>
              </a:rPr>
              <a:t>s</a:t>
            </a:r>
            <a:r>
              <a:rPr sz="794" dirty="0">
                <a:solidFill>
                  <a:srgbClr val="333333"/>
                </a:solidFill>
                <a:latin typeface="Franklin Gothic Book"/>
                <a:cs typeface="Franklin Gothic Book"/>
              </a:rPr>
              <a:t>, w</a:t>
            </a:r>
            <a:r>
              <a:rPr sz="794" spc="4" dirty="0">
                <a:solidFill>
                  <a:srgbClr val="333333"/>
                </a:solidFill>
                <a:latin typeface="Franklin Gothic Book"/>
                <a:cs typeface="Franklin Gothic Book"/>
              </a:rPr>
              <a:t>h</a:t>
            </a:r>
            <a:r>
              <a:rPr sz="794" spc="-4" dirty="0">
                <a:solidFill>
                  <a:srgbClr val="333333"/>
                </a:solidFill>
                <a:latin typeface="Franklin Gothic Book"/>
                <a:cs typeface="Franklin Gothic Book"/>
              </a:rPr>
              <a:t>o</a:t>
            </a:r>
            <a:r>
              <a:rPr sz="794" spc="-9" dirty="0">
                <a:solidFill>
                  <a:srgbClr val="333333"/>
                </a:solidFill>
                <a:latin typeface="Franklin Gothic Book"/>
                <a:cs typeface="Franklin Gothic Book"/>
              </a:rPr>
              <a:t>l</a:t>
            </a:r>
            <a:r>
              <a:rPr sz="794" spc="-4" dirty="0">
                <a:solidFill>
                  <a:srgbClr val="333333"/>
                </a:solidFill>
                <a:latin typeface="Franklin Gothic Book"/>
                <a:cs typeface="Franklin Gothic Book"/>
              </a:rPr>
              <a:t>e</a:t>
            </a:r>
            <a:r>
              <a:rPr sz="794" dirty="0">
                <a:solidFill>
                  <a:srgbClr val="333333"/>
                </a:solidFill>
                <a:latin typeface="Franklin Gothic Book"/>
                <a:cs typeface="Franklin Gothic Book"/>
              </a:rPr>
              <a:t> g</a:t>
            </a:r>
            <a:r>
              <a:rPr sz="794" spc="-4" dirty="0">
                <a:solidFill>
                  <a:srgbClr val="333333"/>
                </a:solidFill>
                <a:latin typeface="Franklin Gothic Book"/>
                <a:cs typeface="Franklin Gothic Book"/>
              </a:rPr>
              <a:t>ra</a:t>
            </a:r>
            <a:r>
              <a:rPr sz="794" spc="-13" dirty="0">
                <a:solidFill>
                  <a:srgbClr val="333333"/>
                </a:solidFill>
                <a:latin typeface="Franklin Gothic Book"/>
                <a:cs typeface="Franklin Gothic Book"/>
              </a:rPr>
              <a:t>i</a:t>
            </a:r>
            <a:r>
              <a:rPr sz="794" spc="-4" dirty="0">
                <a:solidFill>
                  <a:srgbClr val="333333"/>
                </a:solidFill>
                <a:latin typeface="Franklin Gothic Book"/>
                <a:cs typeface="Franklin Gothic Book"/>
              </a:rPr>
              <a:t>ns</a:t>
            </a:r>
            <a:endParaRPr sz="794">
              <a:latin typeface="Franklin Gothic Book"/>
              <a:cs typeface="Franklin Gothic Book"/>
            </a:endParaRPr>
          </a:p>
          <a:p>
            <a:pPr marL="29697" marR="414079" indent="403433">
              <a:lnSpc>
                <a:spcPts val="1288"/>
              </a:lnSpc>
              <a:spcBef>
                <a:spcPts val="93"/>
              </a:spcBef>
            </a:pPr>
            <a:r>
              <a:rPr sz="794" dirty="0">
                <a:solidFill>
                  <a:srgbClr val="333333"/>
                </a:solidFill>
                <a:latin typeface="Franklin Gothic Book"/>
                <a:cs typeface="Franklin Gothic Book"/>
              </a:rPr>
              <a:t>Sw</a:t>
            </a:r>
            <a:r>
              <a:rPr sz="794" spc="-4" dirty="0">
                <a:solidFill>
                  <a:srgbClr val="333333"/>
                </a:solidFill>
                <a:latin typeface="Franklin Gothic Book"/>
                <a:cs typeface="Franklin Gothic Book"/>
              </a:rPr>
              <a:t>i</a:t>
            </a:r>
            <a:r>
              <a:rPr sz="794" spc="-9" dirty="0">
                <a:solidFill>
                  <a:srgbClr val="333333"/>
                </a:solidFill>
                <a:latin typeface="Franklin Gothic Book"/>
                <a:cs typeface="Franklin Gothic Book"/>
              </a:rPr>
              <a:t>t</a:t>
            </a:r>
            <a:r>
              <a:rPr sz="794" spc="-4" dirty="0">
                <a:solidFill>
                  <a:srgbClr val="333333"/>
                </a:solidFill>
                <a:latin typeface="Franklin Gothic Book"/>
                <a:cs typeface="Franklin Gothic Book"/>
              </a:rPr>
              <a:t>ch</a:t>
            </a:r>
            <a:r>
              <a:rPr sz="794" spc="4" dirty="0">
                <a:solidFill>
                  <a:srgbClr val="333333"/>
                </a:solidFill>
                <a:latin typeface="Franklin Gothic Book"/>
                <a:cs typeface="Franklin Gothic Book"/>
              </a:rPr>
              <a:t> </a:t>
            </a:r>
            <a:r>
              <a:rPr sz="794" spc="-9" dirty="0">
                <a:solidFill>
                  <a:srgbClr val="333333"/>
                </a:solidFill>
                <a:latin typeface="Franklin Gothic Book"/>
                <a:cs typeface="Franklin Gothic Book"/>
              </a:rPr>
              <a:t>t</a:t>
            </a:r>
            <a:r>
              <a:rPr sz="794" spc="-4" dirty="0">
                <a:solidFill>
                  <a:srgbClr val="333333"/>
                </a:solidFill>
                <a:latin typeface="Franklin Gothic Book"/>
                <a:cs typeface="Franklin Gothic Book"/>
              </a:rPr>
              <a:t>o</a:t>
            </a:r>
            <a:r>
              <a:rPr sz="794" dirty="0">
                <a:solidFill>
                  <a:srgbClr val="333333"/>
                </a:solidFill>
                <a:latin typeface="Franklin Gothic Book"/>
                <a:cs typeface="Franklin Gothic Book"/>
              </a:rPr>
              <a:t> </a:t>
            </a:r>
            <a:r>
              <a:rPr sz="794" spc="-13" dirty="0">
                <a:solidFill>
                  <a:srgbClr val="333333"/>
                </a:solidFill>
                <a:latin typeface="Franklin Gothic Book"/>
                <a:cs typeface="Franklin Gothic Book"/>
              </a:rPr>
              <a:t>f</a:t>
            </a:r>
            <a:r>
              <a:rPr sz="794" spc="-4" dirty="0">
                <a:solidFill>
                  <a:srgbClr val="333333"/>
                </a:solidFill>
                <a:latin typeface="Franklin Gothic Book"/>
                <a:cs typeface="Franklin Gothic Book"/>
              </a:rPr>
              <a:t>a</a:t>
            </a:r>
            <a:r>
              <a:rPr sz="794" spc="-9" dirty="0">
                <a:solidFill>
                  <a:srgbClr val="333333"/>
                </a:solidFill>
                <a:latin typeface="Franklin Gothic Book"/>
                <a:cs typeface="Franklin Gothic Book"/>
              </a:rPr>
              <a:t>t</a:t>
            </a:r>
            <a:r>
              <a:rPr sz="794" dirty="0">
                <a:solidFill>
                  <a:srgbClr val="333333"/>
                </a:solidFill>
                <a:latin typeface="Franklin Gothic Book"/>
                <a:cs typeface="Franklin Gothic Book"/>
              </a:rPr>
              <a:t>-</a:t>
            </a:r>
            <a:r>
              <a:rPr sz="794" spc="-13" dirty="0">
                <a:solidFill>
                  <a:srgbClr val="333333"/>
                </a:solidFill>
                <a:latin typeface="Franklin Gothic Book"/>
                <a:cs typeface="Franklin Gothic Book"/>
              </a:rPr>
              <a:t>f</a:t>
            </a:r>
            <a:r>
              <a:rPr sz="794" spc="-4" dirty="0">
                <a:solidFill>
                  <a:srgbClr val="333333"/>
                </a:solidFill>
                <a:latin typeface="Franklin Gothic Book"/>
                <a:cs typeface="Franklin Gothic Book"/>
              </a:rPr>
              <a:t>r</a:t>
            </a:r>
            <a:r>
              <a:rPr sz="794" spc="-9" dirty="0">
                <a:solidFill>
                  <a:srgbClr val="333333"/>
                </a:solidFill>
                <a:latin typeface="Franklin Gothic Book"/>
                <a:cs typeface="Franklin Gothic Book"/>
              </a:rPr>
              <a:t>e</a:t>
            </a:r>
            <a:r>
              <a:rPr sz="794" spc="-4" dirty="0">
                <a:solidFill>
                  <a:srgbClr val="333333"/>
                </a:solidFill>
                <a:latin typeface="Franklin Gothic Book"/>
                <a:cs typeface="Franklin Gothic Book"/>
              </a:rPr>
              <a:t>e</a:t>
            </a:r>
            <a:r>
              <a:rPr sz="794" dirty="0">
                <a:solidFill>
                  <a:srgbClr val="333333"/>
                </a:solidFill>
                <a:latin typeface="Franklin Gothic Book"/>
                <a:cs typeface="Franklin Gothic Book"/>
              </a:rPr>
              <a:t> </a:t>
            </a:r>
            <a:r>
              <a:rPr sz="794" spc="-18" dirty="0">
                <a:solidFill>
                  <a:srgbClr val="333333"/>
                </a:solidFill>
                <a:latin typeface="Franklin Gothic Book"/>
                <a:cs typeface="Franklin Gothic Book"/>
              </a:rPr>
              <a:t>o</a:t>
            </a:r>
            <a:r>
              <a:rPr sz="794" spc="-4" dirty="0">
                <a:solidFill>
                  <a:srgbClr val="333333"/>
                </a:solidFill>
                <a:latin typeface="Franklin Gothic Book"/>
                <a:cs typeface="Franklin Gothic Book"/>
              </a:rPr>
              <a:t>r</a:t>
            </a:r>
            <a:r>
              <a:rPr sz="794" spc="4" dirty="0">
                <a:solidFill>
                  <a:srgbClr val="333333"/>
                </a:solidFill>
                <a:latin typeface="Franklin Gothic Book"/>
                <a:cs typeface="Franklin Gothic Book"/>
              </a:rPr>
              <a:t> </a:t>
            </a:r>
            <a:r>
              <a:rPr sz="794" spc="-9" dirty="0">
                <a:solidFill>
                  <a:srgbClr val="333333"/>
                </a:solidFill>
                <a:latin typeface="Franklin Gothic Book"/>
                <a:cs typeface="Franklin Gothic Book"/>
              </a:rPr>
              <a:t>low</a:t>
            </a:r>
            <a:r>
              <a:rPr sz="794" dirty="0">
                <a:solidFill>
                  <a:srgbClr val="333333"/>
                </a:solidFill>
                <a:latin typeface="Franklin Gothic Book"/>
                <a:cs typeface="Franklin Gothic Book"/>
              </a:rPr>
              <a:t>-</a:t>
            </a:r>
            <a:r>
              <a:rPr sz="794" spc="-13" dirty="0">
                <a:solidFill>
                  <a:srgbClr val="333333"/>
                </a:solidFill>
                <a:latin typeface="Franklin Gothic Book"/>
                <a:cs typeface="Franklin Gothic Book"/>
              </a:rPr>
              <a:t>f</a:t>
            </a:r>
            <a:r>
              <a:rPr sz="794" spc="-4" dirty="0">
                <a:solidFill>
                  <a:srgbClr val="333333"/>
                </a:solidFill>
                <a:latin typeface="Franklin Gothic Book"/>
                <a:cs typeface="Franklin Gothic Book"/>
              </a:rPr>
              <a:t>at</a:t>
            </a:r>
            <a:r>
              <a:rPr sz="794" dirty="0">
                <a:solidFill>
                  <a:srgbClr val="333333"/>
                </a:solidFill>
                <a:latin typeface="Franklin Gothic Book"/>
                <a:cs typeface="Franklin Gothic Book"/>
              </a:rPr>
              <a:t> m</a:t>
            </a:r>
            <a:r>
              <a:rPr sz="794" spc="-4" dirty="0">
                <a:solidFill>
                  <a:srgbClr val="333333"/>
                </a:solidFill>
                <a:latin typeface="Franklin Gothic Book"/>
                <a:cs typeface="Franklin Gothic Book"/>
              </a:rPr>
              <a:t>i</a:t>
            </a:r>
            <a:r>
              <a:rPr sz="794" spc="-9" dirty="0">
                <a:solidFill>
                  <a:srgbClr val="333333"/>
                </a:solidFill>
                <a:latin typeface="Franklin Gothic Book"/>
                <a:cs typeface="Franklin Gothic Book"/>
              </a:rPr>
              <a:t>l</a:t>
            </a:r>
            <a:r>
              <a:rPr sz="794" spc="-4" dirty="0">
                <a:solidFill>
                  <a:srgbClr val="333333"/>
                </a:solidFill>
                <a:latin typeface="Franklin Gothic Book"/>
                <a:cs typeface="Franklin Gothic Book"/>
              </a:rPr>
              <a:t>k </a:t>
            </a:r>
            <a:r>
              <a:rPr sz="794" b="1" spc="-9" dirty="0">
                <a:solidFill>
                  <a:srgbClr val="333333"/>
                </a:solidFill>
                <a:latin typeface="Franklin Gothic Book"/>
                <a:cs typeface="Franklin Gothic Book"/>
              </a:rPr>
              <a:t>F</a:t>
            </a:r>
            <a:r>
              <a:rPr sz="794" b="1" spc="-4" dirty="0">
                <a:solidFill>
                  <a:srgbClr val="333333"/>
                </a:solidFill>
                <a:latin typeface="Franklin Gothic Book"/>
                <a:cs typeface="Franklin Gothic Book"/>
              </a:rPr>
              <a:t>o</a:t>
            </a:r>
            <a:r>
              <a:rPr sz="794" b="1" dirty="0">
                <a:solidFill>
                  <a:srgbClr val="333333"/>
                </a:solidFill>
                <a:latin typeface="Franklin Gothic Book"/>
                <a:cs typeface="Franklin Gothic Book"/>
              </a:rPr>
              <a:t>o</a:t>
            </a:r>
            <a:r>
              <a:rPr sz="794" b="1" spc="-9" dirty="0">
                <a:solidFill>
                  <a:srgbClr val="333333"/>
                </a:solidFill>
                <a:latin typeface="Franklin Gothic Book"/>
                <a:cs typeface="Franklin Gothic Book"/>
              </a:rPr>
              <a:t>d</a:t>
            </a:r>
            <a:r>
              <a:rPr sz="794" b="1" spc="-4" dirty="0">
                <a:solidFill>
                  <a:srgbClr val="333333"/>
                </a:solidFill>
                <a:latin typeface="Franklin Gothic Book"/>
                <a:cs typeface="Franklin Gothic Book"/>
              </a:rPr>
              <a:t>s</a:t>
            </a:r>
            <a:r>
              <a:rPr sz="794" b="1" spc="4" dirty="0">
                <a:solidFill>
                  <a:srgbClr val="333333"/>
                </a:solidFill>
                <a:latin typeface="Franklin Gothic Book"/>
                <a:cs typeface="Franklin Gothic Book"/>
              </a:rPr>
              <a:t> </a:t>
            </a:r>
            <a:r>
              <a:rPr sz="794" b="1" spc="-9" dirty="0">
                <a:solidFill>
                  <a:srgbClr val="333333"/>
                </a:solidFill>
                <a:latin typeface="Franklin Gothic Book"/>
                <a:cs typeface="Franklin Gothic Book"/>
              </a:rPr>
              <a:t>t</a:t>
            </a:r>
            <a:r>
              <a:rPr sz="794" b="1" spc="-4" dirty="0">
                <a:solidFill>
                  <a:srgbClr val="333333"/>
                </a:solidFill>
                <a:latin typeface="Franklin Gothic Book"/>
                <a:cs typeface="Franklin Gothic Book"/>
              </a:rPr>
              <a:t>o</a:t>
            </a:r>
            <a:r>
              <a:rPr sz="794" b="1" dirty="0">
                <a:solidFill>
                  <a:srgbClr val="333333"/>
                </a:solidFill>
                <a:latin typeface="Franklin Gothic Book"/>
                <a:cs typeface="Franklin Gothic Book"/>
              </a:rPr>
              <a:t> </a:t>
            </a:r>
            <a:r>
              <a:rPr sz="794" b="1" spc="-9" dirty="0">
                <a:solidFill>
                  <a:srgbClr val="333333"/>
                </a:solidFill>
                <a:latin typeface="Franklin Gothic Book"/>
                <a:cs typeface="Franklin Gothic Book"/>
              </a:rPr>
              <a:t>Red</a:t>
            </a:r>
            <a:r>
              <a:rPr sz="794" b="1" spc="-4" dirty="0">
                <a:solidFill>
                  <a:srgbClr val="333333"/>
                </a:solidFill>
                <a:latin typeface="Franklin Gothic Book"/>
                <a:cs typeface="Franklin Gothic Book"/>
              </a:rPr>
              <a:t>uce</a:t>
            </a:r>
            <a:endParaRPr sz="794">
              <a:latin typeface="Franklin Gothic Book"/>
              <a:cs typeface="Franklin Gothic Book"/>
            </a:endParaRPr>
          </a:p>
          <a:p>
            <a:pPr marL="433130" marR="334513">
              <a:lnSpc>
                <a:spcPts val="847"/>
              </a:lnSpc>
              <a:spcBef>
                <a:spcPts val="269"/>
              </a:spcBef>
            </a:pPr>
            <a:r>
              <a:rPr sz="794" spc="-9" dirty="0">
                <a:solidFill>
                  <a:srgbClr val="333333"/>
                </a:solidFill>
                <a:latin typeface="Franklin Gothic Book"/>
                <a:cs typeface="Franklin Gothic Book"/>
              </a:rPr>
              <a:t>Comp</a:t>
            </a:r>
            <a:r>
              <a:rPr sz="794" spc="-4" dirty="0">
                <a:solidFill>
                  <a:srgbClr val="333333"/>
                </a:solidFill>
                <a:latin typeface="Franklin Gothic Book"/>
                <a:cs typeface="Franklin Gothic Book"/>
              </a:rPr>
              <a:t>are</a:t>
            </a:r>
            <a:r>
              <a:rPr sz="794" dirty="0">
                <a:solidFill>
                  <a:srgbClr val="333333"/>
                </a:solidFill>
                <a:latin typeface="Franklin Gothic Book"/>
                <a:cs typeface="Franklin Gothic Book"/>
              </a:rPr>
              <a:t> </a:t>
            </a:r>
            <a:r>
              <a:rPr sz="794" spc="-4" dirty="0">
                <a:solidFill>
                  <a:srgbClr val="333333"/>
                </a:solidFill>
                <a:latin typeface="Franklin Gothic Book"/>
                <a:cs typeface="Franklin Gothic Book"/>
              </a:rPr>
              <a:t>so</a:t>
            </a:r>
            <a:r>
              <a:rPr sz="794" spc="-9" dirty="0">
                <a:solidFill>
                  <a:srgbClr val="333333"/>
                </a:solidFill>
                <a:latin typeface="Franklin Gothic Book"/>
                <a:cs typeface="Franklin Gothic Book"/>
              </a:rPr>
              <a:t>d</a:t>
            </a:r>
            <a:r>
              <a:rPr sz="794" spc="-4" dirty="0">
                <a:solidFill>
                  <a:srgbClr val="333333"/>
                </a:solidFill>
                <a:latin typeface="Franklin Gothic Book"/>
                <a:cs typeface="Franklin Gothic Book"/>
              </a:rPr>
              <a:t>i</a:t>
            </a:r>
            <a:r>
              <a:rPr sz="794" spc="-9" dirty="0">
                <a:solidFill>
                  <a:srgbClr val="333333"/>
                </a:solidFill>
                <a:latin typeface="Franklin Gothic Book"/>
                <a:cs typeface="Franklin Gothic Book"/>
              </a:rPr>
              <a:t>um</a:t>
            </a:r>
            <a:r>
              <a:rPr sz="794" dirty="0">
                <a:solidFill>
                  <a:srgbClr val="333333"/>
                </a:solidFill>
                <a:latin typeface="Franklin Gothic Book"/>
                <a:cs typeface="Franklin Gothic Book"/>
              </a:rPr>
              <a:t> </a:t>
            </a:r>
            <a:r>
              <a:rPr sz="794" spc="-4" dirty="0">
                <a:solidFill>
                  <a:srgbClr val="333333"/>
                </a:solidFill>
                <a:latin typeface="Franklin Gothic Book"/>
                <a:cs typeface="Franklin Gothic Book"/>
              </a:rPr>
              <a:t>in</a:t>
            </a:r>
            <a:r>
              <a:rPr sz="794" spc="4" dirty="0">
                <a:solidFill>
                  <a:srgbClr val="333333"/>
                </a:solidFill>
                <a:latin typeface="Franklin Gothic Book"/>
                <a:cs typeface="Franklin Gothic Book"/>
              </a:rPr>
              <a:t> </a:t>
            </a:r>
            <a:r>
              <a:rPr sz="794" spc="-13" dirty="0">
                <a:solidFill>
                  <a:srgbClr val="333333"/>
                </a:solidFill>
                <a:latin typeface="Franklin Gothic Book"/>
                <a:cs typeface="Franklin Gothic Book"/>
              </a:rPr>
              <a:t>f</a:t>
            </a:r>
            <a:r>
              <a:rPr sz="794" spc="-4" dirty="0">
                <a:solidFill>
                  <a:srgbClr val="333333"/>
                </a:solidFill>
                <a:latin typeface="Franklin Gothic Book"/>
                <a:cs typeface="Franklin Gothic Book"/>
              </a:rPr>
              <a:t>oo</a:t>
            </a:r>
            <a:r>
              <a:rPr sz="794" spc="-9" dirty="0">
                <a:solidFill>
                  <a:srgbClr val="333333"/>
                </a:solidFill>
                <a:latin typeface="Franklin Gothic Book"/>
                <a:cs typeface="Franklin Gothic Book"/>
              </a:rPr>
              <a:t>d</a:t>
            </a:r>
            <a:r>
              <a:rPr sz="794" spc="-4" dirty="0">
                <a:solidFill>
                  <a:srgbClr val="333333"/>
                </a:solidFill>
                <a:latin typeface="Franklin Gothic Book"/>
                <a:cs typeface="Franklin Gothic Book"/>
              </a:rPr>
              <a:t>s</a:t>
            </a:r>
            <a:r>
              <a:rPr sz="794" spc="4" dirty="0">
                <a:solidFill>
                  <a:srgbClr val="333333"/>
                </a:solidFill>
                <a:latin typeface="Franklin Gothic Book"/>
                <a:cs typeface="Franklin Gothic Book"/>
              </a:rPr>
              <a:t> </a:t>
            </a:r>
            <a:r>
              <a:rPr sz="794" spc="-4" dirty="0">
                <a:solidFill>
                  <a:srgbClr val="333333"/>
                </a:solidFill>
                <a:latin typeface="Franklin Gothic Book"/>
                <a:cs typeface="Franklin Gothic Book"/>
              </a:rPr>
              <a:t>and c</a:t>
            </a:r>
            <a:r>
              <a:rPr sz="794" dirty="0">
                <a:solidFill>
                  <a:srgbClr val="333333"/>
                </a:solidFill>
                <a:latin typeface="Franklin Gothic Book"/>
                <a:cs typeface="Franklin Gothic Book"/>
              </a:rPr>
              <a:t>h</a:t>
            </a:r>
            <a:r>
              <a:rPr sz="794" spc="-4" dirty="0">
                <a:solidFill>
                  <a:srgbClr val="333333"/>
                </a:solidFill>
                <a:latin typeface="Franklin Gothic Book"/>
                <a:cs typeface="Franklin Gothic Book"/>
              </a:rPr>
              <a:t>oose</a:t>
            </a:r>
            <a:r>
              <a:rPr sz="794" dirty="0">
                <a:solidFill>
                  <a:srgbClr val="333333"/>
                </a:solidFill>
                <a:latin typeface="Franklin Gothic Book"/>
                <a:cs typeface="Franklin Gothic Book"/>
              </a:rPr>
              <a:t> </a:t>
            </a:r>
            <a:r>
              <a:rPr sz="794" spc="-13" dirty="0">
                <a:solidFill>
                  <a:srgbClr val="333333"/>
                </a:solidFill>
                <a:latin typeface="Franklin Gothic Book"/>
                <a:cs typeface="Franklin Gothic Book"/>
              </a:rPr>
              <a:t>f</a:t>
            </a:r>
            <a:r>
              <a:rPr sz="794" spc="-4" dirty="0">
                <a:solidFill>
                  <a:srgbClr val="333333"/>
                </a:solidFill>
                <a:latin typeface="Franklin Gothic Book"/>
                <a:cs typeface="Franklin Gothic Book"/>
              </a:rPr>
              <a:t>oo</a:t>
            </a:r>
            <a:r>
              <a:rPr sz="794" spc="-9" dirty="0">
                <a:solidFill>
                  <a:srgbClr val="333333"/>
                </a:solidFill>
                <a:latin typeface="Franklin Gothic Book"/>
                <a:cs typeface="Franklin Gothic Book"/>
              </a:rPr>
              <a:t>d</a:t>
            </a:r>
            <a:r>
              <a:rPr sz="794" spc="-4" dirty="0">
                <a:solidFill>
                  <a:srgbClr val="333333"/>
                </a:solidFill>
                <a:latin typeface="Franklin Gothic Book"/>
                <a:cs typeface="Franklin Gothic Book"/>
              </a:rPr>
              <a:t>s</a:t>
            </a:r>
            <a:r>
              <a:rPr sz="794" spc="4" dirty="0">
                <a:solidFill>
                  <a:srgbClr val="333333"/>
                </a:solidFill>
                <a:latin typeface="Franklin Gothic Book"/>
                <a:cs typeface="Franklin Gothic Book"/>
              </a:rPr>
              <a:t> </a:t>
            </a:r>
            <a:r>
              <a:rPr sz="794" dirty="0">
                <a:solidFill>
                  <a:srgbClr val="333333"/>
                </a:solidFill>
                <a:latin typeface="Franklin Gothic Book"/>
                <a:cs typeface="Franklin Gothic Book"/>
              </a:rPr>
              <a:t>w</a:t>
            </a:r>
            <a:r>
              <a:rPr sz="794" spc="-4" dirty="0">
                <a:solidFill>
                  <a:srgbClr val="333333"/>
                </a:solidFill>
                <a:latin typeface="Franklin Gothic Book"/>
                <a:cs typeface="Franklin Gothic Book"/>
              </a:rPr>
              <a:t>i</a:t>
            </a:r>
            <a:r>
              <a:rPr sz="794" spc="-9" dirty="0">
                <a:solidFill>
                  <a:srgbClr val="333333"/>
                </a:solidFill>
                <a:latin typeface="Franklin Gothic Book"/>
                <a:cs typeface="Franklin Gothic Book"/>
              </a:rPr>
              <a:t>t</a:t>
            </a:r>
            <a:r>
              <a:rPr sz="794" dirty="0">
                <a:solidFill>
                  <a:srgbClr val="333333"/>
                </a:solidFill>
                <a:latin typeface="Franklin Gothic Book"/>
                <a:cs typeface="Franklin Gothic Book"/>
              </a:rPr>
              <a:t>h</a:t>
            </a:r>
            <a:r>
              <a:rPr sz="794" spc="4" dirty="0">
                <a:solidFill>
                  <a:srgbClr val="333333"/>
                </a:solidFill>
                <a:latin typeface="Franklin Gothic Book"/>
                <a:cs typeface="Franklin Gothic Book"/>
              </a:rPr>
              <a:t> </a:t>
            </a:r>
            <a:r>
              <a:rPr sz="794" spc="-9" dirty="0">
                <a:solidFill>
                  <a:srgbClr val="333333"/>
                </a:solidFill>
                <a:latin typeface="Franklin Gothic Book"/>
                <a:cs typeface="Franklin Gothic Book"/>
              </a:rPr>
              <a:t>low</a:t>
            </a:r>
            <a:r>
              <a:rPr sz="794" spc="-18" dirty="0">
                <a:solidFill>
                  <a:srgbClr val="333333"/>
                </a:solidFill>
                <a:latin typeface="Franklin Gothic Book"/>
                <a:cs typeface="Franklin Gothic Book"/>
              </a:rPr>
              <a:t>e</a:t>
            </a:r>
            <a:r>
              <a:rPr sz="794" spc="-4" dirty="0">
                <a:solidFill>
                  <a:srgbClr val="333333"/>
                </a:solidFill>
                <a:latin typeface="Franklin Gothic Book"/>
                <a:cs typeface="Franklin Gothic Book"/>
              </a:rPr>
              <a:t>r</a:t>
            </a:r>
            <a:r>
              <a:rPr sz="794" spc="4" dirty="0">
                <a:solidFill>
                  <a:srgbClr val="333333"/>
                </a:solidFill>
                <a:latin typeface="Franklin Gothic Book"/>
                <a:cs typeface="Franklin Gothic Book"/>
              </a:rPr>
              <a:t> </a:t>
            </a:r>
            <a:r>
              <a:rPr sz="794" spc="-13" dirty="0">
                <a:solidFill>
                  <a:srgbClr val="333333"/>
                </a:solidFill>
                <a:latin typeface="Franklin Gothic Book"/>
                <a:cs typeface="Franklin Gothic Book"/>
              </a:rPr>
              <a:t>n</a:t>
            </a:r>
            <a:r>
              <a:rPr sz="794" spc="-4" dirty="0">
                <a:solidFill>
                  <a:srgbClr val="333333"/>
                </a:solidFill>
                <a:latin typeface="Franklin Gothic Book"/>
                <a:cs typeface="Franklin Gothic Book"/>
              </a:rPr>
              <a:t>u</a:t>
            </a:r>
            <a:r>
              <a:rPr sz="794" dirty="0">
                <a:solidFill>
                  <a:srgbClr val="333333"/>
                </a:solidFill>
                <a:latin typeface="Franklin Gothic Book"/>
                <a:cs typeface="Franklin Gothic Book"/>
              </a:rPr>
              <a:t>m</a:t>
            </a:r>
            <a:r>
              <a:rPr sz="794" spc="-4" dirty="0">
                <a:solidFill>
                  <a:srgbClr val="333333"/>
                </a:solidFill>
                <a:latin typeface="Franklin Gothic Book"/>
                <a:cs typeface="Franklin Gothic Book"/>
              </a:rPr>
              <a:t>b</a:t>
            </a:r>
            <a:r>
              <a:rPr sz="794" spc="-9" dirty="0">
                <a:solidFill>
                  <a:srgbClr val="333333"/>
                </a:solidFill>
                <a:latin typeface="Franklin Gothic Book"/>
                <a:cs typeface="Franklin Gothic Book"/>
              </a:rPr>
              <a:t>e</a:t>
            </a:r>
            <a:r>
              <a:rPr sz="794" spc="-4" dirty="0">
                <a:solidFill>
                  <a:srgbClr val="333333"/>
                </a:solidFill>
                <a:latin typeface="Franklin Gothic Book"/>
                <a:cs typeface="Franklin Gothic Book"/>
              </a:rPr>
              <a:t>rs</a:t>
            </a:r>
            <a:endParaRPr sz="794">
              <a:latin typeface="Franklin Gothic Book"/>
              <a:cs typeface="Franklin Gothic Book"/>
            </a:endParaRPr>
          </a:p>
          <a:p>
            <a:pPr marL="433130" marR="515498">
              <a:lnSpc>
                <a:spcPts val="847"/>
              </a:lnSpc>
              <a:spcBef>
                <a:spcPts val="371"/>
              </a:spcBef>
            </a:pPr>
            <a:r>
              <a:rPr sz="794" spc="-4" dirty="0">
                <a:solidFill>
                  <a:srgbClr val="333333"/>
                </a:solidFill>
                <a:latin typeface="Franklin Gothic Book"/>
                <a:cs typeface="Franklin Gothic Book"/>
              </a:rPr>
              <a:t>Drink </a:t>
            </a:r>
            <a:r>
              <a:rPr sz="794" dirty="0">
                <a:solidFill>
                  <a:srgbClr val="333333"/>
                </a:solidFill>
                <a:latin typeface="Franklin Gothic Book"/>
                <a:cs typeface="Franklin Gothic Book"/>
              </a:rPr>
              <a:t>w</a:t>
            </a:r>
            <a:r>
              <a:rPr sz="794" spc="-4" dirty="0">
                <a:solidFill>
                  <a:srgbClr val="333333"/>
                </a:solidFill>
                <a:latin typeface="Franklin Gothic Book"/>
                <a:cs typeface="Franklin Gothic Book"/>
              </a:rPr>
              <a:t>a</a:t>
            </a:r>
            <a:r>
              <a:rPr sz="794" spc="-9" dirty="0">
                <a:solidFill>
                  <a:srgbClr val="333333"/>
                </a:solidFill>
                <a:latin typeface="Franklin Gothic Book"/>
                <a:cs typeface="Franklin Gothic Book"/>
              </a:rPr>
              <a:t>te</a:t>
            </a:r>
            <a:r>
              <a:rPr sz="794" spc="-4" dirty="0">
                <a:solidFill>
                  <a:srgbClr val="333333"/>
                </a:solidFill>
                <a:latin typeface="Franklin Gothic Book"/>
                <a:cs typeface="Franklin Gothic Book"/>
              </a:rPr>
              <a:t>r</a:t>
            </a:r>
            <a:r>
              <a:rPr sz="794" spc="4" dirty="0">
                <a:solidFill>
                  <a:srgbClr val="333333"/>
                </a:solidFill>
                <a:latin typeface="Franklin Gothic Book"/>
                <a:cs typeface="Franklin Gothic Book"/>
              </a:rPr>
              <a:t> </a:t>
            </a:r>
            <a:r>
              <a:rPr sz="794" spc="-13" dirty="0">
                <a:solidFill>
                  <a:srgbClr val="333333"/>
                </a:solidFill>
                <a:latin typeface="Franklin Gothic Book"/>
                <a:cs typeface="Franklin Gothic Book"/>
              </a:rPr>
              <a:t>i</a:t>
            </a:r>
            <a:r>
              <a:rPr sz="794" spc="-4" dirty="0">
                <a:solidFill>
                  <a:srgbClr val="333333"/>
                </a:solidFill>
                <a:latin typeface="Franklin Gothic Book"/>
                <a:cs typeface="Franklin Gothic Book"/>
              </a:rPr>
              <a:t>ns</a:t>
            </a:r>
            <a:r>
              <a:rPr sz="794" spc="-9" dirty="0">
                <a:solidFill>
                  <a:srgbClr val="333333"/>
                </a:solidFill>
                <a:latin typeface="Franklin Gothic Book"/>
                <a:cs typeface="Franklin Gothic Book"/>
              </a:rPr>
              <a:t>te</a:t>
            </a:r>
            <a:r>
              <a:rPr sz="794" spc="-4" dirty="0">
                <a:solidFill>
                  <a:srgbClr val="333333"/>
                </a:solidFill>
                <a:latin typeface="Franklin Gothic Book"/>
                <a:cs typeface="Franklin Gothic Book"/>
              </a:rPr>
              <a:t>ad of su</a:t>
            </a:r>
            <a:r>
              <a:rPr sz="794" spc="-9" dirty="0">
                <a:solidFill>
                  <a:srgbClr val="333333"/>
                </a:solidFill>
                <a:latin typeface="Franklin Gothic Book"/>
                <a:cs typeface="Franklin Gothic Book"/>
              </a:rPr>
              <a:t>g</a:t>
            </a:r>
            <a:r>
              <a:rPr sz="794" spc="-4" dirty="0">
                <a:solidFill>
                  <a:srgbClr val="333333"/>
                </a:solidFill>
                <a:latin typeface="Franklin Gothic Book"/>
                <a:cs typeface="Franklin Gothic Book"/>
              </a:rPr>
              <a:t>ar</a:t>
            </a:r>
            <a:r>
              <a:rPr sz="794" dirty="0">
                <a:solidFill>
                  <a:srgbClr val="333333"/>
                </a:solidFill>
                <a:latin typeface="Franklin Gothic Book"/>
                <a:cs typeface="Franklin Gothic Book"/>
              </a:rPr>
              <a:t>y </a:t>
            </a:r>
            <a:r>
              <a:rPr sz="794" spc="-9" dirty="0">
                <a:solidFill>
                  <a:srgbClr val="333333"/>
                </a:solidFill>
                <a:latin typeface="Franklin Gothic Book"/>
                <a:cs typeface="Franklin Gothic Book"/>
              </a:rPr>
              <a:t>d</a:t>
            </a:r>
            <a:r>
              <a:rPr sz="794" spc="-4" dirty="0">
                <a:solidFill>
                  <a:srgbClr val="333333"/>
                </a:solidFill>
                <a:latin typeface="Franklin Gothic Book"/>
                <a:cs typeface="Franklin Gothic Book"/>
              </a:rPr>
              <a:t>rin</a:t>
            </a:r>
            <a:r>
              <a:rPr sz="794" dirty="0">
                <a:solidFill>
                  <a:srgbClr val="333333"/>
                </a:solidFill>
                <a:latin typeface="Franklin Gothic Book"/>
                <a:cs typeface="Franklin Gothic Book"/>
              </a:rPr>
              <a:t>k</a:t>
            </a:r>
            <a:r>
              <a:rPr sz="794" spc="-4" dirty="0">
                <a:solidFill>
                  <a:srgbClr val="333333"/>
                </a:solidFill>
                <a:latin typeface="Franklin Gothic Book"/>
                <a:cs typeface="Franklin Gothic Book"/>
              </a:rPr>
              <a:t>s</a:t>
            </a:r>
            <a:endParaRPr sz="794">
              <a:latin typeface="Franklin Gothic Book"/>
              <a:cs typeface="Franklin Gothic Book"/>
            </a:endParaRPr>
          </a:p>
          <a:p>
            <a:pPr marL="29697">
              <a:spcBef>
                <a:spcPts val="441"/>
              </a:spcBef>
            </a:pPr>
            <a:r>
              <a:rPr sz="794" spc="-4" dirty="0">
                <a:solidFill>
                  <a:srgbClr val="333333"/>
                </a:solidFill>
                <a:latin typeface="Franklin Gothic Book"/>
                <a:cs typeface="Franklin Gothic Book"/>
              </a:rPr>
              <a:t>Go</a:t>
            </a:r>
            <a:r>
              <a:rPr sz="794" dirty="0">
                <a:solidFill>
                  <a:srgbClr val="333333"/>
                </a:solidFill>
                <a:latin typeface="Franklin Gothic Book"/>
                <a:cs typeface="Franklin Gothic Book"/>
              </a:rPr>
              <a:t> </a:t>
            </a:r>
            <a:r>
              <a:rPr sz="794" spc="-9" dirty="0">
                <a:solidFill>
                  <a:srgbClr val="333333"/>
                </a:solidFill>
                <a:latin typeface="Franklin Gothic Book"/>
                <a:cs typeface="Franklin Gothic Book"/>
              </a:rPr>
              <a:t>t</a:t>
            </a:r>
            <a:r>
              <a:rPr sz="794" spc="-4" dirty="0">
                <a:solidFill>
                  <a:srgbClr val="333333"/>
                </a:solidFill>
                <a:latin typeface="Franklin Gothic Book"/>
                <a:cs typeface="Franklin Gothic Book"/>
              </a:rPr>
              <a:t>o</a:t>
            </a:r>
            <a:r>
              <a:rPr sz="794" dirty="0">
                <a:solidFill>
                  <a:srgbClr val="333333"/>
                </a:solidFill>
                <a:latin typeface="Franklin Gothic Book"/>
                <a:cs typeface="Franklin Gothic Book"/>
              </a:rPr>
              <a:t> </a:t>
            </a:r>
            <a:r>
              <a:rPr sz="794" spc="-18" dirty="0">
                <a:solidFill>
                  <a:srgbClr val="00007F"/>
                </a:solidFill>
                <a:latin typeface="Franklin Gothic Book"/>
                <a:cs typeface="Franklin Gothic Book"/>
              </a:rPr>
              <a:t>c</a:t>
            </a:r>
            <a:r>
              <a:rPr sz="794" spc="4" dirty="0">
                <a:solidFill>
                  <a:srgbClr val="00007F"/>
                </a:solidFill>
                <a:latin typeface="Franklin Gothic Book"/>
                <a:cs typeface="Franklin Gothic Book"/>
              </a:rPr>
              <a:t>h</a:t>
            </a:r>
            <a:r>
              <a:rPr sz="794" spc="-4" dirty="0">
                <a:solidFill>
                  <a:srgbClr val="00007F"/>
                </a:solidFill>
                <a:latin typeface="Franklin Gothic Book"/>
                <a:cs typeface="Franklin Gothic Book"/>
              </a:rPr>
              <a:t>oos</a:t>
            </a:r>
            <a:r>
              <a:rPr sz="794" spc="-9" dirty="0">
                <a:solidFill>
                  <a:srgbClr val="00007F"/>
                </a:solidFill>
                <a:latin typeface="Franklin Gothic Book"/>
                <a:cs typeface="Franklin Gothic Book"/>
              </a:rPr>
              <a:t>e</a:t>
            </a:r>
            <a:r>
              <a:rPr sz="794" dirty="0">
                <a:solidFill>
                  <a:srgbClr val="00007F"/>
                </a:solidFill>
                <a:latin typeface="Franklin Gothic Book"/>
                <a:cs typeface="Franklin Gothic Book"/>
              </a:rPr>
              <a:t>m</a:t>
            </a:r>
            <a:r>
              <a:rPr sz="794" spc="-4" dirty="0">
                <a:solidFill>
                  <a:srgbClr val="00007F"/>
                </a:solidFill>
                <a:latin typeface="Franklin Gothic Book"/>
                <a:cs typeface="Franklin Gothic Book"/>
              </a:rPr>
              <a:t>ypla</a:t>
            </a:r>
            <a:r>
              <a:rPr sz="794" spc="-9" dirty="0">
                <a:solidFill>
                  <a:srgbClr val="00007F"/>
                </a:solidFill>
                <a:latin typeface="Franklin Gothic Book"/>
                <a:cs typeface="Franklin Gothic Book"/>
              </a:rPr>
              <a:t>te</a:t>
            </a:r>
            <a:r>
              <a:rPr sz="794" dirty="0">
                <a:solidFill>
                  <a:srgbClr val="00007F"/>
                </a:solidFill>
                <a:latin typeface="Franklin Gothic Book"/>
                <a:cs typeface="Franklin Gothic Book"/>
              </a:rPr>
              <a:t>.g</a:t>
            </a:r>
            <a:r>
              <a:rPr sz="794" spc="-4" dirty="0">
                <a:solidFill>
                  <a:srgbClr val="00007F"/>
                </a:solidFill>
                <a:latin typeface="Franklin Gothic Book"/>
                <a:cs typeface="Franklin Gothic Book"/>
              </a:rPr>
              <a:t>ov</a:t>
            </a:r>
            <a:r>
              <a:rPr sz="794" spc="4" dirty="0">
                <a:solidFill>
                  <a:srgbClr val="00007F"/>
                </a:solidFill>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o</a:t>
            </a:r>
            <a:r>
              <a:rPr sz="794" spc="-9" dirty="0">
                <a:latin typeface="Franklin Gothic Book"/>
                <a:cs typeface="Franklin Gothic Book"/>
              </a:rPr>
              <a:t> le</a:t>
            </a:r>
            <a:r>
              <a:rPr sz="794" spc="-4" dirty="0">
                <a:latin typeface="Franklin Gothic Book"/>
                <a:cs typeface="Franklin Gothic Book"/>
              </a:rPr>
              <a:t>a</a:t>
            </a:r>
            <a:r>
              <a:rPr sz="794" spc="-13" dirty="0">
                <a:latin typeface="Franklin Gothic Book"/>
                <a:cs typeface="Franklin Gothic Book"/>
              </a:rPr>
              <a:t>r</a:t>
            </a:r>
            <a:r>
              <a:rPr sz="794" spc="-4" dirty="0">
                <a:latin typeface="Franklin Gothic Book"/>
                <a:cs typeface="Franklin Gothic Book"/>
              </a:rPr>
              <a:t>n</a:t>
            </a:r>
            <a:r>
              <a:rPr sz="794" spc="4" dirty="0">
                <a:latin typeface="Franklin Gothic Book"/>
                <a:cs typeface="Franklin Gothic Book"/>
              </a:rPr>
              <a:t> </a:t>
            </a:r>
            <a:r>
              <a:rPr sz="794" spc="-4" dirty="0">
                <a:latin typeface="Franklin Gothic Book"/>
                <a:cs typeface="Franklin Gothic Book"/>
              </a:rPr>
              <a:t>mor</a:t>
            </a:r>
            <a:r>
              <a:rPr sz="794" spc="-9" dirty="0">
                <a:latin typeface="Franklin Gothic Book"/>
                <a:cs typeface="Franklin Gothic Book"/>
              </a:rPr>
              <a:t>e</a:t>
            </a:r>
            <a:r>
              <a:rPr sz="794" dirty="0">
                <a:latin typeface="Franklin Gothic Book"/>
                <a:cs typeface="Franklin Gothic Book"/>
              </a:rPr>
              <a:t>.</a:t>
            </a:r>
            <a:endParaRPr sz="794">
              <a:latin typeface="Franklin Gothic Book"/>
              <a:cs typeface="Franklin Gothic Book"/>
            </a:endParaRPr>
          </a:p>
        </p:txBody>
      </p:sp>
      <p:sp>
        <p:nvSpPr>
          <p:cNvPr id="22" name="object 22"/>
          <p:cNvSpPr/>
          <p:nvPr/>
        </p:nvSpPr>
        <p:spPr>
          <a:xfrm>
            <a:off x="3519095" y="4944596"/>
            <a:ext cx="2218765" cy="1512794"/>
          </a:xfrm>
          <a:custGeom>
            <a:avLst/>
            <a:gdLst/>
            <a:ahLst/>
            <a:cxnLst/>
            <a:rect l="l" t="t" r="r" b="b"/>
            <a:pathLst>
              <a:path w="2514600" h="1714500">
                <a:moveTo>
                  <a:pt x="0" y="0"/>
                </a:moveTo>
                <a:lnTo>
                  <a:pt x="2514600" y="0"/>
                </a:lnTo>
                <a:lnTo>
                  <a:pt x="2514600" y="1714500"/>
                </a:lnTo>
                <a:lnTo>
                  <a:pt x="0" y="1714500"/>
                </a:lnTo>
                <a:lnTo>
                  <a:pt x="0" y="0"/>
                </a:lnTo>
                <a:close/>
              </a:path>
            </a:pathLst>
          </a:custGeom>
          <a:solidFill>
            <a:srgbClr val="FFFFFF"/>
          </a:solidFill>
        </p:spPr>
        <p:txBody>
          <a:bodyPr wrap="square" lIns="0" tIns="0" rIns="0" bIns="0" rtlCol="0"/>
          <a:lstStyle/>
          <a:p>
            <a:endParaRPr sz="1588"/>
          </a:p>
        </p:txBody>
      </p:sp>
      <p:sp>
        <p:nvSpPr>
          <p:cNvPr id="23" name="object 23"/>
          <p:cNvSpPr txBox="1"/>
          <p:nvPr/>
        </p:nvSpPr>
        <p:spPr>
          <a:xfrm>
            <a:off x="3575125" y="5183267"/>
            <a:ext cx="2107266" cy="135743"/>
          </a:xfrm>
          <a:prstGeom prst="rect">
            <a:avLst/>
          </a:prstGeom>
        </p:spPr>
        <p:txBody>
          <a:bodyPr vert="horz" wrap="square" lIns="0" tIns="0" rIns="0" bIns="0" rtlCol="0">
            <a:spAutoFit/>
          </a:bodyPr>
          <a:lstStyle/>
          <a:p>
            <a:pPr marL="11206"/>
            <a:r>
              <a:rPr sz="882" b="1" spc="-4" dirty="0">
                <a:latin typeface="Franklin Gothic Book"/>
                <a:cs typeface="Franklin Gothic Book"/>
              </a:rPr>
              <a:t>Ap</a:t>
            </a:r>
            <a:r>
              <a:rPr sz="882" b="1" spc="-13" dirty="0">
                <a:latin typeface="Franklin Gothic Book"/>
                <a:cs typeface="Franklin Gothic Book"/>
              </a:rPr>
              <a:t>po</a:t>
            </a:r>
            <a:r>
              <a:rPr sz="882" b="1" dirty="0">
                <a:latin typeface="Franklin Gothic Book"/>
                <a:cs typeface="Franklin Gothic Book"/>
              </a:rPr>
              <a:t>i</a:t>
            </a:r>
            <a:r>
              <a:rPr sz="882" b="1" spc="-9" dirty="0">
                <a:latin typeface="Franklin Gothic Book"/>
                <a:cs typeface="Franklin Gothic Book"/>
              </a:rPr>
              <a:t>n</a:t>
            </a:r>
            <a:r>
              <a:rPr sz="882" b="1" spc="-4" dirty="0">
                <a:latin typeface="Franklin Gothic Book"/>
                <a:cs typeface="Franklin Gothic Book"/>
              </a:rPr>
              <a:t>tm</a:t>
            </a:r>
            <a:r>
              <a:rPr sz="882" b="1" spc="-13" dirty="0">
                <a:latin typeface="Franklin Gothic Book"/>
                <a:cs typeface="Franklin Gothic Book"/>
              </a:rPr>
              <a:t>e</a:t>
            </a:r>
            <a:r>
              <a:rPr sz="882" b="1" spc="-9" dirty="0">
                <a:latin typeface="Franklin Gothic Book"/>
                <a:cs typeface="Franklin Gothic Book"/>
              </a:rPr>
              <a:t>n</a:t>
            </a:r>
            <a:r>
              <a:rPr sz="882" b="1" dirty="0">
                <a:latin typeface="Franklin Gothic Book"/>
                <a:cs typeface="Franklin Gothic Book"/>
              </a:rPr>
              <a:t>t</a:t>
            </a:r>
            <a:r>
              <a:rPr sz="882" b="1" spc="-4" dirty="0">
                <a:latin typeface="Franklin Gothic Book"/>
                <a:cs typeface="Franklin Gothic Book"/>
              </a:rPr>
              <a:t>/</a:t>
            </a:r>
            <a:r>
              <a:rPr sz="882" b="1" spc="-9" dirty="0">
                <a:latin typeface="Franklin Gothic Book"/>
                <a:cs typeface="Franklin Gothic Book"/>
              </a:rPr>
              <a:t>Clini</a:t>
            </a:r>
            <a:r>
              <a:rPr sz="882" b="1" spc="-4" dirty="0">
                <a:latin typeface="Franklin Gothic Book"/>
                <a:cs typeface="Franklin Gothic Book"/>
              </a:rPr>
              <a:t>c:</a:t>
            </a:r>
            <a:r>
              <a:rPr sz="882" b="1" dirty="0">
                <a:latin typeface="Franklin Gothic Book"/>
                <a:cs typeface="Franklin Gothic Book"/>
              </a:rPr>
              <a:t> </a:t>
            </a:r>
            <a:r>
              <a:rPr sz="882" b="1" spc="4" dirty="0">
                <a:latin typeface="Franklin Gothic Book"/>
                <a:cs typeface="Franklin Gothic Book"/>
              </a:rPr>
              <a:t> </a:t>
            </a:r>
            <a:r>
              <a:rPr sz="882" b="1" spc="-9" dirty="0">
                <a:latin typeface="Franklin Gothic Book"/>
                <a:cs typeface="Franklin Gothic Book"/>
              </a:rPr>
              <a:t>(91</a:t>
            </a:r>
            <a:r>
              <a:rPr sz="882" b="1" dirty="0">
                <a:latin typeface="Franklin Gothic Book"/>
                <a:cs typeface="Franklin Gothic Book"/>
              </a:rPr>
              <a:t>0</a:t>
            </a:r>
            <a:r>
              <a:rPr sz="882" b="1" spc="-4" dirty="0">
                <a:latin typeface="Franklin Gothic Book"/>
                <a:cs typeface="Franklin Gothic Book"/>
              </a:rPr>
              <a:t>) </a:t>
            </a:r>
            <a:r>
              <a:rPr sz="882" b="1" spc="-18" dirty="0">
                <a:latin typeface="Franklin Gothic Book"/>
                <a:cs typeface="Franklin Gothic Book"/>
              </a:rPr>
              <a:t>9</a:t>
            </a:r>
            <a:r>
              <a:rPr sz="882" b="1" spc="-4" dirty="0">
                <a:latin typeface="Franklin Gothic Book"/>
                <a:cs typeface="Franklin Gothic Book"/>
              </a:rPr>
              <a:t>07-DIET </a:t>
            </a:r>
            <a:r>
              <a:rPr sz="882" b="1" spc="-9" dirty="0">
                <a:latin typeface="Franklin Gothic Book"/>
                <a:cs typeface="Franklin Gothic Book"/>
              </a:rPr>
              <a:t>(3438)</a:t>
            </a:r>
            <a:endParaRPr sz="882">
              <a:latin typeface="Franklin Gothic Book"/>
              <a:cs typeface="Franklin Gothic Book"/>
            </a:endParaRPr>
          </a:p>
        </p:txBody>
      </p:sp>
      <p:sp>
        <p:nvSpPr>
          <p:cNvPr id="24" name="object 24"/>
          <p:cNvSpPr txBox="1"/>
          <p:nvPr/>
        </p:nvSpPr>
        <p:spPr>
          <a:xfrm>
            <a:off x="3924747" y="5565163"/>
            <a:ext cx="1407459" cy="770980"/>
          </a:xfrm>
          <a:prstGeom prst="rect">
            <a:avLst/>
          </a:prstGeom>
        </p:spPr>
        <p:txBody>
          <a:bodyPr vert="horz" wrap="square" lIns="0" tIns="0" rIns="0" bIns="0" rtlCol="0">
            <a:spAutoFit/>
          </a:bodyPr>
          <a:lstStyle/>
          <a:p>
            <a:pPr marL="11206" marR="4483" algn="ctr">
              <a:lnSpc>
                <a:spcPct val="141700"/>
              </a:lnSpc>
            </a:pPr>
            <a:r>
              <a:rPr sz="882" b="1" spc="-4" dirty="0">
                <a:latin typeface="Franklin Gothic Book"/>
                <a:cs typeface="Franklin Gothic Book"/>
              </a:rPr>
              <a:t>L</a:t>
            </a:r>
            <a:r>
              <a:rPr sz="882" b="1" spc="-9" dirty="0">
                <a:latin typeface="Franklin Gothic Book"/>
                <a:cs typeface="Franklin Gothic Book"/>
              </a:rPr>
              <a:t>in</a:t>
            </a:r>
            <a:r>
              <a:rPr sz="882" b="1" dirty="0">
                <a:latin typeface="Franklin Gothic Book"/>
                <a:cs typeface="Franklin Gothic Book"/>
              </a:rPr>
              <a:t>k</a:t>
            </a:r>
            <a:r>
              <a:rPr sz="882" b="1" spc="-4" dirty="0">
                <a:latin typeface="Franklin Gothic Book"/>
                <a:cs typeface="Franklin Gothic Book"/>
              </a:rPr>
              <a:t>s</a:t>
            </a:r>
            <a:r>
              <a:rPr sz="882" b="1" spc="4" dirty="0">
                <a:latin typeface="Franklin Gothic Book"/>
                <a:cs typeface="Franklin Gothic Book"/>
              </a:rPr>
              <a:t> </a:t>
            </a:r>
            <a:r>
              <a:rPr sz="882" b="1" dirty="0">
                <a:latin typeface="Franklin Gothic Book"/>
                <a:cs typeface="Franklin Gothic Book"/>
              </a:rPr>
              <a:t>t</a:t>
            </a:r>
            <a:r>
              <a:rPr sz="882" b="1" spc="-9" dirty="0">
                <a:latin typeface="Franklin Gothic Book"/>
                <a:cs typeface="Franklin Gothic Book"/>
              </a:rPr>
              <a:t>o</a:t>
            </a:r>
            <a:r>
              <a:rPr sz="882" b="1" dirty="0">
                <a:latin typeface="Franklin Gothic Book"/>
                <a:cs typeface="Franklin Gothic Book"/>
              </a:rPr>
              <a:t> </a:t>
            </a:r>
            <a:r>
              <a:rPr sz="882" b="1" spc="-4" dirty="0">
                <a:latin typeface="Franklin Gothic Book"/>
                <a:cs typeface="Franklin Gothic Book"/>
              </a:rPr>
              <a:t>N</a:t>
            </a:r>
            <a:r>
              <a:rPr sz="882" b="1" spc="-9" dirty="0">
                <a:latin typeface="Franklin Gothic Book"/>
                <a:cs typeface="Franklin Gothic Book"/>
              </a:rPr>
              <a:t>u</a:t>
            </a:r>
            <a:r>
              <a:rPr sz="882" b="1" dirty="0">
                <a:latin typeface="Franklin Gothic Book"/>
                <a:cs typeface="Franklin Gothic Book"/>
              </a:rPr>
              <a:t>t</a:t>
            </a:r>
            <a:r>
              <a:rPr sz="882" b="1" spc="-9" dirty="0">
                <a:latin typeface="Franklin Gothic Book"/>
                <a:cs typeface="Franklin Gothic Book"/>
              </a:rPr>
              <a:t>ri</a:t>
            </a:r>
            <a:r>
              <a:rPr sz="882" b="1" dirty="0">
                <a:latin typeface="Franklin Gothic Book"/>
                <a:cs typeface="Franklin Gothic Book"/>
              </a:rPr>
              <a:t>t</a:t>
            </a:r>
            <a:r>
              <a:rPr sz="882" b="1" spc="-9" dirty="0">
                <a:latin typeface="Franklin Gothic Book"/>
                <a:cs typeface="Franklin Gothic Book"/>
              </a:rPr>
              <a:t>ion</a:t>
            </a:r>
            <a:r>
              <a:rPr sz="882" b="1" dirty="0">
                <a:latin typeface="Franklin Gothic Book"/>
                <a:cs typeface="Franklin Gothic Book"/>
              </a:rPr>
              <a:t> </a:t>
            </a:r>
            <a:r>
              <a:rPr sz="882" b="1" spc="-4" dirty="0">
                <a:latin typeface="Franklin Gothic Book"/>
                <a:cs typeface="Franklin Gothic Book"/>
              </a:rPr>
              <a:t>In</a:t>
            </a:r>
            <a:r>
              <a:rPr sz="882" b="1" dirty="0">
                <a:latin typeface="Franklin Gothic Book"/>
                <a:cs typeface="Franklin Gothic Book"/>
              </a:rPr>
              <a:t>f</a:t>
            </a:r>
            <a:r>
              <a:rPr sz="882" b="1" spc="-9" dirty="0">
                <a:latin typeface="Franklin Gothic Book"/>
                <a:cs typeface="Franklin Gothic Book"/>
              </a:rPr>
              <a:t>or</a:t>
            </a:r>
            <a:r>
              <a:rPr sz="882" b="1" spc="-4" dirty="0">
                <a:latin typeface="Franklin Gothic Book"/>
                <a:cs typeface="Franklin Gothic Book"/>
              </a:rPr>
              <a:t>m</a:t>
            </a:r>
            <a:r>
              <a:rPr sz="882" b="1" spc="-9" dirty="0">
                <a:latin typeface="Franklin Gothic Book"/>
                <a:cs typeface="Franklin Gothic Book"/>
              </a:rPr>
              <a:t>a</a:t>
            </a:r>
            <a:r>
              <a:rPr sz="882" b="1" dirty="0">
                <a:latin typeface="Franklin Gothic Book"/>
                <a:cs typeface="Franklin Gothic Book"/>
              </a:rPr>
              <a:t>t</a:t>
            </a:r>
            <a:r>
              <a:rPr sz="882" b="1" spc="-9" dirty="0">
                <a:latin typeface="Franklin Gothic Book"/>
                <a:cs typeface="Franklin Gothic Book"/>
              </a:rPr>
              <a:t>ion</a:t>
            </a:r>
            <a:r>
              <a:rPr sz="882" b="1" spc="-4" dirty="0">
                <a:latin typeface="Franklin Gothic Book"/>
                <a:cs typeface="Franklin Gothic Book"/>
                <a:hlinkClick r:id="rId6"/>
              </a:rPr>
              <a:t> h</a:t>
            </a:r>
            <a:r>
              <a:rPr sz="882" b="1" dirty="0">
                <a:latin typeface="Franklin Gothic Book"/>
                <a:cs typeface="Franklin Gothic Book"/>
                <a:hlinkClick r:id="rId6"/>
              </a:rPr>
              <a:t>tt</a:t>
            </a:r>
            <a:r>
              <a:rPr sz="882" b="1" spc="-13" dirty="0">
                <a:latin typeface="Franklin Gothic Book"/>
                <a:cs typeface="Franklin Gothic Book"/>
                <a:hlinkClick r:id="rId6"/>
              </a:rPr>
              <a:t>p</a:t>
            </a:r>
            <a:r>
              <a:rPr sz="882" b="1" spc="-4" dirty="0">
                <a:latin typeface="Franklin Gothic Book"/>
                <a:cs typeface="Franklin Gothic Book"/>
                <a:hlinkClick r:id="rId6"/>
              </a:rPr>
              <a:t>://</a:t>
            </a:r>
            <a:r>
              <a:rPr sz="882" b="1" spc="-13" dirty="0">
                <a:latin typeface="Franklin Gothic Book"/>
                <a:cs typeface="Franklin Gothic Book"/>
                <a:hlinkClick r:id="rId6"/>
              </a:rPr>
              <a:t>w</a:t>
            </a:r>
            <a:r>
              <a:rPr sz="882" b="1" dirty="0">
                <a:latin typeface="Franklin Gothic Book"/>
                <a:cs typeface="Franklin Gothic Book"/>
                <a:hlinkClick r:id="rId6"/>
              </a:rPr>
              <a:t>w</a:t>
            </a:r>
            <a:r>
              <a:rPr sz="882" b="1" spc="-13" dirty="0">
                <a:latin typeface="Franklin Gothic Book"/>
                <a:cs typeface="Franklin Gothic Book"/>
                <a:hlinkClick r:id="rId6"/>
              </a:rPr>
              <a:t>w</a:t>
            </a:r>
            <a:r>
              <a:rPr sz="882" b="1" spc="-4" dirty="0">
                <a:latin typeface="Franklin Gothic Book"/>
                <a:cs typeface="Franklin Gothic Book"/>
                <a:hlinkClick r:id="rId6"/>
              </a:rPr>
              <a:t>.my</a:t>
            </a:r>
            <a:r>
              <a:rPr sz="882" b="1" spc="-9" dirty="0">
                <a:latin typeface="Franklin Gothic Book"/>
                <a:cs typeface="Franklin Gothic Book"/>
                <a:hlinkClick r:id="rId6"/>
              </a:rPr>
              <a:t>pla</a:t>
            </a:r>
            <a:r>
              <a:rPr sz="882" b="1" dirty="0">
                <a:latin typeface="Franklin Gothic Book"/>
                <a:cs typeface="Franklin Gothic Book"/>
                <a:hlinkClick r:id="rId6"/>
              </a:rPr>
              <a:t>t</a:t>
            </a:r>
            <a:r>
              <a:rPr sz="882" b="1" spc="-13" dirty="0">
                <a:latin typeface="Franklin Gothic Book"/>
                <a:cs typeface="Franklin Gothic Book"/>
                <a:hlinkClick r:id="rId6"/>
              </a:rPr>
              <a:t>e</a:t>
            </a:r>
            <a:r>
              <a:rPr sz="882" b="1" spc="-4" dirty="0">
                <a:latin typeface="Franklin Gothic Book"/>
                <a:cs typeface="Franklin Gothic Book"/>
                <a:hlinkClick r:id="rId6"/>
              </a:rPr>
              <a:t>.g</a:t>
            </a:r>
            <a:r>
              <a:rPr sz="882" b="1" dirty="0">
                <a:latin typeface="Franklin Gothic Book"/>
                <a:cs typeface="Franklin Gothic Book"/>
                <a:hlinkClick r:id="rId6"/>
              </a:rPr>
              <a:t>o</a:t>
            </a:r>
            <a:r>
              <a:rPr sz="882" b="1" spc="-4" dirty="0">
                <a:latin typeface="Franklin Gothic Book"/>
                <a:cs typeface="Franklin Gothic Book"/>
                <a:hlinkClick r:id="rId6"/>
              </a:rPr>
              <a:t>v</a:t>
            </a:r>
            <a:r>
              <a:rPr sz="882" b="1" spc="-4" dirty="0">
                <a:latin typeface="Franklin Gothic Book"/>
                <a:cs typeface="Franklin Gothic Book"/>
              </a:rPr>
              <a:t> </a:t>
            </a:r>
            <a:r>
              <a:rPr sz="882" b="1" spc="-9" dirty="0">
                <a:latin typeface="Franklin Gothic Book"/>
                <a:cs typeface="Franklin Gothic Book"/>
                <a:hlinkClick r:id="rId7"/>
              </a:rPr>
              <a:t>h</a:t>
            </a:r>
            <a:r>
              <a:rPr sz="882" b="1" dirty="0">
                <a:latin typeface="Franklin Gothic Book"/>
                <a:cs typeface="Franklin Gothic Book"/>
                <a:hlinkClick r:id="rId7"/>
              </a:rPr>
              <a:t>tt</a:t>
            </a:r>
            <a:r>
              <a:rPr sz="882" b="1" spc="-13" dirty="0">
                <a:latin typeface="Franklin Gothic Book"/>
                <a:cs typeface="Franklin Gothic Book"/>
                <a:hlinkClick r:id="rId7"/>
              </a:rPr>
              <a:t>p</a:t>
            </a:r>
            <a:r>
              <a:rPr sz="882" b="1" spc="-4" dirty="0">
                <a:latin typeface="Franklin Gothic Book"/>
                <a:cs typeface="Franklin Gothic Book"/>
                <a:hlinkClick r:id="rId7"/>
              </a:rPr>
              <a:t>://a</a:t>
            </a:r>
            <a:r>
              <a:rPr sz="882" b="1" spc="-9" dirty="0">
                <a:latin typeface="Franklin Gothic Book"/>
                <a:cs typeface="Franklin Gothic Book"/>
                <a:hlinkClick r:id="rId7"/>
              </a:rPr>
              <a:t>r</a:t>
            </a:r>
            <a:r>
              <a:rPr sz="882" b="1" dirty="0">
                <a:latin typeface="Franklin Gothic Book"/>
                <a:cs typeface="Franklin Gothic Book"/>
                <a:hlinkClick r:id="rId7"/>
              </a:rPr>
              <a:t>m</a:t>
            </a:r>
            <a:r>
              <a:rPr sz="882" b="1" spc="-13" dirty="0">
                <a:latin typeface="Franklin Gothic Book"/>
                <a:cs typeface="Franklin Gothic Book"/>
                <a:hlinkClick r:id="rId7"/>
              </a:rPr>
              <a:t>y</a:t>
            </a:r>
            <a:r>
              <a:rPr sz="882" b="1" spc="-9" dirty="0">
                <a:latin typeface="Franklin Gothic Book"/>
                <a:cs typeface="Franklin Gothic Book"/>
                <a:hlinkClick r:id="rId7"/>
              </a:rPr>
              <a:t>h</a:t>
            </a:r>
            <a:r>
              <a:rPr sz="882" b="1" spc="-13" dirty="0">
                <a:latin typeface="Franklin Gothic Book"/>
                <a:cs typeface="Franklin Gothic Book"/>
                <a:hlinkClick r:id="rId7"/>
              </a:rPr>
              <a:t>e</a:t>
            </a:r>
            <a:r>
              <a:rPr sz="882" b="1" dirty="0">
                <a:latin typeface="Franklin Gothic Book"/>
                <a:cs typeface="Franklin Gothic Book"/>
                <a:hlinkClick r:id="rId7"/>
              </a:rPr>
              <a:t>a</a:t>
            </a:r>
            <a:r>
              <a:rPr sz="882" b="1" spc="-9" dirty="0">
                <a:latin typeface="Franklin Gothic Book"/>
                <a:cs typeface="Franklin Gothic Book"/>
                <a:hlinkClick r:id="rId7"/>
              </a:rPr>
              <a:t>l</a:t>
            </a:r>
            <a:r>
              <a:rPr sz="882" b="1" dirty="0">
                <a:latin typeface="Franklin Gothic Book"/>
                <a:cs typeface="Franklin Gothic Book"/>
                <a:hlinkClick r:id="rId7"/>
              </a:rPr>
              <a:t>t</a:t>
            </a:r>
            <a:r>
              <a:rPr sz="882" b="1" spc="-4" dirty="0">
                <a:latin typeface="Franklin Gothic Book"/>
                <a:cs typeface="Franklin Gothic Book"/>
                <a:hlinkClick r:id="rId7"/>
              </a:rPr>
              <a:t>h.</a:t>
            </a:r>
            <a:r>
              <a:rPr sz="882" b="1" spc="-13" dirty="0">
                <a:latin typeface="Franklin Gothic Book"/>
                <a:cs typeface="Franklin Gothic Book"/>
                <a:hlinkClick r:id="rId7"/>
              </a:rPr>
              <a:t>p</a:t>
            </a:r>
            <a:r>
              <a:rPr sz="882" b="1" spc="-4" dirty="0">
                <a:latin typeface="Franklin Gothic Book"/>
                <a:cs typeface="Franklin Gothic Book"/>
                <a:hlinkClick r:id="rId7"/>
              </a:rPr>
              <a:t>b</a:t>
            </a:r>
            <a:r>
              <a:rPr sz="882" b="1" spc="-9" dirty="0">
                <a:latin typeface="Franklin Gothic Book"/>
                <a:cs typeface="Franklin Gothic Book"/>
                <a:hlinkClick r:id="rId7"/>
              </a:rPr>
              <a:t>r</a:t>
            </a:r>
            <a:r>
              <a:rPr sz="882" b="1" spc="-4" dirty="0">
                <a:latin typeface="Franklin Gothic Book"/>
                <a:cs typeface="Franklin Gothic Book"/>
                <a:hlinkClick r:id="rId7"/>
              </a:rPr>
              <a:t>c.</a:t>
            </a:r>
            <a:r>
              <a:rPr sz="882" b="1" spc="-13" dirty="0">
                <a:latin typeface="Franklin Gothic Book"/>
                <a:cs typeface="Franklin Gothic Book"/>
                <a:hlinkClick r:id="rId7"/>
              </a:rPr>
              <a:t>e</a:t>
            </a:r>
            <a:r>
              <a:rPr sz="882" b="1" spc="-9" dirty="0">
                <a:latin typeface="Franklin Gothic Book"/>
                <a:cs typeface="Franklin Gothic Book"/>
                <a:hlinkClick r:id="rId7"/>
              </a:rPr>
              <a:t>du</a:t>
            </a:r>
            <a:r>
              <a:rPr sz="882" b="1" spc="-4" dirty="0">
                <a:latin typeface="Franklin Gothic Book"/>
                <a:cs typeface="Franklin Gothic Book"/>
              </a:rPr>
              <a:t> </a:t>
            </a:r>
            <a:r>
              <a:rPr sz="882" b="1" spc="-9" dirty="0">
                <a:latin typeface="Franklin Gothic Book"/>
                <a:cs typeface="Franklin Gothic Book"/>
                <a:hlinkClick r:id="rId8"/>
              </a:rPr>
              <a:t>h</a:t>
            </a:r>
            <a:r>
              <a:rPr sz="882" b="1" dirty="0">
                <a:latin typeface="Franklin Gothic Book"/>
                <a:cs typeface="Franklin Gothic Book"/>
                <a:hlinkClick r:id="rId8"/>
              </a:rPr>
              <a:t>tt</a:t>
            </a:r>
            <a:r>
              <a:rPr sz="882" b="1" spc="-13" dirty="0">
                <a:latin typeface="Franklin Gothic Book"/>
                <a:cs typeface="Franklin Gothic Book"/>
                <a:hlinkClick r:id="rId8"/>
              </a:rPr>
              <a:t>p</a:t>
            </a:r>
            <a:r>
              <a:rPr sz="882" b="1" spc="-4" dirty="0">
                <a:latin typeface="Franklin Gothic Book"/>
                <a:cs typeface="Franklin Gothic Book"/>
                <a:hlinkClick r:id="rId8"/>
              </a:rPr>
              <a:t>://</a:t>
            </a:r>
            <a:r>
              <a:rPr sz="882" b="1" spc="-13" dirty="0">
                <a:latin typeface="Franklin Gothic Book"/>
                <a:cs typeface="Franklin Gothic Book"/>
                <a:hlinkClick r:id="rId8"/>
              </a:rPr>
              <a:t>e</a:t>
            </a:r>
            <a:r>
              <a:rPr sz="882" b="1" spc="-9" dirty="0">
                <a:latin typeface="Franklin Gothic Book"/>
                <a:cs typeface="Franklin Gothic Book"/>
                <a:hlinkClick r:id="rId8"/>
              </a:rPr>
              <a:t>a</a:t>
            </a:r>
            <a:r>
              <a:rPr sz="882" b="1" dirty="0">
                <a:latin typeface="Franklin Gothic Book"/>
                <a:cs typeface="Franklin Gothic Book"/>
                <a:hlinkClick r:id="rId8"/>
              </a:rPr>
              <a:t>t</a:t>
            </a:r>
            <a:r>
              <a:rPr sz="882" b="1" spc="-9" dirty="0">
                <a:latin typeface="Franklin Gothic Book"/>
                <a:cs typeface="Franklin Gothic Book"/>
                <a:hlinkClick r:id="rId8"/>
              </a:rPr>
              <a:t>ri</a:t>
            </a:r>
            <a:r>
              <a:rPr sz="882" b="1" dirty="0">
                <a:latin typeface="Franklin Gothic Book"/>
                <a:cs typeface="Franklin Gothic Book"/>
                <a:hlinkClick r:id="rId8"/>
              </a:rPr>
              <a:t>g</a:t>
            </a:r>
            <a:r>
              <a:rPr sz="882" b="1" spc="-9" dirty="0">
                <a:latin typeface="Franklin Gothic Book"/>
                <a:cs typeface="Franklin Gothic Book"/>
                <a:hlinkClick r:id="rId8"/>
              </a:rPr>
              <a:t>h</a:t>
            </a:r>
            <a:r>
              <a:rPr sz="882" b="1" dirty="0">
                <a:latin typeface="Franklin Gothic Book"/>
                <a:cs typeface="Franklin Gothic Book"/>
                <a:hlinkClick r:id="rId8"/>
              </a:rPr>
              <a:t>t</a:t>
            </a:r>
            <a:r>
              <a:rPr sz="882" b="1" spc="-4" dirty="0">
                <a:latin typeface="Franklin Gothic Book"/>
                <a:cs typeface="Franklin Gothic Book"/>
                <a:hlinkClick r:id="rId8"/>
              </a:rPr>
              <a:t>.</a:t>
            </a:r>
            <a:r>
              <a:rPr sz="882" b="1" spc="-9" dirty="0">
                <a:latin typeface="Franklin Gothic Book"/>
                <a:cs typeface="Franklin Gothic Book"/>
                <a:hlinkClick r:id="rId8"/>
              </a:rPr>
              <a:t>or</a:t>
            </a:r>
            <a:r>
              <a:rPr sz="882" b="1" spc="-4" dirty="0">
                <a:latin typeface="Franklin Gothic Book"/>
                <a:cs typeface="Franklin Gothic Book"/>
                <a:hlinkClick r:id="rId8"/>
              </a:rPr>
              <a:t>g</a:t>
            </a:r>
            <a:endParaRPr sz="882">
              <a:latin typeface="Franklin Gothic Book"/>
              <a:cs typeface="Franklin Gothic Book"/>
            </a:endParaRPr>
          </a:p>
        </p:txBody>
      </p:sp>
      <p:sp>
        <p:nvSpPr>
          <p:cNvPr id="25" name="object 25"/>
          <p:cNvSpPr/>
          <p:nvPr/>
        </p:nvSpPr>
        <p:spPr>
          <a:xfrm>
            <a:off x="6238090" y="5915473"/>
            <a:ext cx="2420471" cy="454398"/>
          </a:xfrm>
          <a:custGeom>
            <a:avLst/>
            <a:gdLst/>
            <a:ahLst/>
            <a:cxnLst/>
            <a:rect l="l" t="t" r="r" b="b"/>
            <a:pathLst>
              <a:path w="2743200" h="514984">
                <a:moveTo>
                  <a:pt x="0" y="0"/>
                </a:moveTo>
                <a:lnTo>
                  <a:pt x="2743200" y="0"/>
                </a:lnTo>
                <a:lnTo>
                  <a:pt x="2743200" y="514985"/>
                </a:lnTo>
                <a:lnTo>
                  <a:pt x="0" y="514985"/>
                </a:lnTo>
                <a:lnTo>
                  <a:pt x="0" y="0"/>
                </a:lnTo>
                <a:close/>
              </a:path>
            </a:pathLst>
          </a:custGeom>
          <a:solidFill>
            <a:srgbClr val="FFFFFF"/>
          </a:solidFill>
        </p:spPr>
        <p:txBody>
          <a:bodyPr wrap="square" lIns="0" tIns="0" rIns="0" bIns="0" rtlCol="0"/>
          <a:lstStyle/>
          <a:p>
            <a:endParaRPr sz="1588"/>
          </a:p>
        </p:txBody>
      </p:sp>
      <p:sp>
        <p:nvSpPr>
          <p:cNvPr id="26" name="object 26"/>
          <p:cNvSpPr txBox="1"/>
          <p:nvPr/>
        </p:nvSpPr>
        <p:spPr>
          <a:xfrm>
            <a:off x="6273950" y="5951936"/>
            <a:ext cx="2348193" cy="307777"/>
          </a:xfrm>
          <a:prstGeom prst="rect">
            <a:avLst/>
          </a:prstGeom>
        </p:spPr>
        <p:txBody>
          <a:bodyPr vert="horz" wrap="square" lIns="0" tIns="0" rIns="0" bIns="0" rtlCol="0">
            <a:spAutoFit/>
          </a:bodyPr>
          <a:lstStyle/>
          <a:p>
            <a:pPr algn="ctr">
              <a:lnSpc>
                <a:spcPts val="1244"/>
              </a:lnSpc>
            </a:pPr>
            <a:r>
              <a:rPr sz="1059" b="1" i="1" spc="-4" dirty="0">
                <a:latin typeface="Times New Roman"/>
                <a:cs typeface="Times New Roman"/>
              </a:rPr>
              <a:t>T</a:t>
            </a:r>
            <a:r>
              <a:rPr sz="1059" b="1" i="1" dirty="0">
                <a:latin typeface="Times New Roman"/>
                <a:cs typeface="Times New Roman"/>
              </a:rPr>
              <a:t>he</a:t>
            </a:r>
            <a:r>
              <a:rPr sz="1059" b="1" i="1" spc="-4" dirty="0">
                <a:latin typeface="Times New Roman"/>
                <a:cs typeface="Times New Roman"/>
              </a:rPr>
              <a:t> </a:t>
            </a:r>
            <a:r>
              <a:rPr sz="1059" b="1" i="1" dirty="0">
                <a:latin typeface="Times New Roman"/>
                <a:cs typeface="Times New Roman"/>
              </a:rPr>
              <a:t>Ar</a:t>
            </a:r>
            <a:r>
              <a:rPr sz="1059" b="1" i="1" spc="13" dirty="0">
                <a:latin typeface="Times New Roman"/>
                <a:cs typeface="Times New Roman"/>
              </a:rPr>
              <a:t>m</a:t>
            </a:r>
            <a:r>
              <a:rPr sz="1059" b="1" i="1" spc="-4" dirty="0">
                <a:latin typeface="Times New Roman"/>
                <a:cs typeface="Times New Roman"/>
              </a:rPr>
              <a:t>y’</a:t>
            </a:r>
            <a:r>
              <a:rPr sz="1059" b="1" i="1" dirty="0">
                <a:latin typeface="Times New Roman"/>
                <a:cs typeface="Times New Roman"/>
              </a:rPr>
              <a:t>s M</a:t>
            </a:r>
            <a:r>
              <a:rPr sz="1059" b="1" i="1" spc="-4" dirty="0">
                <a:latin typeface="Times New Roman"/>
                <a:cs typeface="Times New Roman"/>
              </a:rPr>
              <a:t>e</a:t>
            </a:r>
            <a:r>
              <a:rPr sz="1059" b="1" i="1" dirty="0">
                <a:latin typeface="Times New Roman"/>
                <a:cs typeface="Times New Roman"/>
              </a:rPr>
              <a:t>di</a:t>
            </a:r>
            <a:r>
              <a:rPr sz="1059" b="1" i="1" spc="-4" dirty="0">
                <a:latin typeface="Times New Roman"/>
                <a:cs typeface="Times New Roman"/>
              </a:rPr>
              <a:t>c</a:t>
            </a:r>
            <a:r>
              <a:rPr sz="1059" b="1" i="1" dirty="0">
                <a:latin typeface="Times New Roman"/>
                <a:cs typeface="Times New Roman"/>
              </a:rPr>
              <a:t>al C</a:t>
            </a:r>
            <a:r>
              <a:rPr sz="1059" b="1" i="1" spc="-18" dirty="0">
                <a:latin typeface="Times New Roman"/>
                <a:cs typeface="Times New Roman"/>
              </a:rPr>
              <a:t>e</a:t>
            </a:r>
            <a:r>
              <a:rPr sz="1059" b="1" i="1" dirty="0">
                <a:latin typeface="Times New Roman"/>
                <a:cs typeface="Times New Roman"/>
              </a:rPr>
              <a:t>nt</a:t>
            </a:r>
            <a:r>
              <a:rPr sz="1059" b="1" i="1" spc="-4" dirty="0">
                <a:latin typeface="Times New Roman"/>
                <a:cs typeface="Times New Roman"/>
              </a:rPr>
              <a:t>e</a:t>
            </a:r>
            <a:r>
              <a:rPr sz="1059" b="1" i="1" dirty="0">
                <a:latin typeface="Times New Roman"/>
                <a:cs typeface="Times New Roman"/>
              </a:rPr>
              <a:t>r of</a:t>
            </a:r>
            <a:r>
              <a:rPr sz="1059" b="1" i="1" spc="-4" dirty="0">
                <a:latin typeface="Times New Roman"/>
                <a:cs typeface="Times New Roman"/>
              </a:rPr>
              <a:t> </a:t>
            </a:r>
            <a:r>
              <a:rPr sz="1059" b="1" i="1" dirty="0">
                <a:latin typeface="Times New Roman"/>
                <a:cs typeface="Times New Roman"/>
              </a:rPr>
              <a:t>Ex</a:t>
            </a:r>
            <a:r>
              <a:rPr sz="1059" b="1" i="1" spc="-4" dirty="0">
                <a:latin typeface="Times New Roman"/>
                <a:cs typeface="Times New Roman"/>
              </a:rPr>
              <a:t>ce</a:t>
            </a:r>
            <a:r>
              <a:rPr sz="1059" b="1" i="1" dirty="0">
                <a:latin typeface="Times New Roman"/>
                <a:cs typeface="Times New Roman"/>
              </a:rPr>
              <a:t>ll</a:t>
            </a:r>
            <a:r>
              <a:rPr sz="1059" b="1" i="1" spc="-4" dirty="0">
                <a:latin typeface="Times New Roman"/>
                <a:cs typeface="Times New Roman"/>
              </a:rPr>
              <a:t>e</a:t>
            </a:r>
            <a:r>
              <a:rPr sz="1059" b="1" i="1" dirty="0">
                <a:latin typeface="Times New Roman"/>
                <a:cs typeface="Times New Roman"/>
              </a:rPr>
              <a:t>n</a:t>
            </a:r>
            <a:r>
              <a:rPr sz="1059" b="1" i="1" spc="-4" dirty="0">
                <a:latin typeface="Times New Roman"/>
                <a:cs typeface="Times New Roman"/>
              </a:rPr>
              <a:t>c</a:t>
            </a:r>
            <a:r>
              <a:rPr sz="1059" b="1" i="1" dirty="0">
                <a:latin typeface="Times New Roman"/>
                <a:cs typeface="Times New Roman"/>
              </a:rPr>
              <a:t>e</a:t>
            </a:r>
            <a:endParaRPr sz="1059">
              <a:latin typeface="Times New Roman"/>
              <a:cs typeface="Times New Roman"/>
            </a:endParaRPr>
          </a:p>
          <a:p>
            <a:pPr algn="ctr">
              <a:lnSpc>
                <a:spcPts val="1244"/>
              </a:lnSpc>
            </a:pPr>
            <a:r>
              <a:rPr sz="1059" b="1" i="1" dirty="0">
                <a:latin typeface="Times New Roman"/>
                <a:cs typeface="Times New Roman"/>
              </a:rPr>
              <a:t>…the</a:t>
            </a:r>
            <a:r>
              <a:rPr sz="1059" b="1" i="1" spc="-4" dirty="0">
                <a:latin typeface="Times New Roman"/>
                <a:cs typeface="Times New Roman"/>
              </a:rPr>
              <a:t> c</a:t>
            </a:r>
            <a:r>
              <a:rPr sz="1059" b="1" i="1" dirty="0">
                <a:latin typeface="Times New Roman"/>
                <a:cs typeface="Times New Roman"/>
              </a:rPr>
              <a:t>hoi</a:t>
            </a:r>
            <a:r>
              <a:rPr sz="1059" b="1" i="1" spc="-4" dirty="0">
                <a:latin typeface="Times New Roman"/>
                <a:cs typeface="Times New Roman"/>
              </a:rPr>
              <a:t>c</a:t>
            </a:r>
            <a:r>
              <a:rPr sz="1059" b="1" i="1" dirty="0">
                <a:latin typeface="Times New Roman"/>
                <a:cs typeface="Times New Roman"/>
              </a:rPr>
              <a:t>e</a:t>
            </a:r>
            <a:r>
              <a:rPr sz="1059" b="1" i="1" spc="-4" dirty="0">
                <a:latin typeface="Times New Roman"/>
                <a:cs typeface="Times New Roman"/>
              </a:rPr>
              <a:t> </a:t>
            </a:r>
            <a:r>
              <a:rPr sz="1059" b="1" i="1" dirty="0">
                <a:latin typeface="Times New Roman"/>
                <a:cs typeface="Times New Roman"/>
              </a:rPr>
              <a:t>of</a:t>
            </a:r>
            <a:r>
              <a:rPr sz="1059" b="1" i="1" spc="-4" dirty="0">
                <a:latin typeface="Times New Roman"/>
                <a:cs typeface="Times New Roman"/>
              </a:rPr>
              <a:t> </a:t>
            </a:r>
            <a:r>
              <a:rPr sz="1059" b="1" i="1" dirty="0">
                <a:latin typeface="Times New Roman"/>
                <a:cs typeface="Times New Roman"/>
              </a:rPr>
              <a:t>A</a:t>
            </a:r>
            <a:r>
              <a:rPr sz="1059" b="1" i="1" spc="9" dirty="0">
                <a:latin typeface="Times New Roman"/>
                <a:cs typeface="Times New Roman"/>
              </a:rPr>
              <a:t>m</a:t>
            </a:r>
            <a:r>
              <a:rPr sz="1059" b="1" i="1" spc="-4" dirty="0">
                <a:latin typeface="Times New Roman"/>
                <a:cs typeface="Times New Roman"/>
              </a:rPr>
              <a:t>e</a:t>
            </a:r>
            <a:r>
              <a:rPr sz="1059" b="1" i="1" dirty="0">
                <a:latin typeface="Times New Roman"/>
                <a:cs typeface="Times New Roman"/>
              </a:rPr>
              <a:t>ri</a:t>
            </a:r>
            <a:r>
              <a:rPr sz="1059" b="1" i="1" spc="-4" dirty="0">
                <a:latin typeface="Times New Roman"/>
                <a:cs typeface="Times New Roman"/>
              </a:rPr>
              <a:t>c</a:t>
            </a:r>
            <a:r>
              <a:rPr sz="1059" b="1" i="1" dirty="0">
                <a:latin typeface="Times New Roman"/>
                <a:cs typeface="Times New Roman"/>
              </a:rPr>
              <a:t>a</a:t>
            </a:r>
            <a:r>
              <a:rPr sz="1059" b="1" i="1" spc="-4" dirty="0">
                <a:latin typeface="Times New Roman"/>
                <a:cs typeface="Times New Roman"/>
              </a:rPr>
              <a:t>’</a:t>
            </a:r>
            <a:r>
              <a:rPr sz="1059" b="1" i="1" dirty="0">
                <a:latin typeface="Times New Roman"/>
                <a:cs typeface="Times New Roman"/>
              </a:rPr>
              <a:t>s Fin</a:t>
            </a:r>
            <a:r>
              <a:rPr sz="1059" b="1" i="1" spc="-4" dirty="0">
                <a:latin typeface="Times New Roman"/>
                <a:cs typeface="Times New Roman"/>
              </a:rPr>
              <a:t>e</a:t>
            </a:r>
            <a:r>
              <a:rPr sz="1059" b="1" i="1" dirty="0">
                <a:latin typeface="Times New Roman"/>
                <a:cs typeface="Times New Roman"/>
              </a:rPr>
              <a:t>st</a:t>
            </a:r>
            <a:endParaRPr sz="1059">
              <a:latin typeface="Times New Roman"/>
              <a:cs typeface="Times New Roman"/>
            </a:endParaRPr>
          </a:p>
        </p:txBody>
      </p:sp>
      <p:sp>
        <p:nvSpPr>
          <p:cNvPr id="27" name="Action Button: Home 26">
            <a:hlinkClick r:id="rId9" action="ppaction://hlinksldjump" highlightClick="1"/>
          </p:cNvPr>
          <p:cNvSpPr/>
          <p:nvPr/>
        </p:nvSpPr>
        <p:spPr>
          <a:xfrm>
            <a:off x="108923" y="6303995"/>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04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688041" y="1385101"/>
            <a:ext cx="2126876" cy="1735732"/>
          </a:xfrm>
          <a:prstGeom prst="rect">
            <a:avLst/>
          </a:prstGeom>
        </p:spPr>
        <p:txBody>
          <a:bodyPr vert="horz" wrap="square" lIns="0" tIns="0" rIns="0" bIns="0" rtlCol="0">
            <a:spAutoFit/>
          </a:bodyPr>
          <a:lstStyle/>
          <a:p>
            <a:pPr marL="11206" marR="4483">
              <a:lnSpc>
                <a:spcPct val="141700"/>
              </a:lnSpc>
            </a:pPr>
            <a:r>
              <a:rPr sz="794" spc="-4" dirty="0">
                <a:latin typeface="Franklin Gothic Book"/>
                <a:cs typeface="Franklin Gothic Book"/>
              </a:rPr>
              <a:t>W</a:t>
            </a:r>
            <a:r>
              <a:rPr sz="794" spc="-9" dirty="0">
                <a:latin typeface="Franklin Gothic Book"/>
                <a:cs typeface="Franklin Gothic Book"/>
              </a:rPr>
              <a:t>A</a:t>
            </a:r>
            <a:r>
              <a:rPr sz="794" dirty="0">
                <a:latin typeface="Franklin Gothic Book"/>
                <a:cs typeface="Franklin Gothic Book"/>
              </a:rPr>
              <a:t>MC</a:t>
            </a:r>
            <a:r>
              <a:rPr sz="794" spc="-4" dirty="0">
                <a:latin typeface="Franklin Gothic Book"/>
                <a:cs typeface="Franklin Gothic Book"/>
              </a:rPr>
              <a:t> 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9" dirty="0">
                <a:latin typeface="Franklin Gothic Book"/>
                <a:cs typeface="Franklin Gothic Book"/>
              </a:rPr>
              <a:t>C</a:t>
            </a:r>
            <a:r>
              <a:rPr sz="794" spc="-4" dirty="0">
                <a:latin typeface="Franklin Gothic Book"/>
                <a:cs typeface="Franklin Gothic Book"/>
              </a:rPr>
              <a:t>are</a:t>
            </a:r>
            <a:r>
              <a:rPr sz="794" dirty="0">
                <a:latin typeface="Franklin Gothic Book"/>
                <a:cs typeface="Franklin Gothic Book"/>
              </a:rPr>
              <a:t> </a:t>
            </a:r>
            <a:r>
              <a:rPr sz="794" spc="-4" dirty="0">
                <a:latin typeface="Franklin Gothic Book"/>
                <a:cs typeface="Franklin Gothic Book"/>
              </a:rPr>
              <a:t>Di</a:t>
            </a:r>
            <a:r>
              <a:rPr sz="794" dirty="0">
                <a:latin typeface="Franklin Gothic Book"/>
                <a:cs typeface="Franklin Gothic Book"/>
              </a:rPr>
              <a:t>v</a:t>
            </a:r>
            <a:r>
              <a:rPr sz="794" spc="-4" dirty="0">
                <a:latin typeface="Franklin Gothic Book"/>
                <a:cs typeface="Franklin Gothic Book"/>
              </a:rPr>
              <a:t>ision</a:t>
            </a:r>
            <a:r>
              <a:rPr sz="794" spc="4" dirty="0">
                <a:latin typeface="Franklin Gothic Book"/>
                <a:cs typeface="Franklin Gothic Book"/>
              </a:rPr>
              <a:t> </a:t>
            </a:r>
            <a:r>
              <a:rPr sz="794" spc="-9" dirty="0">
                <a:latin typeface="Franklin Gothic Book"/>
                <a:cs typeface="Franklin Gothic Book"/>
              </a:rPr>
              <a:t>w</a:t>
            </a:r>
            <a:r>
              <a:rPr sz="794" spc="-4" dirty="0">
                <a:latin typeface="Franklin Gothic Book"/>
                <a:cs typeface="Franklin Gothic Book"/>
              </a:rPr>
              <a:t>ou</a:t>
            </a:r>
            <a:r>
              <a:rPr sz="794" spc="-9" dirty="0">
                <a:latin typeface="Franklin Gothic Book"/>
                <a:cs typeface="Franklin Gothic Book"/>
              </a:rPr>
              <a:t>l</a:t>
            </a:r>
            <a:r>
              <a:rPr sz="794" spc="-4" dirty="0">
                <a:latin typeface="Franklin Gothic Book"/>
                <a:cs typeface="Franklin Gothic Book"/>
              </a:rPr>
              <a:t>d </a:t>
            </a:r>
            <a:r>
              <a:rPr sz="794" spc="-9" dirty="0">
                <a:latin typeface="Franklin Gothic Book"/>
                <a:cs typeface="Franklin Gothic Book"/>
              </a:rPr>
              <a:t>l</a:t>
            </a:r>
            <a:r>
              <a:rPr sz="794" spc="-4" dirty="0">
                <a:latin typeface="Franklin Gothic Book"/>
                <a:cs typeface="Franklin Gothic Book"/>
              </a:rPr>
              <a:t>i</a:t>
            </a:r>
            <a:r>
              <a:rPr sz="794" dirty="0">
                <a:latin typeface="Franklin Gothic Book"/>
                <a:cs typeface="Franklin Gothic Book"/>
              </a:rPr>
              <a:t>k</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o</a:t>
            </a:r>
            <a:r>
              <a:rPr sz="794" dirty="0">
                <a:latin typeface="Franklin Gothic Book"/>
                <a:cs typeface="Franklin Gothic Book"/>
              </a:rPr>
              <a:t> w</a:t>
            </a:r>
            <a:r>
              <a:rPr sz="794" spc="-9" dirty="0">
                <a:latin typeface="Franklin Gothic Book"/>
                <a:cs typeface="Franklin Gothic Book"/>
              </a:rPr>
              <a:t>el</a:t>
            </a:r>
            <a:r>
              <a:rPr sz="794" dirty="0">
                <a:latin typeface="Franklin Gothic Book"/>
                <a:cs typeface="Franklin Gothic Book"/>
              </a:rPr>
              <a:t>- </a:t>
            </a:r>
            <a:r>
              <a:rPr sz="794" spc="-9" dirty="0">
                <a:latin typeface="Franklin Gothic Book"/>
                <a:cs typeface="Franklin Gothic Book"/>
              </a:rPr>
              <a:t>come</a:t>
            </a:r>
            <a:r>
              <a:rPr sz="794" dirty="0">
                <a:latin typeface="Franklin Gothic Book"/>
                <a:cs typeface="Franklin Gothic Book"/>
              </a:rPr>
              <a:t> </a:t>
            </a:r>
            <a:r>
              <a:rPr sz="794" spc="-4" dirty="0">
                <a:latin typeface="Franklin Gothic Book"/>
                <a:cs typeface="Franklin Gothic Book"/>
              </a:rPr>
              <a:t>you</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o</a:t>
            </a:r>
            <a:r>
              <a:rPr sz="794" dirty="0">
                <a:latin typeface="Franklin Gothic Book"/>
                <a:cs typeface="Franklin Gothic Book"/>
              </a:rPr>
              <a:t> </a:t>
            </a:r>
            <a:r>
              <a:rPr sz="794" spc="-4" dirty="0">
                <a:latin typeface="Franklin Gothic Book"/>
                <a:cs typeface="Franklin Gothic Book"/>
              </a:rPr>
              <a:t>o</a:t>
            </a:r>
            <a:r>
              <a:rPr sz="794" spc="-13" dirty="0">
                <a:latin typeface="Franklin Gothic Book"/>
                <a:cs typeface="Franklin Gothic Book"/>
              </a:rPr>
              <a:t>u</a:t>
            </a:r>
            <a:r>
              <a:rPr sz="794" spc="-4" dirty="0">
                <a:latin typeface="Franklin Gothic Book"/>
                <a:cs typeface="Franklin Gothic Book"/>
              </a:rPr>
              <a:t>r</a:t>
            </a:r>
            <a:r>
              <a:rPr sz="794" spc="4" dirty="0">
                <a:latin typeface="Franklin Gothic Book"/>
                <a:cs typeface="Franklin Gothic Book"/>
              </a:rPr>
              <a:t> </a:t>
            </a:r>
            <a:r>
              <a:rPr sz="794" spc="-9" dirty="0">
                <a:latin typeface="Franklin Gothic Book"/>
                <a:cs typeface="Franklin Gothic Book"/>
              </a:rPr>
              <a:t>med</a:t>
            </a:r>
            <a:r>
              <a:rPr sz="794" spc="-4" dirty="0">
                <a:latin typeface="Franklin Gothic Book"/>
                <a:cs typeface="Franklin Gothic Book"/>
              </a:rPr>
              <a:t>ical</a:t>
            </a:r>
            <a:r>
              <a:rPr sz="79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a</a:t>
            </a:r>
            <a:r>
              <a:rPr sz="794" dirty="0">
                <a:latin typeface="Franklin Gothic Book"/>
                <a:cs typeface="Franklin Gothic Book"/>
              </a:rPr>
              <a:t>c</a:t>
            </a:r>
            <a:r>
              <a:rPr sz="794" spc="-4" dirty="0">
                <a:latin typeface="Franklin Gothic Book"/>
                <a:cs typeface="Franklin Gothic Book"/>
              </a:rPr>
              <a:t>i</a:t>
            </a:r>
            <a:r>
              <a:rPr sz="794" spc="-9" dirty="0">
                <a:latin typeface="Franklin Gothic Book"/>
                <a:cs typeface="Franklin Gothic Book"/>
              </a:rPr>
              <a:t>l</a:t>
            </a:r>
            <a:r>
              <a:rPr sz="794" spc="-4" dirty="0">
                <a:latin typeface="Franklin Gothic Book"/>
                <a:cs typeface="Franklin Gothic Book"/>
              </a:rPr>
              <a:t>i</a:t>
            </a:r>
            <a:r>
              <a:rPr sz="794" spc="-9" dirty="0">
                <a:latin typeface="Franklin Gothic Book"/>
                <a:cs typeface="Franklin Gothic Book"/>
              </a:rPr>
              <a:t>t</a:t>
            </a:r>
            <a:r>
              <a:rPr sz="794" spc="-4" dirty="0">
                <a:latin typeface="Franklin Gothic Book"/>
                <a:cs typeface="Franklin Gothic Book"/>
              </a:rPr>
              <a:t>y</a:t>
            </a:r>
            <a:r>
              <a:rPr sz="794" dirty="0">
                <a:latin typeface="Franklin Gothic Book"/>
                <a:cs typeface="Franklin Gothic Book"/>
              </a:rPr>
              <a:t>. </a:t>
            </a:r>
            <a:r>
              <a:rPr sz="794" spc="4" dirty="0">
                <a:latin typeface="Franklin Gothic Book"/>
                <a:cs typeface="Franklin Gothic Book"/>
              </a:rPr>
              <a:t> </a:t>
            </a:r>
            <a:r>
              <a:rPr sz="794" spc="-4" dirty="0">
                <a:latin typeface="Franklin Gothic Book"/>
                <a:cs typeface="Franklin Gothic Book"/>
              </a:rPr>
              <a:t>We</a:t>
            </a:r>
            <a:r>
              <a:rPr sz="794" dirty="0">
                <a:latin typeface="Franklin Gothic Book"/>
                <a:cs typeface="Franklin Gothic Book"/>
              </a:rPr>
              <a:t> </a:t>
            </a:r>
            <a:r>
              <a:rPr sz="794" spc="4" dirty="0">
                <a:latin typeface="Franklin Gothic Book"/>
                <a:cs typeface="Franklin Gothic Book"/>
              </a:rPr>
              <a:t>h</a:t>
            </a:r>
            <a:r>
              <a:rPr sz="794" spc="-4" dirty="0">
                <a:latin typeface="Franklin Gothic Book"/>
                <a:cs typeface="Franklin Gothic Book"/>
              </a:rPr>
              <a:t>ope</a:t>
            </a:r>
            <a:r>
              <a:rPr sz="794" dirty="0">
                <a:latin typeface="Franklin Gothic Book"/>
                <a:cs typeface="Franklin Gothic Book"/>
              </a:rPr>
              <a:t> </a:t>
            </a:r>
            <a:r>
              <a:rPr sz="794" spc="-9" dirty="0">
                <a:latin typeface="Franklin Gothic Book"/>
                <a:cs typeface="Franklin Gothic Book"/>
              </a:rPr>
              <a:t>th</a:t>
            </a:r>
            <a:r>
              <a:rPr sz="794" spc="-4" dirty="0">
                <a:latin typeface="Franklin Gothic Book"/>
                <a:cs typeface="Franklin Gothic Book"/>
              </a:rPr>
              <a:t>at our</a:t>
            </a:r>
            <a:r>
              <a:rPr sz="794" spc="4" dirty="0">
                <a:latin typeface="Franklin Gothic Book"/>
                <a:cs typeface="Franklin Gothic Book"/>
              </a:rPr>
              <a:t> </a:t>
            </a:r>
            <a:r>
              <a:rPr sz="794" spc="-13" dirty="0">
                <a:latin typeface="Franklin Gothic Book"/>
                <a:cs typeface="Franklin Gothic Book"/>
              </a:rPr>
              <a:t>n</a:t>
            </a:r>
            <a:r>
              <a:rPr sz="794" spc="-4" dirty="0">
                <a:latin typeface="Franklin Gothic Book"/>
                <a:cs typeface="Franklin Gothic Book"/>
              </a:rPr>
              <a:t>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ional</a:t>
            </a:r>
            <a:r>
              <a:rPr sz="794" dirty="0">
                <a:latin typeface="Franklin Gothic Book"/>
                <a:cs typeface="Franklin Gothic Book"/>
              </a:rPr>
              <a:t> </a:t>
            </a:r>
            <a:r>
              <a:rPr sz="794" spc="-9" dirty="0">
                <a:latin typeface="Franklin Gothic Book"/>
                <a:cs typeface="Franklin Gothic Book"/>
              </a:rPr>
              <a:t>ed</a:t>
            </a:r>
            <a:r>
              <a:rPr sz="794" spc="-4" dirty="0">
                <a:latin typeface="Franklin Gothic Book"/>
                <a:cs typeface="Franklin Gothic Book"/>
              </a:rPr>
              <a:t>uca</a:t>
            </a:r>
            <a:r>
              <a:rPr sz="794" spc="-9" dirty="0">
                <a:latin typeface="Franklin Gothic Book"/>
                <a:cs typeface="Franklin Gothic Book"/>
              </a:rPr>
              <a:t>t</a:t>
            </a:r>
            <a:r>
              <a:rPr sz="794" spc="-4" dirty="0">
                <a:latin typeface="Franklin Gothic Book"/>
                <a:cs typeface="Franklin Gothic Book"/>
              </a:rPr>
              <a:t>i</a:t>
            </a:r>
            <a:r>
              <a:rPr sz="794" spc="-18" dirty="0">
                <a:latin typeface="Franklin Gothic Book"/>
                <a:cs typeface="Franklin Gothic Book"/>
              </a:rPr>
              <a:t>o</a:t>
            </a:r>
            <a:r>
              <a:rPr sz="794" spc="-4" dirty="0">
                <a:latin typeface="Franklin Gothic Book"/>
                <a:cs typeface="Franklin Gothic Book"/>
              </a:rPr>
              <a:t>n</a:t>
            </a:r>
            <a:r>
              <a:rPr sz="794" spc="4" dirty="0">
                <a:latin typeface="Franklin Gothic Book"/>
                <a:cs typeface="Franklin Gothic Book"/>
              </a:rPr>
              <a:t> </a:t>
            </a:r>
            <a:r>
              <a:rPr sz="794" dirty="0">
                <a:latin typeface="Franklin Gothic Book"/>
                <a:cs typeface="Franklin Gothic Book"/>
              </a:rPr>
              <a:t>w</a:t>
            </a:r>
            <a:r>
              <a:rPr sz="794" spc="-4" dirty="0">
                <a:latin typeface="Franklin Gothic Book"/>
                <a:cs typeface="Franklin Gothic Book"/>
              </a:rPr>
              <a:t>i</a:t>
            </a:r>
            <a:r>
              <a:rPr sz="794" spc="-9" dirty="0">
                <a:latin typeface="Franklin Gothic Book"/>
                <a:cs typeface="Franklin Gothic Book"/>
              </a:rPr>
              <a:t>l</a:t>
            </a:r>
            <a:r>
              <a:rPr sz="794" spc="-4" dirty="0">
                <a:latin typeface="Franklin Gothic Book"/>
                <a:cs typeface="Franklin Gothic Book"/>
              </a:rPr>
              <a:t>l</a:t>
            </a:r>
            <a:r>
              <a:rPr sz="794" dirty="0">
                <a:latin typeface="Franklin Gothic Book"/>
                <a:cs typeface="Franklin Gothic Book"/>
              </a:rPr>
              <a:t> </a:t>
            </a:r>
            <a:r>
              <a:rPr sz="794" spc="-4" dirty="0">
                <a:latin typeface="Franklin Gothic Book"/>
                <a:cs typeface="Franklin Gothic Book"/>
              </a:rPr>
              <a:t>b</a:t>
            </a:r>
            <a:r>
              <a:rPr sz="794" spc="-9" dirty="0">
                <a:latin typeface="Franklin Gothic Book"/>
                <a:cs typeface="Franklin Gothic Book"/>
              </a:rPr>
              <a:t>e</a:t>
            </a:r>
            <a:r>
              <a:rPr sz="794" spc="-4" dirty="0">
                <a:latin typeface="Franklin Gothic Book"/>
                <a:cs typeface="Franklin Gothic Book"/>
              </a:rPr>
              <a:t>n</a:t>
            </a:r>
            <a:r>
              <a:rPr sz="794" spc="-9" dirty="0">
                <a:latin typeface="Franklin Gothic Book"/>
                <a:cs typeface="Franklin Gothic Book"/>
              </a:rPr>
              <a:t>e</a:t>
            </a:r>
            <a:r>
              <a:rPr sz="794" spc="-13" dirty="0">
                <a:latin typeface="Franklin Gothic Book"/>
                <a:cs typeface="Franklin Gothic Book"/>
              </a:rPr>
              <a:t>f</a:t>
            </a:r>
            <a:r>
              <a:rPr sz="794" spc="-4" dirty="0">
                <a:latin typeface="Franklin Gothic Book"/>
                <a:cs typeface="Franklin Gothic Book"/>
              </a:rPr>
              <a:t>it</a:t>
            </a:r>
            <a:r>
              <a:rPr sz="794" dirty="0">
                <a:latin typeface="Franklin Gothic Book"/>
                <a:cs typeface="Franklin Gothic Book"/>
              </a:rPr>
              <a:t> </a:t>
            </a:r>
            <a:r>
              <a:rPr sz="794" spc="-4" dirty="0">
                <a:latin typeface="Franklin Gothic Book"/>
                <a:cs typeface="Franklin Gothic Book"/>
              </a:rPr>
              <a:t>you</a:t>
            </a:r>
            <a:r>
              <a:rPr sz="794" spc="4" dirty="0">
                <a:latin typeface="Franklin Gothic Book"/>
                <a:cs typeface="Franklin Gothic Book"/>
              </a:rPr>
              <a:t> </a:t>
            </a:r>
            <a:r>
              <a:rPr sz="794" spc="-4" dirty="0">
                <a:latin typeface="Franklin Gothic Book"/>
                <a:cs typeface="Franklin Gothic Book"/>
              </a:rPr>
              <a:t>and your </a:t>
            </a:r>
            <a:r>
              <a:rPr sz="794" spc="-13" dirty="0">
                <a:latin typeface="Franklin Gothic Book"/>
                <a:cs typeface="Franklin Gothic Book"/>
              </a:rPr>
              <a:t>f</a:t>
            </a:r>
            <a:r>
              <a:rPr sz="794" spc="-4" dirty="0">
                <a:latin typeface="Franklin Gothic Book"/>
                <a:cs typeface="Franklin Gothic Book"/>
              </a:rPr>
              <a:t>a</a:t>
            </a:r>
            <a:r>
              <a:rPr sz="794" dirty="0">
                <a:latin typeface="Franklin Gothic Book"/>
                <a:cs typeface="Franklin Gothic Book"/>
              </a:rPr>
              <a:t>m</a:t>
            </a:r>
            <a:r>
              <a:rPr sz="794" spc="-4" dirty="0">
                <a:latin typeface="Franklin Gothic Book"/>
                <a:cs typeface="Franklin Gothic Book"/>
              </a:rPr>
              <a:t>i</a:t>
            </a:r>
            <a:r>
              <a:rPr sz="794" spc="-9" dirty="0">
                <a:latin typeface="Franklin Gothic Book"/>
                <a:cs typeface="Franklin Gothic Book"/>
              </a:rPr>
              <a:t>l</a:t>
            </a:r>
            <a:r>
              <a:rPr sz="794" dirty="0">
                <a:latin typeface="Franklin Gothic Book"/>
                <a:cs typeface="Franklin Gothic Book"/>
              </a:rPr>
              <a:t>y w</a:t>
            </a:r>
            <a:r>
              <a:rPr sz="794" spc="-4" dirty="0">
                <a:latin typeface="Franklin Gothic Book"/>
                <a:cs typeface="Franklin Gothic Book"/>
              </a:rPr>
              <a:t>i</a:t>
            </a:r>
            <a:r>
              <a:rPr sz="794" spc="-9" dirty="0">
                <a:latin typeface="Franklin Gothic Book"/>
                <a:cs typeface="Franklin Gothic Book"/>
              </a:rPr>
              <a:t>t</a:t>
            </a:r>
            <a:r>
              <a:rPr sz="794" dirty="0">
                <a:latin typeface="Franklin Gothic Book"/>
                <a:cs typeface="Franklin Gothic Book"/>
              </a:rPr>
              <a:t>h</a:t>
            </a:r>
            <a:r>
              <a:rPr sz="794" spc="4" dirty="0">
                <a:latin typeface="Franklin Gothic Book"/>
                <a:cs typeface="Franklin Gothic Book"/>
              </a:rPr>
              <a:t> </a:t>
            </a:r>
            <a:r>
              <a:rPr sz="794" spc="-4" dirty="0">
                <a:latin typeface="Franklin Gothic Book"/>
                <a:cs typeface="Franklin Gothic Book"/>
              </a:rPr>
              <a:t>a</a:t>
            </a:r>
            <a:r>
              <a:rPr sz="794" spc="4" dirty="0">
                <a:latin typeface="Franklin Gothic Book"/>
                <a:cs typeface="Franklin Gothic Book"/>
              </a:rPr>
              <a:t> </a:t>
            </a:r>
            <a:r>
              <a:rPr sz="794" spc="-4" dirty="0">
                <a:latin typeface="Franklin Gothic Book"/>
                <a:cs typeface="Franklin Gothic Book"/>
              </a:rPr>
              <a:t>more</a:t>
            </a:r>
            <a:r>
              <a:rPr sz="79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u</a:t>
            </a:r>
            <a:r>
              <a:rPr sz="794" spc="-9" dirty="0">
                <a:latin typeface="Franklin Gothic Book"/>
                <a:cs typeface="Franklin Gothic Book"/>
              </a:rPr>
              <a:t>l</a:t>
            </a:r>
            <a:r>
              <a:rPr sz="794" spc="-13" dirty="0">
                <a:latin typeface="Franklin Gothic Book"/>
                <a:cs typeface="Franklin Gothic Book"/>
              </a:rPr>
              <a:t>f</a:t>
            </a:r>
            <a:r>
              <a:rPr sz="794" spc="-4" dirty="0">
                <a:latin typeface="Franklin Gothic Book"/>
                <a:cs typeface="Franklin Gothic Book"/>
              </a:rPr>
              <a:t>i</a:t>
            </a:r>
            <a:r>
              <a:rPr sz="794" spc="-9" dirty="0">
                <a:latin typeface="Franklin Gothic Book"/>
                <a:cs typeface="Franklin Gothic Book"/>
              </a:rPr>
              <a:t>ll</a:t>
            </a:r>
            <a:r>
              <a:rPr sz="794" spc="-4" dirty="0">
                <a:latin typeface="Franklin Gothic Book"/>
                <a:cs typeface="Franklin Gothic Book"/>
              </a:rPr>
              <a:t>in</a:t>
            </a:r>
            <a:r>
              <a:rPr sz="794" dirty="0">
                <a:latin typeface="Franklin Gothic Book"/>
                <a:cs typeface="Franklin Gothic Book"/>
              </a:rPr>
              <a:t>g </a:t>
            </a:r>
            <a:r>
              <a:rPr sz="794" spc="-4" dirty="0">
                <a:latin typeface="Franklin Gothic Book"/>
                <a:cs typeface="Franklin Gothic Book"/>
              </a:rPr>
              <a:t>and</a:t>
            </a:r>
            <a:r>
              <a:rPr sz="794" spc="-13" dirty="0">
                <a:latin typeface="Franklin Gothic Book"/>
                <a:cs typeface="Franklin Gothic Book"/>
              </a:rPr>
              <a:t> </a:t>
            </a:r>
            <a:r>
              <a:rPr sz="794" spc="4" dirty="0">
                <a:latin typeface="Franklin Gothic Book"/>
                <a:cs typeface="Franklin Gothic Book"/>
              </a:rPr>
              <a:t>h</a:t>
            </a:r>
            <a:r>
              <a:rPr sz="794" spc="-9" dirty="0">
                <a:latin typeface="Franklin Gothic Book"/>
                <a:cs typeface="Franklin Gothic Book"/>
              </a:rPr>
              <a:t>e</a:t>
            </a:r>
            <a:r>
              <a:rPr sz="794" spc="-4" dirty="0">
                <a:latin typeface="Franklin Gothic Book"/>
                <a:cs typeface="Franklin Gothic Book"/>
              </a:rPr>
              <a:t>a</a:t>
            </a:r>
            <a:r>
              <a:rPr sz="794" spc="-9" dirty="0">
                <a:latin typeface="Franklin Gothic Book"/>
                <a:cs typeface="Franklin Gothic Book"/>
              </a:rPr>
              <a:t>lt</a:t>
            </a:r>
            <a:r>
              <a:rPr sz="794" spc="4" dirty="0">
                <a:latin typeface="Franklin Gothic Book"/>
                <a:cs typeface="Franklin Gothic Book"/>
              </a:rPr>
              <a:t>h</a:t>
            </a:r>
            <a:r>
              <a:rPr sz="794" spc="-4" dirty="0">
                <a:latin typeface="Franklin Gothic Book"/>
                <a:cs typeface="Franklin Gothic Book"/>
              </a:rPr>
              <a:t>i</a:t>
            </a:r>
            <a:r>
              <a:rPr sz="794" spc="-9"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 </a:t>
            </a:r>
            <a:r>
              <a:rPr sz="794" spc="4"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i</a:t>
            </a:r>
            <a:r>
              <a:rPr sz="794" spc="-13" dirty="0">
                <a:latin typeface="Franklin Gothic Book"/>
                <a:cs typeface="Franklin Gothic Book"/>
              </a:rPr>
              <a:t>f</a:t>
            </a:r>
            <a:r>
              <a:rPr sz="794" spc="-9"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s</a:t>
            </a:r>
            <a:r>
              <a:rPr sz="794" spc="-9" dirty="0">
                <a:latin typeface="Franklin Gothic Book"/>
                <a:cs typeface="Franklin Gothic Book"/>
              </a:rPr>
              <a:t>t</a:t>
            </a:r>
            <a:r>
              <a:rPr sz="794" spc="-4" dirty="0">
                <a:latin typeface="Franklin Gothic Book"/>
                <a:cs typeface="Franklin Gothic Book"/>
              </a:rPr>
              <a:t>y</a:t>
            </a:r>
            <a:r>
              <a:rPr sz="794" spc="-9" dirty="0">
                <a:latin typeface="Franklin Gothic Book"/>
                <a:cs typeface="Franklin Gothic Book"/>
              </a:rPr>
              <a:t>le</a:t>
            </a:r>
            <a:r>
              <a:rPr sz="794" dirty="0">
                <a:latin typeface="Franklin Gothic Book"/>
                <a:cs typeface="Franklin Gothic Book"/>
              </a:rPr>
              <a:t>. </a:t>
            </a:r>
            <a:r>
              <a:rPr sz="794" spc="4" dirty="0">
                <a:latin typeface="Franklin Gothic Book"/>
                <a:cs typeface="Franklin Gothic Book"/>
              </a:rPr>
              <a:t> </a:t>
            </a:r>
            <a:r>
              <a:rPr sz="794" spc="-13" dirty="0">
                <a:latin typeface="Franklin Gothic Book"/>
                <a:cs typeface="Franklin Gothic Book"/>
              </a:rPr>
              <a:t>O</a:t>
            </a:r>
            <a:r>
              <a:rPr sz="794" spc="-4" dirty="0">
                <a:latin typeface="Franklin Gothic Book"/>
                <a:cs typeface="Franklin Gothic Book"/>
              </a:rPr>
              <a:t>ur</a:t>
            </a:r>
            <a:r>
              <a:rPr sz="794" spc="4" dirty="0">
                <a:latin typeface="Franklin Gothic Book"/>
                <a:cs typeface="Franklin Gothic Book"/>
              </a:rPr>
              <a:t> </a:t>
            </a:r>
            <a:r>
              <a:rPr sz="794" spc="-9" dirty="0">
                <a:latin typeface="Franklin Gothic Book"/>
                <a:cs typeface="Franklin Gothic Book"/>
              </a:rPr>
              <a:t>d</a:t>
            </a:r>
            <a:r>
              <a:rPr sz="794" spc="-4" dirty="0">
                <a:latin typeface="Franklin Gothic Book"/>
                <a:cs typeface="Franklin Gothic Book"/>
              </a:rPr>
              <a:t>i</a:t>
            </a:r>
            <a:r>
              <a:rPr sz="794" spc="-9" dirty="0">
                <a:latin typeface="Franklin Gothic Book"/>
                <a:cs typeface="Franklin Gothic Book"/>
              </a:rPr>
              <a:t>et</a:t>
            </a:r>
            <a:r>
              <a:rPr sz="794" spc="-4" dirty="0">
                <a:latin typeface="Franklin Gothic Book"/>
                <a:cs typeface="Franklin Gothic Book"/>
              </a:rPr>
              <a:t>i</a:t>
            </a:r>
            <a:r>
              <a:rPr sz="794" spc="-9" dirty="0">
                <a:latin typeface="Franklin Gothic Book"/>
                <a:cs typeface="Franklin Gothic Book"/>
              </a:rPr>
              <a:t>t</a:t>
            </a:r>
            <a:r>
              <a:rPr sz="794" spc="-4" dirty="0">
                <a:latin typeface="Franklin Gothic Book"/>
                <a:cs typeface="Franklin Gothic Book"/>
              </a:rPr>
              <a:t>ians</a:t>
            </a:r>
            <a:r>
              <a:rPr sz="794" spc="4" dirty="0">
                <a:latin typeface="Franklin Gothic Book"/>
                <a:cs typeface="Franklin Gothic Book"/>
              </a:rPr>
              <a:t> </a:t>
            </a:r>
            <a:r>
              <a:rPr sz="794" spc="-9" dirty="0">
                <a:latin typeface="Franklin Gothic Book"/>
                <a:cs typeface="Franklin Gothic Book"/>
              </a:rPr>
              <a:t>p</a:t>
            </a:r>
            <a:r>
              <a:rPr sz="794" spc="-4" dirty="0">
                <a:latin typeface="Franklin Gothic Book"/>
                <a:cs typeface="Franklin Gothic Book"/>
              </a:rPr>
              <a:t>rovi</a:t>
            </a:r>
            <a:r>
              <a:rPr sz="794" spc="-9" dirty="0">
                <a:latin typeface="Franklin Gothic Book"/>
                <a:cs typeface="Franklin Gothic Book"/>
              </a:rPr>
              <a:t>d</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c</a:t>
            </a:r>
            <a:r>
              <a:rPr sz="794" spc="-18" dirty="0">
                <a:latin typeface="Franklin Gothic Book"/>
                <a:cs typeface="Franklin Gothic Book"/>
              </a:rPr>
              <a:t>o</a:t>
            </a:r>
            <a:r>
              <a:rPr sz="794" dirty="0">
                <a:latin typeface="Franklin Gothic Book"/>
                <a:cs typeface="Franklin Gothic Book"/>
              </a:rPr>
              <a:t>m</a:t>
            </a:r>
            <a:r>
              <a:rPr sz="794" spc="-4" dirty="0">
                <a:latin typeface="Franklin Gothic Book"/>
                <a:cs typeface="Franklin Gothic Book"/>
              </a:rPr>
              <a:t>p</a:t>
            </a:r>
            <a:r>
              <a:rPr sz="794" spc="-9" dirty="0">
                <a:latin typeface="Franklin Gothic Book"/>
                <a:cs typeface="Franklin Gothic Book"/>
              </a:rPr>
              <a:t>let</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med</a:t>
            </a:r>
            <a:r>
              <a:rPr sz="794" spc="-4" dirty="0">
                <a:latin typeface="Franklin Gothic Book"/>
                <a:cs typeface="Franklin Gothic Book"/>
              </a:rPr>
              <a:t>ical 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18" dirty="0">
                <a:latin typeface="Franklin Gothic Book"/>
                <a:cs typeface="Franklin Gothic Book"/>
              </a:rPr>
              <a:t>e</a:t>
            </a:r>
            <a:r>
              <a:rPr sz="794" spc="-4" dirty="0">
                <a:latin typeface="Franklin Gothic Book"/>
                <a:cs typeface="Franklin Gothic Book"/>
              </a:rPr>
              <a:t>rapy</a:t>
            </a:r>
            <a:r>
              <a:rPr sz="794" dirty="0">
                <a:latin typeface="Franklin Gothic Book"/>
                <a:cs typeface="Franklin Gothic Book"/>
              </a:rPr>
              <a:t>.   </a:t>
            </a:r>
            <a:r>
              <a:rPr sz="794" spc="-13" dirty="0">
                <a:latin typeface="Franklin Gothic Book"/>
                <a:cs typeface="Franklin Gothic Book"/>
              </a:rPr>
              <a:t>O</a:t>
            </a:r>
            <a:r>
              <a:rPr sz="794" spc="-4" dirty="0">
                <a:latin typeface="Franklin Gothic Book"/>
                <a:cs typeface="Franklin Gothic Book"/>
              </a:rPr>
              <a:t>ur</a:t>
            </a:r>
            <a:r>
              <a:rPr sz="794" spc="4" dirty="0">
                <a:latin typeface="Franklin Gothic Book"/>
                <a:cs typeface="Franklin Gothic Book"/>
              </a:rPr>
              <a:t> </a:t>
            </a:r>
            <a:r>
              <a:rPr sz="794" spc="-22" dirty="0">
                <a:latin typeface="Franklin Gothic Book"/>
                <a:cs typeface="Franklin Gothic Book"/>
              </a:rPr>
              <a:t>m</a:t>
            </a:r>
            <a:r>
              <a:rPr sz="794" spc="-4" dirty="0">
                <a:latin typeface="Franklin Gothic Book"/>
                <a:cs typeface="Franklin Gothic Book"/>
              </a:rPr>
              <a:t>ain</a:t>
            </a:r>
            <a:r>
              <a:rPr sz="794" spc="4" dirty="0">
                <a:latin typeface="Franklin Gothic Book"/>
                <a:cs typeface="Franklin Gothic Book"/>
              </a:rPr>
              <a:t> </a:t>
            </a:r>
            <a:r>
              <a:rPr sz="794" spc="-13" dirty="0">
                <a:latin typeface="Franklin Gothic Book"/>
                <a:cs typeface="Franklin Gothic Book"/>
              </a:rPr>
              <a:t>O</a:t>
            </a:r>
            <a:r>
              <a:rPr sz="794" spc="-4" dirty="0">
                <a:latin typeface="Franklin Gothic Book"/>
                <a:cs typeface="Franklin Gothic Book"/>
              </a:rPr>
              <a:t>u</a:t>
            </a:r>
            <a:r>
              <a:rPr sz="794" spc="-18" dirty="0">
                <a:latin typeface="Franklin Gothic Book"/>
                <a:cs typeface="Franklin Gothic Book"/>
              </a:rPr>
              <a:t>t</a:t>
            </a:r>
            <a:r>
              <a:rPr sz="794" spc="-9" dirty="0">
                <a:latin typeface="Franklin Gothic Book"/>
                <a:cs typeface="Franklin Gothic Book"/>
              </a:rPr>
              <a:t>p</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a:t>
            </a:r>
            <a:r>
              <a:rPr sz="794" spc="-9" dirty="0">
                <a:latin typeface="Franklin Gothic Book"/>
                <a:cs typeface="Franklin Gothic Book"/>
              </a:rPr>
              <a:t>e</a:t>
            </a:r>
            <a:r>
              <a:rPr sz="794" spc="-4" dirty="0">
                <a:latin typeface="Franklin Gothic Book"/>
                <a:cs typeface="Franklin Gothic Book"/>
              </a:rPr>
              <a:t>nt</a:t>
            </a:r>
            <a:r>
              <a:rPr sz="794" dirty="0">
                <a:latin typeface="Franklin Gothic Book"/>
                <a:cs typeface="Franklin Gothic Book"/>
              </a:rPr>
              <a:t> </a:t>
            </a:r>
            <a:r>
              <a:rPr sz="794" spc="-4" dirty="0">
                <a:latin typeface="Franklin Gothic Book"/>
                <a:cs typeface="Franklin Gothic Book"/>
              </a:rPr>
              <a:t>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 </a:t>
            </a:r>
            <a:r>
              <a:rPr sz="794" spc="-9" dirty="0">
                <a:latin typeface="Franklin Gothic Book"/>
                <a:cs typeface="Franklin Gothic Book"/>
              </a:rPr>
              <a:t>Cl</a:t>
            </a:r>
            <a:r>
              <a:rPr sz="794" spc="-4" dirty="0">
                <a:latin typeface="Franklin Gothic Book"/>
                <a:cs typeface="Franklin Gothic Book"/>
              </a:rPr>
              <a:t>inic</a:t>
            </a:r>
            <a:r>
              <a:rPr sz="794" dirty="0">
                <a:latin typeface="Franklin Gothic Book"/>
                <a:cs typeface="Franklin Gothic Book"/>
              </a:rPr>
              <a:t> </a:t>
            </a:r>
            <a:r>
              <a:rPr sz="794" spc="-4" dirty="0">
                <a:latin typeface="Franklin Gothic Book"/>
                <a:cs typeface="Franklin Gothic Book"/>
              </a:rPr>
              <a:t>is</a:t>
            </a:r>
            <a:r>
              <a:rPr sz="794" spc="4"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oca</a:t>
            </a:r>
            <a:r>
              <a:rPr sz="794" spc="-9" dirty="0">
                <a:latin typeface="Franklin Gothic Book"/>
                <a:cs typeface="Franklin Gothic Book"/>
              </a:rPr>
              <a:t>te</a:t>
            </a:r>
            <a:r>
              <a:rPr sz="794" spc="-4" dirty="0">
                <a:latin typeface="Franklin Gothic Book"/>
                <a:cs typeface="Franklin Gothic Book"/>
              </a:rPr>
              <a:t>d on</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g</a:t>
            </a:r>
            <a:r>
              <a:rPr sz="794" spc="-4" dirty="0">
                <a:latin typeface="Franklin Gothic Book"/>
                <a:cs typeface="Franklin Gothic Book"/>
              </a:rPr>
              <a:t>r</a:t>
            </a:r>
            <a:r>
              <a:rPr sz="794" spc="-18" dirty="0">
                <a:latin typeface="Franklin Gothic Book"/>
                <a:cs typeface="Franklin Gothic Book"/>
              </a:rPr>
              <a:t>o</a:t>
            </a:r>
            <a:r>
              <a:rPr sz="794" spc="-4" dirty="0">
                <a:latin typeface="Franklin Gothic Book"/>
                <a:cs typeface="Franklin Gothic Book"/>
              </a:rPr>
              <a:t>und </a:t>
            </a:r>
            <a:r>
              <a:rPr sz="794" spc="-13" dirty="0">
                <a:latin typeface="Franklin Gothic Book"/>
                <a:cs typeface="Franklin Gothic Book"/>
              </a:rPr>
              <a:t>f</a:t>
            </a:r>
            <a:r>
              <a:rPr sz="794" spc="-9" dirty="0">
                <a:latin typeface="Franklin Gothic Book"/>
                <a:cs typeface="Franklin Gothic Book"/>
              </a:rPr>
              <a:t>l</a:t>
            </a:r>
            <a:r>
              <a:rPr sz="794" spc="-4" dirty="0">
                <a:latin typeface="Franklin Gothic Book"/>
                <a:cs typeface="Franklin Gothic Book"/>
              </a:rPr>
              <a:t>oor</a:t>
            </a:r>
            <a:r>
              <a:rPr sz="794" spc="4" dirty="0">
                <a:latin typeface="Franklin Gothic Book"/>
                <a:cs typeface="Franklin Gothic Book"/>
              </a:rPr>
              <a:t> </a:t>
            </a:r>
            <a:r>
              <a:rPr sz="794" spc="-4" dirty="0">
                <a:latin typeface="Franklin Gothic Book"/>
                <a:cs typeface="Franklin Gothic Book"/>
              </a:rPr>
              <a:t>of Womack </a:t>
            </a:r>
            <a:r>
              <a:rPr sz="794" spc="-9" dirty="0">
                <a:latin typeface="Franklin Gothic Book"/>
                <a:cs typeface="Franklin Gothic Book"/>
              </a:rPr>
              <a:t>A</a:t>
            </a:r>
            <a:r>
              <a:rPr sz="794" spc="-4" dirty="0">
                <a:latin typeface="Franklin Gothic Book"/>
                <a:cs typeface="Franklin Gothic Book"/>
              </a:rPr>
              <a:t>r</a:t>
            </a:r>
            <a:r>
              <a:rPr sz="794" dirty="0">
                <a:latin typeface="Franklin Gothic Book"/>
                <a:cs typeface="Franklin Gothic Book"/>
              </a:rPr>
              <a:t>my M</a:t>
            </a:r>
            <a:r>
              <a:rPr sz="794" spc="-9" dirty="0">
                <a:latin typeface="Franklin Gothic Book"/>
                <a:cs typeface="Franklin Gothic Book"/>
              </a:rPr>
              <a:t>ed</a:t>
            </a:r>
            <a:r>
              <a:rPr sz="794" spc="-4" dirty="0">
                <a:latin typeface="Franklin Gothic Book"/>
                <a:cs typeface="Franklin Gothic Book"/>
              </a:rPr>
              <a:t>ical</a:t>
            </a:r>
            <a:r>
              <a:rPr sz="794" dirty="0">
                <a:latin typeface="Franklin Gothic Book"/>
                <a:cs typeface="Franklin Gothic Book"/>
              </a:rPr>
              <a:t> </a:t>
            </a:r>
            <a:r>
              <a:rPr sz="794" spc="-9" dirty="0">
                <a:latin typeface="Franklin Gothic Book"/>
                <a:cs typeface="Franklin Gothic Book"/>
              </a:rPr>
              <a:t>Ce</a:t>
            </a:r>
            <a:r>
              <a:rPr sz="794" spc="-4" dirty="0">
                <a:latin typeface="Franklin Gothic Book"/>
                <a:cs typeface="Franklin Gothic Book"/>
              </a:rPr>
              <a:t>n</a:t>
            </a:r>
            <a:r>
              <a:rPr sz="794" spc="-9" dirty="0">
                <a:latin typeface="Franklin Gothic Book"/>
                <a:cs typeface="Franklin Gothic Book"/>
              </a:rPr>
              <a:t>te</a:t>
            </a:r>
            <a:r>
              <a:rPr sz="794" spc="-4" dirty="0">
                <a:latin typeface="Franklin Gothic Book"/>
                <a:cs typeface="Franklin Gothic Book"/>
              </a:rPr>
              <a:t>r</a:t>
            </a:r>
            <a:r>
              <a:rPr sz="794" dirty="0">
                <a:latin typeface="Franklin Gothic Book"/>
                <a:cs typeface="Franklin Gothic Book"/>
              </a:rPr>
              <a:t>. </a:t>
            </a:r>
            <a:r>
              <a:rPr sz="794" spc="4" dirty="0">
                <a:latin typeface="Franklin Gothic Book"/>
                <a:cs typeface="Franklin Gothic Book"/>
              </a:rPr>
              <a:t> </a:t>
            </a:r>
            <a:r>
              <a:rPr sz="794" spc="-13" dirty="0">
                <a:latin typeface="Franklin Gothic Book"/>
                <a:cs typeface="Franklin Gothic Book"/>
              </a:rPr>
              <a:t>O</a:t>
            </a:r>
            <a:r>
              <a:rPr sz="794" spc="-4" dirty="0">
                <a:latin typeface="Franklin Gothic Book"/>
                <a:cs typeface="Franklin Gothic Book"/>
              </a:rPr>
              <a:t>ur</a:t>
            </a:r>
            <a:r>
              <a:rPr sz="794" spc="-9" dirty="0">
                <a:latin typeface="Franklin Gothic Book"/>
                <a:cs typeface="Franklin Gothic Book"/>
              </a:rPr>
              <a:t> </a:t>
            </a:r>
            <a:r>
              <a:rPr sz="794" spc="-4" dirty="0">
                <a:latin typeface="Franklin Gothic Book"/>
                <a:cs typeface="Franklin Gothic Book"/>
              </a:rPr>
              <a:t>Pe</a:t>
            </a:r>
            <a:r>
              <a:rPr sz="794" spc="-9" dirty="0">
                <a:latin typeface="Franklin Gothic Book"/>
                <a:cs typeface="Franklin Gothic Book"/>
              </a:rPr>
              <a:t>d</a:t>
            </a:r>
            <a:r>
              <a:rPr sz="794" spc="-4" dirty="0">
                <a:latin typeface="Franklin Gothic Book"/>
                <a:cs typeface="Franklin Gothic Book"/>
              </a:rPr>
              <a:t>ia</a:t>
            </a:r>
            <a:r>
              <a:rPr sz="794" spc="-9" dirty="0">
                <a:latin typeface="Franklin Gothic Book"/>
                <a:cs typeface="Franklin Gothic Book"/>
              </a:rPr>
              <a:t>t</a:t>
            </a:r>
            <a:r>
              <a:rPr sz="794" spc="-4" dirty="0">
                <a:latin typeface="Franklin Gothic Book"/>
                <a:cs typeface="Franklin Gothic Book"/>
              </a:rPr>
              <a:t>ric</a:t>
            </a:r>
            <a:r>
              <a:rPr sz="794" dirty="0">
                <a:latin typeface="Franklin Gothic Book"/>
                <a:cs typeface="Franklin Gothic Book"/>
              </a:rPr>
              <a:t> </a:t>
            </a:r>
            <a:r>
              <a:rPr sz="794" spc="-4" dirty="0">
                <a:latin typeface="Franklin Gothic Book"/>
                <a:cs typeface="Franklin Gothic Book"/>
              </a:rPr>
              <a:t>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 </a:t>
            </a:r>
            <a:r>
              <a:rPr sz="794" spc="-9" dirty="0">
                <a:latin typeface="Franklin Gothic Book"/>
                <a:cs typeface="Franklin Gothic Book"/>
              </a:rPr>
              <a:t>Cl</a:t>
            </a:r>
            <a:r>
              <a:rPr sz="794" spc="-4" dirty="0">
                <a:latin typeface="Franklin Gothic Book"/>
                <a:cs typeface="Franklin Gothic Book"/>
              </a:rPr>
              <a:t>inic</a:t>
            </a:r>
            <a:r>
              <a:rPr sz="79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4" dirty="0">
                <a:latin typeface="Franklin Gothic Book"/>
                <a:cs typeface="Franklin Gothic Book"/>
              </a:rPr>
              <a:t>c</a:t>
            </a:r>
            <a:r>
              <a:rPr sz="794" dirty="0">
                <a:latin typeface="Franklin Gothic Book"/>
                <a:cs typeface="Franklin Gothic Book"/>
              </a:rPr>
              <a:t>h</a:t>
            </a:r>
            <a:r>
              <a:rPr sz="794" spc="-4" dirty="0">
                <a:latin typeface="Franklin Gothic Book"/>
                <a:cs typeface="Franklin Gothic Book"/>
              </a:rPr>
              <a:t>i</a:t>
            </a:r>
            <a:r>
              <a:rPr sz="794" spc="-9" dirty="0">
                <a:latin typeface="Franklin Gothic Book"/>
                <a:cs typeface="Franklin Gothic Book"/>
              </a:rPr>
              <a:t>ld</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n</a:t>
            </a:r>
            <a:r>
              <a:rPr sz="794" spc="4" dirty="0">
                <a:latin typeface="Franklin Gothic Book"/>
                <a:cs typeface="Franklin Gothic Book"/>
              </a:rPr>
              <a:t> </a:t>
            </a:r>
            <a:r>
              <a:rPr sz="794" spc="-4" dirty="0">
                <a:latin typeface="Franklin Gothic Book"/>
                <a:cs typeface="Franklin Gothic Book"/>
              </a:rPr>
              <a:t>0</a:t>
            </a:r>
            <a:r>
              <a:rPr sz="794" dirty="0">
                <a:latin typeface="Franklin Gothic Book"/>
                <a:cs typeface="Franklin Gothic Book"/>
              </a:rPr>
              <a:t>-2 </a:t>
            </a:r>
            <a:r>
              <a:rPr sz="794" spc="-4" dirty="0">
                <a:latin typeface="Franklin Gothic Book"/>
                <a:cs typeface="Franklin Gothic Book"/>
              </a:rPr>
              <a:t>is</a:t>
            </a:r>
            <a:r>
              <a:rPr sz="794" spc="4"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oca</a:t>
            </a:r>
            <a:r>
              <a:rPr sz="794" spc="-9" dirty="0">
                <a:latin typeface="Franklin Gothic Book"/>
                <a:cs typeface="Franklin Gothic Book"/>
              </a:rPr>
              <a:t>te</a:t>
            </a:r>
            <a:r>
              <a:rPr sz="794" spc="-4" dirty="0">
                <a:latin typeface="Franklin Gothic Book"/>
                <a:cs typeface="Franklin Gothic Book"/>
              </a:rPr>
              <a:t>d</a:t>
            </a:r>
            <a:r>
              <a:rPr sz="794" spc="-13" dirty="0">
                <a:latin typeface="Franklin Gothic Book"/>
                <a:cs typeface="Franklin Gothic Book"/>
              </a:rPr>
              <a:t> </a:t>
            </a:r>
            <a:r>
              <a:rPr sz="794" spc="-4" dirty="0">
                <a:latin typeface="Franklin Gothic Book"/>
                <a:cs typeface="Franklin Gothic Book"/>
              </a:rPr>
              <a:t>on</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5</a:t>
            </a:r>
            <a:r>
              <a:rPr sz="794" spc="-13" dirty="0">
                <a:latin typeface="Franklin Gothic Book"/>
                <a:cs typeface="Franklin Gothic Book"/>
              </a:rPr>
              <a:t>t</a:t>
            </a:r>
            <a:r>
              <a:rPr sz="794" dirty="0">
                <a:latin typeface="Franklin Gothic Book"/>
                <a:cs typeface="Franklin Gothic Book"/>
              </a:rPr>
              <a:t>h</a:t>
            </a:r>
            <a:r>
              <a:rPr sz="794" spc="4" dirty="0">
                <a:latin typeface="Franklin Gothic Book"/>
                <a:cs typeface="Franklin Gothic Book"/>
              </a:rPr>
              <a:t> </a:t>
            </a:r>
            <a:r>
              <a:rPr sz="794" spc="-13" dirty="0">
                <a:latin typeface="Franklin Gothic Book"/>
                <a:cs typeface="Franklin Gothic Book"/>
              </a:rPr>
              <a:t>f</a:t>
            </a:r>
            <a:r>
              <a:rPr sz="794" spc="-9" dirty="0">
                <a:latin typeface="Franklin Gothic Book"/>
                <a:cs typeface="Franklin Gothic Book"/>
              </a:rPr>
              <a:t>l</a:t>
            </a:r>
            <a:r>
              <a:rPr sz="794" spc="-4" dirty="0">
                <a:latin typeface="Franklin Gothic Book"/>
                <a:cs typeface="Franklin Gothic Book"/>
              </a:rPr>
              <a:t>oor a</a:t>
            </a:r>
            <a:r>
              <a:rPr sz="794" spc="-9" dirty="0">
                <a:latin typeface="Franklin Gothic Book"/>
                <a:cs typeface="Franklin Gothic Book"/>
              </a:rPr>
              <a:t>l</a:t>
            </a:r>
            <a:r>
              <a:rPr sz="794" spc="-4" dirty="0">
                <a:latin typeface="Franklin Gothic Book"/>
                <a:cs typeface="Franklin Gothic Book"/>
              </a:rPr>
              <a:t>on</a:t>
            </a:r>
            <a:r>
              <a:rPr sz="794" dirty="0">
                <a:latin typeface="Franklin Gothic Book"/>
                <a:cs typeface="Franklin Gothic Book"/>
              </a:rPr>
              <a:t>g</a:t>
            </a:r>
            <a:r>
              <a:rPr sz="794" spc="-4" dirty="0">
                <a:latin typeface="Franklin Gothic Book"/>
                <a:cs typeface="Franklin Gothic Book"/>
              </a:rPr>
              <a:t>si</a:t>
            </a:r>
            <a:r>
              <a:rPr sz="794" spc="-9" dirty="0">
                <a:latin typeface="Franklin Gothic Book"/>
                <a:cs typeface="Franklin Gothic Book"/>
              </a:rPr>
              <a:t>d</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E</a:t>
            </a:r>
            <a:r>
              <a:rPr sz="794" spc="-4" dirty="0">
                <a:latin typeface="Franklin Gothic Book"/>
                <a:cs typeface="Franklin Gothic Book"/>
              </a:rPr>
              <a:t>ar</a:t>
            </a:r>
            <a:r>
              <a:rPr sz="794" spc="-9" dirty="0">
                <a:latin typeface="Franklin Gothic Book"/>
                <a:cs typeface="Franklin Gothic Book"/>
              </a:rPr>
              <a:t>l</a:t>
            </a:r>
            <a:r>
              <a:rPr sz="794" dirty="0">
                <a:latin typeface="Franklin Gothic Book"/>
                <a:cs typeface="Franklin Gothic Book"/>
              </a:rPr>
              <a:t>y I</a:t>
            </a:r>
            <a:r>
              <a:rPr sz="794" spc="-4" dirty="0">
                <a:latin typeface="Franklin Gothic Book"/>
                <a:cs typeface="Franklin Gothic Book"/>
              </a:rPr>
              <a:t>n</a:t>
            </a:r>
            <a:r>
              <a:rPr sz="794" spc="-9" dirty="0">
                <a:latin typeface="Franklin Gothic Book"/>
                <a:cs typeface="Franklin Gothic Book"/>
              </a:rPr>
              <a:t>t</a:t>
            </a:r>
            <a:r>
              <a:rPr sz="794" spc="-18"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v</a:t>
            </a:r>
            <a:r>
              <a:rPr sz="794" spc="-9" dirty="0">
                <a:latin typeface="Franklin Gothic Book"/>
                <a:cs typeface="Franklin Gothic Book"/>
              </a:rPr>
              <a:t>e</a:t>
            </a:r>
            <a:r>
              <a:rPr sz="794" spc="-4" dirty="0">
                <a:latin typeface="Franklin Gothic Book"/>
                <a:cs typeface="Franklin Gothic Book"/>
              </a:rPr>
              <a:t>n</a:t>
            </a:r>
            <a:r>
              <a:rPr sz="794" spc="-9" dirty="0">
                <a:latin typeface="Franklin Gothic Book"/>
                <a:cs typeface="Franklin Gothic Book"/>
              </a:rPr>
              <a:t>t</a:t>
            </a:r>
            <a:r>
              <a:rPr sz="794" spc="-4" dirty="0">
                <a:latin typeface="Franklin Gothic Book"/>
                <a:cs typeface="Franklin Gothic Book"/>
              </a:rPr>
              <a:t>ion </a:t>
            </a:r>
            <a:r>
              <a:rPr sz="794" dirty="0">
                <a:latin typeface="Franklin Gothic Book"/>
                <a:cs typeface="Franklin Gothic Book"/>
              </a:rPr>
              <a:t>S</a:t>
            </a:r>
            <a:r>
              <a:rPr sz="794" spc="-9" dirty="0">
                <a:latin typeface="Franklin Gothic Book"/>
                <a:cs typeface="Franklin Gothic Book"/>
              </a:rPr>
              <a:t>e</a:t>
            </a:r>
            <a:r>
              <a:rPr sz="794" spc="-13" dirty="0">
                <a:latin typeface="Franklin Gothic Book"/>
                <a:cs typeface="Franklin Gothic Book"/>
              </a:rPr>
              <a:t>r</a:t>
            </a:r>
            <a:r>
              <a:rPr sz="794" dirty="0">
                <a:latin typeface="Franklin Gothic Book"/>
                <a:cs typeface="Franklin Gothic Book"/>
              </a:rPr>
              <a:t>v</a:t>
            </a:r>
            <a:r>
              <a:rPr sz="794" spc="-4" dirty="0">
                <a:latin typeface="Franklin Gothic Book"/>
                <a:cs typeface="Franklin Gothic Book"/>
              </a:rPr>
              <a:t>ices</a:t>
            </a:r>
            <a:r>
              <a:rPr sz="794" dirty="0">
                <a:latin typeface="Franklin Gothic Book"/>
                <a:cs typeface="Franklin Gothic Book"/>
              </a:rPr>
              <a:t>.</a:t>
            </a:r>
            <a:endParaRPr sz="794">
              <a:latin typeface="Franklin Gothic Book"/>
              <a:cs typeface="Franklin Gothic Book"/>
            </a:endParaRPr>
          </a:p>
        </p:txBody>
      </p:sp>
      <p:sp>
        <p:nvSpPr>
          <p:cNvPr id="3" name="object 3"/>
          <p:cNvSpPr txBox="1"/>
          <p:nvPr/>
        </p:nvSpPr>
        <p:spPr>
          <a:xfrm>
            <a:off x="688041" y="3384678"/>
            <a:ext cx="2129118" cy="1735732"/>
          </a:xfrm>
          <a:prstGeom prst="rect">
            <a:avLst/>
          </a:prstGeom>
        </p:spPr>
        <p:txBody>
          <a:bodyPr vert="horz" wrap="square" lIns="0" tIns="0" rIns="0" bIns="0" rtlCol="0">
            <a:spAutoFit/>
          </a:bodyPr>
          <a:lstStyle/>
          <a:p>
            <a:pPr marL="11206" marR="4483">
              <a:lnSpc>
                <a:spcPct val="141700"/>
              </a:lnSpc>
            </a:pPr>
            <a:r>
              <a:rPr sz="794" spc="-9" dirty="0">
                <a:latin typeface="Franklin Gothic Book"/>
                <a:cs typeface="Franklin Gothic Book"/>
              </a:rPr>
              <a:t>A</a:t>
            </a:r>
            <a:r>
              <a:rPr sz="794" spc="-4" dirty="0">
                <a:latin typeface="Franklin Gothic Book"/>
                <a:cs typeface="Franklin Gothic Book"/>
              </a:rPr>
              <a:t>re</a:t>
            </a:r>
            <a:r>
              <a:rPr sz="794" dirty="0">
                <a:latin typeface="Franklin Gothic Book"/>
                <a:cs typeface="Franklin Gothic Book"/>
              </a:rPr>
              <a:t> </a:t>
            </a:r>
            <a:r>
              <a:rPr sz="794" spc="-4" dirty="0">
                <a:latin typeface="Franklin Gothic Book"/>
                <a:cs typeface="Franklin Gothic Book"/>
              </a:rPr>
              <a:t>you</a:t>
            </a:r>
            <a:r>
              <a:rPr sz="794" spc="4" dirty="0">
                <a:latin typeface="Franklin Gothic Book"/>
                <a:cs typeface="Franklin Gothic Book"/>
              </a:rPr>
              <a:t> </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a</a:t>
            </a:r>
            <a:r>
              <a:rPr sz="794" spc="-9" dirty="0">
                <a:latin typeface="Franklin Gothic Book"/>
                <a:cs typeface="Franklin Gothic Book"/>
              </a:rPr>
              <a:t>d</a:t>
            </a:r>
            <a:r>
              <a:rPr sz="794" dirty="0">
                <a:latin typeface="Franklin Gothic Book"/>
                <a:cs typeface="Franklin Gothic Book"/>
              </a:rPr>
              <a:t>y </a:t>
            </a:r>
            <a:r>
              <a:rPr sz="794" spc="-9" dirty="0">
                <a:latin typeface="Franklin Gothic Book"/>
                <a:cs typeface="Franklin Gothic Book"/>
              </a:rPr>
              <a:t>t</a:t>
            </a:r>
            <a:r>
              <a:rPr sz="794" spc="-4" dirty="0">
                <a:latin typeface="Franklin Gothic Book"/>
                <a:cs typeface="Franklin Gothic Book"/>
              </a:rPr>
              <a:t>o</a:t>
            </a:r>
            <a:r>
              <a:rPr sz="794" dirty="0">
                <a:latin typeface="Franklin Gothic Book"/>
                <a:cs typeface="Franklin Gothic Book"/>
              </a:rPr>
              <a:t> </a:t>
            </a:r>
            <a:r>
              <a:rPr sz="794" spc="-22" dirty="0">
                <a:latin typeface="Franklin Gothic Book"/>
                <a:cs typeface="Franklin Gothic Book"/>
              </a:rPr>
              <a:t>m</a:t>
            </a:r>
            <a:r>
              <a:rPr sz="794" spc="-4" dirty="0">
                <a:latin typeface="Franklin Gothic Book"/>
                <a:cs typeface="Franklin Gothic Book"/>
              </a:rPr>
              <a:t>a</a:t>
            </a:r>
            <a:r>
              <a:rPr sz="794" dirty="0">
                <a:latin typeface="Franklin Gothic Book"/>
                <a:cs typeface="Franklin Gothic Book"/>
              </a:rPr>
              <a:t>k</a:t>
            </a:r>
            <a:r>
              <a:rPr sz="794" spc="-4" dirty="0">
                <a:latin typeface="Franklin Gothic Book"/>
                <a:cs typeface="Franklin Gothic Book"/>
              </a:rPr>
              <a:t>e</a:t>
            </a:r>
            <a:r>
              <a:rPr sz="794" spc="-9" dirty="0">
                <a:latin typeface="Franklin Gothic Book"/>
                <a:cs typeface="Franklin Gothic Book"/>
              </a:rPr>
              <a:t> </a:t>
            </a:r>
            <a:r>
              <a:rPr sz="794" spc="-4" dirty="0">
                <a:latin typeface="Franklin Gothic Book"/>
                <a:cs typeface="Franklin Gothic Book"/>
              </a:rPr>
              <a:t>a</a:t>
            </a:r>
            <a:r>
              <a:rPr sz="794" spc="4"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i</a:t>
            </a:r>
            <a:r>
              <a:rPr sz="794" spc="-13" dirty="0">
                <a:latin typeface="Franklin Gothic Book"/>
                <a:cs typeface="Franklin Gothic Book"/>
              </a:rPr>
              <a:t>f</a:t>
            </a:r>
            <a:r>
              <a:rPr sz="794" spc="-9" dirty="0">
                <a:latin typeface="Franklin Gothic Book"/>
                <a:cs typeface="Franklin Gothic Book"/>
              </a:rPr>
              <a:t>e</a:t>
            </a:r>
            <a:r>
              <a:rPr sz="794" spc="-4" dirty="0">
                <a:latin typeface="Franklin Gothic Book"/>
                <a:cs typeface="Franklin Gothic Book"/>
              </a:rPr>
              <a:t>s</a:t>
            </a:r>
            <a:r>
              <a:rPr sz="794" spc="-9" dirty="0">
                <a:latin typeface="Franklin Gothic Book"/>
                <a:cs typeface="Franklin Gothic Book"/>
              </a:rPr>
              <a:t>t</a:t>
            </a:r>
            <a:r>
              <a:rPr sz="794" spc="-4" dirty="0">
                <a:latin typeface="Franklin Gothic Book"/>
                <a:cs typeface="Franklin Gothic Book"/>
              </a:rPr>
              <a:t>y</a:t>
            </a:r>
            <a:r>
              <a:rPr sz="794" spc="-9" dirty="0">
                <a:latin typeface="Franklin Gothic Book"/>
                <a:cs typeface="Franklin Gothic Book"/>
              </a:rPr>
              <a:t>l</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c</a:t>
            </a:r>
            <a:r>
              <a:rPr sz="794" dirty="0">
                <a:latin typeface="Franklin Gothic Book"/>
                <a:cs typeface="Franklin Gothic Book"/>
              </a:rPr>
              <a:t>h</a:t>
            </a:r>
            <a:r>
              <a:rPr sz="794" spc="-4" dirty="0">
                <a:latin typeface="Franklin Gothic Book"/>
                <a:cs typeface="Franklin Gothic Book"/>
              </a:rPr>
              <a:t>a</a:t>
            </a:r>
            <a:r>
              <a:rPr sz="794" spc="-13" dirty="0">
                <a:latin typeface="Franklin Gothic Book"/>
                <a:cs typeface="Franklin Gothic Book"/>
              </a:rPr>
              <a:t>n</a:t>
            </a:r>
            <a:r>
              <a:rPr sz="794" dirty="0">
                <a:latin typeface="Franklin Gothic Book"/>
                <a:cs typeface="Franklin Gothic Book"/>
              </a:rPr>
              <a:t>g</a:t>
            </a:r>
            <a:r>
              <a:rPr sz="794" spc="-9"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 Do</a:t>
            </a:r>
            <a:r>
              <a:rPr sz="794" dirty="0">
                <a:latin typeface="Franklin Gothic Book"/>
                <a:cs typeface="Franklin Gothic Book"/>
              </a:rPr>
              <a:t> </a:t>
            </a:r>
            <a:r>
              <a:rPr sz="794" spc="-4" dirty="0">
                <a:latin typeface="Franklin Gothic Book"/>
                <a:cs typeface="Franklin Gothic Book"/>
              </a:rPr>
              <a:t>you n</a:t>
            </a:r>
            <a:r>
              <a:rPr sz="794" spc="-9" dirty="0">
                <a:latin typeface="Franklin Gothic Book"/>
                <a:cs typeface="Franklin Gothic Book"/>
              </a:rPr>
              <a:t>ee</a:t>
            </a:r>
            <a:r>
              <a:rPr sz="794" spc="-4" dirty="0">
                <a:latin typeface="Franklin Gothic Book"/>
                <a:cs typeface="Franklin Gothic Book"/>
              </a:rPr>
              <a:t>d in</a:t>
            </a:r>
            <a:r>
              <a:rPr sz="794" spc="-13" dirty="0">
                <a:latin typeface="Franklin Gothic Book"/>
                <a:cs typeface="Franklin Gothic Book"/>
              </a:rPr>
              <a:t>f</a:t>
            </a:r>
            <a:r>
              <a:rPr sz="794" spc="-4" dirty="0">
                <a:latin typeface="Franklin Gothic Book"/>
                <a:cs typeface="Franklin Gothic Book"/>
              </a:rPr>
              <a:t>orma</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4" dirty="0">
                <a:latin typeface="Franklin Gothic Book"/>
                <a:cs typeface="Franklin Gothic Book"/>
              </a:rPr>
              <a:t>on</a:t>
            </a:r>
            <a:r>
              <a:rPr sz="794" spc="4" dirty="0">
                <a:latin typeface="Franklin Gothic Book"/>
                <a:cs typeface="Franklin Gothic Book"/>
              </a:rPr>
              <a:t> </a:t>
            </a:r>
            <a:r>
              <a:rPr sz="794" spc="-18" dirty="0">
                <a:latin typeface="Franklin Gothic Book"/>
                <a:cs typeface="Franklin Gothic Book"/>
              </a:rPr>
              <a:t>e</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in</a:t>
            </a:r>
            <a:r>
              <a:rPr sz="794" dirty="0">
                <a:latin typeface="Franklin Gothic Book"/>
                <a:cs typeface="Franklin Gothic Book"/>
              </a:rPr>
              <a:t>g</a:t>
            </a:r>
            <a:r>
              <a:rPr sz="794" spc="-9" dirty="0">
                <a:latin typeface="Franklin Gothic Book"/>
                <a:cs typeface="Franklin Gothic Book"/>
              </a:rPr>
              <a:t> </a:t>
            </a:r>
            <a:r>
              <a:rPr sz="794" spc="4" dirty="0">
                <a:latin typeface="Franklin Gothic Book"/>
                <a:cs typeface="Franklin Gothic Book"/>
              </a:rPr>
              <a:t>h</a:t>
            </a:r>
            <a:r>
              <a:rPr sz="794" spc="-4" dirty="0">
                <a:latin typeface="Franklin Gothic Book"/>
                <a:cs typeface="Franklin Gothic Book"/>
              </a:rPr>
              <a:t>abi</a:t>
            </a:r>
            <a:r>
              <a:rPr sz="794" spc="-9" dirty="0">
                <a:latin typeface="Franklin Gothic Book"/>
                <a:cs typeface="Franklin Gothic Book"/>
              </a:rPr>
              <a:t>t</a:t>
            </a:r>
            <a:r>
              <a:rPr sz="794" spc="-4" dirty="0">
                <a:latin typeface="Franklin Gothic Book"/>
                <a:cs typeface="Franklin Gothic Book"/>
              </a:rPr>
              <a:t>s</a:t>
            </a:r>
            <a:r>
              <a:rPr sz="794" spc="4" dirty="0">
                <a:latin typeface="Franklin Gothic Book"/>
                <a:cs typeface="Franklin Gothic Book"/>
              </a:rPr>
              <a:t> </a:t>
            </a:r>
            <a:r>
              <a:rPr sz="794" spc="-4" dirty="0">
                <a:latin typeface="Franklin Gothic Book"/>
                <a:cs typeface="Franklin Gothic Book"/>
              </a:rPr>
              <a:t>or</a:t>
            </a:r>
            <a:r>
              <a:rPr sz="794" spc="4" dirty="0">
                <a:latin typeface="Franklin Gothic Book"/>
                <a:cs typeface="Franklin Gothic Book"/>
              </a:rPr>
              <a:t> </a:t>
            </a:r>
            <a:r>
              <a:rPr sz="794" spc="-9" dirty="0">
                <a:latin typeface="Franklin Gothic Book"/>
                <a:cs typeface="Franklin Gothic Book"/>
              </a:rPr>
              <a:t>med</a:t>
            </a:r>
            <a:r>
              <a:rPr sz="794" spc="-4" dirty="0">
                <a:latin typeface="Franklin Gothic Book"/>
                <a:cs typeface="Franklin Gothic Book"/>
              </a:rPr>
              <a:t>ical 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18" dirty="0">
                <a:latin typeface="Franklin Gothic Book"/>
                <a:cs typeface="Franklin Gothic Book"/>
              </a:rPr>
              <a:t>e</a:t>
            </a:r>
            <a:r>
              <a:rPr sz="794" spc="-4" dirty="0">
                <a:latin typeface="Franklin Gothic Book"/>
                <a:cs typeface="Franklin Gothic Book"/>
              </a:rPr>
              <a:t>rapy</a:t>
            </a:r>
            <a:r>
              <a:rPr sz="794" dirty="0">
                <a:latin typeface="Franklin Gothic Book"/>
                <a:cs typeface="Franklin Gothic Book"/>
              </a:rPr>
              <a:t>? </a:t>
            </a:r>
            <a:r>
              <a:rPr sz="794" spc="-4" dirty="0">
                <a:latin typeface="Franklin Gothic Book"/>
                <a:cs typeface="Franklin Gothic Book"/>
              </a:rPr>
              <a:t> Lis</a:t>
            </a:r>
            <a:r>
              <a:rPr sz="794" spc="-9" dirty="0">
                <a:latin typeface="Franklin Gothic Book"/>
                <a:cs typeface="Franklin Gothic Book"/>
              </a:rPr>
              <a:t>te</a:t>
            </a:r>
            <a:r>
              <a:rPr sz="794" spc="-4" dirty="0">
                <a:latin typeface="Franklin Gothic Book"/>
                <a:cs typeface="Franklin Gothic Book"/>
              </a:rPr>
              <a:t>d on</a:t>
            </a:r>
            <a:r>
              <a:rPr sz="794" spc="4" dirty="0">
                <a:latin typeface="Franklin Gothic Book"/>
                <a:cs typeface="Franklin Gothic Book"/>
              </a:rPr>
              <a:t> </a:t>
            </a:r>
            <a:r>
              <a:rPr sz="794" spc="-18"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ri</a:t>
            </a:r>
            <a:r>
              <a:rPr sz="794" dirty="0">
                <a:latin typeface="Franklin Gothic Book"/>
                <a:cs typeface="Franklin Gothic Book"/>
              </a:rPr>
              <a:t>g</a:t>
            </a:r>
            <a:r>
              <a:rPr sz="794" spc="4" dirty="0">
                <a:latin typeface="Franklin Gothic Book"/>
                <a:cs typeface="Franklin Gothic Book"/>
              </a:rPr>
              <a:t>h</a:t>
            </a:r>
            <a:r>
              <a:rPr sz="794" spc="-4" dirty="0">
                <a:latin typeface="Franklin Gothic Book"/>
                <a:cs typeface="Franklin Gothic Book"/>
              </a:rPr>
              <a:t>t</a:t>
            </a:r>
            <a:r>
              <a:rPr sz="794" dirty="0">
                <a:latin typeface="Franklin Gothic Book"/>
                <a:cs typeface="Franklin Gothic Book"/>
              </a:rPr>
              <a:t> </a:t>
            </a:r>
            <a:r>
              <a:rPr sz="794" spc="-13" dirty="0">
                <a:latin typeface="Franklin Gothic Book"/>
                <a:cs typeface="Franklin Gothic Book"/>
              </a:rPr>
              <a:t>a</a:t>
            </a:r>
            <a:r>
              <a:rPr sz="794" spc="-4" dirty="0">
                <a:latin typeface="Franklin Gothic Book"/>
                <a:cs typeface="Franklin Gothic Book"/>
              </a:rPr>
              <a:t>re</a:t>
            </a:r>
            <a:r>
              <a:rPr sz="794" dirty="0">
                <a:latin typeface="Franklin Gothic Book"/>
                <a:cs typeface="Franklin Gothic Book"/>
              </a:rPr>
              <a:t> </a:t>
            </a:r>
            <a:r>
              <a:rPr sz="794" spc="4" dirty="0">
                <a:latin typeface="Franklin Gothic Book"/>
                <a:cs typeface="Franklin Gothic Book"/>
              </a:rPr>
              <a:t> </a:t>
            </a:r>
            <a:r>
              <a:rPr sz="794" spc="-4" dirty="0">
                <a:latin typeface="Franklin Gothic Book"/>
                <a:cs typeface="Franklin Gothic Book"/>
              </a:rPr>
              <a:t>s</a:t>
            </a:r>
            <a:r>
              <a:rPr sz="794" spc="-18"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 v</a:t>
            </a:r>
            <a:r>
              <a:rPr sz="794" spc="-4" dirty="0">
                <a:latin typeface="Franklin Gothic Book"/>
                <a:cs typeface="Franklin Gothic Book"/>
              </a:rPr>
              <a:t>ices</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at</a:t>
            </a:r>
            <a:r>
              <a:rPr sz="794" dirty="0">
                <a:latin typeface="Franklin Gothic Book"/>
                <a:cs typeface="Franklin Gothic Book"/>
              </a:rPr>
              <a:t> </a:t>
            </a:r>
            <a:r>
              <a:rPr sz="794" spc="-18" dirty="0">
                <a:latin typeface="Franklin Gothic Book"/>
                <a:cs typeface="Franklin Gothic Book"/>
              </a:rPr>
              <a:t>N</a:t>
            </a:r>
            <a:r>
              <a:rPr sz="794" spc="-4" dirty="0">
                <a:latin typeface="Franklin Gothic Book"/>
                <a:cs typeface="Franklin Gothic Book"/>
              </a:rPr>
              <a:t>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9" dirty="0">
                <a:latin typeface="Franklin Gothic Book"/>
                <a:cs typeface="Franklin Gothic Book"/>
              </a:rPr>
              <a:t>C</a:t>
            </a:r>
            <a:r>
              <a:rPr sz="794" spc="-4" dirty="0">
                <a:latin typeface="Franklin Gothic Book"/>
                <a:cs typeface="Franklin Gothic Book"/>
              </a:rPr>
              <a:t>are</a:t>
            </a:r>
            <a:r>
              <a:rPr sz="794" spc="-9" dirty="0">
                <a:latin typeface="Franklin Gothic Book"/>
                <a:cs typeface="Franklin Gothic Book"/>
              </a:rPr>
              <a:t> </a:t>
            </a:r>
            <a:r>
              <a:rPr sz="794" spc="-4" dirty="0">
                <a:latin typeface="Franklin Gothic Book"/>
                <a:cs typeface="Franklin Gothic Book"/>
              </a:rPr>
              <a:t>Di</a:t>
            </a:r>
            <a:r>
              <a:rPr sz="794" dirty="0">
                <a:latin typeface="Franklin Gothic Book"/>
                <a:cs typeface="Franklin Gothic Book"/>
              </a:rPr>
              <a:t>v</a:t>
            </a:r>
            <a:r>
              <a:rPr sz="794" spc="-4" dirty="0">
                <a:latin typeface="Franklin Gothic Book"/>
                <a:cs typeface="Franklin Gothic Book"/>
              </a:rPr>
              <a:t>isi</a:t>
            </a:r>
            <a:r>
              <a:rPr sz="794" spc="-18" dirty="0">
                <a:latin typeface="Franklin Gothic Book"/>
                <a:cs typeface="Franklin Gothic Book"/>
              </a:rPr>
              <a:t>o</a:t>
            </a:r>
            <a:r>
              <a:rPr sz="794" spc="-4" dirty="0">
                <a:latin typeface="Franklin Gothic Book"/>
                <a:cs typeface="Franklin Gothic Book"/>
              </a:rPr>
              <a:t>n</a:t>
            </a:r>
            <a:r>
              <a:rPr sz="794" spc="4" dirty="0">
                <a:latin typeface="Franklin Gothic Book"/>
                <a:cs typeface="Franklin Gothic Book"/>
              </a:rPr>
              <a:t> </a:t>
            </a:r>
            <a:r>
              <a:rPr sz="794" spc="-4" dirty="0">
                <a:latin typeface="Franklin Gothic Book"/>
                <a:cs typeface="Franklin Gothic Book"/>
              </a:rPr>
              <a:t>o</a:t>
            </a:r>
            <a:r>
              <a:rPr sz="794" spc="-13" dirty="0">
                <a:latin typeface="Franklin Gothic Book"/>
                <a:cs typeface="Franklin Gothic Book"/>
              </a:rPr>
              <a:t>ff</a:t>
            </a:r>
            <a:r>
              <a:rPr sz="794" spc="-9" dirty="0">
                <a:latin typeface="Franklin Gothic Book"/>
                <a:cs typeface="Franklin Gothic Book"/>
              </a:rPr>
              <a:t>e</a:t>
            </a:r>
            <a:r>
              <a:rPr sz="794" spc="-4" dirty="0">
                <a:latin typeface="Franklin Gothic Book"/>
                <a:cs typeface="Franklin Gothic Book"/>
              </a:rPr>
              <a:t>rs</a:t>
            </a:r>
            <a:r>
              <a:rPr sz="794" dirty="0">
                <a:latin typeface="Franklin Gothic Book"/>
                <a:cs typeface="Franklin Gothic Book"/>
              </a:rPr>
              <a:t>.  </a:t>
            </a:r>
            <a:r>
              <a:rPr sz="794" spc="9" dirty="0">
                <a:latin typeface="Franklin Gothic Book"/>
                <a:cs typeface="Franklin Gothic Book"/>
              </a:rPr>
              <a:t> </a:t>
            </a:r>
            <a:r>
              <a:rPr sz="794" spc="-4" dirty="0">
                <a:latin typeface="Franklin Gothic Book"/>
                <a:cs typeface="Franklin Gothic Book"/>
              </a:rPr>
              <a:t>A</a:t>
            </a:r>
            <a:r>
              <a:rPr sz="794" dirty="0">
                <a:latin typeface="Franklin Gothic Book"/>
                <a:cs typeface="Franklin Gothic Book"/>
              </a:rPr>
              <a:t> </a:t>
            </a:r>
            <a:r>
              <a:rPr sz="794" spc="-4" dirty="0">
                <a:latin typeface="Franklin Gothic Book"/>
                <a:cs typeface="Franklin Gothic Book"/>
              </a:rPr>
              <a:t>c</a:t>
            </a:r>
            <a:r>
              <a:rPr sz="794" spc="-18" dirty="0">
                <a:latin typeface="Franklin Gothic Book"/>
                <a:cs typeface="Franklin Gothic Book"/>
              </a:rPr>
              <a:t>o</a:t>
            </a:r>
            <a:r>
              <a:rPr sz="794" spc="-4" dirty="0">
                <a:latin typeface="Franklin Gothic Book"/>
                <a:cs typeface="Franklin Gothic Book"/>
              </a:rPr>
              <a:t>n</a:t>
            </a:r>
            <a:r>
              <a:rPr sz="794" dirty="0">
                <a:latin typeface="Franklin Gothic Book"/>
                <a:cs typeface="Franklin Gothic Book"/>
              </a:rPr>
              <a:t>- </a:t>
            </a:r>
            <a:r>
              <a:rPr sz="794" spc="-4" dirty="0">
                <a:latin typeface="Franklin Gothic Book"/>
                <a:cs typeface="Franklin Gothic Book"/>
              </a:rPr>
              <a:t>su</a:t>
            </a:r>
            <a:r>
              <a:rPr sz="794" spc="-9" dirty="0">
                <a:latin typeface="Franklin Gothic Book"/>
                <a:cs typeface="Franklin Gothic Book"/>
              </a:rPr>
              <a:t>l</a:t>
            </a:r>
            <a:r>
              <a:rPr sz="794" spc="-4" dirty="0">
                <a:latin typeface="Franklin Gothic Book"/>
                <a:cs typeface="Franklin Gothic Book"/>
              </a:rPr>
              <a:t>t</a:t>
            </a:r>
            <a:r>
              <a:rPr sz="79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rom</a:t>
            </a:r>
            <a:r>
              <a:rPr sz="794" dirty="0">
                <a:latin typeface="Franklin Gothic Book"/>
                <a:cs typeface="Franklin Gothic Book"/>
              </a:rPr>
              <a:t> </a:t>
            </a:r>
            <a:r>
              <a:rPr sz="794" spc="-4" dirty="0">
                <a:latin typeface="Franklin Gothic Book"/>
                <a:cs typeface="Franklin Gothic Book"/>
              </a:rPr>
              <a:t>your</a:t>
            </a:r>
            <a:r>
              <a:rPr sz="794" spc="4" dirty="0">
                <a:latin typeface="Franklin Gothic Book"/>
                <a:cs typeface="Franklin Gothic Book"/>
              </a:rPr>
              <a:t> </a:t>
            </a:r>
            <a:r>
              <a:rPr sz="794" spc="-9" dirty="0">
                <a:latin typeface="Franklin Gothic Book"/>
                <a:cs typeface="Franklin Gothic Book"/>
              </a:rPr>
              <a:t>d</a:t>
            </a:r>
            <a:r>
              <a:rPr sz="794" spc="-4" dirty="0">
                <a:latin typeface="Franklin Gothic Book"/>
                <a:cs typeface="Franklin Gothic Book"/>
              </a:rPr>
              <a:t>octor</a:t>
            </a:r>
            <a:r>
              <a:rPr sz="794" dirty="0">
                <a:latin typeface="Franklin Gothic Book"/>
                <a:cs typeface="Franklin Gothic Book"/>
              </a:rPr>
              <a:t> </a:t>
            </a:r>
            <a:r>
              <a:rPr sz="794" spc="-4" dirty="0">
                <a:latin typeface="Franklin Gothic Book"/>
                <a:cs typeface="Franklin Gothic Book"/>
              </a:rPr>
              <a:t> is</a:t>
            </a:r>
            <a:r>
              <a:rPr sz="794" spc="4" dirty="0">
                <a:latin typeface="Franklin Gothic Book"/>
                <a:cs typeface="Franklin Gothic Book"/>
              </a:rPr>
              <a:t> </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co</a:t>
            </a:r>
            <a:r>
              <a:rPr sz="794" spc="-22" dirty="0">
                <a:latin typeface="Franklin Gothic Book"/>
                <a:cs typeface="Franklin Gothic Book"/>
              </a:rPr>
              <a:t>m</a:t>
            </a:r>
            <a:r>
              <a:rPr sz="794" spc="-9" dirty="0">
                <a:latin typeface="Franklin Gothic Book"/>
                <a:cs typeface="Franklin Gothic Book"/>
              </a:rPr>
              <a:t>me</a:t>
            </a:r>
            <a:r>
              <a:rPr sz="794" spc="-4" dirty="0">
                <a:latin typeface="Franklin Gothic Book"/>
                <a:cs typeface="Franklin Gothic Book"/>
              </a:rPr>
              <a:t>n</a:t>
            </a:r>
            <a:r>
              <a:rPr sz="794" spc="-9" dirty="0">
                <a:latin typeface="Franklin Gothic Book"/>
                <a:cs typeface="Franklin Gothic Book"/>
              </a:rPr>
              <a:t>de</a:t>
            </a:r>
            <a:r>
              <a:rPr sz="794" spc="-4" dirty="0">
                <a:latin typeface="Franklin Gothic Book"/>
                <a:cs typeface="Franklin Gothic Book"/>
              </a:rPr>
              <a:t>d </a:t>
            </a:r>
            <a:r>
              <a:rPr sz="794" spc="-13"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4" dirty="0">
                <a:latin typeface="Franklin Gothic Book"/>
                <a:cs typeface="Franklin Gothic Book"/>
              </a:rPr>
              <a:t>cer</a:t>
            </a:r>
            <a:r>
              <a:rPr sz="794" spc="-9" dirty="0">
                <a:latin typeface="Franklin Gothic Book"/>
                <a:cs typeface="Franklin Gothic Book"/>
              </a:rPr>
              <a:t>t</a:t>
            </a:r>
            <a:r>
              <a:rPr sz="794" spc="-4" dirty="0">
                <a:latin typeface="Franklin Gothic Book"/>
                <a:cs typeface="Franklin Gothic Book"/>
              </a:rPr>
              <a:t>ain c</a:t>
            </a:r>
            <a:r>
              <a:rPr sz="794" spc="-9" dirty="0">
                <a:latin typeface="Franklin Gothic Book"/>
                <a:cs typeface="Franklin Gothic Book"/>
              </a:rPr>
              <a:t>l</a:t>
            </a:r>
            <a:r>
              <a:rPr sz="794" spc="-4" dirty="0">
                <a:latin typeface="Franklin Gothic Book"/>
                <a:cs typeface="Franklin Gothic Book"/>
              </a:rPr>
              <a:t>ass</a:t>
            </a:r>
            <a:r>
              <a:rPr sz="794" spc="-9" dirty="0">
                <a:latin typeface="Franklin Gothic Book"/>
                <a:cs typeface="Franklin Gothic Book"/>
              </a:rPr>
              <a:t>e</a:t>
            </a:r>
            <a:r>
              <a:rPr sz="794" spc="-4" dirty="0">
                <a:latin typeface="Franklin Gothic Book"/>
                <a:cs typeface="Franklin Gothic Book"/>
              </a:rPr>
              <a:t>s</a:t>
            </a:r>
            <a:r>
              <a:rPr sz="794" dirty="0">
                <a:latin typeface="Franklin Gothic Book"/>
                <a:cs typeface="Franklin Gothic Book"/>
              </a:rPr>
              <a:t>. </a:t>
            </a:r>
            <a:r>
              <a:rPr sz="794" spc="4" dirty="0">
                <a:latin typeface="Franklin Gothic Book"/>
                <a:cs typeface="Franklin Gothic Book"/>
              </a:rPr>
              <a:t> </a:t>
            </a:r>
            <a:r>
              <a:rPr sz="794" spc="-26" dirty="0">
                <a:latin typeface="Franklin Gothic Book"/>
                <a:cs typeface="Franklin Gothic Book"/>
              </a:rPr>
              <a:t>O</a:t>
            </a:r>
            <a:r>
              <a:rPr sz="794" spc="-4" dirty="0">
                <a:latin typeface="Franklin Gothic Book"/>
                <a:cs typeface="Franklin Gothic Book"/>
              </a:rPr>
              <a:t>ur</a:t>
            </a:r>
            <a:r>
              <a:rPr sz="794" spc="4" dirty="0">
                <a:latin typeface="Franklin Gothic Book"/>
                <a:cs typeface="Franklin Gothic Book"/>
              </a:rPr>
              <a:t> </a:t>
            </a:r>
            <a:r>
              <a:rPr sz="794" spc="-4" dirty="0">
                <a:latin typeface="Franklin Gothic Book"/>
                <a:cs typeface="Franklin Gothic Book"/>
              </a:rPr>
              <a:t>s</a:t>
            </a:r>
            <a:r>
              <a:rPr sz="794" spc="-18"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v</a:t>
            </a:r>
            <a:r>
              <a:rPr sz="794" spc="-4" dirty="0">
                <a:latin typeface="Franklin Gothic Book"/>
                <a:cs typeface="Franklin Gothic Book"/>
              </a:rPr>
              <a:t>ices</a:t>
            </a:r>
            <a:r>
              <a:rPr sz="794" spc="4" dirty="0">
                <a:latin typeface="Franklin Gothic Book"/>
                <a:cs typeface="Franklin Gothic Book"/>
              </a:rPr>
              <a:t> </a:t>
            </a:r>
            <a:r>
              <a:rPr sz="794" spc="-13" dirty="0">
                <a:latin typeface="Franklin Gothic Book"/>
                <a:cs typeface="Franklin Gothic Book"/>
              </a:rPr>
              <a:t>a</a:t>
            </a:r>
            <a:r>
              <a:rPr sz="794" spc="-4" dirty="0">
                <a:latin typeface="Franklin Gothic Book"/>
                <a:cs typeface="Franklin Gothic Book"/>
              </a:rPr>
              <a:t>re</a:t>
            </a:r>
            <a:r>
              <a:rPr sz="794" dirty="0">
                <a:latin typeface="Franklin Gothic Book"/>
                <a:cs typeface="Franklin Gothic Book"/>
              </a:rPr>
              <a:t> </a:t>
            </a:r>
            <a:r>
              <a:rPr sz="794" spc="-4" dirty="0">
                <a:latin typeface="Franklin Gothic Book"/>
                <a:cs typeface="Franklin Gothic Book"/>
              </a:rPr>
              <a:t>a</a:t>
            </a:r>
            <a:r>
              <a:rPr sz="794" spc="-9" dirty="0">
                <a:latin typeface="Franklin Gothic Book"/>
                <a:cs typeface="Franklin Gothic Book"/>
              </a:rPr>
              <a:t>v</a:t>
            </a:r>
            <a:r>
              <a:rPr sz="794" spc="-4" dirty="0">
                <a:latin typeface="Franklin Gothic Book"/>
                <a:cs typeface="Franklin Gothic Book"/>
              </a:rPr>
              <a:t>ai</a:t>
            </a:r>
            <a:r>
              <a:rPr sz="794" spc="-9" dirty="0">
                <a:latin typeface="Franklin Gothic Book"/>
                <a:cs typeface="Franklin Gothic Book"/>
              </a:rPr>
              <a:t>l</a:t>
            </a:r>
            <a:r>
              <a:rPr sz="794" spc="-13" dirty="0">
                <a:latin typeface="Franklin Gothic Book"/>
                <a:cs typeface="Franklin Gothic Book"/>
              </a:rPr>
              <a:t>a</a:t>
            </a:r>
            <a:r>
              <a:rPr sz="794" spc="-4" dirty="0">
                <a:latin typeface="Franklin Gothic Book"/>
                <a:cs typeface="Franklin Gothic Book"/>
              </a:rPr>
              <a:t>b</a:t>
            </a:r>
            <a:r>
              <a:rPr sz="794" spc="-9" dirty="0">
                <a:latin typeface="Franklin Gothic Book"/>
                <a:cs typeface="Franklin Gothic Book"/>
              </a:rPr>
              <a:t>l</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o</a:t>
            </a:r>
            <a:r>
              <a:rPr sz="794" dirty="0">
                <a:latin typeface="Franklin Gothic Book"/>
                <a:cs typeface="Franklin Gothic Book"/>
              </a:rPr>
              <a:t> </a:t>
            </a:r>
            <a:r>
              <a:rPr sz="794" spc="-4" dirty="0">
                <a:latin typeface="Franklin Gothic Book"/>
                <a:cs typeface="Franklin Gothic Book"/>
              </a:rPr>
              <a:t>a</a:t>
            </a:r>
            <a:r>
              <a:rPr sz="794" spc="-9" dirty="0">
                <a:latin typeface="Franklin Gothic Book"/>
                <a:cs typeface="Franklin Gothic Book"/>
              </a:rPr>
              <a:t>l</a:t>
            </a:r>
            <a:r>
              <a:rPr sz="794" spc="-4" dirty="0">
                <a:latin typeface="Franklin Gothic Book"/>
                <a:cs typeface="Franklin Gothic Book"/>
              </a:rPr>
              <a:t>l</a:t>
            </a:r>
            <a:r>
              <a:rPr sz="794" dirty="0">
                <a:latin typeface="Franklin Gothic Book"/>
                <a:cs typeface="Franklin Gothic Book"/>
              </a:rPr>
              <a:t> </a:t>
            </a:r>
            <a:r>
              <a:rPr sz="794" spc="-9" dirty="0">
                <a:latin typeface="Franklin Gothic Book"/>
                <a:cs typeface="Franklin Gothic Book"/>
              </a:rPr>
              <a:t>el</a:t>
            </a:r>
            <a:r>
              <a:rPr sz="794" spc="-4" dirty="0">
                <a:latin typeface="Franklin Gothic Book"/>
                <a:cs typeface="Franklin Gothic Book"/>
              </a:rPr>
              <a:t>i</a:t>
            </a:r>
            <a:r>
              <a:rPr sz="794" dirty="0">
                <a:latin typeface="Franklin Gothic Book"/>
                <a:cs typeface="Franklin Gothic Book"/>
              </a:rPr>
              <a:t>g</a:t>
            </a:r>
            <a:r>
              <a:rPr sz="794" spc="-4" dirty="0">
                <a:latin typeface="Franklin Gothic Book"/>
                <a:cs typeface="Franklin Gothic Book"/>
              </a:rPr>
              <a:t>ib</a:t>
            </a:r>
            <a:r>
              <a:rPr sz="794" spc="-9" dirty="0">
                <a:latin typeface="Franklin Gothic Book"/>
                <a:cs typeface="Franklin Gothic Book"/>
              </a:rPr>
              <a:t>l</a:t>
            </a:r>
            <a:r>
              <a:rPr sz="794" spc="-4" dirty="0">
                <a:latin typeface="Franklin Gothic Book"/>
                <a:cs typeface="Franklin Gothic Book"/>
              </a:rPr>
              <a:t>e b</a:t>
            </a:r>
            <a:r>
              <a:rPr sz="794" spc="-9" dirty="0">
                <a:latin typeface="Franklin Gothic Book"/>
                <a:cs typeface="Franklin Gothic Book"/>
              </a:rPr>
              <a:t>e</a:t>
            </a:r>
            <a:r>
              <a:rPr sz="794" spc="-4" dirty="0">
                <a:latin typeface="Franklin Gothic Book"/>
                <a:cs typeface="Franklin Gothic Book"/>
              </a:rPr>
              <a:t>n</a:t>
            </a:r>
            <a:r>
              <a:rPr sz="794" spc="-9" dirty="0">
                <a:latin typeface="Franklin Gothic Book"/>
                <a:cs typeface="Franklin Gothic Book"/>
              </a:rPr>
              <a:t>e</a:t>
            </a:r>
            <a:r>
              <a:rPr sz="794" spc="-13" dirty="0">
                <a:latin typeface="Franklin Gothic Book"/>
                <a:cs typeface="Franklin Gothic Book"/>
              </a:rPr>
              <a:t>f</a:t>
            </a:r>
            <a:r>
              <a:rPr sz="794" spc="-4" dirty="0">
                <a:latin typeface="Franklin Gothic Book"/>
                <a:cs typeface="Franklin Gothic Book"/>
              </a:rPr>
              <a:t>i</a:t>
            </a:r>
            <a:r>
              <a:rPr sz="794" dirty="0">
                <a:latin typeface="Franklin Gothic Book"/>
                <a:cs typeface="Franklin Gothic Book"/>
              </a:rPr>
              <a:t>c</a:t>
            </a:r>
            <a:r>
              <a:rPr sz="794" spc="-4" dirty="0">
                <a:latin typeface="Franklin Gothic Book"/>
                <a:cs typeface="Franklin Gothic Book"/>
              </a:rPr>
              <a:t>iari</a:t>
            </a:r>
            <a:r>
              <a:rPr sz="794" spc="-9" dirty="0">
                <a:latin typeface="Franklin Gothic Book"/>
                <a:cs typeface="Franklin Gothic Book"/>
              </a:rPr>
              <a:t>e</a:t>
            </a:r>
            <a:r>
              <a:rPr sz="794" spc="-4" dirty="0">
                <a:latin typeface="Franklin Gothic Book"/>
                <a:cs typeface="Franklin Gothic Book"/>
              </a:rPr>
              <a:t>s</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o</a:t>
            </a:r>
            <a:r>
              <a:rPr sz="794" dirty="0">
                <a:latin typeface="Franklin Gothic Book"/>
                <a:cs typeface="Franklin Gothic Book"/>
              </a:rPr>
              <a:t> </a:t>
            </a:r>
            <a:r>
              <a:rPr sz="794" spc="-4" dirty="0">
                <a:latin typeface="Franklin Gothic Book"/>
                <a:cs typeface="Franklin Gothic Book"/>
              </a:rPr>
              <a:t>inc</a:t>
            </a:r>
            <a:r>
              <a:rPr sz="794" spc="-9" dirty="0">
                <a:latin typeface="Franklin Gothic Book"/>
                <a:cs typeface="Franklin Gothic Book"/>
              </a:rPr>
              <a:t>l</a:t>
            </a:r>
            <a:r>
              <a:rPr sz="794" spc="-4" dirty="0">
                <a:latin typeface="Franklin Gothic Book"/>
                <a:cs typeface="Franklin Gothic Book"/>
              </a:rPr>
              <a:t>u</a:t>
            </a:r>
            <a:r>
              <a:rPr sz="794" spc="-9" dirty="0">
                <a:latin typeface="Franklin Gothic Book"/>
                <a:cs typeface="Franklin Gothic Book"/>
              </a:rPr>
              <a:t>d</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act</a:t>
            </a:r>
            <a:r>
              <a:rPr sz="794" spc="-9" dirty="0">
                <a:latin typeface="Franklin Gothic Book"/>
                <a:cs typeface="Franklin Gothic Book"/>
              </a:rPr>
              <a:t>i</a:t>
            </a:r>
            <a:r>
              <a:rPr sz="794" dirty="0">
                <a:latin typeface="Franklin Gothic Book"/>
                <a:cs typeface="Franklin Gothic Book"/>
              </a:rPr>
              <a:t>v</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d</a:t>
            </a:r>
            <a:r>
              <a:rPr sz="794" spc="-4" dirty="0">
                <a:latin typeface="Franklin Gothic Book"/>
                <a:cs typeface="Franklin Gothic Book"/>
              </a:rPr>
              <a:t>u</a:t>
            </a:r>
            <a:r>
              <a:rPr sz="794" spc="-9" dirty="0">
                <a:latin typeface="Franklin Gothic Book"/>
                <a:cs typeface="Franklin Gothic Book"/>
              </a:rPr>
              <a:t>t</a:t>
            </a:r>
            <a:r>
              <a:rPr sz="794" dirty="0">
                <a:latin typeface="Franklin Gothic Book"/>
                <a:cs typeface="Franklin Gothic Book"/>
              </a:rPr>
              <a:t>y </a:t>
            </a:r>
            <a:r>
              <a:rPr sz="794" spc="-4" dirty="0">
                <a:latin typeface="Franklin Gothic Book"/>
                <a:cs typeface="Franklin Gothic Book"/>
              </a:rPr>
              <a:t>s</a:t>
            </a:r>
            <a:r>
              <a:rPr sz="794" spc="-9"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v</a:t>
            </a:r>
            <a:r>
              <a:rPr sz="794" spc="-4" dirty="0">
                <a:latin typeface="Franklin Gothic Book"/>
                <a:cs typeface="Franklin Gothic Book"/>
              </a:rPr>
              <a:t>ice</a:t>
            </a:r>
            <a:r>
              <a:rPr sz="794" dirty="0">
                <a:latin typeface="Franklin Gothic Book"/>
                <a:cs typeface="Franklin Gothic Book"/>
              </a:rPr>
              <a:t> </a:t>
            </a:r>
            <a:r>
              <a:rPr sz="794" spc="-9" dirty="0">
                <a:latin typeface="Franklin Gothic Book"/>
                <a:cs typeface="Franklin Gothic Book"/>
              </a:rPr>
              <a:t>me</a:t>
            </a:r>
            <a:r>
              <a:rPr sz="794" spc="-4" dirty="0">
                <a:latin typeface="Franklin Gothic Book"/>
                <a:cs typeface="Franklin Gothic Book"/>
              </a:rPr>
              <a:t>m- b</a:t>
            </a:r>
            <a:r>
              <a:rPr sz="794" spc="-9" dirty="0">
                <a:latin typeface="Franklin Gothic Book"/>
                <a:cs typeface="Franklin Gothic Book"/>
              </a:rPr>
              <a:t>e</a:t>
            </a:r>
            <a:r>
              <a:rPr sz="794" spc="-4" dirty="0">
                <a:latin typeface="Franklin Gothic Book"/>
                <a:cs typeface="Franklin Gothic Book"/>
              </a:rPr>
              <a:t>rs</a:t>
            </a:r>
            <a:r>
              <a:rPr sz="794" spc="4" dirty="0">
                <a:latin typeface="Franklin Gothic Book"/>
                <a:cs typeface="Franklin Gothic Book"/>
              </a:rPr>
              <a:t> </a:t>
            </a:r>
            <a:r>
              <a:rPr sz="794" spc="-4" dirty="0">
                <a:latin typeface="Franklin Gothic Book"/>
                <a:cs typeface="Franklin Gothic Book"/>
              </a:rPr>
              <a:t>and </a:t>
            </a:r>
            <a:r>
              <a:rPr sz="794" spc="-9" dirty="0">
                <a:latin typeface="Franklin Gothic Book"/>
                <a:cs typeface="Franklin Gothic Book"/>
              </a:rPr>
              <a:t>t</a:t>
            </a:r>
            <a:r>
              <a:rPr sz="794" spc="4" dirty="0">
                <a:latin typeface="Franklin Gothic Book"/>
                <a:cs typeface="Franklin Gothic Book"/>
              </a:rPr>
              <a:t>h</a:t>
            </a:r>
            <a:r>
              <a:rPr sz="794" spc="-9" dirty="0">
                <a:latin typeface="Franklin Gothic Book"/>
                <a:cs typeface="Franklin Gothic Book"/>
              </a:rPr>
              <a:t>e</a:t>
            </a:r>
            <a:r>
              <a:rPr sz="794" spc="-4" dirty="0">
                <a:latin typeface="Franklin Gothic Book"/>
                <a:cs typeface="Franklin Gothic Book"/>
              </a:rPr>
              <a:t>ir</a:t>
            </a:r>
            <a:r>
              <a:rPr sz="794" spc="-9"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a</a:t>
            </a:r>
            <a:r>
              <a:rPr sz="794" dirty="0">
                <a:latin typeface="Franklin Gothic Book"/>
                <a:cs typeface="Franklin Gothic Book"/>
              </a:rPr>
              <a:t>m</a:t>
            </a:r>
            <a:r>
              <a:rPr sz="794" spc="-4" dirty="0">
                <a:latin typeface="Franklin Gothic Book"/>
                <a:cs typeface="Franklin Gothic Book"/>
              </a:rPr>
              <a:t>i</a:t>
            </a:r>
            <a:r>
              <a:rPr sz="794" spc="-9" dirty="0">
                <a:latin typeface="Franklin Gothic Book"/>
                <a:cs typeface="Franklin Gothic Book"/>
              </a:rPr>
              <a:t>l</a:t>
            </a:r>
            <a:r>
              <a:rPr sz="794" dirty="0">
                <a:latin typeface="Franklin Gothic Book"/>
                <a:cs typeface="Franklin Gothic Book"/>
              </a:rPr>
              <a:t>y </a:t>
            </a:r>
            <a:r>
              <a:rPr sz="794" spc="-9" dirty="0">
                <a:latin typeface="Franklin Gothic Book"/>
                <a:cs typeface="Franklin Gothic Book"/>
              </a:rPr>
              <a:t>me</a:t>
            </a:r>
            <a:r>
              <a:rPr sz="794" dirty="0">
                <a:latin typeface="Franklin Gothic Book"/>
                <a:cs typeface="Franklin Gothic Book"/>
              </a:rPr>
              <a:t>m</a:t>
            </a:r>
            <a:r>
              <a:rPr sz="794" spc="-4" dirty="0">
                <a:latin typeface="Franklin Gothic Book"/>
                <a:cs typeface="Franklin Gothic Book"/>
              </a:rPr>
              <a:t>b</a:t>
            </a:r>
            <a:r>
              <a:rPr sz="794" spc="-9" dirty="0">
                <a:latin typeface="Franklin Gothic Book"/>
                <a:cs typeface="Franklin Gothic Book"/>
              </a:rPr>
              <a:t>e</a:t>
            </a:r>
            <a:r>
              <a:rPr sz="794" spc="-4" dirty="0">
                <a:latin typeface="Franklin Gothic Book"/>
                <a:cs typeface="Franklin Gothic Book"/>
              </a:rPr>
              <a:t>rs</a:t>
            </a:r>
            <a:r>
              <a:rPr sz="794" dirty="0">
                <a:latin typeface="Franklin Gothic Book"/>
                <a:cs typeface="Franklin Gothic Book"/>
              </a:rPr>
              <a:t>;</a:t>
            </a:r>
            <a:r>
              <a:rPr sz="794" spc="-9" dirty="0">
                <a:latin typeface="Franklin Gothic Book"/>
                <a:cs typeface="Franklin Gothic Book"/>
              </a:rPr>
              <a:t> </a:t>
            </a:r>
            <a:r>
              <a:rPr sz="794" spc="-4" dirty="0">
                <a:latin typeface="Franklin Gothic Book"/>
                <a:cs typeface="Franklin Gothic Book"/>
              </a:rPr>
              <a:t>r</a:t>
            </a:r>
            <a:r>
              <a:rPr sz="794" spc="-9" dirty="0">
                <a:latin typeface="Franklin Gothic Book"/>
                <a:cs typeface="Franklin Gothic Book"/>
              </a:rPr>
              <a:t>et</a:t>
            </a:r>
            <a:r>
              <a:rPr sz="794" spc="-4" dirty="0">
                <a:latin typeface="Franklin Gothic Book"/>
                <a:cs typeface="Franklin Gothic Book"/>
              </a:rPr>
              <a:t>ir</a:t>
            </a:r>
            <a:r>
              <a:rPr sz="794" spc="-9" dirty="0">
                <a:latin typeface="Franklin Gothic Book"/>
                <a:cs typeface="Franklin Gothic Book"/>
              </a:rPr>
              <a:t>ee</a:t>
            </a:r>
            <a:r>
              <a:rPr sz="794" spc="-4" dirty="0">
                <a:latin typeface="Franklin Gothic Book"/>
                <a:cs typeface="Franklin Gothic Book"/>
              </a:rPr>
              <a:t>s</a:t>
            </a:r>
            <a:r>
              <a:rPr sz="794" spc="4" dirty="0">
                <a:latin typeface="Franklin Gothic Book"/>
                <a:cs typeface="Franklin Gothic Book"/>
              </a:rPr>
              <a:t> </a:t>
            </a:r>
            <a:r>
              <a:rPr sz="794" spc="-4" dirty="0">
                <a:latin typeface="Franklin Gothic Book"/>
                <a:cs typeface="Franklin Gothic Book"/>
              </a:rPr>
              <a:t>and </a:t>
            </a:r>
            <a:r>
              <a:rPr sz="794" spc="-18" dirty="0">
                <a:latin typeface="Franklin Gothic Book"/>
                <a:cs typeface="Franklin Gothic Book"/>
              </a:rPr>
              <a:t>t</a:t>
            </a:r>
            <a:r>
              <a:rPr sz="794" spc="4" dirty="0">
                <a:latin typeface="Franklin Gothic Book"/>
                <a:cs typeface="Franklin Gothic Book"/>
              </a:rPr>
              <a:t>h</a:t>
            </a:r>
            <a:r>
              <a:rPr sz="794" spc="-9" dirty="0">
                <a:latin typeface="Franklin Gothic Book"/>
                <a:cs typeface="Franklin Gothic Book"/>
              </a:rPr>
              <a:t>e</a:t>
            </a:r>
            <a:r>
              <a:rPr sz="794" spc="-4" dirty="0">
                <a:latin typeface="Franklin Gothic Book"/>
                <a:cs typeface="Franklin Gothic Book"/>
              </a:rPr>
              <a:t>ir </a:t>
            </a:r>
            <a:r>
              <a:rPr sz="794" spc="-13" dirty="0">
                <a:latin typeface="Franklin Gothic Book"/>
                <a:cs typeface="Franklin Gothic Book"/>
              </a:rPr>
              <a:t>f</a:t>
            </a:r>
            <a:r>
              <a:rPr sz="794" spc="-4" dirty="0">
                <a:latin typeface="Franklin Gothic Book"/>
                <a:cs typeface="Franklin Gothic Book"/>
              </a:rPr>
              <a:t>a</a:t>
            </a:r>
            <a:r>
              <a:rPr sz="794" dirty="0">
                <a:latin typeface="Franklin Gothic Book"/>
                <a:cs typeface="Franklin Gothic Book"/>
              </a:rPr>
              <a:t>m</a:t>
            </a:r>
            <a:r>
              <a:rPr sz="794" spc="-4" dirty="0">
                <a:latin typeface="Franklin Gothic Book"/>
                <a:cs typeface="Franklin Gothic Book"/>
              </a:rPr>
              <a:t>i</a:t>
            </a:r>
            <a:r>
              <a:rPr sz="794" spc="-9" dirty="0">
                <a:latin typeface="Franklin Gothic Book"/>
                <a:cs typeface="Franklin Gothic Book"/>
              </a:rPr>
              <a:t>l</a:t>
            </a:r>
            <a:r>
              <a:rPr sz="794" dirty="0">
                <a:latin typeface="Franklin Gothic Book"/>
                <a:cs typeface="Franklin Gothic Book"/>
              </a:rPr>
              <a:t>y </a:t>
            </a:r>
            <a:r>
              <a:rPr sz="794" spc="-9" dirty="0">
                <a:latin typeface="Franklin Gothic Book"/>
                <a:cs typeface="Franklin Gothic Book"/>
              </a:rPr>
              <a:t>me</a:t>
            </a:r>
            <a:r>
              <a:rPr sz="794" dirty="0">
                <a:latin typeface="Franklin Gothic Book"/>
                <a:cs typeface="Franklin Gothic Book"/>
              </a:rPr>
              <a:t>m</a:t>
            </a:r>
            <a:r>
              <a:rPr sz="794" spc="-4" dirty="0">
                <a:latin typeface="Franklin Gothic Book"/>
                <a:cs typeface="Franklin Gothic Book"/>
              </a:rPr>
              <a:t>b</a:t>
            </a:r>
            <a:r>
              <a:rPr sz="794" spc="-9" dirty="0">
                <a:latin typeface="Franklin Gothic Book"/>
                <a:cs typeface="Franklin Gothic Book"/>
              </a:rPr>
              <a:t>e</a:t>
            </a:r>
            <a:r>
              <a:rPr sz="794" spc="-4" dirty="0">
                <a:latin typeface="Franklin Gothic Book"/>
                <a:cs typeface="Franklin Gothic Book"/>
              </a:rPr>
              <a:t>rs</a:t>
            </a:r>
            <a:r>
              <a:rPr sz="794" spc="4" dirty="0">
                <a:latin typeface="Franklin Gothic Book"/>
                <a:cs typeface="Franklin Gothic Book"/>
              </a:rPr>
              <a:t> </a:t>
            </a:r>
            <a:r>
              <a:rPr sz="794" spc="-4" dirty="0">
                <a:latin typeface="Franklin Gothic Book"/>
                <a:cs typeface="Franklin Gothic Book"/>
              </a:rPr>
              <a:t>and a</a:t>
            </a:r>
            <a:r>
              <a:rPr sz="794" spc="-9" dirty="0">
                <a:latin typeface="Franklin Gothic Book"/>
                <a:cs typeface="Franklin Gothic Book"/>
              </a:rPr>
              <a:t>l</a:t>
            </a:r>
            <a:r>
              <a:rPr sz="794" spc="-4" dirty="0">
                <a:latin typeface="Franklin Gothic Book"/>
                <a:cs typeface="Franklin Gothic Book"/>
              </a:rPr>
              <a:t>l</a:t>
            </a:r>
            <a:r>
              <a:rPr sz="794" dirty="0">
                <a:latin typeface="Franklin Gothic Book"/>
                <a:cs typeface="Franklin Gothic Book"/>
              </a:rPr>
              <a:t> </a:t>
            </a:r>
            <a:r>
              <a:rPr sz="794" spc="-4" dirty="0">
                <a:latin typeface="Franklin Gothic Book"/>
                <a:cs typeface="Franklin Gothic Book"/>
              </a:rPr>
              <a:t>o</a:t>
            </a:r>
            <a:r>
              <a:rPr sz="794" spc="-9" dirty="0">
                <a:latin typeface="Franklin Gothic Book"/>
                <a:cs typeface="Franklin Gothic Book"/>
              </a:rPr>
              <a:t>t</a:t>
            </a:r>
            <a:r>
              <a:rPr sz="794" spc="4" dirty="0">
                <a:latin typeface="Franklin Gothic Book"/>
                <a:cs typeface="Franklin Gothic Book"/>
              </a:rPr>
              <a:t>h</a:t>
            </a:r>
            <a:r>
              <a:rPr sz="794" spc="-9" dirty="0">
                <a:latin typeface="Franklin Gothic Book"/>
                <a:cs typeface="Franklin Gothic Book"/>
              </a:rPr>
              <a:t>e</a:t>
            </a:r>
            <a:r>
              <a:rPr sz="794" spc="-4" dirty="0">
                <a:latin typeface="Franklin Gothic Book"/>
                <a:cs typeface="Franklin Gothic Book"/>
              </a:rPr>
              <a:t>r</a:t>
            </a:r>
            <a:r>
              <a:rPr sz="794" spc="-9" dirty="0">
                <a:latin typeface="Franklin Gothic Book"/>
                <a:cs typeface="Franklin Gothic Book"/>
              </a:rPr>
              <a:t> </a:t>
            </a:r>
            <a:r>
              <a:rPr sz="794" dirty="0">
                <a:latin typeface="Franklin Gothic Book"/>
                <a:cs typeface="Franklin Gothic Book"/>
              </a:rPr>
              <a:t>v</a:t>
            </a:r>
            <a:r>
              <a:rPr sz="794" spc="-13" dirty="0">
                <a:latin typeface="Franklin Gothic Book"/>
                <a:cs typeface="Franklin Gothic Book"/>
              </a:rPr>
              <a:t>a</a:t>
            </a:r>
            <a:r>
              <a:rPr sz="794" spc="-9" dirty="0">
                <a:latin typeface="Franklin Gothic Book"/>
                <a:cs typeface="Franklin Gothic Book"/>
              </a:rPr>
              <a:t>l</a:t>
            </a:r>
            <a:r>
              <a:rPr sz="794" spc="-4" dirty="0">
                <a:latin typeface="Franklin Gothic Book"/>
                <a:cs typeface="Franklin Gothic Book"/>
              </a:rPr>
              <a:t>id </a:t>
            </a:r>
            <a:r>
              <a:rPr sz="794" dirty="0">
                <a:latin typeface="Franklin Gothic Book"/>
                <a:cs typeface="Franklin Gothic Book"/>
              </a:rPr>
              <a:t>I</a:t>
            </a:r>
            <a:r>
              <a:rPr sz="794" spc="-9" dirty="0">
                <a:latin typeface="Franklin Gothic Book"/>
                <a:cs typeface="Franklin Gothic Book"/>
              </a:rPr>
              <a:t>D</a:t>
            </a:r>
            <a:r>
              <a:rPr sz="794" spc="4" dirty="0">
                <a:latin typeface="Franklin Gothic Book"/>
                <a:cs typeface="Franklin Gothic Book"/>
              </a:rPr>
              <a:t> </a:t>
            </a:r>
            <a:r>
              <a:rPr sz="794" spc="-4" dirty="0">
                <a:latin typeface="Franklin Gothic Book"/>
                <a:cs typeface="Franklin Gothic Book"/>
              </a:rPr>
              <a:t>car</a:t>
            </a:r>
            <a:r>
              <a:rPr sz="794" spc="-9" dirty="0">
                <a:latin typeface="Franklin Gothic Book"/>
                <a:cs typeface="Franklin Gothic Book"/>
              </a:rPr>
              <a:t>d</a:t>
            </a:r>
            <a:r>
              <a:rPr sz="794" spc="4" dirty="0">
                <a:latin typeface="Franklin Gothic Book"/>
                <a:cs typeface="Franklin Gothic Book"/>
              </a:rPr>
              <a:t>h</a:t>
            </a:r>
            <a:r>
              <a:rPr sz="794" spc="-4" dirty="0">
                <a:latin typeface="Franklin Gothic Book"/>
                <a:cs typeface="Franklin Gothic Book"/>
              </a:rPr>
              <a:t>o</a:t>
            </a:r>
            <a:r>
              <a:rPr sz="794" spc="-9" dirty="0">
                <a:latin typeface="Franklin Gothic Book"/>
                <a:cs typeface="Franklin Gothic Book"/>
              </a:rPr>
              <a:t>ld</a:t>
            </a:r>
            <a:r>
              <a:rPr sz="794" dirty="0">
                <a:latin typeface="Franklin Gothic Book"/>
                <a:cs typeface="Franklin Gothic Book"/>
              </a:rPr>
              <a:t>- </a:t>
            </a:r>
            <a:r>
              <a:rPr sz="794" spc="-9" dirty="0">
                <a:latin typeface="Franklin Gothic Book"/>
                <a:cs typeface="Franklin Gothic Book"/>
              </a:rPr>
              <a:t>e</a:t>
            </a:r>
            <a:r>
              <a:rPr sz="794" spc="-4" dirty="0">
                <a:latin typeface="Franklin Gothic Book"/>
                <a:cs typeface="Franklin Gothic Book"/>
              </a:rPr>
              <a:t>rs</a:t>
            </a:r>
            <a:r>
              <a:rPr sz="794" dirty="0">
                <a:latin typeface="Franklin Gothic Book"/>
                <a:cs typeface="Franklin Gothic Book"/>
              </a:rPr>
              <a:t>.</a:t>
            </a:r>
            <a:endParaRPr sz="794">
              <a:latin typeface="Franklin Gothic Book"/>
              <a:cs typeface="Franklin Gothic Book"/>
            </a:endParaRPr>
          </a:p>
        </p:txBody>
      </p:sp>
      <p:sp>
        <p:nvSpPr>
          <p:cNvPr id="4" name="object 4"/>
          <p:cNvSpPr txBox="1"/>
          <p:nvPr/>
        </p:nvSpPr>
        <p:spPr>
          <a:xfrm>
            <a:off x="688041" y="594917"/>
            <a:ext cx="2043953" cy="461665"/>
          </a:xfrm>
          <a:prstGeom prst="rect">
            <a:avLst/>
          </a:prstGeom>
        </p:spPr>
        <p:txBody>
          <a:bodyPr vert="horz" wrap="square" lIns="0" tIns="0" rIns="0" bIns="0" rtlCol="0">
            <a:spAutoFit/>
          </a:bodyPr>
          <a:lstStyle/>
          <a:p>
            <a:pPr marL="11206" marR="4483">
              <a:lnSpc>
                <a:spcPts val="1799"/>
              </a:lnSpc>
            </a:pPr>
            <a:r>
              <a:rPr sz="1588" spc="-62" dirty="0">
                <a:latin typeface="Franklin Gothic Heavy"/>
                <a:cs typeface="Franklin Gothic Heavy"/>
              </a:rPr>
              <a:t>W</a:t>
            </a:r>
            <a:r>
              <a:rPr sz="1588" spc="-4" dirty="0">
                <a:latin typeface="Franklin Gothic Heavy"/>
                <a:cs typeface="Franklin Gothic Heavy"/>
              </a:rPr>
              <a:t>el</a:t>
            </a:r>
            <a:r>
              <a:rPr sz="1588" spc="-9" dirty="0">
                <a:latin typeface="Franklin Gothic Heavy"/>
                <a:cs typeface="Franklin Gothic Heavy"/>
              </a:rPr>
              <a:t>c</a:t>
            </a:r>
            <a:r>
              <a:rPr sz="1588" spc="-4" dirty="0">
                <a:latin typeface="Franklin Gothic Heavy"/>
                <a:cs typeface="Franklin Gothic Heavy"/>
              </a:rPr>
              <a:t>om</a:t>
            </a:r>
            <a:r>
              <a:rPr sz="1588" dirty="0">
                <a:latin typeface="Franklin Gothic Heavy"/>
                <a:cs typeface="Franklin Gothic Heavy"/>
              </a:rPr>
              <a:t>e</a:t>
            </a:r>
            <a:r>
              <a:rPr sz="1588" spc="4" dirty="0">
                <a:latin typeface="Franklin Gothic Heavy"/>
                <a:cs typeface="Franklin Gothic Heavy"/>
              </a:rPr>
              <a:t> </a:t>
            </a:r>
            <a:r>
              <a:rPr sz="1588" spc="-62" dirty="0">
                <a:latin typeface="Franklin Gothic Heavy"/>
                <a:cs typeface="Franklin Gothic Heavy"/>
              </a:rPr>
              <a:t>T</a:t>
            </a:r>
            <a:r>
              <a:rPr sz="1588" dirty="0">
                <a:latin typeface="Franklin Gothic Heavy"/>
                <a:cs typeface="Franklin Gothic Heavy"/>
              </a:rPr>
              <a:t>o Nu</a:t>
            </a:r>
            <a:r>
              <a:rPr sz="1588" spc="-9" dirty="0">
                <a:latin typeface="Franklin Gothic Heavy"/>
                <a:cs typeface="Franklin Gothic Heavy"/>
              </a:rPr>
              <a:t>t</a:t>
            </a:r>
            <a:r>
              <a:rPr sz="1588" spc="-4" dirty="0">
                <a:latin typeface="Franklin Gothic Heavy"/>
                <a:cs typeface="Franklin Gothic Heavy"/>
              </a:rPr>
              <a:t>r</a:t>
            </a:r>
            <a:r>
              <a:rPr sz="1588" dirty="0">
                <a:latin typeface="Franklin Gothic Heavy"/>
                <a:cs typeface="Franklin Gothic Heavy"/>
              </a:rPr>
              <a:t>i</a:t>
            </a:r>
            <a:r>
              <a:rPr sz="1588" spc="-9" dirty="0">
                <a:latin typeface="Franklin Gothic Heavy"/>
                <a:cs typeface="Franklin Gothic Heavy"/>
              </a:rPr>
              <a:t>t</a:t>
            </a:r>
            <a:r>
              <a:rPr sz="1588" dirty="0">
                <a:latin typeface="Franklin Gothic Heavy"/>
                <a:cs typeface="Franklin Gothic Heavy"/>
              </a:rPr>
              <a:t>i</a:t>
            </a:r>
            <a:r>
              <a:rPr sz="1588" spc="-4" dirty="0">
                <a:latin typeface="Franklin Gothic Heavy"/>
                <a:cs typeface="Franklin Gothic Heavy"/>
              </a:rPr>
              <a:t>on Se</a:t>
            </a:r>
            <a:r>
              <a:rPr sz="1588" spc="26" dirty="0">
                <a:latin typeface="Franklin Gothic Heavy"/>
                <a:cs typeface="Franklin Gothic Heavy"/>
              </a:rPr>
              <a:t>r</a:t>
            </a:r>
            <a:r>
              <a:rPr sz="1588" spc="-4" dirty="0">
                <a:latin typeface="Franklin Gothic Heavy"/>
                <a:cs typeface="Franklin Gothic Heavy"/>
              </a:rPr>
              <a:t>v</a:t>
            </a:r>
            <a:r>
              <a:rPr sz="1588" spc="4" dirty="0">
                <a:latin typeface="Franklin Gothic Heavy"/>
                <a:cs typeface="Franklin Gothic Heavy"/>
              </a:rPr>
              <a:t>i</a:t>
            </a:r>
            <a:r>
              <a:rPr sz="1588" spc="-18" dirty="0">
                <a:latin typeface="Franklin Gothic Heavy"/>
                <a:cs typeface="Franklin Gothic Heavy"/>
              </a:rPr>
              <a:t>c</a:t>
            </a:r>
            <a:r>
              <a:rPr sz="1588" spc="-4" dirty="0">
                <a:latin typeface="Franklin Gothic Heavy"/>
                <a:cs typeface="Franklin Gothic Heavy"/>
              </a:rPr>
              <a:t>es</a:t>
            </a:r>
            <a:endParaRPr sz="1588">
              <a:latin typeface="Franklin Gothic Heavy"/>
              <a:cs typeface="Franklin Gothic Heavy"/>
            </a:endParaRPr>
          </a:p>
        </p:txBody>
      </p:sp>
      <p:sp>
        <p:nvSpPr>
          <p:cNvPr id="5" name="object 5"/>
          <p:cNvSpPr/>
          <p:nvPr/>
        </p:nvSpPr>
        <p:spPr>
          <a:xfrm>
            <a:off x="876747" y="455967"/>
            <a:ext cx="7810500" cy="524435"/>
          </a:xfrm>
          <a:custGeom>
            <a:avLst/>
            <a:gdLst/>
            <a:ahLst/>
            <a:cxnLst/>
            <a:rect l="l" t="t" r="r" b="b"/>
            <a:pathLst>
              <a:path w="8851900" h="594360">
                <a:moveTo>
                  <a:pt x="8851392" y="0"/>
                </a:moveTo>
                <a:lnTo>
                  <a:pt x="0" y="0"/>
                </a:lnTo>
                <a:lnTo>
                  <a:pt x="8851392" y="594359"/>
                </a:lnTo>
                <a:lnTo>
                  <a:pt x="8851392" y="0"/>
                </a:lnTo>
                <a:close/>
              </a:path>
            </a:pathLst>
          </a:custGeom>
          <a:solidFill>
            <a:srgbClr val="BF0000"/>
          </a:solidFill>
        </p:spPr>
        <p:txBody>
          <a:bodyPr wrap="square" lIns="0" tIns="0" rIns="0" bIns="0" rtlCol="0"/>
          <a:lstStyle/>
          <a:p>
            <a:endParaRPr sz="1588"/>
          </a:p>
        </p:txBody>
      </p:sp>
      <p:sp>
        <p:nvSpPr>
          <p:cNvPr id="6" name="object 6"/>
          <p:cNvSpPr/>
          <p:nvPr/>
        </p:nvSpPr>
        <p:spPr>
          <a:xfrm>
            <a:off x="876747" y="5902026"/>
            <a:ext cx="7810500" cy="605118"/>
          </a:xfrm>
          <a:custGeom>
            <a:avLst/>
            <a:gdLst/>
            <a:ahLst/>
            <a:cxnLst/>
            <a:rect l="l" t="t" r="r" b="b"/>
            <a:pathLst>
              <a:path w="8851900" h="685800">
                <a:moveTo>
                  <a:pt x="0" y="0"/>
                </a:moveTo>
                <a:lnTo>
                  <a:pt x="0" y="685799"/>
                </a:lnTo>
                <a:lnTo>
                  <a:pt x="8851392" y="685799"/>
                </a:lnTo>
                <a:lnTo>
                  <a:pt x="0" y="0"/>
                </a:lnTo>
                <a:close/>
              </a:path>
            </a:pathLst>
          </a:custGeom>
          <a:solidFill>
            <a:srgbClr val="BF0000"/>
          </a:solidFill>
        </p:spPr>
        <p:txBody>
          <a:bodyPr wrap="square" lIns="0" tIns="0" rIns="0" bIns="0" rtlCol="0"/>
          <a:lstStyle/>
          <a:p>
            <a:endParaRPr sz="1588"/>
          </a:p>
        </p:txBody>
      </p:sp>
      <p:sp>
        <p:nvSpPr>
          <p:cNvPr id="7" name="object 7"/>
          <p:cNvSpPr/>
          <p:nvPr/>
        </p:nvSpPr>
        <p:spPr>
          <a:xfrm>
            <a:off x="3438412" y="754492"/>
            <a:ext cx="2255184" cy="504265"/>
          </a:xfrm>
          <a:custGeom>
            <a:avLst/>
            <a:gdLst/>
            <a:ahLst/>
            <a:cxnLst/>
            <a:rect l="l" t="t" r="r" b="b"/>
            <a:pathLst>
              <a:path w="2555875" h="571500">
                <a:moveTo>
                  <a:pt x="0" y="0"/>
                </a:moveTo>
                <a:lnTo>
                  <a:pt x="2555620" y="0"/>
                </a:lnTo>
                <a:lnTo>
                  <a:pt x="2555620" y="571500"/>
                </a:lnTo>
                <a:lnTo>
                  <a:pt x="0" y="571500"/>
                </a:lnTo>
                <a:lnTo>
                  <a:pt x="0" y="0"/>
                </a:lnTo>
                <a:close/>
              </a:path>
            </a:pathLst>
          </a:custGeom>
          <a:solidFill>
            <a:srgbClr val="FFFFFF"/>
          </a:solidFill>
        </p:spPr>
        <p:txBody>
          <a:bodyPr wrap="square" lIns="0" tIns="0" rIns="0" bIns="0" rtlCol="0"/>
          <a:lstStyle/>
          <a:p>
            <a:endParaRPr sz="1588"/>
          </a:p>
        </p:txBody>
      </p:sp>
      <p:sp>
        <p:nvSpPr>
          <p:cNvPr id="8" name="object 8"/>
          <p:cNvSpPr txBox="1"/>
          <p:nvPr/>
        </p:nvSpPr>
        <p:spPr>
          <a:xfrm>
            <a:off x="3459480" y="779140"/>
            <a:ext cx="1902759" cy="244362"/>
          </a:xfrm>
          <a:prstGeom prst="rect">
            <a:avLst/>
          </a:prstGeom>
        </p:spPr>
        <p:txBody>
          <a:bodyPr vert="horz" wrap="square" lIns="0" tIns="0" rIns="0" bIns="0" rtlCol="0">
            <a:spAutoFit/>
          </a:bodyPr>
          <a:lstStyle/>
          <a:p>
            <a:pPr marL="11206"/>
            <a:r>
              <a:rPr sz="1588" spc="-13" dirty="0">
                <a:latin typeface="Franklin Gothic Heavy"/>
                <a:cs typeface="Franklin Gothic Heavy"/>
              </a:rPr>
              <a:t>Ou</a:t>
            </a:r>
            <a:r>
              <a:rPr sz="1588" spc="-9" dirty="0">
                <a:latin typeface="Franklin Gothic Heavy"/>
                <a:cs typeface="Franklin Gothic Heavy"/>
              </a:rPr>
              <a:t>t</a:t>
            </a:r>
            <a:r>
              <a:rPr sz="1588" spc="-4" dirty="0">
                <a:latin typeface="Franklin Gothic Heavy"/>
                <a:cs typeface="Franklin Gothic Heavy"/>
              </a:rPr>
              <a:t>p</a:t>
            </a:r>
            <a:r>
              <a:rPr sz="1588" dirty="0">
                <a:latin typeface="Franklin Gothic Heavy"/>
                <a:cs typeface="Franklin Gothic Heavy"/>
              </a:rPr>
              <a:t>a</a:t>
            </a:r>
            <a:r>
              <a:rPr sz="1588" spc="-9" dirty="0">
                <a:latin typeface="Franklin Gothic Heavy"/>
                <a:cs typeface="Franklin Gothic Heavy"/>
              </a:rPr>
              <a:t>ti</a:t>
            </a:r>
            <a:r>
              <a:rPr sz="1588" spc="-4" dirty="0">
                <a:latin typeface="Franklin Gothic Heavy"/>
                <a:cs typeface="Franklin Gothic Heavy"/>
              </a:rPr>
              <a:t>en</a:t>
            </a:r>
            <a:r>
              <a:rPr sz="1588" dirty="0">
                <a:latin typeface="Franklin Gothic Heavy"/>
                <a:cs typeface="Franklin Gothic Heavy"/>
              </a:rPr>
              <a:t>t</a:t>
            </a:r>
            <a:r>
              <a:rPr sz="1588" spc="4" dirty="0">
                <a:latin typeface="Franklin Gothic Heavy"/>
                <a:cs typeface="Franklin Gothic Heavy"/>
              </a:rPr>
              <a:t> </a:t>
            </a:r>
            <a:r>
              <a:rPr sz="1588" spc="-4" dirty="0">
                <a:latin typeface="Franklin Gothic Heavy"/>
                <a:cs typeface="Franklin Gothic Heavy"/>
              </a:rPr>
              <a:t>S</a:t>
            </a:r>
            <a:r>
              <a:rPr sz="1588" spc="-13" dirty="0">
                <a:latin typeface="Franklin Gothic Heavy"/>
                <a:cs typeface="Franklin Gothic Heavy"/>
              </a:rPr>
              <a:t>e</a:t>
            </a:r>
            <a:r>
              <a:rPr sz="1588" spc="26" dirty="0">
                <a:latin typeface="Franklin Gothic Heavy"/>
                <a:cs typeface="Franklin Gothic Heavy"/>
              </a:rPr>
              <a:t>r</a:t>
            </a:r>
            <a:r>
              <a:rPr sz="1588" spc="-4" dirty="0">
                <a:latin typeface="Franklin Gothic Heavy"/>
                <a:cs typeface="Franklin Gothic Heavy"/>
              </a:rPr>
              <a:t>v</a:t>
            </a:r>
            <a:r>
              <a:rPr sz="1588" spc="4" dirty="0">
                <a:latin typeface="Franklin Gothic Heavy"/>
                <a:cs typeface="Franklin Gothic Heavy"/>
              </a:rPr>
              <a:t>i</a:t>
            </a:r>
            <a:r>
              <a:rPr sz="1588" spc="-18" dirty="0">
                <a:latin typeface="Franklin Gothic Heavy"/>
                <a:cs typeface="Franklin Gothic Heavy"/>
              </a:rPr>
              <a:t>c</a:t>
            </a:r>
            <a:r>
              <a:rPr sz="1588" spc="-4" dirty="0">
                <a:latin typeface="Franklin Gothic Heavy"/>
                <a:cs typeface="Franklin Gothic Heavy"/>
              </a:rPr>
              <a:t>es</a:t>
            </a:r>
            <a:endParaRPr sz="1588">
              <a:latin typeface="Franklin Gothic Heavy"/>
              <a:cs typeface="Franklin Gothic Heavy"/>
            </a:endParaRPr>
          </a:p>
        </p:txBody>
      </p:sp>
      <p:sp>
        <p:nvSpPr>
          <p:cNvPr id="9" name="object 9"/>
          <p:cNvSpPr txBox="1"/>
          <p:nvPr/>
        </p:nvSpPr>
        <p:spPr>
          <a:xfrm>
            <a:off x="6247055" y="1079571"/>
            <a:ext cx="2328582" cy="884858"/>
          </a:xfrm>
          <a:prstGeom prst="rect">
            <a:avLst/>
          </a:prstGeom>
        </p:spPr>
        <p:txBody>
          <a:bodyPr vert="horz" wrap="square" lIns="0" tIns="0" rIns="0" bIns="0" rtlCol="0">
            <a:spAutoFit/>
          </a:bodyPr>
          <a:lstStyle/>
          <a:p>
            <a:pPr marL="11206" marR="40343">
              <a:lnSpc>
                <a:spcPts val="1209"/>
              </a:lnSpc>
            </a:pPr>
            <a:r>
              <a:rPr sz="1059" b="1" i="1" spc="-13" dirty="0">
                <a:solidFill>
                  <a:srgbClr val="00AF4F"/>
                </a:solidFill>
                <a:latin typeface="Franklin Gothic Book"/>
                <a:cs typeface="Franklin Gothic Book"/>
              </a:rPr>
              <a:t>B</a:t>
            </a:r>
            <a:r>
              <a:rPr sz="1059" b="1" i="1" spc="-4" dirty="0">
                <a:solidFill>
                  <a:srgbClr val="00AF4F"/>
                </a:solidFill>
                <a:latin typeface="Franklin Gothic Book"/>
                <a:cs typeface="Franklin Gothic Book"/>
              </a:rPr>
              <a:t>ariatric </a:t>
            </a:r>
            <a:r>
              <a:rPr sz="1059" b="1" i="1" spc="-18" dirty="0">
                <a:solidFill>
                  <a:srgbClr val="00AF4F"/>
                </a:solidFill>
                <a:latin typeface="Franklin Gothic Book"/>
                <a:cs typeface="Franklin Gothic Book"/>
              </a:rPr>
              <a:t>N</a:t>
            </a:r>
            <a:r>
              <a:rPr sz="1059" b="1" i="1" spc="-13" dirty="0">
                <a:solidFill>
                  <a:srgbClr val="00AF4F"/>
                </a:solidFill>
                <a:latin typeface="Franklin Gothic Book"/>
                <a:cs typeface="Franklin Gothic Book"/>
              </a:rPr>
              <a:t>u</a:t>
            </a:r>
            <a:r>
              <a:rPr sz="1059" b="1" i="1" spc="-4" dirty="0">
                <a:solidFill>
                  <a:srgbClr val="00AF4F"/>
                </a:solidFill>
                <a:latin typeface="Franklin Gothic Book"/>
                <a:cs typeface="Franklin Gothic Book"/>
              </a:rPr>
              <a:t>trit</a:t>
            </a:r>
            <a:r>
              <a:rPr sz="1059" b="1" i="1" spc="-9" dirty="0">
                <a:solidFill>
                  <a:srgbClr val="00AF4F"/>
                </a:solidFill>
                <a:latin typeface="Franklin Gothic Book"/>
                <a:cs typeface="Franklin Gothic Book"/>
              </a:rPr>
              <a:t>ion</a:t>
            </a:r>
            <a:r>
              <a:rPr sz="1059" b="1" i="1" dirty="0">
                <a:solidFill>
                  <a:srgbClr val="00AF4F"/>
                </a:solidFill>
                <a:latin typeface="Franklin Gothic Book"/>
                <a:cs typeface="Franklin Gothic Book"/>
              </a:rPr>
              <a:t> </a:t>
            </a:r>
            <a:r>
              <a:rPr sz="1059" b="1" i="1" spc="-4" dirty="0">
                <a:solidFill>
                  <a:srgbClr val="00AF4F"/>
                </a:solidFill>
                <a:latin typeface="Franklin Gothic Book"/>
                <a:cs typeface="Franklin Gothic Book"/>
              </a:rPr>
              <a:t>C</a:t>
            </a:r>
            <a:r>
              <a:rPr sz="1059" b="1" i="1" spc="-9" dirty="0">
                <a:solidFill>
                  <a:srgbClr val="00AF4F"/>
                </a:solidFill>
                <a:latin typeface="Franklin Gothic Book"/>
                <a:cs typeface="Franklin Gothic Book"/>
              </a:rPr>
              <a:t>l</a:t>
            </a:r>
            <a:r>
              <a:rPr sz="1059" b="1" i="1" spc="-4" dirty="0">
                <a:solidFill>
                  <a:srgbClr val="00AF4F"/>
                </a:solidFill>
                <a:latin typeface="Franklin Gothic Book"/>
                <a:cs typeface="Franklin Gothic Book"/>
              </a:rPr>
              <a:t>a</a:t>
            </a:r>
            <a:r>
              <a:rPr sz="1059" b="1" i="1" spc="-13" dirty="0">
                <a:solidFill>
                  <a:srgbClr val="00AF4F"/>
                </a:solidFill>
                <a:latin typeface="Franklin Gothic Book"/>
                <a:cs typeface="Franklin Gothic Book"/>
              </a:rPr>
              <a:t>s</a:t>
            </a:r>
            <a:r>
              <a:rPr sz="1059" b="1" i="1" spc="-22" dirty="0">
                <a:solidFill>
                  <a:srgbClr val="00AF4F"/>
                </a:solidFill>
                <a:latin typeface="Franklin Gothic Book"/>
                <a:cs typeface="Franklin Gothic Book"/>
              </a:rPr>
              <a:t>s</a:t>
            </a:r>
            <a:r>
              <a:rPr sz="1059" b="1" i="1" spc="-9" dirty="0">
                <a:solidFill>
                  <a:srgbClr val="00AF4F"/>
                </a:solidFill>
                <a:latin typeface="Franklin Gothic Book"/>
                <a:cs typeface="Franklin Gothic Book"/>
              </a:rPr>
              <a:t>(</a:t>
            </a:r>
            <a:r>
              <a:rPr sz="1059" b="1" i="1" dirty="0">
                <a:solidFill>
                  <a:srgbClr val="00AF4F"/>
                </a:solidFill>
                <a:latin typeface="Franklin Gothic Book"/>
                <a:cs typeface="Franklin Gothic Book"/>
              </a:rPr>
              <a:t>P</a:t>
            </a:r>
            <a:r>
              <a:rPr sz="1059" b="1" i="1" spc="-18" dirty="0">
                <a:solidFill>
                  <a:srgbClr val="00AF4F"/>
                </a:solidFill>
                <a:latin typeface="Franklin Gothic Book"/>
                <a:cs typeface="Franklin Gothic Book"/>
              </a:rPr>
              <a:t>hy</a:t>
            </a:r>
            <a:r>
              <a:rPr sz="1059" b="1" i="1" spc="-13" dirty="0">
                <a:solidFill>
                  <a:srgbClr val="00AF4F"/>
                </a:solidFill>
                <a:latin typeface="Franklin Gothic Book"/>
                <a:cs typeface="Franklin Gothic Book"/>
              </a:rPr>
              <a:t>s</a:t>
            </a:r>
            <a:r>
              <a:rPr sz="1059" b="1" i="1" dirty="0">
                <a:solidFill>
                  <a:srgbClr val="00AF4F"/>
                </a:solidFill>
                <a:latin typeface="Franklin Gothic Book"/>
                <a:cs typeface="Franklin Gothic Book"/>
              </a:rPr>
              <a:t>i</a:t>
            </a:r>
            <a:r>
              <a:rPr sz="1059" b="1" i="1" spc="-9" dirty="0">
                <a:solidFill>
                  <a:srgbClr val="00AF4F"/>
                </a:solidFill>
                <a:latin typeface="Franklin Gothic Book"/>
                <a:cs typeface="Franklin Gothic Book"/>
              </a:rPr>
              <a:t>ci</a:t>
            </a:r>
            <a:r>
              <a:rPr sz="1059" b="1" i="1" spc="-4" dirty="0">
                <a:solidFill>
                  <a:srgbClr val="00AF4F"/>
                </a:solidFill>
                <a:latin typeface="Franklin Gothic Book"/>
                <a:cs typeface="Franklin Gothic Book"/>
              </a:rPr>
              <a:t>a</a:t>
            </a:r>
            <a:r>
              <a:rPr sz="1059" b="1" i="1" spc="-9" dirty="0">
                <a:solidFill>
                  <a:srgbClr val="00AF4F"/>
                </a:solidFill>
                <a:latin typeface="Franklin Gothic Book"/>
                <a:cs typeface="Franklin Gothic Book"/>
              </a:rPr>
              <a:t>n</a:t>
            </a:r>
            <a:r>
              <a:rPr sz="1059" b="1" i="1" dirty="0">
                <a:solidFill>
                  <a:srgbClr val="00AF4F"/>
                </a:solidFill>
                <a:latin typeface="Franklin Gothic Book"/>
                <a:cs typeface="Franklin Gothic Book"/>
              </a:rPr>
              <a:t> </a:t>
            </a:r>
            <a:r>
              <a:rPr sz="1059" b="1" i="1" spc="-4" dirty="0">
                <a:solidFill>
                  <a:srgbClr val="00AF4F"/>
                </a:solidFill>
                <a:latin typeface="Franklin Gothic Book"/>
                <a:cs typeface="Franklin Gothic Book"/>
              </a:rPr>
              <a:t>refer</a:t>
            </a:r>
            <a:r>
              <a:rPr sz="1059" b="1" i="1" dirty="0">
                <a:solidFill>
                  <a:srgbClr val="00AF4F"/>
                </a:solidFill>
                <a:latin typeface="Franklin Gothic Book"/>
                <a:cs typeface="Franklin Gothic Book"/>
              </a:rPr>
              <a:t>- </a:t>
            </a:r>
            <a:r>
              <a:rPr sz="1059" b="1" i="1" spc="-4" dirty="0">
                <a:solidFill>
                  <a:srgbClr val="00AF4F"/>
                </a:solidFill>
                <a:latin typeface="Franklin Gothic Book"/>
                <a:cs typeface="Franklin Gothic Book"/>
              </a:rPr>
              <a:t>ral</a:t>
            </a:r>
            <a:r>
              <a:rPr sz="1059" b="1" i="1" dirty="0">
                <a:solidFill>
                  <a:srgbClr val="00AF4F"/>
                </a:solidFill>
                <a:latin typeface="Franklin Gothic Book"/>
                <a:cs typeface="Franklin Gothic Book"/>
              </a:rPr>
              <a:t> </a:t>
            </a:r>
            <a:r>
              <a:rPr sz="1059" b="1" i="1" spc="-9" dirty="0">
                <a:solidFill>
                  <a:srgbClr val="00AF4F"/>
                </a:solidFill>
                <a:latin typeface="Franklin Gothic Book"/>
                <a:cs typeface="Franklin Gothic Book"/>
              </a:rPr>
              <a:t>re</a:t>
            </a:r>
            <a:r>
              <a:rPr sz="1059" b="1" i="1" spc="-13" dirty="0">
                <a:solidFill>
                  <a:srgbClr val="00AF4F"/>
                </a:solidFill>
                <a:latin typeface="Franklin Gothic Book"/>
                <a:cs typeface="Franklin Gothic Book"/>
              </a:rPr>
              <a:t>qui</a:t>
            </a:r>
            <a:r>
              <a:rPr sz="1059" b="1" i="1" spc="-9" dirty="0">
                <a:solidFill>
                  <a:srgbClr val="00AF4F"/>
                </a:solidFill>
                <a:latin typeface="Franklin Gothic Book"/>
                <a:cs typeface="Franklin Gothic Book"/>
              </a:rPr>
              <a:t>red</a:t>
            </a:r>
            <a:endParaRPr sz="1059">
              <a:latin typeface="Franklin Gothic Book"/>
              <a:cs typeface="Franklin Gothic Book"/>
            </a:endParaRPr>
          </a:p>
          <a:p>
            <a:pPr marL="11206" marR="4483">
              <a:lnSpc>
                <a:spcPts val="899"/>
              </a:lnSpc>
              <a:spcBef>
                <a:spcPts val="22"/>
              </a:spcBef>
            </a:pPr>
            <a:r>
              <a:rPr sz="794" dirty="0">
                <a:latin typeface="Franklin Gothic Book"/>
                <a:cs typeface="Franklin Gothic Book"/>
              </a:rPr>
              <a:t>:</a:t>
            </a:r>
            <a:r>
              <a:rPr sz="794" spc="4" dirty="0">
                <a:latin typeface="Franklin Gothic Book"/>
                <a:cs typeface="Franklin Gothic Book"/>
              </a:rPr>
              <a:t> </a:t>
            </a:r>
            <a:r>
              <a:rPr sz="794" spc="-4"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is</a:t>
            </a:r>
            <a:r>
              <a:rPr sz="794" spc="4" dirty="0">
                <a:latin typeface="Franklin Gothic Book"/>
                <a:cs typeface="Franklin Gothic Book"/>
              </a:rPr>
              <a:t> </a:t>
            </a:r>
            <a:r>
              <a:rPr sz="794" spc="-4" dirty="0">
                <a:latin typeface="Franklin Gothic Book"/>
                <a:cs typeface="Franklin Gothic Book"/>
              </a:rPr>
              <a:t>c</a:t>
            </a:r>
            <a:r>
              <a:rPr sz="794" spc="-9" dirty="0">
                <a:latin typeface="Franklin Gothic Book"/>
                <a:cs typeface="Franklin Gothic Book"/>
              </a:rPr>
              <a:t>l</a:t>
            </a:r>
            <a:r>
              <a:rPr sz="794" spc="-4" dirty="0">
                <a:latin typeface="Franklin Gothic Book"/>
                <a:cs typeface="Franklin Gothic Book"/>
              </a:rPr>
              <a:t>ass</a:t>
            </a:r>
            <a:r>
              <a:rPr sz="794" spc="-9" dirty="0">
                <a:latin typeface="Franklin Gothic Book"/>
                <a:cs typeface="Franklin Gothic Book"/>
              </a:rPr>
              <a:t> </a:t>
            </a:r>
            <a:r>
              <a:rPr sz="794" spc="-4" dirty="0">
                <a:latin typeface="Franklin Gothic Book"/>
                <a:cs typeface="Franklin Gothic Book"/>
              </a:rPr>
              <a:t>is</a:t>
            </a:r>
            <a:r>
              <a:rPr sz="794" spc="4" dirty="0">
                <a:latin typeface="Franklin Gothic Book"/>
                <a:cs typeface="Franklin Gothic Book"/>
              </a:rPr>
              <a:t> </a:t>
            </a:r>
            <a:r>
              <a:rPr sz="794" spc="-9" dirty="0">
                <a:latin typeface="Franklin Gothic Book"/>
                <a:cs typeface="Franklin Gothic Book"/>
              </a:rPr>
              <a:t>de</a:t>
            </a:r>
            <a:r>
              <a:rPr sz="794" spc="-4" dirty="0">
                <a:latin typeface="Franklin Gothic Book"/>
                <a:cs typeface="Franklin Gothic Book"/>
              </a:rPr>
              <a:t>si</a:t>
            </a:r>
            <a:r>
              <a:rPr sz="794" dirty="0">
                <a:latin typeface="Franklin Gothic Book"/>
                <a:cs typeface="Franklin Gothic Book"/>
              </a:rPr>
              <a:t>g</a:t>
            </a:r>
            <a:r>
              <a:rPr sz="794" spc="-4" dirty="0">
                <a:latin typeface="Franklin Gothic Book"/>
                <a:cs typeface="Franklin Gothic Book"/>
              </a:rPr>
              <a:t>n</a:t>
            </a:r>
            <a:r>
              <a:rPr sz="794" spc="-9" dirty="0">
                <a:latin typeface="Franklin Gothic Book"/>
                <a:cs typeface="Franklin Gothic Book"/>
              </a:rPr>
              <a:t>e</a:t>
            </a:r>
            <a:r>
              <a:rPr sz="794" spc="-4" dirty="0">
                <a:latin typeface="Franklin Gothic Book"/>
                <a:cs typeface="Franklin Gothic Book"/>
              </a:rPr>
              <a:t>d </a:t>
            </a:r>
            <a:r>
              <a:rPr sz="794" spc="-13"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o</a:t>
            </a:r>
            <a:r>
              <a:rPr sz="794" spc="-13" dirty="0">
                <a:latin typeface="Franklin Gothic Book"/>
                <a:cs typeface="Franklin Gothic Book"/>
              </a:rPr>
              <a:t>s</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p</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a:t>
            </a:r>
            <a:r>
              <a:rPr sz="794" spc="-9" dirty="0">
                <a:latin typeface="Franklin Gothic Book"/>
                <a:cs typeface="Franklin Gothic Book"/>
              </a:rPr>
              <a:t>e</a:t>
            </a:r>
            <a:r>
              <a:rPr sz="794" spc="-4" dirty="0">
                <a:latin typeface="Franklin Gothic Book"/>
                <a:cs typeface="Franklin Gothic Book"/>
              </a:rPr>
              <a:t>n</a:t>
            </a:r>
            <a:r>
              <a:rPr sz="794" spc="-9" dirty="0">
                <a:latin typeface="Franklin Gothic Book"/>
                <a:cs typeface="Franklin Gothic Book"/>
              </a:rPr>
              <a:t>t</a:t>
            </a:r>
            <a:r>
              <a:rPr sz="794" spc="-4" dirty="0">
                <a:latin typeface="Franklin Gothic Book"/>
                <a:cs typeface="Franklin Gothic Book"/>
              </a:rPr>
              <a:t>s</a:t>
            </a:r>
            <a:r>
              <a:rPr sz="794" spc="4" dirty="0">
                <a:latin typeface="Franklin Gothic Book"/>
                <a:cs typeface="Franklin Gothic Book"/>
              </a:rPr>
              <a:t> </a:t>
            </a:r>
            <a:r>
              <a:rPr sz="794" spc="-4" dirty="0">
                <a:latin typeface="Franklin Gothic Book"/>
                <a:cs typeface="Franklin Gothic Book"/>
              </a:rPr>
              <a:t>s</a:t>
            </a:r>
            <a:r>
              <a:rPr sz="794" spc="-9" dirty="0">
                <a:latin typeface="Franklin Gothic Book"/>
                <a:cs typeface="Franklin Gothic Book"/>
              </a:rPr>
              <a:t>ee</a:t>
            </a:r>
            <a:r>
              <a:rPr sz="794" dirty="0">
                <a:latin typeface="Franklin Gothic Book"/>
                <a:cs typeface="Franklin Gothic Book"/>
              </a:rPr>
              <a:t>k</a:t>
            </a:r>
            <a:r>
              <a:rPr sz="794" spc="-13" dirty="0">
                <a:latin typeface="Franklin Gothic Book"/>
                <a:cs typeface="Franklin Gothic Book"/>
              </a:rPr>
              <a:t>i</a:t>
            </a:r>
            <a:r>
              <a:rPr sz="794" spc="-4" dirty="0">
                <a:latin typeface="Franklin Gothic Book"/>
                <a:cs typeface="Franklin Gothic Book"/>
              </a:rPr>
              <a:t>n</a:t>
            </a:r>
            <a:r>
              <a:rPr sz="794" dirty="0">
                <a:latin typeface="Franklin Gothic Book"/>
                <a:cs typeface="Franklin Gothic Book"/>
              </a:rPr>
              <a:t>g g</a:t>
            </a:r>
            <a:r>
              <a:rPr sz="794" spc="-13" dirty="0">
                <a:latin typeface="Franklin Gothic Book"/>
                <a:cs typeface="Franklin Gothic Book"/>
              </a:rPr>
              <a:t>a</a:t>
            </a:r>
            <a:r>
              <a:rPr sz="794" spc="-4" dirty="0">
                <a:latin typeface="Franklin Gothic Book"/>
                <a:cs typeface="Franklin Gothic Book"/>
              </a:rPr>
              <a:t>s</a:t>
            </a:r>
            <a:r>
              <a:rPr sz="79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ric</a:t>
            </a:r>
            <a:r>
              <a:rPr sz="794" dirty="0">
                <a:latin typeface="Franklin Gothic Book"/>
                <a:cs typeface="Franklin Gothic Book"/>
              </a:rPr>
              <a:t> </a:t>
            </a:r>
            <a:r>
              <a:rPr sz="794" spc="-4" dirty="0">
                <a:latin typeface="Franklin Gothic Book"/>
                <a:cs typeface="Franklin Gothic Book"/>
              </a:rPr>
              <a:t>by</a:t>
            </a:r>
            <a:r>
              <a:rPr sz="794" spc="-9" dirty="0">
                <a:latin typeface="Franklin Gothic Book"/>
                <a:cs typeface="Franklin Gothic Book"/>
              </a:rPr>
              <a:t>p</a:t>
            </a:r>
            <a:r>
              <a:rPr sz="794" spc="-4" dirty="0">
                <a:latin typeface="Franklin Gothic Book"/>
                <a:cs typeface="Franklin Gothic Book"/>
              </a:rPr>
              <a:t>ass</a:t>
            </a:r>
            <a:r>
              <a:rPr sz="794" spc="4" dirty="0">
                <a:latin typeface="Franklin Gothic Book"/>
                <a:cs typeface="Franklin Gothic Book"/>
              </a:rPr>
              <a:t> </a:t>
            </a:r>
            <a:r>
              <a:rPr sz="794" spc="-4" dirty="0">
                <a:latin typeface="Franklin Gothic Book"/>
                <a:cs typeface="Franklin Gothic Book"/>
              </a:rPr>
              <a:t>s</a:t>
            </a:r>
            <a:r>
              <a:rPr sz="794" spc="-13" dirty="0">
                <a:latin typeface="Franklin Gothic Book"/>
                <a:cs typeface="Franklin Gothic Book"/>
              </a:rPr>
              <a:t>u</a:t>
            </a:r>
            <a:r>
              <a:rPr sz="794" spc="-4" dirty="0">
                <a:latin typeface="Franklin Gothic Book"/>
                <a:cs typeface="Franklin Gothic Book"/>
              </a:rPr>
              <a:t>r</a:t>
            </a:r>
            <a:r>
              <a:rPr sz="794" dirty="0">
                <a:latin typeface="Franklin Gothic Book"/>
                <a:cs typeface="Franklin Gothic Book"/>
              </a:rPr>
              <a:t>g</a:t>
            </a:r>
            <a:r>
              <a:rPr sz="794" spc="-9"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y</a:t>
            </a:r>
            <a:r>
              <a:rPr sz="794" spc="-13" dirty="0">
                <a:latin typeface="Franklin Gothic Book"/>
                <a:cs typeface="Franklin Gothic Book"/>
              </a:rPr>
              <a:t> </a:t>
            </a:r>
            <a:r>
              <a:rPr sz="794" spc="-4" dirty="0">
                <a:latin typeface="Franklin Gothic Book"/>
                <a:cs typeface="Franklin Gothic Book"/>
              </a:rPr>
              <a:t>and </a:t>
            </a:r>
            <a:r>
              <a:rPr sz="794" dirty="0">
                <a:latin typeface="Franklin Gothic Book"/>
                <a:cs typeface="Franklin Gothic Book"/>
              </a:rPr>
              <a:t>w</a:t>
            </a:r>
            <a:r>
              <a:rPr sz="794" spc="4" dirty="0">
                <a:latin typeface="Franklin Gothic Book"/>
                <a:cs typeface="Franklin Gothic Book"/>
              </a:rPr>
              <a:t>h</a:t>
            </a:r>
            <a:r>
              <a:rPr sz="794" spc="-4" dirty="0">
                <a:latin typeface="Franklin Gothic Book"/>
                <a:cs typeface="Franklin Gothic Book"/>
              </a:rPr>
              <a:t>o</a:t>
            </a:r>
            <a:r>
              <a:rPr sz="794" spc="-9" dirty="0">
                <a:latin typeface="Franklin Gothic Book"/>
                <a:cs typeface="Franklin Gothic Book"/>
              </a:rPr>
              <a:t> h</a:t>
            </a:r>
            <a:r>
              <a:rPr sz="794" spc="-4" dirty="0">
                <a:latin typeface="Franklin Gothic Book"/>
                <a:cs typeface="Franklin Gothic Book"/>
              </a:rPr>
              <a:t>a</a:t>
            </a:r>
            <a:r>
              <a:rPr sz="794" spc="-9" dirty="0">
                <a:latin typeface="Franklin Gothic Book"/>
                <a:cs typeface="Franklin Gothic Book"/>
              </a:rPr>
              <a:t>v</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b</a:t>
            </a:r>
            <a:r>
              <a:rPr sz="794" spc="-9" dirty="0">
                <a:latin typeface="Franklin Gothic Book"/>
                <a:cs typeface="Franklin Gothic Book"/>
              </a:rPr>
              <a:t>ee</a:t>
            </a:r>
            <a:r>
              <a:rPr sz="794" spc="-4" dirty="0">
                <a:latin typeface="Franklin Gothic Book"/>
                <a:cs typeface="Franklin Gothic Book"/>
              </a:rPr>
              <a:t>n</a:t>
            </a:r>
            <a:r>
              <a:rPr sz="794" spc="4" dirty="0">
                <a:latin typeface="Franklin Gothic Book"/>
                <a:cs typeface="Franklin Gothic Book"/>
              </a:rPr>
              <a:t> </a:t>
            </a:r>
            <a:r>
              <a:rPr sz="794" spc="-4" dirty="0">
                <a:latin typeface="Franklin Gothic Book"/>
                <a:cs typeface="Franklin Gothic Book"/>
              </a:rPr>
              <a:t>r</a:t>
            </a:r>
            <a:r>
              <a:rPr sz="794" spc="-9" dirty="0">
                <a:latin typeface="Franklin Gothic Book"/>
                <a:cs typeface="Franklin Gothic Book"/>
              </a:rPr>
              <a:t>e</a:t>
            </a:r>
            <a:r>
              <a:rPr sz="794" spc="-13" dirty="0">
                <a:latin typeface="Franklin Gothic Book"/>
                <a:cs typeface="Franklin Gothic Book"/>
              </a:rPr>
              <a:t>f</a:t>
            </a:r>
            <a:r>
              <a:rPr sz="794" spc="-9" dirty="0">
                <a:latin typeface="Franklin Gothic Book"/>
                <a:cs typeface="Franklin Gothic Book"/>
              </a:rPr>
              <a:t>e</a:t>
            </a:r>
            <a:r>
              <a:rPr sz="794" spc="-4" dirty="0">
                <a:latin typeface="Franklin Gothic Book"/>
                <a:cs typeface="Franklin Gothic Book"/>
              </a:rPr>
              <a:t>rr</a:t>
            </a:r>
            <a:r>
              <a:rPr sz="794" spc="-9" dirty="0">
                <a:latin typeface="Franklin Gothic Book"/>
                <a:cs typeface="Franklin Gothic Book"/>
              </a:rPr>
              <a:t>e</a:t>
            </a:r>
            <a:r>
              <a:rPr sz="794" spc="-4" dirty="0">
                <a:latin typeface="Franklin Gothic Book"/>
                <a:cs typeface="Franklin Gothic Book"/>
              </a:rPr>
              <a:t>d b</a:t>
            </a:r>
            <a:r>
              <a:rPr sz="794" dirty="0">
                <a:latin typeface="Franklin Gothic Book"/>
                <a:cs typeface="Franklin Gothic Book"/>
              </a:rPr>
              <a:t>y </a:t>
            </a:r>
            <a:r>
              <a:rPr sz="794" spc="-4" dirty="0">
                <a:latin typeface="Franklin Gothic Book"/>
                <a:cs typeface="Franklin Gothic Book"/>
              </a:rPr>
              <a:t>a p</a:t>
            </a:r>
            <a:r>
              <a:rPr sz="794" spc="4" dirty="0">
                <a:latin typeface="Franklin Gothic Book"/>
                <a:cs typeface="Franklin Gothic Book"/>
              </a:rPr>
              <a:t>h</a:t>
            </a:r>
            <a:r>
              <a:rPr sz="794" spc="-4" dirty="0">
                <a:latin typeface="Franklin Gothic Book"/>
                <a:cs typeface="Franklin Gothic Book"/>
              </a:rPr>
              <a:t>ysi</a:t>
            </a:r>
            <a:r>
              <a:rPr sz="794" dirty="0">
                <a:latin typeface="Franklin Gothic Book"/>
                <a:cs typeface="Franklin Gothic Book"/>
              </a:rPr>
              <a:t>c</a:t>
            </a:r>
            <a:r>
              <a:rPr sz="794" spc="-4" dirty="0">
                <a:latin typeface="Franklin Gothic Book"/>
                <a:cs typeface="Franklin Gothic Book"/>
              </a:rPr>
              <a:t>ian</a:t>
            </a:r>
            <a:r>
              <a:rPr sz="794" spc="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13" dirty="0">
                <a:latin typeface="Franklin Gothic Book"/>
                <a:cs typeface="Franklin Gothic Book"/>
              </a:rPr>
              <a:t>n</a:t>
            </a:r>
            <a:r>
              <a:rPr sz="794" spc="-4" dirty="0">
                <a:latin typeface="Franklin Gothic Book"/>
                <a:cs typeface="Franklin Gothic Book"/>
              </a:rPr>
              <a:t>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4" dirty="0">
                <a:latin typeface="Franklin Gothic Book"/>
                <a:cs typeface="Franklin Gothic Book"/>
              </a:rPr>
              <a:t>c</a:t>
            </a:r>
            <a:r>
              <a:rPr sz="794" spc="-18" dirty="0">
                <a:latin typeface="Franklin Gothic Book"/>
                <a:cs typeface="Franklin Gothic Book"/>
              </a:rPr>
              <a:t>o</a:t>
            </a:r>
            <a:r>
              <a:rPr sz="794" spc="-4" dirty="0">
                <a:latin typeface="Franklin Gothic Book"/>
                <a:cs typeface="Franklin Gothic Book"/>
              </a:rPr>
              <a:t>uns</a:t>
            </a:r>
            <a:r>
              <a:rPr sz="794" spc="-9" dirty="0">
                <a:latin typeface="Franklin Gothic Book"/>
                <a:cs typeface="Franklin Gothic Book"/>
              </a:rPr>
              <a:t>el</a:t>
            </a:r>
            <a:r>
              <a:rPr sz="794" spc="-4" dirty="0">
                <a:latin typeface="Franklin Gothic Book"/>
                <a:cs typeface="Franklin Gothic Book"/>
              </a:rPr>
              <a:t>i</a:t>
            </a:r>
            <a:r>
              <a:rPr sz="794" spc="-13" dirty="0">
                <a:latin typeface="Franklin Gothic Book"/>
                <a:cs typeface="Franklin Gothic Book"/>
              </a:rPr>
              <a:t>n</a:t>
            </a:r>
            <a:r>
              <a:rPr sz="794" dirty="0">
                <a:latin typeface="Franklin Gothic Book"/>
                <a:cs typeface="Franklin Gothic Book"/>
              </a:rPr>
              <a:t>g </a:t>
            </a:r>
            <a:r>
              <a:rPr sz="794" spc="-9" dirty="0">
                <a:latin typeface="Franklin Gothic Book"/>
                <a:cs typeface="Franklin Gothic Book"/>
              </a:rPr>
              <a:t>p</a:t>
            </a:r>
            <a:r>
              <a:rPr sz="794" spc="-4" dirty="0">
                <a:latin typeface="Franklin Gothic Book"/>
                <a:cs typeface="Franklin Gothic Book"/>
              </a:rPr>
              <a:t>rior</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o</a:t>
            </a:r>
            <a:r>
              <a:rPr sz="794" dirty="0">
                <a:latin typeface="Franklin Gothic Book"/>
                <a:cs typeface="Franklin Gothic Book"/>
              </a:rPr>
              <a:t> </a:t>
            </a:r>
            <a:r>
              <a:rPr sz="794" spc="-18"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s</a:t>
            </a:r>
            <a:r>
              <a:rPr sz="794" spc="-13" dirty="0">
                <a:latin typeface="Franklin Gothic Book"/>
                <a:cs typeface="Franklin Gothic Book"/>
              </a:rPr>
              <a:t>u</a:t>
            </a:r>
            <a:r>
              <a:rPr sz="794" spc="-4" dirty="0">
                <a:latin typeface="Franklin Gothic Book"/>
                <a:cs typeface="Franklin Gothic Book"/>
              </a:rPr>
              <a:t>r</a:t>
            </a:r>
            <a:r>
              <a:rPr sz="794" dirty="0">
                <a:latin typeface="Franklin Gothic Book"/>
                <a:cs typeface="Franklin Gothic Book"/>
              </a:rPr>
              <a:t>g</a:t>
            </a:r>
            <a:r>
              <a:rPr sz="794" spc="-9" dirty="0">
                <a:latin typeface="Franklin Gothic Book"/>
                <a:cs typeface="Franklin Gothic Book"/>
              </a:rPr>
              <a:t>e</a:t>
            </a:r>
            <a:r>
              <a:rPr sz="794" spc="-4" dirty="0">
                <a:latin typeface="Franklin Gothic Book"/>
                <a:cs typeface="Franklin Gothic Book"/>
              </a:rPr>
              <a:t>ry</a:t>
            </a:r>
            <a:r>
              <a:rPr sz="794" dirty="0">
                <a:latin typeface="Franklin Gothic Book"/>
                <a:cs typeface="Franklin Gothic Book"/>
              </a:rPr>
              <a:t>. </a:t>
            </a:r>
            <a:r>
              <a:rPr sz="794" spc="-4"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c</a:t>
            </a:r>
            <a:r>
              <a:rPr sz="794" spc="-9" dirty="0">
                <a:latin typeface="Franklin Gothic Book"/>
                <a:cs typeface="Franklin Gothic Book"/>
              </a:rPr>
              <a:t>l</a:t>
            </a:r>
            <a:r>
              <a:rPr sz="794" spc="-4" dirty="0">
                <a:latin typeface="Franklin Gothic Book"/>
                <a:cs typeface="Franklin Gothic Book"/>
              </a:rPr>
              <a:t>ass</a:t>
            </a:r>
            <a:r>
              <a:rPr sz="794" spc="4" dirty="0">
                <a:latin typeface="Franklin Gothic Book"/>
                <a:cs typeface="Franklin Gothic Book"/>
              </a:rPr>
              <a:t> </a:t>
            </a:r>
            <a:r>
              <a:rPr sz="794" spc="-4" dirty="0">
                <a:latin typeface="Franklin Gothic Book"/>
                <a:cs typeface="Franklin Gothic Book"/>
              </a:rPr>
              <a:t>cov</a:t>
            </a:r>
            <a:r>
              <a:rPr sz="794" spc="-18" dirty="0">
                <a:latin typeface="Franklin Gothic Book"/>
                <a:cs typeface="Franklin Gothic Book"/>
              </a:rPr>
              <a:t>e</a:t>
            </a:r>
            <a:r>
              <a:rPr sz="794" spc="-4" dirty="0">
                <a:latin typeface="Franklin Gothic Book"/>
                <a:cs typeface="Franklin Gothic Book"/>
              </a:rPr>
              <a:t>rs</a:t>
            </a:r>
            <a:r>
              <a:rPr sz="794" spc="4" dirty="0">
                <a:latin typeface="Franklin Gothic Book"/>
                <a:cs typeface="Franklin Gothic Book"/>
              </a:rPr>
              <a:t> </a:t>
            </a:r>
            <a:r>
              <a:rPr sz="794" spc="-9" dirty="0">
                <a:latin typeface="Franklin Gothic Book"/>
                <a:cs typeface="Franklin Gothic Book"/>
              </a:rPr>
              <a:t>po</a:t>
            </a:r>
            <a:r>
              <a:rPr sz="794" spc="-4" dirty="0">
                <a:latin typeface="Franklin Gothic Book"/>
                <a:cs typeface="Franklin Gothic Book"/>
              </a:rPr>
              <a:t>s</a:t>
            </a:r>
            <a:r>
              <a:rPr sz="794" spc="-9" dirty="0">
                <a:latin typeface="Franklin Gothic Book"/>
                <a:cs typeface="Franklin Gothic Book"/>
              </a:rPr>
              <a:t>t-</a:t>
            </a:r>
            <a:r>
              <a:rPr sz="794" spc="-4" dirty="0">
                <a:latin typeface="Franklin Gothic Book"/>
                <a:cs typeface="Franklin Gothic Book"/>
              </a:rPr>
              <a:t>op</a:t>
            </a:r>
            <a:r>
              <a:rPr sz="794" spc="-9" dirty="0">
                <a:latin typeface="Franklin Gothic Book"/>
                <a:cs typeface="Franklin Gothic Book"/>
              </a:rPr>
              <a:t>e</a:t>
            </a:r>
            <a:r>
              <a:rPr sz="794" spc="-4" dirty="0">
                <a:latin typeface="Franklin Gothic Book"/>
                <a:cs typeface="Franklin Gothic Book"/>
              </a:rPr>
              <a:t>ra</a:t>
            </a:r>
            <a:r>
              <a:rPr sz="794" spc="-9" dirty="0">
                <a:latin typeface="Franklin Gothic Book"/>
                <a:cs typeface="Franklin Gothic Book"/>
              </a:rPr>
              <a:t>t</a:t>
            </a:r>
            <a:r>
              <a:rPr sz="794" spc="-4" dirty="0">
                <a:latin typeface="Franklin Gothic Book"/>
                <a:cs typeface="Franklin Gothic Book"/>
              </a:rPr>
              <a:t>i</a:t>
            </a:r>
            <a:r>
              <a:rPr sz="794" dirty="0">
                <a:latin typeface="Franklin Gothic Book"/>
                <a:cs typeface="Franklin Gothic Book"/>
              </a:rPr>
              <a:t>v</a:t>
            </a:r>
            <a:r>
              <a:rPr sz="794" spc="-4" dirty="0">
                <a:latin typeface="Franklin Gothic Book"/>
                <a:cs typeface="Franklin Gothic Book"/>
              </a:rPr>
              <a:t>e</a:t>
            </a:r>
            <a:r>
              <a:rPr sz="794" spc="-9" dirty="0">
                <a:latin typeface="Franklin Gothic Book"/>
                <a:cs typeface="Franklin Gothic Book"/>
              </a:rPr>
              <a:t> </a:t>
            </a:r>
            <a:r>
              <a:rPr sz="794" spc="-4" dirty="0">
                <a:latin typeface="Franklin Gothic Book"/>
                <a:cs typeface="Franklin Gothic Book"/>
              </a:rPr>
              <a:t>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dirty="0">
                <a:latin typeface="Franklin Gothic Book"/>
                <a:cs typeface="Franklin Gothic Book"/>
              </a:rPr>
              <a:t>,</a:t>
            </a:r>
            <a:r>
              <a:rPr sz="794" spc="-9" dirty="0">
                <a:latin typeface="Franklin Gothic Book"/>
                <a:cs typeface="Franklin Gothic Book"/>
              </a:rPr>
              <a:t> </a:t>
            </a:r>
            <a:r>
              <a:rPr sz="794" spc="-4" dirty="0">
                <a:latin typeface="Franklin Gothic Book"/>
                <a:cs typeface="Franklin Gothic Book"/>
              </a:rPr>
              <a:t>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e</a:t>
            </a:r>
            <a:r>
              <a:rPr sz="794" spc="-4" dirty="0">
                <a:latin typeface="Franklin Gothic Book"/>
                <a:cs typeface="Franklin Gothic Book"/>
              </a:rPr>
              <a:t>nt n</a:t>
            </a:r>
            <a:r>
              <a:rPr sz="794" spc="-9" dirty="0">
                <a:latin typeface="Franklin Gothic Book"/>
                <a:cs typeface="Franklin Gothic Book"/>
              </a:rPr>
              <a:t>eed</a:t>
            </a:r>
            <a:r>
              <a:rPr sz="794" spc="-4" dirty="0">
                <a:latin typeface="Franklin Gothic Book"/>
                <a:cs typeface="Franklin Gothic Book"/>
              </a:rPr>
              <a:t>s</a:t>
            </a:r>
            <a:r>
              <a:rPr sz="794" dirty="0">
                <a:latin typeface="Franklin Gothic Book"/>
                <a:cs typeface="Franklin Gothic Book"/>
              </a:rPr>
              <a:t>,</a:t>
            </a:r>
            <a:r>
              <a:rPr sz="794" spc="4" dirty="0">
                <a:latin typeface="Franklin Gothic Book"/>
                <a:cs typeface="Franklin Gothic Book"/>
              </a:rPr>
              <a:t> </a:t>
            </a:r>
            <a:r>
              <a:rPr sz="794" spc="-4" dirty="0">
                <a:latin typeface="Franklin Gothic Book"/>
                <a:cs typeface="Franklin Gothic Book"/>
              </a:rPr>
              <a:t>and </a:t>
            </a:r>
            <a:r>
              <a:rPr sz="794" spc="-9" dirty="0">
                <a:latin typeface="Franklin Gothic Book"/>
                <a:cs typeface="Franklin Gothic Book"/>
              </a:rPr>
              <a:t>p</a:t>
            </a:r>
            <a:r>
              <a:rPr sz="794" spc="-4" dirty="0">
                <a:latin typeface="Franklin Gothic Book"/>
                <a:cs typeface="Franklin Gothic Book"/>
              </a:rPr>
              <a:t>r</a:t>
            </a:r>
            <a:r>
              <a:rPr sz="794" spc="-18" dirty="0">
                <a:latin typeface="Franklin Gothic Book"/>
                <a:cs typeface="Franklin Gothic Book"/>
              </a:rPr>
              <a:t>o</a:t>
            </a:r>
            <a:r>
              <a:rPr sz="794" dirty="0">
                <a:latin typeface="Franklin Gothic Book"/>
                <a:cs typeface="Franklin Gothic Book"/>
              </a:rPr>
              <a:t>g</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ssion of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d</a:t>
            </a:r>
            <a:r>
              <a:rPr sz="794" spc="-4" dirty="0">
                <a:latin typeface="Franklin Gothic Book"/>
                <a:cs typeface="Franklin Gothic Book"/>
              </a:rPr>
              <a:t>i</a:t>
            </a:r>
            <a:r>
              <a:rPr sz="794" spc="-9" dirty="0">
                <a:latin typeface="Franklin Gothic Book"/>
                <a:cs typeface="Franklin Gothic Book"/>
              </a:rPr>
              <a:t>e</a:t>
            </a:r>
            <a:r>
              <a:rPr sz="794" spc="-4" dirty="0">
                <a:latin typeface="Franklin Gothic Book"/>
                <a:cs typeface="Franklin Gothic Book"/>
              </a:rPr>
              <a:t>t</a:t>
            </a:r>
            <a:endParaRPr sz="794">
              <a:latin typeface="Franklin Gothic Book"/>
              <a:cs typeface="Franklin Gothic Book"/>
            </a:endParaRPr>
          </a:p>
        </p:txBody>
      </p:sp>
      <p:sp>
        <p:nvSpPr>
          <p:cNvPr id="10" name="object 10"/>
          <p:cNvSpPr txBox="1"/>
          <p:nvPr/>
        </p:nvSpPr>
        <p:spPr>
          <a:xfrm>
            <a:off x="6247055" y="2085412"/>
            <a:ext cx="2375087" cy="2157001"/>
          </a:xfrm>
          <a:prstGeom prst="rect">
            <a:avLst/>
          </a:prstGeom>
        </p:spPr>
        <p:txBody>
          <a:bodyPr vert="horz" wrap="square" lIns="0" tIns="0" rIns="0" bIns="0" rtlCol="0">
            <a:spAutoFit/>
          </a:bodyPr>
          <a:lstStyle/>
          <a:p>
            <a:pPr marL="11206">
              <a:lnSpc>
                <a:spcPts val="1262"/>
              </a:lnSpc>
            </a:pPr>
            <a:r>
              <a:rPr sz="1059" b="1" i="1" spc="-4" dirty="0">
                <a:solidFill>
                  <a:srgbClr val="00AF4F"/>
                </a:solidFill>
                <a:latin typeface="Franklin Gothic Book"/>
                <a:cs typeface="Franklin Gothic Book"/>
              </a:rPr>
              <a:t>I</a:t>
            </a:r>
            <a:r>
              <a:rPr sz="1059" b="1" i="1" spc="-18" dirty="0">
                <a:solidFill>
                  <a:srgbClr val="00AF4F"/>
                </a:solidFill>
                <a:latin typeface="Franklin Gothic Book"/>
                <a:cs typeface="Franklin Gothic Book"/>
              </a:rPr>
              <a:t>N</a:t>
            </a:r>
            <a:r>
              <a:rPr sz="1059" b="1" i="1" spc="-9" dirty="0">
                <a:solidFill>
                  <a:srgbClr val="00AF4F"/>
                </a:solidFill>
                <a:latin typeface="Franklin Gothic Book"/>
                <a:cs typeface="Franklin Gothic Book"/>
              </a:rPr>
              <a:t>DIVID</a:t>
            </a:r>
            <a:r>
              <a:rPr sz="1059" b="1" i="1" spc="-4" dirty="0">
                <a:solidFill>
                  <a:srgbClr val="00AF4F"/>
                </a:solidFill>
                <a:latin typeface="Franklin Gothic Book"/>
                <a:cs typeface="Franklin Gothic Book"/>
              </a:rPr>
              <a:t>U</a:t>
            </a:r>
            <a:r>
              <a:rPr sz="1059" b="1" i="1" spc="-13" dirty="0">
                <a:solidFill>
                  <a:srgbClr val="00AF4F"/>
                </a:solidFill>
                <a:latin typeface="Franklin Gothic Book"/>
                <a:cs typeface="Franklin Gothic Book"/>
              </a:rPr>
              <a:t>A</a:t>
            </a:r>
            <a:r>
              <a:rPr sz="1059" b="1" i="1" spc="-9" dirty="0">
                <a:solidFill>
                  <a:srgbClr val="00AF4F"/>
                </a:solidFill>
                <a:latin typeface="Franklin Gothic Book"/>
                <a:cs typeface="Franklin Gothic Book"/>
              </a:rPr>
              <a:t>L</a:t>
            </a:r>
            <a:r>
              <a:rPr sz="1059" b="1" i="1" dirty="0">
                <a:solidFill>
                  <a:srgbClr val="00AF4F"/>
                </a:solidFill>
                <a:latin typeface="Franklin Gothic Book"/>
                <a:cs typeface="Franklin Gothic Book"/>
              </a:rPr>
              <a:t> </a:t>
            </a:r>
            <a:r>
              <a:rPr sz="1059" b="1" i="1" spc="-13" dirty="0">
                <a:solidFill>
                  <a:srgbClr val="00AF4F"/>
                </a:solidFill>
                <a:latin typeface="Franklin Gothic Book"/>
                <a:cs typeface="Franklin Gothic Book"/>
              </a:rPr>
              <a:t>A</a:t>
            </a:r>
            <a:r>
              <a:rPr sz="1059" b="1" i="1" spc="-9" dirty="0">
                <a:solidFill>
                  <a:srgbClr val="00AF4F"/>
                </a:solidFill>
                <a:latin typeface="Franklin Gothic Book"/>
                <a:cs typeface="Franklin Gothic Book"/>
              </a:rPr>
              <a:t>PP</a:t>
            </a:r>
            <a:r>
              <a:rPr sz="1059" b="1" i="1" spc="-13" dirty="0">
                <a:solidFill>
                  <a:srgbClr val="00AF4F"/>
                </a:solidFill>
                <a:latin typeface="Franklin Gothic Book"/>
                <a:cs typeface="Franklin Gothic Book"/>
              </a:rPr>
              <a:t>O</a:t>
            </a:r>
            <a:r>
              <a:rPr sz="1059" b="1" i="1" spc="-4" dirty="0">
                <a:solidFill>
                  <a:srgbClr val="00AF4F"/>
                </a:solidFill>
                <a:latin typeface="Franklin Gothic Book"/>
                <a:cs typeface="Franklin Gothic Book"/>
              </a:rPr>
              <a:t>I</a:t>
            </a:r>
            <a:r>
              <a:rPr sz="1059" b="1" i="1" spc="-18" dirty="0">
                <a:solidFill>
                  <a:srgbClr val="00AF4F"/>
                </a:solidFill>
                <a:latin typeface="Franklin Gothic Book"/>
                <a:cs typeface="Franklin Gothic Book"/>
              </a:rPr>
              <a:t>N</a:t>
            </a:r>
            <a:r>
              <a:rPr sz="1059" b="1" i="1" spc="-9" dirty="0">
                <a:solidFill>
                  <a:srgbClr val="00AF4F"/>
                </a:solidFill>
                <a:latin typeface="Franklin Gothic Book"/>
                <a:cs typeface="Franklin Gothic Book"/>
              </a:rPr>
              <a:t>T</a:t>
            </a:r>
            <a:r>
              <a:rPr sz="1059" b="1" i="1" spc="-4" dirty="0">
                <a:solidFill>
                  <a:srgbClr val="00AF4F"/>
                </a:solidFill>
                <a:latin typeface="Franklin Gothic Book"/>
                <a:cs typeface="Franklin Gothic Book"/>
              </a:rPr>
              <a:t>M</a:t>
            </a:r>
            <a:r>
              <a:rPr sz="1059" b="1" i="1" spc="-9" dirty="0">
                <a:solidFill>
                  <a:srgbClr val="00AF4F"/>
                </a:solidFill>
                <a:latin typeface="Franklin Gothic Book"/>
                <a:cs typeface="Franklin Gothic Book"/>
              </a:rPr>
              <a:t>E</a:t>
            </a:r>
            <a:r>
              <a:rPr sz="1059" b="1" i="1" spc="-13" dirty="0">
                <a:solidFill>
                  <a:srgbClr val="00AF4F"/>
                </a:solidFill>
                <a:latin typeface="Franklin Gothic Book"/>
                <a:cs typeface="Franklin Gothic Book"/>
              </a:rPr>
              <a:t>N</a:t>
            </a:r>
            <a:r>
              <a:rPr sz="1059" b="1" i="1" dirty="0">
                <a:solidFill>
                  <a:srgbClr val="00AF4F"/>
                </a:solidFill>
                <a:latin typeface="Franklin Gothic Book"/>
                <a:cs typeface="Franklin Gothic Book"/>
              </a:rPr>
              <a:t>T</a:t>
            </a:r>
            <a:r>
              <a:rPr sz="1059" b="1" i="1" spc="-13" dirty="0">
                <a:solidFill>
                  <a:srgbClr val="00AF4F"/>
                </a:solidFill>
                <a:latin typeface="Franklin Gothic Book"/>
                <a:cs typeface="Franklin Gothic Book"/>
              </a:rPr>
              <a:t>S</a:t>
            </a:r>
            <a:r>
              <a:rPr sz="1059" b="1" i="1" dirty="0">
                <a:solidFill>
                  <a:srgbClr val="00AF4F"/>
                </a:solidFill>
                <a:latin typeface="Franklin Gothic Book"/>
                <a:cs typeface="Franklin Gothic Book"/>
              </a:rPr>
              <a:t>: </a:t>
            </a:r>
            <a:r>
              <a:rPr sz="1059" b="1" i="1" spc="-66" dirty="0">
                <a:solidFill>
                  <a:srgbClr val="00AF4F"/>
                </a:solidFill>
                <a:latin typeface="Franklin Gothic Book"/>
                <a:cs typeface="Franklin Gothic Book"/>
              </a:rPr>
              <a:t> </a:t>
            </a:r>
            <a:r>
              <a:rPr sz="794" i="1" spc="-9" dirty="0">
                <a:latin typeface="Franklin Gothic Book"/>
                <a:cs typeface="Franklin Gothic Book"/>
              </a:rPr>
              <a:t>Fo</a:t>
            </a:r>
            <a:r>
              <a:rPr sz="794" i="1" spc="-4" dirty="0">
                <a:latin typeface="Franklin Gothic Book"/>
                <a:cs typeface="Franklin Gothic Book"/>
              </a:rPr>
              <a:t>r </a:t>
            </a:r>
            <a:r>
              <a:rPr sz="794" i="1" spc="4" dirty="0">
                <a:latin typeface="Franklin Gothic Book"/>
                <a:cs typeface="Franklin Gothic Book"/>
              </a:rPr>
              <a:t>c</a:t>
            </a:r>
            <a:r>
              <a:rPr sz="794" i="1" spc="-4" dirty="0">
                <a:latin typeface="Franklin Gothic Book"/>
                <a:cs typeface="Franklin Gothic Book"/>
              </a:rPr>
              <a:t>e</a:t>
            </a:r>
            <a:r>
              <a:rPr sz="794" i="1" spc="-9" dirty="0">
                <a:latin typeface="Franklin Gothic Book"/>
                <a:cs typeface="Franklin Gothic Book"/>
              </a:rPr>
              <a:t>r</a:t>
            </a:r>
            <a:r>
              <a:rPr sz="794" i="1" spc="-4" dirty="0">
                <a:latin typeface="Franklin Gothic Book"/>
                <a:cs typeface="Franklin Gothic Book"/>
              </a:rPr>
              <a:t>t</a:t>
            </a:r>
            <a:r>
              <a:rPr sz="794" i="1" spc="-9" dirty="0">
                <a:latin typeface="Franklin Gothic Book"/>
                <a:cs typeface="Franklin Gothic Book"/>
              </a:rPr>
              <a:t>a</a:t>
            </a:r>
            <a:r>
              <a:rPr sz="794" i="1" spc="-4" dirty="0">
                <a:latin typeface="Franklin Gothic Book"/>
                <a:cs typeface="Franklin Gothic Book"/>
              </a:rPr>
              <a:t>in</a:t>
            </a:r>
            <a:endParaRPr sz="794">
              <a:latin typeface="Franklin Gothic Book"/>
              <a:cs typeface="Franklin Gothic Book"/>
            </a:endParaRPr>
          </a:p>
          <a:p>
            <a:pPr marL="11206" marR="4483">
              <a:lnSpc>
                <a:spcPts val="899"/>
              </a:lnSpc>
              <a:spcBef>
                <a:spcPts val="62"/>
              </a:spcBef>
            </a:pPr>
            <a:r>
              <a:rPr sz="794" i="1" spc="-9" dirty="0">
                <a:latin typeface="Franklin Gothic Book"/>
                <a:cs typeface="Franklin Gothic Book"/>
              </a:rPr>
              <a:t>d</a:t>
            </a:r>
            <a:r>
              <a:rPr sz="794" i="1" spc="-4" dirty="0">
                <a:latin typeface="Franklin Gothic Book"/>
                <a:cs typeface="Franklin Gothic Book"/>
              </a:rPr>
              <a:t>ia</a:t>
            </a:r>
            <a:r>
              <a:rPr sz="794" i="1" dirty="0">
                <a:latin typeface="Franklin Gothic Book"/>
                <a:cs typeface="Franklin Gothic Book"/>
              </a:rPr>
              <a:t>g</a:t>
            </a:r>
            <a:r>
              <a:rPr sz="794" i="1" spc="-9" dirty="0">
                <a:latin typeface="Franklin Gothic Book"/>
                <a:cs typeface="Franklin Gothic Book"/>
              </a:rPr>
              <a:t>no</a:t>
            </a:r>
            <a:r>
              <a:rPr sz="794" i="1" dirty="0">
                <a:latin typeface="Franklin Gothic Book"/>
                <a:cs typeface="Franklin Gothic Book"/>
              </a:rPr>
              <a:t>ses,</a:t>
            </a:r>
            <a:r>
              <a:rPr sz="794" i="1" spc="4" dirty="0">
                <a:latin typeface="Franklin Gothic Book"/>
                <a:cs typeface="Franklin Gothic Book"/>
              </a:rPr>
              <a:t> </a:t>
            </a:r>
            <a:r>
              <a:rPr sz="794" i="1" spc="-4" dirty="0">
                <a:latin typeface="Franklin Gothic Book"/>
                <a:cs typeface="Franklin Gothic Book"/>
              </a:rPr>
              <a:t>i</a:t>
            </a:r>
            <a:r>
              <a:rPr sz="794" i="1" spc="-9" dirty="0">
                <a:latin typeface="Franklin Gothic Book"/>
                <a:cs typeface="Franklin Gothic Book"/>
              </a:rPr>
              <a:t>nd</a:t>
            </a:r>
            <a:r>
              <a:rPr sz="794" i="1" spc="-4" dirty="0">
                <a:latin typeface="Franklin Gothic Book"/>
                <a:cs typeface="Franklin Gothic Book"/>
              </a:rPr>
              <a:t>ivi</a:t>
            </a:r>
            <a:r>
              <a:rPr sz="794" i="1" spc="-9" dirty="0">
                <a:latin typeface="Franklin Gothic Book"/>
                <a:cs typeface="Franklin Gothic Book"/>
              </a:rPr>
              <a:t>d</a:t>
            </a:r>
            <a:r>
              <a:rPr sz="794" i="1" dirty="0">
                <a:latin typeface="Franklin Gothic Book"/>
                <a:cs typeface="Franklin Gothic Book"/>
              </a:rPr>
              <a:t>u</a:t>
            </a:r>
            <a:r>
              <a:rPr sz="794" i="1" spc="-4" dirty="0">
                <a:latin typeface="Franklin Gothic Book"/>
                <a:cs typeface="Franklin Gothic Book"/>
              </a:rPr>
              <a:t>al</a:t>
            </a:r>
            <a:r>
              <a:rPr sz="794" i="1" spc="4" dirty="0">
                <a:latin typeface="Franklin Gothic Book"/>
                <a:cs typeface="Franklin Gothic Book"/>
              </a:rPr>
              <a:t>i</a:t>
            </a:r>
            <a:r>
              <a:rPr sz="794" i="1" spc="-9" dirty="0">
                <a:latin typeface="Franklin Gothic Book"/>
                <a:cs typeface="Franklin Gothic Book"/>
              </a:rPr>
              <a:t>z</a:t>
            </a:r>
            <a:r>
              <a:rPr sz="794" i="1" spc="-4" dirty="0">
                <a:latin typeface="Franklin Gothic Book"/>
                <a:cs typeface="Franklin Gothic Book"/>
              </a:rPr>
              <a:t>ed </a:t>
            </a:r>
            <a:r>
              <a:rPr sz="794" i="1" spc="4" dirty="0">
                <a:latin typeface="Franklin Gothic Book"/>
                <a:cs typeface="Franklin Gothic Book"/>
              </a:rPr>
              <a:t>c</a:t>
            </a:r>
            <a:r>
              <a:rPr sz="794" i="1" spc="-4" dirty="0">
                <a:latin typeface="Franklin Gothic Book"/>
                <a:cs typeface="Franklin Gothic Book"/>
              </a:rPr>
              <a:t>a</a:t>
            </a:r>
            <a:r>
              <a:rPr sz="794" i="1" spc="-9" dirty="0">
                <a:latin typeface="Franklin Gothic Book"/>
                <a:cs typeface="Franklin Gothic Book"/>
              </a:rPr>
              <a:t>r</a:t>
            </a:r>
            <a:r>
              <a:rPr sz="794" i="1" dirty="0">
                <a:latin typeface="Franklin Gothic Book"/>
                <a:cs typeface="Franklin Gothic Book"/>
              </a:rPr>
              <a:t>e </a:t>
            </a:r>
            <a:r>
              <a:rPr sz="794" i="1" spc="-4" dirty="0">
                <a:latin typeface="Franklin Gothic Book"/>
                <a:cs typeface="Franklin Gothic Book"/>
              </a:rPr>
              <a:t>i</a:t>
            </a:r>
            <a:r>
              <a:rPr sz="794" i="1" dirty="0">
                <a:latin typeface="Franklin Gothic Book"/>
                <a:cs typeface="Franklin Gothic Book"/>
              </a:rPr>
              <a:t>s</a:t>
            </a:r>
            <a:r>
              <a:rPr sz="794" i="1" spc="4" dirty="0">
                <a:latin typeface="Franklin Gothic Book"/>
                <a:cs typeface="Franklin Gothic Book"/>
              </a:rPr>
              <a:t> </a:t>
            </a:r>
            <a:r>
              <a:rPr sz="794" i="1" spc="-9" dirty="0">
                <a:latin typeface="Franklin Gothic Book"/>
                <a:cs typeface="Franklin Gothic Book"/>
              </a:rPr>
              <a:t>n</a:t>
            </a:r>
            <a:r>
              <a:rPr sz="794" i="1" dirty="0">
                <a:latin typeface="Franklin Gothic Book"/>
                <a:cs typeface="Franklin Gothic Book"/>
              </a:rPr>
              <a:t>e</a:t>
            </a:r>
            <a:r>
              <a:rPr sz="794" i="1" spc="4" dirty="0">
                <a:latin typeface="Franklin Gothic Book"/>
                <a:cs typeface="Franklin Gothic Book"/>
              </a:rPr>
              <a:t>c</a:t>
            </a:r>
            <a:r>
              <a:rPr sz="794" i="1" dirty="0">
                <a:latin typeface="Franklin Gothic Book"/>
                <a:cs typeface="Franklin Gothic Book"/>
              </a:rPr>
              <a:t>ess</a:t>
            </a:r>
            <a:r>
              <a:rPr sz="794" i="1" spc="-4" dirty="0">
                <a:latin typeface="Franklin Gothic Book"/>
                <a:cs typeface="Franklin Gothic Book"/>
              </a:rPr>
              <a:t>a</a:t>
            </a:r>
            <a:r>
              <a:rPr sz="794" i="1" spc="-9" dirty="0">
                <a:latin typeface="Franklin Gothic Book"/>
                <a:cs typeface="Franklin Gothic Book"/>
              </a:rPr>
              <a:t>r</a:t>
            </a:r>
            <a:r>
              <a:rPr sz="794" i="1" spc="-4" dirty="0">
                <a:latin typeface="Franklin Gothic Book"/>
                <a:cs typeface="Franklin Gothic Book"/>
              </a:rPr>
              <a:t>y</a:t>
            </a:r>
            <a:r>
              <a:rPr sz="794" i="1" dirty="0">
                <a:latin typeface="Franklin Gothic Book"/>
                <a:cs typeface="Franklin Gothic Book"/>
              </a:rPr>
              <a:t>. </a:t>
            </a:r>
            <a:r>
              <a:rPr sz="794" i="1" spc="-4" dirty="0">
                <a:latin typeface="Franklin Gothic Book"/>
                <a:cs typeface="Franklin Gothic Book"/>
              </a:rPr>
              <a:t> O</a:t>
            </a:r>
            <a:r>
              <a:rPr sz="794" i="1" spc="-9" dirty="0">
                <a:latin typeface="Franklin Gothic Book"/>
                <a:cs typeface="Franklin Gothic Book"/>
              </a:rPr>
              <a:t>n</a:t>
            </a:r>
            <a:r>
              <a:rPr sz="794" i="1" dirty="0">
                <a:latin typeface="Franklin Gothic Book"/>
                <a:cs typeface="Franklin Gothic Book"/>
              </a:rPr>
              <a:t>e-</a:t>
            </a:r>
            <a:r>
              <a:rPr sz="794" i="1" spc="-9" dirty="0">
                <a:latin typeface="Franklin Gothic Book"/>
                <a:cs typeface="Franklin Gothic Book"/>
              </a:rPr>
              <a:t>on</a:t>
            </a:r>
            <a:r>
              <a:rPr sz="794" i="1" dirty="0">
                <a:latin typeface="Franklin Gothic Book"/>
                <a:cs typeface="Franklin Gothic Book"/>
              </a:rPr>
              <a:t>- </a:t>
            </a:r>
            <a:r>
              <a:rPr sz="794" i="1" spc="-9" dirty="0">
                <a:latin typeface="Franklin Gothic Book"/>
                <a:cs typeface="Franklin Gothic Book"/>
              </a:rPr>
              <a:t>on</a:t>
            </a:r>
            <a:r>
              <a:rPr sz="794" i="1" dirty="0">
                <a:latin typeface="Franklin Gothic Book"/>
                <a:cs typeface="Franklin Gothic Book"/>
              </a:rPr>
              <a:t>e </a:t>
            </a:r>
            <a:r>
              <a:rPr sz="794" i="1" spc="-4" dirty="0">
                <a:latin typeface="Franklin Gothic Book"/>
                <a:cs typeface="Franklin Gothic Book"/>
              </a:rPr>
              <a:t>a</a:t>
            </a:r>
            <a:r>
              <a:rPr sz="794" i="1" spc="-9" dirty="0">
                <a:latin typeface="Franklin Gothic Book"/>
                <a:cs typeface="Franklin Gothic Book"/>
              </a:rPr>
              <a:t>ppo</a:t>
            </a:r>
            <a:r>
              <a:rPr sz="794" i="1" spc="-4" dirty="0">
                <a:latin typeface="Franklin Gothic Book"/>
                <a:cs typeface="Franklin Gothic Book"/>
              </a:rPr>
              <a:t>i</a:t>
            </a:r>
            <a:r>
              <a:rPr sz="794" i="1" spc="-9" dirty="0">
                <a:latin typeface="Franklin Gothic Book"/>
                <a:cs typeface="Franklin Gothic Book"/>
              </a:rPr>
              <a:t>n</a:t>
            </a:r>
            <a:r>
              <a:rPr sz="794" i="1" spc="-4" dirty="0">
                <a:latin typeface="Franklin Gothic Book"/>
                <a:cs typeface="Franklin Gothic Book"/>
              </a:rPr>
              <a:t>t</a:t>
            </a:r>
            <a:r>
              <a:rPr sz="794" i="1" spc="-13" dirty="0">
                <a:latin typeface="Franklin Gothic Book"/>
                <a:cs typeface="Franklin Gothic Book"/>
              </a:rPr>
              <a:t>m</a:t>
            </a:r>
            <a:r>
              <a:rPr sz="794" i="1" spc="-4" dirty="0">
                <a:latin typeface="Franklin Gothic Book"/>
                <a:cs typeface="Franklin Gothic Book"/>
              </a:rPr>
              <a:t>e</a:t>
            </a:r>
            <a:r>
              <a:rPr sz="794" i="1" spc="-9" dirty="0">
                <a:latin typeface="Franklin Gothic Book"/>
                <a:cs typeface="Franklin Gothic Book"/>
              </a:rPr>
              <a:t>n</a:t>
            </a:r>
            <a:r>
              <a:rPr sz="794" i="1" spc="-4" dirty="0">
                <a:latin typeface="Franklin Gothic Book"/>
                <a:cs typeface="Franklin Gothic Book"/>
              </a:rPr>
              <a:t>t</a:t>
            </a:r>
            <a:r>
              <a:rPr sz="794" i="1" dirty="0">
                <a:latin typeface="Franklin Gothic Book"/>
                <a:cs typeface="Franklin Gothic Book"/>
              </a:rPr>
              <a:t> </a:t>
            </a:r>
            <a:r>
              <a:rPr sz="794" i="1" spc="-4" dirty="0">
                <a:latin typeface="Franklin Gothic Book"/>
                <a:cs typeface="Franklin Gothic Book"/>
              </a:rPr>
              <a:t>a</a:t>
            </a:r>
            <a:r>
              <a:rPr sz="794" i="1" spc="-9" dirty="0">
                <a:latin typeface="Franklin Gothic Book"/>
                <a:cs typeface="Franklin Gothic Book"/>
              </a:rPr>
              <a:t>r</a:t>
            </a:r>
            <a:r>
              <a:rPr sz="794" i="1" dirty="0">
                <a:latin typeface="Franklin Gothic Book"/>
                <a:cs typeface="Franklin Gothic Book"/>
              </a:rPr>
              <a:t>e </a:t>
            </a:r>
            <a:r>
              <a:rPr sz="794" i="1" spc="9" dirty="0">
                <a:latin typeface="Franklin Gothic Book"/>
                <a:cs typeface="Franklin Gothic Book"/>
              </a:rPr>
              <a:t>a</a:t>
            </a:r>
            <a:r>
              <a:rPr sz="794" i="1" spc="-4" dirty="0">
                <a:latin typeface="Franklin Gothic Book"/>
                <a:cs typeface="Franklin Gothic Book"/>
              </a:rPr>
              <a:t>vail</a:t>
            </a:r>
            <a:r>
              <a:rPr sz="794" i="1" spc="9" dirty="0">
                <a:latin typeface="Franklin Gothic Book"/>
                <a:cs typeface="Franklin Gothic Book"/>
              </a:rPr>
              <a:t>a</a:t>
            </a:r>
            <a:r>
              <a:rPr sz="794" i="1" spc="-9" dirty="0">
                <a:latin typeface="Franklin Gothic Book"/>
                <a:cs typeface="Franklin Gothic Book"/>
              </a:rPr>
              <a:t>b</a:t>
            </a:r>
            <a:r>
              <a:rPr sz="794" i="1" spc="-4" dirty="0">
                <a:latin typeface="Franklin Gothic Book"/>
                <a:cs typeface="Franklin Gothic Book"/>
              </a:rPr>
              <a:t>l</a:t>
            </a:r>
            <a:r>
              <a:rPr sz="794" i="1" dirty="0">
                <a:latin typeface="Franklin Gothic Book"/>
                <a:cs typeface="Franklin Gothic Book"/>
              </a:rPr>
              <a:t>e f</a:t>
            </a:r>
            <a:r>
              <a:rPr sz="794" i="1" spc="-9" dirty="0">
                <a:latin typeface="Franklin Gothic Book"/>
                <a:cs typeface="Franklin Gothic Book"/>
              </a:rPr>
              <a:t>o</a:t>
            </a:r>
            <a:r>
              <a:rPr sz="794" i="1" spc="-4" dirty="0">
                <a:latin typeface="Franklin Gothic Book"/>
                <a:cs typeface="Franklin Gothic Book"/>
              </a:rPr>
              <a:t>r </a:t>
            </a:r>
            <a:r>
              <a:rPr sz="794" i="1" spc="-9" dirty="0">
                <a:latin typeface="Franklin Gothic Book"/>
                <a:cs typeface="Franklin Gothic Book"/>
              </a:rPr>
              <a:t>p</a:t>
            </a:r>
            <a:r>
              <a:rPr sz="794" i="1" spc="-4" dirty="0">
                <a:latin typeface="Franklin Gothic Book"/>
                <a:cs typeface="Franklin Gothic Book"/>
              </a:rPr>
              <a:t>a</a:t>
            </a:r>
            <a:r>
              <a:rPr sz="794" i="1" dirty="0">
                <a:latin typeface="Franklin Gothic Book"/>
                <a:cs typeface="Franklin Gothic Book"/>
              </a:rPr>
              <a:t>t</a:t>
            </a:r>
            <a:r>
              <a:rPr sz="794" i="1" spc="-4" dirty="0">
                <a:latin typeface="Franklin Gothic Book"/>
                <a:cs typeface="Franklin Gothic Book"/>
              </a:rPr>
              <a:t>ie</a:t>
            </a:r>
            <a:r>
              <a:rPr sz="794" i="1" spc="-9" dirty="0">
                <a:latin typeface="Franklin Gothic Book"/>
                <a:cs typeface="Franklin Gothic Book"/>
              </a:rPr>
              <a:t>n</a:t>
            </a:r>
            <a:r>
              <a:rPr sz="794" i="1" dirty="0">
                <a:latin typeface="Franklin Gothic Book"/>
                <a:cs typeface="Franklin Gothic Book"/>
              </a:rPr>
              <a:t>ts</a:t>
            </a:r>
            <a:r>
              <a:rPr sz="794" i="1" spc="4" dirty="0">
                <a:latin typeface="Franklin Gothic Book"/>
                <a:cs typeface="Franklin Gothic Book"/>
              </a:rPr>
              <a:t> </a:t>
            </a:r>
            <a:r>
              <a:rPr sz="794" i="1" spc="-4" dirty="0">
                <a:latin typeface="Franklin Gothic Book"/>
                <a:cs typeface="Franklin Gothic Book"/>
              </a:rPr>
              <a:t>in</a:t>
            </a:r>
            <a:r>
              <a:rPr sz="794" i="1" dirty="0">
                <a:latin typeface="Franklin Gothic Book"/>
                <a:cs typeface="Franklin Gothic Book"/>
              </a:rPr>
              <a:t> </a:t>
            </a:r>
            <a:r>
              <a:rPr sz="794" i="1" spc="-9" dirty="0">
                <a:latin typeface="Franklin Gothic Book"/>
                <a:cs typeface="Franklin Gothic Book"/>
              </a:rPr>
              <a:t>n</a:t>
            </a:r>
            <a:r>
              <a:rPr sz="794" i="1" spc="-4" dirty="0">
                <a:latin typeface="Franklin Gothic Book"/>
                <a:cs typeface="Franklin Gothic Book"/>
              </a:rPr>
              <a:t>eed</a:t>
            </a:r>
            <a:r>
              <a:rPr sz="794" i="1" dirty="0">
                <a:latin typeface="Franklin Gothic Book"/>
                <a:cs typeface="Franklin Gothic Book"/>
              </a:rPr>
              <a:t>  </a:t>
            </a:r>
            <a:r>
              <a:rPr sz="794" i="1" spc="-9" dirty="0">
                <a:latin typeface="Franklin Gothic Book"/>
                <a:cs typeface="Franklin Gothic Book"/>
              </a:rPr>
              <a:t>o</a:t>
            </a:r>
            <a:r>
              <a:rPr sz="794" i="1" spc="-4" dirty="0">
                <a:latin typeface="Franklin Gothic Book"/>
                <a:cs typeface="Franklin Gothic Book"/>
              </a:rPr>
              <a:t>f i</a:t>
            </a:r>
            <a:r>
              <a:rPr sz="794" i="1" spc="-9" dirty="0">
                <a:latin typeface="Franklin Gothic Book"/>
                <a:cs typeface="Franklin Gothic Book"/>
              </a:rPr>
              <a:t>nd</a:t>
            </a:r>
            <a:r>
              <a:rPr sz="794" i="1" spc="-4" dirty="0">
                <a:latin typeface="Franklin Gothic Book"/>
                <a:cs typeface="Franklin Gothic Book"/>
              </a:rPr>
              <a:t>iv</a:t>
            </a:r>
            <a:r>
              <a:rPr sz="794" i="1" spc="4" dirty="0">
                <a:latin typeface="Franklin Gothic Book"/>
                <a:cs typeface="Franklin Gothic Book"/>
              </a:rPr>
              <a:t>i</a:t>
            </a:r>
            <a:r>
              <a:rPr sz="794" i="1" spc="-9" dirty="0">
                <a:latin typeface="Franklin Gothic Book"/>
                <a:cs typeface="Franklin Gothic Book"/>
              </a:rPr>
              <a:t>d</a:t>
            </a:r>
            <a:r>
              <a:rPr sz="794" i="1" dirty="0">
                <a:latin typeface="Franklin Gothic Book"/>
                <a:cs typeface="Franklin Gothic Book"/>
              </a:rPr>
              <a:t>u</a:t>
            </a:r>
            <a:r>
              <a:rPr sz="794" i="1" spc="-4" dirty="0">
                <a:latin typeface="Franklin Gothic Book"/>
                <a:cs typeface="Franklin Gothic Book"/>
              </a:rPr>
              <a:t>a</a:t>
            </a:r>
            <a:r>
              <a:rPr sz="794" i="1" dirty="0">
                <a:latin typeface="Franklin Gothic Book"/>
                <a:cs typeface="Franklin Gothic Book"/>
              </a:rPr>
              <a:t>l </a:t>
            </a:r>
            <a:r>
              <a:rPr sz="794" i="1" spc="4" dirty="0">
                <a:latin typeface="Franklin Gothic Book"/>
                <a:cs typeface="Franklin Gothic Book"/>
              </a:rPr>
              <a:t>c</a:t>
            </a:r>
            <a:r>
              <a:rPr sz="794" i="1" spc="-9" dirty="0">
                <a:latin typeface="Franklin Gothic Book"/>
                <a:cs typeface="Franklin Gothic Book"/>
              </a:rPr>
              <a:t>o</a:t>
            </a:r>
            <a:r>
              <a:rPr sz="794" i="1" dirty="0">
                <a:latin typeface="Franklin Gothic Book"/>
                <a:cs typeface="Franklin Gothic Book"/>
              </a:rPr>
              <a:t>u</a:t>
            </a:r>
            <a:r>
              <a:rPr sz="794" i="1" spc="-9" dirty="0">
                <a:latin typeface="Franklin Gothic Book"/>
                <a:cs typeface="Franklin Gothic Book"/>
              </a:rPr>
              <a:t>n</a:t>
            </a:r>
            <a:r>
              <a:rPr sz="794" i="1" dirty="0">
                <a:latin typeface="Franklin Gothic Book"/>
                <a:cs typeface="Franklin Gothic Book"/>
              </a:rPr>
              <a:t>se</a:t>
            </a:r>
            <a:r>
              <a:rPr sz="794" i="1" spc="-4" dirty="0">
                <a:latin typeface="Franklin Gothic Book"/>
                <a:cs typeface="Franklin Gothic Book"/>
              </a:rPr>
              <a:t>li</a:t>
            </a:r>
            <a:r>
              <a:rPr sz="794" i="1" spc="-9" dirty="0">
                <a:latin typeface="Franklin Gothic Book"/>
                <a:cs typeface="Franklin Gothic Book"/>
              </a:rPr>
              <a:t>n</a:t>
            </a:r>
            <a:r>
              <a:rPr sz="794" i="1" dirty="0">
                <a:latin typeface="Franklin Gothic Book"/>
                <a:cs typeface="Franklin Gothic Book"/>
              </a:rPr>
              <a:t>g. </a:t>
            </a:r>
            <a:r>
              <a:rPr sz="794" i="1" spc="4" dirty="0">
                <a:latin typeface="Franklin Gothic Book"/>
                <a:cs typeface="Franklin Gothic Book"/>
              </a:rPr>
              <a:t> </a:t>
            </a:r>
            <a:r>
              <a:rPr sz="794" i="1" dirty="0">
                <a:latin typeface="Franklin Gothic Book"/>
                <a:cs typeface="Franklin Gothic Book"/>
              </a:rPr>
              <a:t>I</a:t>
            </a:r>
            <a:r>
              <a:rPr sz="794" i="1" spc="-4" dirty="0">
                <a:latin typeface="Franklin Gothic Book"/>
                <a:cs typeface="Franklin Gothic Book"/>
              </a:rPr>
              <a:t>f </a:t>
            </a:r>
            <a:r>
              <a:rPr sz="794" i="1" dirty="0">
                <a:latin typeface="Franklin Gothic Book"/>
                <a:cs typeface="Franklin Gothic Book"/>
              </a:rPr>
              <a:t>a </a:t>
            </a:r>
            <a:r>
              <a:rPr sz="794" i="1" spc="-9" dirty="0">
                <a:latin typeface="Franklin Gothic Book"/>
                <a:cs typeface="Franklin Gothic Book"/>
              </a:rPr>
              <a:t>p</a:t>
            </a:r>
            <a:r>
              <a:rPr sz="794" i="1" spc="-4" dirty="0">
                <a:latin typeface="Franklin Gothic Book"/>
                <a:cs typeface="Franklin Gothic Book"/>
              </a:rPr>
              <a:t>a</a:t>
            </a:r>
            <a:r>
              <a:rPr sz="794" i="1" dirty="0">
                <a:latin typeface="Franklin Gothic Book"/>
                <a:cs typeface="Franklin Gothic Book"/>
              </a:rPr>
              <a:t>t</a:t>
            </a:r>
            <a:r>
              <a:rPr sz="794" i="1" spc="-4" dirty="0">
                <a:latin typeface="Franklin Gothic Book"/>
                <a:cs typeface="Franklin Gothic Book"/>
              </a:rPr>
              <a:t>i</a:t>
            </a:r>
            <a:r>
              <a:rPr sz="794" i="1" spc="-13" dirty="0">
                <a:latin typeface="Franklin Gothic Book"/>
                <a:cs typeface="Franklin Gothic Book"/>
              </a:rPr>
              <a:t>e</a:t>
            </a:r>
            <a:r>
              <a:rPr sz="794" i="1" spc="-9" dirty="0">
                <a:latin typeface="Franklin Gothic Book"/>
                <a:cs typeface="Franklin Gothic Book"/>
              </a:rPr>
              <a:t>n</a:t>
            </a:r>
            <a:r>
              <a:rPr sz="794" i="1" spc="-4" dirty="0">
                <a:latin typeface="Franklin Gothic Book"/>
                <a:cs typeface="Franklin Gothic Book"/>
              </a:rPr>
              <a:t>t</a:t>
            </a:r>
            <a:r>
              <a:rPr sz="794" i="1" dirty="0">
                <a:latin typeface="Franklin Gothic Book"/>
                <a:cs typeface="Franklin Gothic Book"/>
              </a:rPr>
              <a:t> </a:t>
            </a:r>
            <a:r>
              <a:rPr sz="794" i="1" spc="-13" dirty="0">
                <a:latin typeface="Franklin Gothic Book"/>
                <a:cs typeface="Franklin Gothic Book"/>
              </a:rPr>
              <a:t>m</a:t>
            </a:r>
            <a:r>
              <a:rPr sz="794" i="1" dirty="0">
                <a:latin typeface="Franklin Gothic Book"/>
                <a:cs typeface="Franklin Gothic Book"/>
              </a:rPr>
              <a:t>eets</a:t>
            </a:r>
            <a:r>
              <a:rPr sz="794" i="1" spc="4" dirty="0">
                <a:latin typeface="Franklin Gothic Book"/>
                <a:cs typeface="Franklin Gothic Book"/>
              </a:rPr>
              <a:t> </a:t>
            </a:r>
            <a:r>
              <a:rPr sz="794" i="1" dirty="0">
                <a:latin typeface="Franklin Gothic Book"/>
                <a:cs typeface="Franklin Gothic Book"/>
              </a:rPr>
              <a:t>the </a:t>
            </a:r>
            <a:r>
              <a:rPr sz="794" i="1" spc="4" dirty="0">
                <a:latin typeface="Franklin Gothic Book"/>
                <a:cs typeface="Franklin Gothic Book"/>
              </a:rPr>
              <a:t>c</a:t>
            </a:r>
            <a:r>
              <a:rPr sz="794" i="1" spc="-9" dirty="0">
                <a:latin typeface="Franklin Gothic Book"/>
                <a:cs typeface="Franklin Gothic Book"/>
              </a:rPr>
              <a:t>r</a:t>
            </a:r>
            <a:r>
              <a:rPr sz="794" i="1" spc="-4" dirty="0">
                <a:latin typeface="Franklin Gothic Book"/>
                <a:cs typeface="Franklin Gothic Book"/>
              </a:rPr>
              <a:t>ite</a:t>
            </a:r>
            <a:r>
              <a:rPr sz="794" i="1" spc="-13" dirty="0">
                <a:latin typeface="Franklin Gothic Book"/>
                <a:cs typeface="Franklin Gothic Book"/>
              </a:rPr>
              <a:t>r</a:t>
            </a:r>
            <a:r>
              <a:rPr sz="794" i="1" spc="-4" dirty="0">
                <a:latin typeface="Franklin Gothic Book"/>
                <a:cs typeface="Franklin Gothic Book"/>
              </a:rPr>
              <a:t>i</a:t>
            </a:r>
            <a:r>
              <a:rPr sz="794" i="1" dirty="0">
                <a:latin typeface="Franklin Gothic Book"/>
                <a:cs typeface="Franklin Gothic Book"/>
              </a:rPr>
              <a:t>a </a:t>
            </a:r>
            <a:r>
              <a:rPr sz="794" i="1" spc="-13" dirty="0">
                <a:latin typeface="Franklin Gothic Book"/>
                <a:cs typeface="Franklin Gothic Book"/>
              </a:rPr>
              <a:t>f</a:t>
            </a:r>
            <a:r>
              <a:rPr sz="794" i="1" spc="-9" dirty="0">
                <a:latin typeface="Franklin Gothic Book"/>
                <a:cs typeface="Franklin Gothic Book"/>
              </a:rPr>
              <a:t>o</a:t>
            </a:r>
            <a:r>
              <a:rPr sz="794" i="1" spc="-4" dirty="0">
                <a:latin typeface="Franklin Gothic Book"/>
                <a:cs typeface="Franklin Gothic Book"/>
              </a:rPr>
              <a:t>r </a:t>
            </a:r>
            <a:r>
              <a:rPr sz="794" i="1" dirty="0">
                <a:latin typeface="Franklin Gothic Book"/>
                <a:cs typeface="Franklin Gothic Book"/>
              </a:rPr>
              <a:t>a </a:t>
            </a:r>
            <a:r>
              <a:rPr sz="794" i="1" spc="4" dirty="0">
                <a:latin typeface="Franklin Gothic Book"/>
                <a:cs typeface="Franklin Gothic Book"/>
              </a:rPr>
              <a:t>c</a:t>
            </a:r>
            <a:r>
              <a:rPr sz="794" i="1" spc="-4" dirty="0">
                <a:latin typeface="Franklin Gothic Book"/>
                <a:cs typeface="Franklin Gothic Book"/>
              </a:rPr>
              <a:t>la</a:t>
            </a:r>
            <a:r>
              <a:rPr sz="794" i="1" dirty="0">
                <a:latin typeface="Franklin Gothic Book"/>
                <a:cs typeface="Franklin Gothic Book"/>
              </a:rPr>
              <a:t>ss,</a:t>
            </a:r>
            <a:r>
              <a:rPr sz="794" i="1" spc="-9" dirty="0">
                <a:latin typeface="Franklin Gothic Book"/>
                <a:cs typeface="Franklin Gothic Book"/>
              </a:rPr>
              <a:t> </a:t>
            </a:r>
            <a:r>
              <a:rPr sz="794" i="1" spc="-4" dirty="0">
                <a:latin typeface="Franklin Gothic Book"/>
                <a:cs typeface="Franklin Gothic Book"/>
              </a:rPr>
              <a:t>w</a:t>
            </a:r>
            <a:r>
              <a:rPr sz="794" i="1" dirty="0">
                <a:latin typeface="Franklin Gothic Book"/>
                <a:cs typeface="Franklin Gothic Book"/>
              </a:rPr>
              <a:t>e </a:t>
            </a:r>
            <a:r>
              <a:rPr sz="794" i="1" spc="-9" dirty="0">
                <a:latin typeface="Franklin Gothic Book"/>
                <a:cs typeface="Franklin Gothic Book"/>
              </a:rPr>
              <a:t>r</a:t>
            </a:r>
            <a:r>
              <a:rPr sz="794" i="1" dirty="0">
                <a:latin typeface="Franklin Gothic Book"/>
                <a:cs typeface="Franklin Gothic Book"/>
              </a:rPr>
              <a:t>e</a:t>
            </a:r>
            <a:r>
              <a:rPr sz="794" i="1" spc="4" dirty="0">
                <a:latin typeface="Franklin Gothic Book"/>
                <a:cs typeface="Franklin Gothic Book"/>
              </a:rPr>
              <a:t>c</a:t>
            </a:r>
            <a:r>
              <a:rPr sz="794" i="1" spc="-13" dirty="0">
                <a:latin typeface="Franklin Gothic Book"/>
                <a:cs typeface="Franklin Gothic Book"/>
              </a:rPr>
              <a:t>omm</a:t>
            </a:r>
            <a:r>
              <a:rPr sz="794" i="1" spc="-4" dirty="0">
                <a:latin typeface="Franklin Gothic Book"/>
                <a:cs typeface="Franklin Gothic Book"/>
              </a:rPr>
              <a:t>e</a:t>
            </a:r>
            <a:r>
              <a:rPr sz="794" i="1" spc="-9" dirty="0">
                <a:latin typeface="Franklin Gothic Book"/>
                <a:cs typeface="Franklin Gothic Book"/>
              </a:rPr>
              <a:t>n</a:t>
            </a:r>
            <a:r>
              <a:rPr sz="794" i="1" spc="-4" dirty="0">
                <a:latin typeface="Franklin Gothic Book"/>
                <a:cs typeface="Franklin Gothic Book"/>
              </a:rPr>
              <a:t>d atte</a:t>
            </a:r>
            <a:r>
              <a:rPr sz="794" i="1" spc="-9" dirty="0">
                <a:latin typeface="Franklin Gothic Book"/>
                <a:cs typeface="Franklin Gothic Book"/>
              </a:rPr>
              <a:t>nd</a:t>
            </a:r>
            <a:r>
              <a:rPr sz="794" i="1" spc="-4" dirty="0">
                <a:latin typeface="Franklin Gothic Book"/>
                <a:cs typeface="Franklin Gothic Book"/>
              </a:rPr>
              <a:t>i</a:t>
            </a:r>
            <a:r>
              <a:rPr sz="794" i="1" spc="-9" dirty="0">
                <a:latin typeface="Franklin Gothic Book"/>
                <a:cs typeface="Franklin Gothic Book"/>
              </a:rPr>
              <a:t>n</a:t>
            </a:r>
            <a:r>
              <a:rPr sz="794" i="1" dirty="0">
                <a:latin typeface="Franklin Gothic Book"/>
                <a:cs typeface="Franklin Gothic Book"/>
              </a:rPr>
              <a:t>g</a:t>
            </a:r>
            <a:r>
              <a:rPr sz="794" i="1" spc="4" dirty="0">
                <a:latin typeface="Franklin Gothic Book"/>
                <a:cs typeface="Franklin Gothic Book"/>
              </a:rPr>
              <a:t> </a:t>
            </a:r>
            <a:r>
              <a:rPr sz="794" i="1" dirty="0">
                <a:latin typeface="Franklin Gothic Book"/>
                <a:cs typeface="Franklin Gothic Book"/>
              </a:rPr>
              <a:t>the </a:t>
            </a:r>
            <a:r>
              <a:rPr sz="794" i="1" spc="4" dirty="0">
                <a:latin typeface="Franklin Gothic Book"/>
                <a:cs typeface="Franklin Gothic Book"/>
              </a:rPr>
              <a:t>c</a:t>
            </a:r>
            <a:r>
              <a:rPr sz="794" i="1" spc="-4" dirty="0">
                <a:latin typeface="Franklin Gothic Book"/>
                <a:cs typeface="Franklin Gothic Book"/>
              </a:rPr>
              <a:t>la</a:t>
            </a:r>
            <a:r>
              <a:rPr sz="794" i="1" spc="-9" dirty="0">
                <a:latin typeface="Franklin Gothic Book"/>
                <a:cs typeface="Franklin Gothic Book"/>
              </a:rPr>
              <a:t>s</a:t>
            </a:r>
            <a:r>
              <a:rPr sz="794" i="1" dirty="0">
                <a:latin typeface="Franklin Gothic Book"/>
                <a:cs typeface="Franklin Gothic Book"/>
              </a:rPr>
              <a:t>s</a:t>
            </a:r>
            <a:r>
              <a:rPr sz="794" i="1" spc="4" dirty="0">
                <a:latin typeface="Franklin Gothic Book"/>
                <a:cs typeface="Franklin Gothic Book"/>
              </a:rPr>
              <a:t> </a:t>
            </a:r>
            <a:r>
              <a:rPr sz="794" i="1" spc="-13" dirty="0">
                <a:latin typeface="Franklin Gothic Book"/>
                <a:cs typeface="Franklin Gothic Book"/>
              </a:rPr>
              <a:t>f</a:t>
            </a:r>
            <a:r>
              <a:rPr sz="794" i="1" spc="-4" dirty="0">
                <a:latin typeface="Franklin Gothic Book"/>
                <a:cs typeface="Franklin Gothic Book"/>
              </a:rPr>
              <a:t>i</a:t>
            </a:r>
            <a:r>
              <a:rPr sz="794" i="1" spc="-9" dirty="0">
                <a:latin typeface="Franklin Gothic Book"/>
                <a:cs typeface="Franklin Gothic Book"/>
              </a:rPr>
              <a:t>r</a:t>
            </a:r>
            <a:r>
              <a:rPr sz="794" i="1" dirty="0">
                <a:latin typeface="Franklin Gothic Book"/>
                <a:cs typeface="Franklin Gothic Book"/>
              </a:rPr>
              <a:t>s</a:t>
            </a:r>
            <a:r>
              <a:rPr sz="794" i="1" spc="-4" dirty="0">
                <a:latin typeface="Franklin Gothic Book"/>
                <a:cs typeface="Franklin Gothic Book"/>
              </a:rPr>
              <a:t>t</a:t>
            </a:r>
            <a:r>
              <a:rPr sz="794" i="1" dirty="0">
                <a:latin typeface="Franklin Gothic Book"/>
                <a:cs typeface="Franklin Gothic Book"/>
              </a:rPr>
              <a:t> </a:t>
            </a:r>
            <a:r>
              <a:rPr sz="794" i="1" spc="-9" dirty="0">
                <a:latin typeface="Franklin Gothic Book"/>
                <a:cs typeface="Franklin Gothic Book"/>
              </a:rPr>
              <a:t>pr</a:t>
            </a:r>
            <a:r>
              <a:rPr sz="794" i="1" spc="-4" dirty="0">
                <a:latin typeface="Franklin Gothic Book"/>
                <a:cs typeface="Franklin Gothic Book"/>
              </a:rPr>
              <a:t>i</a:t>
            </a:r>
            <a:r>
              <a:rPr sz="794" i="1" spc="-9" dirty="0">
                <a:latin typeface="Franklin Gothic Book"/>
                <a:cs typeface="Franklin Gothic Book"/>
              </a:rPr>
              <a:t>o</a:t>
            </a:r>
            <a:r>
              <a:rPr sz="794" i="1" spc="-4" dirty="0">
                <a:latin typeface="Franklin Gothic Book"/>
                <a:cs typeface="Franklin Gothic Book"/>
              </a:rPr>
              <a:t>r to</a:t>
            </a:r>
            <a:r>
              <a:rPr sz="794" i="1" dirty="0">
                <a:latin typeface="Franklin Gothic Book"/>
                <a:cs typeface="Franklin Gothic Book"/>
              </a:rPr>
              <a:t> s</a:t>
            </a:r>
            <a:r>
              <a:rPr sz="794" i="1" spc="4" dirty="0">
                <a:latin typeface="Franklin Gothic Book"/>
                <a:cs typeface="Franklin Gothic Book"/>
              </a:rPr>
              <a:t>c</a:t>
            </a:r>
            <a:r>
              <a:rPr sz="794" i="1" dirty="0">
                <a:latin typeface="Franklin Gothic Book"/>
                <a:cs typeface="Franklin Gothic Book"/>
              </a:rPr>
              <a:t>h</a:t>
            </a:r>
            <a:r>
              <a:rPr sz="794" i="1" spc="-4" dirty="0">
                <a:latin typeface="Franklin Gothic Book"/>
                <a:cs typeface="Franklin Gothic Book"/>
              </a:rPr>
              <a:t>e</a:t>
            </a:r>
            <a:r>
              <a:rPr sz="794" i="1" spc="-9" dirty="0">
                <a:latin typeface="Franklin Gothic Book"/>
                <a:cs typeface="Franklin Gothic Book"/>
              </a:rPr>
              <a:t>d</a:t>
            </a:r>
            <a:r>
              <a:rPr sz="794" i="1" dirty="0">
                <a:latin typeface="Franklin Gothic Book"/>
                <a:cs typeface="Franklin Gothic Book"/>
              </a:rPr>
              <a:t>u</a:t>
            </a:r>
            <a:r>
              <a:rPr sz="794" i="1" spc="-4" dirty="0">
                <a:latin typeface="Franklin Gothic Book"/>
                <a:cs typeface="Franklin Gothic Book"/>
              </a:rPr>
              <a:t>li</a:t>
            </a:r>
            <a:r>
              <a:rPr sz="794" i="1" spc="-9" dirty="0">
                <a:latin typeface="Franklin Gothic Book"/>
                <a:cs typeface="Franklin Gothic Book"/>
              </a:rPr>
              <a:t>n</a:t>
            </a:r>
            <a:r>
              <a:rPr sz="794" i="1" dirty="0">
                <a:latin typeface="Franklin Gothic Book"/>
                <a:cs typeface="Franklin Gothic Book"/>
              </a:rPr>
              <a:t>g</a:t>
            </a:r>
            <a:r>
              <a:rPr sz="794" i="1" spc="4" dirty="0">
                <a:latin typeface="Franklin Gothic Book"/>
                <a:cs typeface="Franklin Gothic Book"/>
              </a:rPr>
              <a:t> </a:t>
            </a:r>
            <a:r>
              <a:rPr sz="794" i="1" spc="-4" dirty="0">
                <a:latin typeface="Franklin Gothic Book"/>
                <a:cs typeface="Franklin Gothic Book"/>
              </a:rPr>
              <a:t>an</a:t>
            </a:r>
            <a:r>
              <a:rPr sz="794" i="1" dirty="0">
                <a:latin typeface="Franklin Gothic Book"/>
                <a:cs typeface="Franklin Gothic Book"/>
              </a:rPr>
              <a:t> </a:t>
            </a:r>
            <a:r>
              <a:rPr sz="794" i="1" spc="-4" dirty="0">
                <a:latin typeface="Franklin Gothic Book"/>
                <a:cs typeface="Franklin Gothic Book"/>
              </a:rPr>
              <a:t>i</a:t>
            </a:r>
            <a:r>
              <a:rPr sz="794" i="1" spc="-9" dirty="0">
                <a:latin typeface="Franklin Gothic Book"/>
                <a:cs typeface="Franklin Gothic Book"/>
              </a:rPr>
              <a:t>nd</a:t>
            </a:r>
            <a:r>
              <a:rPr sz="794" i="1" spc="-4" dirty="0">
                <a:latin typeface="Franklin Gothic Book"/>
                <a:cs typeface="Franklin Gothic Book"/>
              </a:rPr>
              <a:t>ivi</a:t>
            </a:r>
            <a:r>
              <a:rPr sz="794" i="1" spc="-9" dirty="0">
                <a:latin typeface="Franklin Gothic Book"/>
                <a:cs typeface="Franklin Gothic Book"/>
              </a:rPr>
              <a:t>d</a:t>
            </a:r>
            <a:r>
              <a:rPr sz="794" i="1" dirty="0">
                <a:latin typeface="Franklin Gothic Book"/>
                <a:cs typeface="Franklin Gothic Book"/>
              </a:rPr>
              <a:t>u</a:t>
            </a:r>
            <a:r>
              <a:rPr sz="794" i="1" spc="-4" dirty="0">
                <a:latin typeface="Franklin Gothic Book"/>
                <a:cs typeface="Franklin Gothic Book"/>
              </a:rPr>
              <a:t>a</a:t>
            </a:r>
            <a:r>
              <a:rPr sz="794" i="1" dirty="0">
                <a:latin typeface="Franklin Gothic Book"/>
                <a:cs typeface="Franklin Gothic Book"/>
              </a:rPr>
              <a:t>l </a:t>
            </a:r>
            <a:r>
              <a:rPr sz="794" i="1" spc="-4" dirty="0">
                <a:latin typeface="Franklin Gothic Book"/>
                <a:cs typeface="Franklin Gothic Book"/>
              </a:rPr>
              <a:t>a</a:t>
            </a:r>
            <a:r>
              <a:rPr sz="794" i="1" spc="-9" dirty="0">
                <a:latin typeface="Franklin Gothic Book"/>
                <a:cs typeface="Franklin Gothic Book"/>
              </a:rPr>
              <a:t>p</a:t>
            </a:r>
            <a:r>
              <a:rPr sz="794" i="1" dirty="0">
                <a:latin typeface="Franklin Gothic Book"/>
                <a:cs typeface="Franklin Gothic Book"/>
              </a:rPr>
              <a:t>p</a:t>
            </a:r>
            <a:r>
              <a:rPr sz="794" i="1" spc="-9" dirty="0">
                <a:latin typeface="Franklin Gothic Book"/>
                <a:cs typeface="Franklin Gothic Book"/>
              </a:rPr>
              <a:t>o</a:t>
            </a:r>
            <a:r>
              <a:rPr sz="794" i="1" spc="-4" dirty="0">
                <a:latin typeface="Franklin Gothic Book"/>
                <a:cs typeface="Franklin Gothic Book"/>
              </a:rPr>
              <a:t>i</a:t>
            </a:r>
            <a:r>
              <a:rPr sz="794" i="1" spc="-9" dirty="0">
                <a:latin typeface="Franklin Gothic Book"/>
                <a:cs typeface="Franklin Gothic Book"/>
              </a:rPr>
              <a:t>n</a:t>
            </a:r>
            <a:r>
              <a:rPr sz="794" i="1" spc="-4" dirty="0">
                <a:latin typeface="Franklin Gothic Book"/>
                <a:cs typeface="Franklin Gothic Book"/>
              </a:rPr>
              <a:t>t</a:t>
            </a:r>
            <a:r>
              <a:rPr sz="794" i="1" spc="-13" dirty="0">
                <a:latin typeface="Franklin Gothic Book"/>
                <a:cs typeface="Franklin Gothic Book"/>
              </a:rPr>
              <a:t>m</a:t>
            </a:r>
            <a:r>
              <a:rPr sz="794" i="1" spc="-4" dirty="0">
                <a:latin typeface="Franklin Gothic Book"/>
                <a:cs typeface="Franklin Gothic Book"/>
              </a:rPr>
              <a:t>e</a:t>
            </a:r>
            <a:r>
              <a:rPr sz="794" i="1" spc="-9" dirty="0">
                <a:latin typeface="Franklin Gothic Book"/>
                <a:cs typeface="Franklin Gothic Book"/>
              </a:rPr>
              <a:t>n</a:t>
            </a:r>
            <a:r>
              <a:rPr sz="794" i="1" spc="-4" dirty="0">
                <a:latin typeface="Franklin Gothic Book"/>
                <a:cs typeface="Franklin Gothic Book"/>
              </a:rPr>
              <a:t>t.</a:t>
            </a:r>
            <a:r>
              <a:rPr sz="794" i="1" dirty="0">
                <a:latin typeface="Franklin Gothic Book"/>
                <a:cs typeface="Franklin Gothic Book"/>
              </a:rPr>
              <a:t> </a:t>
            </a:r>
            <a:r>
              <a:rPr sz="794" i="1" spc="4" dirty="0">
                <a:latin typeface="Franklin Gothic Book"/>
                <a:cs typeface="Franklin Gothic Book"/>
              </a:rPr>
              <a:t> </a:t>
            </a:r>
            <a:r>
              <a:rPr sz="794" i="1" spc="-13" dirty="0">
                <a:latin typeface="Franklin Gothic Book"/>
                <a:cs typeface="Franklin Gothic Book"/>
              </a:rPr>
              <a:t>f</a:t>
            </a:r>
            <a:r>
              <a:rPr sz="794" i="1" spc="-9" dirty="0">
                <a:latin typeface="Franklin Gothic Book"/>
                <a:cs typeface="Franklin Gothic Book"/>
              </a:rPr>
              <a:t>o</a:t>
            </a:r>
            <a:r>
              <a:rPr sz="794" i="1" spc="-4" dirty="0">
                <a:latin typeface="Franklin Gothic Book"/>
                <a:cs typeface="Franklin Gothic Book"/>
              </a:rPr>
              <a:t>ll</a:t>
            </a:r>
            <a:r>
              <a:rPr sz="794" i="1" spc="-9" dirty="0">
                <a:latin typeface="Franklin Gothic Book"/>
                <a:cs typeface="Franklin Gothic Book"/>
              </a:rPr>
              <a:t>o</a:t>
            </a:r>
            <a:r>
              <a:rPr sz="794" i="1" spc="-4" dirty="0">
                <a:latin typeface="Franklin Gothic Book"/>
                <a:cs typeface="Franklin Gothic Book"/>
              </a:rPr>
              <a:t>w</a:t>
            </a:r>
            <a:r>
              <a:rPr sz="794" i="1" dirty="0">
                <a:latin typeface="Franklin Gothic Book"/>
                <a:cs typeface="Franklin Gothic Book"/>
              </a:rPr>
              <a:t>-u</a:t>
            </a:r>
            <a:r>
              <a:rPr sz="794" i="1" spc="-4" dirty="0">
                <a:latin typeface="Franklin Gothic Book"/>
                <a:cs typeface="Franklin Gothic Book"/>
              </a:rPr>
              <a:t>p </a:t>
            </a:r>
            <a:r>
              <a:rPr sz="794" spc="-4" dirty="0">
                <a:latin typeface="Franklin Gothic Book"/>
                <a:cs typeface="Franklin Gothic Book"/>
              </a:rPr>
              <a:t>app</a:t>
            </a:r>
            <a:r>
              <a:rPr sz="794" dirty="0">
                <a:latin typeface="Franklin Gothic Book"/>
                <a:cs typeface="Franklin Gothic Book"/>
              </a:rPr>
              <a:t>o</a:t>
            </a:r>
            <a:r>
              <a:rPr sz="794" spc="-4" dirty="0">
                <a:latin typeface="Franklin Gothic Book"/>
                <a:cs typeface="Franklin Gothic Book"/>
              </a:rPr>
              <a:t>in</a:t>
            </a:r>
            <a:r>
              <a:rPr sz="794" spc="-9" dirty="0">
                <a:latin typeface="Franklin Gothic Book"/>
                <a:cs typeface="Franklin Gothic Book"/>
              </a:rPr>
              <a:t>tme</a:t>
            </a:r>
            <a:r>
              <a:rPr sz="794" spc="-4" dirty="0">
                <a:latin typeface="Franklin Gothic Book"/>
                <a:cs typeface="Franklin Gothic Book"/>
              </a:rPr>
              <a:t>n</a:t>
            </a:r>
            <a:r>
              <a:rPr sz="794" spc="-9" dirty="0">
                <a:latin typeface="Franklin Gothic Book"/>
                <a:cs typeface="Franklin Gothic Book"/>
              </a:rPr>
              <a:t>t</a:t>
            </a:r>
            <a:r>
              <a:rPr sz="794" spc="-4" dirty="0">
                <a:latin typeface="Franklin Gothic Book"/>
                <a:cs typeface="Franklin Gothic Book"/>
              </a:rPr>
              <a:t>s</a:t>
            </a:r>
            <a:r>
              <a:rPr sz="794" spc="4" dirty="0">
                <a:latin typeface="Franklin Gothic Book"/>
                <a:cs typeface="Franklin Gothic Book"/>
              </a:rPr>
              <a:t> </a:t>
            </a:r>
            <a:r>
              <a:rPr sz="794" spc="-13" dirty="0">
                <a:latin typeface="Franklin Gothic Book"/>
                <a:cs typeface="Franklin Gothic Book"/>
              </a:rPr>
              <a:t>a</a:t>
            </a:r>
            <a:r>
              <a:rPr sz="794" spc="-4" dirty="0">
                <a:latin typeface="Franklin Gothic Book"/>
                <a:cs typeface="Franklin Gothic Book"/>
              </a:rPr>
              <a:t>re</a:t>
            </a:r>
            <a:r>
              <a:rPr sz="794" dirty="0">
                <a:latin typeface="Franklin Gothic Book"/>
                <a:cs typeface="Franklin Gothic Book"/>
              </a:rPr>
              <a:t> </a:t>
            </a:r>
            <a:r>
              <a:rPr sz="794" spc="-4" dirty="0">
                <a:latin typeface="Franklin Gothic Book"/>
                <a:cs typeface="Franklin Gothic Book"/>
              </a:rPr>
              <a:t>s</a:t>
            </a:r>
            <a:r>
              <a:rPr sz="794" spc="-18" dirty="0">
                <a:latin typeface="Franklin Gothic Book"/>
                <a:cs typeface="Franklin Gothic Book"/>
              </a:rPr>
              <a:t>c</a:t>
            </a:r>
            <a:r>
              <a:rPr sz="794" spc="4" dirty="0">
                <a:latin typeface="Franklin Gothic Book"/>
                <a:cs typeface="Franklin Gothic Book"/>
              </a:rPr>
              <a:t>h</a:t>
            </a:r>
            <a:r>
              <a:rPr sz="794" spc="-9" dirty="0">
                <a:latin typeface="Franklin Gothic Book"/>
                <a:cs typeface="Franklin Gothic Book"/>
              </a:rPr>
              <a:t>ed</a:t>
            </a:r>
            <a:r>
              <a:rPr sz="794" spc="-4" dirty="0">
                <a:latin typeface="Franklin Gothic Book"/>
                <a:cs typeface="Franklin Gothic Book"/>
              </a:rPr>
              <a:t>u</a:t>
            </a:r>
            <a:r>
              <a:rPr sz="794" spc="-9" dirty="0">
                <a:latin typeface="Franklin Gothic Book"/>
                <a:cs typeface="Franklin Gothic Book"/>
              </a:rPr>
              <a:t>le</a:t>
            </a:r>
            <a:r>
              <a:rPr sz="794" spc="-4" dirty="0">
                <a:latin typeface="Franklin Gothic Book"/>
                <a:cs typeface="Franklin Gothic Book"/>
              </a:rPr>
              <a:t>d at</a:t>
            </a:r>
            <a:r>
              <a:rPr sz="794" spc="-9" dirty="0">
                <a:latin typeface="Franklin Gothic Book"/>
                <a:cs typeface="Franklin Gothic Book"/>
              </a:rPr>
              <a:t> 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i</a:t>
            </a:r>
            <a:r>
              <a:rPr sz="794" spc="-9" dirty="0">
                <a:latin typeface="Franklin Gothic Book"/>
                <a:cs typeface="Franklin Gothic Book"/>
              </a:rPr>
              <a:t>me</a:t>
            </a:r>
            <a:r>
              <a:rPr sz="794" dirty="0">
                <a:latin typeface="Franklin Gothic Book"/>
                <a:cs typeface="Franklin Gothic Book"/>
              </a:rPr>
              <a:t> </a:t>
            </a:r>
            <a:r>
              <a:rPr sz="794" spc="-4" dirty="0">
                <a:latin typeface="Franklin Gothic Book"/>
                <a:cs typeface="Franklin Gothic Book"/>
              </a:rPr>
              <a:t>of </a:t>
            </a:r>
            <a:r>
              <a:rPr sz="794" dirty="0">
                <a:latin typeface="Franklin Gothic Book"/>
                <a:cs typeface="Franklin Gothic Book"/>
              </a:rPr>
              <a:t>v</a:t>
            </a:r>
            <a:r>
              <a:rPr sz="794" spc="-4" dirty="0">
                <a:latin typeface="Franklin Gothic Book"/>
                <a:cs typeface="Franklin Gothic Book"/>
              </a:rPr>
              <a:t>isit</a:t>
            </a:r>
            <a:r>
              <a:rPr sz="794" dirty="0">
                <a:latin typeface="Franklin Gothic Book"/>
                <a:cs typeface="Franklin Gothic Book"/>
              </a:rPr>
              <a:t> </a:t>
            </a:r>
            <a:r>
              <a:rPr sz="794" spc="-4" dirty="0">
                <a:latin typeface="Franklin Gothic Book"/>
                <a:cs typeface="Franklin Gothic Book"/>
              </a:rPr>
              <a:t>or</a:t>
            </a:r>
            <a:r>
              <a:rPr sz="794" spc="4" dirty="0">
                <a:latin typeface="Franklin Gothic Book"/>
                <a:cs typeface="Franklin Gothic Book"/>
              </a:rPr>
              <a:t> </a:t>
            </a:r>
            <a:r>
              <a:rPr sz="794" spc="-4" dirty="0">
                <a:latin typeface="Franklin Gothic Book"/>
                <a:cs typeface="Franklin Gothic Book"/>
              </a:rPr>
              <a:t>b</a:t>
            </a:r>
            <a:r>
              <a:rPr sz="794" dirty="0">
                <a:latin typeface="Franklin Gothic Book"/>
                <a:cs typeface="Franklin Gothic Book"/>
              </a:rPr>
              <a:t>y </a:t>
            </a:r>
            <a:r>
              <a:rPr sz="794" spc="-4" dirty="0">
                <a:latin typeface="Franklin Gothic Book"/>
                <a:cs typeface="Franklin Gothic Book"/>
              </a:rPr>
              <a:t>ca</a:t>
            </a:r>
            <a:r>
              <a:rPr sz="794" spc="-9" dirty="0">
                <a:latin typeface="Franklin Gothic Book"/>
                <a:cs typeface="Franklin Gothic Book"/>
              </a:rPr>
              <a:t>ll</a:t>
            </a:r>
            <a:r>
              <a:rPr sz="794" spc="-4" dirty="0">
                <a:latin typeface="Franklin Gothic Book"/>
                <a:cs typeface="Franklin Gothic Book"/>
              </a:rPr>
              <a:t>in</a:t>
            </a:r>
            <a:r>
              <a:rPr sz="794" dirty="0">
                <a:latin typeface="Franklin Gothic Book"/>
                <a:cs typeface="Franklin Gothic Book"/>
              </a:rPr>
              <a:t>g </a:t>
            </a:r>
            <a:r>
              <a:rPr sz="794" spc="-4" dirty="0">
                <a:latin typeface="Franklin Gothic Book"/>
                <a:cs typeface="Franklin Gothic Book"/>
              </a:rPr>
              <a:t>9</a:t>
            </a:r>
            <a:r>
              <a:rPr sz="794" dirty="0">
                <a:latin typeface="Franklin Gothic Book"/>
                <a:cs typeface="Franklin Gothic Book"/>
              </a:rPr>
              <a:t>07</a:t>
            </a:r>
            <a:r>
              <a:rPr sz="794" i="1" dirty="0">
                <a:latin typeface="Franklin Gothic Book"/>
                <a:cs typeface="Franklin Gothic Book"/>
              </a:rPr>
              <a:t>-D</a:t>
            </a:r>
            <a:r>
              <a:rPr sz="794" i="1" spc="-9" dirty="0">
                <a:latin typeface="Franklin Gothic Book"/>
                <a:cs typeface="Franklin Gothic Book"/>
              </a:rPr>
              <a:t>I</a:t>
            </a:r>
            <a:r>
              <a:rPr sz="794" i="1" spc="-4" dirty="0">
                <a:latin typeface="Franklin Gothic Book"/>
                <a:cs typeface="Franklin Gothic Book"/>
              </a:rPr>
              <a:t>ET</a:t>
            </a:r>
            <a:r>
              <a:rPr sz="794" i="1" spc="4" dirty="0">
                <a:latin typeface="Franklin Gothic Book"/>
                <a:cs typeface="Franklin Gothic Book"/>
              </a:rPr>
              <a:t> </a:t>
            </a:r>
            <a:r>
              <a:rPr sz="794" i="1" spc="-4" dirty="0">
                <a:latin typeface="Franklin Gothic Book"/>
                <a:cs typeface="Franklin Gothic Book"/>
              </a:rPr>
              <a:t>to</a:t>
            </a:r>
            <a:r>
              <a:rPr sz="794" i="1" spc="-9" dirty="0">
                <a:latin typeface="Franklin Gothic Book"/>
                <a:cs typeface="Franklin Gothic Book"/>
              </a:rPr>
              <a:t> </a:t>
            </a:r>
            <a:r>
              <a:rPr sz="794" i="1" dirty="0">
                <a:latin typeface="Franklin Gothic Book"/>
                <a:cs typeface="Franklin Gothic Book"/>
              </a:rPr>
              <a:t>s</a:t>
            </a:r>
            <a:r>
              <a:rPr sz="794" i="1" spc="4" dirty="0">
                <a:latin typeface="Franklin Gothic Book"/>
                <a:cs typeface="Franklin Gothic Book"/>
              </a:rPr>
              <a:t>c</a:t>
            </a:r>
            <a:r>
              <a:rPr sz="794" i="1" dirty="0">
                <a:latin typeface="Franklin Gothic Book"/>
                <a:cs typeface="Franklin Gothic Book"/>
              </a:rPr>
              <a:t>h</a:t>
            </a:r>
            <a:r>
              <a:rPr sz="794" i="1" spc="-4" dirty="0">
                <a:latin typeface="Franklin Gothic Book"/>
                <a:cs typeface="Franklin Gothic Book"/>
              </a:rPr>
              <a:t>e</a:t>
            </a:r>
            <a:r>
              <a:rPr sz="794" i="1" spc="-9" dirty="0">
                <a:latin typeface="Franklin Gothic Book"/>
                <a:cs typeface="Franklin Gothic Book"/>
              </a:rPr>
              <a:t>d</a:t>
            </a:r>
            <a:r>
              <a:rPr sz="794" i="1" dirty="0">
                <a:latin typeface="Franklin Gothic Book"/>
                <a:cs typeface="Franklin Gothic Book"/>
              </a:rPr>
              <a:t>u</a:t>
            </a:r>
            <a:r>
              <a:rPr sz="794" i="1" spc="-4" dirty="0">
                <a:latin typeface="Franklin Gothic Book"/>
                <a:cs typeface="Franklin Gothic Book"/>
              </a:rPr>
              <a:t>l</a:t>
            </a:r>
            <a:r>
              <a:rPr sz="794" i="1" dirty="0">
                <a:latin typeface="Franklin Gothic Book"/>
                <a:cs typeface="Franklin Gothic Book"/>
              </a:rPr>
              <a:t>e </a:t>
            </a:r>
            <a:r>
              <a:rPr sz="794" i="1" spc="-4" dirty="0">
                <a:latin typeface="Franklin Gothic Book"/>
                <a:cs typeface="Franklin Gothic Book"/>
              </a:rPr>
              <a:t>an</a:t>
            </a:r>
            <a:r>
              <a:rPr sz="794" i="1" spc="-13" dirty="0">
                <a:latin typeface="Franklin Gothic Book"/>
                <a:cs typeface="Franklin Gothic Book"/>
              </a:rPr>
              <a:t> </a:t>
            </a:r>
            <a:r>
              <a:rPr sz="794" i="1" spc="-4" dirty="0">
                <a:latin typeface="Franklin Gothic Book"/>
                <a:cs typeface="Franklin Gothic Book"/>
              </a:rPr>
              <a:t>a</a:t>
            </a:r>
            <a:r>
              <a:rPr sz="794" i="1" spc="-9" dirty="0">
                <a:latin typeface="Franklin Gothic Book"/>
                <a:cs typeface="Franklin Gothic Book"/>
              </a:rPr>
              <a:t>ppo</a:t>
            </a:r>
            <a:r>
              <a:rPr sz="794" i="1" spc="-4" dirty="0">
                <a:latin typeface="Franklin Gothic Book"/>
                <a:cs typeface="Franklin Gothic Book"/>
              </a:rPr>
              <a:t>i</a:t>
            </a:r>
            <a:r>
              <a:rPr sz="794" i="1" spc="-9" dirty="0">
                <a:latin typeface="Franklin Gothic Book"/>
                <a:cs typeface="Franklin Gothic Book"/>
              </a:rPr>
              <a:t>n</a:t>
            </a:r>
            <a:r>
              <a:rPr sz="794" i="1" spc="-4" dirty="0">
                <a:latin typeface="Franklin Gothic Book"/>
                <a:cs typeface="Franklin Gothic Book"/>
              </a:rPr>
              <a:t>t</a:t>
            </a:r>
            <a:r>
              <a:rPr sz="794" i="1" spc="-13" dirty="0">
                <a:latin typeface="Franklin Gothic Book"/>
                <a:cs typeface="Franklin Gothic Book"/>
              </a:rPr>
              <a:t>m</a:t>
            </a:r>
            <a:r>
              <a:rPr sz="794" i="1" spc="-4" dirty="0">
                <a:latin typeface="Franklin Gothic Book"/>
                <a:cs typeface="Franklin Gothic Book"/>
              </a:rPr>
              <a:t>e</a:t>
            </a:r>
            <a:r>
              <a:rPr sz="794" i="1" spc="-9" dirty="0">
                <a:latin typeface="Franklin Gothic Book"/>
                <a:cs typeface="Franklin Gothic Book"/>
              </a:rPr>
              <a:t>n</a:t>
            </a:r>
            <a:r>
              <a:rPr sz="794" i="1" spc="-4" dirty="0">
                <a:latin typeface="Franklin Gothic Book"/>
                <a:cs typeface="Franklin Gothic Book"/>
              </a:rPr>
              <a:t>t.</a:t>
            </a:r>
            <a:endParaRPr sz="794">
              <a:latin typeface="Franklin Gothic Book"/>
              <a:cs typeface="Franklin Gothic Book"/>
            </a:endParaRPr>
          </a:p>
          <a:p>
            <a:pPr marL="11206">
              <a:lnSpc>
                <a:spcPts val="1262"/>
              </a:lnSpc>
              <a:spcBef>
                <a:spcPts val="463"/>
              </a:spcBef>
            </a:pPr>
            <a:r>
              <a:rPr sz="1059" b="1" i="1" spc="-9" dirty="0">
                <a:solidFill>
                  <a:srgbClr val="00AF4F"/>
                </a:solidFill>
                <a:latin typeface="Franklin Gothic Book"/>
                <a:cs typeface="Franklin Gothic Book"/>
              </a:rPr>
              <a:t>Pedi</a:t>
            </a:r>
            <a:r>
              <a:rPr sz="1059" b="1" i="1" spc="-4" dirty="0">
                <a:solidFill>
                  <a:srgbClr val="00AF4F"/>
                </a:solidFill>
                <a:latin typeface="Franklin Gothic Book"/>
                <a:cs typeface="Franklin Gothic Book"/>
              </a:rPr>
              <a:t>atric </a:t>
            </a:r>
            <a:r>
              <a:rPr sz="1059" b="1" i="1" spc="-18" dirty="0">
                <a:solidFill>
                  <a:srgbClr val="00AF4F"/>
                </a:solidFill>
                <a:latin typeface="Franklin Gothic Book"/>
                <a:cs typeface="Franklin Gothic Book"/>
              </a:rPr>
              <a:t>N</a:t>
            </a:r>
            <a:r>
              <a:rPr sz="1059" b="1" i="1" spc="-13" dirty="0">
                <a:solidFill>
                  <a:srgbClr val="00AF4F"/>
                </a:solidFill>
                <a:latin typeface="Franklin Gothic Book"/>
                <a:cs typeface="Franklin Gothic Book"/>
              </a:rPr>
              <a:t>u</a:t>
            </a:r>
            <a:r>
              <a:rPr sz="1059" b="1" i="1" spc="-4" dirty="0">
                <a:solidFill>
                  <a:srgbClr val="00AF4F"/>
                </a:solidFill>
                <a:latin typeface="Franklin Gothic Book"/>
                <a:cs typeface="Franklin Gothic Book"/>
              </a:rPr>
              <a:t>trit</a:t>
            </a:r>
            <a:r>
              <a:rPr sz="1059" b="1" i="1" spc="-9" dirty="0">
                <a:solidFill>
                  <a:srgbClr val="00AF4F"/>
                </a:solidFill>
                <a:latin typeface="Franklin Gothic Book"/>
                <a:cs typeface="Franklin Gothic Book"/>
              </a:rPr>
              <a:t>ion</a:t>
            </a:r>
            <a:r>
              <a:rPr sz="1059" b="1" i="1" dirty="0">
                <a:solidFill>
                  <a:srgbClr val="00AF4F"/>
                </a:solidFill>
                <a:latin typeface="Franklin Gothic Book"/>
                <a:cs typeface="Franklin Gothic Book"/>
              </a:rPr>
              <a:t> </a:t>
            </a:r>
            <a:r>
              <a:rPr sz="1059" b="1" i="1" spc="-13" dirty="0">
                <a:solidFill>
                  <a:srgbClr val="00AF4F"/>
                </a:solidFill>
                <a:latin typeface="Franklin Gothic Book"/>
                <a:cs typeface="Franklin Gothic Book"/>
              </a:rPr>
              <a:t>S</a:t>
            </a:r>
            <a:r>
              <a:rPr sz="1059" b="1" i="1" spc="-9" dirty="0">
                <a:solidFill>
                  <a:srgbClr val="00AF4F"/>
                </a:solidFill>
                <a:latin typeface="Franklin Gothic Book"/>
                <a:cs typeface="Franklin Gothic Book"/>
              </a:rPr>
              <a:t>ervi</a:t>
            </a:r>
            <a:r>
              <a:rPr sz="1059" b="1" i="1" spc="-4" dirty="0">
                <a:solidFill>
                  <a:srgbClr val="00AF4F"/>
                </a:solidFill>
                <a:latin typeface="Franklin Gothic Book"/>
                <a:cs typeface="Franklin Gothic Book"/>
              </a:rPr>
              <a:t>c</a:t>
            </a:r>
            <a:r>
              <a:rPr sz="1059" b="1" i="1" spc="-9" dirty="0">
                <a:solidFill>
                  <a:srgbClr val="00AF4F"/>
                </a:solidFill>
                <a:latin typeface="Franklin Gothic Book"/>
                <a:cs typeface="Franklin Gothic Book"/>
              </a:rPr>
              <a:t>es</a:t>
            </a:r>
            <a:endParaRPr sz="1059">
              <a:latin typeface="Franklin Gothic Book"/>
              <a:cs typeface="Franklin Gothic Book"/>
            </a:endParaRPr>
          </a:p>
          <a:p>
            <a:pPr marL="11206" marR="10646">
              <a:lnSpc>
                <a:spcPct val="95900"/>
              </a:lnSpc>
              <a:spcBef>
                <a:spcPts val="26"/>
              </a:spcBef>
            </a:pPr>
            <a:r>
              <a:rPr sz="794" spc="-4" dirty="0">
                <a:latin typeface="Franklin Gothic Book"/>
                <a:cs typeface="Franklin Gothic Book"/>
              </a:rPr>
              <a:t>Pe</a:t>
            </a:r>
            <a:r>
              <a:rPr sz="794" spc="-9" dirty="0">
                <a:latin typeface="Franklin Gothic Book"/>
                <a:cs typeface="Franklin Gothic Book"/>
              </a:rPr>
              <a:t>d</a:t>
            </a:r>
            <a:r>
              <a:rPr sz="794" spc="-4" dirty="0">
                <a:latin typeface="Franklin Gothic Book"/>
                <a:cs typeface="Franklin Gothic Book"/>
              </a:rPr>
              <a:t>ia</a:t>
            </a:r>
            <a:r>
              <a:rPr sz="794" spc="-9" dirty="0">
                <a:latin typeface="Franklin Gothic Book"/>
                <a:cs typeface="Franklin Gothic Book"/>
              </a:rPr>
              <a:t>t</a:t>
            </a:r>
            <a:r>
              <a:rPr sz="794" spc="-4" dirty="0">
                <a:latin typeface="Franklin Gothic Book"/>
                <a:cs typeface="Franklin Gothic Book"/>
              </a:rPr>
              <a:t>ric</a:t>
            </a:r>
            <a:r>
              <a:rPr sz="794" dirty="0">
                <a:latin typeface="Franklin Gothic Book"/>
                <a:cs typeface="Franklin Gothic Book"/>
              </a:rPr>
              <a:t> </a:t>
            </a:r>
            <a:r>
              <a:rPr sz="794" spc="-4" dirty="0">
                <a:latin typeface="Franklin Gothic Book"/>
                <a:cs typeface="Franklin Gothic Book"/>
              </a:rPr>
              <a:t>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ional</a:t>
            </a:r>
            <a:r>
              <a:rPr sz="794" dirty="0">
                <a:latin typeface="Franklin Gothic Book"/>
                <a:cs typeface="Franklin Gothic Book"/>
              </a:rPr>
              <a:t> </a:t>
            </a:r>
            <a:r>
              <a:rPr sz="794" spc="-4" dirty="0">
                <a:latin typeface="Franklin Gothic Book"/>
                <a:cs typeface="Franklin Gothic Book"/>
              </a:rPr>
              <a:t>c</a:t>
            </a:r>
            <a:r>
              <a:rPr sz="794" spc="-18" dirty="0">
                <a:latin typeface="Franklin Gothic Book"/>
                <a:cs typeface="Franklin Gothic Book"/>
              </a:rPr>
              <a:t>o</a:t>
            </a:r>
            <a:r>
              <a:rPr sz="794" spc="-4" dirty="0">
                <a:latin typeface="Franklin Gothic Book"/>
                <a:cs typeface="Franklin Gothic Book"/>
              </a:rPr>
              <a:t>uns</a:t>
            </a:r>
            <a:r>
              <a:rPr sz="794" spc="-9" dirty="0">
                <a:latin typeface="Franklin Gothic Book"/>
                <a:cs typeface="Franklin Gothic Book"/>
              </a:rPr>
              <a:t>el</a:t>
            </a:r>
            <a:r>
              <a:rPr sz="794" spc="-4" dirty="0">
                <a:latin typeface="Franklin Gothic Book"/>
                <a:cs typeface="Franklin Gothic Book"/>
              </a:rPr>
              <a:t>in</a:t>
            </a:r>
            <a:r>
              <a:rPr sz="794" dirty="0">
                <a:latin typeface="Franklin Gothic Book"/>
                <a:cs typeface="Franklin Gothic Book"/>
              </a:rPr>
              <a:t>g</a:t>
            </a:r>
            <a:r>
              <a:rPr sz="794" spc="-9" dirty="0">
                <a:latin typeface="Franklin Gothic Book"/>
                <a:cs typeface="Franklin Gothic Book"/>
              </a:rPr>
              <a:t> </a:t>
            </a:r>
            <a:r>
              <a:rPr sz="794" spc="4" dirty="0">
                <a:latin typeface="Franklin Gothic Book"/>
                <a:cs typeface="Franklin Gothic Book"/>
              </a:rPr>
              <a:t>h</a:t>
            </a:r>
            <a:r>
              <a:rPr sz="794" spc="-4" dirty="0">
                <a:latin typeface="Franklin Gothic Book"/>
                <a:cs typeface="Franklin Gothic Book"/>
              </a:rPr>
              <a:t>as</a:t>
            </a:r>
            <a:r>
              <a:rPr sz="794" spc="4" dirty="0">
                <a:latin typeface="Franklin Gothic Book"/>
                <a:cs typeface="Franklin Gothic Book"/>
              </a:rPr>
              <a:t> </a:t>
            </a:r>
            <a:r>
              <a:rPr sz="794" spc="-9" dirty="0">
                <a:latin typeface="Franklin Gothic Book"/>
                <a:cs typeface="Franklin Gothic Book"/>
              </a:rPr>
              <a:t>t</a:t>
            </a:r>
            <a:r>
              <a:rPr sz="794" dirty="0">
                <a:latin typeface="Franklin Gothic Book"/>
                <a:cs typeface="Franklin Gothic Book"/>
              </a:rPr>
              <a:t>w</a:t>
            </a:r>
            <a:r>
              <a:rPr sz="794" spc="-4" dirty="0">
                <a:latin typeface="Franklin Gothic Book"/>
                <a:cs typeface="Franklin Gothic Book"/>
              </a:rPr>
              <a:t>o</a:t>
            </a:r>
            <a:r>
              <a:rPr sz="794" spc="-9" dirty="0">
                <a:latin typeface="Franklin Gothic Book"/>
                <a:cs typeface="Franklin Gothic Book"/>
              </a:rPr>
              <a:t> l</a:t>
            </a:r>
            <a:r>
              <a:rPr sz="794" spc="-4" dirty="0">
                <a:latin typeface="Franklin Gothic Book"/>
                <a:cs typeface="Franklin Gothic Book"/>
              </a:rPr>
              <a:t>oca</a:t>
            </a:r>
            <a:r>
              <a:rPr sz="794" spc="-9" dirty="0">
                <a:latin typeface="Franklin Gothic Book"/>
                <a:cs typeface="Franklin Gothic Book"/>
              </a:rPr>
              <a:t>t</a:t>
            </a:r>
            <a:r>
              <a:rPr sz="794" spc="-4" dirty="0">
                <a:latin typeface="Franklin Gothic Book"/>
                <a:cs typeface="Franklin Gothic Book"/>
              </a:rPr>
              <a:t>ions</a:t>
            </a:r>
            <a:r>
              <a:rPr sz="794" spc="4" dirty="0">
                <a:latin typeface="Franklin Gothic Book"/>
                <a:cs typeface="Franklin Gothic Book"/>
              </a:rPr>
              <a:t> </a:t>
            </a:r>
            <a:r>
              <a:rPr sz="794" spc="-9" dirty="0">
                <a:latin typeface="Franklin Gothic Book"/>
                <a:cs typeface="Franklin Gothic Book"/>
              </a:rPr>
              <a:t>de</a:t>
            </a:r>
            <a:r>
              <a:rPr sz="794" dirty="0">
                <a:latin typeface="Franklin Gothic Book"/>
                <a:cs typeface="Franklin Gothic Book"/>
              </a:rPr>
              <a:t>- </a:t>
            </a:r>
            <a:r>
              <a:rPr sz="794" spc="-9" dirty="0">
                <a:latin typeface="Franklin Gothic Book"/>
                <a:cs typeface="Franklin Gothic Book"/>
              </a:rPr>
              <a:t>pe</a:t>
            </a:r>
            <a:r>
              <a:rPr sz="794" spc="-4" dirty="0">
                <a:latin typeface="Franklin Gothic Book"/>
                <a:cs typeface="Franklin Gothic Book"/>
              </a:rPr>
              <a:t>n</a:t>
            </a:r>
            <a:r>
              <a:rPr sz="794" spc="-9" dirty="0">
                <a:latin typeface="Franklin Gothic Book"/>
                <a:cs typeface="Franklin Gothic Book"/>
              </a:rPr>
              <a:t>d</a:t>
            </a:r>
            <a:r>
              <a:rPr sz="794" spc="-4" dirty="0">
                <a:latin typeface="Franklin Gothic Book"/>
                <a:cs typeface="Franklin Gothic Book"/>
              </a:rPr>
              <a:t>in</a:t>
            </a:r>
            <a:r>
              <a:rPr sz="794" dirty="0">
                <a:latin typeface="Franklin Gothic Book"/>
                <a:cs typeface="Franklin Gothic Book"/>
              </a:rPr>
              <a:t>g </a:t>
            </a:r>
            <a:r>
              <a:rPr sz="794" spc="-4" dirty="0">
                <a:latin typeface="Franklin Gothic Book"/>
                <a:cs typeface="Franklin Gothic Book"/>
              </a:rPr>
              <a:t>on</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spc="-9" dirty="0">
                <a:latin typeface="Franklin Gothic Book"/>
                <a:cs typeface="Franklin Gothic Book"/>
              </a:rPr>
              <a:t> </a:t>
            </a:r>
            <a:r>
              <a:rPr sz="794" spc="-4" dirty="0">
                <a:latin typeface="Franklin Gothic Book"/>
                <a:cs typeface="Franklin Gothic Book"/>
              </a:rPr>
              <a:t>a</a:t>
            </a:r>
            <a:r>
              <a:rPr sz="794" dirty="0">
                <a:latin typeface="Franklin Gothic Book"/>
                <a:cs typeface="Franklin Gothic Book"/>
              </a:rPr>
              <a:t>g</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of yo</a:t>
            </a:r>
            <a:r>
              <a:rPr sz="794" spc="-13" dirty="0">
                <a:latin typeface="Franklin Gothic Book"/>
                <a:cs typeface="Franklin Gothic Book"/>
              </a:rPr>
              <a:t>u</a:t>
            </a:r>
            <a:r>
              <a:rPr sz="794" spc="-4" dirty="0">
                <a:latin typeface="Franklin Gothic Book"/>
                <a:cs typeface="Franklin Gothic Book"/>
              </a:rPr>
              <a:t>r</a:t>
            </a:r>
            <a:r>
              <a:rPr sz="794" spc="4" dirty="0">
                <a:latin typeface="Franklin Gothic Book"/>
                <a:cs typeface="Franklin Gothic Book"/>
              </a:rPr>
              <a:t> </a:t>
            </a:r>
            <a:r>
              <a:rPr sz="794" spc="-18" dirty="0">
                <a:latin typeface="Franklin Gothic Book"/>
                <a:cs typeface="Franklin Gothic Book"/>
              </a:rPr>
              <a:t>c</a:t>
            </a:r>
            <a:r>
              <a:rPr sz="794" spc="4" dirty="0">
                <a:latin typeface="Franklin Gothic Book"/>
                <a:cs typeface="Franklin Gothic Book"/>
              </a:rPr>
              <a:t>h</a:t>
            </a:r>
            <a:r>
              <a:rPr sz="794" spc="-4" dirty="0">
                <a:latin typeface="Franklin Gothic Book"/>
                <a:cs typeface="Franklin Gothic Book"/>
              </a:rPr>
              <a:t>i</a:t>
            </a:r>
            <a:r>
              <a:rPr sz="794" spc="-9" dirty="0">
                <a:latin typeface="Franklin Gothic Book"/>
                <a:cs typeface="Franklin Gothic Book"/>
              </a:rPr>
              <a:t>ld</a:t>
            </a:r>
            <a:r>
              <a:rPr sz="794" dirty="0">
                <a:latin typeface="Franklin Gothic Book"/>
                <a:cs typeface="Franklin Gothic Book"/>
              </a:rPr>
              <a:t>. </a:t>
            </a:r>
            <a:r>
              <a:rPr sz="794" spc="4" dirty="0">
                <a:latin typeface="Franklin Gothic Book"/>
                <a:cs typeface="Franklin Gothic Book"/>
              </a:rPr>
              <a:t> </a:t>
            </a:r>
            <a:r>
              <a:rPr sz="794" spc="-9"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18" dirty="0">
                <a:latin typeface="Franklin Gothic Book"/>
                <a:cs typeface="Franklin Gothic Book"/>
              </a:rPr>
              <a:t>c</a:t>
            </a:r>
            <a:r>
              <a:rPr sz="794" spc="4" dirty="0">
                <a:latin typeface="Franklin Gothic Book"/>
                <a:cs typeface="Franklin Gothic Book"/>
              </a:rPr>
              <a:t>h</a:t>
            </a:r>
            <a:r>
              <a:rPr sz="794" spc="-4" dirty="0">
                <a:latin typeface="Franklin Gothic Book"/>
                <a:cs typeface="Franklin Gothic Book"/>
              </a:rPr>
              <a:t>i</a:t>
            </a:r>
            <a:r>
              <a:rPr sz="794" spc="-9" dirty="0">
                <a:latin typeface="Franklin Gothic Book"/>
                <a:cs typeface="Franklin Gothic Book"/>
              </a:rPr>
              <a:t>ld</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n</a:t>
            </a:r>
            <a:r>
              <a:rPr sz="794" spc="4" dirty="0">
                <a:latin typeface="Franklin Gothic Book"/>
                <a:cs typeface="Franklin Gothic Book"/>
              </a:rPr>
              <a:t> </a:t>
            </a:r>
            <a:r>
              <a:rPr sz="794" spc="-4" dirty="0">
                <a:latin typeface="Franklin Gothic Book"/>
                <a:cs typeface="Franklin Gothic Book"/>
              </a:rPr>
              <a:t>0</a:t>
            </a:r>
            <a:r>
              <a:rPr sz="794" dirty="0">
                <a:latin typeface="Franklin Gothic Book"/>
                <a:cs typeface="Franklin Gothic Book"/>
              </a:rPr>
              <a:t>-</a:t>
            </a:r>
            <a:r>
              <a:rPr sz="794" spc="-4" dirty="0">
                <a:latin typeface="Franklin Gothic Book"/>
                <a:cs typeface="Franklin Gothic Book"/>
              </a:rPr>
              <a:t>23 </a:t>
            </a:r>
            <a:r>
              <a:rPr sz="794" spc="-9" dirty="0">
                <a:latin typeface="Franklin Gothic Book"/>
                <a:cs typeface="Franklin Gothic Book"/>
              </a:rPr>
              <a:t>mont</a:t>
            </a:r>
            <a:r>
              <a:rPr sz="794" spc="4" dirty="0">
                <a:latin typeface="Franklin Gothic Book"/>
                <a:cs typeface="Franklin Gothic Book"/>
              </a:rPr>
              <a:t>h</a:t>
            </a:r>
            <a:r>
              <a:rPr sz="794" spc="-4" dirty="0">
                <a:latin typeface="Franklin Gothic Book"/>
                <a:cs typeface="Franklin Gothic Book"/>
              </a:rPr>
              <a:t>s</a:t>
            </a:r>
            <a:r>
              <a:rPr sz="794" dirty="0">
                <a:latin typeface="Franklin Gothic Book"/>
                <a:cs typeface="Franklin Gothic Book"/>
              </a:rPr>
              <a:t>,</a:t>
            </a:r>
            <a:r>
              <a:rPr sz="794" spc="-9" dirty="0">
                <a:latin typeface="Franklin Gothic Book"/>
                <a:cs typeface="Franklin Gothic Book"/>
              </a:rPr>
              <a:t> </a:t>
            </a:r>
            <a:r>
              <a:rPr sz="794" dirty="0">
                <a:latin typeface="Franklin Gothic Book"/>
                <a:cs typeface="Franklin Gothic Book"/>
              </a:rPr>
              <a:t>w</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are</a:t>
            </a:r>
            <a:r>
              <a:rPr sz="794" spc="-9" dirty="0">
                <a:latin typeface="Franklin Gothic Book"/>
                <a:cs typeface="Franklin Gothic Book"/>
              </a:rPr>
              <a:t> l</a:t>
            </a:r>
            <a:r>
              <a:rPr sz="794" spc="-4" dirty="0">
                <a:latin typeface="Franklin Gothic Book"/>
                <a:cs typeface="Franklin Gothic Book"/>
              </a:rPr>
              <a:t>oca</a:t>
            </a:r>
            <a:r>
              <a:rPr sz="794" spc="-9" dirty="0">
                <a:latin typeface="Franklin Gothic Book"/>
                <a:cs typeface="Franklin Gothic Book"/>
              </a:rPr>
              <a:t>te</a:t>
            </a:r>
            <a:r>
              <a:rPr sz="794" spc="-4" dirty="0">
                <a:latin typeface="Franklin Gothic Book"/>
                <a:cs typeface="Franklin Gothic Book"/>
              </a:rPr>
              <a:t>d on</a:t>
            </a:r>
            <a:r>
              <a:rPr sz="794" spc="4" dirty="0">
                <a:latin typeface="Franklin Gothic Book"/>
                <a:cs typeface="Franklin Gothic Book"/>
              </a:rPr>
              <a:t> </a:t>
            </a:r>
            <a:r>
              <a:rPr sz="794" spc="-18"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13" dirty="0">
                <a:latin typeface="Franklin Gothic Book"/>
                <a:cs typeface="Franklin Gothic Book"/>
              </a:rPr>
              <a:t>5</a:t>
            </a:r>
            <a:r>
              <a:rPr sz="794" spc="-9" dirty="0">
                <a:latin typeface="Franklin Gothic Book"/>
                <a:cs typeface="Franklin Gothic Book"/>
              </a:rPr>
              <a:t>t</a:t>
            </a:r>
            <a:r>
              <a:rPr sz="794" dirty="0">
                <a:latin typeface="Franklin Gothic Book"/>
                <a:cs typeface="Franklin Gothic Book"/>
              </a:rPr>
              <a:t>h</a:t>
            </a:r>
            <a:r>
              <a:rPr sz="794" spc="4" dirty="0">
                <a:latin typeface="Franklin Gothic Book"/>
                <a:cs typeface="Franklin Gothic Book"/>
              </a:rPr>
              <a:t> </a:t>
            </a:r>
            <a:r>
              <a:rPr sz="794" spc="-13" dirty="0">
                <a:latin typeface="Franklin Gothic Book"/>
                <a:cs typeface="Franklin Gothic Book"/>
              </a:rPr>
              <a:t>f</a:t>
            </a:r>
            <a:r>
              <a:rPr sz="794" spc="-9" dirty="0">
                <a:latin typeface="Franklin Gothic Book"/>
                <a:cs typeface="Franklin Gothic Book"/>
              </a:rPr>
              <a:t>l</a:t>
            </a:r>
            <a:r>
              <a:rPr sz="794" spc="-4" dirty="0">
                <a:latin typeface="Franklin Gothic Book"/>
                <a:cs typeface="Franklin Gothic Book"/>
              </a:rPr>
              <a:t>oor</a:t>
            </a:r>
            <a:r>
              <a:rPr sz="794" spc="4" dirty="0">
                <a:latin typeface="Franklin Gothic Book"/>
                <a:cs typeface="Franklin Gothic Book"/>
              </a:rPr>
              <a:t> </a:t>
            </a:r>
            <a:r>
              <a:rPr sz="794" spc="-4" dirty="0">
                <a:latin typeface="Franklin Gothic Book"/>
                <a:cs typeface="Franklin Gothic Book"/>
              </a:rPr>
              <a:t>a</a:t>
            </a:r>
            <a:r>
              <a:rPr sz="794" spc="-9" dirty="0">
                <a:latin typeface="Franklin Gothic Book"/>
                <a:cs typeface="Franklin Gothic Book"/>
              </a:rPr>
              <a:t>l</a:t>
            </a:r>
            <a:r>
              <a:rPr sz="794" spc="-4" dirty="0">
                <a:latin typeface="Franklin Gothic Book"/>
                <a:cs typeface="Franklin Gothic Book"/>
              </a:rPr>
              <a:t>on</a:t>
            </a:r>
            <a:r>
              <a:rPr sz="794" dirty="0">
                <a:latin typeface="Franklin Gothic Book"/>
                <a:cs typeface="Franklin Gothic Book"/>
              </a:rPr>
              <a:t>g</a:t>
            </a:r>
            <a:r>
              <a:rPr sz="794" spc="-9" dirty="0">
                <a:latin typeface="Franklin Gothic Book"/>
                <a:cs typeface="Franklin Gothic Book"/>
              </a:rPr>
              <a:t> </a:t>
            </a:r>
            <a:r>
              <a:rPr sz="794" dirty="0">
                <a:latin typeface="Franklin Gothic Book"/>
                <a:cs typeface="Franklin Gothic Book"/>
              </a:rPr>
              <a:t>w</a:t>
            </a:r>
            <a:r>
              <a:rPr sz="794" spc="-4" dirty="0">
                <a:latin typeface="Franklin Gothic Book"/>
                <a:cs typeface="Franklin Gothic Book"/>
              </a:rPr>
              <a:t>i</a:t>
            </a:r>
            <a:r>
              <a:rPr sz="794" spc="-9" dirty="0">
                <a:latin typeface="Franklin Gothic Book"/>
                <a:cs typeface="Franklin Gothic Book"/>
              </a:rPr>
              <a:t>t</a:t>
            </a:r>
            <a:r>
              <a:rPr sz="794" dirty="0">
                <a:latin typeface="Franklin Gothic Book"/>
                <a:cs typeface="Franklin Gothic Book"/>
              </a:rPr>
              <a:t>h  </a:t>
            </a:r>
            <a:r>
              <a:rPr sz="794" spc="-9" dirty="0">
                <a:latin typeface="Franklin Gothic Book"/>
                <a:cs typeface="Franklin Gothic Book"/>
              </a:rPr>
              <a:t>E</a:t>
            </a:r>
            <a:r>
              <a:rPr sz="794" spc="-4" dirty="0">
                <a:latin typeface="Franklin Gothic Book"/>
                <a:cs typeface="Franklin Gothic Book"/>
              </a:rPr>
              <a:t>D</a:t>
            </a:r>
            <a:r>
              <a:rPr sz="794" dirty="0">
                <a:latin typeface="Franklin Gothic Book"/>
                <a:cs typeface="Franklin Gothic Book"/>
              </a:rPr>
              <a:t>IS</a:t>
            </a:r>
            <a:r>
              <a:rPr sz="794" spc="-9" dirty="0">
                <a:latin typeface="Franklin Gothic Book"/>
                <a:cs typeface="Franklin Gothic Book"/>
              </a:rPr>
              <a:t> </a:t>
            </a:r>
            <a:r>
              <a:rPr sz="794" spc="-4" dirty="0">
                <a:latin typeface="Franklin Gothic Book"/>
                <a:cs typeface="Franklin Gothic Book"/>
              </a:rPr>
              <a:t>and </a:t>
            </a:r>
            <a:r>
              <a:rPr sz="794" spc="-9" dirty="0">
                <a:latin typeface="Franklin Gothic Book"/>
                <a:cs typeface="Franklin Gothic Book"/>
              </a:rPr>
              <a:t>EF</a:t>
            </a:r>
            <a:r>
              <a:rPr sz="794" dirty="0">
                <a:latin typeface="Franklin Gothic Book"/>
                <a:cs typeface="Franklin Gothic Book"/>
              </a:rPr>
              <a:t>MP. </a:t>
            </a:r>
            <a:r>
              <a:rPr sz="794" spc="-4" dirty="0">
                <a:latin typeface="Franklin Gothic Book"/>
                <a:cs typeface="Franklin Gothic Book"/>
              </a:rPr>
              <a:t> </a:t>
            </a:r>
            <a:r>
              <a:rPr sz="794" spc="-9"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18" dirty="0">
                <a:latin typeface="Franklin Gothic Book"/>
                <a:cs typeface="Franklin Gothic Book"/>
              </a:rPr>
              <a:t>c</a:t>
            </a:r>
            <a:r>
              <a:rPr sz="794" spc="4" dirty="0">
                <a:latin typeface="Franklin Gothic Book"/>
                <a:cs typeface="Franklin Gothic Book"/>
              </a:rPr>
              <a:t>h</a:t>
            </a:r>
            <a:r>
              <a:rPr sz="794" spc="-4" dirty="0">
                <a:latin typeface="Franklin Gothic Book"/>
                <a:cs typeface="Franklin Gothic Book"/>
              </a:rPr>
              <a:t>i</a:t>
            </a:r>
            <a:r>
              <a:rPr sz="794" spc="-9" dirty="0">
                <a:latin typeface="Franklin Gothic Book"/>
                <a:cs typeface="Franklin Gothic Book"/>
              </a:rPr>
              <a:t>ld</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n</a:t>
            </a:r>
            <a:r>
              <a:rPr sz="794" spc="4" dirty="0">
                <a:latin typeface="Franklin Gothic Book"/>
                <a:cs typeface="Franklin Gothic Book"/>
              </a:rPr>
              <a:t> </a:t>
            </a:r>
            <a:r>
              <a:rPr sz="794" dirty="0">
                <a:latin typeface="Franklin Gothic Book"/>
                <a:cs typeface="Franklin Gothic Book"/>
              </a:rPr>
              <a:t>2</a:t>
            </a:r>
            <a:r>
              <a:rPr sz="794" spc="-9" dirty="0">
                <a:latin typeface="Franklin Gothic Book"/>
                <a:cs typeface="Franklin Gothic Book"/>
              </a:rPr>
              <a:t> </a:t>
            </a:r>
            <a:r>
              <a:rPr sz="794" spc="-4" dirty="0">
                <a:latin typeface="Franklin Gothic Book"/>
                <a:cs typeface="Franklin Gothic Book"/>
              </a:rPr>
              <a:t>y</a:t>
            </a:r>
            <a:r>
              <a:rPr sz="794" spc="-9" dirty="0">
                <a:latin typeface="Franklin Gothic Book"/>
                <a:cs typeface="Franklin Gothic Book"/>
              </a:rPr>
              <a:t>e</a:t>
            </a:r>
            <a:r>
              <a:rPr sz="794" spc="-4" dirty="0">
                <a:latin typeface="Franklin Gothic Book"/>
                <a:cs typeface="Franklin Gothic Book"/>
              </a:rPr>
              <a:t>ars</a:t>
            </a:r>
            <a:r>
              <a:rPr sz="794" spc="4" dirty="0">
                <a:latin typeface="Franklin Gothic Book"/>
                <a:cs typeface="Franklin Gothic Book"/>
              </a:rPr>
              <a:t> </a:t>
            </a:r>
            <a:r>
              <a:rPr sz="794" spc="-4" dirty="0">
                <a:latin typeface="Franklin Gothic Book"/>
                <a:cs typeface="Franklin Gothic Book"/>
              </a:rPr>
              <a:t>o</a:t>
            </a:r>
            <a:r>
              <a:rPr sz="794" spc="-9" dirty="0">
                <a:latin typeface="Franklin Gothic Book"/>
                <a:cs typeface="Franklin Gothic Book"/>
              </a:rPr>
              <a:t>l</a:t>
            </a:r>
            <a:r>
              <a:rPr sz="794" spc="-4" dirty="0">
                <a:latin typeface="Franklin Gothic Book"/>
                <a:cs typeface="Franklin Gothic Book"/>
              </a:rPr>
              <a:t>d and ov</a:t>
            </a:r>
            <a:r>
              <a:rPr sz="794" spc="-18"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a:t>
            </a:r>
            <a:r>
              <a:rPr sz="794" spc="4" dirty="0">
                <a:latin typeface="Franklin Gothic Book"/>
                <a:cs typeface="Franklin Gothic Book"/>
              </a:rPr>
              <a:t> </a:t>
            </a:r>
            <a:r>
              <a:rPr sz="794" dirty="0">
                <a:latin typeface="Franklin Gothic Book"/>
                <a:cs typeface="Franklin Gothic Book"/>
              </a:rPr>
              <a:t>w</a:t>
            </a:r>
            <a:r>
              <a:rPr sz="794" spc="-4" dirty="0">
                <a:latin typeface="Franklin Gothic Book"/>
                <a:cs typeface="Franklin Gothic Book"/>
              </a:rPr>
              <a:t>e are</a:t>
            </a:r>
            <a:r>
              <a:rPr sz="794"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oca</a:t>
            </a:r>
            <a:r>
              <a:rPr sz="794" spc="-9" dirty="0">
                <a:latin typeface="Franklin Gothic Book"/>
                <a:cs typeface="Franklin Gothic Book"/>
              </a:rPr>
              <a:t>te</a:t>
            </a:r>
            <a:r>
              <a:rPr sz="794" spc="-4" dirty="0">
                <a:latin typeface="Franklin Gothic Book"/>
                <a:cs typeface="Franklin Gothic Book"/>
              </a:rPr>
              <a:t>d on</a:t>
            </a:r>
            <a:r>
              <a:rPr sz="794" spc="4" dirty="0">
                <a:latin typeface="Franklin Gothic Book"/>
                <a:cs typeface="Franklin Gothic Book"/>
              </a:rPr>
              <a:t> </a:t>
            </a:r>
            <a:r>
              <a:rPr sz="794" spc="-18"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g</a:t>
            </a:r>
            <a:r>
              <a:rPr sz="794" spc="-4" dirty="0">
                <a:latin typeface="Franklin Gothic Book"/>
                <a:cs typeface="Franklin Gothic Book"/>
              </a:rPr>
              <a:t>r</a:t>
            </a:r>
            <a:r>
              <a:rPr sz="794" spc="-18" dirty="0">
                <a:latin typeface="Franklin Gothic Book"/>
                <a:cs typeface="Franklin Gothic Book"/>
              </a:rPr>
              <a:t>o</a:t>
            </a:r>
            <a:r>
              <a:rPr sz="794" spc="-4" dirty="0">
                <a:latin typeface="Franklin Gothic Book"/>
                <a:cs typeface="Franklin Gothic Book"/>
              </a:rPr>
              <a:t>und </a:t>
            </a:r>
            <a:r>
              <a:rPr sz="794" spc="-13" dirty="0">
                <a:latin typeface="Franklin Gothic Book"/>
                <a:cs typeface="Franklin Gothic Book"/>
              </a:rPr>
              <a:t>f</a:t>
            </a:r>
            <a:r>
              <a:rPr sz="794" spc="-9" dirty="0">
                <a:latin typeface="Franklin Gothic Book"/>
                <a:cs typeface="Franklin Gothic Book"/>
              </a:rPr>
              <a:t>l</a:t>
            </a:r>
            <a:r>
              <a:rPr sz="794" spc="-4" dirty="0">
                <a:latin typeface="Franklin Gothic Book"/>
                <a:cs typeface="Franklin Gothic Book"/>
              </a:rPr>
              <a:t>oor</a:t>
            </a:r>
            <a:r>
              <a:rPr sz="794" spc="-9" dirty="0">
                <a:latin typeface="Franklin Gothic Book"/>
                <a:cs typeface="Franklin Gothic Book"/>
              </a:rPr>
              <a:t> </a:t>
            </a:r>
            <a:r>
              <a:rPr sz="794" spc="-4" dirty="0">
                <a:latin typeface="Franklin Gothic Book"/>
                <a:cs typeface="Franklin Gothic Book"/>
              </a:rPr>
              <a:t>of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med</a:t>
            </a:r>
            <a:r>
              <a:rPr sz="794" spc="-4" dirty="0">
                <a:latin typeface="Franklin Gothic Book"/>
                <a:cs typeface="Franklin Gothic Book"/>
              </a:rPr>
              <a:t>ical</a:t>
            </a:r>
            <a:r>
              <a:rPr sz="79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a</a:t>
            </a:r>
            <a:r>
              <a:rPr sz="794" dirty="0">
                <a:latin typeface="Franklin Gothic Book"/>
                <a:cs typeface="Franklin Gothic Book"/>
              </a:rPr>
              <a:t>c</a:t>
            </a:r>
            <a:r>
              <a:rPr sz="794" spc="-4" dirty="0">
                <a:latin typeface="Franklin Gothic Book"/>
                <a:cs typeface="Franklin Gothic Book"/>
              </a:rPr>
              <a:t>i</a:t>
            </a:r>
            <a:r>
              <a:rPr sz="794" spc="-9" dirty="0">
                <a:latin typeface="Franklin Gothic Book"/>
                <a:cs typeface="Franklin Gothic Book"/>
              </a:rPr>
              <a:t>l</a:t>
            </a:r>
            <a:r>
              <a:rPr sz="794" spc="-4" dirty="0">
                <a:latin typeface="Franklin Gothic Book"/>
                <a:cs typeface="Franklin Gothic Book"/>
              </a:rPr>
              <a:t>i</a:t>
            </a:r>
            <a:r>
              <a:rPr sz="794" spc="-9" dirty="0">
                <a:latin typeface="Franklin Gothic Book"/>
                <a:cs typeface="Franklin Gothic Book"/>
              </a:rPr>
              <a:t>t</a:t>
            </a:r>
            <a:r>
              <a:rPr sz="794" dirty="0">
                <a:latin typeface="Franklin Gothic Book"/>
                <a:cs typeface="Franklin Gothic Book"/>
              </a:rPr>
              <a:t>y </a:t>
            </a:r>
            <a:r>
              <a:rPr sz="794" spc="-4" dirty="0">
                <a:latin typeface="Franklin Gothic Book"/>
                <a:cs typeface="Franklin Gothic Book"/>
              </a:rPr>
              <a:t>in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 </a:t>
            </a:r>
            <a:r>
              <a:rPr sz="794" spc="-13" dirty="0">
                <a:latin typeface="Franklin Gothic Book"/>
                <a:cs typeface="Franklin Gothic Book"/>
              </a:rPr>
              <a:t>O</a:t>
            </a:r>
            <a:r>
              <a:rPr sz="794" spc="-4" dirty="0">
                <a:latin typeface="Franklin Gothic Book"/>
                <a:cs typeface="Franklin Gothic Book"/>
              </a:rPr>
              <a:t>u</a:t>
            </a:r>
            <a:r>
              <a:rPr sz="794" spc="-9" dirty="0">
                <a:latin typeface="Franklin Gothic Book"/>
                <a:cs typeface="Franklin Gothic Book"/>
              </a:rPr>
              <a:t>tp</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a:t>
            </a:r>
            <a:r>
              <a:rPr sz="794" spc="-9" dirty="0">
                <a:latin typeface="Franklin Gothic Book"/>
                <a:cs typeface="Franklin Gothic Book"/>
              </a:rPr>
              <a:t>e</a:t>
            </a:r>
            <a:r>
              <a:rPr sz="794" spc="-4" dirty="0">
                <a:latin typeface="Franklin Gothic Book"/>
                <a:cs typeface="Franklin Gothic Book"/>
              </a:rPr>
              <a:t>nt</a:t>
            </a:r>
            <a:r>
              <a:rPr sz="794" dirty="0">
                <a:latin typeface="Franklin Gothic Book"/>
                <a:cs typeface="Franklin Gothic Book"/>
              </a:rPr>
              <a:t> </a:t>
            </a:r>
            <a:r>
              <a:rPr sz="794" spc="-4" dirty="0">
                <a:latin typeface="Franklin Gothic Book"/>
                <a:cs typeface="Franklin Gothic Book"/>
              </a:rPr>
              <a:t>Nu</a:t>
            </a:r>
            <a:r>
              <a:rPr sz="794" spc="-18"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9" dirty="0">
                <a:latin typeface="Franklin Gothic Book"/>
                <a:cs typeface="Franklin Gothic Book"/>
              </a:rPr>
              <a:t>Cl</a:t>
            </a:r>
            <a:r>
              <a:rPr sz="794" spc="-4" dirty="0">
                <a:latin typeface="Franklin Gothic Book"/>
                <a:cs typeface="Franklin Gothic Book"/>
              </a:rPr>
              <a:t>inic.</a:t>
            </a:r>
            <a:r>
              <a:rPr sz="794" dirty="0">
                <a:latin typeface="Franklin Gothic Book"/>
                <a:cs typeface="Franklin Gothic Book"/>
              </a:rPr>
              <a:t> </a:t>
            </a:r>
            <a:r>
              <a:rPr sz="794" spc="-4" dirty="0">
                <a:latin typeface="Franklin Gothic Book"/>
                <a:cs typeface="Franklin Gothic Book"/>
              </a:rPr>
              <a:t> We</a:t>
            </a:r>
            <a:r>
              <a:rPr sz="794" dirty="0">
                <a:latin typeface="Franklin Gothic Book"/>
                <a:cs typeface="Franklin Gothic Book"/>
              </a:rPr>
              <a:t> </a:t>
            </a:r>
            <a:r>
              <a:rPr sz="794" spc="-4" dirty="0">
                <a:latin typeface="Franklin Gothic Book"/>
                <a:cs typeface="Franklin Gothic Book"/>
              </a:rPr>
              <a:t>a</a:t>
            </a:r>
            <a:r>
              <a:rPr sz="794" spc="-9" dirty="0">
                <a:latin typeface="Franklin Gothic Book"/>
                <a:cs typeface="Franklin Gothic Book"/>
              </a:rPr>
              <a:t>l</a:t>
            </a:r>
            <a:r>
              <a:rPr sz="794" spc="-4" dirty="0">
                <a:latin typeface="Franklin Gothic Book"/>
                <a:cs typeface="Franklin Gothic Book"/>
              </a:rPr>
              <a:t>so</a:t>
            </a:r>
            <a:r>
              <a:rPr sz="794" dirty="0">
                <a:latin typeface="Franklin Gothic Book"/>
                <a:cs typeface="Franklin Gothic Book"/>
              </a:rPr>
              <a:t> </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cen</a:t>
            </a:r>
            <a:r>
              <a:rPr sz="794" spc="-9" dirty="0">
                <a:latin typeface="Franklin Gothic Book"/>
                <a:cs typeface="Franklin Gothic Book"/>
              </a:rPr>
              <a:t>tl</a:t>
            </a:r>
            <a:r>
              <a:rPr sz="794" dirty="0">
                <a:latin typeface="Franklin Gothic Book"/>
                <a:cs typeface="Franklin Gothic Book"/>
              </a:rPr>
              <a:t>y </a:t>
            </a:r>
            <a:r>
              <a:rPr sz="794" spc="-4" dirty="0">
                <a:latin typeface="Franklin Gothic Book"/>
                <a:cs typeface="Franklin Gothic Book"/>
              </a:rPr>
              <a:t>in</a:t>
            </a:r>
            <a:r>
              <a:rPr sz="794" spc="-9" dirty="0">
                <a:latin typeface="Franklin Gothic Book"/>
                <a:cs typeface="Franklin Gothic Book"/>
              </a:rPr>
              <a:t>t</a:t>
            </a:r>
            <a:r>
              <a:rPr sz="794" spc="-4" dirty="0">
                <a:latin typeface="Franklin Gothic Book"/>
                <a:cs typeface="Franklin Gothic Book"/>
              </a:rPr>
              <a:t>ro- </a:t>
            </a:r>
            <a:r>
              <a:rPr sz="794" spc="-9" dirty="0">
                <a:latin typeface="Franklin Gothic Book"/>
                <a:cs typeface="Franklin Gothic Book"/>
              </a:rPr>
              <a:t>d</a:t>
            </a:r>
            <a:r>
              <a:rPr sz="794" spc="-4" dirty="0">
                <a:latin typeface="Franklin Gothic Book"/>
                <a:cs typeface="Franklin Gothic Book"/>
              </a:rPr>
              <a:t>uced </a:t>
            </a:r>
            <a:r>
              <a:rPr sz="794" spc="-9" dirty="0">
                <a:latin typeface="Franklin Gothic Book"/>
                <a:cs typeface="Franklin Gothic Book"/>
              </a:rPr>
              <a:t>ped</a:t>
            </a:r>
            <a:r>
              <a:rPr sz="794" spc="-4" dirty="0">
                <a:latin typeface="Franklin Gothic Book"/>
                <a:cs typeface="Franklin Gothic Book"/>
              </a:rPr>
              <a:t>ia</a:t>
            </a:r>
            <a:r>
              <a:rPr sz="794" spc="-9" dirty="0">
                <a:latin typeface="Franklin Gothic Book"/>
                <a:cs typeface="Franklin Gothic Book"/>
              </a:rPr>
              <a:t>t</a:t>
            </a:r>
            <a:r>
              <a:rPr sz="794" spc="-4" dirty="0">
                <a:latin typeface="Franklin Gothic Book"/>
                <a:cs typeface="Franklin Gothic Book"/>
              </a:rPr>
              <a:t>ric</a:t>
            </a:r>
            <a:r>
              <a:rPr sz="794" dirty="0">
                <a:latin typeface="Franklin Gothic Book"/>
                <a:cs typeface="Franklin Gothic Book"/>
              </a:rPr>
              <a:t> </a:t>
            </a:r>
            <a:r>
              <a:rPr sz="794" spc="-4" dirty="0">
                <a:latin typeface="Franklin Gothic Book"/>
                <a:cs typeface="Franklin Gothic Book"/>
              </a:rPr>
              <a:t>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4" dirty="0">
                <a:latin typeface="Franklin Gothic Book"/>
                <a:cs typeface="Franklin Gothic Book"/>
              </a:rPr>
              <a:t>s</a:t>
            </a:r>
            <a:r>
              <a:rPr sz="794" spc="-9" dirty="0">
                <a:latin typeface="Franklin Gothic Book"/>
                <a:cs typeface="Franklin Gothic Book"/>
              </a:rPr>
              <a:t>e</a:t>
            </a:r>
            <a:r>
              <a:rPr sz="794" spc="-13" dirty="0">
                <a:latin typeface="Franklin Gothic Book"/>
                <a:cs typeface="Franklin Gothic Book"/>
              </a:rPr>
              <a:t>r</a:t>
            </a:r>
            <a:r>
              <a:rPr sz="794" dirty="0">
                <a:latin typeface="Franklin Gothic Book"/>
                <a:cs typeface="Franklin Gothic Book"/>
              </a:rPr>
              <a:t>v</a:t>
            </a:r>
            <a:r>
              <a:rPr sz="794" spc="-4" dirty="0">
                <a:latin typeface="Franklin Gothic Book"/>
                <a:cs typeface="Franklin Gothic Book"/>
              </a:rPr>
              <a:t>ices</a:t>
            </a:r>
            <a:r>
              <a:rPr sz="794" spc="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4" dirty="0">
                <a:latin typeface="Franklin Gothic Book"/>
                <a:cs typeface="Franklin Gothic Book"/>
              </a:rPr>
              <a:t>Ro</a:t>
            </a:r>
            <a:r>
              <a:rPr sz="794" spc="-9" dirty="0">
                <a:latin typeface="Franklin Gothic Book"/>
                <a:cs typeface="Franklin Gothic Book"/>
              </a:rPr>
              <a:t>b</a:t>
            </a:r>
            <a:r>
              <a:rPr sz="794" spc="-4" dirty="0">
                <a:latin typeface="Franklin Gothic Book"/>
                <a:cs typeface="Franklin Gothic Book"/>
              </a:rPr>
              <a:t>inson</a:t>
            </a:r>
            <a:r>
              <a:rPr sz="794" spc="4" dirty="0">
                <a:latin typeface="Franklin Gothic Book"/>
                <a:cs typeface="Franklin Gothic Book"/>
              </a:rPr>
              <a:t> </a:t>
            </a:r>
            <a:r>
              <a:rPr sz="794" spc="-9" dirty="0">
                <a:latin typeface="Franklin Gothic Book"/>
                <a:cs typeface="Franklin Gothic Book"/>
              </a:rPr>
              <a:t>Cl</a:t>
            </a:r>
            <a:r>
              <a:rPr sz="794" spc="-4" dirty="0">
                <a:latin typeface="Franklin Gothic Book"/>
                <a:cs typeface="Franklin Gothic Book"/>
              </a:rPr>
              <a:t>inic on</a:t>
            </a:r>
            <a:r>
              <a:rPr sz="794" spc="4" dirty="0">
                <a:latin typeface="Franklin Gothic Book"/>
                <a:cs typeface="Franklin Gothic Book"/>
              </a:rPr>
              <a:t> </a:t>
            </a:r>
            <a:r>
              <a:rPr sz="794" spc="-4" dirty="0">
                <a:latin typeface="Franklin Gothic Book"/>
                <a:cs typeface="Franklin Gothic Book"/>
              </a:rPr>
              <a:t>W</a:t>
            </a:r>
            <a:r>
              <a:rPr sz="794" spc="-9" dirty="0">
                <a:latin typeface="Franklin Gothic Book"/>
                <a:cs typeface="Franklin Gothic Book"/>
              </a:rPr>
              <a:t>ed</a:t>
            </a:r>
            <a:r>
              <a:rPr sz="794" spc="-4" dirty="0">
                <a:latin typeface="Franklin Gothic Book"/>
                <a:cs typeface="Franklin Gothic Book"/>
              </a:rPr>
              <a:t>n</a:t>
            </a:r>
            <a:r>
              <a:rPr sz="794" spc="-9" dirty="0">
                <a:latin typeface="Franklin Gothic Book"/>
                <a:cs typeface="Franklin Gothic Book"/>
              </a:rPr>
              <a:t>e</a:t>
            </a:r>
            <a:r>
              <a:rPr sz="794" spc="-4" dirty="0">
                <a:latin typeface="Franklin Gothic Book"/>
                <a:cs typeface="Franklin Gothic Book"/>
              </a:rPr>
              <a:t>s</a:t>
            </a:r>
            <a:r>
              <a:rPr sz="794" spc="-9" dirty="0">
                <a:latin typeface="Franklin Gothic Book"/>
                <a:cs typeface="Franklin Gothic Book"/>
              </a:rPr>
              <a:t>d</a:t>
            </a:r>
            <a:r>
              <a:rPr sz="794" spc="-4" dirty="0">
                <a:latin typeface="Franklin Gothic Book"/>
                <a:cs typeface="Franklin Gothic Book"/>
              </a:rPr>
              <a:t>ays</a:t>
            </a:r>
            <a:r>
              <a:rPr sz="794" dirty="0">
                <a:latin typeface="Franklin Gothic Book"/>
                <a:cs typeface="Franklin Gothic Book"/>
              </a:rPr>
              <a:t>.</a:t>
            </a:r>
            <a:endParaRPr sz="794">
              <a:latin typeface="Franklin Gothic Book"/>
              <a:cs typeface="Franklin Gothic Book"/>
            </a:endParaRPr>
          </a:p>
        </p:txBody>
      </p:sp>
      <p:sp>
        <p:nvSpPr>
          <p:cNvPr id="11" name="object 11"/>
          <p:cNvSpPr txBox="1"/>
          <p:nvPr/>
        </p:nvSpPr>
        <p:spPr>
          <a:xfrm>
            <a:off x="6268571" y="4465194"/>
            <a:ext cx="2333625" cy="644728"/>
          </a:xfrm>
          <a:prstGeom prst="rect">
            <a:avLst/>
          </a:prstGeom>
        </p:spPr>
        <p:txBody>
          <a:bodyPr vert="horz" wrap="square" lIns="0" tIns="0" rIns="0" bIns="0" rtlCol="0">
            <a:spAutoFit/>
          </a:bodyPr>
          <a:lstStyle/>
          <a:p>
            <a:pPr marL="11206" marR="4483" algn="ctr">
              <a:lnSpc>
                <a:spcPct val="94500"/>
              </a:lnSpc>
            </a:pPr>
            <a:r>
              <a:rPr sz="882" i="1" spc="-9" dirty="0">
                <a:latin typeface="Franklin Gothic Book"/>
                <a:cs typeface="Franklin Gothic Book"/>
              </a:rPr>
              <a:t>*</a:t>
            </a:r>
            <a:r>
              <a:rPr sz="882" i="1" spc="-13" dirty="0">
                <a:latin typeface="Franklin Gothic Book"/>
                <a:cs typeface="Franklin Gothic Book"/>
              </a:rPr>
              <a:t>Pa</a:t>
            </a:r>
            <a:r>
              <a:rPr sz="882" i="1" dirty="0">
                <a:latin typeface="Franklin Gothic Book"/>
                <a:cs typeface="Franklin Gothic Book"/>
              </a:rPr>
              <a:t>t</a:t>
            </a:r>
            <a:r>
              <a:rPr sz="882" i="1" spc="-9" dirty="0">
                <a:latin typeface="Franklin Gothic Book"/>
                <a:cs typeface="Franklin Gothic Book"/>
              </a:rPr>
              <a:t>i</a:t>
            </a:r>
            <a:r>
              <a:rPr sz="882" i="1" spc="-4" dirty="0">
                <a:latin typeface="Franklin Gothic Book"/>
                <a:cs typeface="Franklin Gothic Book"/>
              </a:rPr>
              <a:t>e</a:t>
            </a:r>
            <a:r>
              <a:rPr sz="882" i="1" spc="-18" dirty="0">
                <a:latin typeface="Franklin Gothic Book"/>
                <a:cs typeface="Franklin Gothic Book"/>
              </a:rPr>
              <a:t>n</a:t>
            </a:r>
            <a:r>
              <a:rPr sz="882" i="1" dirty="0">
                <a:latin typeface="Franklin Gothic Book"/>
                <a:cs typeface="Franklin Gothic Book"/>
              </a:rPr>
              <a:t>t</a:t>
            </a:r>
            <a:r>
              <a:rPr sz="882" i="1" spc="-4" dirty="0">
                <a:latin typeface="Franklin Gothic Book"/>
                <a:cs typeface="Franklin Gothic Book"/>
              </a:rPr>
              <a:t>s </a:t>
            </a:r>
            <a:r>
              <a:rPr sz="882" i="1" spc="-9" dirty="0">
                <a:latin typeface="Franklin Gothic Book"/>
                <a:cs typeface="Franklin Gothic Book"/>
              </a:rPr>
              <a:t>re</a:t>
            </a:r>
            <a:r>
              <a:rPr sz="882" i="1" spc="-4" dirty="0">
                <a:latin typeface="Franklin Gothic Book"/>
                <a:cs typeface="Franklin Gothic Book"/>
              </a:rPr>
              <a:t>q</a:t>
            </a:r>
            <a:r>
              <a:rPr sz="882" i="1" spc="-9" dirty="0">
                <a:latin typeface="Franklin Gothic Book"/>
                <a:cs typeface="Franklin Gothic Book"/>
              </a:rPr>
              <a:t>uir</a:t>
            </a:r>
            <a:r>
              <a:rPr sz="882" i="1" dirty="0">
                <a:latin typeface="Franklin Gothic Book"/>
                <a:cs typeface="Franklin Gothic Book"/>
              </a:rPr>
              <a:t>i</a:t>
            </a:r>
            <a:r>
              <a:rPr sz="882" i="1" spc="-18" dirty="0">
                <a:latin typeface="Franklin Gothic Book"/>
                <a:cs typeface="Franklin Gothic Book"/>
              </a:rPr>
              <a:t>n</a:t>
            </a:r>
            <a:r>
              <a:rPr sz="882" i="1" spc="-4" dirty="0">
                <a:latin typeface="Franklin Gothic Book"/>
                <a:cs typeface="Franklin Gothic Book"/>
              </a:rPr>
              <a:t>g</a:t>
            </a:r>
            <a:r>
              <a:rPr sz="882" i="1" dirty="0">
                <a:latin typeface="Franklin Gothic Book"/>
                <a:cs typeface="Franklin Gothic Book"/>
              </a:rPr>
              <a:t> </a:t>
            </a:r>
            <a:r>
              <a:rPr sz="882" i="1" spc="-13" dirty="0">
                <a:latin typeface="Franklin Gothic Book"/>
                <a:cs typeface="Franklin Gothic Book"/>
              </a:rPr>
              <a:t>o</a:t>
            </a:r>
            <a:r>
              <a:rPr sz="882" i="1" dirty="0">
                <a:latin typeface="Franklin Gothic Book"/>
                <a:cs typeface="Franklin Gothic Book"/>
              </a:rPr>
              <a:t>u</a:t>
            </a:r>
            <a:r>
              <a:rPr sz="882" i="1" spc="-13" dirty="0">
                <a:latin typeface="Franklin Gothic Book"/>
                <a:cs typeface="Franklin Gothic Book"/>
              </a:rPr>
              <a:t>t</a:t>
            </a:r>
            <a:r>
              <a:rPr sz="882" i="1" spc="-4" dirty="0">
                <a:latin typeface="Franklin Gothic Book"/>
                <a:cs typeface="Franklin Gothic Book"/>
              </a:rPr>
              <a:t>p</a:t>
            </a:r>
            <a:r>
              <a:rPr sz="882" i="1" spc="-13" dirty="0">
                <a:latin typeface="Franklin Gothic Book"/>
                <a:cs typeface="Franklin Gothic Book"/>
              </a:rPr>
              <a:t>a</a:t>
            </a:r>
            <a:r>
              <a:rPr sz="882" i="1" dirty="0">
                <a:latin typeface="Franklin Gothic Book"/>
                <a:cs typeface="Franklin Gothic Book"/>
              </a:rPr>
              <a:t>t</a:t>
            </a:r>
            <a:r>
              <a:rPr sz="882" i="1" spc="-9" dirty="0">
                <a:latin typeface="Franklin Gothic Book"/>
                <a:cs typeface="Franklin Gothic Book"/>
              </a:rPr>
              <a:t>i</a:t>
            </a:r>
            <a:r>
              <a:rPr sz="882" i="1" spc="-4" dirty="0">
                <a:latin typeface="Franklin Gothic Book"/>
                <a:cs typeface="Franklin Gothic Book"/>
              </a:rPr>
              <a:t>e</a:t>
            </a:r>
            <a:r>
              <a:rPr sz="882" i="1" spc="-18" dirty="0">
                <a:latin typeface="Franklin Gothic Book"/>
                <a:cs typeface="Franklin Gothic Book"/>
              </a:rPr>
              <a:t>n</a:t>
            </a:r>
            <a:r>
              <a:rPr sz="882" i="1" spc="-4" dirty="0">
                <a:latin typeface="Franklin Gothic Book"/>
                <a:cs typeface="Franklin Gothic Book"/>
              </a:rPr>
              <a:t>t</a:t>
            </a:r>
            <a:r>
              <a:rPr sz="882" i="1" spc="4" dirty="0">
                <a:latin typeface="Franklin Gothic Book"/>
                <a:cs typeface="Franklin Gothic Book"/>
              </a:rPr>
              <a:t> </a:t>
            </a:r>
            <a:r>
              <a:rPr sz="882" i="1" spc="-18" dirty="0">
                <a:latin typeface="Franklin Gothic Book"/>
                <a:cs typeface="Franklin Gothic Book"/>
              </a:rPr>
              <a:t>n</a:t>
            </a:r>
            <a:r>
              <a:rPr sz="882" i="1" spc="-13" dirty="0">
                <a:latin typeface="Franklin Gothic Book"/>
                <a:cs typeface="Franklin Gothic Book"/>
              </a:rPr>
              <a:t>u</a:t>
            </a:r>
            <a:r>
              <a:rPr sz="882" i="1" dirty="0">
                <a:latin typeface="Franklin Gothic Book"/>
                <a:cs typeface="Franklin Gothic Book"/>
              </a:rPr>
              <a:t>t</a:t>
            </a:r>
            <a:r>
              <a:rPr sz="882" i="1" spc="-9" dirty="0">
                <a:latin typeface="Franklin Gothic Book"/>
                <a:cs typeface="Franklin Gothic Book"/>
              </a:rPr>
              <a:t>ri</a:t>
            </a:r>
            <a:r>
              <a:rPr sz="882" i="1" dirty="0">
                <a:latin typeface="Franklin Gothic Book"/>
                <a:cs typeface="Franklin Gothic Book"/>
              </a:rPr>
              <a:t>t</a:t>
            </a:r>
            <a:r>
              <a:rPr sz="882" i="1" spc="-9" dirty="0">
                <a:latin typeface="Franklin Gothic Book"/>
                <a:cs typeface="Franklin Gothic Book"/>
              </a:rPr>
              <a:t>i</a:t>
            </a:r>
            <a:r>
              <a:rPr sz="882" i="1" spc="-4" dirty="0">
                <a:latin typeface="Franklin Gothic Book"/>
                <a:cs typeface="Franklin Gothic Book"/>
              </a:rPr>
              <a:t>o</a:t>
            </a:r>
            <a:r>
              <a:rPr sz="882" i="1" spc="-9" dirty="0">
                <a:latin typeface="Franklin Gothic Book"/>
                <a:cs typeface="Franklin Gothic Book"/>
              </a:rPr>
              <a:t>n</a:t>
            </a:r>
            <a:r>
              <a:rPr sz="882" i="1" spc="-4" dirty="0">
                <a:latin typeface="Franklin Gothic Book"/>
                <a:cs typeface="Franklin Gothic Book"/>
              </a:rPr>
              <a:t> </a:t>
            </a:r>
            <a:r>
              <a:rPr sz="882" i="1" spc="-9" dirty="0">
                <a:latin typeface="Franklin Gothic Book"/>
                <a:cs typeface="Franklin Gothic Book"/>
              </a:rPr>
              <a:t>co</a:t>
            </a:r>
            <a:r>
              <a:rPr sz="882" i="1" dirty="0">
                <a:latin typeface="Franklin Gothic Book"/>
                <a:cs typeface="Franklin Gothic Book"/>
              </a:rPr>
              <a:t>u</a:t>
            </a:r>
            <a:r>
              <a:rPr sz="882" i="1" spc="-4" dirty="0">
                <a:latin typeface="Franklin Gothic Book"/>
                <a:cs typeface="Franklin Gothic Book"/>
              </a:rPr>
              <a:t>n</a:t>
            </a:r>
            <a:r>
              <a:rPr sz="882" i="1" spc="-9" dirty="0">
                <a:latin typeface="Franklin Gothic Book"/>
                <a:cs typeface="Franklin Gothic Book"/>
              </a:rPr>
              <a:t>sel- i</a:t>
            </a:r>
            <a:r>
              <a:rPr sz="882" i="1" spc="-18" dirty="0">
                <a:latin typeface="Franklin Gothic Book"/>
                <a:cs typeface="Franklin Gothic Book"/>
              </a:rPr>
              <a:t>n</a:t>
            </a:r>
            <a:r>
              <a:rPr sz="882" i="1" spc="-4" dirty="0">
                <a:latin typeface="Franklin Gothic Book"/>
                <a:cs typeface="Franklin Gothic Book"/>
              </a:rPr>
              <a:t>g</a:t>
            </a:r>
            <a:r>
              <a:rPr sz="882" i="1" dirty="0">
                <a:latin typeface="Franklin Gothic Book"/>
                <a:cs typeface="Franklin Gothic Book"/>
              </a:rPr>
              <a:t> </a:t>
            </a:r>
            <a:r>
              <a:rPr sz="882" i="1" spc="-9" dirty="0">
                <a:latin typeface="Franklin Gothic Book"/>
                <a:cs typeface="Franklin Gothic Book"/>
              </a:rPr>
              <a:t>s</a:t>
            </a:r>
            <a:r>
              <a:rPr sz="882" i="1" spc="-4" dirty="0">
                <a:latin typeface="Franklin Gothic Book"/>
                <a:cs typeface="Franklin Gothic Book"/>
              </a:rPr>
              <a:t>h</a:t>
            </a:r>
            <a:r>
              <a:rPr sz="882" i="1" spc="-9" dirty="0">
                <a:latin typeface="Franklin Gothic Book"/>
                <a:cs typeface="Franklin Gothic Book"/>
              </a:rPr>
              <a:t>ould</a:t>
            </a:r>
            <a:r>
              <a:rPr sz="882" i="1" spc="4" dirty="0">
                <a:latin typeface="Franklin Gothic Book"/>
                <a:cs typeface="Franklin Gothic Book"/>
              </a:rPr>
              <a:t> </a:t>
            </a:r>
            <a:r>
              <a:rPr sz="882" i="1" spc="-9" dirty="0">
                <a:latin typeface="Franklin Gothic Book"/>
                <a:cs typeface="Franklin Gothic Book"/>
              </a:rPr>
              <a:t>be</a:t>
            </a:r>
            <a:r>
              <a:rPr sz="882" i="1" dirty="0">
                <a:latin typeface="Franklin Gothic Book"/>
                <a:cs typeface="Franklin Gothic Book"/>
              </a:rPr>
              <a:t> </a:t>
            </a:r>
            <a:r>
              <a:rPr sz="882" i="1" spc="-9" dirty="0">
                <a:latin typeface="Franklin Gothic Book"/>
                <a:cs typeface="Franklin Gothic Book"/>
              </a:rPr>
              <a:t>re</a:t>
            </a:r>
            <a:r>
              <a:rPr sz="882" i="1" dirty="0">
                <a:latin typeface="Franklin Gothic Book"/>
                <a:cs typeface="Franklin Gothic Book"/>
              </a:rPr>
              <a:t>f</a:t>
            </a:r>
            <a:r>
              <a:rPr sz="882" i="1" spc="-9" dirty="0">
                <a:latin typeface="Franklin Gothic Book"/>
                <a:cs typeface="Franklin Gothic Book"/>
              </a:rPr>
              <a:t>erred</a:t>
            </a:r>
            <a:r>
              <a:rPr sz="882" i="1" spc="4" dirty="0">
                <a:latin typeface="Franklin Gothic Book"/>
                <a:cs typeface="Franklin Gothic Book"/>
              </a:rPr>
              <a:t> </a:t>
            </a:r>
            <a:r>
              <a:rPr sz="882" i="1" spc="-9" dirty="0">
                <a:latin typeface="Franklin Gothic Book"/>
                <a:cs typeface="Franklin Gothic Book"/>
              </a:rPr>
              <a:t>w</a:t>
            </a:r>
            <a:r>
              <a:rPr sz="882" i="1" dirty="0">
                <a:latin typeface="Franklin Gothic Book"/>
                <a:cs typeface="Franklin Gothic Book"/>
              </a:rPr>
              <a:t>i</a:t>
            </a:r>
            <a:r>
              <a:rPr sz="882" i="1" spc="-13" dirty="0">
                <a:latin typeface="Franklin Gothic Book"/>
                <a:cs typeface="Franklin Gothic Book"/>
              </a:rPr>
              <a:t>t</a:t>
            </a:r>
            <a:r>
              <a:rPr sz="882" i="1" spc="-9" dirty="0">
                <a:latin typeface="Franklin Gothic Book"/>
                <a:cs typeface="Franklin Gothic Book"/>
              </a:rPr>
              <a:t>h</a:t>
            </a:r>
            <a:r>
              <a:rPr sz="882" i="1" spc="9" dirty="0">
                <a:latin typeface="Franklin Gothic Book"/>
                <a:cs typeface="Franklin Gothic Book"/>
              </a:rPr>
              <a:t> </a:t>
            </a:r>
            <a:r>
              <a:rPr sz="882" i="1" spc="-9" dirty="0">
                <a:latin typeface="Franklin Gothic Book"/>
                <a:cs typeface="Franklin Gothic Book"/>
              </a:rPr>
              <a:t>a</a:t>
            </a:r>
            <a:r>
              <a:rPr sz="882" i="1" spc="4" dirty="0">
                <a:latin typeface="Franklin Gothic Book"/>
                <a:cs typeface="Franklin Gothic Book"/>
              </a:rPr>
              <a:t> </a:t>
            </a:r>
            <a:r>
              <a:rPr sz="882" i="1" spc="-9" dirty="0">
                <a:latin typeface="Franklin Gothic Book"/>
                <a:cs typeface="Franklin Gothic Book"/>
              </a:rPr>
              <a:t>co</a:t>
            </a:r>
            <a:r>
              <a:rPr sz="882" i="1" spc="-4" dirty="0">
                <a:latin typeface="Franklin Gothic Book"/>
                <a:cs typeface="Franklin Gothic Book"/>
              </a:rPr>
              <a:t>n</a:t>
            </a:r>
            <a:r>
              <a:rPr sz="882" i="1" spc="-9" dirty="0">
                <a:latin typeface="Franklin Gothic Book"/>
                <a:cs typeface="Franklin Gothic Book"/>
              </a:rPr>
              <a:t>su</a:t>
            </a:r>
            <a:r>
              <a:rPr sz="882" i="1" dirty="0">
                <a:latin typeface="Franklin Gothic Book"/>
                <a:cs typeface="Franklin Gothic Book"/>
              </a:rPr>
              <a:t>l</a:t>
            </a:r>
            <a:r>
              <a:rPr sz="882" i="1" spc="-4" dirty="0">
                <a:latin typeface="Franklin Gothic Book"/>
                <a:cs typeface="Franklin Gothic Book"/>
              </a:rPr>
              <a:t>t by </a:t>
            </a:r>
            <a:r>
              <a:rPr sz="882" i="1" spc="-9" dirty="0">
                <a:latin typeface="Franklin Gothic Book"/>
                <a:cs typeface="Franklin Gothic Book"/>
              </a:rPr>
              <a:t>a</a:t>
            </a:r>
            <a:r>
              <a:rPr sz="882" i="1" spc="-4" dirty="0">
                <a:latin typeface="Franklin Gothic Book"/>
                <a:cs typeface="Franklin Gothic Book"/>
              </a:rPr>
              <a:t> h</a:t>
            </a:r>
            <a:r>
              <a:rPr sz="882" i="1" spc="-13" dirty="0">
                <a:latin typeface="Franklin Gothic Book"/>
                <a:cs typeface="Franklin Gothic Book"/>
              </a:rPr>
              <a:t>ea</a:t>
            </a:r>
            <a:r>
              <a:rPr sz="882" i="1" dirty="0">
                <a:latin typeface="Franklin Gothic Book"/>
                <a:cs typeface="Franklin Gothic Book"/>
              </a:rPr>
              <a:t>l</a:t>
            </a:r>
            <a:r>
              <a:rPr sz="882" i="1" spc="-13" dirty="0">
                <a:latin typeface="Franklin Gothic Book"/>
                <a:cs typeface="Franklin Gothic Book"/>
              </a:rPr>
              <a:t>t</a:t>
            </a:r>
            <a:r>
              <a:rPr sz="882" i="1" spc="-9" dirty="0">
                <a:latin typeface="Franklin Gothic Book"/>
                <a:cs typeface="Franklin Gothic Book"/>
              </a:rPr>
              <a:t>h</a:t>
            </a:r>
            <a:r>
              <a:rPr sz="882" i="1" spc="-4" dirty="0">
                <a:latin typeface="Franklin Gothic Book"/>
                <a:cs typeface="Franklin Gothic Book"/>
              </a:rPr>
              <a:t> </a:t>
            </a:r>
            <a:r>
              <a:rPr sz="882" i="1" spc="-9" dirty="0">
                <a:latin typeface="Franklin Gothic Book"/>
                <a:cs typeface="Franklin Gothic Book"/>
              </a:rPr>
              <a:t>ca</a:t>
            </a:r>
            <a:r>
              <a:rPr sz="882" i="1" dirty="0">
                <a:latin typeface="Franklin Gothic Book"/>
                <a:cs typeface="Franklin Gothic Book"/>
              </a:rPr>
              <a:t>r</a:t>
            </a:r>
            <a:r>
              <a:rPr sz="882" i="1" spc="-9" dirty="0">
                <a:latin typeface="Franklin Gothic Book"/>
                <a:cs typeface="Franklin Gothic Book"/>
              </a:rPr>
              <a:t>e</a:t>
            </a:r>
            <a:r>
              <a:rPr sz="882" i="1" dirty="0">
                <a:latin typeface="Franklin Gothic Book"/>
                <a:cs typeface="Franklin Gothic Book"/>
              </a:rPr>
              <a:t> </a:t>
            </a:r>
            <a:r>
              <a:rPr sz="882" i="1" spc="-18" dirty="0">
                <a:latin typeface="Franklin Gothic Book"/>
                <a:cs typeface="Franklin Gothic Book"/>
              </a:rPr>
              <a:t>p</a:t>
            </a:r>
            <a:r>
              <a:rPr sz="882" i="1" dirty="0">
                <a:latin typeface="Franklin Gothic Book"/>
                <a:cs typeface="Franklin Gothic Book"/>
              </a:rPr>
              <a:t>r</a:t>
            </a:r>
            <a:r>
              <a:rPr sz="882" i="1" spc="-13" dirty="0">
                <a:latin typeface="Franklin Gothic Book"/>
                <a:cs typeface="Franklin Gothic Book"/>
              </a:rPr>
              <a:t>o</a:t>
            </a:r>
            <a:r>
              <a:rPr sz="882" i="1" spc="-4" dirty="0">
                <a:latin typeface="Franklin Gothic Book"/>
                <a:cs typeface="Franklin Gothic Book"/>
              </a:rPr>
              <a:t>v</a:t>
            </a:r>
            <a:r>
              <a:rPr sz="882" i="1" spc="-9" dirty="0">
                <a:latin typeface="Franklin Gothic Book"/>
                <a:cs typeface="Franklin Gothic Book"/>
              </a:rPr>
              <a:t>id</a:t>
            </a:r>
            <a:r>
              <a:rPr sz="882" i="1" spc="-13" dirty="0">
                <a:latin typeface="Franklin Gothic Book"/>
                <a:cs typeface="Franklin Gothic Book"/>
              </a:rPr>
              <a:t>e</a:t>
            </a:r>
            <a:r>
              <a:rPr sz="882" i="1" spc="-4" dirty="0">
                <a:latin typeface="Franklin Gothic Book"/>
                <a:cs typeface="Franklin Gothic Book"/>
              </a:rPr>
              <a:t>r</a:t>
            </a:r>
            <a:r>
              <a:rPr sz="882" i="1" spc="9" dirty="0">
                <a:latin typeface="Franklin Gothic Book"/>
                <a:cs typeface="Franklin Gothic Book"/>
              </a:rPr>
              <a:t> </a:t>
            </a:r>
            <a:r>
              <a:rPr sz="882" i="1" spc="-13" dirty="0">
                <a:latin typeface="Franklin Gothic Book"/>
                <a:cs typeface="Franklin Gothic Book"/>
              </a:rPr>
              <a:t>a</a:t>
            </a:r>
            <a:r>
              <a:rPr sz="882" i="1" spc="-18" dirty="0">
                <a:latin typeface="Franklin Gothic Book"/>
                <a:cs typeface="Franklin Gothic Book"/>
              </a:rPr>
              <a:t>n</a:t>
            </a:r>
            <a:r>
              <a:rPr sz="882" i="1" spc="-9" dirty="0">
                <a:latin typeface="Franklin Gothic Book"/>
                <a:cs typeface="Franklin Gothic Book"/>
              </a:rPr>
              <a:t>d</a:t>
            </a:r>
            <a:r>
              <a:rPr sz="882" i="1" spc="4" dirty="0">
                <a:latin typeface="Franklin Gothic Book"/>
                <a:cs typeface="Franklin Gothic Book"/>
              </a:rPr>
              <a:t> </a:t>
            </a:r>
            <a:r>
              <a:rPr sz="882" i="1" spc="-9" dirty="0">
                <a:latin typeface="Franklin Gothic Book"/>
                <a:cs typeface="Franklin Gothic Book"/>
              </a:rPr>
              <a:t>m</a:t>
            </a:r>
            <a:r>
              <a:rPr sz="882" i="1" dirty="0">
                <a:latin typeface="Franklin Gothic Book"/>
                <a:cs typeface="Franklin Gothic Book"/>
              </a:rPr>
              <a:t>u</a:t>
            </a:r>
            <a:r>
              <a:rPr sz="882" i="1" spc="-9" dirty="0">
                <a:latin typeface="Franklin Gothic Book"/>
                <a:cs typeface="Franklin Gothic Book"/>
              </a:rPr>
              <a:t>s</a:t>
            </a:r>
            <a:r>
              <a:rPr sz="882" i="1" spc="-4" dirty="0">
                <a:latin typeface="Franklin Gothic Book"/>
                <a:cs typeface="Franklin Gothic Book"/>
              </a:rPr>
              <a:t>t</a:t>
            </a:r>
            <a:r>
              <a:rPr sz="882" i="1" spc="4" dirty="0">
                <a:latin typeface="Franklin Gothic Book"/>
                <a:cs typeface="Franklin Gothic Book"/>
              </a:rPr>
              <a:t> </a:t>
            </a:r>
            <a:r>
              <a:rPr sz="882" i="1" spc="-9" dirty="0">
                <a:latin typeface="Franklin Gothic Book"/>
                <a:cs typeface="Franklin Gothic Book"/>
              </a:rPr>
              <a:t>s</a:t>
            </a:r>
            <a:r>
              <a:rPr sz="882" i="1" dirty="0">
                <a:latin typeface="Franklin Gothic Book"/>
                <a:cs typeface="Franklin Gothic Book"/>
              </a:rPr>
              <a:t>c</a:t>
            </a:r>
            <a:r>
              <a:rPr sz="882" i="1" spc="-13" dirty="0">
                <a:latin typeface="Franklin Gothic Book"/>
                <a:cs typeface="Franklin Gothic Book"/>
              </a:rPr>
              <a:t>h</a:t>
            </a:r>
            <a:r>
              <a:rPr sz="882" i="1" dirty="0">
                <a:latin typeface="Franklin Gothic Book"/>
                <a:cs typeface="Franklin Gothic Book"/>
              </a:rPr>
              <a:t>e</a:t>
            </a:r>
            <a:r>
              <a:rPr sz="882" i="1" spc="-9" dirty="0">
                <a:latin typeface="Franklin Gothic Book"/>
                <a:cs typeface="Franklin Gothic Book"/>
              </a:rPr>
              <a:t>dule</a:t>
            </a:r>
            <a:r>
              <a:rPr sz="882" i="1" dirty="0">
                <a:latin typeface="Franklin Gothic Book"/>
                <a:cs typeface="Franklin Gothic Book"/>
              </a:rPr>
              <a:t> </a:t>
            </a:r>
            <a:r>
              <a:rPr sz="882" i="1" spc="-4" dirty="0">
                <a:latin typeface="Franklin Gothic Book"/>
                <a:cs typeface="Franklin Gothic Book"/>
              </a:rPr>
              <a:t>a</a:t>
            </a:r>
            <a:r>
              <a:rPr sz="882" i="1" spc="-9" dirty="0">
                <a:latin typeface="Franklin Gothic Book"/>
                <a:cs typeface="Franklin Gothic Book"/>
              </a:rPr>
              <a:t>n</a:t>
            </a:r>
            <a:r>
              <a:rPr sz="882" i="1" spc="-4" dirty="0">
                <a:latin typeface="Franklin Gothic Book"/>
                <a:cs typeface="Franklin Gothic Book"/>
              </a:rPr>
              <a:t> a</a:t>
            </a:r>
            <a:r>
              <a:rPr sz="882" i="1" spc="-18" dirty="0">
                <a:latin typeface="Franklin Gothic Book"/>
                <a:cs typeface="Franklin Gothic Book"/>
              </a:rPr>
              <a:t>p</a:t>
            </a:r>
            <a:r>
              <a:rPr sz="882" i="1" spc="-4" dirty="0">
                <a:latin typeface="Franklin Gothic Book"/>
                <a:cs typeface="Franklin Gothic Book"/>
              </a:rPr>
              <a:t>p</a:t>
            </a:r>
            <a:r>
              <a:rPr sz="882" i="1" spc="-9" dirty="0">
                <a:latin typeface="Franklin Gothic Book"/>
                <a:cs typeface="Franklin Gothic Book"/>
              </a:rPr>
              <a:t>oi</a:t>
            </a:r>
            <a:r>
              <a:rPr sz="882" i="1" spc="-4" dirty="0">
                <a:latin typeface="Franklin Gothic Book"/>
                <a:cs typeface="Franklin Gothic Book"/>
              </a:rPr>
              <a:t>n</a:t>
            </a:r>
            <a:r>
              <a:rPr sz="882" i="1" spc="-13" dirty="0">
                <a:latin typeface="Franklin Gothic Book"/>
                <a:cs typeface="Franklin Gothic Book"/>
              </a:rPr>
              <a:t>t</a:t>
            </a:r>
            <a:r>
              <a:rPr sz="882" i="1" spc="-4" dirty="0">
                <a:latin typeface="Franklin Gothic Book"/>
                <a:cs typeface="Franklin Gothic Book"/>
              </a:rPr>
              <a:t>-</a:t>
            </a:r>
            <a:r>
              <a:rPr sz="882" i="1" spc="-9" dirty="0">
                <a:latin typeface="Franklin Gothic Book"/>
                <a:cs typeface="Franklin Gothic Book"/>
              </a:rPr>
              <a:t> m</a:t>
            </a:r>
            <a:r>
              <a:rPr sz="882" i="1" spc="-13" dirty="0">
                <a:latin typeface="Franklin Gothic Book"/>
                <a:cs typeface="Franklin Gothic Book"/>
              </a:rPr>
              <a:t>e</a:t>
            </a:r>
            <a:r>
              <a:rPr sz="882" i="1" spc="-4" dirty="0">
                <a:latin typeface="Franklin Gothic Book"/>
                <a:cs typeface="Franklin Gothic Book"/>
              </a:rPr>
              <a:t>n</a:t>
            </a:r>
            <a:r>
              <a:rPr sz="882" i="1" spc="-13" dirty="0">
                <a:latin typeface="Franklin Gothic Book"/>
                <a:cs typeface="Franklin Gothic Book"/>
              </a:rPr>
              <a:t>t</a:t>
            </a:r>
            <a:r>
              <a:rPr sz="882" i="1" spc="-4" dirty="0">
                <a:latin typeface="Franklin Gothic Book"/>
                <a:cs typeface="Franklin Gothic Book"/>
              </a:rPr>
              <a:t>.</a:t>
            </a:r>
            <a:r>
              <a:rPr sz="882" i="1" dirty="0">
                <a:latin typeface="Franklin Gothic Book"/>
                <a:cs typeface="Franklin Gothic Book"/>
              </a:rPr>
              <a:t> </a:t>
            </a:r>
            <a:r>
              <a:rPr sz="882" i="1" spc="-9" dirty="0">
                <a:latin typeface="Franklin Gothic Book"/>
                <a:cs typeface="Franklin Gothic Book"/>
              </a:rPr>
              <a:t>A</a:t>
            </a:r>
            <a:r>
              <a:rPr sz="882" i="1" spc="-4" dirty="0">
                <a:latin typeface="Franklin Gothic Book"/>
                <a:cs typeface="Franklin Gothic Book"/>
              </a:rPr>
              <a:t>p</a:t>
            </a:r>
            <a:r>
              <a:rPr sz="882" i="1" spc="-18" dirty="0">
                <a:latin typeface="Franklin Gothic Book"/>
                <a:cs typeface="Franklin Gothic Book"/>
              </a:rPr>
              <a:t>p</a:t>
            </a:r>
            <a:r>
              <a:rPr sz="882" i="1" spc="-13" dirty="0">
                <a:latin typeface="Franklin Gothic Book"/>
                <a:cs typeface="Franklin Gothic Book"/>
              </a:rPr>
              <a:t>o</a:t>
            </a:r>
            <a:r>
              <a:rPr sz="882" i="1" dirty="0">
                <a:latin typeface="Franklin Gothic Book"/>
                <a:cs typeface="Franklin Gothic Book"/>
              </a:rPr>
              <a:t>i</a:t>
            </a:r>
            <a:r>
              <a:rPr sz="882" i="1" spc="-13" dirty="0">
                <a:latin typeface="Franklin Gothic Book"/>
                <a:cs typeface="Franklin Gothic Book"/>
              </a:rPr>
              <a:t>nt</a:t>
            </a:r>
            <a:r>
              <a:rPr sz="882" i="1" dirty="0">
                <a:latin typeface="Franklin Gothic Book"/>
                <a:cs typeface="Franklin Gothic Book"/>
              </a:rPr>
              <a:t>m</a:t>
            </a:r>
            <a:r>
              <a:rPr sz="882" i="1" spc="-13" dirty="0">
                <a:latin typeface="Franklin Gothic Book"/>
                <a:cs typeface="Franklin Gothic Book"/>
              </a:rPr>
              <a:t>e</a:t>
            </a:r>
            <a:r>
              <a:rPr sz="882" i="1" spc="-4" dirty="0">
                <a:latin typeface="Franklin Gothic Book"/>
                <a:cs typeface="Franklin Gothic Book"/>
              </a:rPr>
              <a:t>n</a:t>
            </a:r>
            <a:r>
              <a:rPr sz="882" i="1" spc="-13" dirty="0">
                <a:latin typeface="Franklin Gothic Book"/>
                <a:cs typeface="Franklin Gothic Book"/>
              </a:rPr>
              <a:t>t</a:t>
            </a:r>
            <a:r>
              <a:rPr sz="882" i="1" spc="-4" dirty="0">
                <a:latin typeface="Franklin Gothic Book"/>
                <a:cs typeface="Franklin Gothic Book"/>
              </a:rPr>
              <a:t>s</a:t>
            </a:r>
            <a:r>
              <a:rPr sz="882" i="1" spc="9" dirty="0">
                <a:latin typeface="Franklin Gothic Book"/>
                <a:cs typeface="Franklin Gothic Book"/>
              </a:rPr>
              <a:t> </a:t>
            </a:r>
            <a:r>
              <a:rPr sz="882" i="1" spc="-9" dirty="0">
                <a:latin typeface="Franklin Gothic Book"/>
                <a:cs typeface="Franklin Gothic Book"/>
              </a:rPr>
              <a:t>are</a:t>
            </a:r>
            <a:r>
              <a:rPr sz="882" i="1" dirty="0">
                <a:latin typeface="Franklin Gothic Book"/>
                <a:cs typeface="Franklin Gothic Book"/>
              </a:rPr>
              <a:t> m</a:t>
            </a:r>
            <a:r>
              <a:rPr sz="882" i="1" spc="-4" dirty="0">
                <a:latin typeface="Franklin Gothic Book"/>
                <a:cs typeface="Franklin Gothic Book"/>
              </a:rPr>
              <a:t>a</a:t>
            </a:r>
            <a:r>
              <a:rPr sz="882" i="1" spc="-9" dirty="0">
                <a:latin typeface="Franklin Gothic Book"/>
                <a:cs typeface="Franklin Gothic Book"/>
              </a:rPr>
              <a:t>de</a:t>
            </a:r>
            <a:r>
              <a:rPr sz="882" i="1" dirty="0">
                <a:latin typeface="Franklin Gothic Book"/>
                <a:cs typeface="Franklin Gothic Book"/>
              </a:rPr>
              <a:t> </a:t>
            </a:r>
            <a:r>
              <a:rPr sz="882" i="1" spc="-13" dirty="0">
                <a:latin typeface="Franklin Gothic Book"/>
                <a:cs typeface="Franklin Gothic Book"/>
              </a:rPr>
              <a:t>th</a:t>
            </a:r>
            <a:r>
              <a:rPr sz="882" i="1" dirty="0">
                <a:latin typeface="Franklin Gothic Book"/>
                <a:cs typeface="Franklin Gothic Book"/>
              </a:rPr>
              <a:t>r</a:t>
            </a:r>
            <a:r>
              <a:rPr sz="882" i="1" spc="-13" dirty="0">
                <a:latin typeface="Franklin Gothic Book"/>
                <a:cs typeface="Franklin Gothic Book"/>
              </a:rPr>
              <a:t>ou</a:t>
            </a:r>
            <a:r>
              <a:rPr sz="882" i="1" spc="-9" dirty="0">
                <a:latin typeface="Franklin Gothic Book"/>
                <a:cs typeface="Franklin Gothic Book"/>
              </a:rPr>
              <a:t>gh</a:t>
            </a:r>
            <a:r>
              <a:rPr sz="882" i="1" spc="-4" dirty="0">
                <a:latin typeface="Franklin Gothic Book"/>
                <a:cs typeface="Franklin Gothic Book"/>
              </a:rPr>
              <a:t> </a:t>
            </a:r>
            <a:r>
              <a:rPr sz="882" i="1" dirty="0">
                <a:latin typeface="Franklin Gothic Book"/>
                <a:cs typeface="Franklin Gothic Book"/>
              </a:rPr>
              <a:t>t</a:t>
            </a:r>
            <a:r>
              <a:rPr sz="882" i="1" spc="-13" dirty="0">
                <a:latin typeface="Franklin Gothic Book"/>
                <a:cs typeface="Franklin Gothic Book"/>
              </a:rPr>
              <a:t>h</a:t>
            </a:r>
            <a:r>
              <a:rPr sz="882" i="1" spc="-9" dirty="0">
                <a:latin typeface="Franklin Gothic Book"/>
                <a:cs typeface="Franklin Gothic Book"/>
              </a:rPr>
              <a:t>e</a:t>
            </a:r>
            <a:r>
              <a:rPr sz="882" i="1" spc="9" dirty="0">
                <a:latin typeface="Franklin Gothic Book"/>
                <a:cs typeface="Franklin Gothic Book"/>
              </a:rPr>
              <a:t> </a:t>
            </a:r>
            <a:r>
              <a:rPr sz="882" i="1" spc="-13" dirty="0">
                <a:latin typeface="Franklin Gothic Book"/>
                <a:cs typeface="Franklin Gothic Book"/>
              </a:rPr>
              <a:t>Nu</a:t>
            </a:r>
            <a:r>
              <a:rPr sz="882" i="1" dirty="0">
                <a:latin typeface="Franklin Gothic Book"/>
                <a:cs typeface="Franklin Gothic Book"/>
              </a:rPr>
              <a:t>t</a:t>
            </a:r>
            <a:r>
              <a:rPr sz="882" i="1" spc="-9" dirty="0">
                <a:latin typeface="Franklin Gothic Book"/>
                <a:cs typeface="Franklin Gothic Book"/>
              </a:rPr>
              <a:t>ri- </a:t>
            </a:r>
            <a:r>
              <a:rPr sz="882" i="1" spc="-13" dirty="0">
                <a:latin typeface="Franklin Gothic Book"/>
                <a:cs typeface="Franklin Gothic Book"/>
              </a:rPr>
              <a:t>t</a:t>
            </a:r>
            <a:r>
              <a:rPr sz="882" i="1" spc="-9" dirty="0">
                <a:latin typeface="Franklin Gothic Book"/>
                <a:cs typeface="Franklin Gothic Book"/>
              </a:rPr>
              <a:t>i</a:t>
            </a:r>
            <a:r>
              <a:rPr sz="882" i="1" spc="-4" dirty="0">
                <a:latin typeface="Franklin Gothic Book"/>
                <a:cs typeface="Franklin Gothic Book"/>
              </a:rPr>
              <a:t>o</a:t>
            </a:r>
            <a:r>
              <a:rPr sz="882" i="1" spc="-9" dirty="0">
                <a:latin typeface="Franklin Gothic Book"/>
                <a:cs typeface="Franklin Gothic Book"/>
              </a:rPr>
              <a:t>n</a:t>
            </a:r>
            <a:r>
              <a:rPr sz="882" i="1" spc="-4" dirty="0">
                <a:latin typeface="Franklin Gothic Book"/>
                <a:cs typeface="Franklin Gothic Book"/>
              </a:rPr>
              <a:t> </a:t>
            </a:r>
            <a:r>
              <a:rPr sz="882" i="1" spc="-9" dirty="0">
                <a:latin typeface="Franklin Gothic Book"/>
                <a:cs typeface="Franklin Gothic Book"/>
              </a:rPr>
              <a:t>C</a:t>
            </a:r>
            <a:r>
              <a:rPr sz="882" i="1" spc="-13" dirty="0">
                <a:latin typeface="Franklin Gothic Book"/>
                <a:cs typeface="Franklin Gothic Book"/>
              </a:rPr>
              <a:t>a</a:t>
            </a:r>
            <a:r>
              <a:rPr sz="882" i="1" dirty="0">
                <a:latin typeface="Franklin Gothic Book"/>
                <a:cs typeface="Franklin Gothic Book"/>
              </a:rPr>
              <a:t>r</a:t>
            </a:r>
            <a:r>
              <a:rPr sz="882" i="1" spc="-9" dirty="0">
                <a:latin typeface="Franklin Gothic Book"/>
                <a:cs typeface="Franklin Gothic Book"/>
              </a:rPr>
              <a:t>e</a:t>
            </a:r>
            <a:r>
              <a:rPr sz="882" i="1" dirty="0">
                <a:latin typeface="Franklin Gothic Book"/>
                <a:cs typeface="Franklin Gothic Book"/>
              </a:rPr>
              <a:t> </a:t>
            </a:r>
            <a:r>
              <a:rPr sz="882" i="1" spc="-9" dirty="0">
                <a:latin typeface="Franklin Gothic Book"/>
                <a:cs typeface="Franklin Gothic Book"/>
              </a:rPr>
              <a:t>Cli</a:t>
            </a:r>
            <a:r>
              <a:rPr sz="882" i="1" spc="-4" dirty="0">
                <a:latin typeface="Franklin Gothic Book"/>
                <a:cs typeface="Franklin Gothic Book"/>
              </a:rPr>
              <a:t>n</a:t>
            </a:r>
            <a:r>
              <a:rPr sz="882" i="1" spc="-9" dirty="0">
                <a:latin typeface="Franklin Gothic Book"/>
                <a:cs typeface="Franklin Gothic Book"/>
              </a:rPr>
              <a:t>ic</a:t>
            </a:r>
            <a:endParaRPr sz="882">
              <a:latin typeface="Franklin Gothic Book"/>
              <a:cs typeface="Franklin Gothic Book"/>
            </a:endParaRPr>
          </a:p>
        </p:txBody>
      </p:sp>
      <p:sp>
        <p:nvSpPr>
          <p:cNvPr id="12" name="object 12"/>
          <p:cNvSpPr/>
          <p:nvPr/>
        </p:nvSpPr>
        <p:spPr>
          <a:xfrm>
            <a:off x="6285156" y="5696285"/>
            <a:ext cx="2518522" cy="609600"/>
          </a:xfrm>
          <a:custGeom>
            <a:avLst/>
            <a:gdLst/>
            <a:ahLst/>
            <a:cxnLst/>
            <a:rect l="l" t="t" r="r" b="b"/>
            <a:pathLst>
              <a:path w="2854325" h="690879">
                <a:moveTo>
                  <a:pt x="0" y="0"/>
                </a:moveTo>
                <a:lnTo>
                  <a:pt x="2854325" y="0"/>
                </a:lnTo>
                <a:lnTo>
                  <a:pt x="2854325" y="690372"/>
                </a:lnTo>
                <a:lnTo>
                  <a:pt x="0" y="690372"/>
                </a:lnTo>
                <a:lnTo>
                  <a:pt x="0" y="0"/>
                </a:lnTo>
                <a:close/>
              </a:path>
            </a:pathLst>
          </a:custGeom>
          <a:solidFill>
            <a:srgbClr val="FFFFFF"/>
          </a:solidFill>
        </p:spPr>
        <p:txBody>
          <a:bodyPr wrap="square" lIns="0" tIns="0" rIns="0" bIns="0" rtlCol="0"/>
          <a:lstStyle/>
          <a:p>
            <a:endParaRPr sz="1588"/>
          </a:p>
        </p:txBody>
      </p:sp>
      <p:sp>
        <p:nvSpPr>
          <p:cNvPr id="13" name="object 13"/>
          <p:cNvSpPr txBox="1"/>
          <p:nvPr/>
        </p:nvSpPr>
        <p:spPr>
          <a:xfrm>
            <a:off x="6304878" y="5751106"/>
            <a:ext cx="2466415" cy="535339"/>
          </a:xfrm>
          <a:prstGeom prst="rect">
            <a:avLst/>
          </a:prstGeom>
        </p:spPr>
        <p:txBody>
          <a:bodyPr vert="horz" wrap="square" lIns="0" tIns="0" rIns="0" bIns="0" rtlCol="0">
            <a:spAutoFit/>
          </a:bodyPr>
          <a:lstStyle/>
          <a:p>
            <a:pPr marL="11206" marR="452181" indent="459466">
              <a:lnSpc>
                <a:spcPct val="133000"/>
              </a:lnSpc>
            </a:pPr>
            <a:r>
              <a:rPr sz="882" b="1" spc="-9" dirty="0">
                <a:latin typeface="Ebrima"/>
                <a:cs typeface="Ebrima"/>
              </a:rPr>
              <a:t>To ma</a:t>
            </a:r>
            <a:r>
              <a:rPr sz="882" b="1" spc="-13" dirty="0">
                <a:latin typeface="Ebrima"/>
                <a:cs typeface="Ebrima"/>
              </a:rPr>
              <a:t>k</a:t>
            </a:r>
            <a:r>
              <a:rPr sz="882" b="1" spc="-9" dirty="0">
                <a:latin typeface="Ebrima"/>
                <a:cs typeface="Ebrima"/>
              </a:rPr>
              <a:t>e</a:t>
            </a:r>
            <a:r>
              <a:rPr sz="882" b="1" dirty="0">
                <a:latin typeface="Ebrima"/>
                <a:cs typeface="Ebrima"/>
              </a:rPr>
              <a:t> </a:t>
            </a:r>
            <a:r>
              <a:rPr sz="882" b="1" spc="-9" dirty="0">
                <a:latin typeface="Ebrima"/>
                <a:cs typeface="Ebrima"/>
              </a:rPr>
              <a:t>an</a:t>
            </a:r>
            <a:r>
              <a:rPr sz="882" b="1" spc="-4" dirty="0">
                <a:latin typeface="Ebrima"/>
                <a:cs typeface="Ebrima"/>
              </a:rPr>
              <a:t> </a:t>
            </a:r>
            <a:r>
              <a:rPr sz="882" b="1" spc="-9" dirty="0">
                <a:latin typeface="Ebrima"/>
                <a:cs typeface="Ebrima"/>
              </a:rPr>
              <a:t>a</a:t>
            </a:r>
            <a:r>
              <a:rPr sz="882" b="1" spc="-4" dirty="0">
                <a:latin typeface="Ebrima"/>
                <a:cs typeface="Ebrima"/>
              </a:rPr>
              <a:t>p</a:t>
            </a:r>
            <a:r>
              <a:rPr sz="882" b="1" spc="-18" dirty="0">
                <a:latin typeface="Ebrima"/>
                <a:cs typeface="Ebrima"/>
              </a:rPr>
              <a:t>p</a:t>
            </a:r>
            <a:r>
              <a:rPr sz="882" b="1" spc="-9" dirty="0">
                <a:latin typeface="Ebrima"/>
                <a:cs typeface="Ebrima"/>
              </a:rPr>
              <a:t>o</a:t>
            </a:r>
            <a:r>
              <a:rPr sz="882" b="1" dirty="0">
                <a:latin typeface="Ebrima"/>
                <a:cs typeface="Ebrima"/>
              </a:rPr>
              <a:t>in</a:t>
            </a:r>
            <a:r>
              <a:rPr sz="882" b="1" spc="-9" dirty="0">
                <a:latin typeface="Ebrima"/>
                <a:cs typeface="Ebrima"/>
              </a:rPr>
              <a:t>tme</a:t>
            </a:r>
            <a:r>
              <a:rPr sz="882" b="1" dirty="0">
                <a:latin typeface="Ebrima"/>
                <a:cs typeface="Ebrima"/>
              </a:rPr>
              <a:t>n</a:t>
            </a:r>
            <a:r>
              <a:rPr sz="882" b="1" spc="-4" dirty="0">
                <a:latin typeface="Ebrima"/>
                <a:cs typeface="Ebrima"/>
              </a:rPr>
              <a:t>t</a:t>
            </a:r>
            <a:r>
              <a:rPr sz="882" b="1" spc="4" dirty="0">
                <a:latin typeface="Ebrima"/>
                <a:cs typeface="Ebrima"/>
              </a:rPr>
              <a:t> </a:t>
            </a:r>
            <a:r>
              <a:rPr sz="882" b="1" spc="-4" dirty="0">
                <a:latin typeface="Ebrima"/>
                <a:cs typeface="Ebrima"/>
              </a:rPr>
              <a:t>ca</a:t>
            </a:r>
            <a:r>
              <a:rPr sz="882" b="1" dirty="0">
                <a:latin typeface="Ebrima"/>
                <a:cs typeface="Ebrima"/>
              </a:rPr>
              <a:t>l</a:t>
            </a:r>
            <a:r>
              <a:rPr sz="882" b="1" spc="-4" dirty="0">
                <a:latin typeface="Ebrima"/>
                <a:cs typeface="Ebrima"/>
              </a:rPr>
              <a:t>l C</a:t>
            </a:r>
            <a:r>
              <a:rPr sz="882" b="1" dirty="0">
                <a:latin typeface="Ebrima"/>
                <a:cs typeface="Ebrima"/>
              </a:rPr>
              <a:t>li</a:t>
            </a:r>
            <a:r>
              <a:rPr sz="882" b="1" spc="-13" dirty="0">
                <a:latin typeface="Ebrima"/>
                <a:cs typeface="Ebrima"/>
              </a:rPr>
              <a:t>n</a:t>
            </a:r>
            <a:r>
              <a:rPr sz="882" b="1" dirty="0">
                <a:latin typeface="Ebrima"/>
                <a:cs typeface="Ebrima"/>
              </a:rPr>
              <a:t>i</a:t>
            </a:r>
            <a:r>
              <a:rPr sz="882" b="1" spc="-4" dirty="0">
                <a:latin typeface="Ebrima"/>
                <a:cs typeface="Ebrima"/>
              </a:rPr>
              <a:t>c</a:t>
            </a:r>
            <a:r>
              <a:rPr sz="882" b="1" dirty="0">
                <a:latin typeface="Ebrima"/>
                <a:cs typeface="Ebrima"/>
              </a:rPr>
              <a:t> </a:t>
            </a:r>
            <a:r>
              <a:rPr sz="882" b="1" spc="-9" dirty="0">
                <a:latin typeface="Ebrima"/>
                <a:cs typeface="Ebrima"/>
              </a:rPr>
              <a:t>Ho</a:t>
            </a:r>
            <a:r>
              <a:rPr sz="882" b="1" spc="-13" dirty="0">
                <a:latin typeface="Ebrima"/>
                <a:cs typeface="Ebrima"/>
              </a:rPr>
              <a:t>u</a:t>
            </a:r>
            <a:r>
              <a:rPr sz="882" b="1" spc="-4" dirty="0">
                <a:latin typeface="Ebrima"/>
                <a:cs typeface="Ebrima"/>
              </a:rPr>
              <a:t>r</a:t>
            </a:r>
            <a:r>
              <a:rPr sz="882" b="1" dirty="0">
                <a:latin typeface="Ebrima"/>
                <a:cs typeface="Ebrima"/>
              </a:rPr>
              <a:t>s</a:t>
            </a:r>
            <a:r>
              <a:rPr sz="882" b="1" spc="-4" dirty="0">
                <a:latin typeface="Ebrima"/>
                <a:cs typeface="Ebrima"/>
              </a:rPr>
              <a:t>:</a:t>
            </a:r>
            <a:r>
              <a:rPr sz="882" b="1" dirty="0">
                <a:latin typeface="Ebrima"/>
                <a:cs typeface="Ebrima"/>
              </a:rPr>
              <a:t> </a:t>
            </a:r>
            <a:r>
              <a:rPr sz="882" b="1" spc="-9" dirty="0">
                <a:latin typeface="Ebrima"/>
                <a:cs typeface="Ebrima"/>
              </a:rPr>
              <a:t> 0730</a:t>
            </a:r>
            <a:r>
              <a:rPr sz="882" b="1" dirty="0">
                <a:latin typeface="Ebrima"/>
                <a:cs typeface="Ebrima"/>
              </a:rPr>
              <a:t> </a:t>
            </a:r>
            <a:r>
              <a:rPr sz="882" b="1" spc="-4" dirty="0">
                <a:latin typeface="Ebrima"/>
                <a:cs typeface="Ebrima"/>
              </a:rPr>
              <a:t>–</a:t>
            </a:r>
            <a:r>
              <a:rPr sz="882" b="1" spc="4" dirty="0">
                <a:latin typeface="Ebrima"/>
                <a:cs typeface="Ebrima"/>
              </a:rPr>
              <a:t> </a:t>
            </a:r>
            <a:r>
              <a:rPr sz="882" b="1" spc="-9" dirty="0">
                <a:latin typeface="Ebrima"/>
                <a:cs typeface="Ebrima"/>
              </a:rPr>
              <a:t>1600</a:t>
            </a:r>
            <a:endParaRPr sz="882">
              <a:latin typeface="Ebrima"/>
              <a:cs typeface="Ebrima"/>
            </a:endParaRPr>
          </a:p>
          <a:p>
            <a:pPr marL="11206">
              <a:spcBef>
                <a:spcPts val="349"/>
              </a:spcBef>
            </a:pPr>
            <a:r>
              <a:rPr sz="882" b="1" spc="-13" dirty="0">
                <a:latin typeface="Ebrima"/>
                <a:cs typeface="Ebrima"/>
              </a:rPr>
              <a:t>A</a:t>
            </a:r>
            <a:r>
              <a:rPr sz="882" b="1" spc="-4" dirty="0">
                <a:latin typeface="Ebrima"/>
                <a:cs typeface="Ebrima"/>
              </a:rPr>
              <a:t>p</a:t>
            </a:r>
            <a:r>
              <a:rPr sz="882" b="1" spc="-18" dirty="0">
                <a:latin typeface="Ebrima"/>
                <a:cs typeface="Ebrima"/>
              </a:rPr>
              <a:t>p</a:t>
            </a:r>
            <a:r>
              <a:rPr sz="882" b="1" spc="-9" dirty="0">
                <a:latin typeface="Ebrima"/>
                <a:cs typeface="Ebrima"/>
              </a:rPr>
              <a:t>o</a:t>
            </a:r>
            <a:r>
              <a:rPr sz="882" b="1" dirty="0">
                <a:latin typeface="Ebrima"/>
                <a:cs typeface="Ebrima"/>
              </a:rPr>
              <a:t>i</a:t>
            </a:r>
            <a:r>
              <a:rPr sz="882" b="1" spc="-13" dirty="0">
                <a:latin typeface="Ebrima"/>
                <a:cs typeface="Ebrima"/>
              </a:rPr>
              <a:t>n</a:t>
            </a:r>
            <a:r>
              <a:rPr sz="882" b="1" dirty="0">
                <a:latin typeface="Ebrima"/>
                <a:cs typeface="Ebrima"/>
              </a:rPr>
              <a:t>t</a:t>
            </a:r>
            <a:r>
              <a:rPr sz="882" b="1" spc="-9" dirty="0">
                <a:latin typeface="Ebrima"/>
                <a:cs typeface="Ebrima"/>
              </a:rPr>
              <a:t>me</a:t>
            </a:r>
            <a:r>
              <a:rPr sz="882" b="1" dirty="0">
                <a:latin typeface="Ebrima"/>
                <a:cs typeface="Ebrima"/>
              </a:rPr>
              <a:t>n</a:t>
            </a:r>
            <a:r>
              <a:rPr sz="882" b="1" spc="-9" dirty="0">
                <a:latin typeface="Ebrima"/>
                <a:cs typeface="Ebrima"/>
              </a:rPr>
              <a:t>t/C</a:t>
            </a:r>
            <a:r>
              <a:rPr sz="882" b="1" dirty="0">
                <a:latin typeface="Ebrima"/>
                <a:cs typeface="Ebrima"/>
              </a:rPr>
              <a:t>li</a:t>
            </a:r>
            <a:r>
              <a:rPr sz="882" b="1" spc="-13" dirty="0">
                <a:latin typeface="Ebrima"/>
                <a:cs typeface="Ebrima"/>
              </a:rPr>
              <a:t>n</a:t>
            </a:r>
            <a:r>
              <a:rPr sz="882" b="1" dirty="0">
                <a:latin typeface="Ebrima"/>
                <a:cs typeface="Ebrima"/>
              </a:rPr>
              <a:t>i</a:t>
            </a:r>
            <a:r>
              <a:rPr sz="882" b="1" spc="-4" dirty="0">
                <a:latin typeface="Ebrima"/>
                <a:cs typeface="Ebrima"/>
              </a:rPr>
              <a:t>c</a:t>
            </a:r>
            <a:r>
              <a:rPr sz="882" b="1" dirty="0">
                <a:latin typeface="Ebrima"/>
                <a:cs typeface="Ebrima"/>
              </a:rPr>
              <a:t> </a:t>
            </a:r>
            <a:r>
              <a:rPr sz="882" b="1" spc="-18" dirty="0">
                <a:latin typeface="Ebrima"/>
                <a:cs typeface="Ebrima"/>
              </a:rPr>
              <a:t>L</a:t>
            </a:r>
            <a:r>
              <a:rPr sz="882" b="1" dirty="0">
                <a:latin typeface="Ebrima"/>
                <a:cs typeface="Ebrima"/>
              </a:rPr>
              <a:t>i</a:t>
            </a:r>
            <a:r>
              <a:rPr sz="882" b="1" spc="-13" dirty="0">
                <a:latin typeface="Ebrima"/>
                <a:cs typeface="Ebrima"/>
              </a:rPr>
              <a:t>n</a:t>
            </a:r>
            <a:r>
              <a:rPr sz="882" b="1" dirty="0">
                <a:latin typeface="Ebrima"/>
                <a:cs typeface="Ebrima"/>
              </a:rPr>
              <a:t>e</a:t>
            </a:r>
            <a:r>
              <a:rPr sz="882" b="1" spc="-4" dirty="0">
                <a:latin typeface="Ebrima"/>
                <a:cs typeface="Ebrima"/>
              </a:rPr>
              <a:t>:</a:t>
            </a:r>
            <a:r>
              <a:rPr sz="882" b="1" spc="4" dirty="0">
                <a:latin typeface="Ebrima"/>
                <a:cs typeface="Ebrima"/>
              </a:rPr>
              <a:t> </a:t>
            </a:r>
            <a:r>
              <a:rPr sz="882" b="1" spc="-9" dirty="0">
                <a:latin typeface="Ebrima"/>
                <a:cs typeface="Ebrima"/>
              </a:rPr>
              <a:t>910</a:t>
            </a:r>
            <a:r>
              <a:rPr sz="882" b="1" dirty="0">
                <a:latin typeface="Ebrima"/>
                <a:cs typeface="Ebrima"/>
              </a:rPr>
              <a:t>-</a:t>
            </a:r>
            <a:r>
              <a:rPr sz="882" b="1" spc="-9" dirty="0">
                <a:latin typeface="Ebrima"/>
                <a:cs typeface="Ebrima"/>
              </a:rPr>
              <a:t>907</a:t>
            </a:r>
            <a:r>
              <a:rPr sz="882" b="1" dirty="0">
                <a:latin typeface="Ebrima"/>
                <a:cs typeface="Ebrima"/>
              </a:rPr>
              <a:t>-</a:t>
            </a:r>
            <a:r>
              <a:rPr sz="882" b="1" spc="-13" dirty="0">
                <a:latin typeface="Ebrima"/>
                <a:cs typeface="Ebrima"/>
              </a:rPr>
              <a:t>DIE</a:t>
            </a:r>
            <a:r>
              <a:rPr sz="882" b="1" spc="-9" dirty="0">
                <a:latin typeface="Ebrima"/>
                <a:cs typeface="Ebrima"/>
              </a:rPr>
              <a:t>T</a:t>
            </a:r>
            <a:r>
              <a:rPr sz="882" b="1" dirty="0">
                <a:latin typeface="Ebrima"/>
                <a:cs typeface="Ebrima"/>
              </a:rPr>
              <a:t> </a:t>
            </a:r>
            <a:r>
              <a:rPr sz="882" b="1" spc="-4" dirty="0">
                <a:latin typeface="Ebrima"/>
                <a:cs typeface="Ebrima"/>
              </a:rPr>
              <a:t>(3438)</a:t>
            </a:r>
            <a:endParaRPr sz="882">
              <a:latin typeface="Ebrima"/>
              <a:cs typeface="Ebrima"/>
            </a:endParaRPr>
          </a:p>
        </p:txBody>
      </p:sp>
      <p:sp>
        <p:nvSpPr>
          <p:cNvPr id="14" name="object 14"/>
          <p:cNvSpPr txBox="1"/>
          <p:nvPr/>
        </p:nvSpPr>
        <p:spPr>
          <a:xfrm>
            <a:off x="3368040" y="1095708"/>
            <a:ext cx="909357" cy="162993"/>
          </a:xfrm>
          <a:prstGeom prst="rect">
            <a:avLst/>
          </a:prstGeom>
        </p:spPr>
        <p:txBody>
          <a:bodyPr vert="horz" wrap="square" lIns="0" tIns="0" rIns="0" bIns="0" rtlCol="0">
            <a:spAutoFit/>
          </a:bodyPr>
          <a:lstStyle/>
          <a:p>
            <a:pPr marL="11206"/>
            <a:r>
              <a:rPr sz="1059" b="1" spc="-9" dirty="0">
                <a:solidFill>
                  <a:srgbClr val="6084CC"/>
                </a:solidFill>
                <a:latin typeface="Franklin Gothic Book"/>
                <a:cs typeface="Franklin Gothic Book"/>
              </a:rPr>
              <a:t>Cla</a:t>
            </a:r>
            <a:r>
              <a:rPr sz="1059" b="1" spc="-4" dirty="0">
                <a:solidFill>
                  <a:srgbClr val="6084CC"/>
                </a:solidFill>
                <a:latin typeface="Franklin Gothic Book"/>
                <a:cs typeface="Franklin Gothic Book"/>
              </a:rPr>
              <a:t>s</a:t>
            </a:r>
            <a:r>
              <a:rPr sz="1059" b="1" spc="-9" dirty="0">
                <a:solidFill>
                  <a:srgbClr val="6084CC"/>
                </a:solidFill>
                <a:latin typeface="Franklin Gothic Book"/>
                <a:cs typeface="Franklin Gothic Book"/>
              </a:rPr>
              <a:t>s</a:t>
            </a:r>
            <a:r>
              <a:rPr sz="1059" b="1" spc="-4" dirty="0">
                <a:solidFill>
                  <a:srgbClr val="6084CC"/>
                </a:solidFill>
                <a:latin typeface="Franklin Gothic Book"/>
                <a:cs typeface="Franklin Gothic Book"/>
              </a:rPr>
              <a:t> </a:t>
            </a:r>
            <a:r>
              <a:rPr sz="1059" b="1" spc="-9" dirty="0">
                <a:solidFill>
                  <a:srgbClr val="6084CC"/>
                </a:solidFill>
                <a:latin typeface="Franklin Gothic Book"/>
                <a:cs typeface="Franklin Gothic Book"/>
              </a:rPr>
              <a:t>Lo</a:t>
            </a:r>
            <a:r>
              <a:rPr sz="1059" b="1" spc="-4" dirty="0">
                <a:solidFill>
                  <a:srgbClr val="6084CC"/>
                </a:solidFill>
                <a:latin typeface="Franklin Gothic Book"/>
                <a:cs typeface="Franklin Gothic Book"/>
              </a:rPr>
              <a:t>cat</a:t>
            </a:r>
            <a:r>
              <a:rPr sz="1059" b="1" spc="-9" dirty="0">
                <a:solidFill>
                  <a:srgbClr val="6084CC"/>
                </a:solidFill>
                <a:latin typeface="Franklin Gothic Book"/>
                <a:cs typeface="Franklin Gothic Book"/>
              </a:rPr>
              <a:t>ions</a:t>
            </a:r>
            <a:endParaRPr sz="1059">
              <a:latin typeface="Franklin Gothic Book"/>
              <a:cs typeface="Franklin Gothic Book"/>
            </a:endParaRPr>
          </a:p>
        </p:txBody>
      </p:sp>
      <p:sp>
        <p:nvSpPr>
          <p:cNvPr id="15" name="object 15"/>
          <p:cNvSpPr txBox="1"/>
          <p:nvPr/>
        </p:nvSpPr>
        <p:spPr>
          <a:xfrm>
            <a:off x="3368039" y="1374344"/>
            <a:ext cx="2370044" cy="346249"/>
          </a:xfrm>
          <a:prstGeom prst="rect">
            <a:avLst/>
          </a:prstGeom>
        </p:spPr>
        <p:txBody>
          <a:bodyPr vert="horz" wrap="square" lIns="0" tIns="0" rIns="0" bIns="0" rtlCol="0">
            <a:spAutoFit/>
          </a:bodyPr>
          <a:lstStyle/>
          <a:p>
            <a:pPr marL="11206" marR="4483" algn="just">
              <a:lnSpc>
                <a:spcPts val="899"/>
              </a:lnSpc>
            </a:pPr>
            <a:r>
              <a:rPr sz="794" spc="-4"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0" dirty="0">
                <a:latin typeface="Franklin Gothic Book"/>
                <a:cs typeface="Franklin Gothic Book"/>
              </a:rPr>
              <a:t> </a:t>
            </a:r>
            <a:r>
              <a:rPr sz="794" spc="-4" dirty="0">
                <a:latin typeface="Franklin Gothic Book"/>
                <a:cs typeface="Franklin Gothic Book"/>
              </a:rPr>
              <a:t>c</a:t>
            </a:r>
            <a:r>
              <a:rPr sz="794" spc="-9" dirty="0">
                <a:latin typeface="Franklin Gothic Book"/>
                <a:cs typeface="Franklin Gothic Book"/>
              </a:rPr>
              <a:t>l</a:t>
            </a:r>
            <a:r>
              <a:rPr sz="794" spc="-4" dirty="0">
                <a:latin typeface="Franklin Gothic Book"/>
                <a:cs typeface="Franklin Gothic Book"/>
              </a:rPr>
              <a:t>ass</a:t>
            </a:r>
            <a:r>
              <a:rPr sz="794" spc="-9" dirty="0">
                <a:latin typeface="Franklin Gothic Book"/>
                <a:cs typeface="Franklin Gothic Book"/>
              </a:rPr>
              <a:t>e</a:t>
            </a:r>
            <a:r>
              <a:rPr sz="794" spc="-4" dirty="0">
                <a:latin typeface="Franklin Gothic Book"/>
                <a:cs typeface="Franklin Gothic Book"/>
              </a:rPr>
              <a:t>s</a:t>
            </a:r>
            <a:r>
              <a:rPr sz="794" dirty="0">
                <a:latin typeface="Franklin Gothic Book"/>
                <a:cs typeface="Franklin Gothic Book"/>
              </a:rPr>
              <a:t> </a:t>
            </a:r>
            <a:r>
              <a:rPr sz="794" spc="-35"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is</a:t>
            </a:r>
            <a:r>
              <a:rPr sz="794" spc="-9" dirty="0">
                <a:latin typeface="Franklin Gothic Book"/>
                <a:cs typeface="Franklin Gothic Book"/>
              </a:rPr>
              <a:t>te</a:t>
            </a:r>
            <a:r>
              <a:rPr sz="794" spc="-4" dirty="0">
                <a:latin typeface="Franklin Gothic Book"/>
                <a:cs typeface="Franklin Gothic Book"/>
              </a:rPr>
              <a:t>d</a:t>
            </a:r>
            <a:r>
              <a:rPr sz="794" dirty="0">
                <a:latin typeface="Franklin Gothic Book"/>
                <a:cs typeface="Franklin Gothic Book"/>
              </a:rPr>
              <a:t> </a:t>
            </a:r>
            <a:r>
              <a:rPr sz="794" spc="-44" dirty="0">
                <a:latin typeface="Franklin Gothic Book"/>
                <a:cs typeface="Franklin Gothic Book"/>
              </a:rPr>
              <a:t> </a:t>
            </a:r>
            <a:r>
              <a:rPr sz="794" spc="-4" dirty="0">
                <a:latin typeface="Franklin Gothic Book"/>
                <a:cs typeface="Franklin Gothic Book"/>
              </a:rPr>
              <a:t>b</a:t>
            </a:r>
            <a:r>
              <a:rPr sz="794" spc="-9" dirty="0">
                <a:latin typeface="Franklin Gothic Book"/>
                <a:cs typeface="Franklin Gothic Book"/>
              </a:rPr>
              <a:t>elow</a:t>
            </a:r>
            <a:r>
              <a:rPr sz="794" dirty="0">
                <a:latin typeface="Franklin Gothic Book"/>
                <a:cs typeface="Franklin Gothic Book"/>
              </a:rPr>
              <a:t> </a:t>
            </a:r>
            <a:r>
              <a:rPr sz="794" spc="-35" dirty="0">
                <a:latin typeface="Franklin Gothic Book"/>
                <a:cs typeface="Franklin Gothic Book"/>
              </a:rPr>
              <a:t> </a:t>
            </a:r>
            <a:r>
              <a:rPr sz="794" spc="-4" dirty="0">
                <a:latin typeface="Franklin Gothic Book"/>
                <a:cs typeface="Franklin Gothic Book"/>
              </a:rPr>
              <a:t>are</a:t>
            </a:r>
            <a:r>
              <a:rPr sz="794" dirty="0">
                <a:latin typeface="Franklin Gothic Book"/>
                <a:cs typeface="Franklin Gothic Book"/>
              </a:rPr>
              <a:t> </a:t>
            </a:r>
            <a:r>
              <a:rPr sz="794" spc="-40" dirty="0">
                <a:latin typeface="Franklin Gothic Book"/>
                <a:cs typeface="Franklin Gothic Book"/>
              </a:rPr>
              <a:t> </a:t>
            </a:r>
            <a:r>
              <a:rPr sz="794" spc="-18" dirty="0">
                <a:latin typeface="Franklin Gothic Book"/>
                <a:cs typeface="Franklin Gothic Book"/>
              </a:rPr>
              <a:t>o</a:t>
            </a:r>
            <a:r>
              <a:rPr sz="794" spc="-13" dirty="0">
                <a:latin typeface="Franklin Gothic Book"/>
                <a:cs typeface="Franklin Gothic Book"/>
              </a:rPr>
              <a:t>ff</a:t>
            </a:r>
            <a:r>
              <a:rPr sz="794" spc="-9" dirty="0">
                <a:latin typeface="Franklin Gothic Book"/>
                <a:cs typeface="Franklin Gothic Book"/>
              </a:rPr>
              <a:t>e</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d</a:t>
            </a:r>
            <a:r>
              <a:rPr sz="794" dirty="0">
                <a:latin typeface="Franklin Gothic Book"/>
                <a:cs typeface="Franklin Gothic Book"/>
              </a:rPr>
              <a:t> </a:t>
            </a:r>
            <a:r>
              <a:rPr sz="794" spc="-44" dirty="0">
                <a:latin typeface="Franklin Gothic Book"/>
                <a:cs typeface="Franklin Gothic Book"/>
              </a:rPr>
              <a:t> </a:t>
            </a:r>
            <a:r>
              <a:rPr sz="794" spc="-4" dirty="0">
                <a:latin typeface="Franklin Gothic Book"/>
                <a:cs typeface="Franklin Gothic Book"/>
              </a:rPr>
              <a:t>in</a:t>
            </a:r>
            <a:r>
              <a:rPr sz="794" dirty="0">
                <a:latin typeface="Franklin Gothic Book"/>
                <a:cs typeface="Franklin Gothic Book"/>
              </a:rPr>
              <a:t> </a:t>
            </a:r>
            <a:r>
              <a:rPr sz="794" spc="-35"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0" dirty="0">
                <a:latin typeface="Franklin Gothic Book"/>
                <a:cs typeface="Franklin Gothic Book"/>
              </a:rPr>
              <a:t> </a:t>
            </a:r>
            <a:r>
              <a:rPr sz="794" spc="-4" dirty="0">
                <a:latin typeface="Franklin Gothic Book"/>
                <a:cs typeface="Franklin Gothic Book"/>
              </a:rPr>
              <a:t>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 </a:t>
            </a:r>
            <a:r>
              <a:rPr sz="794" spc="-9" dirty="0">
                <a:latin typeface="Franklin Gothic Book"/>
                <a:cs typeface="Franklin Gothic Book"/>
              </a:rPr>
              <a:t>C</a:t>
            </a:r>
            <a:r>
              <a:rPr sz="794" spc="-4" dirty="0">
                <a:latin typeface="Franklin Gothic Book"/>
                <a:cs typeface="Franklin Gothic Book"/>
              </a:rPr>
              <a:t>are</a:t>
            </a:r>
            <a:r>
              <a:rPr sz="794" spc="53" dirty="0">
                <a:latin typeface="Franklin Gothic Book"/>
                <a:cs typeface="Franklin Gothic Book"/>
              </a:rPr>
              <a:t> </a:t>
            </a:r>
            <a:r>
              <a:rPr sz="794" spc="-9" dirty="0">
                <a:latin typeface="Franklin Gothic Book"/>
                <a:cs typeface="Franklin Gothic Book"/>
              </a:rPr>
              <a:t>Cl</a:t>
            </a:r>
            <a:r>
              <a:rPr sz="794" spc="-4" dirty="0">
                <a:latin typeface="Franklin Gothic Book"/>
                <a:cs typeface="Franklin Gothic Book"/>
              </a:rPr>
              <a:t>assroom,</a:t>
            </a:r>
            <a:r>
              <a:rPr sz="794" spc="57"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oca</a:t>
            </a:r>
            <a:r>
              <a:rPr sz="794" spc="-9" dirty="0">
                <a:latin typeface="Franklin Gothic Book"/>
                <a:cs typeface="Franklin Gothic Book"/>
              </a:rPr>
              <a:t>te</a:t>
            </a:r>
            <a:r>
              <a:rPr sz="794" spc="-4" dirty="0">
                <a:latin typeface="Franklin Gothic Book"/>
                <a:cs typeface="Franklin Gothic Book"/>
              </a:rPr>
              <a:t>d</a:t>
            </a:r>
            <a:r>
              <a:rPr sz="794" spc="49" dirty="0">
                <a:latin typeface="Franklin Gothic Book"/>
                <a:cs typeface="Franklin Gothic Book"/>
              </a:rPr>
              <a:t> </a:t>
            </a:r>
            <a:r>
              <a:rPr sz="794" spc="-18" dirty="0">
                <a:latin typeface="Franklin Gothic Book"/>
                <a:cs typeface="Franklin Gothic Book"/>
              </a:rPr>
              <a:t>o</a:t>
            </a:r>
            <a:r>
              <a:rPr sz="794" spc="-4" dirty="0">
                <a:latin typeface="Franklin Gothic Book"/>
                <a:cs typeface="Franklin Gothic Book"/>
              </a:rPr>
              <a:t>n</a:t>
            </a:r>
            <a:r>
              <a:rPr sz="794" spc="57"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spc="44" dirty="0">
                <a:latin typeface="Franklin Gothic Book"/>
                <a:cs typeface="Franklin Gothic Book"/>
              </a:rPr>
              <a:t> </a:t>
            </a:r>
            <a:r>
              <a:rPr sz="794" spc="-4" dirty="0">
                <a:latin typeface="Franklin Gothic Book"/>
                <a:cs typeface="Franklin Gothic Book"/>
              </a:rPr>
              <a:t>Gro</a:t>
            </a:r>
            <a:r>
              <a:rPr sz="794" spc="-13" dirty="0">
                <a:latin typeface="Franklin Gothic Book"/>
                <a:cs typeface="Franklin Gothic Book"/>
              </a:rPr>
              <a:t>u</a:t>
            </a:r>
            <a:r>
              <a:rPr sz="794" spc="-4" dirty="0">
                <a:latin typeface="Franklin Gothic Book"/>
                <a:cs typeface="Franklin Gothic Book"/>
              </a:rPr>
              <a:t>nd</a:t>
            </a:r>
            <a:r>
              <a:rPr sz="794" spc="49" dirty="0">
                <a:latin typeface="Franklin Gothic Book"/>
                <a:cs typeface="Franklin Gothic Book"/>
              </a:rPr>
              <a:t> </a:t>
            </a:r>
            <a:r>
              <a:rPr sz="794" spc="-9" dirty="0">
                <a:latin typeface="Franklin Gothic Book"/>
                <a:cs typeface="Franklin Gothic Book"/>
              </a:rPr>
              <a:t>Fl</a:t>
            </a:r>
            <a:r>
              <a:rPr sz="794" spc="-4" dirty="0">
                <a:latin typeface="Franklin Gothic Book"/>
                <a:cs typeface="Franklin Gothic Book"/>
              </a:rPr>
              <a:t>oor</a:t>
            </a:r>
            <a:r>
              <a:rPr sz="794" dirty="0">
                <a:latin typeface="Franklin Gothic Book"/>
                <a:cs typeface="Franklin Gothic Book"/>
              </a:rPr>
              <a:t>.  </a:t>
            </a:r>
            <a:r>
              <a:rPr sz="794" spc="-88" dirty="0">
                <a:latin typeface="Franklin Gothic Book"/>
                <a:cs typeface="Franklin Gothic Book"/>
              </a:rPr>
              <a:t> </a:t>
            </a:r>
            <a:r>
              <a:rPr sz="794" spc="-4" dirty="0">
                <a:latin typeface="Franklin Gothic Book"/>
                <a:cs typeface="Franklin Gothic Book"/>
              </a:rPr>
              <a:t>(A</a:t>
            </a:r>
            <a:r>
              <a:rPr sz="794" spc="-18" dirty="0">
                <a:latin typeface="Franklin Gothic Book"/>
                <a:cs typeface="Franklin Gothic Book"/>
              </a:rPr>
              <a:t>c</a:t>
            </a:r>
            <a:r>
              <a:rPr sz="794" spc="-4" dirty="0">
                <a:latin typeface="Franklin Gothic Book"/>
                <a:cs typeface="Franklin Gothic Book"/>
              </a:rPr>
              <a:t>ro</a:t>
            </a:r>
            <a:r>
              <a:rPr sz="794" spc="-13" dirty="0">
                <a:latin typeface="Franklin Gothic Book"/>
                <a:cs typeface="Franklin Gothic Book"/>
              </a:rPr>
              <a:t>s</a:t>
            </a:r>
            <a:r>
              <a:rPr sz="794" spc="-4" dirty="0">
                <a:latin typeface="Franklin Gothic Book"/>
                <a:cs typeface="Franklin Gothic Book"/>
              </a:rPr>
              <a:t>s </a:t>
            </a:r>
            <a:r>
              <a:rPr sz="794" spc="-13" dirty="0">
                <a:latin typeface="Franklin Gothic Book"/>
                <a:cs typeface="Franklin Gothic Book"/>
              </a:rPr>
              <a:t>f</a:t>
            </a:r>
            <a:r>
              <a:rPr sz="794" spc="-4" dirty="0">
                <a:latin typeface="Franklin Gothic Book"/>
                <a:cs typeface="Franklin Gothic Book"/>
              </a:rPr>
              <a:t>rom</a:t>
            </a:r>
            <a:r>
              <a:rPr sz="79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ca</a:t>
            </a:r>
            <a:r>
              <a:rPr sz="794" spc="-13" dirty="0">
                <a:latin typeface="Franklin Gothic Book"/>
                <a:cs typeface="Franklin Gothic Book"/>
              </a:rPr>
              <a:t>f</a:t>
            </a:r>
            <a:r>
              <a:rPr sz="794" spc="-9" dirty="0">
                <a:latin typeface="Franklin Gothic Book"/>
                <a:cs typeface="Franklin Gothic Book"/>
              </a:rPr>
              <a:t>ete</a:t>
            </a:r>
            <a:r>
              <a:rPr sz="794" spc="-4" dirty="0">
                <a:latin typeface="Franklin Gothic Book"/>
                <a:cs typeface="Franklin Gothic Book"/>
              </a:rPr>
              <a:t>ria):</a:t>
            </a:r>
            <a:endParaRPr sz="794">
              <a:latin typeface="Franklin Gothic Book"/>
              <a:cs typeface="Franklin Gothic Book"/>
            </a:endParaRPr>
          </a:p>
        </p:txBody>
      </p:sp>
      <p:sp>
        <p:nvSpPr>
          <p:cNvPr id="16" name="object 16"/>
          <p:cNvSpPr/>
          <p:nvPr/>
        </p:nvSpPr>
        <p:spPr>
          <a:xfrm>
            <a:off x="917088" y="4908288"/>
            <a:ext cx="1555825" cy="970878"/>
          </a:xfrm>
          <a:prstGeom prst="rect">
            <a:avLst/>
          </a:prstGeom>
          <a:blipFill>
            <a:blip r:embed="rId3" cstate="print"/>
            <a:stretch>
              <a:fillRect/>
            </a:stretch>
          </a:blipFill>
        </p:spPr>
        <p:txBody>
          <a:bodyPr wrap="square" lIns="0" tIns="0" rIns="0" bIns="0" rtlCol="0"/>
          <a:lstStyle/>
          <a:p>
            <a:endParaRPr sz="1588"/>
          </a:p>
        </p:txBody>
      </p:sp>
      <p:sp>
        <p:nvSpPr>
          <p:cNvPr id="17" name="object 17"/>
          <p:cNvSpPr txBox="1"/>
          <p:nvPr/>
        </p:nvSpPr>
        <p:spPr>
          <a:xfrm>
            <a:off x="3315597" y="1813781"/>
            <a:ext cx="2401981" cy="525785"/>
          </a:xfrm>
          <a:prstGeom prst="rect">
            <a:avLst/>
          </a:prstGeom>
        </p:spPr>
        <p:txBody>
          <a:bodyPr vert="horz" wrap="square" lIns="0" tIns="0" rIns="0" bIns="0" rtlCol="0">
            <a:spAutoFit/>
          </a:bodyPr>
          <a:lstStyle/>
          <a:p>
            <a:pPr marL="11206" algn="just">
              <a:lnSpc>
                <a:spcPts val="1262"/>
              </a:lnSpc>
            </a:pPr>
            <a:r>
              <a:rPr sz="1059" b="1" i="1" spc="-9" dirty="0">
                <a:solidFill>
                  <a:srgbClr val="00AF4F"/>
                </a:solidFill>
                <a:latin typeface="Franklin Gothic Book"/>
                <a:cs typeface="Franklin Gothic Book"/>
              </a:rPr>
              <a:t>F</a:t>
            </a:r>
            <a:r>
              <a:rPr sz="1059" b="1" i="1" spc="-4" dirty="0">
                <a:solidFill>
                  <a:srgbClr val="00AF4F"/>
                </a:solidFill>
                <a:latin typeface="Franklin Gothic Book"/>
                <a:cs typeface="Franklin Gothic Book"/>
              </a:rPr>
              <a:t>a</a:t>
            </a:r>
            <a:r>
              <a:rPr sz="1059" b="1" i="1" spc="-9" dirty="0">
                <a:solidFill>
                  <a:srgbClr val="00AF4F"/>
                </a:solidFill>
                <a:latin typeface="Franklin Gothic Book"/>
                <a:cs typeface="Franklin Gothic Book"/>
              </a:rPr>
              <a:t>mi</a:t>
            </a:r>
            <a:r>
              <a:rPr sz="1059" b="1" i="1" spc="-4" dirty="0">
                <a:solidFill>
                  <a:srgbClr val="00AF4F"/>
                </a:solidFill>
                <a:latin typeface="Franklin Gothic Book"/>
                <a:cs typeface="Franklin Gothic Book"/>
              </a:rPr>
              <a:t>ly</a:t>
            </a:r>
            <a:r>
              <a:rPr sz="1059" b="1" i="1" spc="-9" dirty="0">
                <a:solidFill>
                  <a:srgbClr val="00AF4F"/>
                </a:solidFill>
                <a:latin typeface="Franklin Gothic Book"/>
                <a:cs typeface="Franklin Gothic Book"/>
              </a:rPr>
              <a:t> </a:t>
            </a:r>
            <a:r>
              <a:rPr sz="1059" b="1" i="1" spc="-4" dirty="0">
                <a:solidFill>
                  <a:srgbClr val="00AF4F"/>
                </a:solidFill>
                <a:latin typeface="Franklin Gothic Book"/>
                <a:cs typeface="Franklin Gothic Book"/>
              </a:rPr>
              <a:t>M</a:t>
            </a:r>
            <a:r>
              <a:rPr sz="1059" b="1" i="1" spc="-9" dirty="0">
                <a:solidFill>
                  <a:srgbClr val="00AF4F"/>
                </a:solidFill>
                <a:latin typeface="Franklin Gothic Book"/>
                <a:cs typeface="Franklin Gothic Book"/>
              </a:rPr>
              <a:t>embers</a:t>
            </a:r>
            <a:r>
              <a:rPr sz="1059" b="1" i="1" spc="-4" dirty="0">
                <a:solidFill>
                  <a:srgbClr val="00AF4F"/>
                </a:solidFill>
                <a:latin typeface="Franklin Gothic Book"/>
                <a:cs typeface="Franklin Gothic Book"/>
              </a:rPr>
              <a:t> </a:t>
            </a:r>
            <a:r>
              <a:rPr sz="1059" b="1" i="1" spc="-9" dirty="0">
                <a:solidFill>
                  <a:srgbClr val="00AF4F"/>
                </a:solidFill>
                <a:latin typeface="Franklin Gothic Book"/>
                <a:cs typeface="Franklin Gothic Book"/>
              </a:rPr>
              <a:t>/</a:t>
            </a:r>
            <a:r>
              <a:rPr sz="1059" b="1" i="1" spc="-13" dirty="0">
                <a:solidFill>
                  <a:srgbClr val="00AF4F"/>
                </a:solidFill>
                <a:latin typeface="Franklin Gothic Book"/>
                <a:cs typeface="Franklin Gothic Book"/>
              </a:rPr>
              <a:t>R</a:t>
            </a:r>
            <a:r>
              <a:rPr sz="1059" b="1" i="1" spc="-4" dirty="0">
                <a:solidFill>
                  <a:srgbClr val="00AF4F"/>
                </a:solidFill>
                <a:latin typeface="Franklin Gothic Book"/>
                <a:cs typeface="Franklin Gothic Book"/>
              </a:rPr>
              <a:t>et</a:t>
            </a:r>
            <a:r>
              <a:rPr sz="1059" b="1" i="1" spc="-9" dirty="0">
                <a:solidFill>
                  <a:srgbClr val="00AF4F"/>
                </a:solidFill>
                <a:latin typeface="Franklin Gothic Book"/>
                <a:cs typeface="Franklin Gothic Book"/>
              </a:rPr>
              <a:t>i</a:t>
            </a:r>
            <a:r>
              <a:rPr sz="1059" b="1" i="1" spc="-13" dirty="0">
                <a:solidFill>
                  <a:srgbClr val="00AF4F"/>
                </a:solidFill>
                <a:latin typeface="Franklin Gothic Book"/>
                <a:cs typeface="Franklin Gothic Book"/>
              </a:rPr>
              <a:t>r</a:t>
            </a:r>
            <a:r>
              <a:rPr sz="1059" b="1" i="1" spc="-9" dirty="0">
                <a:solidFill>
                  <a:srgbClr val="00AF4F"/>
                </a:solidFill>
                <a:latin typeface="Franklin Gothic Book"/>
                <a:cs typeface="Franklin Gothic Book"/>
              </a:rPr>
              <a:t>ee</a:t>
            </a:r>
            <a:endParaRPr sz="1059">
              <a:latin typeface="Franklin Gothic Book"/>
              <a:cs typeface="Franklin Gothic Book"/>
            </a:endParaRPr>
          </a:p>
          <a:p>
            <a:pPr marL="11206" marR="4483" algn="just">
              <a:lnSpc>
                <a:spcPts val="899"/>
              </a:lnSpc>
              <a:spcBef>
                <a:spcPts val="62"/>
              </a:spcBef>
            </a:pPr>
            <a:r>
              <a:rPr sz="794" spc="-9" dirty="0">
                <a:latin typeface="Franklin Gothic Book"/>
                <a:cs typeface="Franklin Gothic Book"/>
              </a:rPr>
              <a:t>C</a:t>
            </a:r>
            <a:r>
              <a:rPr sz="794" spc="-4" dirty="0">
                <a:latin typeface="Franklin Gothic Book"/>
                <a:cs typeface="Franklin Gothic Book"/>
              </a:rPr>
              <a:t>ov</a:t>
            </a:r>
            <a:r>
              <a:rPr sz="794" spc="-9" dirty="0">
                <a:latin typeface="Franklin Gothic Book"/>
                <a:cs typeface="Franklin Gothic Book"/>
              </a:rPr>
              <a:t>e</a:t>
            </a:r>
            <a:r>
              <a:rPr sz="794" spc="-4" dirty="0">
                <a:latin typeface="Franklin Gothic Book"/>
                <a:cs typeface="Franklin Gothic Book"/>
              </a:rPr>
              <a:t>rs</a:t>
            </a:r>
            <a:r>
              <a:rPr sz="794" spc="4" dirty="0">
                <a:latin typeface="Franklin Gothic Book"/>
                <a:cs typeface="Franklin Gothic Book"/>
              </a:rPr>
              <a:t> </a:t>
            </a:r>
            <a:r>
              <a:rPr sz="794" dirty="0">
                <a:latin typeface="Franklin Gothic Book"/>
                <a:cs typeface="Franklin Gothic Book"/>
              </a:rPr>
              <a:t>w</a:t>
            </a:r>
            <a:r>
              <a:rPr sz="794" spc="-9" dirty="0">
                <a:latin typeface="Franklin Gothic Book"/>
                <a:cs typeface="Franklin Gothic Book"/>
              </a:rPr>
              <a:t>e</a:t>
            </a:r>
            <a:r>
              <a:rPr sz="794" spc="-4" dirty="0">
                <a:latin typeface="Franklin Gothic Book"/>
                <a:cs typeface="Franklin Gothic Book"/>
              </a:rPr>
              <a:t>i</a:t>
            </a:r>
            <a:r>
              <a:rPr sz="794" dirty="0">
                <a:latin typeface="Franklin Gothic Book"/>
                <a:cs typeface="Franklin Gothic Book"/>
              </a:rPr>
              <a:t>g</a:t>
            </a:r>
            <a:r>
              <a:rPr sz="794" spc="4" dirty="0">
                <a:latin typeface="Franklin Gothic Book"/>
                <a:cs typeface="Franklin Gothic Book"/>
              </a:rPr>
              <a:t>h</a:t>
            </a:r>
            <a:r>
              <a:rPr sz="794" spc="-4" dirty="0">
                <a:latin typeface="Franklin Gothic Book"/>
                <a:cs typeface="Franklin Gothic Book"/>
              </a:rPr>
              <a:t>t</a:t>
            </a:r>
            <a:r>
              <a:rPr sz="794"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oss</a:t>
            </a:r>
            <a:r>
              <a:rPr sz="794" spc="-9" dirty="0">
                <a:latin typeface="Franklin Gothic Book"/>
                <a:cs typeface="Franklin Gothic Book"/>
              </a:rPr>
              <a:t> p</a:t>
            </a:r>
            <a:r>
              <a:rPr sz="794" spc="-4" dirty="0">
                <a:latin typeface="Franklin Gothic Book"/>
                <a:cs typeface="Franklin Gothic Book"/>
              </a:rPr>
              <a:t>rin</a:t>
            </a:r>
            <a:r>
              <a:rPr sz="794" dirty="0">
                <a:latin typeface="Franklin Gothic Book"/>
                <a:cs typeface="Franklin Gothic Book"/>
              </a:rPr>
              <a:t>c</a:t>
            </a:r>
            <a:r>
              <a:rPr sz="794" spc="-4" dirty="0">
                <a:latin typeface="Franklin Gothic Book"/>
                <a:cs typeface="Franklin Gothic Book"/>
              </a:rPr>
              <a:t>ipl</a:t>
            </a:r>
            <a:r>
              <a:rPr sz="794" spc="-9" dirty="0">
                <a:latin typeface="Franklin Gothic Book"/>
                <a:cs typeface="Franklin Gothic Book"/>
              </a:rPr>
              <a:t>e</a:t>
            </a:r>
            <a:r>
              <a:rPr sz="794" spc="-4" dirty="0">
                <a:latin typeface="Franklin Gothic Book"/>
                <a:cs typeface="Franklin Gothic Book"/>
              </a:rPr>
              <a:t>s</a:t>
            </a:r>
            <a:r>
              <a:rPr sz="794" spc="4" dirty="0">
                <a:latin typeface="Franklin Gothic Book"/>
                <a:cs typeface="Franklin Gothic Book"/>
              </a:rPr>
              <a:t> </a:t>
            </a:r>
            <a:r>
              <a:rPr sz="794" dirty="0">
                <a:latin typeface="Franklin Gothic Book"/>
                <a:cs typeface="Franklin Gothic Book"/>
              </a:rPr>
              <a:t>w</a:t>
            </a:r>
            <a:r>
              <a:rPr sz="794" spc="-4" dirty="0">
                <a:latin typeface="Franklin Gothic Book"/>
                <a:cs typeface="Franklin Gothic Book"/>
              </a:rPr>
              <a:t>i</a:t>
            </a:r>
            <a:r>
              <a:rPr sz="794" spc="-18" dirty="0">
                <a:latin typeface="Franklin Gothic Book"/>
                <a:cs typeface="Franklin Gothic Book"/>
              </a:rPr>
              <a:t>t</a:t>
            </a:r>
            <a:r>
              <a:rPr sz="794" dirty="0">
                <a:latin typeface="Franklin Gothic Book"/>
                <a:cs typeface="Franklin Gothic Book"/>
              </a:rPr>
              <a:t>h</a:t>
            </a:r>
            <a:r>
              <a:rPr sz="794" spc="4" dirty="0">
                <a:latin typeface="Franklin Gothic Book"/>
                <a:cs typeface="Franklin Gothic Book"/>
              </a:rPr>
              <a:t> </a:t>
            </a:r>
            <a:r>
              <a:rPr sz="794" spc="-4" dirty="0">
                <a:latin typeface="Franklin Gothic Book"/>
                <a:cs typeface="Franklin Gothic Book"/>
              </a:rPr>
              <a:t>an </a:t>
            </a:r>
            <a:r>
              <a:rPr sz="794" spc="-9" dirty="0">
                <a:latin typeface="Franklin Gothic Book"/>
                <a:cs typeface="Franklin Gothic Book"/>
              </a:rPr>
              <a:t>e</a:t>
            </a:r>
            <a:r>
              <a:rPr sz="794" dirty="0">
                <a:latin typeface="Franklin Gothic Book"/>
                <a:cs typeface="Franklin Gothic Book"/>
              </a:rPr>
              <a:t>m</a:t>
            </a:r>
            <a:r>
              <a:rPr sz="794" spc="-4" dirty="0">
                <a:latin typeface="Franklin Gothic Book"/>
                <a:cs typeface="Franklin Gothic Book"/>
              </a:rPr>
              <a:t>p</a:t>
            </a:r>
            <a:r>
              <a:rPr sz="794" spc="4" dirty="0">
                <a:latin typeface="Franklin Gothic Book"/>
                <a:cs typeface="Franklin Gothic Book"/>
              </a:rPr>
              <a:t>h</a:t>
            </a:r>
            <a:r>
              <a:rPr sz="794" spc="-13" dirty="0">
                <a:latin typeface="Franklin Gothic Book"/>
                <a:cs typeface="Franklin Gothic Book"/>
              </a:rPr>
              <a:t>a</a:t>
            </a:r>
            <a:r>
              <a:rPr sz="794" spc="-4" dirty="0">
                <a:latin typeface="Franklin Gothic Book"/>
                <a:cs typeface="Franklin Gothic Book"/>
              </a:rPr>
              <a:t>sis</a:t>
            </a:r>
            <a:r>
              <a:rPr sz="794" spc="4" dirty="0">
                <a:latin typeface="Franklin Gothic Book"/>
                <a:cs typeface="Franklin Gothic Book"/>
              </a:rPr>
              <a:t> </a:t>
            </a:r>
            <a:r>
              <a:rPr sz="794" spc="-4" dirty="0">
                <a:latin typeface="Franklin Gothic Book"/>
                <a:cs typeface="Franklin Gothic Book"/>
              </a:rPr>
              <a:t>on </a:t>
            </a:r>
            <a:r>
              <a:rPr sz="794" dirty="0">
                <a:latin typeface="Franklin Gothic Book"/>
                <a:cs typeface="Franklin Gothic Book"/>
              </a:rPr>
              <a:t>g</a:t>
            </a:r>
            <a:r>
              <a:rPr sz="794" spc="-4" dirty="0">
                <a:latin typeface="Franklin Gothic Book"/>
                <a:cs typeface="Franklin Gothic Book"/>
              </a:rPr>
              <a:t>ood 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dirty="0">
                <a:latin typeface="Franklin Gothic Book"/>
                <a:cs typeface="Franklin Gothic Book"/>
              </a:rPr>
              <a:t>,</a:t>
            </a:r>
            <a:r>
              <a:rPr sz="794" spc="4" dirty="0">
                <a:latin typeface="Franklin Gothic Book"/>
                <a:cs typeface="Franklin Gothic Book"/>
              </a:rPr>
              <a:t> </a:t>
            </a:r>
            <a:r>
              <a:rPr sz="794" spc="-9" dirty="0">
                <a:latin typeface="Franklin Gothic Book"/>
                <a:cs typeface="Franklin Gothic Book"/>
              </a:rPr>
              <a:t>low</a:t>
            </a:r>
            <a:r>
              <a:rPr sz="794" spc="-18" dirty="0">
                <a:latin typeface="Franklin Gothic Book"/>
                <a:cs typeface="Franklin Gothic Book"/>
              </a:rPr>
              <a:t>e</a:t>
            </a:r>
            <a:r>
              <a:rPr sz="794" spc="-4" dirty="0">
                <a:latin typeface="Franklin Gothic Book"/>
                <a:cs typeface="Franklin Gothic Book"/>
              </a:rPr>
              <a:t>rin</a:t>
            </a:r>
            <a:r>
              <a:rPr sz="794" dirty="0">
                <a:latin typeface="Franklin Gothic Book"/>
                <a:cs typeface="Franklin Gothic Book"/>
              </a:rPr>
              <a:t>g </a:t>
            </a:r>
            <a:r>
              <a:rPr sz="794" spc="-13" dirty="0">
                <a:latin typeface="Franklin Gothic Book"/>
                <a:cs typeface="Franklin Gothic Book"/>
              </a:rPr>
              <a:t>f</a:t>
            </a:r>
            <a:r>
              <a:rPr sz="794" spc="-4" dirty="0">
                <a:latin typeface="Franklin Gothic Book"/>
                <a:cs typeface="Franklin Gothic Book"/>
              </a:rPr>
              <a:t>at</a:t>
            </a:r>
            <a:r>
              <a:rPr sz="794" dirty="0">
                <a:latin typeface="Franklin Gothic Book"/>
                <a:cs typeface="Franklin Gothic Book"/>
              </a:rPr>
              <a:t> </a:t>
            </a:r>
            <a:r>
              <a:rPr sz="794" spc="-4" dirty="0">
                <a:latin typeface="Franklin Gothic Book"/>
                <a:cs typeface="Franklin Gothic Book"/>
              </a:rPr>
              <a:t>in</a:t>
            </a:r>
            <a:r>
              <a:rPr sz="794" spc="-9" dirty="0">
                <a:latin typeface="Franklin Gothic Book"/>
                <a:cs typeface="Franklin Gothic Book"/>
              </a:rPr>
              <a:t>t</a:t>
            </a:r>
            <a:r>
              <a:rPr sz="794" spc="-13" dirty="0">
                <a:latin typeface="Franklin Gothic Book"/>
                <a:cs typeface="Franklin Gothic Book"/>
              </a:rPr>
              <a:t>a</a:t>
            </a:r>
            <a:r>
              <a:rPr sz="794" dirty="0">
                <a:latin typeface="Franklin Gothic Book"/>
                <a:cs typeface="Franklin Gothic Book"/>
              </a:rPr>
              <a:t>k</a:t>
            </a:r>
            <a:r>
              <a:rPr sz="794" spc="-9" dirty="0">
                <a:latin typeface="Franklin Gothic Book"/>
                <a:cs typeface="Franklin Gothic Book"/>
              </a:rPr>
              <a:t>e</a:t>
            </a:r>
            <a:r>
              <a:rPr sz="794" dirty="0">
                <a:latin typeface="Franklin Gothic Book"/>
                <a:cs typeface="Franklin Gothic Book"/>
              </a:rPr>
              <a:t>,</a:t>
            </a:r>
            <a:r>
              <a:rPr sz="794" spc="4" dirty="0">
                <a:latin typeface="Franklin Gothic Book"/>
                <a:cs typeface="Franklin Gothic Book"/>
              </a:rPr>
              <a:t> </a:t>
            </a:r>
            <a:r>
              <a:rPr sz="794" spc="-4" dirty="0">
                <a:latin typeface="Franklin Gothic Book"/>
                <a:cs typeface="Franklin Gothic Book"/>
              </a:rPr>
              <a:t>b</a:t>
            </a:r>
            <a:r>
              <a:rPr sz="794" spc="-18" dirty="0">
                <a:latin typeface="Franklin Gothic Book"/>
                <a:cs typeface="Franklin Gothic Book"/>
              </a:rPr>
              <a:t>e</a:t>
            </a:r>
            <a:r>
              <a:rPr sz="794" spc="4" dirty="0">
                <a:latin typeface="Franklin Gothic Book"/>
                <a:cs typeface="Franklin Gothic Book"/>
              </a:rPr>
              <a:t>h</a:t>
            </a:r>
            <a:r>
              <a:rPr sz="794" spc="-4" dirty="0">
                <a:latin typeface="Franklin Gothic Book"/>
                <a:cs typeface="Franklin Gothic Book"/>
              </a:rPr>
              <a:t>a</a:t>
            </a:r>
            <a:r>
              <a:rPr sz="794" dirty="0">
                <a:latin typeface="Franklin Gothic Book"/>
                <a:cs typeface="Franklin Gothic Book"/>
              </a:rPr>
              <a:t>v</a:t>
            </a:r>
            <a:r>
              <a:rPr sz="794" spc="-4" dirty="0">
                <a:latin typeface="Franklin Gothic Book"/>
                <a:cs typeface="Franklin Gothic Book"/>
              </a:rPr>
              <a:t>ior</a:t>
            </a:r>
            <a:r>
              <a:rPr sz="794" spc="4" dirty="0">
                <a:latin typeface="Franklin Gothic Book"/>
                <a:cs typeface="Franklin Gothic Book"/>
              </a:rPr>
              <a:t> </a:t>
            </a:r>
            <a:r>
              <a:rPr sz="794" spc="-9" dirty="0">
                <a:latin typeface="Franklin Gothic Book"/>
                <a:cs typeface="Franklin Gothic Book"/>
              </a:rPr>
              <a:t>mod</a:t>
            </a:r>
            <a:r>
              <a:rPr sz="794" spc="-4" dirty="0">
                <a:latin typeface="Franklin Gothic Book"/>
                <a:cs typeface="Franklin Gothic Book"/>
              </a:rPr>
              <a:t>i</a:t>
            </a:r>
            <a:r>
              <a:rPr sz="794" spc="-13" dirty="0">
                <a:latin typeface="Franklin Gothic Book"/>
                <a:cs typeface="Franklin Gothic Book"/>
              </a:rPr>
              <a:t>f</a:t>
            </a:r>
            <a:r>
              <a:rPr sz="794" spc="-4" dirty="0">
                <a:latin typeface="Franklin Gothic Book"/>
                <a:cs typeface="Franklin Gothic Book"/>
              </a:rPr>
              <a:t>ica</a:t>
            </a:r>
            <a:r>
              <a:rPr sz="794" spc="-9" dirty="0">
                <a:latin typeface="Franklin Gothic Book"/>
                <a:cs typeface="Franklin Gothic Book"/>
              </a:rPr>
              <a:t>t</a:t>
            </a:r>
            <a:r>
              <a:rPr sz="794" spc="-4" dirty="0">
                <a:latin typeface="Franklin Gothic Book"/>
                <a:cs typeface="Franklin Gothic Book"/>
              </a:rPr>
              <a:t>ion</a:t>
            </a:r>
            <a:r>
              <a:rPr sz="794" dirty="0">
                <a:latin typeface="Franklin Gothic Book"/>
                <a:cs typeface="Franklin Gothic Book"/>
              </a:rPr>
              <a:t>,</a:t>
            </a:r>
            <a:r>
              <a:rPr sz="794" spc="4" dirty="0">
                <a:latin typeface="Franklin Gothic Book"/>
                <a:cs typeface="Franklin Gothic Book"/>
              </a:rPr>
              <a:t> </a:t>
            </a:r>
            <a:r>
              <a:rPr sz="794" spc="-13" dirty="0">
                <a:latin typeface="Franklin Gothic Book"/>
                <a:cs typeface="Franklin Gothic Book"/>
              </a:rPr>
              <a:t>a</a:t>
            </a:r>
            <a:r>
              <a:rPr sz="794" spc="-4" dirty="0">
                <a:latin typeface="Franklin Gothic Book"/>
                <a:cs typeface="Franklin Gothic Book"/>
              </a:rPr>
              <a:t>nd </a:t>
            </a:r>
            <a:r>
              <a:rPr sz="794" spc="-9" dirty="0">
                <a:latin typeface="Franklin Gothic Book"/>
                <a:cs typeface="Franklin Gothic Book"/>
              </a:rPr>
              <a:t>e</a:t>
            </a:r>
            <a:r>
              <a:rPr sz="794" spc="-4" dirty="0">
                <a:latin typeface="Franklin Gothic Book"/>
                <a:cs typeface="Franklin Gothic Book"/>
              </a:rPr>
              <a:t>x</a:t>
            </a:r>
            <a:r>
              <a:rPr sz="794" spc="-9"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c</a:t>
            </a:r>
            <a:r>
              <a:rPr sz="794" spc="-4" dirty="0">
                <a:latin typeface="Franklin Gothic Book"/>
                <a:cs typeface="Franklin Gothic Book"/>
              </a:rPr>
              <a:t>is</a:t>
            </a:r>
            <a:r>
              <a:rPr sz="794" spc="-9" dirty="0">
                <a:latin typeface="Franklin Gothic Book"/>
                <a:cs typeface="Franklin Gothic Book"/>
              </a:rPr>
              <a:t>e</a:t>
            </a:r>
            <a:r>
              <a:rPr sz="618" spc="-4" dirty="0">
                <a:latin typeface="Franklin Gothic Book"/>
                <a:cs typeface="Franklin Gothic Book"/>
              </a:rPr>
              <a:t>.</a:t>
            </a:r>
            <a:endParaRPr sz="618">
              <a:latin typeface="Franklin Gothic Book"/>
              <a:cs typeface="Franklin Gothic Book"/>
            </a:endParaRPr>
          </a:p>
        </p:txBody>
      </p:sp>
      <p:sp>
        <p:nvSpPr>
          <p:cNvPr id="18" name="object 18"/>
          <p:cNvSpPr txBox="1"/>
          <p:nvPr/>
        </p:nvSpPr>
        <p:spPr>
          <a:xfrm>
            <a:off x="3315597" y="2479410"/>
            <a:ext cx="2542054" cy="2641749"/>
          </a:xfrm>
          <a:prstGeom prst="rect">
            <a:avLst/>
          </a:prstGeom>
        </p:spPr>
        <p:txBody>
          <a:bodyPr vert="horz" wrap="square" lIns="0" tIns="0" rIns="0" bIns="0" rtlCol="0">
            <a:spAutoFit/>
          </a:bodyPr>
          <a:lstStyle/>
          <a:p>
            <a:pPr marL="11206">
              <a:lnSpc>
                <a:spcPts val="1262"/>
              </a:lnSpc>
            </a:pPr>
            <a:r>
              <a:rPr sz="1059" b="1" i="1" spc="-4" dirty="0">
                <a:solidFill>
                  <a:srgbClr val="00AF4F"/>
                </a:solidFill>
                <a:latin typeface="Franklin Gothic Book"/>
                <a:cs typeface="Franklin Gothic Book"/>
              </a:rPr>
              <a:t>A</a:t>
            </a:r>
            <a:r>
              <a:rPr sz="1059" b="1" i="1" spc="-13" dirty="0">
                <a:solidFill>
                  <a:srgbClr val="00AF4F"/>
                </a:solidFill>
                <a:latin typeface="Franklin Gothic Book"/>
                <a:cs typeface="Franklin Gothic Book"/>
              </a:rPr>
              <a:t>c</a:t>
            </a:r>
            <a:r>
              <a:rPr sz="1059" b="1" i="1" spc="-4" dirty="0">
                <a:solidFill>
                  <a:srgbClr val="00AF4F"/>
                </a:solidFill>
                <a:latin typeface="Franklin Gothic Book"/>
                <a:cs typeface="Franklin Gothic Book"/>
              </a:rPr>
              <a:t>t</a:t>
            </a:r>
            <a:r>
              <a:rPr sz="1059" b="1" i="1" spc="-9" dirty="0">
                <a:solidFill>
                  <a:srgbClr val="00AF4F"/>
                </a:solidFill>
                <a:latin typeface="Franklin Gothic Book"/>
                <a:cs typeface="Franklin Gothic Book"/>
              </a:rPr>
              <a:t>ive</a:t>
            </a:r>
            <a:r>
              <a:rPr sz="1059" b="1" i="1" dirty="0">
                <a:solidFill>
                  <a:srgbClr val="00AF4F"/>
                </a:solidFill>
                <a:latin typeface="Franklin Gothic Book"/>
                <a:cs typeface="Franklin Gothic Book"/>
              </a:rPr>
              <a:t> </a:t>
            </a:r>
            <a:r>
              <a:rPr sz="1059" b="1" i="1" spc="-9" dirty="0">
                <a:solidFill>
                  <a:srgbClr val="00AF4F"/>
                </a:solidFill>
                <a:latin typeface="Franklin Gothic Book"/>
                <a:cs typeface="Franklin Gothic Book"/>
              </a:rPr>
              <a:t>D</a:t>
            </a:r>
            <a:r>
              <a:rPr sz="1059" b="1" i="1" spc="-13" dirty="0">
                <a:solidFill>
                  <a:srgbClr val="00AF4F"/>
                </a:solidFill>
                <a:latin typeface="Franklin Gothic Book"/>
                <a:cs typeface="Franklin Gothic Book"/>
              </a:rPr>
              <a:t>u</a:t>
            </a:r>
            <a:r>
              <a:rPr sz="1059" b="1" i="1" spc="4" dirty="0">
                <a:solidFill>
                  <a:srgbClr val="00AF4F"/>
                </a:solidFill>
                <a:latin typeface="Franklin Gothic Book"/>
                <a:cs typeface="Franklin Gothic Book"/>
              </a:rPr>
              <a:t>t</a:t>
            </a:r>
            <a:r>
              <a:rPr sz="1059" b="1" i="1" spc="-9" dirty="0">
                <a:solidFill>
                  <a:srgbClr val="00AF4F"/>
                </a:solidFill>
                <a:latin typeface="Franklin Gothic Book"/>
                <a:cs typeface="Franklin Gothic Book"/>
              </a:rPr>
              <a:t>y </a:t>
            </a:r>
            <a:r>
              <a:rPr sz="1059" b="1" i="1" spc="-13" dirty="0">
                <a:solidFill>
                  <a:srgbClr val="00AF4F"/>
                </a:solidFill>
                <a:latin typeface="Franklin Gothic Book"/>
                <a:cs typeface="Franklin Gothic Book"/>
              </a:rPr>
              <a:t>W</a:t>
            </a:r>
            <a:r>
              <a:rPr sz="1059" b="1" i="1" spc="-4" dirty="0">
                <a:solidFill>
                  <a:srgbClr val="00AF4F"/>
                </a:solidFill>
                <a:latin typeface="Franklin Gothic Book"/>
                <a:cs typeface="Franklin Gothic Book"/>
              </a:rPr>
              <a:t>eig</a:t>
            </a:r>
            <a:r>
              <a:rPr sz="1059" b="1" i="1" spc="-18" dirty="0">
                <a:solidFill>
                  <a:srgbClr val="00AF4F"/>
                </a:solidFill>
                <a:latin typeface="Franklin Gothic Book"/>
                <a:cs typeface="Franklin Gothic Book"/>
              </a:rPr>
              <a:t>h</a:t>
            </a:r>
            <a:r>
              <a:rPr sz="1059" b="1" i="1" spc="-4" dirty="0">
                <a:solidFill>
                  <a:srgbClr val="00AF4F"/>
                </a:solidFill>
                <a:latin typeface="Franklin Gothic Book"/>
                <a:cs typeface="Franklin Gothic Book"/>
              </a:rPr>
              <a:t>t</a:t>
            </a:r>
            <a:r>
              <a:rPr sz="1059" b="1" i="1" dirty="0">
                <a:solidFill>
                  <a:srgbClr val="00AF4F"/>
                </a:solidFill>
                <a:latin typeface="Franklin Gothic Book"/>
                <a:cs typeface="Franklin Gothic Book"/>
              </a:rPr>
              <a:t> </a:t>
            </a:r>
            <a:r>
              <a:rPr sz="1059" b="1" i="1" spc="-4" dirty="0">
                <a:solidFill>
                  <a:srgbClr val="00AF4F"/>
                </a:solidFill>
                <a:latin typeface="Franklin Gothic Book"/>
                <a:cs typeface="Franklin Gothic Book"/>
              </a:rPr>
              <a:t>C</a:t>
            </a:r>
            <a:r>
              <a:rPr sz="1059" b="1" i="1" spc="-13" dirty="0">
                <a:solidFill>
                  <a:srgbClr val="00AF4F"/>
                </a:solidFill>
                <a:latin typeface="Franklin Gothic Book"/>
                <a:cs typeface="Franklin Gothic Book"/>
              </a:rPr>
              <a:t>o</a:t>
            </a:r>
            <a:r>
              <a:rPr sz="1059" b="1" i="1" spc="-9" dirty="0">
                <a:solidFill>
                  <a:srgbClr val="00AF4F"/>
                </a:solidFill>
                <a:latin typeface="Franklin Gothic Book"/>
                <a:cs typeface="Franklin Gothic Book"/>
              </a:rPr>
              <a:t>n</a:t>
            </a:r>
            <a:r>
              <a:rPr sz="1059" b="1" i="1" spc="-13" dirty="0">
                <a:solidFill>
                  <a:srgbClr val="00AF4F"/>
                </a:solidFill>
                <a:latin typeface="Franklin Gothic Book"/>
                <a:cs typeface="Franklin Gothic Book"/>
              </a:rPr>
              <a:t>t</a:t>
            </a:r>
            <a:r>
              <a:rPr sz="1059" b="1" i="1" spc="-4" dirty="0">
                <a:solidFill>
                  <a:srgbClr val="00AF4F"/>
                </a:solidFill>
                <a:latin typeface="Franklin Gothic Book"/>
                <a:cs typeface="Franklin Gothic Book"/>
              </a:rPr>
              <a:t>rol</a:t>
            </a:r>
            <a:endParaRPr sz="1059">
              <a:latin typeface="Franklin Gothic Book"/>
              <a:cs typeface="Franklin Gothic Book"/>
            </a:endParaRPr>
          </a:p>
          <a:p>
            <a:pPr marL="11206" marR="144564" algn="just">
              <a:lnSpc>
                <a:spcPts val="899"/>
              </a:lnSpc>
              <a:spcBef>
                <a:spcPts val="62"/>
              </a:spcBef>
            </a:pPr>
            <a:r>
              <a:rPr sz="794" spc="-9" dirty="0">
                <a:latin typeface="Franklin Gothic Book"/>
                <a:cs typeface="Franklin Gothic Book"/>
              </a:rPr>
              <a:t>C</a:t>
            </a:r>
            <a:r>
              <a:rPr sz="794" spc="-4" dirty="0">
                <a:latin typeface="Franklin Gothic Book"/>
                <a:cs typeface="Franklin Gothic Book"/>
              </a:rPr>
              <a:t>ov</a:t>
            </a:r>
            <a:r>
              <a:rPr sz="794" spc="-9" dirty="0">
                <a:latin typeface="Franklin Gothic Book"/>
                <a:cs typeface="Franklin Gothic Book"/>
              </a:rPr>
              <a:t>e</a:t>
            </a:r>
            <a:r>
              <a:rPr sz="794" spc="-4" dirty="0">
                <a:latin typeface="Franklin Gothic Book"/>
                <a:cs typeface="Franklin Gothic Book"/>
              </a:rPr>
              <a:t>rs</a:t>
            </a:r>
            <a:r>
              <a:rPr sz="794" spc="4" dirty="0">
                <a:latin typeface="Franklin Gothic Book"/>
                <a:cs typeface="Franklin Gothic Book"/>
              </a:rPr>
              <a:t> </a:t>
            </a:r>
            <a:r>
              <a:rPr sz="794" dirty="0">
                <a:latin typeface="Franklin Gothic Book"/>
                <a:cs typeface="Franklin Gothic Book"/>
              </a:rPr>
              <a:t>w</a:t>
            </a:r>
            <a:r>
              <a:rPr sz="794" spc="-9" dirty="0">
                <a:latin typeface="Franklin Gothic Book"/>
                <a:cs typeface="Franklin Gothic Book"/>
              </a:rPr>
              <a:t>e</a:t>
            </a:r>
            <a:r>
              <a:rPr sz="794" spc="-4" dirty="0">
                <a:latin typeface="Franklin Gothic Book"/>
                <a:cs typeface="Franklin Gothic Book"/>
              </a:rPr>
              <a:t>i</a:t>
            </a:r>
            <a:r>
              <a:rPr sz="794" dirty="0">
                <a:latin typeface="Franklin Gothic Book"/>
                <a:cs typeface="Franklin Gothic Book"/>
              </a:rPr>
              <a:t>g</a:t>
            </a:r>
            <a:r>
              <a:rPr sz="794" spc="4" dirty="0">
                <a:latin typeface="Franklin Gothic Book"/>
                <a:cs typeface="Franklin Gothic Book"/>
              </a:rPr>
              <a:t>h</a:t>
            </a:r>
            <a:r>
              <a:rPr sz="794" spc="-4" dirty="0">
                <a:latin typeface="Franklin Gothic Book"/>
                <a:cs typeface="Franklin Gothic Book"/>
              </a:rPr>
              <a:t>t</a:t>
            </a:r>
            <a:r>
              <a:rPr sz="794" dirty="0">
                <a:latin typeface="Franklin Gothic Book"/>
                <a:cs typeface="Franklin Gothic Book"/>
              </a:rPr>
              <a:t> </a:t>
            </a:r>
            <a:r>
              <a:rPr sz="794" spc="-9" dirty="0">
                <a:latin typeface="Franklin Gothic Book"/>
                <a:cs typeface="Franklin Gothic Book"/>
              </a:rPr>
              <a:t>l</a:t>
            </a:r>
            <a:r>
              <a:rPr sz="794" spc="-4" dirty="0">
                <a:latin typeface="Franklin Gothic Book"/>
                <a:cs typeface="Franklin Gothic Book"/>
              </a:rPr>
              <a:t>oss</a:t>
            </a:r>
            <a:r>
              <a:rPr sz="794" spc="-9" dirty="0">
                <a:latin typeface="Franklin Gothic Book"/>
                <a:cs typeface="Franklin Gothic Book"/>
              </a:rPr>
              <a:t> p</a:t>
            </a:r>
            <a:r>
              <a:rPr sz="794" spc="-4" dirty="0">
                <a:latin typeface="Franklin Gothic Book"/>
                <a:cs typeface="Franklin Gothic Book"/>
              </a:rPr>
              <a:t>rin</a:t>
            </a:r>
            <a:r>
              <a:rPr sz="794" dirty="0">
                <a:latin typeface="Franklin Gothic Book"/>
                <a:cs typeface="Franklin Gothic Book"/>
              </a:rPr>
              <a:t>c</a:t>
            </a:r>
            <a:r>
              <a:rPr sz="794" spc="-4" dirty="0">
                <a:latin typeface="Franklin Gothic Book"/>
                <a:cs typeface="Franklin Gothic Book"/>
              </a:rPr>
              <a:t>ipl</a:t>
            </a:r>
            <a:r>
              <a:rPr sz="794" spc="-9" dirty="0">
                <a:latin typeface="Franklin Gothic Book"/>
                <a:cs typeface="Franklin Gothic Book"/>
              </a:rPr>
              <a:t>e</a:t>
            </a:r>
            <a:r>
              <a:rPr sz="794" spc="-4" dirty="0">
                <a:latin typeface="Franklin Gothic Book"/>
                <a:cs typeface="Franklin Gothic Book"/>
              </a:rPr>
              <a:t>s</a:t>
            </a:r>
            <a:r>
              <a:rPr sz="794" spc="4" dirty="0">
                <a:latin typeface="Franklin Gothic Book"/>
                <a:cs typeface="Franklin Gothic Book"/>
              </a:rPr>
              <a:t> </a:t>
            </a:r>
            <a:r>
              <a:rPr sz="794" dirty="0">
                <a:latin typeface="Franklin Gothic Book"/>
                <a:cs typeface="Franklin Gothic Book"/>
              </a:rPr>
              <a:t>w</a:t>
            </a:r>
            <a:r>
              <a:rPr sz="794" spc="-4" dirty="0">
                <a:latin typeface="Franklin Gothic Book"/>
                <a:cs typeface="Franklin Gothic Book"/>
              </a:rPr>
              <a:t>i</a:t>
            </a:r>
            <a:r>
              <a:rPr sz="794" spc="-18" dirty="0">
                <a:latin typeface="Franklin Gothic Book"/>
                <a:cs typeface="Franklin Gothic Book"/>
              </a:rPr>
              <a:t>t</a:t>
            </a:r>
            <a:r>
              <a:rPr sz="794" dirty="0">
                <a:latin typeface="Franklin Gothic Book"/>
                <a:cs typeface="Franklin Gothic Book"/>
              </a:rPr>
              <a:t>h</a:t>
            </a:r>
            <a:r>
              <a:rPr sz="794" spc="4" dirty="0">
                <a:latin typeface="Franklin Gothic Book"/>
                <a:cs typeface="Franklin Gothic Book"/>
              </a:rPr>
              <a:t> </a:t>
            </a:r>
            <a:r>
              <a:rPr sz="794" spc="-4" dirty="0">
                <a:latin typeface="Franklin Gothic Book"/>
                <a:cs typeface="Franklin Gothic Book"/>
              </a:rPr>
              <a:t>an </a:t>
            </a:r>
            <a:r>
              <a:rPr sz="794" spc="-9" dirty="0">
                <a:latin typeface="Franklin Gothic Book"/>
                <a:cs typeface="Franklin Gothic Book"/>
              </a:rPr>
              <a:t>e</a:t>
            </a:r>
            <a:r>
              <a:rPr sz="794" dirty="0">
                <a:latin typeface="Franklin Gothic Book"/>
                <a:cs typeface="Franklin Gothic Book"/>
              </a:rPr>
              <a:t>m</a:t>
            </a:r>
            <a:r>
              <a:rPr sz="794" spc="-4" dirty="0">
                <a:latin typeface="Franklin Gothic Book"/>
                <a:cs typeface="Franklin Gothic Book"/>
              </a:rPr>
              <a:t>p</a:t>
            </a:r>
            <a:r>
              <a:rPr sz="794" spc="4" dirty="0">
                <a:latin typeface="Franklin Gothic Book"/>
                <a:cs typeface="Franklin Gothic Book"/>
              </a:rPr>
              <a:t>h</a:t>
            </a:r>
            <a:r>
              <a:rPr sz="794" spc="-13" dirty="0">
                <a:latin typeface="Franklin Gothic Book"/>
                <a:cs typeface="Franklin Gothic Book"/>
              </a:rPr>
              <a:t>a</a:t>
            </a:r>
            <a:r>
              <a:rPr sz="794" spc="-4" dirty="0">
                <a:latin typeface="Franklin Gothic Book"/>
                <a:cs typeface="Franklin Gothic Book"/>
              </a:rPr>
              <a:t>sis</a:t>
            </a:r>
            <a:r>
              <a:rPr sz="794" spc="4" dirty="0">
                <a:latin typeface="Franklin Gothic Book"/>
                <a:cs typeface="Franklin Gothic Book"/>
              </a:rPr>
              <a:t> </a:t>
            </a:r>
            <a:r>
              <a:rPr sz="794" spc="-4" dirty="0">
                <a:latin typeface="Franklin Gothic Book"/>
                <a:cs typeface="Franklin Gothic Book"/>
              </a:rPr>
              <a:t>on </a:t>
            </a:r>
            <a:r>
              <a:rPr sz="794" dirty="0">
                <a:latin typeface="Franklin Gothic Book"/>
                <a:cs typeface="Franklin Gothic Book"/>
              </a:rPr>
              <a:t>g</a:t>
            </a:r>
            <a:r>
              <a:rPr sz="794" spc="-4" dirty="0">
                <a:latin typeface="Franklin Gothic Book"/>
                <a:cs typeface="Franklin Gothic Book"/>
              </a:rPr>
              <a:t>ood 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dirty="0">
                <a:latin typeface="Franklin Gothic Book"/>
                <a:cs typeface="Franklin Gothic Book"/>
              </a:rPr>
              <a:t>,</a:t>
            </a:r>
            <a:r>
              <a:rPr sz="794" spc="4" dirty="0">
                <a:latin typeface="Franklin Gothic Book"/>
                <a:cs typeface="Franklin Gothic Book"/>
              </a:rPr>
              <a:t> </a:t>
            </a:r>
            <a:r>
              <a:rPr sz="794" spc="-9" dirty="0">
                <a:latin typeface="Franklin Gothic Book"/>
                <a:cs typeface="Franklin Gothic Book"/>
              </a:rPr>
              <a:t>low</a:t>
            </a:r>
            <a:r>
              <a:rPr sz="794" spc="-18" dirty="0">
                <a:latin typeface="Franklin Gothic Book"/>
                <a:cs typeface="Franklin Gothic Book"/>
              </a:rPr>
              <a:t>e</a:t>
            </a:r>
            <a:r>
              <a:rPr sz="794" spc="-4" dirty="0">
                <a:latin typeface="Franklin Gothic Book"/>
                <a:cs typeface="Franklin Gothic Book"/>
              </a:rPr>
              <a:t>rin</a:t>
            </a:r>
            <a:r>
              <a:rPr sz="794" dirty="0">
                <a:latin typeface="Franklin Gothic Book"/>
                <a:cs typeface="Franklin Gothic Book"/>
              </a:rPr>
              <a:t>g </a:t>
            </a:r>
            <a:r>
              <a:rPr sz="794" spc="-13" dirty="0">
                <a:latin typeface="Franklin Gothic Book"/>
                <a:cs typeface="Franklin Gothic Book"/>
              </a:rPr>
              <a:t>f</a:t>
            </a:r>
            <a:r>
              <a:rPr sz="794" spc="-4" dirty="0">
                <a:latin typeface="Franklin Gothic Book"/>
                <a:cs typeface="Franklin Gothic Book"/>
              </a:rPr>
              <a:t>at</a:t>
            </a:r>
            <a:r>
              <a:rPr sz="794" dirty="0">
                <a:latin typeface="Franklin Gothic Book"/>
                <a:cs typeface="Franklin Gothic Book"/>
              </a:rPr>
              <a:t> </a:t>
            </a:r>
            <a:r>
              <a:rPr sz="794" spc="-4" dirty="0">
                <a:latin typeface="Franklin Gothic Book"/>
                <a:cs typeface="Franklin Gothic Book"/>
              </a:rPr>
              <a:t>in</a:t>
            </a:r>
            <a:r>
              <a:rPr sz="794" spc="-9" dirty="0">
                <a:latin typeface="Franklin Gothic Book"/>
                <a:cs typeface="Franklin Gothic Book"/>
              </a:rPr>
              <a:t>t</a:t>
            </a:r>
            <a:r>
              <a:rPr sz="794" spc="-13" dirty="0">
                <a:latin typeface="Franklin Gothic Book"/>
                <a:cs typeface="Franklin Gothic Book"/>
              </a:rPr>
              <a:t>a</a:t>
            </a:r>
            <a:r>
              <a:rPr sz="794" dirty="0">
                <a:latin typeface="Franklin Gothic Book"/>
                <a:cs typeface="Franklin Gothic Book"/>
              </a:rPr>
              <a:t>k</a:t>
            </a:r>
            <a:r>
              <a:rPr sz="794" spc="-9" dirty="0">
                <a:latin typeface="Franklin Gothic Book"/>
                <a:cs typeface="Franklin Gothic Book"/>
              </a:rPr>
              <a:t>e</a:t>
            </a:r>
            <a:r>
              <a:rPr sz="794" dirty="0">
                <a:latin typeface="Franklin Gothic Book"/>
                <a:cs typeface="Franklin Gothic Book"/>
              </a:rPr>
              <a:t>,</a:t>
            </a:r>
            <a:r>
              <a:rPr sz="794" spc="4" dirty="0">
                <a:latin typeface="Franklin Gothic Book"/>
                <a:cs typeface="Franklin Gothic Book"/>
              </a:rPr>
              <a:t> </a:t>
            </a:r>
            <a:r>
              <a:rPr sz="794" spc="-4" dirty="0">
                <a:latin typeface="Franklin Gothic Book"/>
                <a:cs typeface="Franklin Gothic Book"/>
              </a:rPr>
              <a:t>b</a:t>
            </a:r>
            <a:r>
              <a:rPr sz="794" spc="-18" dirty="0">
                <a:latin typeface="Franklin Gothic Book"/>
                <a:cs typeface="Franklin Gothic Book"/>
              </a:rPr>
              <a:t>e</a:t>
            </a:r>
            <a:r>
              <a:rPr sz="794" spc="4" dirty="0">
                <a:latin typeface="Franklin Gothic Book"/>
                <a:cs typeface="Franklin Gothic Book"/>
              </a:rPr>
              <a:t>h</a:t>
            </a:r>
            <a:r>
              <a:rPr sz="794" spc="-4" dirty="0">
                <a:latin typeface="Franklin Gothic Book"/>
                <a:cs typeface="Franklin Gothic Book"/>
              </a:rPr>
              <a:t>a</a:t>
            </a:r>
            <a:r>
              <a:rPr sz="794" dirty="0">
                <a:latin typeface="Franklin Gothic Book"/>
                <a:cs typeface="Franklin Gothic Book"/>
              </a:rPr>
              <a:t>v</a:t>
            </a:r>
            <a:r>
              <a:rPr sz="794" spc="-4" dirty="0">
                <a:latin typeface="Franklin Gothic Book"/>
                <a:cs typeface="Franklin Gothic Book"/>
              </a:rPr>
              <a:t>ior</a:t>
            </a:r>
            <a:r>
              <a:rPr sz="794" spc="4" dirty="0">
                <a:latin typeface="Franklin Gothic Book"/>
                <a:cs typeface="Franklin Gothic Book"/>
              </a:rPr>
              <a:t> </a:t>
            </a:r>
            <a:r>
              <a:rPr sz="794" spc="-9" dirty="0">
                <a:latin typeface="Franklin Gothic Book"/>
                <a:cs typeface="Franklin Gothic Book"/>
              </a:rPr>
              <a:t>mod</a:t>
            </a:r>
            <a:r>
              <a:rPr sz="794" spc="-4" dirty="0">
                <a:latin typeface="Franklin Gothic Book"/>
                <a:cs typeface="Franklin Gothic Book"/>
              </a:rPr>
              <a:t>i</a:t>
            </a:r>
            <a:r>
              <a:rPr sz="794" spc="-13" dirty="0">
                <a:latin typeface="Franklin Gothic Book"/>
                <a:cs typeface="Franklin Gothic Book"/>
              </a:rPr>
              <a:t>f</a:t>
            </a:r>
            <a:r>
              <a:rPr sz="794" spc="-4" dirty="0">
                <a:latin typeface="Franklin Gothic Book"/>
                <a:cs typeface="Franklin Gothic Book"/>
              </a:rPr>
              <a:t>ica</a:t>
            </a:r>
            <a:r>
              <a:rPr sz="794" spc="-9" dirty="0">
                <a:latin typeface="Franklin Gothic Book"/>
                <a:cs typeface="Franklin Gothic Book"/>
              </a:rPr>
              <a:t>t</a:t>
            </a:r>
            <a:r>
              <a:rPr sz="794" spc="-4" dirty="0">
                <a:latin typeface="Franklin Gothic Book"/>
                <a:cs typeface="Franklin Gothic Book"/>
              </a:rPr>
              <a:t>ion</a:t>
            </a:r>
            <a:r>
              <a:rPr sz="794" dirty="0">
                <a:latin typeface="Franklin Gothic Book"/>
                <a:cs typeface="Franklin Gothic Book"/>
              </a:rPr>
              <a:t>,</a:t>
            </a:r>
            <a:r>
              <a:rPr sz="794" spc="4" dirty="0">
                <a:latin typeface="Franklin Gothic Book"/>
                <a:cs typeface="Franklin Gothic Book"/>
              </a:rPr>
              <a:t> </a:t>
            </a:r>
            <a:r>
              <a:rPr sz="794" spc="-13" dirty="0">
                <a:latin typeface="Franklin Gothic Book"/>
                <a:cs typeface="Franklin Gothic Book"/>
              </a:rPr>
              <a:t>a</a:t>
            </a:r>
            <a:r>
              <a:rPr sz="794" spc="-4" dirty="0">
                <a:latin typeface="Franklin Gothic Book"/>
                <a:cs typeface="Franklin Gothic Book"/>
              </a:rPr>
              <a:t>nd </a:t>
            </a:r>
            <a:r>
              <a:rPr sz="794" spc="-9" dirty="0">
                <a:latin typeface="Franklin Gothic Book"/>
                <a:cs typeface="Franklin Gothic Book"/>
              </a:rPr>
              <a:t>e</a:t>
            </a:r>
            <a:r>
              <a:rPr sz="794" spc="-4" dirty="0">
                <a:latin typeface="Franklin Gothic Book"/>
                <a:cs typeface="Franklin Gothic Book"/>
              </a:rPr>
              <a:t>x</a:t>
            </a:r>
            <a:r>
              <a:rPr sz="794" spc="-9"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c</a:t>
            </a:r>
            <a:r>
              <a:rPr sz="794" spc="-4" dirty="0">
                <a:latin typeface="Franklin Gothic Book"/>
                <a:cs typeface="Franklin Gothic Book"/>
              </a:rPr>
              <a:t>is</a:t>
            </a:r>
            <a:r>
              <a:rPr sz="794" spc="-9" dirty="0">
                <a:latin typeface="Franklin Gothic Book"/>
                <a:cs typeface="Franklin Gothic Book"/>
              </a:rPr>
              <a:t>e</a:t>
            </a:r>
            <a:r>
              <a:rPr sz="794" dirty="0">
                <a:latin typeface="Franklin Gothic Book"/>
                <a:cs typeface="Franklin Gothic Book"/>
              </a:rPr>
              <a:t>.</a:t>
            </a:r>
            <a:endParaRPr sz="794">
              <a:latin typeface="Franklin Gothic Book"/>
              <a:cs typeface="Franklin Gothic Book"/>
            </a:endParaRPr>
          </a:p>
          <a:p>
            <a:pPr marL="11206">
              <a:lnSpc>
                <a:spcPts val="852"/>
              </a:lnSpc>
            </a:pPr>
            <a:r>
              <a:rPr sz="794" spc="-4" dirty="0">
                <a:latin typeface="Franklin Gothic Book"/>
                <a:cs typeface="Franklin Gothic Book"/>
              </a:rPr>
              <a:t>*Tu</a:t>
            </a:r>
            <a:r>
              <a:rPr sz="794" spc="-9" dirty="0">
                <a:latin typeface="Franklin Gothic Book"/>
                <a:cs typeface="Franklin Gothic Book"/>
              </a:rPr>
              <a:t>e</a:t>
            </a:r>
            <a:r>
              <a:rPr sz="794" spc="-4" dirty="0">
                <a:latin typeface="Franklin Gothic Book"/>
                <a:cs typeface="Franklin Gothic Book"/>
              </a:rPr>
              <a:t>s</a:t>
            </a:r>
            <a:r>
              <a:rPr sz="794" spc="-9" dirty="0">
                <a:latin typeface="Franklin Gothic Book"/>
                <a:cs typeface="Franklin Gothic Book"/>
              </a:rPr>
              <a:t>d</a:t>
            </a:r>
            <a:r>
              <a:rPr sz="794" spc="-4" dirty="0">
                <a:latin typeface="Franklin Gothic Book"/>
                <a:cs typeface="Franklin Gothic Book"/>
              </a:rPr>
              <a:t>ays</a:t>
            </a:r>
            <a:r>
              <a:rPr sz="794" spc="4" dirty="0">
                <a:latin typeface="Franklin Gothic Book"/>
                <a:cs typeface="Franklin Gothic Book"/>
              </a:rPr>
              <a:t> </a:t>
            </a:r>
            <a:r>
              <a:rPr sz="794" spc="-4" dirty="0">
                <a:latin typeface="Franklin Gothic Book"/>
                <a:cs typeface="Franklin Gothic Book"/>
              </a:rPr>
              <a:t>1</a:t>
            </a:r>
            <a:r>
              <a:rPr sz="794" dirty="0">
                <a:latin typeface="Franklin Gothic Book"/>
                <a:cs typeface="Franklin Gothic Book"/>
              </a:rPr>
              <a:t>0</a:t>
            </a:r>
            <a:r>
              <a:rPr sz="794" spc="-4" dirty="0">
                <a:latin typeface="Franklin Gothic Book"/>
                <a:cs typeface="Franklin Gothic Book"/>
              </a:rPr>
              <a:t>0</a:t>
            </a:r>
            <a:r>
              <a:rPr sz="794" dirty="0">
                <a:latin typeface="Franklin Gothic Book"/>
                <a:cs typeface="Franklin Gothic Book"/>
              </a:rPr>
              <a:t>0 </a:t>
            </a:r>
            <a:r>
              <a:rPr sz="794" spc="-4" dirty="0">
                <a:latin typeface="Franklin Gothic Book"/>
                <a:cs typeface="Franklin Gothic Book"/>
              </a:rPr>
              <a:t>–</a:t>
            </a:r>
            <a:r>
              <a:rPr sz="794" dirty="0">
                <a:latin typeface="Franklin Gothic Book"/>
                <a:cs typeface="Franklin Gothic Book"/>
              </a:rPr>
              <a:t>1</a:t>
            </a:r>
            <a:r>
              <a:rPr sz="794" spc="-4" dirty="0">
                <a:latin typeface="Franklin Gothic Book"/>
                <a:cs typeface="Franklin Gothic Book"/>
              </a:rPr>
              <a:t>1</a:t>
            </a:r>
            <a:r>
              <a:rPr sz="794" dirty="0">
                <a:latin typeface="Franklin Gothic Book"/>
                <a:cs typeface="Franklin Gothic Book"/>
              </a:rPr>
              <a:t>30</a:t>
            </a:r>
            <a:endParaRPr sz="794">
              <a:latin typeface="Franklin Gothic Book"/>
              <a:cs typeface="Franklin Gothic Book"/>
            </a:endParaRPr>
          </a:p>
          <a:p>
            <a:pPr marL="11206" marR="52670">
              <a:lnSpc>
                <a:spcPts val="899"/>
              </a:lnSpc>
              <a:spcBef>
                <a:spcPts val="49"/>
              </a:spcBef>
            </a:pPr>
            <a:r>
              <a:rPr sz="794" spc="-4" dirty="0">
                <a:latin typeface="Franklin Gothic Book"/>
                <a:cs typeface="Franklin Gothic Book"/>
              </a:rPr>
              <a:t>*</a:t>
            </a:r>
            <a:r>
              <a:rPr sz="794" dirty="0">
                <a:latin typeface="Franklin Gothic Book"/>
                <a:cs typeface="Franklin Gothic Book"/>
              </a:rPr>
              <a:t>S</a:t>
            </a:r>
            <a:r>
              <a:rPr sz="794" spc="-9" dirty="0">
                <a:latin typeface="Franklin Gothic Book"/>
                <a:cs typeface="Franklin Gothic Book"/>
              </a:rPr>
              <a:t>l</a:t>
            </a:r>
            <a:r>
              <a:rPr sz="794" spc="-4" dirty="0">
                <a:latin typeface="Franklin Gothic Book"/>
                <a:cs typeface="Franklin Gothic Book"/>
              </a:rPr>
              <a:t>o</a:t>
            </a:r>
            <a:r>
              <a:rPr sz="794" spc="-9" dirty="0">
                <a:latin typeface="Franklin Gothic Book"/>
                <a:cs typeface="Franklin Gothic Book"/>
              </a:rPr>
              <a:t>t</a:t>
            </a:r>
            <a:r>
              <a:rPr sz="794" spc="-4" dirty="0">
                <a:latin typeface="Franklin Gothic Book"/>
                <a:cs typeface="Franklin Gothic Book"/>
              </a:rPr>
              <a:t>s</a:t>
            </a:r>
            <a:r>
              <a:rPr sz="794" spc="4" dirty="0">
                <a:latin typeface="Franklin Gothic Book"/>
                <a:cs typeface="Franklin Gothic Book"/>
              </a:rPr>
              <a:t> </a:t>
            </a:r>
            <a:r>
              <a:rPr sz="794" spc="-4" dirty="0">
                <a:latin typeface="Franklin Gothic Book"/>
                <a:cs typeface="Franklin Gothic Book"/>
              </a:rPr>
              <a:t>are</a:t>
            </a:r>
            <a:r>
              <a:rPr sz="79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irst</a:t>
            </a:r>
            <a:r>
              <a:rPr sz="794" dirty="0">
                <a:latin typeface="Franklin Gothic Book"/>
                <a:cs typeface="Franklin Gothic Book"/>
              </a:rPr>
              <a:t> </a:t>
            </a:r>
            <a:r>
              <a:rPr sz="794" spc="-9" dirty="0">
                <a:latin typeface="Franklin Gothic Book"/>
                <a:cs typeface="Franklin Gothic Book"/>
              </a:rPr>
              <a:t>com</a:t>
            </a:r>
            <a:r>
              <a:rPr sz="794" spc="-18" dirty="0">
                <a:latin typeface="Franklin Gothic Book"/>
                <a:cs typeface="Franklin Gothic Book"/>
              </a:rPr>
              <a:t>e</a:t>
            </a:r>
            <a:r>
              <a:rPr sz="794" dirty="0">
                <a:latin typeface="Franklin Gothic Book"/>
                <a:cs typeface="Franklin Gothic Book"/>
              </a:rPr>
              <a:t>,</a:t>
            </a:r>
            <a:r>
              <a:rPr sz="794" spc="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irst</a:t>
            </a:r>
            <a:r>
              <a:rPr sz="794" dirty="0">
                <a:latin typeface="Franklin Gothic Book"/>
                <a:cs typeface="Franklin Gothic Book"/>
              </a:rPr>
              <a:t> </a:t>
            </a:r>
            <a:r>
              <a:rPr sz="794" spc="-4" dirty="0">
                <a:latin typeface="Franklin Gothic Book"/>
                <a:cs typeface="Franklin Gothic Book"/>
              </a:rPr>
              <a:t>s</a:t>
            </a:r>
            <a:r>
              <a:rPr sz="794" spc="-9" dirty="0">
                <a:latin typeface="Franklin Gothic Book"/>
                <a:cs typeface="Franklin Gothic Book"/>
              </a:rPr>
              <a:t>e</a:t>
            </a:r>
            <a:r>
              <a:rPr sz="794" spc="-4" dirty="0">
                <a:latin typeface="Franklin Gothic Book"/>
                <a:cs typeface="Franklin Gothic Book"/>
              </a:rPr>
              <a:t>r</a:t>
            </a:r>
            <a:r>
              <a:rPr sz="794" dirty="0">
                <a:latin typeface="Franklin Gothic Book"/>
                <a:cs typeface="Franklin Gothic Book"/>
              </a:rPr>
              <a:t>v</a:t>
            </a:r>
            <a:r>
              <a:rPr sz="794" spc="-4" dirty="0">
                <a:latin typeface="Franklin Gothic Book"/>
                <a:cs typeface="Franklin Gothic Book"/>
              </a:rPr>
              <a:t>e</a:t>
            </a:r>
            <a:r>
              <a:rPr sz="794" spc="-9" dirty="0">
                <a:latin typeface="Franklin Gothic Book"/>
                <a:cs typeface="Franklin Gothic Book"/>
              </a:rPr>
              <a:t> </a:t>
            </a:r>
            <a:r>
              <a:rPr sz="794" spc="-4" dirty="0">
                <a:latin typeface="Franklin Gothic Book"/>
                <a:cs typeface="Franklin Gothic Book"/>
              </a:rPr>
              <a:t>on</a:t>
            </a:r>
            <a:r>
              <a:rPr sz="794" spc="4" dirty="0">
                <a:latin typeface="Franklin Gothic Book"/>
                <a:cs typeface="Franklin Gothic Book"/>
              </a:rPr>
              <a:t> </a:t>
            </a:r>
            <a:r>
              <a:rPr sz="794" spc="-4" dirty="0">
                <a:latin typeface="Franklin Gothic Book"/>
                <a:cs typeface="Franklin Gothic Book"/>
              </a:rPr>
              <a:t>a </a:t>
            </a:r>
            <a:r>
              <a:rPr sz="794" dirty="0">
                <a:latin typeface="Franklin Gothic Book"/>
                <a:cs typeface="Franklin Gothic Book"/>
              </a:rPr>
              <a:t>w</a:t>
            </a:r>
            <a:r>
              <a:rPr sz="794" spc="-4" dirty="0">
                <a:latin typeface="Franklin Gothic Book"/>
                <a:cs typeface="Franklin Gothic Book"/>
              </a:rPr>
              <a:t>a</a:t>
            </a:r>
            <a:r>
              <a:rPr sz="794" spc="-9" dirty="0">
                <a:latin typeface="Franklin Gothic Book"/>
                <a:cs typeface="Franklin Gothic Book"/>
              </a:rPr>
              <a:t>l</a:t>
            </a:r>
            <a:r>
              <a:rPr sz="794" dirty="0">
                <a:latin typeface="Franklin Gothic Book"/>
                <a:cs typeface="Franklin Gothic Book"/>
              </a:rPr>
              <a:t>k-</a:t>
            </a:r>
            <a:r>
              <a:rPr sz="794" spc="-13" dirty="0">
                <a:latin typeface="Franklin Gothic Book"/>
                <a:cs typeface="Franklin Gothic Book"/>
              </a:rPr>
              <a:t>i</a:t>
            </a:r>
            <a:r>
              <a:rPr sz="794" spc="-4" dirty="0">
                <a:latin typeface="Franklin Gothic Book"/>
                <a:cs typeface="Franklin Gothic Book"/>
              </a:rPr>
              <a:t>n</a:t>
            </a:r>
            <a:r>
              <a:rPr sz="794" spc="4" dirty="0">
                <a:latin typeface="Franklin Gothic Book"/>
                <a:cs typeface="Franklin Gothic Book"/>
              </a:rPr>
              <a:t> </a:t>
            </a:r>
            <a:r>
              <a:rPr sz="794" spc="-4" dirty="0">
                <a:latin typeface="Franklin Gothic Book"/>
                <a:cs typeface="Franklin Gothic Book"/>
              </a:rPr>
              <a:t>basis</a:t>
            </a:r>
            <a:r>
              <a:rPr sz="794" dirty="0">
                <a:latin typeface="Franklin Gothic Book"/>
                <a:cs typeface="Franklin Gothic Book"/>
              </a:rPr>
              <a:t>. </a:t>
            </a:r>
            <a:r>
              <a:rPr sz="794" spc="-4" dirty="0">
                <a:latin typeface="Franklin Gothic Book"/>
                <a:cs typeface="Franklin Gothic Book"/>
              </a:rPr>
              <a:t> We r</a:t>
            </a:r>
            <a:r>
              <a:rPr sz="794" spc="-9" dirty="0">
                <a:latin typeface="Franklin Gothic Book"/>
                <a:cs typeface="Franklin Gothic Book"/>
              </a:rPr>
              <a:t>ecomme</a:t>
            </a:r>
            <a:r>
              <a:rPr sz="794" spc="-4" dirty="0">
                <a:latin typeface="Franklin Gothic Book"/>
                <a:cs typeface="Franklin Gothic Book"/>
              </a:rPr>
              <a:t>nd arri</a:t>
            </a:r>
            <a:r>
              <a:rPr sz="794" dirty="0">
                <a:latin typeface="Franklin Gothic Book"/>
                <a:cs typeface="Franklin Gothic Book"/>
              </a:rPr>
              <a:t>v</a:t>
            </a:r>
            <a:r>
              <a:rPr sz="794" spc="-4" dirty="0">
                <a:latin typeface="Franklin Gothic Book"/>
                <a:cs typeface="Franklin Gothic Book"/>
              </a:rPr>
              <a:t>i</a:t>
            </a:r>
            <a:r>
              <a:rPr sz="794" spc="-13" dirty="0">
                <a:latin typeface="Franklin Gothic Book"/>
                <a:cs typeface="Franklin Gothic Book"/>
              </a:rPr>
              <a:t>n</a:t>
            </a:r>
            <a:r>
              <a:rPr sz="794" dirty="0">
                <a:latin typeface="Franklin Gothic Book"/>
                <a:cs typeface="Franklin Gothic Book"/>
              </a:rPr>
              <a:t>g </a:t>
            </a:r>
            <a:r>
              <a:rPr sz="794" spc="-4" dirty="0">
                <a:latin typeface="Franklin Gothic Book"/>
                <a:cs typeface="Franklin Gothic Book"/>
              </a:rPr>
              <a:t>at</a:t>
            </a:r>
            <a:r>
              <a:rPr sz="794" dirty="0">
                <a:latin typeface="Franklin Gothic Book"/>
                <a:cs typeface="Franklin Gothic Book"/>
              </a:rPr>
              <a:t> </a:t>
            </a:r>
            <a:r>
              <a:rPr sz="794" spc="-4" dirty="0">
                <a:latin typeface="Franklin Gothic Book"/>
                <a:cs typeface="Franklin Gothic Book"/>
              </a:rPr>
              <a:t>0</a:t>
            </a:r>
            <a:r>
              <a:rPr sz="794" dirty="0">
                <a:latin typeface="Franklin Gothic Book"/>
                <a:cs typeface="Franklin Gothic Book"/>
              </a:rPr>
              <a:t>9</a:t>
            </a:r>
            <a:r>
              <a:rPr sz="794" spc="-4" dirty="0">
                <a:latin typeface="Franklin Gothic Book"/>
                <a:cs typeface="Franklin Gothic Book"/>
              </a:rPr>
              <a:t>1</a:t>
            </a:r>
            <a:r>
              <a:rPr sz="794" spc="-13" dirty="0">
                <a:latin typeface="Franklin Gothic Book"/>
                <a:cs typeface="Franklin Gothic Book"/>
              </a:rPr>
              <a:t>5</a:t>
            </a:r>
            <a:r>
              <a:rPr sz="794" dirty="0">
                <a:latin typeface="Franklin Gothic Book"/>
                <a:cs typeface="Franklin Gothic Book"/>
              </a:rPr>
              <a:t>-</a:t>
            </a:r>
            <a:r>
              <a:rPr sz="794" spc="-4" dirty="0">
                <a:latin typeface="Franklin Gothic Book"/>
                <a:cs typeface="Franklin Gothic Book"/>
              </a:rPr>
              <a:t>0</a:t>
            </a:r>
            <a:r>
              <a:rPr sz="794" spc="-13" dirty="0">
                <a:latin typeface="Franklin Gothic Book"/>
                <a:cs typeface="Franklin Gothic Book"/>
              </a:rPr>
              <a:t>9</a:t>
            </a:r>
            <a:r>
              <a:rPr sz="794" spc="-4" dirty="0">
                <a:latin typeface="Franklin Gothic Book"/>
                <a:cs typeface="Franklin Gothic Book"/>
              </a:rPr>
              <a:t>3</a:t>
            </a:r>
            <a:r>
              <a:rPr sz="794" dirty="0">
                <a:latin typeface="Franklin Gothic Book"/>
                <a:cs typeface="Franklin Gothic Book"/>
              </a:rPr>
              <a:t>0 </a:t>
            </a:r>
            <a:r>
              <a:rPr sz="794" spc="-9" dirty="0">
                <a:latin typeface="Franklin Gothic Book"/>
                <a:cs typeface="Franklin Gothic Book"/>
              </a:rPr>
              <a:t>t</a:t>
            </a:r>
            <a:r>
              <a:rPr sz="794" spc="-4" dirty="0">
                <a:latin typeface="Franklin Gothic Book"/>
                <a:cs typeface="Franklin Gothic Book"/>
              </a:rPr>
              <a:t>o</a:t>
            </a:r>
            <a:r>
              <a:rPr sz="794" dirty="0">
                <a:latin typeface="Franklin Gothic Book"/>
                <a:cs typeface="Franklin Gothic Book"/>
              </a:rPr>
              <a:t> </a:t>
            </a:r>
            <a:r>
              <a:rPr sz="794" spc="-9" dirty="0">
                <a:latin typeface="Franklin Gothic Book"/>
                <a:cs typeface="Franklin Gothic Book"/>
              </a:rPr>
              <a:t>e</a:t>
            </a:r>
            <a:r>
              <a:rPr sz="794" spc="-4" dirty="0">
                <a:latin typeface="Franklin Gothic Book"/>
                <a:cs typeface="Franklin Gothic Book"/>
              </a:rPr>
              <a:t>ns</a:t>
            </a:r>
            <a:r>
              <a:rPr sz="794" spc="-13" dirty="0">
                <a:latin typeface="Franklin Gothic Book"/>
                <a:cs typeface="Franklin Gothic Book"/>
              </a:rPr>
              <a:t>u</a:t>
            </a:r>
            <a:r>
              <a:rPr sz="794" spc="-4" dirty="0">
                <a:latin typeface="Franklin Gothic Book"/>
                <a:cs typeface="Franklin Gothic Book"/>
              </a:rPr>
              <a:t>re</a:t>
            </a:r>
            <a:r>
              <a:rPr sz="794" dirty="0">
                <a:latin typeface="Franklin Gothic Book"/>
                <a:cs typeface="Franklin Gothic Book"/>
              </a:rPr>
              <a:t> </a:t>
            </a:r>
            <a:r>
              <a:rPr sz="794" spc="-4" dirty="0">
                <a:latin typeface="Franklin Gothic Book"/>
                <a:cs typeface="Franklin Gothic Book"/>
              </a:rPr>
              <a:t>s</a:t>
            </a:r>
            <a:r>
              <a:rPr sz="794" spc="-9" dirty="0">
                <a:latin typeface="Franklin Gothic Book"/>
                <a:cs typeface="Franklin Gothic Book"/>
              </a:rPr>
              <a:t>e</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a:t>
            </a:r>
            <a:r>
              <a:rPr sz="794" spc="-13" dirty="0">
                <a:latin typeface="Franklin Gothic Book"/>
                <a:cs typeface="Franklin Gothic Book"/>
              </a:rPr>
              <a:t>n</a:t>
            </a:r>
            <a:r>
              <a:rPr sz="794" dirty="0">
                <a:latin typeface="Franklin Gothic Book"/>
                <a:cs typeface="Franklin Gothic Book"/>
              </a:rPr>
              <a:t>g. </a:t>
            </a:r>
            <a:r>
              <a:rPr sz="794" spc="4" dirty="0">
                <a:latin typeface="Franklin Gothic Book"/>
                <a:cs typeface="Franklin Gothic Book"/>
              </a:rPr>
              <a:t> </a:t>
            </a:r>
            <a:r>
              <a:rPr sz="794" spc="-4" dirty="0">
                <a:latin typeface="Franklin Gothic Book"/>
                <a:cs typeface="Franklin Gothic Book"/>
              </a:rPr>
              <a:t>N</a:t>
            </a:r>
            <a:r>
              <a:rPr sz="794" spc="-13" dirty="0">
                <a:latin typeface="Franklin Gothic Book"/>
                <a:cs typeface="Franklin Gothic Book"/>
              </a:rPr>
              <a:t>u</a:t>
            </a:r>
            <a:r>
              <a:rPr sz="794" dirty="0">
                <a:latin typeface="Franklin Gothic Book"/>
                <a:cs typeface="Franklin Gothic Book"/>
              </a:rPr>
              <a:t>-</a:t>
            </a:r>
            <a:endParaRPr sz="794">
              <a:latin typeface="Franklin Gothic Book"/>
              <a:cs typeface="Franklin Gothic Book"/>
            </a:endParaRPr>
          </a:p>
          <a:p>
            <a:pPr marL="11206">
              <a:lnSpc>
                <a:spcPts val="1262"/>
              </a:lnSpc>
              <a:spcBef>
                <a:spcPts val="507"/>
              </a:spcBef>
            </a:pPr>
            <a:r>
              <a:rPr sz="1059" b="1" i="1" spc="-13" dirty="0">
                <a:solidFill>
                  <a:srgbClr val="00AF4F"/>
                </a:solidFill>
                <a:latin typeface="Franklin Gothic Book"/>
                <a:cs typeface="Franklin Gothic Book"/>
              </a:rPr>
              <a:t>G</a:t>
            </a:r>
            <a:r>
              <a:rPr sz="1059" b="1" i="1" spc="-9" dirty="0">
                <a:solidFill>
                  <a:srgbClr val="00AF4F"/>
                </a:solidFill>
                <a:latin typeface="Franklin Gothic Book"/>
                <a:cs typeface="Franklin Gothic Book"/>
              </a:rPr>
              <a:t>e</a:t>
            </a:r>
            <a:r>
              <a:rPr sz="1059" b="1" i="1" spc="-13" dirty="0">
                <a:solidFill>
                  <a:srgbClr val="00AF4F"/>
                </a:solidFill>
                <a:latin typeface="Franklin Gothic Book"/>
                <a:cs typeface="Franklin Gothic Book"/>
              </a:rPr>
              <a:t>s</a:t>
            </a:r>
            <a:r>
              <a:rPr sz="1059" b="1" i="1" spc="-4" dirty="0">
                <a:solidFill>
                  <a:srgbClr val="00AF4F"/>
                </a:solidFill>
                <a:latin typeface="Franklin Gothic Book"/>
                <a:cs typeface="Franklin Gothic Book"/>
              </a:rPr>
              <a:t>tat</a:t>
            </a:r>
            <a:r>
              <a:rPr sz="1059" b="1" i="1" spc="-9" dirty="0">
                <a:solidFill>
                  <a:srgbClr val="00AF4F"/>
                </a:solidFill>
                <a:latin typeface="Franklin Gothic Book"/>
                <a:cs typeface="Franklin Gothic Book"/>
              </a:rPr>
              <a:t>ion</a:t>
            </a:r>
            <a:r>
              <a:rPr sz="1059" b="1" i="1" spc="-4" dirty="0">
                <a:solidFill>
                  <a:srgbClr val="00AF4F"/>
                </a:solidFill>
                <a:latin typeface="Franklin Gothic Book"/>
                <a:cs typeface="Franklin Gothic Book"/>
              </a:rPr>
              <a:t>al</a:t>
            </a:r>
            <a:r>
              <a:rPr sz="1059" b="1" i="1" dirty="0">
                <a:solidFill>
                  <a:srgbClr val="00AF4F"/>
                </a:solidFill>
                <a:latin typeface="Franklin Gothic Book"/>
                <a:cs typeface="Franklin Gothic Book"/>
              </a:rPr>
              <a:t> </a:t>
            </a:r>
            <a:r>
              <a:rPr sz="1059" b="1" i="1" spc="-9" dirty="0">
                <a:solidFill>
                  <a:srgbClr val="00AF4F"/>
                </a:solidFill>
                <a:latin typeface="Franklin Gothic Book"/>
                <a:cs typeface="Franklin Gothic Book"/>
              </a:rPr>
              <a:t>D</a:t>
            </a:r>
            <a:r>
              <a:rPr sz="1059" b="1" i="1" spc="-18" dirty="0">
                <a:solidFill>
                  <a:srgbClr val="00AF4F"/>
                </a:solidFill>
                <a:latin typeface="Franklin Gothic Book"/>
                <a:cs typeface="Franklin Gothic Book"/>
              </a:rPr>
              <a:t>i</a:t>
            </a:r>
            <a:r>
              <a:rPr sz="1059" b="1" i="1" spc="-4" dirty="0">
                <a:solidFill>
                  <a:srgbClr val="00AF4F"/>
                </a:solidFill>
                <a:latin typeface="Franklin Gothic Book"/>
                <a:cs typeface="Franklin Gothic Book"/>
              </a:rPr>
              <a:t>a</a:t>
            </a:r>
            <a:r>
              <a:rPr sz="1059" b="1" i="1" spc="-9" dirty="0">
                <a:solidFill>
                  <a:srgbClr val="00AF4F"/>
                </a:solidFill>
                <a:latin typeface="Franklin Gothic Book"/>
                <a:cs typeface="Franklin Gothic Book"/>
              </a:rPr>
              <a:t>betes</a:t>
            </a:r>
            <a:endParaRPr sz="1059">
              <a:latin typeface="Franklin Gothic Book"/>
              <a:cs typeface="Franklin Gothic Book"/>
            </a:endParaRPr>
          </a:p>
          <a:p>
            <a:pPr marL="11206" marR="14008">
              <a:lnSpc>
                <a:spcPts val="899"/>
              </a:lnSpc>
              <a:spcBef>
                <a:spcPts val="62"/>
              </a:spcBef>
            </a:pPr>
            <a:r>
              <a:rPr sz="794" spc="-4" dirty="0">
                <a:latin typeface="Franklin Gothic Book"/>
                <a:cs typeface="Franklin Gothic Book"/>
              </a:rPr>
              <a:t>Provi</a:t>
            </a:r>
            <a:r>
              <a:rPr sz="794" spc="-9" dirty="0">
                <a:latin typeface="Franklin Gothic Book"/>
                <a:cs typeface="Franklin Gothic Book"/>
              </a:rPr>
              <a:t>de</a:t>
            </a:r>
            <a:r>
              <a:rPr sz="794" spc="-4" dirty="0">
                <a:latin typeface="Franklin Gothic Book"/>
                <a:cs typeface="Franklin Gothic Book"/>
              </a:rPr>
              <a:t>s</a:t>
            </a:r>
            <a:r>
              <a:rPr sz="794" spc="4" dirty="0">
                <a:latin typeface="Franklin Gothic Book"/>
                <a:cs typeface="Franklin Gothic Book"/>
              </a:rPr>
              <a:t> </a:t>
            </a:r>
            <a:r>
              <a:rPr sz="794" spc="-4" dirty="0">
                <a:latin typeface="Franklin Gothic Book"/>
                <a:cs typeface="Franklin Gothic Book"/>
              </a:rPr>
              <a:t>nu</a:t>
            </a:r>
            <a:r>
              <a:rPr sz="794" spc="-9" dirty="0">
                <a:latin typeface="Franklin Gothic Book"/>
                <a:cs typeface="Franklin Gothic Book"/>
              </a:rPr>
              <a:t>t</a:t>
            </a:r>
            <a:r>
              <a:rPr sz="794" spc="-4" dirty="0">
                <a:latin typeface="Franklin Gothic Book"/>
                <a:cs typeface="Franklin Gothic Book"/>
              </a:rPr>
              <a:t>ri</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13" dirty="0">
                <a:latin typeface="Franklin Gothic Book"/>
                <a:cs typeface="Franklin Gothic Book"/>
              </a:rPr>
              <a:t>i</a:t>
            </a:r>
            <a:r>
              <a:rPr sz="794" spc="-4" dirty="0">
                <a:latin typeface="Franklin Gothic Book"/>
                <a:cs typeface="Franklin Gothic Book"/>
              </a:rPr>
              <a:t>n</a:t>
            </a:r>
            <a:r>
              <a:rPr sz="794" spc="-13" dirty="0">
                <a:latin typeface="Franklin Gothic Book"/>
                <a:cs typeface="Franklin Gothic Book"/>
              </a:rPr>
              <a:t>f</a:t>
            </a:r>
            <a:r>
              <a:rPr sz="794" spc="-4" dirty="0">
                <a:latin typeface="Franklin Gothic Book"/>
                <a:cs typeface="Franklin Gothic Book"/>
              </a:rPr>
              <a:t>orma</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13" dirty="0">
                <a:latin typeface="Franklin Gothic Book"/>
                <a:cs typeface="Franklin Gothic Book"/>
              </a:rPr>
              <a:t>a</a:t>
            </a:r>
            <a:r>
              <a:rPr sz="794" spc="-4" dirty="0">
                <a:latin typeface="Franklin Gothic Book"/>
                <a:cs typeface="Franklin Gothic Book"/>
              </a:rPr>
              <a:t>nd </a:t>
            </a:r>
            <a:r>
              <a:rPr sz="794" spc="-9" dirty="0">
                <a:latin typeface="Franklin Gothic Book"/>
                <a:cs typeface="Franklin Gothic Book"/>
              </a:rPr>
              <a:t>me</a:t>
            </a:r>
            <a:r>
              <a:rPr sz="794" spc="-4" dirty="0">
                <a:latin typeface="Franklin Gothic Book"/>
                <a:cs typeface="Franklin Gothic Book"/>
              </a:rPr>
              <a:t>al</a:t>
            </a:r>
            <a:r>
              <a:rPr sz="794" dirty="0">
                <a:latin typeface="Franklin Gothic Book"/>
                <a:cs typeface="Franklin Gothic Book"/>
              </a:rPr>
              <a:t> </a:t>
            </a:r>
            <a:r>
              <a:rPr sz="794" spc="-4" dirty="0">
                <a:latin typeface="Franklin Gothic Book"/>
                <a:cs typeface="Franklin Gothic Book"/>
              </a:rPr>
              <a:t>plannin</a:t>
            </a:r>
            <a:r>
              <a:rPr sz="794" dirty="0">
                <a:latin typeface="Franklin Gothic Book"/>
                <a:cs typeface="Franklin Gothic Book"/>
              </a:rPr>
              <a:t>g</a:t>
            </a:r>
            <a:r>
              <a:rPr sz="794" spc="-9" dirty="0">
                <a:latin typeface="Franklin Gothic Book"/>
                <a:cs typeface="Franklin Gothic Book"/>
              </a:rPr>
              <a:t> </a:t>
            </a:r>
            <a:r>
              <a:rPr sz="794" spc="-4" dirty="0">
                <a:latin typeface="Franklin Gothic Book"/>
                <a:cs typeface="Franklin Gothic Book"/>
              </a:rPr>
              <a:t>s</a:t>
            </a:r>
            <a:r>
              <a:rPr sz="794" dirty="0">
                <a:latin typeface="Franklin Gothic Book"/>
                <a:cs typeface="Franklin Gothic Book"/>
              </a:rPr>
              <a:t>k</a:t>
            </a:r>
            <a:r>
              <a:rPr sz="794" spc="-4" dirty="0">
                <a:latin typeface="Franklin Gothic Book"/>
                <a:cs typeface="Franklin Gothic Book"/>
              </a:rPr>
              <a:t>i</a:t>
            </a:r>
            <a:r>
              <a:rPr sz="794" spc="-9" dirty="0">
                <a:latin typeface="Franklin Gothic Book"/>
                <a:cs typeface="Franklin Gothic Book"/>
              </a:rPr>
              <a:t>ll</a:t>
            </a:r>
            <a:r>
              <a:rPr sz="794" spc="-4" dirty="0">
                <a:latin typeface="Franklin Gothic Book"/>
                <a:cs typeface="Franklin Gothic Book"/>
              </a:rPr>
              <a:t>s bas</a:t>
            </a:r>
            <a:r>
              <a:rPr sz="794" spc="-9" dirty="0">
                <a:latin typeface="Franklin Gothic Book"/>
                <a:cs typeface="Franklin Gothic Book"/>
              </a:rPr>
              <a:t>e</a:t>
            </a:r>
            <a:r>
              <a:rPr sz="794" spc="-4" dirty="0">
                <a:latin typeface="Franklin Gothic Book"/>
                <a:cs typeface="Franklin Gothic Book"/>
              </a:rPr>
              <a:t>d on</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Ame</a:t>
            </a:r>
            <a:r>
              <a:rPr sz="794" spc="-4" dirty="0">
                <a:latin typeface="Franklin Gothic Book"/>
                <a:cs typeface="Franklin Gothic Book"/>
              </a:rPr>
              <a:t>ri</a:t>
            </a:r>
            <a:r>
              <a:rPr sz="794" spc="-18" dirty="0">
                <a:latin typeface="Franklin Gothic Book"/>
                <a:cs typeface="Franklin Gothic Book"/>
              </a:rPr>
              <a:t>c</a:t>
            </a:r>
            <a:r>
              <a:rPr sz="794" spc="-4" dirty="0">
                <a:latin typeface="Franklin Gothic Book"/>
                <a:cs typeface="Franklin Gothic Book"/>
              </a:rPr>
              <a:t>an Diab</a:t>
            </a:r>
            <a:r>
              <a:rPr sz="794" spc="-9" dirty="0">
                <a:latin typeface="Franklin Gothic Book"/>
                <a:cs typeface="Franklin Gothic Book"/>
              </a:rPr>
              <a:t>ete</a:t>
            </a:r>
            <a:r>
              <a:rPr sz="794" spc="-4" dirty="0">
                <a:latin typeface="Franklin Gothic Book"/>
                <a:cs typeface="Franklin Gothic Book"/>
              </a:rPr>
              <a:t>s</a:t>
            </a:r>
            <a:r>
              <a:rPr sz="794" spc="4" dirty="0">
                <a:latin typeface="Franklin Gothic Book"/>
                <a:cs typeface="Franklin Gothic Book"/>
              </a:rPr>
              <a:t> </a:t>
            </a:r>
            <a:r>
              <a:rPr sz="794" spc="-9" dirty="0">
                <a:latin typeface="Franklin Gothic Book"/>
                <a:cs typeface="Franklin Gothic Book"/>
              </a:rPr>
              <a:t>A</a:t>
            </a:r>
            <a:r>
              <a:rPr sz="794" spc="-4" dirty="0">
                <a:latin typeface="Franklin Gothic Book"/>
                <a:cs typeface="Franklin Gothic Book"/>
              </a:rPr>
              <a:t>ssoc</a:t>
            </a:r>
            <a:r>
              <a:rPr sz="794" spc="-9" dirty="0">
                <a:latin typeface="Franklin Gothic Book"/>
                <a:cs typeface="Franklin Gothic Book"/>
              </a:rPr>
              <a:t>i</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ion and </a:t>
            </a:r>
            <a:r>
              <a:rPr sz="794" spc="-9" dirty="0">
                <a:latin typeface="Franklin Gothic Book"/>
                <a:cs typeface="Franklin Gothic Book"/>
              </a:rPr>
              <a:t>Ame</a:t>
            </a:r>
            <a:r>
              <a:rPr sz="794" spc="-4" dirty="0">
                <a:latin typeface="Franklin Gothic Book"/>
                <a:cs typeface="Franklin Gothic Book"/>
              </a:rPr>
              <a:t>rican Di</a:t>
            </a:r>
            <a:r>
              <a:rPr sz="794" spc="-9" dirty="0">
                <a:latin typeface="Franklin Gothic Book"/>
                <a:cs typeface="Franklin Gothic Book"/>
              </a:rPr>
              <a:t>etet</a:t>
            </a:r>
            <a:r>
              <a:rPr sz="794" spc="-4" dirty="0">
                <a:latin typeface="Franklin Gothic Book"/>
                <a:cs typeface="Franklin Gothic Book"/>
              </a:rPr>
              <a:t>ic</a:t>
            </a:r>
            <a:r>
              <a:rPr sz="794" dirty="0">
                <a:latin typeface="Franklin Gothic Book"/>
                <a:cs typeface="Franklin Gothic Book"/>
              </a:rPr>
              <a:t> </a:t>
            </a:r>
            <a:r>
              <a:rPr sz="794" spc="-9" dirty="0">
                <a:latin typeface="Franklin Gothic Book"/>
                <a:cs typeface="Franklin Gothic Book"/>
              </a:rPr>
              <a:t>A</a:t>
            </a:r>
            <a:r>
              <a:rPr sz="794" spc="-4" dirty="0">
                <a:latin typeface="Franklin Gothic Book"/>
                <a:cs typeface="Franklin Gothic Book"/>
              </a:rPr>
              <a:t>ssoc</a:t>
            </a:r>
            <a:r>
              <a:rPr sz="794" spc="-9" dirty="0">
                <a:latin typeface="Franklin Gothic Book"/>
                <a:cs typeface="Franklin Gothic Book"/>
              </a:rPr>
              <a:t>i</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dirty="0">
                <a:latin typeface="Franklin Gothic Book"/>
                <a:cs typeface="Franklin Gothic Book"/>
              </a:rPr>
              <a:t>g</a:t>
            </a:r>
            <a:r>
              <a:rPr sz="794" spc="-4" dirty="0">
                <a:latin typeface="Franklin Gothic Book"/>
                <a:cs typeface="Franklin Gothic Book"/>
              </a:rPr>
              <a:t>ui</a:t>
            </a:r>
            <a:r>
              <a:rPr sz="794" spc="-9" dirty="0">
                <a:latin typeface="Franklin Gothic Book"/>
                <a:cs typeface="Franklin Gothic Book"/>
              </a:rPr>
              <a:t>del</a:t>
            </a:r>
            <a:r>
              <a:rPr sz="794" spc="-4" dirty="0">
                <a:latin typeface="Franklin Gothic Book"/>
                <a:cs typeface="Franklin Gothic Book"/>
              </a:rPr>
              <a:t>in</a:t>
            </a:r>
            <a:r>
              <a:rPr sz="794" spc="-9" dirty="0">
                <a:latin typeface="Franklin Gothic Book"/>
                <a:cs typeface="Franklin Gothic Book"/>
              </a:rPr>
              <a:t>e</a:t>
            </a:r>
            <a:r>
              <a:rPr sz="794" spc="-4" dirty="0">
                <a:latin typeface="Franklin Gothic Book"/>
                <a:cs typeface="Franklin Gothic Book"/>
              </a:rPr>
              <a:t>s</a:t>
            </a:r>
            <a:r>
              <a:rPr sz="794" spc="4" dirty="0">
                <a:latin typeface="Franklin Gothic Book"/>
                <a:cs typeface="Franklin Gothic Book"/>
              </a:rPr>
              <a:t> </a:t>
            </a:r>
            <a:r>
              <a:rPr sz="794" spc="-22"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9" dirty="0">
                <a:latin typeface="Franklin Gothic Book"/>
                <a:cs typeface="Franklin Gothic Book"/>
              </a:rPr>
              <a:t>p</a:t>
            </a:r>
            <a:r>
              <a:rPr sz="794" spc="-4" dirty="0">
                <a:latin typeface="Franklin Gothic Book"/>
                <a:cs typeface="Franklin Gothic Book"/>
              </a:rPr>
              <a:t>r</a:t>
            </a:r>
            <a:r>
              <a:rPr sz="794" spc="-9" dirty="0">
                <a:latin typeface="Franklin Gothic Book"/>
                <a:cs typeface="Franklin Gothic Book"/>
              </a:rPr>
              <a:t>e</a:t>
            </a:r>
            <a:r>
              <a:rPr sz="794" dirty="0">
                <a:latin typeface="Franklin Gothic Book"/>
                <a:cs typeface="Franklin Gothic Book"/>
              </a:rPr>
              <a:t>g</a:t>
            </a:r>
            <a:r>
              <a:rPr sz="794" spc="-13" dirty="0">
                <a:latin typeface="Franklin Gothic Book"/>
                <a:cs typeface="Franklin Gothic Book"/>
              </a:rPr>
              <a:t>n</a:t>
            </a:r>
            <a:r>
              <a:rPr sz="794" spc="-4" dirty="0">
                <a:latin typeface="Franklin Gothic Book"/>
                <a:cs typeface="Franklin Gothic Book"/>
              </a:rPr>
              <a:t>ant</a:t>
            </a:r>
            <a:r>
              <a:rPr sz="794" dirty="0">
                <a:latin typeface="Franklin Gothic Book"/>
                <a:cs typeface="Franklin Gothic Book"/>
              </a:rPr>
              <a:t> w</a:t>
            </a:r>
            <a:r>
              <a:rPr sz="794" spc="-9" dirty="0">
                <a:latin typeface="Franklin Gothic Book"/>
                <a:cs typeface="Franklin Gothic Book"/>
              </a:rPr>
              <a:t>om</a:t>
            </a:r>
            <a:r>
              <a:rPr sz="794" spc="-18" dirty="0">
                <a:latin typeface="Franklin Gothic Book"/>
                <a:cs typeface="Franklin Gothic Book"/>
              </a:rPr>
              <a:t>e</a:t>
            </a:r>
            <a:r>
              <a:rPr sz="794" spc="-4" dirty="0">
                <a:latin typeface="Franklin Gothic Book"/>
                <a:cs typeface="Franklin Gothic Book"/>
              </a:rPr>
              <a:t>n</a:t>
            </a:r>
            <a:r>
              <a:rPr sz="794" spc="4" dirty="0">
                <a:latin typeface="Franklin Gothic Book"/>
                <a:cs typeface="Franklin Gothic Book"/>
              </a:rPr>
              <a:t> </a:t>
            </a:r>
            <a:r>
              <a:rPr sz="794" dirty="0">
                <a:latin typeface="Franklin Gothic Book"/>
                <a:cs typeface="Franklin Gothic Book"/>
              </a:rPr>
              <a:t>w</a:t>
            </a:r>
            <a:r>
              <a:rPr sz="794" spc="-4" dirty="0">
                <a:latin typeface="Franklin Gothic Book"/>
                <a:cs typeface="Franklin Gothic Book"/>
              </a:rPr>
              <a:t>i</a:t>
            </a:r>
            <a:r>
              <a:rPr sz="794" spc="-9" dirty="0">
                <a:latin typeface="Franklin Gothic Book"/>
                <a:cs typeface="Franklin Gothic Book"/>
              </a:rPr>
              <a:t>t</a:t>
            </a:r>
            <a:r>
              <a:rPr sz="794" dirty="0">
                <a:latin typeface="Franklin Gothic Book"/>
                <a:cs typeface="Franklin Gothic Book"/>
              </a:rPr>
              <a:t>h </a:t>
            </a:r>
            <a:r>
              <a:rPr sz="794" spc="4" dirty="0">
                <a:latin typeface="Franklin Gothic Book"/>
                <a:cs typeface="Franklin Gothic Book"/>
              </a:rPr>
              <a:t>h</a:t>
            </a:r>
            <a:r>
              <a:rPr sz="794" spc="-4" dirty="0">
                <a:latin typeface="Franklin Gothic Book"/>
                <a:cs typeface="Franklin Gothic Book"/>
              </a:rPr>
              <a:t>i</a:t>
            </a:r>
            <a:r>
              <a:rPr sz="794" dirty="0">
                <a:latin typeface="Franklin Gothic Book"/>
                <a:cs typeface="Franklin Gothic Book"/>
              </a:rPr>
              <a:t>gh</a:t>
            </a:r>
            <a:r>
              <a:rPr sz="794" spc="4" dirty="0">
                <a:latin typeface="Franklin Gothic Book"/>
                <a:cs typeface="Franklin Gothic Book"/>
              </a:rPr>
              <a:t> </a:t>
            </a:r>
            <a:r>
              <a:rPr sz="794" spc="-4" dirty="0">
                <a:latin typeface="Franklin Gothic Book"/>
                <a:cs typeface="Franklin Gothic Book"/>
              </a:rPr>
              <a:t>b</a:t>
            </a:r>
            <a:r>
              <a:rPr sz="794" spc="-9" dirty="0">
                <a:latin typeface="Franklin Gothic Book"/>
                <a:cs typeface="Franklin Gothic Book"/>
              </a:rPr>
              <a:t>l</a:t>
            </a:r>
            <a:r>
              <a:rPr sz="794" spc="-4" dirty="0">
                <a:latin typeface="Franklin Gothic Book"/>
                <a:cs typeface="Franklin Gothic Book"/>
              </a:rPr>
              <a:t>ood </a:t>
            </a:r>
            <a:r>
              <a:rPr sz="794" dirty="0">
                <a:latin typeface="Franklin Gothic Book"/>
                <a:cs typeface="Franklin Gothic Book"/>
              </a:rPr>
              <a:t>g</a:t>
            </a:r>
            <a:r>
              <a:rPr sz="794" spc="-9" dirty="0">
                <a:latin typeface="Franklin Gothic Book"/>
                <a:cs typeface="Franklin Gothic Book"/>
              </a:rPr>
              <a:t>l</a:t>
            </a:r>
            <a:r>
              <a:rPr sz="794" spc="-4" dirty="0">
                <a:latin typeface="Franklin Gothic Book"/>
                <a:cs typeface="Franklin Gothic Book"/>
              </a:rPr>
              <a:t>ucose</a:t>
            </a:r>
            <a:r>
              <a:rPr sz="794" dirty="0">
                <a:latin typeface="Franklin Gothic Book"/>
                <a:cs typeface="Franklin Gothic Book"/>
              </a:rPr>
              <a:t> </a:t>
            </a:r>
            <a:r>
              <a:rPr sz="794" spc="-9" dirty="0">
                <a:latin typeface="Franklin Gothic Book"/>
                <a:cs typeface="Franklin Gothic Book"/>
              </a:rPr>
              <a:t>le</a:t>
            </a:r>
            <a:r>
              <a:rPr sz="794" dirty="0">
                <a:latin typeface="Franklin Gothic Book"/>
                <a:cs typeface="Franklin Gothic Book"/>
              </a:rPr>
              <a:t>v</a:t>
            </a:r>
            <a:r>
              <a:rPr sz="794" spc="-9" dirty="0">
                <a:latin typeface="Franklin Gothic Book"/>
                <a:cs typeface="Franklin Gothic Book"/>
              </a:rPr>
              <a:t>el</a:t>
            </a:r>
            <a:r>
              <a:rPr sz="794" spc="-4" dirty="0">
                <a:latin typeface="Franklin Gothic Book"/>
                <a:cs typeface="Franklin Gothic Book"/>
              </a:rPr>
              <a:t>s</a:t>
            </a:r>
            <a:r>
              <a:rPr sz="794" dirty="0">
                <a:latin typeface="Franklin Gothic Book"/>
                <a:cs typeface="Franklin Gothic Book"/>
              </a:rPr>
              <a:t>.</a:t>
            </a:r>
            <a:endParaRPr sz="794">
              <a:latin typeface="Franklin Gothic Book"/>
              <a:cs typeface="Franklin Gothic Book"/>
            </a:endParaRPr>
          </a:p>
          <a:p>
            <a:pPr marL="11206">
              <a:lnSpc>
                <a:spcPts val="877"/>
              </a:lnSpc>
            </a:pPr>
            <a:r>
              <a:rPr sz="794" spc="-4" dirty="0">
                <a:latin typeface="Franklin Gothic Book"/>
                <a:cs typeface="Franklin Gothic Book"/>
              </a:rPr>
              <a:t>*W</a:t>
            </a:r>
            <a:r>
              <a:rPr sz="794" spc="-9" dirty="0">
                <a:latin typeface="Franklin Gothic Book"/>
                <a:cs typeface="Franklin Gothic Book"/>
              </a:rPr>
              <a:t>ed</a:t>
            </a:r>
            <a:r>
              <a:rPr sz="794" spc="-4" dirty="0">
                <a:latin typeface="Franklin Gothic Book"/>
                <a:cs typeface="Franklin Gothic Book"/>
              </a:rPr>
              <a:t>n</a:t>
            </a:r>
            <a:r>
              <a:rPr sz="794" spc="-9" dirty="0">
                <a:latin typeface="Franklin Gothic Book"/>
                <a:cs typeface="Franklin Gothic Book"/>
              </a:rPr>
              <a:t>e</a:t>
            </a:r>
            <a:r>
              <a:rPr sz="794" spc="-4" dirty="0">
                <a:latin typeface="Franklin Gothic Book"/>
                <a:cs typeface="Franklin Gothic Book"/>
              </a:rPr>
              <a:t>s</a:t>
            </a:r>
            <a:r>
              <a:rPr sz="794" spc="-9" dirty="0">
                <a:latin typeface="Franklin Gothic Book"/>
                <a:cs typeface="Franklin Gothic Book"/>
              </a:rPr>
              <a:t>d</a:t>
            </a:r>
            <a:r>
              <a:rPr sz="794" spc="-4" dirty="0">
                <a:latin typeface="Franklin Gothic Book"/>
                <a:cs typeface="Franklin Gothic Book"/>
              </a:rPr>
              <a:t>a</a:t>
            </a:r>
            <a:r>
              <a:rPr sz="794" dirty="0">
                <a:latin typeface="Franklin Gothic Book"/>
                <a:cs typeface="Franklin Gothic Book"/>
              </a:rPr>
              <a:t>y </a:t>
            </a:r>
            <a:r>
              <a:rPr sz="794" spc="-4" dirty="0">
                <a:latin typeface="Franklin Gothic Book"/>
                <a:cs typeface="Franklin Gothic Book"/>
              </a:rPr>
              <a:t>1</a:t>
            </a:r>
            <a:r>
              <a:rPr sz="794" dirty="0">
                <a:latin typeface="Franklin Gothic Book"/>
                <a:cs typeface="Franklin Gothic Book"/>
              </a:rPr>
              <a:t>3</a:t>
            </a:r>
            <a:r>
              <a:rPr sz="794" spc="-4" dirty="0">
                <a:latin typeface="Franklin Gothic Book"/>
                <a:cs typeface="Franklin Gothic Book"/>
              </a:rPr>
              <a:t>0</a:t>
            </a:r>
            <a:r>
              <a:rPr sz="794" dirty="0">
                <a:latin typeface="Franklin Gothic Book"/>
                <a:cs typeface="Franklin Gothic Book"/>
              </a:rPr>
              <a:t>0 -</a:t>
            </a:r>
            <a:r>
              <a:rPr sz="794" spc="-4" dirty="0">
                <a:latin typeface="Franklin Gothic Book"/>
                <a:cs typeface="Franklin Gothic Book"/>
              </a:rPr>
              <a:t>1</a:t>
            </a:r>
            <a:r>
              <a:rPr sz="794" dirty="0">
                <a:latin typeface="Franklin Gothic Book"/>
                <a:cs typeface="Franklin Gothic Book"/>
              </a:rPr>
              <a:t>4</a:t>
            </a:r>
            <a:r>
              <a:rPr sz="794" spc="-4" dirty="0">
                <a:latin typeface="Franklin Gothic Book"/>
                <a:cs typeface="Franklin Gothic Book"/>
              </a:rPr>
              <a:t>3</a:t>
            </a:r>
            <a:r>
              <a:rPr sz="794" dirty="0">
                <a:latin typeface="Franklin Gothic Book"/>
                <a:cs typeface="Franklin Gothic Book"/>
              </a:rPr>
              <a:t>0 </a:t>
            </a:r>
            <a:r>
              <a:rPr sz="794" spc="-4" dirty="0">
                <a:latin typeface="Franklin Gothic Book"/>
                <a:cs typeface="Franklin Gothic Book"/>
              </a:rPr>
              <a:t>(App</a:t>
            </a:r>
            <a:r>
              <a:rPr sz="794" dirty="0">
                <a:latin typeface="Franklin Gothic Book"/>
                <a:cs typeface="Franklin Gothic Book"/>
              </a:rPr>
              <a:t>o</a:t>
            </a:r>
            <a:r>
              <a:rPr sz="794" spc="-4" dirty="0">
                <a:latin typeface="Franklin Gothic Book"/>
                <a:cs typeface="Franklin Gothic Book"/>
              </a:rPr>
              <a:t>in</a:t>
            </a:r>
            <a:r>
              <a:rPr sz="794" spc="-9" dirty="0">
                <a:latin typeface="Franklin Gothic Book"/>
                <a:cs typeface="Franklin Gothic Book"/>
              </a:rPr>
              <a:t>tme</a:t>
            </a:r>
            <a:r>
              <a:rPr sz="794" spc="-4" dirty="0">
                <a:latin typeface="Franklin Gothic Book"/>
                <a:cs typeface="Franklin Gothic Book"/>
              </a:rPr>
              <a:t>n</a:t>
            </a:r>
            <a:r>
              <a:rPr sz="794" spc="-9" dirty="0">
                <a:latin typeface="Franklin Gothic Book"/>
                <a:cs typeface="Franklin Gothic Book"/>
              </a:rPr>
              <a:t>t</a:t>
            </a:r>
            <a:r>
              <a:rPr sz="794" spc="-4" dirty="0">
                <a:latin typeface="Franklin Gothic Book"/>
                <a:cs typeface="Franklin Gothic Book"/>
              </a:rPr>
              <a:t>s</a:t>
            </a:r>
            <a:r>
              <a:rPr sz="794" spc="4" dirty="0">
                <a:latin typeface="Franklin Gothic Book"/>
                <a:cs typeface="Franklin Gothic Book"/>
              </a:rPr>
              <a:t> </a:t>
            </a:r>
            <a:r>
              <a:rPr sz="794" spc="-13" dirty="0">
                <a:latin typeface="Franklin Gothic Book"/>
                <a:cs typeface="Franklin Gothic Book"/>
              </a:rPr>
              <a:t>O</a:t>
            </a:r>
            <a:r>
              <a:rPr sz="794" spc="-4" dirty="0">
                <a:latin typeface="Franklin Gothic Book"/>
                <a:cs typeface="Franklin Gothic Book"/>
              </a:rPr>
              <a:t>n</a:t>
            </a:r>
            <a:r>
              <a:rPr sz="794" spc="-9" dirty="0">
                <a:latin typeface="Franklin Gothic Book"/>
                <a:cs typeface="Franklin Gothic Book"/>
              </a:rPr>
              <a:t>l</a:t>
            </a:r>
            <a:r>
              <a:rPr sz="794" spc="-4" dirty="0">
                <a:latin typeface="Franklin Gothic Book"/>
                <a:cs typeface="Franklin Gothic Book"/>
              </a:rPr>
              <a:t>y</a:t>
            </a:r>
            <a:r>
              <a:rPr sz="794" dirty="0">
                <a:latin typeface="Franklin Gothic Book"/>
                <a:cs typeface="Franklin Gothic Book"/>
              </a:rPr>
              <a:t>)</a:t>
            </a:r>
            <a:endParaRPr sz="794">
              <a:latin typeface="Franklin Gothic Book"/>
              <a:cs typeface="Franklin Gothic Book"/>
            </a:endParaRPr>
          </a:p>
          <a:p>
            <a:pPr marL="11206">
              <a:lnSpc>
                <a:spcPts val="1262"/>
              </a:lnSpc>
              <a:spcBef>
                <a:spcPts val="600"/>
              </a:spcBef>
            </a:pPr>
            <a:r>
              <a:rPr sz="1059" b="1" i="1" spc="-9" dirty="0">
                <a:solidFill>
                  <a:srgbClr val="00AF4F"/>
                </a:solidFill>
                <a:latin typeface="Franklin Gothic Book"/>
                <a:cs typeface="Franklin Gothic Book"/>
              </a:rPr>
              <a:t>DI</a:t>
            </a:r>
            <a:r>
              <a:rPr sz="1059" b="1" i="1" spc="-13" dirty="0">
                <a:solidFill>
                  <a:srgbClr val="00AF4F"/>
                </a:solidFill>
                <a:latin typeface="Franklin Gothic Book"/>
                <a:cs typeface="Franklin Gothic Book"/>
              </a:rPr>
              <a:t>AB</a:t>
            </a:r>
            <a:r>
              <a:rPr sz="1059" b="1" i="1" spc="-9" dirty="0">
                <a:solidFill>
                  <a:srgbClr val="00AF4F"/>
                </a:solidFill>
                <a:latin typeface="Franklin Gothic Book"/>
                <a:cs typeface="Franklin Gothic Book"/>
              </a:rPr>
              <a:t>ETES</a:t>
            </a:r>
            <a:endParaRPr sz="1059">
              <a:latin typeface="Franklin Gothic Book"/>
              <a:cs typeface="Franklin Gothic Book"/>
            </a:endParaRPr>
          </a:p>
          <a:p>
            <a:pPr marL="11206" marR="4483">
              <a:lnSpc>
                <a:spcPts val="899"/>
              </a:lnSpc>
              <a:spcBef>
                <a:spcPts val="62"/>
              </a:spcBef>
            </a:pPr>
            <a:r>
              <a:rPr sz="794" spc="-4" dirty="0">
                <a:latin typeface="Franklin Gothic Book"/>
                <a:cs typeface="Franklin Gothic Book"/>
              </a:rPr>
              <a:t>A p</a:t>
            </a:r>
            <a:r>
              <a:rPr sz="794" spc="4" dirty="0">
                <a:latin typeface="Franklin Gothic Book"/>
                <a:cs typeface="Franklin Gothic Book"/>
              </a:rPr>
              <a:t>h</a:t>
            </a:r>
            <a:r>
              <a:rPr sz="794" spc="-4" dirty="0">
                <a:latin typeface="Franklin Gothic Book"/>
                <a:cs typeface="Franklin Gothic Book"/>
              </a:rPr>
              <a:t>arma</a:t>
            </a:r>
            <a:r>
              <a:rPr sz="794" dirty="0">
                <a:latin typeface="Franklin Gothic Book"/>
                <a:cs typeface="Franklin Gothic Book"/>
              </a:rPr>
              <a:t>c</a:t>
            </a:r>
            <a:r>
              <a:rPr sz="794" spc="-4" dirty="0">
                <a:latin typeface="Franklin Gothic Book"/>
                <a:cs typeface="Franklin Gothic Book"/>
              </a:rPr>
              <a:t>ist</a:t>
            </a:r>
            <a:r>
              <a:rPr sz="794" spc="-9" dirty="0">
                <a:latin typeface="Franklin Gothic Book"/>
                <a:cs typeface="Franklin Gothic Book"/>
              </a:rPr>
              <a:t> </a:t>
            </a:r>
            <a:r>
              <a:rPr sz="794" spc="-4" dirty="0">
                <a:latin typeface="Franklin Gothic Book"/>
                <a:cs typeface="Franklin Gothic Book"/>
              </a:rPr>
              <a:t>and</a:t>
            </a:r>
            <a:r>
              <a:rPr sz="794" spc="-13" dirty="0">
                <a:latin typeface="Franklin Gothic Book"/>
                <a:cs typeface="Franklin Gothic Book"/>
              </a:rPr>
              <a:t> </a:t>
            </a:r>
            <a:r>
              <a:rPr sz="794" spc="-4" dirty="0">
                <a:latin typeface="Franklin Gothic Book"/>
                <a:cs typeface="Franklin Gothic Book"/>
              </a:rPr>
              <a:t>a</a:t>
            </a:r>
            <a:r>
              <a:rPr sz="794" spc="4" dirty="0">
                <a:latin typeface="Franklin Gothic Book"/>
                <a:cs typeface="Franklin Gothic Book"/>
              </a:rPr>
              <a:t> </a:t>
            </a:r>
            <a:r>
              <a:rPr sz="794" spc="-4" dirty="0">
                <a:latin typeface="Franklin Gothic Book"/>
                <a:cs typeface="Franklin Gothic Book"/>
              </a:rPr>
              <a:t>r</a:t>
            </a:r>
            <a:r>
              <a:rPr sz="794" spc="-9" dirty="0">
                <a:latin typeface="Franklin Gothic Book"/>
                <a:cs typeface="Franklin Gothic Book"/>
              </a:rPr>
              <a:t>e</a:t>
            </a:r>
            <a:r>
              <a:rPr sz="794" dirty="0">
                <a:latin typeface="Franklin Gothic Book"/>
                <a:cs typeface="Franklin Gothic Book"/>
              </a:rPr>
              <a:t>g</a:t>
            </a:r>
            <a:r>
              <a:rPr sz="794" spc="-4" dirty="0">
                <a:latin typeface="Franklin Gothic Book"/>
                <a:cs typeface="Franklin Gothic Book"/>
              </a:rPr>
              <a:t>is</a:t>
            </a:r>
            <a:r>
              <a:rPr sz="794" spc="-9" dirty="0">
                <a:latin typeface="Franklin Gothic Book"/>
                <a:cs typeface="Franklin Gothic Book"/>
              </a:rPr>
              <a:t>te</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d </a:t>
            </a:r>
            <a:r>
              <a:rPr sz="794" spc="-22" dirty="0">
                <a:latin typeface="Franklin Gothic Book"/>
                <a:cs typeface="Franklin Gothic Book"/>
              </a:rPr>
              <a:t>d</a:t>
            </a:r>
            <a:r>
              <a:rPr sz="794" spc="-4" dirty="0">
                <a:latin typeface="Franklin Gothic Book"/>
                <a:cs typeface="Franklin Gothic Book"/>
              </a:rPr>
              <a:t>i</a:t>
            </a:r>
            <a:r>
              <a:rPr sz="794" spc="-9" dirty="0">
                <a:latin typeface="Franklin Gothic Book"/>
                <a:cs typeface="Franklin Gothic Book"/>
              </a:rPr>
              <a:t>et</a:t>
            </a:r>
            <a:r>
              <a:rPr sz="794" spc="-4" dirty="0">
                <a:latin typeface="Franklin Gothic Book"/>
                <a:cs typeface="Franklin Gothic Book"/>
              </a:rPr>
              <a:t>i</a:t>
            </a:r>
            <a:r>
              <a:rPr sz="794" spc="-9" dirty="0">
                <a:latin typeface="Franklin Gothic Book"/>
                <a:cs typeface="Franklin Gothic Book"/>
              </a:rPr>
              <a:t>t</a:t>
            </a:r>
            <a:r>
              <a:rPr sz="794" spc="-4" dirty="0">
                <a:latin typeface="Franklin Gothic Book"/>
                <a:cs typeface="Franklin Gothic Book"/>
              </a:rPr>
              <a:t>ian</a:t>
            </a:r>
            <a:r>
              <a:rPr sz="794" spc="4" dirty="0">
                <a:latin typeface="Franklin Gothic Book"/>
                <a:cs typeface="Franklin Gothic Book"/>
              </a:rPr>
              <a:t> </a:t>
            </a:r>
            <a:r>
              <a:rPr sz="794" spc="-9" dirty="0">
                <a:latin typeface="Franklin Gothic Book"/>
                <a:cs typeface="Franklin Gothic Book"/>
              </a:rPr>
              <a:t>te</a:t>
            </a:r>
            <a:r>
              <a:rPr sz="794" spc="-4" dirty="0">
                <a:latin typeface="Franklin Gothic Book"/>
                <a:cs typeface="Franklin Gothic Book"/>
              </a:rPr>
              <a:t>ach</a:t>
            </a:r>
            <a:r>
              <a:rPr sz="794" spc="4" dirty="0">
                <a:latin typeface="Franklin Gothic Book"/>
                <a:cs typeface="Franklin Gothic Book"/>
              </a:rPr>
              <a:t> </a:t>
            </a:r>
            <a:r>
              <a:rPr sz="794" spc="-18"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is</a:t>
            </a:r>
            <a:r>
              <a:rPr sz="794" spc="4" dirty="0">
                <a:latin typeface="Franklin Gothic Book"/>
                <a:cs typeface="Franklin Gothic Book"/>
              </a:rPr>
              <a:t> </a:t>
            </a:r>
            <a:r>
              <a:rPr sz="794" spc="-4" dirty="0">
                <a:latin typeface="Franklin Gothic Book"/>
                <a:cs typeface="Franklin Gothic Book"/>
              </a:rPr>
              <a:t>c</a:t>
            </a:r>
            <a:r>
              <a:rPr sz="794" spc="-9" dirty="0">
                <a:latin typeface="Franklin Gothic Book"/>
                <a:cs typeface="Franklin Gothic Book"/>
              </a:rPr>
              <a:t>l</a:t>
            </a:r>
            <a:r>
              <a:rPr sz="794" spc="-4" dirty="0">
                <a:latin typeface="Franklin Gothic Book"/>
                <a:cs typeface="Franklin Gothic Book"/>
              </a:rPr>
              <a:t>ass</a:t>
            </a:r>
            <a:r>
              <a:rPr sz="794" spc="-9"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or a</a:t>
            </a:r>
            <a:r>
              <a:rPr sz="794" spc="-9" dirty="0">
                <a:latin typeface="Franklin Gothic Book"/>
                <a:cs typeface="Franklin Gothic Book"/>
              </a:rPr>
              <a:t>l</a:t>
            </a:r>
            <a:r>
              <a:rPr sz="794" spc="-4" dirty="0">
                <a:latin typeface="Franklin Gothic Book"/>
                <a:cs typeface="Franklin Gothic Book"/>
              </a:rPr>
              <a:t>l</a:t>
            </a:r>
            <a:r>
              <a:rPr sz="794" dirty="0">
                <a:latin typeface="Franklin Gothic Book"/>
                <a:cs typeface="Franklin Gothic Book"/>
              </a:rPr>
              <a:t> </a:t>
            </a:r>
            <a:r>
              <a:rPr sz="794" spc="-9" dirty="0">
                <a:latin typeface="Franklin Gothic Book"/>
                <a:cs typeface="Franklin Gothic Book"/>
              </a:rPr>
              <a:t>p</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a:t>
            </a:r>
            <a:r>
              <a:rPr sz="794" spc="-9" dirty="0">
                <a:latin typeface="Franklin Gothic Book"/>
                <a:cs typeface="Franklin Gothic Book"/>
              </a:rPr>
              <a:t>e</a:t>
            </a:r>
            <a:r>
              <a:rPr sz="794" spc="-4" dirty="0">
                <a:latin typeface="Franklin Gothic Book"/>
                <a:cs typeface="Franklin Gothic Book"/>
              </a:rPr>
              <a:t>n</a:t>
            </a:r>
            <a:r>
              <a:rPr sz="794" spc="-9" dirty="0">
                <a:latin typeface="Franklin Gothic Book"/>
                <a:cs typeface="Franklin Gothic Book"/>
              </a:rPr>
              <a:t>t</a:t>
            </a:r>
            <a:r>
              <a:rPr sz="794" spc="-4" dirty="0">
                <a:latin typeface="Franklin Gothic Book"/>
                <a:cs typeface="Franklin Gothic Book"/>
              </a:rPr>
              <a:t>s</a:t>
            </a:r>
            <a:r>
              <a:rPr sz="794" spc="4" dirty="0">
                <a:latin typeface="Franklin Gothic Book"/>
                <a:cs typeface="Franklin Gothic Book"/>
              </a:rPr>
              <a:t> </a:t>
            </a:r>
            <a:r>
              <a:rPr sz="794" spc="-9" dirty="0">
                <a:latin typeface="Franklin Gothic Book"/>
                <a:cs typeface="Franklin Gothic Book"/>
              </a:rPr>
              <a:t>d</a:t>
            </a:r>
            <a:r>
              <a:rPr sz="794" spc="-4" dirty="0">
                <a:latin typeface="Franklin Gothic Book"/>
                <a:cs typeface="Franklin Gothic Book"/>
              </a:rPr>
              <a:t>ia</a:t>
            </a:r>
            <a:r>
              <a:rPr sz="794" dirty="0">
                <a:latin typeface="Franklin Gothic Book"/>
                <a:cs typeface="Franklin Gothic Book"/>
              </a:rPr>
              <a:t>g</a:t>
            </a:r>
            <a:r>
              <a:rPr sz="794" spc="-4" dirty="0">
                <a:latin typeface="Franklin Gothic Book"/>
                <a:cs typeface="Franklin Gothic Book"/>
              </a:rPr>
              <a:t>nos</a:t>
            </a:r>
            <a:r>
              <a:rPr sz="794" spc="-9" dirty="0">
                <a:latin typeface="Franklin Gothic Book"/>
                <a:cs typeface="Franklin Gothic Book"/>
              </a:rPr>
              <a:t>e</a:t>
            </a:r>
            <a:r>
              <a:rPr sz="794" spc="-4" dirty="0">
                <a:latin typeface="Franklin Gothic Book"/>
                <a:cs typeface="Franklin Gothic Book"/>
              </a:rPr>
              <a:t>d </a:t>
            </a:r>
            <a:r>
              <a:rPr sz="794" dirty="0">
                <a:latin typeface="Franklin Gothic Book"/>
                <a:cs typeface="Franklin Gothic Book"/>
              </a:rPr>
              <a:t>w</a:t>
            </a:r>
            <a:r>
              <a:rPr sz="794" spc="-4" dirty="0">
                <a:latin typeface="Franklin Gothic Book"/>
                <a:cs typeface="Franklin Gothic Book"/>
              </a:rPr>
              <a:t>i</a:t>
            </a:r>
            <a:r>
              <a:rPr sz="794" spc="-9" dirty="0">
                <a:latin typeface="Franklin Gothic Book"/>
                <a:cs typeface="Franklin Gothic Book"/>
              </a:rPr>
              <a:t>t</a:t>
            </a:r>
            <a:r>
              <a:rPr sz="794" dirty="0">
                <a:latin typeface="Franklin Gothic Book"/>
                <a:cs typeface="Franklin Gothic Book"/>
              </a:rPr>
              <a:t>h</a:t>
            </a:r>
            <a:r>
              <a:rPr sz="794" spc="-4" dirty="0">
                <a:latin typeface="Franklin Gothic Book"/>
                <a:cs typeface="Franklin Gothic Book"/>
              </a:rPr>
              <a:t> </a:t>
            </a:r>
            <a:r>
              <a:rPr sz="794" dirty="0">
                <a:latin typeface="Franklin Gothic Book"/>
                <a:cs typeface="Franklin Gothic Book"/>
              </a:rPr>
              <a:t>g</a:t>
            </a:r>
            <a:r>
              <a:rPr sz="794" spc="-9" dirty="0">
                <a:latin typeface="Franklin Gothic Book"/>
                <a:cs typeface="Franklin Gothic Book"/>
              </a:rPr>
              <a:t>l</a:t>
            </a:r>
            <a:r>
              <a:rPr sz="794" spc="-4" dirty="0">
                <a:latin typeface="Franklin Gothic Book"/>
                <a:cs typeface="Franklin Gothic Book"/>
              </a:rPr>
              <a:t>u</a:t>
            </a:r>
            <a:r>
              <a:rPr sz="794" spc="-18" dirty="0">
                <a:latin typeface="Franklin Gothic Book"/>
                <a:cs typeface="Franklin Gothic Book"/>
              </a:rPr>
              <a:t>c</a:t>
            </a:r>
            <a:r>
              <a:rPr sz="794" spc="-4" dirty="0">
                <a:latin typeface="Franklin Gothic Book"/>
                <a:cs typeface="Franklin Gothic Book"/>
              </a:rPr>
              <a:t>ose</a:t>
            </a:r>
            <a:r>
              <a:rPr sz="794" dirty="0">
                <a:latin typeface="Franklin Gothic Book"/>
                <a:cs typeface="Franklin Gothic Book"/>
              </a:rPr>
              <a:t> </a:t>
            </a:r>
            <a:r>
              <a:rPr sz="794" spc="-4" dirty="0">
                <a:latin typeface="Franklin Gothic Book"/>
                <a:cs typeface="Franklin Gothic Book"/>
              </a:rPr>
              <a:t>in</a:t>
            </a:r>
            <a:r>
              <a:rPr sz="794" spc="-9" dirty="0">
                <a:latin typeface="Franklin Gothic Book"/>
                <a:cs typeface="Franklin Gothic Book"/>
              </a:rPr>
              <a:t>t</a:t>
            </a:r>
            <a:r>
              <a:rPr sz="794" spc="-4" dirty="0">
                <a:latin typeface="Franklin Gothic Book"/>
                <a:cs typeface="Franklin Gothic Book"/>
              </a:rPr>
              <a:t>o</a:t>
            </a:r>
            <a:r>
              <a:rPr sz="794" spc="-9" dirty="0">
                <a:latin typeface="Franklin Gothic Book"/>
                <a:cs typeface="Franklin Gothic Book"/>
              </a:rPr>
              <a:t>le</a:t>
            </a:r>
            <a:r>
              <a:rPr sz="794" spc="-4" dirty="0">
                <a:latin typeface="Franklin Gothic Book"/>
                <a:cs typeface="Franklin Gothic Book"/>
              </a:rPr>
              <a:t>rance,</a:t>
            </a:r>
            <a:r>
              <a:rPr sz="794" spc="-9" dirty="0">
                <a:latin typeface="Franklin Gothic Book"/>
                <a:cs typeface="Franklin Gothic Book"/>
              </a:rPr>
              <a:t> </a:t>
            </a:r>
            <a:r>
              <a:rPr sz="794" spc="4" dirty="0">
                <a:latin typeface="Franklin Gothic Book"/>
                <a:cs typeface="Franklin Gothic Book"/>
              </a:rPr>
              <a:t>h</a:t>
            </a:r>
            <a:r>
              <a:rPr sz="794" spc="-4" dirty="0">
                <a:latin typeface="Franklin Gothic Book"/>
                <a:cs typeface="Franklin Gothic Book"/>
              </a:rPr>
              <a:t>y</a:t>
            </a:r>
            <a:r>
              <a:rPr sz="794" spc="-9" dirty="0">
                <a:latin typeface="Franklin Gothic Book"/>
                <a:cs typeface="Franklin Gothic Book"/>
              </a:rPr>
              <a:t>pe</a:t>
            </a:r>
            <a:r>
              <a:rPr sz="794" spc="-4" dirty="0">
                <a:latin typeface="Franklin Gothic Book"/>
                <a:cs typeface="Franklin Gothic Book"/>
              </a:rPr>
              <a:t>r</a:t>
            </a:r>
            <a:r>
              <a:rPr sz="794" dirty="0">
                <a:latin typeface="Franklin Gothic Book"/>
                <a:cs typeface="Franklin Gothic Book"/>
              </a:rPr>
              <a:t>g</a:t>
            </a:r>
            <a:r>
              <a:rPr sz="794" spc="-9" dirty="0">
                <a:latin typeface="Franklin Gothic Book"/>
                <a:cs typeface="Franklin Gothic Book"/>
              </a:rPr>
              <a:t>l</a:t>
            </a:r>
            <a:r>
              <a:rPr sz="794" spc="-4" dirty="0">
                <a:latin typeface="Franklin Gothic Book"/>
                <a:cs typeface="Franklin Gothic Book"/>
              </a:rPr>
              <a:t>yce- </a:t>
            </a:r>
            <a:r>
              <a:rPr sz="794" dirty="0">
                <a:latin typeface="Franklin Gothic Book"/>
                <a:cs typeface="Franklin Gothic Book"/>
              </a:rPr>
              <a:t>m</a:t>
            </a:r>
            <a:r>
              <a:rPr sz="794" spc="-4" dirty="0">
                <a:latin typeface="Franklin Gothic Book"/>
                <a:cs typeface="Franklin Gothic Book"/>
              </a:rPr>
              <a:t>ia</a:t>
            </a:r>
            <a:r>
              <a:rPr sz="794" dirty="0">
                <a:latin typeface="Franklin Gothic Book"/>
                <a:cs typeface="Franklin Gothic Book"/>
              </a:rPr>
              <a:t>,</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y</a:t>
            </a:r>
            <a:r>
              <a:rPr sz="794" spc="-9" dirty="0">
                <a:latin typeface="Franklin Gothic Book"/>
                <a:cs typeface="Franklin Gothic Book"/>
              </a:rPr>
              <a:t>p</a:t>
            </a:r>
            <a:r>
              <a:rPr sz="794" spc="-4" dirty="0">
                <a:latin typeface="Franklin Gothic Book"/>
                <a:cs typeface="Franklin Gothic Book"/>
              </a:rPr>
              <a:t>e</a:t>
            </a:r>
            <a:r>
              <a:rPr sz="794" dirty="0">
                <a:latin typeface="Franklin Gothic Book"/>
                <a:cs typeface="Franklin Gothic Book"/>
              </a:rPr>
              <a:t> 1 </a:t>
            </a:r>
            <a:r>
              <a:rPr sz="794" spc="-4" dirty="0">
                <a:latin typeface="Franklin Gothic Book"/>
                <a:cs typeface="Franklin Gothic Book"/>
              </a:rPr>
              <a:t>or</a:t>
            </a:r>
            <a:r>
              <a:rPr sz="794" spc="4" dirty="0">
                <a:latin typeface="Franklin Gothic Book"/>
                <a:cs typeface="Franklin Gothic Book"/>
              </a:rPr>
              <a:t> </a:t>
            </a:r>
            <a:r>
              <a:rPr sz="794" spc="-9" dirty="0">
                <a:latin typeface="Franklin Gothic Book"/>
                <a:cs typeface="Franklin Gothic Book"/>
              </a:rPr>
              <a:t>t</a:t>
            </a:r>
            <a:r>
              <a:rPr sz="794" spc="-4" dirty="0">
                <a:latin typeface="Franklin Gothic Book"/>
                <a:cs typeface="Franklin Gothic Book"/>
              </a:rPr>
              <a:t>y</a:t>
            </a:r>
            <a:r>
              <a:rPr sz="794" spc="-9" dirty="0">
                <a:latin typeface="Franklin Gothic Book"/>
                <a:cs typeface="Franklin Gothic Book"/>
              </a:rPr>
              <a:t>p</a:t>
            </a:r>
            <a:r>
              <a:rPr sz="794" spc="-4" dirty="0">
                <a:latin typeface="Franklin Gothic Book"/>
                <a:cs typeface="Franklin Gothic Book"/>
              </a:rPr>
              <a:t>e</a:t>
            </a:r>
            <a:r>
              <a:rPr sz="794" dirty="0">
                <a:latin typeface="Franklin Gothic Book"/>
                <a:cs typeface="Franklin Gothic Book"/>
              </a:rPr>
              <a:t> 2</a:t>
            </a:r>
            <a:r>
              <a:rPr sz="794" spc="-9" dirty="0">
                <a:latin typeface="Franklin Gothic Book"/>
                <a:cs typeface="Franklin Gothic Book"/>
              </a:rPr>
              <a:t> d</a:t>
            </a:r>
            <a:r>
              <a:rPr sz="794" spc="-4" dirty="0">
                <a:latin typeface="Franklin Gothic Book"/>
                <a:cs typeface="Franklin Gothic Book"/>
              </a:rPr>
              <a:t>iab</a:t>
            </a:r>
            <a:r>
              <a:rPr sz="794" spc="-9" dirty="0">
                <a:latin typeface="Franklin Gothic Book"/>
                <a:cs typeface="Franklin Gothic Book"/>
              </a:rPr>
              <a:t>ete</a:t>
            </a:r>
            <a:r>
              <a:rPr sz="794" spc="-4" dirty="0">
                <a:latin typeface="Franklin Gothic Book"/>
                <a:cs typeface="Franklin Gothic Book"/>
              </a:rPr>
              <a:t>s</a:t>
            </a:r>
            <a:r>
              <a:rPr sz="794" dirty="0">
                <a:latin typeface="Franklin Gothic Book"/>
                <a:cs typeface="Franklin Gothic Book"/>
              </a:rPr>
              <a:t>.</a:t>
            </a:r>
            <a:r>
              <a:rPr sz="794" spc="4" dirty="0">
                <a:latin typeface="Franklin Gothic Book"/>
                <a:cs typeface="Franklin Gothic Book"/>
              </a:rPr>
              <a:t> </a:t>
            </a:r>
            <a:r>
              <a:rPr sz="794" spc="-4"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c</a:t>
            </a:r>
            <a:r>
              <a:rPr sz="794" spc="-9" dirty="0">
                <a:latin typeface="Franklin Gothic Book"/>
                <a:cs typeface="Franklin Gothic Book"/>
              </a:rPr>
              <a:t>l</a:t>
            </a:r>
            <a:r>
              <a:rPr sz="794" spc="-4" dirty="0">
                <a:latin typeface="Franklin Gothic Book"/>
                <a:cs typeface="Franklin Gothic Book"/>
              </a:rPr>
              <a:t>ass</a:t>
            </a:r>
            <a:r>
              <a:rPr sz="794" spc="-9" dirty="0">
                <a:latin typeface="Franklin Gothic Book"/>
                <a:cs typeface="Franklin Gothic Book"/>
              </a:rPr>
              <a:t> </a:t>
            </a:r>
            <a:r>
              <a:rPr sz="794" spc="-4" dirty="0">
                <a:latin typeface="Franklin Gothic Book"/>
                <a:cs typeface="Franklin Gothic Book"/>
              </a:rPr>
              <a:t>is</a:t>
            </a:r>
            <a:r>
              <a:rPr sz="794" spc="4" dirty="0">
                <a:latin typeface="Franklin Gothic Book"/>
                <a:cs typeface="Franklin Gothic Book"/>
              </a:rPr>
              <a:t> </a:t>
            </a:r>
            <a:r>
              <a:rPr sz="794" spc="-4" dirty="0">
                <a:latin typeface="Franklin Gothic Book"/>
                <a:cs typeface="Franklin Gothic Book"/>
              </a:rPr>
              <a:t>bas</a:t>
            </a:r>
            <a:r>
              <a:rPr sz="794" spc="-9" dirty="0">
                <a:latin typeface="Franklin Gothic Book"/>
                <a:cs typeface="Franklin Gothic Book"/>
              </a:rPr>
              <a:t>e</a:t>
            </a:r>
            <a:r>
              <a:rPr sz="794" spc="-4" dirty="0">
                <a:latin typeface="Franklin Gothic Book"/>
                <a:cs typeface="Franklin Gothic Book"/>
              </a:rPr>
              <a:t>d on</a:t>
            </a:r>
            <a:r>
              <a:rPr sz="794" spc="4" dirty="0">
                <a:latin typeface="Franklin Gothic Book"/>
                <a:cs typeface="Franklin Gothic Book"/>
              </a:rPr>
              <a:t> </a:t>
            </a:r>
            <a:r>
              <a:rPr sz="794" spc="-18"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 </a:t>
            </a:r>
            <a:r>
              <a:rPr sz="794" spc="-9" dirty="0">
                <a:latin typeface="Franklin Gothic Book"/>
                <a:cs typeface="Franklin Gothic Book"/>
              </a:rPr>
              <a:t>Ame</a:t>
            </a:r>
            <a:r>
              <a:rPr sz="794" spc="-4" dirty="0">
                <a:latin typeface="Franklin Gothic Book"/>
                <a:cs typeface="Franklin Gothic Book"/>
              </a:rPr>
              <a:t>rican</a:t>
            </a:r>
            <a:r>
              <a:rPr sz="794" spc="4" dirty="0">
                <a:latin typeface="Franklin Gothic Book"/>
                <a:cs typeface="Franklin Gothic Book"/>
              </a:rPr>
              <a:t> </a:t>
            </a:r>
            <a:r>
              <a:rPr sz="794" spc="-4" dirty="0">
                <a:latin typeface="Franklin Gothic Book"/>
                <a:cs typeface="Franklin Gothic Book"/>
              </a:rPr>
              <a:t>Diab</a:t>
            </a:r>
            <a:r>
              <a:rPr sz="794" spc="-9" dirty="0">
                <a:latin typeface="Franklin Gothic Book"/>
                <a:cs typeface="Franklin Gothic Book"/>
              </a:rPr>
              <a:t>ete</a:t>
            </a:r>
            <a:r>
              <a:rPr sz="794" spc="-4" dirty="0">
                <a:latin typeface="Franklin Gothic Book"/>
                <a:cs typeface="Franklin Gothic Book"/>
              </a:rPr>
              <a:t>s</a:t>
            </a:r>
            <a:r>
              <a:rPr sz="794" spc="4" dirty="0">
                <a:latin typeface="Franklin Gothic Book"/>
                <a:cs typeface="Franklin Gothic Book"/>
              </a:rPr>
              <a:t> </a:t>
            </a:r>
            <a:r>
              <a:rPr sz="794" spc="-9" dirty="0">
                <a:latin typeface="Franklin Gothic Book"/>
                <a:cs typeface="Franklin Gothic Book"/>
              </a:rPr>
              <a:t>A</a:t>
            </a:r>
            <a:r>
              <a:rPr sz="794" spc="-13" dirty="0">
                <a:latin typeface="Franklin Gothic Book"/>
                <a:cs typeface="Franklin Gothic Book"/>
              </a:rPr>
              <a:t>s</a:t>
            </a:r>
            <a:r>
              <a:rPr sz="794" spc="-4" dirty="0">
                <a:latin typeface="Franklin Gothic Book"/>
                <a:cs typeface="Franklin Gothic Book"/>
              </a:rPr>
              <a:t>soc</a:t>
            </a:r>
            <a:r>
              <a:rPr sz="794" spc="-9" dirty="0">
                <a:latin typeface="Franklin Gothic Book"/>
                <a:cs typeface="Franklin Gothic Book"/>
              </a:rPr>
              <a:t>i</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ion and </a:t>
            </a:r>
            <a:r>
              <a:rPr sz="794" spc="-9" dirty="0">
                <a:latin typeface="Franklin Gothic Book"/>
                <a:cs typeface="Franklin Gothic Book"/>
              </a:rPr>
              <a:t>Ame</a:t>
            </a:r>
            <a:r>
              <a:rPr sz="794" spc="-4" dirty="0">
                <a:latin typeface="Franklin Gothic Book"/>
                <a:cs typeface="Franklin Gothic Book"/>
              </a:rPr>
              <a:t>rican Di</a:t>
            </a:r>
            <a:r>
              <a:rPr sz="794" spc="-9" dirty="0">
                <a:latin typeface="Franklin Gothic Book"/>
                <a:cs typeface="Franklin Gothic Book"/>
              </a:rPr>
              <a:t>etet</a:t>
            </a:r>
            <a:r>
              <a:rPr sz="794" spc="-4" dirty="0">
                <a:latin typeface="Franklin Gothic Book"/>
                <a:cs typeface="Franklin Gothic Book"/>
              </a:rPr>
              <a:t>ic</a:t>
            </a:r>
            <a:r>
              <a:rPr sz="794" dirty="0">
                <a:latin typeface="Franklin Gothic Book"/>
                <a:cs typeface="Franklin Gothic Book"/>
              </a:rPr>
              <a:t> </a:t>
            </a:r>
            <a:r>
              <a:rPr sz="794" spc="-9" dirty="0">
                <a:latin typeface="Franklin Gothic Book"/>
                <a:cs typeface="Franklin Gothic Book"/>
              </a:rPr>
              <a:t>A</a:t>
            </a:r>
            <a:r>
              <a:rPr sz="794" spc="-4" dirty="0">
                <a:latin typeface="Franklin Gothic Book"/>
                <a:cs typeface="Franklin Gothic Book"/>
              </a:rPr>
              <a:t>s</a:t>
            </a:r>
            <a:r>
              <a:rPr sz="794" dirty="0">
                <a:latin typeface="Franklin Gothic Book"/>
                <a:cs typeface="Franklin Gothic Book"/>
              </a:rPr>
              <a:t>- </a:t>
            </a:r>
            <a:r>
              <a:rPr sz="794" spc="-4" dirty="0">
                <a:latin typeface="Franklin Gothic Book"/>
                <a:cs typeface="Franklin Gothic Book"/>
              </a:rPr>
              <a:t>soc</a:t>
            </a:r>
            <a:r>
              <a:rPr sz="794" spc="-9" dirty="0">
                <a:latin typeface="Franklin Gothic Book"/>
                <a:cs typeface="Franklin Gothic Book"/>
              </a:rPr>
              <a:t>i</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dirty="0">
                <a:latin typeface="Franklin Gothic Book"/>
                <a:cs typeface="Franklin Gothic Book"/>
              </a:rPr>
              <a:t>g</a:t>
            </a:r>
            <a:r>
              <a:rPr sz="794" spc="-4" dirty="0">
                <a:latin typeface="Franklin Gothic Book"/>
                <a:cs typeface="Franklin Gothic Book"/>
              </a:rPr>
              <a:t>ui</a:t>
            </a:r>
            <a:r>
              <a:rPr sz="794" spc="-9" dirty="0">
                <a:latin typeface="Franklin Gothic Book"/>
                <a:cs typeface="Franklin Gothic Book"/>
              </a:rPr>
              <a:t>del</a:t>
            </a:r>
            <a:r>
              <a:rPr sz="794" spc="-4" dirty="0">
                <a:latin typeface="Franklin Gothic Book"/>
                <a:cs typeface="Franklin Gothic Book"/>
              </a:rPr>
              <a:t>in</a:t>
            </a:r>
            <a:r>
              <a:rPr sz="794" spc="-9" dirty="0">
                <a:latin typeface="Franklin Gothic Book"/>
                <a:cs typeface="Franklin Gothic Book"/>
              </a:rPr>
              <a:t>e</a:t>
            </a:r>
            <a:r>
              <a:rPr sz="794" spc="-4" dirty="0">
                <a:latin typeface="Franklin Gothic Book"/>
                <a:cs typeface="Franklin Gothic Book"/>
              </a:rPr>
              <a:t>s</a:t>
            </a:r>
            <a:r>
              <a:rPr sz="794" dirty="0">
                <a:latin typeface="Franklin Gothic Book"/>
                <a:cs typeface="Franklin Gothic Book"/>
              </a:rPr>
              <a:t>.</a:t>
            </a:r>
            <a:r>
              <a:rPr sz="794" spc="4" dirty="0">
                <a:latin typeface="Franklin Gothic Book"/>
                <a:cs typeface="Franklin Gothic Book"/>
              </a:rPr>
              <a:t> </a:t>
            </a:r>
            <a:r>
              <a:rPr sz="794" spc="-13" dirty="0">
                <a:latin typeface="Franklin Gothic Book"/>
                <a:cs typeface="Franklin Gothic Book"/>
              </a:rPr>
              <a:t>P</a:t>
            </a:r>
            <a:r>
              <a:rPr sz="794" spc="-4" dirty="0">
                <a:latin typeface="Franklin Gothic Book"/>
                <a:cs typeface="Franklin Gothic Book"/>
              </a:rPr>
              <a:t>a</a:t>
            </a:r>
            <a:r>
              <a:rPr sz="794" spc="-9" dirty="0">
                <a:latin typeface="Franklin Gothic Book"/>
                <a:cs typeface="Franklin Gothic Book"/>
              </a:rPr>
              <a:t>t</a:t>
            </a:r>
            <a:r>
              <a:rPr sz="794" spc="-4" dirty="0">
                <a:latin typeface="Franklin Gothic Book"/>
                <a:cs typeface="Franklin Gothic Book"/>
              </a:rPr>
              <a:t>i</a:t>
            </a:r>
            <a:r>
              <a:rPr sz="794" spc="-9" dirty="0">
                <a:latin typeface="Franklin Gothic Book"/>
                <a:cs typeface="Franklin Gothic Book"/>
              </a:rPr>
              <a:t>e</a:t>
            </a:r>
            <a:r>
              <a:rPr sz="794" spc="-4" dirty="0">
                <a:latin typeface="Franklin Gothic Book"/>
                <a:cs typeface="Franklin Gothic Book"/>
              </a:rPr>
              <a:t>n</a:t>
            </a:r>
            <a:r>
              <a:rPr sz="794" spc="-9" dirty="0">
                <a:latin typeface="Franklin Gothic Book"/>
                <a:cs typeface="Franklin Gothic Book"/>
              </a:rPr>
              <a:t>t</a:t>
            </a:r>
            <a:r>
              <a:rPr sz="794" spc="-4" dirty="0">
                <a:latin typeface="Franklin Gothic Book"/>
                <a:cs typeface="Franklin Gothic Book"/>
              </a:rPr>
              <a:t>s</a:t>
            </a:r>
            <a:r>
              <a:rPr sz="794" spc="4" dirty="0">
                <a:latin typeface="Franklin Gothic Book"/>
                <a:cs typeface="Franklin Gothic Book"/>
              </a:rPr>
              <a:t> </a:t>
            </a:r>
            <a:r>
              <a:rPr sz="794" spc="-4" dirty="0">
                <a:latin typeface="Franklin Gothic Book"/>
                <a:cs typeface="Franklin Gothic Book"/>
              </a:rPr>
              <a:t>r</a:t>
            </a:r>
            <a:r>
              <a:rPr sz="794" spc="-18" dirty="0">
                <a:latin typeface="Franklin Gothic Book"/>
                <a:cs typeface="Franklin Gothic Book"/>
              </a:rPr>
              <a:t>e</a:t>
            </a:r>
            <a:r>
              <a:rPr sz="794" spc="-4" dirty="0">
                <a:latin typeface="Franklin Gothic Book"/>
                <a:cs typeface="Franklin Gothic Book"/>
              </a:rPr>
              <a:t>ce</a:t>
            </a:r>
            <a:r>
              <a:rPr sz="794" spc="-9" dirty="0">
                <a:latin typeface="Franklin Gothic Book"/>
                <a:cs typeface="Franklin Gothic Book"/>
              </a:rPr>
              <a:t>i</a:t>
            </a:r>
            <a:r>
              <a:rPr sz="794" dirty="0">
                <a:latin typeface="Franklin Gothic Book"/>
                <a:cs typeface="Franklin Gothic Book"/>
              </a:rPr>
              <a:t>v</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me</a:t>
            </a:r>
            <a:r>
              <a:rPr sz="794" spc="-4" dirty="0">
                <a:latin typeface="Franklin Gothic Book"/>
                <a:cs typeface="Franklin Gothic Book"/>
              </a:rPr>
              <a:t>al</a:t>
            </a:r>
            <a:r>
              <a:rPr sz="794" dirty="0">
                <a:latin typeface="Franklin Gothic Book"/>
                <a:cs typeface="Franklin Gothic Book"/>
              </a:rPr>
              <a:t> </a:t>
            </a:r>
            <a:r>
              <a:rPr sz="794" spc="-4" dirty="0">
                <a:latin typeface="Franklin Gothic Book"/>
                <a:cs typeface="Franklin Gothic Book"/>
              </a:rPr>
              <a:t>plans</a:t>
            </a:r>
            <a:r>
              <a:rPr sz="794" dirty="0">
                <a:latin typeface="Franklin Gothic Book"/>
                <a:cs typeface="Franklin Gothic Book"/>
              </a:rPr>
              <a:t>,</a:t>
            </a:r>
            <a:r>
              <a:rPr sz="794" spc="-9" dirty="0">
                <a:latin typeface="Franklin Gothic Book"/>
                <a:cs typeface="Franklin Gothic Book"/>
              </a:rPr>
              <a:t> </a:t>
            </a:r>
            <a:r>
              <a:rPr sz="794" spc="-4" dirty="0">
                <a:latin typeface="Franklin Gothic Book"/>
                <a:cs typeface="Franklin Gothic Book"/>
              </a:rPr>
              <a:t>ins</a:t>
            </a:r>
            <a:r>
              <a:rPr sz="794" spc="-9" dirty="0">
                <a:latin typeface="Franklin Gothic Book"/>
                <a:cs typeface="Franklin Gothic Book"/>
              </a:rPr>
              <a:t>t</a:t>
            </a:r>
            <a:r>
              <a:rPr sz="794" spc="-4" dirty="0">
                <a:latin typeface="Franklin Gothic Book"/>
                <a:cs typeface="Franklin Gothic Book"/>
              </a:rPr>
              <a:t>r</a:t>
            </a:r>
            <a:r>
              <a:rPr sz="794" spc="-13" dirty="0">
                <a:latin typeface="Franklin Gothic Book"/>
                <a:cs typeface="Franklin Gothic Book"/>
              </a:rPr>
              <a:t>u</a:t>
            </a:r>
            <a:r>
              <a:rPr sz="794" spc="-4" dirty="0">
                <a:latin typeface="Franklin Gothic Book"/>
                <a:cs typeface="Franklin Gothic Book"/>
              </a:rPr>
              <a:t>c- </a:t>
            </a:r>
            <a:r>
              <a:rPr sz="794" spc="-9" dirty="0">
                <a:latin typeface="Franklin Gothic Book"/>
                <a:cs typeface="Franklin Gothic Book"/>
              </a:rPr>
              <a:t>t</a:t>
            </a:r>
            <a:r>
              <a:rPr sz="794" spc="-4" dirty="0">
                <a:latin typeface="Franklin Gothic Book"/>
                <a:cs typeface="Franklin Gothic Book"/>
              </a:rPr>
              <a:t>ion</a:t>
            </a:r>
            <a:r>
              <a:rPr sz="794" spc="4" dirty="0">
                <a:latin typeface="Franklin Gothic Book"/>
                <a:cs typeface="Franklin Gothic Book"/>
              </a:rPr>
              <a:t> </a:t>
            </a:r>
            <a:r>
              <a:rPr sz="794" spc="-4" dirty="0">
                <a:latin typeface="Franklin Gothic Book"/>
                <a:cs typeface="Franklin Gothic Book"/>
              </a:rPr>
              <a:t>on</a:t>
            </a:r>
            <a:r>
              <a:rPr sz="794" spc="4" dirty="0">
                <a:latin typeface="Franklin Gothic Book"/>
                <a:cs typeface="Franklin Gothic Book"/>
              </a:rPr>
              <a:t> </a:t>
            </a:r>
            <a:r>
              <a:rPr sz="794" spc="-13" dirty="0">
                <a:latin typeface="Franklin Gothic Book"/>
                <a:cs typeface="Franklin Gothic Book"/>
              </a:rPr>
              <a:t>u</a:t>
            </a:r>
            <a:r>
              <a:rPr sz="794" spc="-4" dirty="0">
                <a:latin typeface="Franklin Gothic Book"/>
                <a:cs typeface="Franklin Gothic Book"/>
              </a:rPr>
              <a:t>se</a:t>
            </a:r>
            <a:r>
              <a:rPr sz="794" dirty="0">
                <a:latin typeface="Franklin Gothic Book"/>
                <a:cs typeface="Franklin Gothic Book"/>
              </a:rPr>
              <a:t> </a:t>
            </a:r>
            <a:r>
              <a:rPr sz="794" spc="-4" dirty="0">
                <a:latin typeface="Franklin Gothic Book"/>
                <a:cs typeface="Franklin Gothic Book"/>
              </a:rPr>
              <a:t>of </a:t>
            </a:r>
            <a:r>
              <a:rPr sz="794" spc="-9" dirty="0">
                <a:latin typeface="Franklin Gothic Book"/>
                <a:cs typeface="Franklin Gothic Book"/>
              </a:rPr>
              <a:t>me</a:t>
            </a:r>
            <a:r>
              <a:rPr sz="794" spc="-4" dirty="0">
                <a:latin typeface="Franklin Gothic Book"/>
                <a:cs typeface="Franklin Gothic Book"/>
              </a:rPr>
              <a:t>al</a:t>
            </a:r>
            <a:r>
              <a:rPr sz="794" dirty="0">
                <a:latin typeface="Franklin Gothic Book"/>
                <a:cs typeface="Franklin Gothic Book"/>
              </a:rPr>
              <a:t> </a:t>
            </a:r>
            <a:r>
              <a:rPr sz="794" spc="-4" dirty="0">
                <a:latin typeface="Franklin Gothic Book"/>
                <a:cs typeface="Franklin Gothic Book"/>
              </a:rPr>
              <a:t>plan</a:t>
            </a:r>
            <a:r>
              <a:rPr sz="794" spc="-13" dirty="0">
                <a:latin typeface="Franklin Gothic Book"/>
                <a:cs typeface="Franklin Gothic Book"/>
              </a:rPr>
              <a:t>s</a:t>
            </a:r>
            <a:r>
              <a:rPr sz="794" dirty="0">
                <a:latin typeface="Franklin Gothic Book"/>
                <a:cs typeface="Franklin Gothic Book"/>
              </a:rPr>
              <a:t>,</a:t>
            </a:r>
            <a:r>
              <a:rPr sz="794" spc="4" dirty="0">
                <a:latin typeface="Franklin Gothic Book"/>
                <a:cs typeface="Franklin Gothic Book"/>
              </a:rPr>
              <a:t> </a:t>
            </a:r>
            <a:r>
              <a:rPr sz="794" spc="-13" dirty="0">
                <a:latin typeface="Franklin Gothic Book"/>
                <a:cs typeface="Franklin Gothic Book"/>
              </a:rPr>
              <a:t>a</a:t>
            </a:r>
            <a:r>
              <a:rPr sz="794" spc="-4" dirty="0">
                <a:latin typeface="Franklin Gothic Book"/>
                <a:cs typeface="Franklin Gothic Book"/>
              </a:rPr>
              <a:t>nd ins</a:t>
            </a:r>
            <a:r>
              <a:rPr sz="794" spc="-9" dirty="0">
                <a:latin typeface="Franklin Gothic Book"/>
                <a:cs typeface="Franklin Gothic Book"/>
              </a:rPr>
              <a:t>t</a:t>
            </a:r>
            <a:r>
              <a:rPr sz="794" spc="-4" dirty="0">
                <a:latin typeface="Franklin Gothic Book"/>
                <a:cs typeface="Franklin Gothic Book"/>
              </a:rPr>
              <a:t>ruct</a:t>
            </a:r>
            <a:r>
              <a:rPr sz="794" spc="-9" dirty="0">
                <a:latin typeface="Franklin Gothic Book"/>
                <a:cs typeface="Franklin Gothic Book"/>
              </a:rPr>
              <a:t>i</a:t>
            </a:r>
            <a:r>
              <a:rPr sz="794" spc="-4" dirty="0">
                <a:latin typeface="Franklin Gothic Book"/>
                <a:cs typeface="Franklin Gothic Book"/>
              </a:rPr>
              <a:t>on on</a:t>
            </a:r>
            <a:r>
              <a:rPr sz="794" spc="4" dirty="0">
                <a:latin typeface="Franklin Gothic Book"/>
                <a:cs typeface="Franklin Gothic Book"/>
              </a:rPr>
              <a:t> </a:t>
            </a:r>
            <a:r>
              <a:rPr sz="794" spc="-18" dirty="0">
                <a:latin typeface="Franklin Gothic Book"/>
                <a:cs typeface="Franklin Gothic Book"/>
              </a:rPr>
              <a:t>c</a:t>
            </a:r>
            <a:r>
              <a:rPr sz="794" spc="-4" dirty="0">
                <a:latin typeface="Franklin Gothic Book"/>
                <a:cs typeface="Franklin Gothic Book"/>
              </a:rPr>
              <a:t>arbo</a:t>
            </a:r>
            <a:r>
              <a:rPr sz="794" dirty="0">
                <a:latin typeface="Franklin Gothic Book"/>
                <a:cs typeface="Franklin Gothic Book"/>
              </a:rPr>
              <a:t>h</a:t>
            </a:r>
            <a:r>
              <a:rPr sz="794" spc="-4" dirty="0">
                <a:latin typeface="Franklin Gothic Book"/>
                <a:cs typeface="Franklin Gothic Book"/>
              </a:rPr>
              <a:t>y</a:t>
            </a:r>
            <a:r>
              <a:rPr sz="794" spc="-9" dirty="0">
                <a:latin typeface="Franklin Gothic Book"/>
                <a:cs typeface="Franklin Gothic Book"/>
              </a:rPr>
              <a:t>d</a:t>
            </a:r>
            <a:r>
              <a:rPr sz="794" spc="-4" dirty="0">
                <a:latin typeface="Franklin Gothic Book"/>
                <a:cs typeface="Franklin Gothic Book"/>
              </a:rPr>
              <a:t>ra</a:t>
            </a:r>
            <a:r>
              <a:rPr sz="794" spc="-9" dirty="0">
                <a:latin typeface="Franklin Gothic Book"/>
                <a:cs typeface="Franklin Gothic Book"/>
              </a:rPr>
              <a:t>t</a:t>
            </a:r>
            <a:r>
              <a:rPr sz="794" spc="-4" dirty="0">
                <a:latin typeface="Franklin Gothic Book"/>
                <a:cs typeface="Franklin Gothic Book"/>
              </a:rPr>
              <a:t>e</a:t>
            </a:r>
            <a:endParaRPr sz="794">
              <a:latin typeface="Franklin Gothic Book"/>
              <a:cs typeface="Franklin Gothic Book"/>
            </a:endParaRPr>
          </a:p>
        </p:txBody>
      </p:sp>
      <p:sp>
        <p:nvSpPr>
          <p:cNvPr id="19" name="object 19"/>
          <p:cNvSpPr/>
          <p:nvPr/>
        </p:nvSpPr>
        <p:spPr>
          <a:xfrm>
            <a:off x="3294530" y="5143500"/>
            <a:ext cx="2591360" cy="806824"/>
          </a:xfrm>
          <a:custGeom>
            <a:avLst/>
            <a:gdLst/>
            <a:ahLst/>
            <a:cxnLst/>
            <a:rect l="l" t="t" r="r" b="b"/>
            <a:pathLst>
              <a:path w="2936875" h="914400">
                <a:moveTo>
                  <a:pt x="0" y="0"/>
                </a:moveTo>
                <a:lnTo>
                  <a:pt x="2936748" y="0"/>
                </a:lnTo>
                <a:lnTo>
                  <a:pt x="2936748" y="914400"/>
                </a:lnTo>
                <a:lnTo>
                  <a:pt x="0" y="914400"/>
                </a:lnTo>
                <a:lnTo>
                  <a:pt x="0" y="0"/>
                </a:lnTo>
                <a:close/>
              </a:path>
            </a:pathLst>
          </a:custGeom>
          <a:solidFill>
            <a:srgbClr val="FFFFFF"/>
          </a:solidFill>
        </p:spPr>
        <p:txBody>
          <a:bodyPr wrap="square" lIns="0" tIns="0" rIns="0" bIns="0" rtlCol="0"/>
          <a:lstStyle/>
          <a:p>
            <a:endParaRPr sz="1588"/>
          </a:p>
        </p:txBody>
      </p:sp>
      <p:sp>
        <p:nvSpPr>
          <p:cNvPr id="20" name="object 20"/>
          <p:cNvSpPr txBox="1"/>
          <p:nvPr/>
        </p:nvSpPr>
        <p:spPr>
          <a:xfrm>
            <a:off x="3315597" y="5166133"/>
            <a:ext cx="2486585" cy="756617"/>
          </a:xfrm>
          <a:prstGeom prst="rect">
            <a:avLst/>
          </a:prstGeom>
        </p:spPr>
        <p:txBody>
          <a:bodyPr vert="horz" wrap="square" lIns="0" tIns="0" rIns="0" bIns="0" rtlCol="0">
            <a:spAutoFit/>
          </a:bodyPr>
          <a:lstStyle/>
          <a:p>
            <a:pPr marL="11206">
              <a:lnSpc>
                <a:spcPts val="1262"/>
              </a:lnSpc>
            </a:pPr>
            <a:r>
              <a:rPr sz="1059" b="1" i="1" spc="-4" dirty="0">
                <a:solidFill>
                  <a:srgbClr val="00AF4F"/>
                </a:solidFill>
                <a:latin typeface="Franklin Gothic Book"/>
                <a:cs typeface="Franklin Gothic Book"/>
              </a:rPr>
              <a:t>H</a:t>
            </a:r>
            <a:r>
              <a:rPr sz="1059" b="1" i="1" spc="-9" dirty="0">
                <a:solidFill>
                  <a:srgbClr val="00AF4F"/>
                </a:solidFill>
                <a:latin typeface="Franklin Gothic Book"/>
                <a:cs typeface="Franklin Gothic Book"/>
              </a:rPr>
              <a:t>E</a:t>
            </a:r>
            <a:r>
              <a:rPr sz="1059" b="1" i="1" spc="-13" dirty="0">
                <a:solidFill>
                  <a:srgbClr val="00AF4F"/>
                </a:solidFill>
                <a:latin typeface="Franklin Gothic Book"/>
                <a:cs typeface="Franklin Gothic Book"/>
              </a:rPr>
              <a:t>A</a:t>
            </a:r>
            <a:r>
              <a:rPr sz="1059" b="1" i="1" spc="-9" dirty="0">
                <a:solidFill>
                  <a:srgbClr val="00AF4F"/>
                </a:solidFill>
                <a:latin typeface="Franklin Gothic Book"/>
                <a:cs typeface="Franklin Gothic Book"/>
              </a:rPr>
              <a:t>LT</a:t>
            </a:r>
            <a:r>
              <a:rPr sz="1059" b="1" i="1" spc="-4" dirty="0">
                <a:solidFill>
                  <a:srgbClr val="00AF4F"/>
                </a:solidFill>
                <a:latin typeface="Franklin Gothic Book"/>
                <a:cs typeface="Franklin Gothic Book"/>
              </a:rPr>
              <a:t>H</a:t>
            </a:r>
            <a:r>
              <a:rPr sz="1059" b="1" i="1" spc="-9" dirty="0">
                <a:solidFill>
                  <a:srgbClr val="00AF4F"/>
                </a:solidFill>
                <a:latin typeface="Franklin Gothic Book"/>
                <a:cs typeface="Franklin Gothic Book"/>
              </a:rPr>
              <a:t>Y</a:t>
            </a:r>
            <a:r>
              <a:rPr sz="1059" b="1" i="1" spc="-4" dirty="0">
                <a:solidFill>
                  <a:srgbClr val="00AF4F"/>
                </a:solidFill>
                <a:latin typeface="Franklin Gothic Book"/>
                <a:cs typeface="Franklin Gothic Book"/>
              </a:rPr>
              <a:t> H</a:t>
            </a:r>
            <a:r>
              <a:rPr sz="1059" b="1" i="1" spc="-9" dirty="0">
                <a:solidFill>
                  <a:srgbClr val="00AF4F"/>
                </a:solidFill>
                <a:latin typeface="Franklin Gothic Book"/>
                <a:cs typeface="Franklin Gothic Book"/>
              </a:rPr>
              <a:t>E</a:t>
            </a:r>
            <a:r>
              <a:rPr sz="1059" b="1" i="1" spc="-13" dirty="0">
                <a:solidFill>
                  <a:srgbClr val="00AF4F"/>
                </a:solidFill>
                <a:latin typeface="Franklin Gothic Book"/>
                <a:cs typeface="Franklin Gothic Book"/>
              </a:rPr>
              <a:t>AR</a:t>
            </a:r>
            <a:r>
              <a:rPr sz="1059" b="1" i="1" spc="-9" dirty="0">
                <a:solidFill>
                  <a:srgbClr val="00AF4F"/>
                </a:solidFill>
                <a:latin typeface="Franklin Gothic Book"/>
                <a:cs typeface="Franklin Gothic Book"/>
              </a:rPr>
              <a:t>T</a:t>
            </a:r>
            <a:endParaRPr sz="1059">
              <a:latin typeface="Franklin Gothic Book"/>
              <a:cs typeface="Franklin Gothic Book"/>
            </a:endParaRPr>
          </a:p>
          <a:p>
            <a:pPr marL="11206" marR="4483" indent="34740">
              <a:lnSpc>
                <a:spcPts val="899"/>
              </a:lnSpc>
              <a:spcBef>
                <a:spcPts val="62"/>
              </a:spcBef>
            </a:pPr>
            <a:r>
              <a:rPr sz="794" spc="-9" dirty="0">
                <a:latin typeface="Franklin Gothic Book"/>
                <a:cs typeface="Franklin Gothic Book"/>
              </a:rPr>
              <a:t>C</a:t>
            </a:r>
            <a:r>
              <a:rPr sz="794" spc="-4" dirty="0">
                <a:latin typeface="Franklin Gothic Book"/>
                <a:cs typeface="Franklin Gothic Book"/>
              </a:rPr>
              <a:t>ov</a:t>
            </a:r>
            <a:r>
              <a:rPr sz="794" spc="-9" dirty="0">
                <a:latin typeface="Franklin Gothic Book"/>
                <a:cs typeface="Franklin Gothic Book"/>
              </a:rPr>
              <a:t>e</a:t>
            </a:r>
            <a:r>
              <a:rPr sz="794" spc="-4" dirty="0">
                <a:latin typeface="Franklin Gothic Book"/>
                <a:cs typeface="Franklin Gothic Book"/>
              </a:rPr>
              <a:t>rs</a:t>
            </a:r>
            <a:r>
              <a:rPr sz="794" spc="4" dirty="0">
                <a:latin typeface="Franklin Gothic Book"/>
                <a:cs typeface="Franklin Gothic Book"/>
              </a:rPr>
              <a:t> </a:t>
            </a:r>
            <a:r>
              <a:rPr sz="794" spc="-18"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9" dirty="0">
                <a:latin typeface="Franklin Gothic Book"/>
                <a:cs typeface="Franklin Gothic Book"/>
              </a:rPr>
              <a:t>d</a:t>
            </a:r>
            <a:r>
              <a:rPr sz="794" spc="-4" dirty="0">
                <a:latin typeface="Franklin Gothic Book"/>
                <a:cs typeface="Franklin Gothic Book"/>
              </a:rPr>
              <a:t>i</a:t>
            </a:r>
            <a:r>
              <a:rPr sz="794" spc="-9" dirty="0">
                <a:latin typeface="Franklin Gothic Book"/>
                <a:cs typeface="Franklin Gothic Book"/>
              </a:rPr>
              <a:t>et</a:t>
            </a:r>
            <a:r>
              <a:rPr sz="794" spc="-4" dirty="0">
                <a:latin typeface="Franklin Gothic Book"/>
                <a:cs typeface="Franklin Gothic Book"/>
              </a:rPr>
              <a:t>ar</a:t>
            </a:r>
            <a:r>
              <a:rPr sz="794" dirty="0">
                <a:latin typeface="Franklin Gothic Book"/>
                <a:cs typeface="Franklin Gothic Book"/>
              </a:rPr>
              <a:t>y </a:t>
            </a:r>
            <a:r>
              <a:rPr sz="794" spc="-9" dirty="0">
                <a:latin typeface="Franklin Gothic Book"/>
                <a:cs typeface="Franklin Gothic Book"/>
              </a:rPr>
              <a:t>g</a:t>
            </a:r>
            <a:r>
              <a:rPr sz="794" spc="-4" dirty="0">
                <a:latin typeface="Franklin Gothic Book"/>
                <a:cs typeface="Franklin Gothic Book"/>
              </a:rPr>
              <a:t>ui</a:t>
            </a:r>
            <a:r>
              <a:rPr sz="794" spc="-9" dirty="0">
                <a:latin typeface="Franklin Gothic Book"/>
                <a:cs typeface="Franklin Gothic Book"/>
              </a:rPr>
              <a:t>del</a:t>
            </a:r>
            <a:r>
              <a:rPr sz="794" spc="-4" dirty="0">
                <a:latin typeface="Franklin Gothic Book"/>
                <a:cs typeface="Franklin Gothic Book"/>
              </a:rPr>
              <a:t>in</a:t>
            </a:r>
            <a:r>
              <a:rPr sz="794" spc="-9" dirty="0">
                <a:latin typeface="Franklin Gothic Book"/>
                <a:cs typeface="Franklin Gothic Book"/>
              </a:rPr>
              <a:t>e</a:t>
            </a:r>
            <a:r>
              <a:rPr sz="794" spc="-4" dirty="0">
                <a:latin typeface="Franklin Gothic Book"/>
                <a:cs typeface="Franklin Gothic Book"/>
              </a:rPr>
              <a:t>s</a:t>
            </a:r>
            <a:r>
              <a:rPr sz="794" spc="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9" dirty="0">
                <a:latin typeface="Franklin Gothic Book"/>
                <a:cs typeface="Franklin Gothic Book"/>
              </a:rPr>
              <a:t>lowe</a:t>
            </a:r>
            <a:r>
              <a:rPr sz="794" spc="-4" dirty="0">
                <a:latin typeface="Franklin Gothic Book"/>
                <a:cs typeface="Franklin Gothic Book"/>
              </a:rPr>
              <a:t>rin</a:t>
            </a:r>
            <a:r>
              <a:rPr sz="794" dirty="0">
                <a:latin typeface="Franklin Gothic Book"/>
                <a:cs typeface="Franklin Gothic Book"/>
              </a:rPr>
              <a:t>g </a:t>
            </a:r>
            <a:r>
              <a:rPr sz="794" spc="-18" dirty="0">
                <a:latin typeface="Franklin Gothic Book"/>
                <a:cs typeface="Franklin Gothic Book"/>
              </a:rPr>
              <a:t>c</a:t>
            </a:r>
            <a:r>
              <a:rPr sz="794" spc="4" dirty="0">
                <a:latin typeface="Franklin Gothic Book"/>
                <a:cs typeface="Franklin Gothic Book"/>
              </a:rPr>
              <a:t>h</a:t>
            </a:r>
            <a:r>
              <a:rPr sz="794" spc="-4" dirty="0">
                <a:latin typeface="Franklin Gothic Book"/>
                <a:cs typeface="Franklin Gothic Book"/>
              </a:rPr>
              <a:t>o</a:t>
            </a:r>
            <a:r>
              <a:rPr sz="794" spc="-9" dirty="0">
                <a:latin typeface="Franklin Gothic Book"/>
                <a:cs typeface="Franklin Gothic Book"/>
              </a:rPr>
              <a:t>le</a:t>
            </a:r>
            <a:r>
              <a:rPr sz="794" spc="-4" dirty="0">
                <a:latin typeface="Franklin Gothic Book"/>
                <a:cs typeface="Franklin Gothic Book"/>
              </a:rPr>
              <a:t>s</a:t>
            </a:r>
            <a:r>
              <a:rPr sz="794" spc="-9" dirty="0">
                <a:latin typeface="Franklin Gothic Book"/>
                <a:cs typeface="Franklin Gothic Book"/>
              </a:rPr>
              <a:t>te</a:t>
            </a:r>
            <a:r>
              <a:rPr sz="794" spc="-4" dirty="0">
                <a:latin typeface="Franklin Gothic Book"/>
                <a:cs typeface="Franklin Gothic Book"/>
              </a:rPr>
              <a:t>rol</a:t>
            </a:r>
            <a:r>
              <a:rPr sz="794" dirty="0">
                <a:latin typeface="Franklin Gothic Book"/>
                <a:cs typeface="Franklin Gothic Book"/>
              </a:rPr>
              <a:t> </a:t>
            </a:r>
            <a:r>
              <a:rPr sz="794" spc="-13" dirty="0">
                <a:latin typeface="Franklin Gothic Book"/>
                <a:cs typeface="Franklin Gothic Book"/>
              </a:rPr>
              <a:t>a</a:t>
            </a:r>
            <a:r>
              <a:rPr sz="794" spc="-4" dirty="0">
                <a:latin typeface="Franklin Gothic Book"/>
                <a:cs typeface="Franklin Gothic Book"/>
              </a:rPr>
              <a:t>nd </a:t>
            </a:r>
            <a:r>
              <a:rPr sz="794" spc="-9" dirty="0">
                <a:latin typeface="Franklin Gothic Book"/>
                <a:cs typeface="Franklin Gothic Book"/>
              </a:rPr>
              <a:t>t</a:t>
            </a:r>
            <a:r>
              <a:rPr sz="794" spc="-4" dirty="0">
                <a:latin typeface="Franklin Gothic Book"/>
                <a:cs typeface="Franklin Gothic Book"/>
              </a:rPr>
              <a:t>ri</a:t>
            </a:r>
            <a:r>
              <a:rPr sz="794" dirty="0">
                <a:latin typeface="Franklin Gothic Book"/>
                <a:cs typeface="Franklin Gothic Book"/>
              </a:rPr>
              <a:t>g</a:t>
            </a:r>
            <a:r>
              <a:rPr sz="794" spc="-9" dirty="0">
                <a:latin typeface="Franklin Gothic Book"/>
                <a:cs typeface="Franklin Gothic Book"/>
              </a:rPr>
              <a:t>l</a:t>
            </a:r>
            <a:r>
              <a:rPr sz="794" spc="-4" dirty="0">
                <a:latin typeface="Franklin Gothic Book"/>
                <a:cs typeface="Franklin Gothic Book"/>
              </a:rPr>
              <a:t>yceri</a:t>
            </a:r>
            <a:r>
              <a:rPr sz="794" spc="-9" dirty="0">
                <a:latin typeface="Franklin Gothic Book"/>
                <a:cs typeface="Franklin Gothic Book"/>
              </a:rPr>
              <a:t>de</a:t>
            </a:r>
            <a:r>
              <a:rPr sz="794" spc="-4" dirty="0">
                <a:latin typeface="Franklin Gothic Book"/>
                <a:cs typeface="Franklin Gothic Book"/>
              </a:rPr>
              <a:t>s</a:t>
            </a:r>
            <a:r>
              <a:rPr sz="794" spc="4" dirty="0">
                <a:latin typeface="Franklin Gothic Book"/>
                <a:cs typeface="Franklin Gothic Book"/>
              </a:rPr>
              <a:t> </a:t>
            </a:r>
            <a:r>
              <a:rPr sz="794" dirty="0">
                <a:latin typeface="Franklin Gothic Book"/>
                <a:cs typeface="Franklin Gothic Book"/>
              </a:rPr>
              <a:t>w</a:t>
            </a:r>
            <a:r>
              <a:rPr sz="794" spc="-4" dirty="0">
                <a:latin typeface="Franklin Gothic Book"/>
                <a:cs typeface="Franklin Gothic Book"/>
              </a:rPr>
              <a:t>i</a:t>
            </a:r>
            <a:r>
              <a:rPr sz="794" spc="-9" dirty="0">
                <a:latin typeface="Franklin Gothic Book"/>
                <a:cs typeface="Franklin Gothic Book"/>
              </a:rPr>
              <a:t>t</a:t>
            </a:r>
            <a:r>
              <a:rPr sz="794" dirty="0">
                <a:latin typeface="Franklin Gothic Book"/>
                <a:cs typeface="Franklin Gothic Book"/>
              </a:rPr>
              <a:t>h</a:t>
            </a:r>
            <a:r>
              <a:rPr sz="794" spc="4" dirty="0">
                <a:latin typeface="Franklin Gothic Book"/>
                <a:cs typeface="Franklin Gothic Book"/>
              </a:rPr>
              <a:t> </a:t>
            </a:r>
            <a:r>
              <a:rPr sz="794" spc="-4" dirty="0">
                <a:latin typeface="Franklin Gothic Book"/>
                <a:cs typeface="Franklin Gothic Book"/>
              </a:rPr>
              <a:t>an</a:t>
            </a:r>
            <a:r>
              <a:rPr sz="794" spc="4" dirty="0">
                <a:latin typeface="Franklin Gothic Book"/>
                <a:cs typeface="Franklin Gothic Book"/>
              </a:rPr>
              <a:t> </a:t>
            </a:r>
            <a:r>
              <a:rPr sz="794" spc="-9" dirty="0">
                <a:latin typeface="Franklin Gothic Book"/>
                <a:cs typeface="Franklin Gothic Book"/>
              </a:rPr>
              <a:t>e</a:t>
            </a:r>
            <a:r>
              <a:rPr sz="794" dirty="0">
                <a:latin typeface="Franklin Gothic Book"/>
                <a:cs typeface="Franklin Gothic Book"/>
              </a:rPr>
              <a:t>m</a:t>
            </a:r>
            <a:r>
              <a:rPr sz="794" spc="-13" dirty="0">
                <a:latin typeface="Franklin Gothic Book"/>
                <a:cs typeface="Franklin Gothic Book"/>
              </a:rPr>
              <a:t>p</a:t>
            </a:r>
            <a:r>
              <a:rPr sz="794" spc="4" dirty="0">
                <a:latin typeface="Franklin Gothic Book"/>
                <a:cs typeface="Franklin Gothic Book"/>
              </a:rPr>
              <a:t>h</a:t>
            </a:r>
            <a:r>
              <a:rPr sz="794" spc="-4" dirty="0">
                <a:latin typeface="Franklin Gothic Book"/>
                <a:cs typeface="Franklin Gothic Book"/>
              </a:rPr>
              <a:t>asis</a:t>
            </a:r>
            <a:r>
              <a:rPr sz="794" spc="-9" dirty="0">
                <a:latin typeface="Franklin Gothic Book"/>
                <a:cs typeface="Franklin Gothic Book"/>
              </a:rPr>
              <a:t> </a:t>
            </a:r>
            <a:r>
              <a:rPr sz="794" spc="-18" dirty="0">
                <a:latin typeface="Franklin Gothic Book"/>
                <a:cs typeface="Franklin Gothic Book"/>
              </a:rPr>
              <a:t>o</a:t>
            </a:r>
            <a:r>
              <a:rPr sz="794" spc="-4" dirty="0">
                <a:latin typeface="Franklin Gothic Book"/>
                <a:cs typeface="Franklin Gothic Book"/>
              </a:rPr>
              <a:t>n</a:t>
            </a:r>
            <a:r>
              <a:rPr sz="794" spc="4" dirty="0">
                <a:latin typeface="Franklin Gothic Book"/>
                <a:cs typeface="Franklin Gothic Book"/>
              </a:rPr>
              <a:t> </a:t>
            </a:r>
            <a:r>
              <a:rPr sz="794" spc="-9" dirty="0">
                <a:latin typeface="Franklin Gothic Book"/>
                <a:cs typeface="Franklin Gothic Book"/>
              </a:rPr>
              <a:t>lowe</a:t>
            </a:r>
            <a:r>
              <a:rPr sz="794" spc="-4" dirty="0">
                <a:latin typeface="Franklin Gothic Book"/>
                <a:cs typeface="Franklin Gothic Book"/>
              </a:rPr>
              <a:t>rin</a:t>
            </a:r>
            <a:r>
              <a:rPr sz="794" dirty="0">
                <a:latin typeface="Franklin Gothic Book"/>
                <a:cs typeface="Franklin Gothic Book"/>
              </a:rPr>
              <a:t>g </a:t>
            </a:r>
            <a:r>
              <a:rPr sz="794" spc="-18" dirty="0">
                <a:latin typeface="Franklin Gothic Book"/>
                <a:cs typeface="Franklin Gothic Book"/>
              </a:rPr>
              <a:t>t</a:t>
            </a:r>
            <a:r>
              <a:rPr sz="794" spc="4" dirty="0">
                <a:latin typeface="Franklin Gothic Book"/>
                <a:cs typeface="Franklin Gothic Book"/>
              </a:rPr>
              <a:t>h</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in</a:t>
            </a:r>
            <a:r>
              <a:rPr sz="794" spc="-9" dirty="0">
                <a:latin typeface="Franklin Gothic Book"/>
                <a:cs typeface="Franklin Gothic Book"/>
              </a:rPr>
              <a:t>t</a:t>
            </a:r>
            <a:r>
              <a:rPr sz="794" spc="-13" dirty="0">
                <a:latin typeface="Franklin Gothic Book"/>
                <a:cs typeface="Franklin Gothic Book"/>
              </a:rPr>
              <a:t>a</a:t>
            </a:r>
            <a:r>
              <a:rPr sz="794" dirty="0">
                <a:latin typeface="Franklin Gothic Book"/>
                <a:cs typeface="Franklin Gothic Book"/>
              </a:rPr>
              <a:t>k</a:t>
            </a:r>
            <a:r>
              <a:rPr sz="794" spc="-4" dirty="0">
                <a:latin typeface="Franklin Gothic Book"/>
                <a:cs typeface="Franklin Gothic Book"/>
              </a:rPr>
              <a:t>e</a:t>
            </a:r>
            <a:r>
              <a:rPr sz="794" dirty="0">
                <a:latin typeface="Franklin Gothic Book"/>
                <a:cs typeface="Franklin Gothic Book"/>
              </a:rPr>
              <a:t> </a:t>
            </a:r>
            <a:r>
              <a:rPr sz="794" spc="-4" dirty="0">
                <a:latin typeface="Franklin Gothic Book"/>
                <a:cs typeface="Franklin Gothic Book"/>
              </a:rPr>
              <a:t>of sa</a:t>
            </a:r>
            <a:r>
              <a:rPr sz="794" spc="-9" dirty="0">
                <a:latin typeface="Franklin Gothic Book"/>
                <a:cs typeface="Franklin Gothic Book"/>
              </a:rPr>
              <a:t>t</a:t>
            </a:r>
            <a:r>
              <a:rPr sz="794" spc="-4" dirty="0">
                <a:latin typeface="Franklin Gothic Book"/>
                <a:cs typeface="Franklin Gothic Book"/>
              </a:rPr>
              <a:t>ura</a:t>
            </a:r>
            <a:r>
              <a:rPr sz="794" spc="-9" dirty="0">
                <a:latin typeface="Franklin Gothic Book"/>
                <a:cs typeface="Franklin Gothic Book"/>
              </a:rPr>
              <a:t>te</a:t>
            </a:r>
            <a:r>
              <a:rPr sz="794" spc="-4" dirty="0">
                <a:latin typeface="Franklin Gothic Book"/>
                <a:cs typeface="Franklin Gothic Book"/>
              </a:rPr>
              <a:t>d </a:t>
            </a:r>
            <a:r>
              <a:rPr sz="794" spc="-13" dirty="0">
                <a:latin typeface="Franklin Gothic Book"/>
                <a:cs typeface="Franklin Gothic Book"/>
              </a:rPr>
              <a:t>f</a:t>
            </a:r>
            <a:r>
              <a:rPr sz="794" spc="-4" dirty="0">
                <a:latin typeface="Franklin Gothic Book"/>
                <a:cs typeface="Franklin Gothic Book"/>
              </a:rPr>
              <a:t>a</a:t>
            </a:r>
            <a:r>
              <a:rPr sz="794" spc="-9" dirty="0">
                <a:latin typeface="Franklin Gothic Book"/>
                <a:cs typeface="Franklin Gothic Book"/>
              </a:rPr>
              <a:t>t</a:t>
            </a:r>
            <a:r>
              <a:rPr sz="794" dirty="0">
                <a:latin typeface="Franklin Gothic Book"/>
                <a:cs typeface="Franklin Gothic Book"/>
              </a:rPr>
              <a:t>,</a:t>
            </a:r>
            <a:r>
              <a:rPr sz="794" spc="-9" dirty="0">
                <a:latin typeface="Franklin Gothic Book"/>
                <a:cs typeface="Franklin Gothic Book"/>
              </a:rPr>
              <a:t> </a:t>
            </a:r>
            <a:r>
              <a:rPr sz="794" spc="-4" dirty="0">
                <a:latin typeface="Franklin Gothic Book"/>
                <a:cs typeface="Franklin Gothic Book"/>
              </a:rPr>
              <a:t>a</a:t>
            </a:r>
            <a:r>
              <a:rPr sz="794" spc="-9" dirty="0">
                <a:latin typeface="Franklin Gothic Book"/>
                <a:cs typeface="Franklin Gothic Book"/>
              </a:rPr>
              <a:t>l</a:t>
            </a:r>
            <a:r>
              <a:rPr sz="794" spc="-4" dirty="0">
                <a:latin typeface="Franklin Gothic Book"/>
                <a:cs typeface="Franklin Gothic Book"/>
              </a:rPr>
              <a:t>co</a:t>
            </a:r>
            <a:r>
              <a:rPr sz="794" dirty="0">
                <a:latin typeface="Franklin Gothic Book"/>
                <a:cs typeface="Franklin Gothic Book"/>
              </a:rPr>
              <a:t>h</a:t>
            </a:r>
            <a:r>
              <a:rPr sz="794" spc="-4" dirty="0">
                <a:latin typeface="Franklin Gothic Book"/>
                <a:cs typeface="Franklin Gothic Book"/>
              </a:rPr>
              <a:t>o</a:t>
            </a:r>
            <a:r>
              <a:rPr sz="794" spc="-9" dirty="0">
                <a:latin typeface="Franklin Gothic Book"/>
                <a:cs typeface="Franklin Gothic Book"/>
              </a:rPr>
              <a:t>l</a:t>
            </a:r>
            <a:r>
              <a:rPr sz="794" dirty="0">
                <a:latin typeface="Franklin Gothic Book"/>
                <a:cs typeface="Franklin Gothic Book"/>
              </a:rPr>
              <a:t>,</a:t>
            </a:r>
            <a:r>
              <a:rPr sz="794" spc="-9" dirty="0">
                <a:latin typeface="Franklin Gothic Book"/>
                <a:cs typeface="Franklin Gothic Book"/>
              </a:rPr>
              <a:t> </a:t>
            </a:r>
            <a:r>
              <a:rPr sz="794" spc="-4" dirty="0">
                <a:latin typeface="Franklin Gothic Book"/>
                <a:cs typeface="Franklin Gothic Book"/>
              </a:rPr>
              <a:t>and co</a:t>
            </a:r>
            <a:r>
              <a:rPr sz="794" dirty="0">
                <a:latin typeface="Franklin Gothic Book"/>
                <a:cs typeface="Franklin Gothic Book"/>
              </a:rPr>
              <a:t>n</a:t>
            </a:r>
            <a:r>
              <a:rPr sz="794" spc="-18" dirty="0">
                <a:latin typeface="Franklin Gothic Book"/>
                <a:cs typeface="Franklin Gothic Book"/>
              </a:rPr>
              <a:t>c</a:t>
            </a:r>
            <a:r>
              <a:rPr sz="794" spc="-9" dirty="0">
                <a:latin typeface="Franklin Gothic Book"/>
                <a:cs typeface="Franklin Gothic Book"/>
              </a:rPr>
              <a:t>e</a:t>
            </a:r>
            <a:r>
              <a:rPr sz="794" spc="-4" dirty="0">
                <a:latin typeface="Franklin Gothic Book"/>
                <a:cs typeface="Franklin Gothic Book"/>
              </a:rPr>
              <a:t>n</a:t>
            </a:r>
            <a:r>
              <a:rPr sz="794" spc="-9" dirty="0">
                <a:latin typeface="Franklin Gothic Book"/>
                <a:cs typeface="Franklin Gothic Book"/>
              </a:rPr>
              <a:t>t</a:t>
            </a:r>
            <a:r>
              <a:rPr sz="794" spc="-4" dirty="0">
                <a:latin typeface="Franklin Gothic Book"/>
                <a:cs typeface="Franklin Gothic Book"/>
              </a:rPr>
              <a:t>ra</a:t>
            </a:r>
            <a:r>
              <a:rPr sz="794" spc="-9" dirty="0">
                <a:latin typeface="Franklin Gothic Book"/>
                <a:cs typeface="Franklin Gothic Book"/>
              </a:rPr>
              <a:t>te</a:t>
            </a:r>
            <a:r>
              <a:rPr sz="794" spc="-4" dirty="0">
                <a:latin typeface="Franklin Gothic Book"/>
                <a:cs typeface="Franklin Gothic Book"/>
              </a:rPr>
              <a:t>d s</a:t>
            </a:r>
            <a:r>
              <a:rPr sz="794" dirty="0">
                <a:latin typeface="Franklin Gothic Book"/>
                <a:cs typeface="Franklin Gothic Book"/>
              </a:rPr>
              <a:t>w</a:t>
            </a:r>
            <a:r>
              <a:rPr sz="794" spc="-9" dirty="0">
                <a:latin typeface="Franklin Gothic Book"/>
                <a:cs typeface="Franklin Gothic Book"/>
              </a:rPr>
              <a:t>eet</a:t>
            </a:r>
            <a:r>
              <a:rPr sz="794" spc="-4" dirty="0">
                <a:latin typeface="Franklin Gothic Book"/>
                <a:cs typeface="Franklin Gothic Book"/>
              </a:rPr>
              <a:t>s</a:t>
            </a:r>
            <a:r>
              <a:rPr sz="794" dirty="0">
                <a:latin typeface="Franklin Gothic Book"/>
                <a:cs typeface="Franklin Gothic Book"/>
              </a:rPr>
              <a:t>.</a:t>
            </a:r>
            <a:r>
              <a:rPr sz="794" spc="-9" dirty="0">
                <a:latin typeface="Franklin Gothic Book"/>
                <a:cs typeface="Franklin Gothic Book"/>
              </a:rPr>
              <a:t> Al</a:t>
            </a:r>
            <a:r>
              <a:rPr sz="794" spc="-4" dirty="0">
                <a:latin typeface="Franklin Gothic Book"/>
                <a:cs typeface="Franklin Gothic Book"/>
              </a:rPr>
              <a:t>so</a:t>
            </a:r>
            <a:r>
              <a:rPr sz="794" dirty="0">
                <a:latin typeface="Franklin Gothic Book"/>
                <a:cs typeface="Franklin Gothic Book"/>
              </a:rPr>
              <a:t> </a:t>
            </a:r>
            <a:r>
              <a:rPr sz="794" spc="-4" dirty="0">
                <a:latin typeface="Franklin Gothic Book"/>
                <a:cs typeface="Franklin Gothic Book"/>
              </a:rPr>
              <a:t>co- </a:t>
            </a:r>
            <a:r>
              <a:rPr sz="794" dirty="0">
                <a:latin typeface="Franklin Gothic Book"/>
                <a:cs typeface="Franklin Gothic Book"/>
              </a:rPr>
              <a:t>v</a:t>
            </a:r>
            <a:r>
              <a:rPr sz="794" spc="-9" dirty="0">
                <a:latin typeface="Franklin Gothic Book"/>
                <a:cs typeface="Franklin Gothic Book"/>
              </a:rPr>
              <a:t>e</a:t>
            </a:r>
            <a:r>
              <a:rPr sz="794" spc="-4" dirty="0">
                <a:latin typeface="Franklin Gothic Book"/>
                <a:cs typeface="Franklin Gothic Book"/>
              </a:rPr>
              <a:t>rs</a:t>
            </a:r>
            <a:r>
              <a:rPr sz="794" spc="4" dirty="0">
                <a:latin typeface="Franklin Gothic Book"/>
                <a:cs typeface="Franklin Gothic Book"/>
              </a:rPr>
              <a:t> </a:t>
            </a:r>
            <a:r>
              <a:rPr sz="794" spc="-9" dirty="0">
                <a:latin typeface="Franklin Gothic Book"/>
                <a:cs typeface="Franklin Gothic Book"/>
              </a:rPr>
              <a:t>d</a:t>
            </a:r>
            <a:r>
              <a:rPr sz="794" spc="-4" dirty="0">
                <a:latin typeface="Franklin Gothic Book"/>
                <a:cs typeface="Franklin Gothic Book"/>
              </a:rPr>
              <a:t>i</a:t>
            </a:r>
            <a:r>
              <a:rPr sz="794" spc="-9" dirty="0">
                <a:latin typeface="Franklin Gothic Book"/>
                <a:cs typeface="Franklin Gothic Book"/>
              </a:rPr>
              <a:t>et</a:t>
            </a:r>
            <a:r>
              <a:rPr sz="794" spc="-4" dirty="0">
                <a:latin typeface="Franklin Gothic Book"/>
                <a:cs typeface="Franklin Gothic Book"/>
              </a:rPr>
              <a:t>ar</a:t>
            </a:r>
            <a:r>
              <a:rPr sz="794" dirty="0">
                <a:latin typeface="Franklin Gothic Book"/>
                <a:cs typeface="Franklin Gothic Book"/>
              </a:rPr>
              <a:t>y g</a:t>
            </a:r>
            <a:r>
              <a:rPr sz="794" spc="-4" dirty="0">
                <a:latin typeface="Franklin Gothic Book"/>
                <a:cs typeface="Franklin Gothic Book"/>
              </a:rPr>
              <a:t>ui</a:t>
            </a:r>
            <a:r>
              <a:rPr sz="794" spc="-9" dirty="0">
                <a:latin typeface="Franklin Gothic Book"/>
                <a:cs typeface="Franklin Gothic Book"/>
              </a:rPr>
              <a:t>del</a:t>
            </a:r>
            <a:r>
              <a:rPr sz="794" spc="-4" dirty="0">
                <a:latin typeface="Franklin Gothic Book"/>
                <a:cs typeface="Franklin Gothic Book"/>
              </a:rPr>
              <a:t>in</a:t>
            </a:r>
            <a:r>
              <a:rPr sz="794" spc="-9" dirty="0">
                <a:latin typeface="Franklin Gothic Book"/>
                <a:cs typeface="Franklin Gothic Book"/>
              </a:rPr>
              <a:t>e</a:t>
            </a:r>
            <a:r>
              <a:rPr sz="794" spc="-4" dirty="0">
                <a:latin typeface="Franklin Gothic Book"/>
                <a:cs typeface="Franklin Gothic Book"/>
              </a:rPr>
              <a:t>s</a:t>
            </a:r>
            <a:r>
              <a:rPr sz="794" spc="4" dirty="0">
                <a:latin typeface="Franklin Gothic Book"/>
                <a:cs typeface="Franklin Gothic Book"/>
              </a:rPr>
              <a:t> </a:t>
            </a:r>
            <a:r>
              <a:rPr sz="794" spc="-13" dirty="0">
                <a:latin typeface="Franklin Gothic Book"/>
                <a:cs typeface="Franklin Gothic Book"/>
              </a:rPr>
              <a:t>f</a:t>
            </a:r>
            <a:r>
              <a:rPr sz="794" spc="-4" dirty="0">
                <a:latin typeface="Franklin Gothic Book"/>
                <a:cs typeface="Franklin Gothic Book"/>
              </a:rPr>
              <a:t>or</a:t>
            </a:r>
            <a:r>
              <a:rPr sz="794" spc="4" dirty="0">
                <a:latin typeface="Franklin Gothic Book"/>
                <a:cs typeface="Franklin Gothic Book"/>
              </a:rPr>
              <a:t> </a:t>
            </a:r>
            <a:r>
              <a:rPr sz="794" spc="-9" dirty="0">
                <a:latin typeface="Franklin Gothic Book"/>
                <a:cs typeface="Franklin Gothic Book"/>
              </a:rPr>
              <a:t>lowe</a:t>
            </a:r>
            <a:r>
              <a:rPr sz="794" spc="-4" dirty="0">
                <a:latin typeface="Franklin Gothic Book"/>
                <a:cs typeface="Franklin Gothic Book"/>
              </a:rPr>
              <a:t>r</a:t>
            </a:r>
            <a:r>
              <a:rPr sz="794" spc="-13" dirty="0">
                <a:latin typeface="Franklin Gothic Book"/>
                <a:cs typeface="Franklin Gothic Book"/>
              </a:rPr>
              <a:t>i</a:t>
            </a:r>
            <a:r>
              <a:rPr sz="794" spc="-4" dirty="0">
                <a:latin typeface="Franklin Gothic Book"/>
                <a:cs typeface="Franklin Gothic Book"/>
              </a:rPr>
              <a:t>n</a:t>
            </a:r>
            <a:r>
              <a:rPr sz="794" dirty="0">
                <a:latin typeface="Franklin Gothic Book"/>
                <a:cs typeface="Franklin Gothic Book"/>
              </a:rPr>
              <a:t>g </a:t>
            </a:r>
            <a:r>
              <a:rPr sz="794" spc="-4" dirty="0">
                <a:latin typeface="Franklin Gothic Book"/>
                <a:cs typeface="Franklin Gothic Book"/>
              </a:rPr>
              <a:t>b</a:t>
            </a:r>
            <a:r>
              <a:rPr sz="794" spc="-9" dirty="0">
                <a:latin typeface="Franklin Gothic Book"/>
                <a:cs typeface="Franklin Gothic Book"/>
              </a:rPr>
              <a:t>l</a:t>
            </a:r>
            <a:r>
              <a:rPr sz="794" spc="-4" dirty="0">
                <a:latin typeface="Franklin Gothic Book"/>
                <a:cs typeface="Franklin Gothic Book"/>
              </a:rPr>
              <a:t>ood </a:t>
            </a:r>
            <a:r>
              <a:rPr sz="794" spc="-9" dirty="0">
                <a:latin typeface="Franklin Gothic Book"/>
                <a:cs typeface="Franklin Gothic Book"/>
              </a:rPr>
              <a:t>p</a:t>
            </a:r>
            <a:r>
              <a:rPr sz="794" spc="-4" dirty="0">
                <a:latin typeface="Franklin Gothic Book"/>
                <a:cs typeface="Franklin Gothic Book"/>
              </a:rPr>
              <a:t>r</a:t>
            </a:r>
            <a:r>
              <a:rPr sz="794" spc="-9" dirty="0">
                <a:latin typeface="Franklin Gothic Book"/>
                <a:cs typeface="Franklin Gothic Book"/>
              </a:rPr>
              <a:t>e</a:t>
            </a:r>
            <a:r>
              <a:rPr sz="794" spc="-4" dirty="0">
                <a:latin typeface="Franklin Gothic Book"/>
                <a:cs typeface="Franklin Gothic Book"/>
              </a:rPr>
              <a:t>ssure</a:t>
            </a:r>
            <a:r>
              <a:rPr sz="794" spc="-9" dirty="0">
                <a:latin typeface="Franklin Gothic Book"/>
                <a:cs typeface="Franklin Gothic Book"/>
              </a:rPr>
              <a:t> </a:t>
            </a:r>
            <a:r>
              <a:rPr sz="794" spc="-4" dirty="0">
                <a:latin typeface="Franklin Gothic Book"/>
                <a:cs typeface="Franklin Gothic Book"/>
              </a:rPr>
              <a:t>b</a:t>
            </a:r>
            <a:r>
              <a:rPr sz="794" dirty="0">
                <a:latin typeface="Franklin Gothic Book"/>
                <a:cs typeface="Franklin Gothic Book"/>
              </a:rPr>
              <a:t>y </a:t>
            </a:r>
            <a:r>
              <a:rPr sz="794" spc="-9" dirty="0">
                <a:latin typeface="Franklin Gothic Book"/>
                <a:cs typeface="Franklin Gothic Book"/>
              </a:rPr>
              <a:t>de</a:t>
            </a:r>
            <a:r>
              <a:rPr sz="794" dirty="0">
                <a:latin typeface="Franklin Gothic Book"/>
                <a:cs typeface="Franklin Gothic Book"/>
              </a:rPr>
              <a:t>- </a:t>
            </a:r>
            <a:r>
              <a:rPr sz="794" spc="-4" dirty="0">
                <a:latin typeface="Franklin Gothic Book"/>
                <a:cs typeface="Franklin Gothic Book"/>
              </a:rPr>
              <a:t>cr</a:t>
            </a:r>
            <a:r>
              <a:rPr sz="794" spc="-9" dirty="0">
                <a:latin typeface="Franklin Gothic Book"/>
                <a:cs typeface="Franklin Gothic Book"/>
              </a:rPr>
              <a:t>e</a:t>
            </a:r>
            <a:r>
              <a:rPr sz="794" spc="-4" dirty="0">
                <a:latin typeface="Franklin Gothic Book"/>
                <a:cs typeface="Franklin Gothic Book"/>
              </a:rPr>
              <a:t>asin</a:t>
            </a:r>
            <a:r>
              <a:rPr sz="794" dirty="0">
                <a:latin typeface="Franklin Gothic Book"/>
                <a:cs typeface="Franklin Gothic Book"/>
              </a:rPr>
              <a:t>g</a:t>
            </a:r>
            <a:r>
              <a:rPr sz="794" spc="-9" dirty="0">
                <a:latin typeface="Franklin Gothic Book"/>
                <a:cs typeface="Franklin Gothic Book"/>
              </a:rPr>
              <a:t> </a:t>
            </a:r>
            <a:r>
              <a:rPr sz="794" spc="-4" dirty="0">
                <a:latin typeface="Franklin Gothic Book"/>
                <a:cs typeface="Franklin Gothic Book"/>
              </a:rPr>
              <a:t>so</a:t>
            </a:r>
            <a:r>
              <a:rPr sz="794" spc="-9" dirty="0">
                <a:latin typeface="Franklin Gothic Book"/>
                <a:cs typeface="Franklin Gothic Book"/>
              </a:rPr>
              <a:t>d</a:t>
            </a:r>
            <a:r>
              <a:rPr sz="794" spc="-4" dirty="0">
                <a:latin typeface="Franklin Gothic Book"/>
                <a:cs typeface="Franklin Gothic Book"/>
              </a:rPr>
              <a:t>i</a:t>
            </a:r>
            <a:r>
              <a:rPr sz="794" spc="-9" dirty="0">
                <a:latin typeface="Franklin Gothic Book"/>
                <a:cs typeface="Franklin Gothic Book"/>
              </a:rPr>
              <a:t>um</a:t>
            </a:r>
            <a:r>
              <a:rPr sz="794" dirty="0">
                <a:latin typeface="Franklin Gothic Book"/>
                <a:cs typeface="Franklin Gothic Book"/>
              </a:rPr>
              <a:t> </a:t>
            </a:r>
            <a:r>
              <a:rPr sz="794" spc="-4" dirty="0">
                <a:latin typeface="Franklin Gothic Book"/>
                <a:cs typeface="Franklin Gothic Book"/>
              </a:rPr>
              <a:t>in</a:t>
            </a:r>
            <a:r>
              <a:rPr sz="794" spc="-9" dirty="0">
                <a:latin typeface="Franklin Gothic Book"/>
                <a:cs typeface="Franklin Gothic Book"/>
              </a:rPr>
              <a:t>t</a:t>
            </a:r>
            <a:r>
              <a:rPr sz="794" spc="-4" dirty="0">
                <a:latin typeface="Franklin Gothic Book"/>
                <a:cs typeface="Franklin Gothic Book"/>
              </a:rPr>
              <a:t>a</a:t>
            </a:r>
            <a:r>
              <a:rPr sz="794" dirty="0">
                <a:latin typeface="Franklin Gothic Book"/>
                <a:cs typeface="Franklin Gothic Book"/>
              </a:rPr>
              <a:t>k</a:t>
            </a:r>
            <a:r>
              <a:rPr sz="794" spc="-18" dirty="0">
                <a:latin typeface="Franklin Gothic Book"/>
                <a:cs typeface="Franklin Gothic Book"/>
              </a:rPr>
              <a:t>e</a:t>
            </a:r>
            <a:r>
              <a:rPr sz="794" dirty="0">
                <a:latin typeface="Franklin Gothic Book"/>
                <a:cs typeface="Franklin Gothic Book"/>
              </a:rPr>
              <a:t>.</a:t>
            </a:r>
            <a:endParaRPr sz="794">
              <a:latin typeface="Franklin Gothic Book"/>
              <a:cs typeface="Franklin Gothic Book"/>
            </a:endParaRPr>
          </a:p>
        </p:txBody>
      </p:sp>
      <p:sp>
        <p:nvSpPr>
          <p:cNvPr id="21" name="Action Button: Home 20">
            <a:hlinkClick r:id="rId4" action="ppaction://hlinksldjump" highlightClick="1"/>
          </p:cNvPr>
          <p:cNvSpPr/>
          <p:nvPr/>
        </p:nvSpPr>
        <p:spPr>
          <a:xfrm>
            <a:off x="108923" y="6303995"/>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95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smtClean="0"/>
              <a:t>Contingencies</a:t>
            </a:r>
            <a:endParaRPr lang="en-US" altLang="en-US" dirty="0">
              <a:solidFill>
                <a:srgbClr val="009900"/>
              </a:solidFill>
            </a:endParaRPr>
          </a:p>
        </p:txBody>
      </p:sp>
      <p:sp>
        <p:nvSpPr>
          <p:cNvPr id="105475" name="Rectangle 3"/>
          <p:cNvSpPr>
            <a:spLocks noGrp="1" noChangeArrowheads="1"/>
          </p:cNvSpPr>
          <p:nvPr>
            <p:ph type="body" idx="1"/>
          </p:nvPr>
        </p:nvSpPr>
        <p:spPr>
          <a:xfrm>
            <a:off x="533400" y="1299411"/>
            <a:ext cx="8229600" cy="5325977"/>
          </a:xfrm>
        </p:spPr>
        <p:txBody>
          <a:bodyPr>
            <a:normAutofit fontScale="40000" lnSpcReduction="20000"/>
          </a:bodyPr>
          <a:lstStyle/>
          <a:p>
            <a:pPr marL="0" lvl="0" indent="0">
              <a:buNone/>
            </a:pPr>
            <a:r>
              <a:rPr lang="en-US" sz="4500" b="1" dirty="0" smtClean="0"/>
              <a:t>A  </a:t>
            </a:r>
            <a:r>
              <a:rPr lang="en-US" sz="4500" b="1" dirty="0"/>
              <a:t>medical  evaluation  is  required  when:</a:t>
            </a:r>
          </a:p>
          <a:p>
            <a:pPr lvl="0"/>
            <a:r>
              <a:rPr lang="en-US" dirty="0"/>
              <a:t>Requested  by  the  unit  commander.</a:t>
            </a:r>
          </a:p>
          <a:p>
            <a:pPr lvl="0"/>
            <a:r>
              <a:rPr lang="en-US" dirty="0"/>
              <a:t>Requested by the Soldier (at own expense for RC Soldier not on active duty).</a:t>
            </a:r>
          </a:p>
          <a:p>
            <a:pPr lvl="0"/>
            <a:r>
              <a:rPr lang="en-US" dirty="0"/>
              <a:t>Soldier is being considered for separation for failure to make satisfactory progress in the ABCP (applies to AC and  RC  on  active  duty  only).</a:t>
            </a:r>
          </a:p>
          <a:p>
            <a:pPr lvl="0"/>
            <a:r>
              <a:rPr lang="en-US" dirty="0"/>
              <a:t>Soldier is within 6 months of expiration term of service after the initiation of a reenlistment bar for failure to make satisfactory progress in the ABCP.</a:t>
            </a:r>
          </a:p>
          <a:p>
            <a:pPr lvl="0"/>
            <a:r>
              <a:rPr lang="en-US" dirty="0"/>
              <a:t>The health care provider will conduct a medical evaluation to ensure the Soldier can participate in the ABCP </a:t>
            </a:r>
            <a:r>
              <a:rPr lang="en-US" dirty="0" smtClean="0"/>
              <a:t>and</a:t>
            </a:r>
            <a:r>
              <a:rPr lang="en-US" sz="4000" dirty="0"/>
              <a:t/>
            </a:r>
            <a:br>
              <a:rPr lang="en-US" sz="4000" dirty="0"/>
            </a:br>
            <a:r>
              <a:rPr lang="en-US" dirty="0"/>
              <a:t>rule out any underlying medical condition that may be a direct cause of significant weight gain or directly inhibit weight or body fat loss. If an underlying medical condition is found, the following applies:</a:t>
            </a:r>
          </a:p>
          <a:p>
            <a:pPr lvl="0"/>
            <a:r>
              <a:rPr lang="en-US" dirty="0"/>
              <a:t>If the medical condition is temporary and can be controlled with medication or other medical treatment and meets  the  retention  standards  of  AR  40–501,  the  health  care  provider  will</a:t>
            </a:r>
            <a:r>
              <a:rPr lang="en-US" dirty="0" smtClean="0"/>
              <a:t>—</a:t>
            </a:r>
          </a:p>
          <a:p>
            <a:pPr lvl="1"/>
            <a:r>
              <a:rPr lang="en-US" dirty="0" smtClean="0"/>
              <a:t>Initiate treatment</a:t>
            </a:r>
          </a:p>
          <a:p>
            <a:pPr lvl="1"/>
            <a:r>
              <a:rPr lang="en-US" dirty="0" smtClean="0"/>
              <a:t>In </a:t>
            </a:r>
            <a:r>
              <a:rPr lang="en-US" dirty="0"/>
              <a:t>accordance with AR 40–501, prepare a temporary profile in the e-Profile application within the Medical Operational Data System (MODS) (https://apps.mods.army.mil) listing any functional limitations that would prevent the Soldier from fully participating in the </a:t>
            </a:r>
            <a:r>
              <a:rPr lang="en-US" dirty="0" smtClean="0"/>
              <a:t>ABCP</a:t>
            </a:r>
          </a:p>
          <a:p>
            <a:pPr lvl="1"/>
            <a:r>
              <a:rPr lang="en-US" dirty="0" smtClean="0"/>
              <a:t>Complete </a:t>
            </a:r>
            <a:r>
              <a:rPr lang="en-US" dirty="0"/>
              <a:t>the memorandum (fig 3–7) and return to the commander for enrollment in the </a:t>
            </a:r>
            <a:r>
              <a:rPr lang="en-US" dirty="0" smtClean="0"/>
              <a:t>ABCP</a:t>
            </a:r>
          </a:p>
          <a:p>
            <a:pPr lvl="1"/>
            <a:r>
              <a:rPr lang="en-US" dirty="0" smtClean="0"/>
              <a:t>Refer </a:t>
            </a:r>
            <a:r>
              <a:rPr lang="en-US" dirty="0"/>
              <a:t>to appropriate specialist for nutritional and exercise </a:t>
            </a:r>
            <a:r>
              <a:rPr lang="en-US" dirty="0" smtClean="0"/>
              <a:t>counseling</a:t>
            </a:r>
          </a:p>
          <a:p>
            <a:pPr lvl="0"/>
            <a:r>
              <a:rPr lang="en-US" dirty="0" smtClean="0"/>
              <a:t>If </a:t>
            </a:r>
            <a:r>
              <a:rPr lang="en-US" dirty="0"/>
              <a:t>the medical condition does not meet medical retention standards of AR 40–501 (see medical fitness standards for retention and separation, including retirement) the health care provider will refer the Soldier to a medical evaluation board.</a:t>
            </a:r>
          </a:p>
          <a:p>
            <a:pPr lvl="0"/>
            <a:r>
              <a:rPr lang="en-US" dirty="0"/>
              <a:t>Aircraft crewmembers exceeding the body fat standards will be referred to a flight surgeon for medical evaluation and determination of impact on flight status.</a:t>
            </a:r>
          </a:p>
          <a:p>
            <a:pPr lvl="0"/>
            <a:r>
              <a:rPr lang="en-US" dirty="0"/>
              <a:t>Health care providers will not use the e-Profile application within the MODS (https://apps.mods.army.mil) to recommend exemption from ABCP for temporary medical conditions. Health care providers will use the medical evaluation results memorandum (fig 3–7) for this purpose.</a:t>
            </a:r>
          </a:p>
          <a:p>
            <a:pPr>
              <a:lnSpc>
                <a:spcPct val="90000"/>
              </a:lnSpc>
              <a:buFontTx/>
              <a:buNone/>
            </a:pPr>
            <a:endParaRPr lang="en-US" altLang="en-US" dirty="0"/>
          </a:p>
        </p:txBody>
      </p:sp>
      <p:sp>
        <p:nvSpPr>
          <p:cNvPr id="4" name="Action Button: Home 3">
            <a:hlinkClick r:id="rId3" action="ppaction://hlinksldjump" highlightClick="1"/>
          </p:cNvPr>
          <p:cNvSpPr/>
          <p:nvPr/>
        </p:nvSpPr>
        <p:spPr>
          <a:xfrm>
            <a:off x="108923" y="6303995"/>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454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smtClean="0"/>
              <a:t>Contingencies (cont.)</a:t>
            </a:r>
            <a:endParaRPr lang="en-US" altLang="en-US" dirty="0">
              <a:solidFill>
                <a:srgbClr val="009900"/>
              </a:solidFill>
            </a:endParaRPr>
          </a:p>
        </p:txBody>
      </p:sp>
      <p:sp>
        <p:nvSpPr>
          <p:cNvPr id="105475" name="Rectangle 3"/>
          <p:cNvSpPr>
            <a:spLocks noGrp="1" noChangeArrowheads="1"/>
          </p:cNvSpPr>
          <p:nvPr>
            <p:ph type="body" idx="1"/>
          </p:nvPr>
        </p:nvSpPr>
        <p:spPr>
          <a:xfrm>
            <a:off x="533400" y="1299411"/>
            <a:ext cx="8229600" cy="5325977"/>
          </a:xfrm>
        </p:spPr>
        <p:txBody>
          <a:bodyPr>
            <a:normAutofit fontScale="92500" lnSpcReduction="10000"/>
          </a:bodyPr>
          <a:lstStyle/>
          <a:p>
            <a:pPr marL="0" indent="0">
              <a:buNone/>
            </a:pPr>
            <a:r>
              <a:rPr lang="en-US" sz="1900" b="1" dirty="0" smtClean="0"/>
              <a:t>Temporary </a:t>
            </a:r>
            <a:r>
              <a:rPr lang="en-US" sz="1900" b="1" dirty="0"/>
              <a:t>medical condition</a:t>
            </a:r>
          </a:p>
          <a:p>
            <a:pPr lvl="0"/>
            <a:r>
              <a:rPr lang="en-US" sz="1600" dirty="0"/>
              <a:t>All Soldiers found to exceed the allowable body fat standard will have a DA Form 268 initiated and be enrolled in the ABCP.</a:t>
            </a:r>
          </a:p>
          <a:p>
            <a:pPr lvl="0"/>
            <a:r>
              <a:rPr lang="en-US" sz="1600" dirty="0"/>
              <a:t>Soldiers found to have a temporary medical condition that directly causes weight gain or prevents weight or body fat loss will have up to 6 months from the initial medical evaluation date to undergo treatment to resolve the medical condition. The medical specialty physician may extend the time period up to 12 months if it is determined more time is needed to resolve the medical condition. During this time, the Soldier will participate in the ABCP, to include initiation of a DA Form 268, nutrition counseling, and monthly body fat assessment, but will not be penalized for failing to show progress. However, if the Soldier meets the body fat standard during this timeframe, he or she will be removed from the  ABCP.</a:t>
            </a:r>
          </a:p>
          <a:p>
            <a:pPr lvl="0"/>
            <a:r>
              <a:rPr lang="en-US" sz="1600" dirty="0"/>
              <a:t>The provisions of this paragraph are not applicable to medical conditions or injuries based solely on a prescribed reduction in physical activity. The inability to exercise does not directly cause weight gain. Health care personnel will advise  Soldiers  to  modify  caloric  intake  when  reduced  physical  activity  is  necessary  as  part  of  a  treatment  plan.</a:t>
            </a:r>
          </a:p>
          <a:p>
            <a:pPr lvl="0"/>
            <a:r>
              <a:rPr lang="en-US" sz="1600" dirty="0"/>
              <a:t>Once the medical condition is resolved, or 6 months (not to exceed 12 months), whichever occurs first, from the date of the medical evaluation, and if the Soldier still exceeds the body fat standard, he or she will continue participating in the ABCP but will be required to show satisfactory progress, as defined in paragraph 3–9</a:t>
            </a:r>
            <a:r>
              <a:rPr lang="en-US" sz="1600" i="1" dirty="0"/>
              <a:t>b</a:t>
            </a:r>
            <a:r>
              <a:rPr lang="en-US" sz="1600" dirty="0"/>
              <a:t>. Health care providers will forward to the Soldier’s commander an updated memorandum stating the effective date that the Soldier’s temporary medical condition is resolved.</a:t>
            </a:r>
          </a:p>
          <a:p>
            <a:pPr lvl="0"/>
            <a:r>
              <a:rPr lang="en-US" sz="1600" dirty="0"/>
              <a:t>If the Soldier is unable to show satisfactory progress in accordance with paragraph 3–9</a:t>
            </a:r>
            <a:r>
              <a:rPr lang="en-US" sz="1600" i="1" dirty="0"/>
              <a:t>b</a:t>
            </a:r>
            <a:r>
              <a:rPr lang="en-US" sz="1600" dirty="0"/>
              <a:t>, the Soldier will be subject  to  separation.</a:t>
            </a:r>
          </a:p>
        </p:txBody>
      </p:sp>
      <p:sp>
        <p:nvSpPr>
          <p:cNvPr id="4" name="Action Button: Home 3">
            <a:hlinkClick r:id="rId3" action="ppaction://hlinksldjump" highlightClick="1"/>
          </p:cNvPr>
          <p:cNvSpPr/>
          <p:nvPr/>
        </p:nvSpPr>
        <p:spPr>
          <a:xfrm>
            <a:off x="108923" y="6303995"/>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75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a:t>Contingencies (cont.)</a:t>
            </a:r>
            <a:endParaRPr lang="en-US" altLang="en-US" dirty="0">
              <a:solidFill>
                <a:srgbClr val="009900"/>
              </a:solidFill>
            </a:endParaRPr>
          </a:p>
        </p:txBody>
      </p:sp>
      <p:sp>
        <p:nvSpPr>
          <p:cNvPr id="105475" name="Rectangle 3"/>
          <p:cNvSpPr>
            <a:spLocks noGrp="1" noChangeArrowheads="1"/>
          </p:cNvSpPr>
          <p:nvPr>
            <p:ph type="body" idx="1"/>
          </p:nvPr>
        </p:nvSpPr>
        <p:spPr>
          <a:xfrm>
            <a:off x="533400" y="1299411"/>
            <a:ext cx="8229600" cy="5325977"/>
          </a:xfrm>
        </p:spPr>
        <p:txBody>
          <a:bodyPr>
            <a:normAutofit lnSpcReduction="10000"/>
          </a:bodyPr>
          <a:lstStyle/>
          <a:p>
            <a:pPr marL="0" indent="0">
              <a:buNone/>
            </a:pPr>
            <a:r>
              <a:rPr lang="en-US" sz="1800" b="1" dirty="0" smtClean="0"/>
              <a:t>Pregnancy</a:t>
            </a:r>
            <a:endParaRPr lang="en-US" sz="1800" b="1" dirty="0"/>
          </a:p>
          <a:p>
            <a:pPr lvl="0"/>
            <a:r>
              <a:rPr lang="en-US" sz="1600" dirty="0"/>
              <a:t>Personnel who meet this regulation’s standards and become pregnant will be exempt from the standards for the duration of the pregnancy plus the period of 180 days after the pregnancy ends. If, after this period of exemption they are verified to exceed the body fat standard, they will be enrolled in the ABCP, pending approval of a medical doctor that  they  are  fit  to  participate  in  the  program.</a:t>
            </a:r>
          </a:p>
          <a:p>
            <a:pPr lvl="0"/>
            <a:r>
              <a:rPr lang="en-US" sz="1600" dirty="0"/>
              <a:t>Soldiers  who  become  pregnant  while  enrolled  in  the  ABCP  will  remain  under  the  flagging  action.</a:t>
            </a:r>
          </a:p>
          <a:p>
            <a:pPr lvl="0"/>
            <a:r>
              <a:rPr lang="en-US" sz="1600" dirty="0"/>
              <a:t>Soldiers entered or re-entered in the ABCP after pregnancy will be considered first-time entries into the program; paragraph  3–14  will  not  apply  at  that  time.</a:t>
            </a:r>
          </a:p>
          <a:p>
            <a:pPr lvl="0"/>
            <a:r>
              <a:rPr lang="en-US" sz="1600" dirty="0"/>
              <a:t>If the Soldier is determined to exceed the body fat standard and is identified to have a temporary underlying medical  condition,  refer  to  paragraph  3–11  for  appropriate  actions.</a:t>
            </a:r>
          </a:p>
          <a:p>
            <a:pPr marL="0" indent="0">
              <a:buNone/>
            </a:pPr>
            <a:endParaRPr lang="en-US" sz="2000" dirty="0"/>
          </a:p>
          <a:p>
            <a:pPr marL="0" indent="0">
              <a:buNone/>
            </a:pPr>
            <a:r>
              <a:rPr lang="en-US" sz="2000" b="1" dirty="0" smtClean="0"/>
              <a:t> </a:t>
            </a:r>
            <a:r>
              <a:rPr lang="en-US" sz="1800" b="1" dirty="0" smtClean="0"/>
              <a:t>Hospitalization</a:t>
            </a:r>
            <a:endParaRPr lang="en-US" sz="1800" b="1" dirty="0"/>
          </a:p>
          <a:p>
            <a:r>
              <a:rPr lang="en-US" sz="1600" dirty="0"/>
              <a:t>Personnel who meet this regulation’s standards and are hospitalized for 30 continuous days or more will be exempt from the standards for the duration of the hospitalization and the recovery period as specified by their profile, not to exceed 90 days from discharge from the hospital. If at the end of the specified recovery period the Soldier exceeds the allowable body fat standard, a DA Form 268 will be initiated on the Soldier and he or she will be enrolled in the ABCP.</a:t>
            </a:r>
          </a:p>
        </p:txBody>
      </p:sp>
      <p:sp>
        <p:nvSpPr>
          <p:cNvPr id="4" name="Action Button: Home 3">
            <a:hlinkClick r:id="rId3" action="ppaction://hlinksldjump" highlightClick="1"/>
          </p:cNvPr>
          <p:cNvSpPr/>
          <p:nvPr/>
        </p:nvSpPr>
        <p:spPr>
          <a:xfrm>
            <a:off x="108923" y="6303995"/>
            <a:ext cx="575733" cy="548829"/>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53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Contingencies (</a:t>
            </a:r>
            <a:r>
              <a:rPr lang="en-US" dirty="0" err="1" smtClean="0"/>
              <a:t>Cont</a:t>
            </a:r>
            <a:r>
              <a:rPr lang="en-US" dirty="0" smtClean="0"/>
              <a:t>)</a:t>
            </a:r>
            <a:endParaRPr lang="en-US" dirty="0"/>
          </a:p>
        </p:txBody>
      </p:sp>
      <p:sp>
        <p:nvSpPr>
          <p:cNvPr id="3" name="Slide Number Placeholder 2"/>
          <p:cNvSpPr>
            <a:spLocks noGrp="1"/>
          </p:cNvSpPr>
          <p:nvPr>
            <p:ph type="sldNum" sz="quarter" idx="12"/>
          </p:nvPr>
        </p:nvSpPr>
        <p:spPr/>
        <p:txBody>
          <a:bodyPr/>
          <a:lstStyle/>
          <a:p>
            <a:fld id="{41386D80-51F5-49D3-844B-55FFEB825B07}" type="slidenum">
              <a:rPr lang="en-US" smtClean="0">
                <a:solidFill>
                  <a:prstClr val="black">
                    <a:tint val="75000"/>
                  </a:prstClr>
                </a:solidFill>
              </a:rPr>
              <a:pPr/>
              <a:t>26</a:t>
            </a:fld>
            <a:endParaRPr lang="en-US" dirty="0">
              <a:solidFill>
                <a:prstClr val="black">
                  <a:tint val="75000"/>
                </a:prstClr>
              </a:solidFill>
            </a:endParaRPr>
          </a:p>
        </p:txBody>
      </p:sp>
      <p:sp>
        <p:nvSpPr>
          <p:cNvPr id="4" name="Content Placeholder 3"/>
          <p:cNvSpPr>
            <a:spLocks noGrp="1"/>
          </p:cNvSpPr>
          <p:nvPr>
            <p:ph idx="1"/>
          </p:nvPr>
        </p:nvSpPr>
        <p:spPr/>
        <p:txBody>
          <a:bodyPr>
            <a:normAutofit/>
          </a:bodyPr>
          <a:lstStyle/>
          <a:p>
            <a:pPr marL="0" indent="0">
              <a:buNone/>
            </a:pPr>
            <a:r>
              <a:rPr lang="en-US" sz="1800" b="1" dirty="0" smtClean="0"/>
              <a:t>Retirement</a:t>
            </a:r>
          </a:p>
          <a:p>
            <a:pPr marL="282575" lvl="1" indent="-282575">
              <a:buFont typeface="Arial" panose="020B0604020202020204" pitchFamily="34" charset="0"/>
              <a:buChar char="•"/>
            </a:pPr>
            <a:r>
              <a:rPr lang="en-US" sz="1700" dirty="0" smtClean="0"/>
              <a:t>Soldiers </a:t>
            </a:r>
            <a:r>
              <a:rPr lang="en-US" sz="1700" dirty="0"/>
              <a:t>who have completed a minimum of 18 years of active Federal service may, if otherwise eligible, </a:t>
            </a:r>
            <a:r>
              <a:rPr lang="en-US" sz="1700" dirty="0" smtClean="0"/>
              <a:t>be extended </a:t>
            </a:r>
            <a:r>
              <a:rPr lang="en-US" sz="1700" dirty="0"/>
              <a:t>for the minimum time required to complete 20 years active Federal service. Retirement must be </a:t>
            </a:r>
            <a:r>
              <a:rPr lang="en-US" sz="1700" dirty="0" smtClean="0"/>
              <a:t>accomplished no </a:t>
            </a:r>
            <a:r>
              <a:rPr lang="en-US" sz="1700" dirty="0"/>
              <a:t>later than the last day of the month in which the Soldier attains retirement eligibility. Application for retirement </a:t>
            </a:r>
            <a:r>
              <a:rPr lang="en-US" sz="1700" dirty="0" smtClean="0"/>
              <a:t>will be </a:t>
            </a:r>
            <a:r>
              <a:rPr lang="en-US" sz="1700" dirty="0"/>
              <a:t>submitted at the time extension is authorized.</a:t>
            </a:r>
          </a:p>
        </p:txBody>
      </p:sp>
    </p:spTree>
    <p:extLst>
      <p:ext uri="{BB962C8B-B14F-4D97-AF65-F5344CB8AC3E}">
        <p14:creationId xmlns:p14="http://schemas.microsoft.com/office/powerpoint/2010/main" val="56161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Interest Programs</a:t>
            </a:r>
            <a:endParaRPr lang="en-US" dirty="0"/>
          </a:p>
        </p:txBody>
      </p:sp>
      <p:sp>
        <p:nvSpPr>
          <p:cNvPr id="3" name="Slide Number Placeholder 2"/>
          <p:cNvSpPr>
            <a:spLocks noGrp="1"/>
          </p:cNvSpPr>
          <p:nvPr>
            <p:ph type="sldNum" sz="quarter" idx="12"/>
          </p:nvPr>
        </p:nvSpPr>
        <p:spPr>
          <a:xfrm>
            <a:off x="5514809" y="6356350"/>
            <a:ext cx="2133600" cy="365125"/>
          </a:xfrm>
        </p:spPr>
        <p:txBody>
          <a:bodyPr/>
          <a:lstStyle/>
          <a:p>
            <a:fld id="{41386D80-51F5-49D3-844B-55FFEB825B07}" type="slidenum">
              <a:rPr lang="en-US" smtClean="0">
                <a:solidFill>
                  <a:prstClr val="black">
                    <a:tint val="75000"/>
                  </a:prstClr>
                </a:solidFill>
              </a:rPr>
              <a:pPr/>
              <a:t>3</a:t>
            </a:fld>
            <a:endParaRPr lang="en-US" dirty="0">
              <a:solidFill>
                <a:prstClr val="black">
                  <a:tint val="75000"/>
                </a:prstClr>
              </a:solidFill>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0" y="1206500"/>
            <a:ext cx="5548393" cy="5149850"/>
          </a:xfrm>
          <a:prstGeom prst="rect">
            <a:avLst/>
          </a:prstGeom>
          <a:noFill/>
          <a:ln w="9525">
            <a:noFill/>
            <a:miter lim="800000"/>
            <a:headEnd/>
            <a:tailEnd/>
          </a:ln>
        </p:spPr>
      </p:pic>
      <p:cxnSp>
        <p:nvCxnSpPr>
          <p:cNvPr id="7" name="Straight Connector 6"/>
          <p:cNvCxnSpPr/>
          <p:nvPr/>
        </p:nvCxnSpPr>
        <p:spPr>
          <a:xfrm flipV="1">
            <a:off x="4108796" y="1059020"/>
            <a:ext cx="1810776" cy="2982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06659" y="4541479"/>
            <a:ext cx="1812913" cy="2179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5919572" y="1059020"/>
            <a:ext cx="2974955" cy="5662455"/>
          </a:xfrm>
          <a:prstGeom prst="rect">
            <a:avLst/>
          </a:prstGeom>
          <a:noFill/>
          <a:ln w="12700">
            <a:solidFill>
              <a:schemeClr val="tx1"/>
            </a:solidFill>
            <a:miter lim="800000"/>
            <a:headEnd/>
            <a:tailEnd/>
          </a:ln>
        </p:spPr>
        <p:txBody>
          <a:bodyPr lIns="90488" tIns="44450" rIns="90488" bIns="44450"/>
          <a:lstStyle/>
          <a:p>
            <a:pPr marL="457200" indent="-457200" eaLnBrk="0" hangingPunct="0">
              <a:spcBef>
                <a:spcPts val="1200"/>
              </a:spcBef>
              <a:buFontTx/>
              <a:buChar char="•"/>
            </a:pPr>
            <a:r>
              <a:rPr lang="en-US" dirty="0"/>
              <a:t>Equal Opportunity</a:t>
            </a:r>
          </a:p>
          <a:p>
            <a:pPr marL="457200" indent="-457200" eaLnBrk="0" hangingPunct="0">
              <a:spcBef>
                <a:spcPts val="1200"/>
              </a:spcBef>
              <a:buFontTx/>
              <a:buChar char="•"/>
            </a:pPr>
            <a:r>
              <a:rPr lang="en-US" dirty="0"/>
              <a:t>Army Voting Assistance Program</a:t>
            </a:r>
          </a:p>
          <a:p>
            <a:pPr marL="457200" indent="-457200" eaLnBrk="0" hangingPunct="0">
              <a:spcBef>
                <a:spcPts val="1200"/>
              </a:spcBef>
              <a:buFontTx/>
              <a:buChar char="•"/>
            </a:pPr>
            <a:r>
              <a:rPr lang="en-US" dirty="0"/>
              <a:t>Army Substance Abuse Program</a:t>
            </a:r>
          </a:p>
          <a:p>
            <a:pPr marL="457200" indent="-457200" eaLnBrk="0" hangingPunct="0">
              <a:spcBef>
                <a:spcPts val="1200"/>
              </a:spcBef>
              <a:buFontTx/>
              <a:buChar char="•"/>
            </a:pPr>
            <a:r>
              <a:rPr lang="en-US" dirty="0" smtClean="0">
                <a:solidFill>
                  <a:srgbClr val="FF0000"/>
                </a:solidFill>
              </a:rPr>
              <a:t>Army Body Composition Program</a:t>
            </a:r>
            <a:endParaRPr lang="en-US" dirty="0">
              <a:solidFill>
                <a:srgbClr val="FF0000"/>
              </a:solidFill>
            </a:endParaRPr>
          </a:p>
          <a:p>
            <a:pPr marL="457200" indent="-457200" eaLnBrk="0" hangingPunct="0">
              <a:spcBef>
                <a:spcPts val="1200"/>
              </a:spcBef>
              <a:buFontTx/>
              <a:buChar char="•"/>
            </a:pPr>
            <a:r>
              <a:rPr lang="en-US" dirty="0"/>
              <a:t>Army Continuing Education Services</a:t>
            </a:r>
          </a:p>
          <a:p>
            <a:pPr marL="457200" indent="-457200" eaLnBrk="0" hangingPunct="0">
              <a:spcBef>
                <a:spcPts val="1200"/>
              </a:spcBef>
              <a:buFontTx/>
              <a:buChar char="•"/>
            </a:pPr>
            <a:r>
              <a:rPr lang="en-US" dirty="0"/>
              <a:t>Combined Federal Campaign</a:t>
            </a:r>
          </a:p>
          <a:p>
            <a:pPr marL="457200" indent="-457200" eaLnBrk="0" hangingPunct="0">
              <a:spcBef>
                <a:spcPts val="1200"/>
              </a:spcBef>
              <a:buFontTx/>
              <a:buChar char="•"/>
            </a:pPr>
            <a:r>
              <a:rPr lang="en-US" dirty="0"/>
              <a:t>Army Emergency Relief</a:t>
            </a:r>
          </a:p>
          <a:p>
            <a:pPr marL="457200" indent="-457200" eaLnBrk="0" hangingPunct="0">
              <a:spcBef>
                <a:spcPts val="1200"/>
              </a:spcBef>
              <a:buFontTx/>
              <a:buChar char="•"/>
            </a:pPr>
            <a:r>
              <a:rPr lang="en-US" dirty="0"/>
              <a:t>Army Well Being</a:t>
            </a:r>
          </a:p>
          <a:p>
            <a:pPr marL="457200" indent="-457200" eaLnBrk="0" hangingPunct="0">
              <a:spcBef>
                <a:spcPts val="1200"/>
              </a:spcBef>
              <a:buFontTx/>
              <a:buChar char="•"/>
            </a:pPr>
            <a:r>
              <a:rPr lang="en-US" dirty="0"/>
              <a:t>Suicide Prevention</a:t>
            </a:r>
          </a:p>
          <a:p>
            <a:pPr marL="457200" indent="-457200" eaLnBrk="0" hangingPunct="0">
              <a:spcBef>
                <a:spcPts val="1200"/>
              </a:spcBef>
              <a:buFontTx/>
              <a:buChar char="•"/>
            </a:pPr>
            <a:r>
              <a:rPr lang="en-US" dirty="0"/>
              <a:t>Family Programs</a:t>
            </a:r>
          </a:p>
          <a:p>
            <a:pPr marL="457200" indent="-457200" eaLnBrk="0" hangingPunct="0">
              <a:spcBef>
                <a:spcPts val="1200"/>
              </a:spcBef>
              <a:buFontTx/>
              <a:buAutoNum type="arabicPeriod"/>
            </a:pPr>
            <a:endParaRPr lang="en-US" dirty="0"/>
          </a:p>
        </p:txBody>
      </p:sp>
    </p:spTree>
    <p:extLst>
      <p:ext uri="{BB962C8B-B14F-4D97-AF65-F5344CB8AC3E}">
        <p14:creationId xmlns:p14="http://schemas.microsoft.com/office/powerpoint/2010/main" val="15690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660900" y="3881438"/>
            <a:ext cx="4389438" cy="2449512"/>
          </a:xfrm>
          <a:prstGeom prst="roundRect">
            <a:avLst/>
          </a:prstGeom>
          <a:solidFill>
            <a:schemeClr val="bg1">
              <a:lumMod val="95000"/>
            </a:schemeClr>
          </a:solidFill>
          <a:ln w="28575" cap="flat" cmpd="sng" algn="ctr">
            <a:solidFill>
              <a:srgbClr val="FF0000"/>
            </a:solidFill>
            <a:prstDash val="solid"/>
            <a:round/>
            <a:headEnd type="none" w="med" len="med"/>
            <a:tailEnd type="none" w="med" len="med"/>
          </a:ln>
          <a:effectLst/>
        </p:spPr>
        <p:txBody>
          <a:bodyPr/>
          <a:lstStyle/>
          <a:p>
            <a:pPr marL="342900" indent="-342900">
              <a:lnSpc>
                <a:spcPct val="80000"/>
              </a:lnSpc>
              <a:spcBef>
                <a:spcPct val="20000"/>
              </a:spcBef>
              <a:buClr>
                <a:schemeClr val="tx1"/>
              </a:buClr>
              <a:buFontTx/>
              <a:buChar char="•"/>
              <a:defRPr/>
            </a:pPr>
            <a:endParaRPr lang="en-US" dirty="0"/>
          </a:p>
        </p:txBody>
      </p:sp>
      <p:sp>
        <p:nvSpPr>
          <p:cNvPr id="17" name="Rounded Rectangle 16"/>
          <p:cNvSpPr/>
          <p:nvPr/>
        </p:nvSpPr>
        <p:spPr bwMode="auto">
          <a:xfrm>
            <a:off x="111125" y="3881438"/>
            <a:ext cx="4389438" cy="2449512"/>
          </a:xfrm>
          <a:prstGeom prst="roundRect">
            <a:avLst/>
          </a:prstGeom>
          <a:solidFill>
            <a:schemeClr val="bg1">
              <a:lumMod val="95000"/>
            </a:schemeClr>
          </a:solidFill>
          <a:ln w="28575" cap="flat" cmpd="sng" algn="ctr">
            <a:solidFill>
              <a:srgbClr val="FF0000"/>
            </a:solidFill>
            <a:prstDash val="solid"/>
            <a:round/>
            <a:headEnd type="none" w="med" len="med"/>
            <a:tailEnd type="none" w="med" len="med"/>
          </a:ln>
          <a:effectLst/>
        </p:spPr>
        <p:txBody>
          <a:bodyPr/>
          <a:lstStyle/>
          <a:p>
            <a:pPr marL="342900" indent="-342900">
              <a:lnSpc>
                <a:spcPct val="80000"/>
              </a:lnSpc>
              <a:spcBef>
                <a:spcPct val="20000"/>
              </a:spcBef>
              <a:buClr>
                <a:schemeClr val="tx1"/>
              </a:buClr>
              <a:buFontTx/>
              <a:buChar char="•"/>
              <a:defRPr/>
            </a:pPr>
            <a:endParaRPr lang="en-US" dirty="0"/>
          </a:p>
        </p:txBody>
      </p:sp>
      <p:sp>
        <p:nvSpPr>
          <p:cNvPr id="16" name="Rounded Rectangle 15"/>
          <p:cNvSpPr/>
          <p:nvPr/>
        </p:nvSpPr>
        <p:spPr bwMode="auto">
          <a:xfrm>
            <a:off x="4633913" y="1317625"/>
            <a:ext cx="4389437" cy="2468563"/>
          </a:xfrm>
          <a:prstGeom prst="roundRect">
            <a:avLst/>
          </a:prstGeom>
          <a:solidFill>
            <a:schemeClr val="bg1">
              <a:lumMod val="95000"/>
            </a:schemeClr>
          </a:solidFill>
          <a:ln w="28575" cap="flat" cmpd="sng" algn="ctr">
            <a:solidFill>
              <a:srgbClr val="FF0000"/>
            </a:solidFill>
            <a:prstDash val="solid"/>
            <a:round/>
            <a:headEnd type="none" w="med" len="med"/>
            <a:tailEnd type="none" w="med" len="med"/>
          </a:ln>
          <a:effectLst/>
        </p:spPr>
        <p:txBody>
          <a:bodyPr/>
          <a:lstStyle/>
          <a:p>
            <a:pPr marL="342900" indent="-342900">
              <a:lnSpc>
                <a:spcPct val="80000"/>
              </a:lnSpc>
              <a:spcBef>
                <a:spcPct val="20000"/>
              </a:spcBef>
              <a:buClr>
                <a:schemeClr val="tx1"/>
              </a:buClr>
              <a:buFontTx/>
              <a:buChar char="•"/>
              <a:defRPr/>
            </a:pPr>
            <a:endParaRPr lang="en-US" dirty="0"/>
          </a:p>
        </p:txBody>
      </p:sp>
      <p:sp>
        <p:nvSpPr>
          <p:cNvPr id="6" name="Title 5"/>
          <p:cNvSpPr>
            <a:spLocks noGrp="1"/>
          </p:cNvSpPr>
          <p:nvPr>
            <p:ph type="title"/>
          </p:nvPr>
        </p:nvSpPr>
        <p:spPr/>
        <p:txBody>
          <a:bodyPr>
            <a:normAutofit/>
          </a:bodyPr>
          <a:lstStyle/>
          <a:p>
            <a:r>
              <a:rPr lang="en-US" dirty="0"/>
              <a:t>Army Body Composition </a:t>
            </a:r>
            <a:r>
              <a:rPr lang="en-US" dirty="0" smtClean="0"/>
              <a:t>Program</a:t>
            </a:r>
            <a:endParaRPr lang="en-US" dirty="0"/>
          </a:p>
        </p:txBody>
      </p:sp>
      <p:sp>
        <p:nvSpPr>
          <p:cNvPr id="2" name="Slide Number Placeholder 1"/>
          <p:cNvSpPr>
            <a:spLocks noGrp="1"/>
          </p:cNvSpPr>
          <p:nvPr>
            <p:ph type="sldNum" sz="quarter" idx="12"/>
          </p:nvPr>
        </p:nvSpPr>
        <p:spPr>
          <a:prstGeom prst="rect">
            <a:avLst/>
          </a:prstGeom>
        </p:spPr>
        <p:txBody>
          <a:bodyPr/>
          <a:lstStyle/>
          <a:p>
            <a:pPr>
              <a:defRPr/>
            </a:pPr>
            <a:fld id="{5C666A2F-6222-43CE-8B6C-43895EE2BF10}" type="slidenum">
              <a:rPr lang="en-US"/>
              <a:pPr>
                <a:defRPr/>
              </a:pPr>
              <a:t>4</a:t>
            </a:fld>
            <a:endParaRPr lang="en-US" dirty="0"/>
          </a:p>
        </p:txBody>
      </p:sp>
      <p:grpSp>
        <p:nvGrpSpPr>
          <p:cNvPr id="3" name="Group 31"/>
          <p:cNvGrpSpPr>
            <a:grpSpLocks/>
          </p:cNvGrpSpPr>
          <p:nvPr/>
        </p:nvGrpSpPr>
        <p:grpSpPr bwMode="auto">
          <a:xfrm>
            <a:off x="155575" y="1331913"/>
            <a:ext cx="4389438" cy="2468562"/>
            <a:chOff x="4606926" y="4066777"/>
            <a:chExt cx="4409484" cy="2511188"/>
          </a:xfrm>
        </p:grpSpPr>
        <p:sp>
          <p:nvSpPr>
            <p:cNvPr id="4" name="Rounded Rectangle 3"/>
            <p:cNvSpPr/>
            <p:nvPr/>
          </p:nvSpPr>
          <p:spPr bwMode="auto">
            <a:xfrm>
              <a:off x="4606926" y="4066777"/>
              <a:ext cx="4409484" cy="2511188"/>
            </a:xfrm>
            <a:prstGeom prst="roundRect">
              <a:avLst/>
            </a:prstGeom>
            <a:solidFill>
              <a:schemeClr val="bg1">
                <a:lumMod val="95000"/>
              </a:schemeClr>
            </a:solidFill>
            <a:ln w="28575" cap="flat" cmpd="sng" algn="ctr">
              <a:solidFill>
                <a:srgbClr val="FF0000"/>
              </a:solidFill>
              <a:prstDash val="solid"/>
              <a:round/>
              <a:headEnd type="none" w="med" len="med"/>
              <a:tailEnd type="none" w="med" len="med"/>
            </a:ln>
            <a:effectLst/>
          </p:spPr>
          <p:txBody>
            <a:bodyPr/>
            <a:lstStyle/>
            <a:p>
              <a:pPr marL="342900" indent="-342900">
                <a:lnSpc>
                  <a:spcPct val="80000"/>
                </a:lnSpc>
                <a:spcBef>
                  <a:spcPct val="20000"/>
                </a:spcBef>
                <a:buClr>
                  <a:schemeClr val="tx1"/>
                </a:buClr>
                <a:buFontTx/>
                <a:buChar char="•"/>
                <a:defRPr/>
              </a:pPr>
              <a:endParaRPr lang="en-US" dirty="0">
                <a:cs typeface="+mn-cs"/>
              </a:endParaRPr>
            </a:p>
          </p:txBody>
        </p:sp>
        <p:grpSp>
          <p:nvGrpSpPr>
            <p:cNvPr id="5" name="Group 11"/>
            <p:cNvGrpSpPr>
              <a:grpSpLocks/>
            </p:cNvGrpSpPr>
            <p:nvPr/>
          </p:nvGrpSpPr>
          <p:grpSpPr bwMode="auto">
            <a:xfrm>
              <a:off x="4743229" y="4217155"/>
              <a:ext cx="1079867" cy="621414"/>
              <a:chOff x="1351491" y="649117"/>
              <a:chExt cx="695336" cy="556269"/>
            </a:xfrm>
          </p:grpSpPr>
          <p:sp>
            <p:nvSpPr>
              <p:cNvPr id="8" name="Rounded Rectangle 7"/>
              <p:cNvSpPr/>
              <p:nvPr/>
            </p:nvSpPr>
            <p:spPr>
              <a:xfrm>
                <a:off x="1351491" y="649117"/>
                <a:ext cx="695336" cy="556269"/>
              </a:xfrm>
              <a:prstGeom prst="roundRect">
                <a:avLst>
                  <a:gd name="adj" fmla="val 10000"/>
                </a:avLst>
              </a:prstGeom>
              <a:solidFill>
                <a:srgbClr val="FF0000"/>
              </a:solidFill>
              <a:ln w="28575">
                <a:solidFill>
                  <a:srgbClr val="FF0000"/>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1367784" y="653192"/>
                <a:ext cx="662750" cy="523683"/>
              </a:xfrm>
              <a:prstGeom prst="rect">
                <a:avLst/>
              </a:prstGeom>
              <a:ln w="28575">
                <a:solidFill>
                  <a:srgbClr val="FF0000"/>
                </a:solid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lIns="17145" tIns="17145" rIns="17145" bIns="17145" spcCol="1270" anchor="ctr"/>
              <a:lstStyle/>
              <a:p>
                <a:pPr algn="ctr" defTabSz="400050">
                  <a:lnSpc>
                    <a:spcPct val="90000"/>
                  </a:lnSpc>
                  <a:spcAft>
                    <a:spcPct val="35000"/>
                  </a:spcAft>
                  <a:buClr>
                    <a:schemeClr val="tx1"/>
                  </a:buClr>
                  <a:defRPr/>
                </a:pPr>
                <a:r>
                  <a:rPr lang="en-US" sz="1800" b="1" dirty="0" smtClean="0"/>
                  <a:t>ABCP</a:t>
                </a:r>
                <a:endParaRPr lang="en-US" sz="1800" b="1" dirty="0"/>
              </a:p>
            </p:txBody>
          </p:sp>
        </p:grpSp>
        <p:sp>
          <p:nvSpPr>
            <p:cNvPr id="12302" name="TextBox 18"/>
            <p:cNvSpPr txBox="1">
              <a:spLocks noChangeArrowheads="1"/>
            </p:cNvSpPr>
            <p:nvPr/>
          </p:nvSpPr>
          <p:spPr bwMode="auto">
            <a:xfrm>
              <a:off x="5806200" y="4161031"/>
              <a:ext cx="2309011" cy="763942"/>
            </a:xfrm>
            <a:prstGeom prst="rect">
              <a:avLst/>
            </a:prstGeom>
            <a:noFill/>
            <a:ln w="28575">
              <a:noFill/>
              <a:miter lim="800000"/>
              <a:headEnd/>
              <a:tailEnd/>
            </a:ln>
          </p:spPr>
          <p:txBody>
            <a:bodyPr wrap="none">
              <a:spAutoFit/>
            </a:bodyPr>
            <a:lstStyle/>
            <a:p>
              <a:pPr>
                <a:lnSpc>
                  <a:spcPct val="80000"/>
                </a:lnSpc>
                <a:spcBef>
                  <a:spcPct val="20000"/>
                </a:spcBef>
                <a:buClr>
                  <a:schemeClr val="tx1"/>
                </a:buClr>
              </a:pPr>
              <a:r>
                <a:rPr lang="en-US" sz="1600" b="1" dirty="0"/>
                <a:t>Army </a:t>
              </a:r>
              <a:r>
                <a:rPr lang="en-US" sz="1600" b="1" dirty="0" smtClean="0"/>
                <a:t>Body Composition </a:t>
              </a:r>
            </a:p>
            <a:p>
              <a:pPr>
                <a:lnSpc>
                  <a:spcPct val="80000"/>
                </a:lnSpc>
                <a:spcBef>
                  <a:spcPct val="20000"/>
                </a:spcBef>
                <a:buClr>
                  <a:schemeClr val="tx1"/>
                </a:buClr>
              </a:pPr>
              <a:r>
                <a:rPr lang="en-US" sz="1600" b="1" dirty="0" smtClean="0"/>
                <a:t>Program</a:t>
              </a:r>
              <a:endParaRPr lang="en-US" sz="1600" b="1" dirty="0"/>
            </a:p>
            <a:p>
              <a:pPr>
                <a:lnSpc>
                  <a:spcPct val="80000"/>
                </a:lnSpc>
                <a:spcBef>
                  <a:spcPct val="20000"/>
                </a:spcBef>
                <a:buClr>
                  <a:schemeClr val="tx1"/>
                </a:buClr>
              </a:pPr>
              <a:r>
                <a:rPr lang="en-US" sz="1400" dirty="0"/>
                <a:t>AR 600-9</a:t>
              </a:r>
            </a:p>
          </p:txBody>
        </p:sp>
        <p:sp>
          <p:nvSpPr>
            <p:cNvPr id="12303" name="TextBox 22"/>
            <p:cNvSpPr txBox="1">
              <a:spLocks noChangeArrowheads="1"/>
            </p:cNvSpPr>
            <p:nvPr/>
          </p:nvSpPr>
          <p:spPr bwMode="auto">
            <a:xfrm>
              <a:off x="4690050" y="5120058"/>
              <a:ext cx="4121439" cy="1384995"/>
            </a:xfrm>
            <a:prstGeom prst="rect">
              <a:avLst/>
            </a:prstGeom>
            <a:noFill/>
            <a:ln w="28575">
              <a:noFill/>
              <a:miter lim="800000"/>
              <a:headEnd/>
              <a:tailEnd/>
            </a:ln>
          </p:spPr>
          <p:txBody>
            <a:bodyPr>
              <a:spAutoFit/>
            </a:bodyPr>
            <a:lstStyle/>
            <a:p>
              <a:pPr>
                <a:lnSpc>
                  <a:spcPct val="80000"/>
                </a:lnSpc>
                <a:spcBef>
                  <a:spcPct val="20000"/>
                </a:spcBef>
                <a:buClr>
                  <a:schemeClr val="tx1"/>
                </a:buClr>
              </a:pPr>
              <a:r>
                <a:rPr lang="en-US" sz="1400" b="1" dirty="0"/>
                <a:t>Proponent:  </a:t>
              </a:r>
              <a:r>
                <a:rPr lang="en-US" sz="1400" dirty="0"/>
                <a:t>Army G-1</a:t>
              </a:r>
            </a:p>
            <a:p>
              <a:pPr>
                <a:lnSpc>
                  <a:spcPct val="80000"/>
                </a:lnSpc>
                <a:spcBef>
                  <a:spcPct val="20000"/>
                </a:spcBef>
                <a:buClr>
                  <a:schemeClr val="tx1"/>
                </a:buClr>
              </a:pPr>
              <a:r>
                <a:rPr lang="en-US" sz="1400" b="1" dirty="0"/>
                <a:t>Mission:</a:t>
              </a:r>
              <a:r>
                <a:rPr lang="en-US" sz="1400" dirty="0"/>
                <a:t>  Enhance individual Soldier readiness through the provision of healthy lifestyle choices and by providing strategic policy oversight, interpretation, and guidance to the field that enhances readiness of the total force.</a:t>
              </a:r>
            </a:p>
            <a:p>
              <a:pPr>
                <a:lnSpc>
                  <a:spcPct val="80000"/>
                </a:lnSpc>
                <a:spcBef>
                  <a:spcPct val="20000"/>
                </a:spcBef>
                <a:buClr>
                  <a:schemeClr val="tx1"/>
                </a:buClr>
              </a:pPr>
              <a:endParaRPr lang="en-US" sz="1400" dirty="0"/>
            </a:p>
          </p:txBody>
        </p:sp>
      </p:grpSp>
      <p:sp>
        <p:nvSpPr>
          <p:cNvPr id="12295" name="TextBox 9"/>
          <p:cNvSpPr txBox="1">
            <a:spLocks noChangeArrowheads="1"/>
          </p:cNvSpPr>
          <p:nvPr/>
        </p:nvSpPr>
        <p:spPr bwMode="auto">
          <a:xfrm>
            <a:off x="158750" y="3995738"/>
            <a:ext cx="4400550" cy="1908175"/>
          </a:xfrm>
          <a:prstGeom prst="rect">
            <a:avLst/>
          </a:prstGeom>
          <a:noFill/>
          <a:ln w="9525">
            <a:noFill/>
            <a:miter lim="800000"/>
            <a:headEnd/>
            <a:tailEnd/>
          </a:ln>
        </p:spPr>
        <p:txBody>
          <a:bodyPr>
            <a:spAutoFit/>
          </a:bodyPr>
          <a:lstStyle/>
          <a:p>
            <a:pPr algn="ctr"/>
            <a:r>
              <a:rPr lang="en-US" sz="1800" b="1" dirty="0"/>
              <a:t>Critical to Commander</a:t>
            </a:r>
            <a:endParaRPr lang="en-US" sz="1800" dirty="0"/>
          </a:p>
          <a:p>
            <a:pPr>
              <a:spcBef>
                <a:spcPts val="1200"/>
              </a:spcBef>
              <a:buFont typeface="Arial" charset="0"/>
              <a:buChar char="•"/>
            </a:pPr>
            <a:r>
              <a:rPr lang="en-US" sz="1400" dirty="0"/>
              <a:t> Implement the Army </a:t>
            </a:r>
            <a:r>
              <a:rPr lang="en-US" sz="1400" dirty="0" smtClean="0"/>
              <a:t>Body Composition Program </a:t>
            </a:r>
            <a:r>
              <a:rPr lang="en-US" sz="1400" dirty="0"/>
              <a:t>(</a:t>
            </a:r>
            <a:r>
              <a:rPr lang="en-US" sz="1400" dirty="0" smtClean="0"/>
              <a:t>ABCP</a:t>
            </a:r>
            <a:r>
              <a:rPr lang="en-US" sz="1400" dirty="0"/>
              <a:t>) for their organizations</a:t>
            </a:r>
          </a:p>
          <a:p>
            <a:pPr>
              <a:spcBef>
                <a:spcPts val="1200"/>
              </a:spcBef>
              <a:buFont typeface="Arial" charset="0"/>
              <a:buChar char="•"/>
            </a:pPr>
            <a:r>
              <a:rPr lang="en-US" sz="1400" dirty="0"/>
              <a:t> Maintain required weight control data on Soldiers in their commands </a:t>
            </a:r>
          </a:p>
          <a:p>
            <a:pPr>
              <a:spcBef>
                <a:spcPts val="1200"/>
              </a:spcBef>
              <a:buFont typeface="Arial" charset="0"/>
              <a:buChar char="•"/>
            </a:pPr>
            <a:r>
              <a:rPr lang="en-US" sz="1400" dirty="0"/>
              <a:t> Ensure CSM/1SG involvement and oversight</a:t>
            </a:r>
          </a:p>
        </p:txBody>
      </p:sp>
      <p:sp>
        <p:nvSpPr>
          <p:cNvPr id="12296" name="TextBox 10"/>
          <p:cNvSpPr txBox="1">
            <a:spLocks noChangeArrowheads="1"/>
          </p:cNvSpPr>
          <p:nvPr/>
        </p:nvSpPr>
        <p:spPr bwMode="auto">
          <a:xfrm>
            <a:off x="4635501" y="1314450"/>
            <a:ext cx="4490342" cy="2200602"/>
          </a:xfrm>
          <a:prstGeom prst="rect">
            <a:avLst/>
          </a:prstGeom>
          <a:noFill/>
          <a:ln w="9525">
            <a:noFill/>
            <a:miter lim="800000"/>
            <a:headEnd/>
            <a:tailEnd/>
          </a:ln>
        </p:spPr>
        <p:txBody>
          <a:bodyPr wrap="square">
            <a:spAutoFit/>
          </a:bodyPr>
          <a:lstStyle/>
          <a:p>
            <a:pPr algn="ctr">
              <a:spcBef>
                <a:spcPts val="600"/>
              </a:spcBef>
            </a:pPr>
            <a:r>
              <a:rPr lang="en-US" sz="1800" b="1" dirty="0"/>
              <a:t>S-1 Roles and Responsibilities</a:t>
            </a:r>
            <a:endParaRPr lang="en-US" sz="1800" dirty="0"/>
          </a:p>
          <a:p>
            <a:pPr>
              <a:spcBef>
                <a:spcPts val="600"/>
              </a:spcBef>
              <a:buFont typeface="Arial" charset="0"/>
              <a:buChar char="•"/>
            </a:pPr>
            <a:r>
              <a:rPr lang="en-US" sz="1400" dirty="0"/>
              <a:t> </a:t>
            </a:r>
            <a:r>
              <a:rPr lang="en-US" sz="1400" dirty="0" smtClean="0"/>
              <a:t>Forward complete ABCP file to the gaining unit for PCS</a:t>
            </a:r>
            <a:endParaRPr lang="en-US" sz="1400" dirty="0"/>
          </a:p>
          <a:p>
            <a:pPr>
              <a:spcBef>
                <a:spcPts val="1200"/>
              </a:spcBef>
              <a:buFont typeface="Arial" charset="0"/>
              <a:buChar char="•"/>
            </a:pPr>
            <a:r>
              <a:rPr lang="en-US" sz="1400" dirty="0"/>
              <a:t> Ensure TDY/PCS orders include the required weight control information</a:t>
            </a:r>
          </a:p>
          <a:p>
            <a:pPr>
              <a:spcBef>
                <a:spcPts val="1200"/>
              </a:spcBef>
              <a:buFont typeface="Arial" charset="0"/>
              <a:buChar char="•"/>
            </a:pPr>
            <a:r>
              <a:rPr lang="en-US" sz="1400" dirty="0"/>
              <a:t> Establish process to collect and maintain recurring and annual weight control data</a:t>
            </a:r>
          </a:p>
          <a:p>
            <a:pPr>
              <a:spcBef>
                <a:spcPts val="1200"/>
              </a:spcBef>
              <a:buFont typeface="Arial" charset="0"/>
              <a:buChar char="•"/>
            </a:pPr>
            <a:r>
              <a:rPr lang="en-US" sz="1400" dirty="0" smtClean="0"/>
              <a:t> Track </a:t>
            </a:r>
            <a:r>
              <a:rPr lang="en-US" sz="1400" dirty="0"/>
              <a:t>Flagging Actions and </a:t>
            </a:r>
            <a:r>
              <a:rPr lang="en-US" sz="1400" dirty="0" smtClean="0"/>
              <a:t>status </a:t>
            </a:r>
            <a:r>
              <a:rPr lang="en-US" sz="1400" dirty="0"/>
              <a:t>in </a:t>
            </a:r>
            <a:r>
              <a:rPr lang="en-US" sz="1400" dirty="0" smtClean="0"/>
              <a:t>eMILPO</a:t>
            </a:r>
          </a:p>
        </p:txBody>
      </p:sp>
      <p:sp>
        <p:nvSpPr>
          <p:cNvPr id="12297" name="Rectangle 14"/>
          <p:cNvSpPr>
            <a:spLocks noChangeArrowheads="1"/>
          </p:cNvSpPr>
          <p:nvPr/>
        </p:nvSpPr>
        <p:spPr bwMode="auto">
          <a:xfrm>
            <a:off x="-100904" y="600089"/>
            <a:ext cx="9144000" cy="962025"/>
          </a:xfrm>
          <a:prstGeom prst="rect">
            <a:avLst/>
          </a:prstGeom>
          <a:noFill/>
          <a:ln w="12700">
            <a:noFill/>
            <a:miter lim="800000"/>
            <a:headEnd/>
            <a:tailEnd/>
          </a:ln>
        </p:spPr>
        <p:txBody>
          <a:bodyPr lIns="92075" tIns="92075" rIns="92075" bIns="92075" anchor="ctr"/>
          <a:lstStyle/>
          <a:p>
            <a:pPr algn="ctr" eaLnBrk="0" hangingPunct="0"/>
            <a:endParaRPr lang="en-US" sz="3200" b="1" dirty="0"/>
          </a:p>
        </p:txBody>
      </p:sp>
      <p:pic>
        <p:nvPicPr>
          <p:cNvPr id="12298" name="Picture 2" descr="Enhance individual Soldier readiness through the provision of healthy lifestyle"/>
          <p:cNvPicPr>
            <a:picLocks noChangeAspect="1" noChangeArrowheads="1"/>
          </p:cNvPicPr>
          <p:nvPr/>
        </p:nvPicPr>
        <p:blipFill>
          <a:blip r:embed="rId3" cstate="print"/>
          <a:srcRect/>
          <a:stretch>
            <a:fillRect/>
          </a:stretch>
        </p:blipFill>
        <p:spPr bwMode="auto">
          <a:xfrm>
            <a:off x="7340600" y="4064000"/>
            <a:ext cx="1343025" cy="1809750"/>
          </a:xfrm>
          <a:prstGeom prst="rect">
            <a:avLst/>
          </a:prstGeom>
          <a:noFill/>
          <a:ln w="38100">
            <a:solidFill>
              <a:srgbClr val="FF0000"/>
            </a:solidFill>
            <a:miter lim="800000"/>
            <a:headEnd/>
            <a:tailEnd/>
          </a:ln>
        </p:spPr>
      </p:pic>
      <p:pic>
        <p:nvPicPr>
          <p:cNvPr id="12299" name="Picture 4" descr="http://images.military.com/pics/army-situps.jpg"/>
          <p:cNvPicPr>
            <a:picLocks noChangeAspect="1" noChangeArrowheads="1"/>
          </p:cNvPicPr>
          <p:nvPr/>
        </p:nvPicPr>
        <p:blipFill>
          <a:blip r:embed="rId4" cstate="print"/>
          <a:srcRect/>
          <a:stretch>
            <a:fillRect/>
          </a:stretch>
        </p:blipFill>
        <p:spPr bwMode="auto">
          <a:xfrm>
            <a:off x="5067300" y="4337050"/>
            <a:ext cx="1905000" cy="131445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725111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Slide Number Placeholder 2"/>
          <p:cNvSpPr>
            <a:spLocks noGrp="1"/>
          </p:cNvSpPr>
          <p:nvPr>
            <p:ph type="sldNum" sz="quarter" idx="12"/>
          </p:nvPr>
        </p:nvSpPr>
        <p:spPr/>
        <p:txBody>
          <a:bodyPr/>
          <a:lstStyle/>
          <a:p>
            <a:fld id="{41386D80-51F5-49D3-844B-55FFEB825B07}" type="slidenum">
              <a:rPr lang="en-US" smtClean="0">
                <a:solidFill>
                  <a:prstClr val="black">
                    <a:tint val="75000"/>
                  </a:prstClr>
                </a:solidFill>
              </a:rPr>
              <a:pPr/>
              <a:t>5</a:t>
            </a:fld>
            <a:endParaRPr lang="en-US" dirty="0">
              <a:solidFill>
                <a:prstClr val="black">
                  <a:tint val="75000"/>
                </a:prstClr>
              </a:solidFill>
            </a:endParaRPr>
          </a:p>
        </p:txBody>
      </p:sp>
      <p:sp>
        <p:nvSpPr>
          <p:cNvPr id="4" name="Content Placeholder 3"/>
          <p:cNvSpPr>
            <a:spLocks noGrp="1"/>
          </p:cNvSpPr>
          <p:nvPr>
            <p:ph idx="1"/>
          </p:nvPr>
        </p:nvSpPr>
        <p:spPr>
          <a:xfrm>
            <a:off x="380999" y="933974"/>
            <a:ext cx="8430491" cy="5149878"/>
          </a:xfrm>
        </p:spPr>
        <p:txBody>
          <a:bodyPr>
            <a:noAutofit/>
          </a:bodyPr>
          <a:lstStyle/>
          <a:p>
            <a:r>
              <a:rPr lang="en-US" sz="1800" dirty="0" smtClean="0"/>
              <a:t>Commanders and supervisors </a:t>
            </a:r>
          </a:p>
          <a:p>
            <a:pPr lvl="1"/>
            <a:r>
              <a:rPr lang="en-US" sz="1800" dirty="0" smtClean="0"/>
              <a:t>Implement ABCP </a:t>
            </a:r>
          </a:p>
          <a:p>
            <a:pPr lvl="1"/>
            <a:r>
              <a:rPr lang="en-US" sz="1800" dirty="0" smtClean="0"/>
              <a:t>Ensure continued evaluation of Soldiers</a:t>
            </a:r>
          </a:p>
          <a:p>
            <a:pPr lvl="1"/>
            <a:r>
              <a:rPr lang="en-US" sz="1800" dirty="0" smtClean="0"/>
              <a:t>Ensure Monthly HT/WT and Taping is done on ABCP SMs</a:t>
            </a:r>
          </a:p>
          <a:p>
            <a:pPr lvl="1"/>
            <a:r>
              <a:rPr lang="en-US" sz="1800" dirty="0" smtClean="0"/>
              <a:t>Review Monthly FLAG reports</a:t>
            </a:r>
          </a:p>
          <a:p>
            <a:pPr lvl="1"/>
            <a:r>
              <a:rPr lang="en-US" sz="1800" dirty="0" smtClean="0"/>
              <a:t>Initiate Bar to Re-enlistment any time; indicate reasons and a way SM can attain their goals</a:t>
            </a:r>
          </a:p>
          <a:p>
            <a:pPr lvl="1"/>
            <a:r>
              <a:rPr lang="en-US" sz="1800" dirty="0" smtClean="0"/>
              <a:t>Ensure ABCP Packet is sent to gaining unit when SM PCSs</a:t>
            </a:r>
          </a:p>
          <a:p>
            <a:pPr lvl="1"/>
            <a:endParaRPr lang="en-US" sz="1800" dirty="0" smtClean="0"/>
          </a:p>
          <a:p>
            <a:r>
              <a:rPr lang="en-US" sz="1800" dirty="0" smtClean="0"/>
              <a:t>Health care personnel</a:t>
            </a:r>
          </a:p>
          <a:p>
            <a:pPr lvl="1"/>
            <a:r>
              <a:rPr lang="en-US" sz="1800" dirty="0" smtClean="0"/>
              <a:t>Assist commanders in providing </a:t>
            </a:r>
            <a:r>
              <a:rPr lang="en-US" sz="1800" dirty="0" smtClean="0">
                <a:hlinkClick r:id="rId2" action="ppaction://hlinksldjump"/>
              </a:rPr>
              <a:t>nutrition</a:t>
            </a:r>
            <a:r>
              <a:rPr lang="en-US" sz="1800" dirty="0" smtClean="0"/>
              <a:t> and weight reduction counseling from registered dietician</a:t>
            </a:r>
          </a:p>
          <a:p>
            <a:pPr lvl="1"/>
            <a:r>
              <a:rPr lang="en-US" sz="1800" dirty="0" smtClean="0"/>
              <a:t>ID those with pathological conditions requiring medical treatment</a:t>
            </a:r>
          </a:p>
          <a:p>
            <a:pPr marL="457200" lvl="1" indent="0">
              <a:buNone/>
            </a:pPr>
            <a:endParaRPr lang="en-US" sz="1800" dirty="0" smtClean="0"/>
          </a:p>
          <a:p>
            <a:r>
              <a:rPr lang="en-US" sz="1800" dirty="0" smtClean="0"/>
              <a:t>Designated unit fitness training NCO or master fitness trainer</a:t>
            </a:r>
          </a:p>
          <a:p>
            <a:pPr lvl="1"/>
            <a:r>
              <a:rPr lang="en-US" sz="1800" dirty="0" smtClean="0"/>
              <a:t>Prescribe proper exercise and fitness techniques IAW FM 7-22 </a:t>
            </a:r>
          </a:p>
          <a:p>
            <a:pPr lvl="1"/>
            <a:r>
              <a:rPr lang="en-US" sz="1800" dirty="0" smtClean="0"/>
              <a:t>Train other command designated NCOs in proper Height Weight, and body circumference methodology to assess body fat composition</a:t>
            </a:r>
            <a:endParaRPr lang="en-US" sz="1800" dirty="0"/>
          </a:p>
        </p:txBody>
      </p:sp>
    </p:spTree>
    <p:extLst>
      <p:ext uri="{BB962C8B-B14F-4D97-AF65-F5344CB8AC3E}">
        <p14:creationId xmlns:p14="http://schemas.microsoft.com/office/powerpoint/2010/main" val="1985337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Phase </a:t>
            </a:r>
            <a:r>
              <a:rPr lang="en-US" altLang="en-US" dirty="0" smtClean="0"/>
              <a:t>1: Identification</a:t>
            </a:r>
            <a:endParaRPr lang="en-US" altLang="en-US" dirty="0"/>
          </a:p>
        </p:txBody>
      </p:sp>
      <p:sp>
        <p:nvSpPr>
          <p:cNvPr id="100355" name="Rectangle 3"/>
          <p:cNvSpPr>
            <a:spLocks noGrp="1" noChangeArrowheads="1"/>
          </p:cNvSpPr>
          <p:nvPr>
            <p:ph type="body" idx="1"/>
          </p:nvPr>
        </p:nvSpPr>
        <p:spPr>
          <a:xfrm>
            <a:off x="457200" y="1143000"/>
            <a:ext cx="8305800" cy="1371600"/>
          </a:xfrm>
        </p:spPr>
        <p:txBody>
          <a:bodyPr>
            <a:noAutofit/>
          </a:bodyPr>
          <a:lstStyle/>
          <a:p>
            <a:r>
              <a:rPr lang="en-US" altLang="en-US" sz="2800" dirty="0"/>
              <a:t>Commanders and supervisors will monitor and evaluate all </a:t>
            </a:r>
            <a:r>
              <a:rPr lang="en-US" altLang="en-US" sz="2800" dirty="0" smtClean="0"/>
              <a:t>Soldiers </a:t>
            </a:r>
            <a:r>
              <a:rPr lang="en-US" altLang="en-US" sz="2800" dirty="0"/>
              <a:t>under their command to insure proper weight and body composition by</a:t>
            </a:r>
            <a:r>
              <a:rPr lang="en-US" altLang="en-US" sz="2800" dirty="0" smtClean="0"/>
              <a:t>:</a:t>
            </a:r>
          </a:p>
          <a:p>
            <a:endParaRPr lang="en-US" altLang="en-US" sz="2800" dirty="0"/>
          </a:p>
          <a:p>
            <a:pPr lvl="1"/>
            <a:r>
              <a:rPr lang="en-US" altLang="en-US" sz="2400" dirty="0" smtClean="0"/>
              <a:t>Conducting APFTs at least every 6 months (4 moths between record APFTs)</a:t>
            </a:r>
          </a:p>
          <a:p>
            <a:pPr lvl="1"/>
            <a:r>
              <a:rPr lang="en-US" altLang="en-US" sz="2400" dirty="0" smtClean="0"/>
              <a:t>Conducting weigh-ins after each APFT and tapes for those who did not meet HT/WT standard (Commanders and Supervisors are encouraged to allow a minimum of 7 days between APFTs and weigh-in, if feasible)</a:t>
            </a:r>
          </a:p>
          <a:p>
            <a:pPr lvl="1"/>
            <a:r>
              <a:rPr lang="en-US" altLang="en-US" sz="2400" dirty="0" smtClean="0"/>
              <a:t>Commanders also have the authority to direct a </a:t>
            </a:r>
            <a:r>
              <a:rPr lang="en-US" altLang="en-US" sz="2400" dirty="0" smtClean="0">
                <a:hlinkClick r:id="rId3" action="ppaction://hlinksldjump"/>
              </a:rPr>
              <a:t>body fat assessment </a:t>
            </a:r>
            <a:r>
              <a:rPr lang="en-US" altLang="en-US" sz="2400" dirty="0" smtClean="0"/>
              <a:t>on any SM that they determine does not present a Soldierly appearance</a:t>
            </a:r>
            <a:endParaRPr lang="en-US" altLang="en-US" sz="2400" dirty="0"/>
          </a:p>
          <a:p>
            <a:endParaRPr lang="en-US" altLang="en-US" sz="2800" dirty="0"/>
          </a:p>
          <a:p>
            <a:endParaRPr lang="en-US" altLang="en-US" sz="2800" dirty="0"/>
          </a:p>
        </p:txBody>
      </p:sp>
    </p:spTree>
    <p:extLst>
      <p:ext uri="{BB962C8B-B14F-4D97-AF65-F5344CB8AC3E}">
        <p14:creationId xmlns:p14="http://schemas.microsoft.com/office/powerpoint/2010/main" val="257508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dirty="0"/>
              <a:t>Phase </a:t>
            </a:r>
            <a:r>
              <a:rPr lang="en-US" altLang="en-US" dirty="0" smtClean="0"/>
              <a:t>2: Enrollment</a:t>
            </a:r>
            <a:endParaRPr lang="en-US" altLang="en-US" dirty="0"/>
          </a:p>
        </p:txBody>
      </p:sp>
      <p:sp>
        <p:nvSpPr>
          <p:cNvPr id="101379" name="Rectangle 3"/>
          <p:cNvSpPr>
            <a:spLocks noGrp="1" noChangeArrowheads="1"/>
          </p:cNvSpPr>
          <p:nvPr>
            <p:ph type="body" idx="1"/>
          </p:nvPr>
        </p:nvSpPr>
        <p:spPr>
          <a:xfrm>
            <a:off x="800100" y="1181100"/>
            <a:ext cx="8001000" cy="1295400"/>
          </a:xfrm>
        </p:spPr>
        <p:txBody>
          <a:bodyPr>
            <a:noAutofit/>
          </a:bodyPr>
          <a:lstStyle/>
          <a:p>
            <a:r>
              <a:rPr lang="en-US" altLang="en-US" sz="2400" dirty="0" smtClean="0"/>
              <a:t>Commanders </a:t>
            </a:r>
            <a:r>
              <a:rPr lang="en-US" altLang="en-US" sz="2400" dirty="0"/>
              <a:t>and/or supervisors </a:t>
            </a:r>
            <a:r>
              <a:rPr lang="en-US" altLang="en-US" sz="2400" dirty="0" smtClean="0"/>
              <a:t>will enroll SMs into the ABCP program who don’t  meet </a:t>
            </a:r>
            <a:r>
              <a:rPr lang="en-US" altLang="en-US" sz="2400" dirty="0"/>
              <a:t>the height and weight table as well as the body fat </a:t>
            </a:r>
            <a:r>
              <a:rPr lang="en-US" altLang="en-US" sz="2400" dirty="0" smtClean="0"/>
              <a:t>standard</a:t>
            </a:r>
          </a:p>
          <a:p>
            <a:endParaRPr lang="en-US" altLang="en-US" sz="2400" dirty="0"/>
          </a:p>
          <a:p>
            <a:r>
              <a:rPr lang="en-US" altLang="en-US" sz="2400" dirty="0" smtClean="0"/>
              <a:t>Actions: </a:t>
            </a:r>
          </a:p>
          <a:p>
            <a:pPr lvl="1"/>
            <a:r>
              <a:rPr lang="en-US" altLang="en-US" sz="2000" dirty="0" smtClean="0"/>
              <a:t>Initiate DA 268 (FLAG) NLT Day 3, provide notification counseling NLT Day 5 and receive acknowledgement from Soldier NLT Day 7 after the initial HT/WT </a:t>
            </a:r>
          </a:p>
          <a:p>
            <a:pPr lvl="1"/>
            <a:r>
              <a:rPr lang="en-US" altLang="en-US" sz="2000" dirty="0" smtClean="0"/>
              <a:t>It is optional to Send Soldier(s) to get a medical evaluation by  health care personnel </a:t>
            </a:r>
          </a:p>
          <a:p>
            <a:pPr lvl="2"/>
            <a:r>
              <a:rPr lang="en-US" altLang="en-US" sz="1600" dirty="0" smtClean="0"/>
              <a:t>Medical evaluations are mandatory if Soldier is </a:t>
            </a:r>
            <a:r>
              <a:rPr lang="en-US" altLang="en-US" sz="1600" dirty="0" smtClean="0">
                <a:hlinkClick r:id="rId3" action="ppaction://hlinksldjump"/>
              </a:rPr>
              <a:t>pregnant</a:t>
            </a:r>
            <a:endParaRPr lang="en-US" altLang="en-US" sz="1600" dirty="0"/>
          </a:p>
        </p:txBody>
      </p:sp>
      <p:sp>
        <p:nvSpPr>
          <p:cNvPr id="101392" name="Text Box 16"/>
          <p:cNvSpPr txBox="1">
            <a:spLocks noChangeArrowheads="1"/>
          </p:cNvSpPr>
          <p:nvPr/>
        </p:nvSpPr>
        <p:spPr bwMode="auto">
          <a:xfrm>
            <a:off x="304800" y="5410200"/>
            <a:ext cx="861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Note: If a medical condition is </a:t>
            </a:r>
            <a:r>
              <a:rPr lang="en-US" altLang="en-US" dirty="0" smtClean="0"/>
              <a:t>found, </a:t>
            </a:r>
            <a:r>
              <a:rPr lang="en-US" altLang="en-US" dirty="0"/>
              <a:t>prescribe medical treatment to alleviate condition and return to unit or </a:t>
            </a:r>
            <a:r>
              <a:rPr lang="en-US" altLang="en-US" dirty="0">
                <a:hlinkClick r:id="rId3" action="ppaction://hlinksldjump"/>
              </a:rPr>
              <a:t>hospitalize</a:t>
            </a:r>
            <a:r>
              <a:rPr lang="en-US" altLang="en-US" dirty="0"/>
              <a:t> if necessary to receive proper medical </a:t>
            </a:r>
            <a:r>
              <a:rPr lang="en-US" altLang="en-US" dirty="0" smtClean="0"/>
              <a:t>attention             </a:t>
            </a:r>
            <a:endParaRPr lang="en-US" altLang="en-US" dirty="0">
              <a:solidFill>
                <a:srgbClr val="009900"/>
              </a:solidFill>
            </a:endParaRPr>
          </a:p>
        </p:txBody>
      </p:sp>
    </p:spTree>
    <p:extLst>
      <p:ext uri="{BB962C8B-B14F-4D97-AF65-F5344CB8AC3E}">
        <p14:creationId xmlns:p14="http://schemas.microsoft.com/office/powerpoint/2010/main" val="561187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647700" y="1447800"/>
            <a:ext cx="8208624" cy="533400"/>
          </a:xfrm>
        </p:spPr>
        <p:txBody>
          <a:bodyPr>
            <a:normAutofit fontScale="25000" lnSpcReduction="20000"/>
          </a:bodyPr>
          <a:lstStyle/>
          <a:p>
            <a:r>
              <a:rPr lang="en-US" altLang="en-US" sz="11200" dirty="0"/>
              <a:t>If no medical condition is found the commander will</a:t>
            </a:r>
            <a:r>
              <a:rPr lang="en-US" altLang="en-US" sz="11200" dirty="0" smtClean="0"/>
              <a:t>:</a:t>
            </a:r>
          </a:p>
          <a:p>
            <a:pPr marL="0" indent="0">
              <a:buNone/>
            </a:pPr>
            <a:r>
              <a:rPr lang="en-US" altLang="en-US" sz="11200" dirty="0" smtClean="0"/>
              <a:t> </a:t>
            </a:r>
          </a:p>
          <a:p>
            <a:pPr lvl="1"/>
            <a:r>
              <a:rPr lang="en-US" altLang="en-US" sz="8000" dirty="0" smtClean="0"/>
              <a:t>Provide Soldier </a:t>
            </a:r>
            <a:r>
              <a:rPr lang="en-US" altLang="en-US" sz="8000" dirty="0"/>
              <a:t>with a weight reduction counseling by a health care </a:t>
            </a:r>
            <a:r>
              <a:rPr lang="en-US" altLang="en-US" sz="8000" dirty="0" smtClean="0"/>
              <a:t>personnel (correspondence </a:t>
            </a:r>
            <a:r>
              <a:rPr lang="en-US" altLang="en-US" sz="8000" dirty="0"/>
              <a:t>sheet</a:t>
            </a:r>
            <a:r>
              <a:rPr lang="en-US" altLang="en-US" sz="8000" dirty="0" smtClean="0"/>
              <a:t>)</a:t>
            </a:r>
          </a:p>
          <a:p>
            <a:pPr lvl="1"/>
            <a:endParaRPr lang="en-US" altLang="en-US" sz="8000" dirty="0">
              <a:solidFill>
                <a:srgbClr val="009900"/>
              </a:solidFill>
            </a:endParaRPr>
          </a:p>
          <a:p>
            <a:pPr lvl="1"/>
            <a:r>
              <a:rPr lang="en-US" altLang="en-US" sz="8000" dirty="0" smtClean="0"/>
              <a:t>Enroll Soldier </a:t>
            </a:r>
            <a:r>
              <a:rPr lang="en-US" altLang="en-US" sz="8000" dirty="0"/>
              <a:t>in a </a:t>
            </a:r>
            <a:r>
              <a:rPr lang="en-US" altLang="en-US" sz="8000" dirty="0">
                <a:hlinkClick r:id="rId3" action="ppaction://hlinksldjump"/>
              </a:rPr>
              <a:t>Nutrition education </a:t>
            </a:r>
            <a:r>
              <a:rPr lang="en-US" altLang="en-US" sz="8000" dirty="0"/>
              <a:t>session(s) conducted by qualified health care </a:t>
            </a:r>
            <a:r>
              <a:rPr lang="en-US" altLang="en-US" sz="8000" dirty="0" smtClean="0"/>
              <a:t>personnel</a:t>
            </a:r>
          </a:p>
          <a:p>
            <a:pPr lvl="1"/>
            <a:endParaRPr lang="en-US" altLang="en-US" sz="8000" dirty="0" smtClean="0"/>
          </a:p>
          <a:p>
            <a:pPr lvl="1"/>
            <a:r>
              <a:rPr lang="en-US" altLang="en-US" sz="8000" dirty="0" smtClean="0"/>
              <a:t>Provide Soldier with </a:t>
            </a:r>
            <a:r>
              <a:rPr lang="en-US" altLang="en-US" sz="8000" dirty="0" smtClean="0">
                <a:hlinkClick r:id="rId4" action="ppaction://hlinksldjump"/>
              </a:rPr>
              <a:t>Army Wellness Program brochure </a:t>
            </a:r>
            <a:r>
              <a:rPr lang="en-US" altLang="en-US" sz="8000" dirty="0" smtClean="0"/>
              <a:t>of classes and ways to get back within height/weight standards</a:t>
            </a:r>
          </a:p>
          <a:p>
            <a:pPr lvl="1"/>
            <a:endParaRPr lang="en-US" altLang="en-US" sz="8000" dirty="0">
              <a:solidFill>
                <a:srgbClr val="009900"/>
              </a:solidFill>
            </a:endParaRPr>
          </a:p>
          <a:p>
            <a:pPr lvl="1"/>
            <a:r>
              <a:rPr lang="en-US" altLang="en-US" sz="8000" dirty="0"/>
              <a:t>Enrollment in </a:t>
            </a:r>
            <a:r>
              <a:rPr lang="en-US" altLang="en-US" sz="8000" dirty="0" smtClean="0"/>
              <a:t>the ABCP </a:t>
            </a:r>
            <a:r>
              <a:rPr lang="en-US" altLang="en-US" sz="8000" dirty="0"/>
              <a:t>starts on the day that the </a:t>
            </a:r>
            <a:r>
              <a:rPr lang="en-US" altLang="en-US" sz="8000" dirty="0" smtClean="0"/>
              <a:t>Soldier </a:t>
            </a:r>
            <a:r>
              <a:rPr lang="en-US" altLang="en-US" sz="8000" dirty="0"/>
              <a:t>is counseled by the unit commander that he/she has been entered in a </a:t>
            </a:r>
            <a:r>
              <a:rPr lang="en-US" altLang="en-US" sz="8000" dirty="0" smtClean="0"/>
              <a:t>ABCP </a:t>
            </a:r>
            <a:endParaRPr lang="en-US" altLang="en-US" sz="8000" dirty="0">
              <a:solidFill>
                <a:srgbClr val="009900"/>
              </a:solidFill>
            </a:endParaRPr>
          </a:p>
          <a:p>
            <a:pPr lvl="1"/>
            <a:endParaRPr lang="en-US" altLang="en-US" sz="900" dirty="0">
              <a:solidFill>
                <a:srgbClr val="009900"/>
              </a:solidFill>
            </a:endParaRPr>
          </a:p>
          <a:p>
            <a:pPr lvl="1"/>
            <a:endParaRPr lang="en-US" altLang="en-US" sz="1200" dirty="0">
              <a:solidFill>
                <a:srgbClr val="009900"/>
              </a:solidFill>
            </a:endParaRPr>
          </a:p>
          <a:p>
            <a:pPr lvl="1"/>
            <a:endParaRPr lang="en-US" altLang="en-US" sz="2000" dirty="0"/>
          </a:p>
        </p:txBody>
      </p:sp>
      <p:sp>
        <p:nvSpPr>
          <p:cNvPr id="19" name="Rectangle 2"/>
          <p:cNvSpPr>
            <a:spLocks noGrp="1" noChangeArrowheads="1"/>
          </p:cNvSpPr>
          <p:nvPr>
            <p:ph type="title"/>
          </p:nvPr>
        </p:nvSpPr>
        <p:spPr/>
        <p:txBody>
          <a:bodyPr/>
          <a:lstStyle/>
          <a:p>
            <a:r>
              <a:rPr lang="en-US" altLang="en-US" dirty="0"/>
              <a:t>Phase </a:t>
            </a:r>
            <a:r>
              <a:rPr lang="en-US" altLang="en-US" dirty="0" smtClean="0"/>
              <a:t>3: Follow-up</a:t>
            </a:r>
            <a:endParaRPr lang="en-US" altLang="en-US" dirty="0"/>
          </a:p>
        </p:txBody>
      </p:sp>
    </p:spTree>
    <p:extLst>
      <p:ext uri="{BB962C8B-B14F-4D97-AF65-F5344CB8AC3E}">
        <p14:creationId xmlns:p14="http://schemas.microsoft.com/office/powerpoint/2010/main" val="820960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8" name="Rectangle 14"/>
          <p:cNvSpPr>
            <a:spLocks noGrp="1" noChangeArrowheads="1"/>
          </p:cNvSpPr>
          <p:nvPr>
            <p:ph type="body" idx="1"/>
          </p:nvPr>
        </p:nvSpPr>
        <p:spPr>
          <a:xfrm>
            <a:off x="533400" y="1012861"/>
            <a:ext cx="7315200" cy="838200"/>
          </a:xfrm>
        </p:spPr>
        <p:txBody>
          <a:bodyPr>
            <a:noAutofit/>
          </a:bodyPr>
          <a:lstStyle/>
          <a:p>
            <a:r>
              <a:rPr lang="en-US" altLang="en-US" sz="2400" dirty="0"/>
              <a:t>Commanders and supervisors will accomplish on a monthly basis</a:t>
            </a:r>
            <a:r>
              <a:rPr lang="en-US" altLang="en-US" sz="2400" dirty="0" smtClean="0"/>
              <a:t>:</a:t>
            </a:r>
          </a:p>
          <a:p>
            <a:pPr marL="0" indent="0">
              <a:buNone/>
            </a:pPr>
            <a:endParaRPr lang="en-US" altLang="en-US" sz="2400" dirty="0" smtClean="0"/>
          </a:p>
          <a:p>
            <a:pPr lvl="1"/>
            <a:r>
              <a:rPr lang="en-US" altLang="en-US" sz="2000" dirty="0" smtClean="0"/>
              <a:t>Routine weigh-ins and percent body fat measurements at unit level to check Soldiers progress.  Satisfactory progress is defined as 3-8 pounds or 1% body fat per month</a:t>
            </a:r>
          </a:p>
          <a:p>
            <a:pPr lvl="1"/>
            <a:endParaRPr lang="en-US" altLang="en-US" sz="2000" dirty="0" smtClean="0">
              <a:solidFill>
                <a:srgbClr val="009900"/>
              </a:solidFill>
            </a:endParaRPr>
          </a:p>
          <a:p>
            <a:pPr lvl="1"/>
            <a:r>
              <a:rPr lang="en-US" altLang="en-US" sz="2000" dirty="0" smtClean="0"/>
              <a:t>Counsel Soldier(s</a:t>
            </a:r>
            <a:r>
              <a:rPr lang="en-US" altLang="en-US" sz="2000" dirty="0"/>
              <a:t>) after each weigh-in and tape to inform the </a:t>
            </a:r>
            <a:r>
              <a:rPr lang="en-US" altLang="en-US" sz="2000" dirty="0" smtClean="0"/>
              <a:t>Soldier </a:t>
            </a:r>
            <a:r>
              <a:rPr lang="en-US" altLang="en-US" sz="2000" dirty="0"/>
              <a:t>of their progression or lack there </a:t>
            </a:r>
            <a:r>
              <a:rPr lang="en-US" altLang="en-US" sz="2000" dirty="0" smtClean="0"/>
              <a:t>of</a:t>
            </a:r>
          </a:p>
          <a:p>
            <a:pPr marL="457200" lvl="1" indent="0">
              <a:buNone/>
            </a:pPr>
            <a:endParaRPr lang="en-US" altLang="en-US" sz="2000" dirty="0" smtClean="0">
              <a:solidFill>
                <a:srgbClr val="009900"/>
              </a:solidFill>
            </a:endParaRPr>
          </a:p>
          <a:p>
            <a:pPr marL="339725" lvl="1" indent="-339725">
              <a:buFont typeface="Arial" panose="020B0604020202020204" pitchFamily="34" charset="0"/>
              <a:buChar char="•"/>
            </a:pPr>
            <a:r>
              <a:rPr lang="en-US" altLang="en-US" sz="2400" dirty="0" smtClean="0"/>
              <a:t>If </a:t>
            </a:r>
            <a:r>
              <a:rPr lang="en-US" altLang="en-US" sz="2400" dirty="0"/>
              <a:t>a </a:t>
            </a:r>
            <a:r>
              <a:rPr lang="en-US" altLang="en-US" sz="2400" dirty="0" smtClean="0"/>
              <a:t>Soldier </a:t>
            </a:r>
            <a:r>
              <a:rPr lang="en-US" altLang="en-US" sz="2400" dirty="0"/>
              <a:t>successfully </a:t>
            </a:r>
            <a:r>
              <a:rPr lang="en-US" altLang="en-US" sz="2400" dirty="0" smtClean="0"/>
              <a:t>progresses </a:t>
            </a:r>
            <a:r>
              <a:rPr lang="en-US" altLang="en-US" sz="2400" dirty="0"/>
              <a:t>and meets the height and weight table the commander will counsel the individual on being removed from the program and all flags </a:t>
            </a:r>
            <a:r>
              <a:rPr lang="en-US" altLang="en-US" sz="2400" dirty="0" smtClean="0"/>
              <a:t>will be lifted</a:t>
            </a:r>
            <a:endParaRPr lang="en-US" altLang="en-US" sz="2400" dirty="0"/>
          </a:p>
          <a:p>
            <a:pPr marL="457200" lvl="1" indent="0">
              <a:buNone/>
            </a:pPr>
            <a:endParaRPr lang="en-US" altLang="en-US" sz="2000" dirty="0">
              <a:solidFill>
                <a:srgbClr val="009900"/>
              </a:solidFill>
            </a:endParaRPr>
          </a:p>
          <a:p>
            <a:pPr lvl="1"/>
            <a:endParaRPr lang="en-US" altLang="en-US" sz="2000" dirty="0">
              <a:solidFill>
                <a:srgbClr val="009900"/>
              </a:solidFill>
            </a:endParaRPr>
          </a:p>
          <a:p>
            <a:pPr lvl="1"/>
            <a:endParaRPr lang="en-US" altLang="en-US" sz="2000" dirty="0" smtClean="0"/>
          </a:p>
          <a:p>
            <a:endParaRPr lang="en-US" altLang="en-US" sz="2400" dirty="0"/>
          </a:p>
          <a:p>
            <a:pPr>
              <a:buFontTx/>
              <a:buNone/>
            </a:pPr>
            <a:endParaRPr lang="en-US" altLang="en-US" sz="2400" dirty="0"/>
          </a:p>
        </p:txBody>
      </p:sp>
      <p:sp>
        <p:nvSpPr>
          <p:cNvPr id="18" name="Rectangle 2"/>
          <p:cNvSpPr txBox="1">
            <a:spLocks noChangeArrowheads="1"/>
          </p:cNvSpPr>
          <p:nvPr/>
        </p:nvSpPr>
        <p:spPr>
          <a:xfrm>
            <a:off x="1066800" y="29112"/>
            <a:ext cx="7772400" cy="762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kumimoji="0" lang="en-US" sz="3200" b="1" i="1" u="none" strike="noStrike" kern="1200" cap="none" spc="0" normalizeH="0" baseline="0" noProof="0" smtClean="0">
                <a:ln>
                  <a:noFill/>
                </a:ln>
                <a:solidFill>
                  <a:srgbClr val="0A00DA"/>
                </a:solidFill>
                <a:effectLst/>
                <a:uLnTx/>
                <a:uFillTx/>
                <a:latin typeface="+mj-lt"/>
                <a:ea typeface="+mj-ea"/>
                <a:cs typeface="+mj-cs"/>
              </a:defRPr>
            </a:lvl1pPr>
          </a:lstStyle>
          <a:p>
            <a:r>
              <a:rPr lang="en-US" altLang="en-US" dirty="0" smtClean="0"/>
              <a:t>Phase 3: Follow-up (cont.)</a:t>
            </a:r>
            <a:endParaRPr lang="en-US" altLang="en-US" dirty="0"/>
          </a:p>
        </p:txBody>
      </p:sp>
    </p:spTree>
    <p:extLst>
      <p:ext uri="{BB962C8B-B14F-4D97-AF65-F5344CB8AC3E}">
        <p14:creationId xmlns:p14="http://schemas.microsoft.com/office/powerpoint/2010/main" val="23721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s_Staff_Briefing_Slide_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rps_Staff_Briefing_Slide_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e7a0d587-b485-4979-a316-5dd44088558c">F454SXA5ATTW-1818519722-179</_dlc_DocId>
    <_dlc_DocIdUrl xmlns="e7a0d587-b485-4979-a316-5dd44088558c">
      <Url>https://army.deps.mil/army/cmds/18abc_ps/g1/_layouts/DocIdRedir.aspx?ID=F454SXA5ATTW-1818519722-179</Url>
      <Description>F454SXA5ATTW-1818519722-179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435CFE5104227498B20CE0E2B334994" ma:contentTypeVersion="3" ma:contentTypeDescription="Create a new document." ma:contentTypeScope="" ma:versionID="72d35f33e3440a110ac1c7afb72cce2c">
  <xsd:schema xmlns:xsd="http://www.w3.org/2001/XMLSchema" xmlns:xs="http://www.w3.org/2001/XMLSchema" xmlns:p="http://schemas.microsoft.com/office/2006/metadata/properties" xmlns:ns2="e7a0d587-b485-4979-a316-5dd44088558c" targetNamespace="http://schemas.microsoft.com/office/2006/metadata/properties" ma:root="true" ma:fieldsID="77ecefd82880b38aa8ea217daad9c92a" ns2:_="">
    <xsd:import namespace="e7a0d587-b485-4979-a316-5dd44088558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0d587-b485-4979-a316-5dd4408855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0EE6F-EE1B-451A-9357-C33A61AD03E6}">
  <ds:schemaRefs>
    <ds:schemaRef ds:uri="http://purl.org/dc/terms/"/>
    <ds:schemaRef ds:uri="http://schemas.microsoft.com/office/2006/documentManagement/types"/>
    <ds:schemaRef ds:uri="http://purl.org/dc/dcmitype/"/>
    <ds:schemaRef ds:uri="http://www.w3.org/XML/1998/namespace"/>
    <ds:schemaRef ds:uri="e7a0d587-b485-4979-a316-5dd44088558c"/>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55AA9C3-F61B-4233-8A4A-AA9B1FA6C803}">
  <ds:schemaRefs>
    <ds:schemaRef ds:uri="http://schemas.microsoft.com/sharepoint/v3/contenttype/forms"/>
  </ds:schemaRefs>
</ds:datastoreItem>
</file>

<file path=customXml/itemProps3.xml><?xml version="1.0" encoding="utf-8"?>
<ds:datastoreItem xmlns:ds="http://schemas.openxmlformats.org/officeDocument/2006/customXml" ds:itemID="{2B43F59C-062D-4171-B8CF-C9B02CB4EC8D}">
  <ds:schemaRefs>
    <ds:schemaRef ds:uri="http://schemas.microsoft.com/sharepoint/events"/>
  </ds:schemaRefs>
</ds:datastoreItem>
</file>

<file path=customXml/itemProps4.xml><?xml version="1.0" encoding="utf-8"?>
<ds:datastoreItem xmlns:ds="http://schemas.openxmlformats.org/officeDocument/2006/customXml" ds:itemID="{FD9BB1D3-59B8-436D-8083-2859715A3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0d587-b485-4979-a316-5dd440885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Corps_Staff_Briefing_Slide_Standard</Template>
  <TotalTime>22696</TotalTime>
  <Words>4391</Words>
  <Application>Microsoft Office PowerPoint</Application>
  <PresentationFormat>On-screen Show (4:3)</PresentationFormat>
  <Paragraphs>532</Paragraphs>
  <Slides>26</Slides>
  <Notes>20</Notes>
  <HiddenSlides>8</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45" baseType="lpstr">
      <vt:lpstr>Arial</vt:lpstr>
      <vt:lpstr>Arial Narrow</vt:lpstr>
      <vt:lpstr>Calibri</vt:lpstr>
      <vt:lpstr>Ebrima</vt:lpstr>
      <vt:lpstr>Elephant</vt:lpstr>
      <vt:lpstr>Franklin Gothic Book</vt:lpstr>
      <vt:lpstr>Franklin Gothic Demi Cond</vt:lpstr>
      <vt:lpstr>Franklin Gothic Heavy</vt:lpstr>
      <vt:lpstr>Palatino Linotype</vt:lpstr>
      <vt:lpstr>Rockwell Condensed</vt:lpstr>
      <vt:lpstr>Symbol</vt:lpstr>
      <vt:lpstr>Tahoma</vt:lpstr>
      <vt:lpstr>Times New Roman</vt:lpstr>
      <vt:lpstr>Tw Cen MT</vt:lpstr>
      <vt:lpstr>Wingdings</vt:lpstr>
      <vt:lpstr>Corps_Staff_Briefing_Slide_Standard</vt:lpstr>
      <vt:lpstr>1_Corps_Staff_Briefing_Slide_Standard</vt:lpstr>
      <vt:lpstr>Document</vt:lpstr>
      <vt:lpstr>Acrobat Document</vt:lpstr>
      <vt:lpstr>Army Body Composition Program</vt:lpstr>
      <vt:lpstr>Agenda</vt:lpstr>
      <vt:lpstr>Command Interest Programs</vt:lpstr>
      <vt:lpstr>Army Body Composition Program</vt:lpstr>
      <vt:lpstr>Roles and Responsibilities</vt:lpstr>
      <vt:lpstr>Phase 1: Identification</vt:lpstr>
      <vt:lpstr>Phase 2: Enrollment</vt:lpstr>
      <vt:lpstr>Phase 3: Follow-up</vt:lpstr>
      <vt:lpstr>PowerPoint Presentation</vt:lpstr>
      <vt:lpstr>PowerPoint Presentation</vt:lpstr>
      <vt:lpstr>Phase 3: Follow-up (cont.) </vt:lpstr>
      <vt:lpstr>Phase 4: Separation</vt:lpstr>
      <vt:lpstr>Army Body Composition Program Dashboard</vt:lpstr>
      <vt:lpstr>Army Body Composition Program Screening Process </vt:lpstr>
      <vt:lpstr>Army Body Composition Program Screening Process </vt:lpstr>
      <vt:lpstr>Administrative Requirements</vt:lpstr>
      <vt:lpstr>Conclusion</vt:lpstr>
      <vt:lpstr> Questions?</vt:lpstr>
      <vt:lpstr>PowerPoint Presentation</vt:lpstr>
      <vt:lpstr>PowerPoint Presentation</vt:lpstr>
      <vt:lpstr>Womack Army Medical Center</vt:lpstr>
      <vt:lpstr>PowerPoint Presentation</vt:lpstr>
      <vt:lpstr>Contingencies</vt:lpstr>
      <vt:lpstr>Contingencies (cont.)</vt:lpstr>
      <vt:lpstr>Contingencies (cont.)</vt:lpstr>
      <vt:lpstr>Contingencies (Cont)</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gary.m.belcher.mil</dc:creator>
  <cp:lastModifiedBy>McMahan, Curtis S CTR USA TRADOC</cp:lastModifiedBy>
  <cp:revision>216</cp:revision>
  <cp:lastPrinted>2016-01-20T14:04:51Z</cp:lastPrinted>
  <dcterms:created xsi:type="dcterms:W3CDTF">2015-01-13T19:36:40Z</dcterms:created>
  <dcterms:modified xsi:type="dcterms:W3CDTF">2016-02-24T14:04:25Z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0x0101003435CFE5104227498B20CE0E2B334994</vt:lpwstr>
  </property>
  <property fmtid="{D5CDD505-2E9C-101B-9397-08002B2CF9AE}" pid="3" name="OPR">
    <vt:lpwstr>G3</vt:lpwstr>
  </property>
  <property fmtid="{D5CDD505-2E9C-101B-9397-08002B2CF9AE}" pid="4" name="Status">
    <vt:lpwstr>CPOG</vt:lpwstr>
  </property>
  <property fmtid="{D5CDD505-2E9C-101B-9397-08002B2CF9AE}" pid="5" name="_dlc_DocIdItemGuid">
    <vt:lpwstr>9429817c-977c-439a-8548-52856345f0a2</vt:lpwstr>
  </property>
</Properties>
</file>