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 id="2147483660" r:id="rId2"/>
    <p:sldMasterId id="2147483674" r:id="rId3"/>
  </p:sldMasterIdLst>
  <p:notesMasterIdLst>
    <p:notesMasterId r:id="rId12"/>
  </p:notesMasterIdLst>
  <p:handoutMasterIdLst>
    <p:handoutMasterId r:id="rId13"/>
  </p:handoutMasterIdLst>
  <p:sldIdLst>
    <p:sldId id="291" r:id="rId4"/>
    <p:sldId id="292" r:id="rId5"/>
    <p:sldId id="290" r:id="rId6"/>
    <p:sldId id="284" r:id="rId7"/>
    <p:sldId id="289" r:id="rId8"/>
    <p:sldId id="285" r:id="rId9"/>
    <p:sldId id="286" r:id="rId10"/>
    <p:sldId id="29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008000"/>
    <a:srgbClr val="FF9999"/>
    <a:srgbClr val="808000"/>
    <a:srgbClr val="339933"/>
    <a:srgbClr val="CCFF66"/>
    <a:srgbClr val="CCCC00"/>
    <a:srgbClr val="FFFF66"/>
    <a:srgbClr val="FFFF99"/>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4660"/>
  </p:normalViewPr>
  <p:slideViewPr>
    <p:cSldViewPr>
      <p:cViewPr varScale="1">
        <p:scale>
          <a:sx n="65" d="100"/>
          <a:sy n="65" d="100"/>
        </p:scale>
        <p:origin x="-132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865E82AC-63F0-4C65-9155-3F2FC093C46A}" type="datetimeFigureOut">
              <a:rPr lang="en-US" smtClean="0"/>
              <a:pPr/>
              <a:t>10/19/2012</a:t>
            </a:fld>
            <a:endParaRPr lang="en-US"/>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9D698932-B9E7-447D-9D63-E8E68020131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03ABA7E6-84C4-46E8-8BE1-02F4D528BCCE}" type="datetimeFigureOut">
              <a:rPr lang="en-US" smtClean="0"/>
              <a:pPr/>
              <a:t>10/19/2012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a:defRPr sz="1200"/>
            </a:lvl1pPr>
          </a:lstStyle>
          <a:p>
            <a:fld id="{DF1CEFF4-3183-49B2-B231-ACEE103C6D9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1CEFF4-3183-49B2-B231-ACEE103C6D9A}"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defTabSz="930275">
              <a:defRPr/>
            </a:pPr>
            <a:fld id="{73277346-6029-4558-8EB8-FA4E3D97B83D}" type="slidenum">
              <a:rPr lang="en-US" smtClean="0"/>
              <a:pPr defTabSz="930275">
                <a:defRPr/>
              </a:pPr>
              <a:t>3</a:t>
            </a:fld>
            <a:endParaRPr lang="en-US" dirty="0" smtClean="0"/>
          </a:p>
        </p:txBody>
      </p:sp>
      <p:sp>
        <p:nvSpPr>
          <p:cNvPr id="33795" name="Rectangle 2"/>
          <p:cNvSpPr>
            <a:spLocks noGrp="1" noRot="1" noChangeAspect="1" noChangeArrowheads="1" noTextEdit="1"/>
          </p:cNvSpPr>
          <p:nvPr>
            <p:ph type="sldImg"/>
          </p:nvPr>
        </p:nvSpPr>
        <p:spPr>
          <a:xfrm>
            <a:off x="1211263" y="715963"/>
            <a:ext cx="4611687" cy="3459162"/>
          </a:xfrm>
          <a:ln/>
        </p:spPr>
      </p:sp>
      <p:sp>
        <p:nvSpPr>
          <p:cNvPr id="33796" name="Rectangle 3"/>
          <p:cNvSpPr>
            <a:spLocks noGrp="1" noChangeArrowheads="1"/>
          </p:cNvSpPr>
          <p:nvPr>
            <p:ph type="body" idx="1"/>
          </p:nvPr>
        </p:nvSpPr>
        <p:spPr>
          <a:xfrm>
            <a:off x="1154034" y="4508325"/>
            <a:ext cx="4673600" cy="4179076"/>
          </a:xfrm>
          <a:noFill/>
          <a:ln/>
        </p:spPr>
        <p:txBody>
          <a:bodyPr lIns="88786" tIns="44397" rIns="88786" bIns="44397"/>
          <a:lstStyle/>
          <a:p>
            <a:pPr defTabSz="436563" eaLnBrk="1" hangingPunct="1"/>
            <a:endParaRPr lang="en-US" sz="1700" b="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1CEFF4-3183-49B2-B231-ACEE103C6D9A}"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1CEFF4-3183-49B2-B231-ACEE103C6D9A}"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1CEFF4-3183-49B2-B231-ACEE103C6D9A}"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1CEFF4-3183-49B2-B231-ACEE103C6D9A}"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1CEFF4-3183-49B2-B231-ACEE103C6D9A}"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FF08D99F-9D1B-4A8F-B452-D217FA8D39CB}" type="slidenum">
              <a:rPr lang="en-US" smtClean="0"/>
              <a:pPr/>
              <a:t>‹#›</a:t>
            </a:fld>
            <a:endParaRPr lang="en-US"/>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774D7969-040E-4B26-A65A-14AC248806D4}" type="slidenum">
              <a:rPr lang="en-US"/>
              <a:pPr/>
              <a:t>‹#›</a:t>
            </a:fld>
            <a:endParaRPr lang="en-US"/>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8F1368C-4F66-4E5A-926A-8D4F64DEFD97}" type="slidenum">
              <a:rPr lang="en-US"/>
              <a:pPr/>
              <a:t>‹#›</a:t>
            </a:fld>
            <a:endParaRPr lang="en-US"/>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a:prstGeom prst="rect">
            <a:avLst/>
          </a:prstGeom>
        </p:spPr>
        <p:txBody>
          <a:bodyPr/>
          <a:lstStyle>
            <a:lvl1pPr>
              <a:defRPr/>
            </a:lvl1pPr>
          </a:lstStyle>
          <a:p>
            <a:fld id="{6738949E-892A-4229-84A6-80952EBF4C99}" type="slidenum">
              <a:rPr lang="en-US"/>
              <a:pPr/>
              <a:t>‹#›</a:t>
            </a:fld>
            <a:endParaRPr lang="en-US"/>
          </a:p>
        </p:txBody>
      </p:sp>
    </p:spTree>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D0DEB2F9-FC07-468B-A1BD-49F26C6E51C4}" type="slidenum">
              <a:rPr lang="en-US"/>
              <a:pPr/>
              <a:t>‹#›</a:t>
            </a:fld>
            <a:endParaRPr lang="en-US"/>
          </a:p>
        </p:txBody>
      </p:sp>
    </p:spTree>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Rectangle 2"/>
          <p:cNvSpPr>
            <a:spLocks noGrp="1" noChangeArrowheads="1"/>
          </p:cNvSpPr>
          <p:nvPr>
            <p:ph idx="1"/>
          </p:nvPr>
        </p:nvSpPr>
        <p:spPr bwMode="auto">
          <a:xfrm>
            <a:off x="302256" y="1243013"/>
            <a:ext cx="8609710" cy="5194300"/>
          </a:xfrm>
          <a:prstGeom prst="rect">
            <a:avLst/>
          </a:prstGeom>
          <a:noFill/>
          <a:ln w="9525">
            <a:noFill/>
            <a:miter lim="800000"/>
            <a:headEnd/>
            <a:tailEnd/>
          </a:ln>
        </p:spPr>
        <p:txBody>
          <a:bodyPr/>
          <a:lstStyle>
            <a:lvl1pPr marL="228600" indent="-228600">
              <a:spcBef>
                <a:spcPts val="600"/>
              </a:spcBef>
              <a:buFont typeface="Arial" pitchFamily="34" charset="0"/>
              <a:buChar char="•"/>
              <a:defRPr sz="2000" b="0"/>
            </a:lvl1pPr>
            <a:lvl2pPr marL="685800" indent="-228600">
              <a:spcBef>
                <a:spcPts val="600"/>
              </a:spcBef>
              <a:buFont typeface="Arial" pitchFamily="34" charset="0"/>
              <a:buChar char="•"/>
              <a:defRPr/>
            </a:lvl2pPr>
            <a:lvl3pPr marL="1143000" indent="-228600">
              <a:spcBef>
                <a:spcPts val="600"/>
              </a:spcBef>
              <a:buFont typeface="Wingdings" pitchFamily="2" charset="2"/>
              <a:buChar char="Ø"/>
              <a:defRPr sz="1600"/>
            </a:lvl3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Rectangle 5"/>
          <p:cNvSpPr>
            <a:spLocks noGrp="1" noChangeArrowheads="1"/>
          </p:cNvSpPr>
          <p:nvPr>
            <p:ph type="sldNum" sz="quarter" idx="10"/>
          </p:nvPr>
        </p:nvSpPr>
        <p:spPr>
          <a:ln/>
        </p:spPr>
        <p:txBody>
          <a:bodyPr/>
          <a:lstStyle>
            <a:lvl1pPr>
              <a:defRPr/>
            </a:lvl1pPr>
          </a:lstStyle>
          <a:p>
            <a:pPr>
              <a:defRPr/>
            </a:pPr>
            <a:fld id="{CE526D8D-6332-41A7-AAF0-C22A18094799}" type="slidenum">
              <a:rPr lang="en-US"/>
              <a:pPr>
                <a:defRPr/>
              </a:pPr>
              <a:t>‹#›</a:t>
            </a:fld>
            <a:endParaRPr lang="en-US" dirty="0"/>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FF08D99F-9D1B-4A8F-B452-D217FA8D39CB}" type="slidenum">
              <a:rPr lang="en-US" smtClean="0"/>
              <a:pPr/>
              <a:t>‹#›</a:t>
            </a:fld>
            <a:endParaRPr lang="en-US"/>
          </a:p>
        </p:txBody>
      </p:sp>
    </p:spTree>
  </p:cSld>
  <p:clrMapOvr>
    <a:masterClrMapping/>
  </p:clrMapOvr>
  <p:transition>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A299CCEF-6C1F-410B-BF22-0A7AE1655685}" type="slidenum">
              <a:rPr lang="en-US" smtClean="0"/>
              <a:pPr/>
              <a:t>‹#›</a:t>
            </a:fld>
            <a:endParaRPr lang="en-US"/>
          </a:p>
        </p:txBody>
      </p:sp>
    </p:spTree>
  </p:cSld>
  <p:clrMapOvr>
    <a:masterClrMapping/>
  </p:clrMapOvr>
  <p:transition>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A8B8F136-46EB-4C2D-B4ED-9C040F7EF884}" type="slidenum">
              <a:rPr lang="en-US" smtClean="0"/>
              <a:pPr/>
              <a:t>‹#›</a:t>
            </a:fld>
            <a:endParaRPr lang="en-US"/>
          </a:p>
        </p:txBody>
      </p:sp>
    </p:spTree>
  </p:cSld>
  <p:clrMapOvr>
    <a:masterClrMapping/>
  </p:clrMapOvr>
  <p:transition>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7794088F-6A23-4E8C-A282-8451CCEF5DC5}" type="slidenum">
              <a:rPr lang="en-US" smtClean="0"/>
              <a:pPr/>
              <a:t>‹#›</a:t>
            </a:fld>
            <a:endParaRPr lang="en-US"/>
          </a:p>
        </p:txBody>
      </p:sp>
    </p:spTree>
  </p:cSld>
  <p:clrMapOvr>
    <a:masterClrMapping/>
  </p:clrMapOvr>
  <p:transition>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D7902615-4EF9-4B6D-8711-2EC5314FA44E}" type="slidenum">
              <a:rPr lang="en-US" smtClean="0"/>
              <a:pPr/>
              <a:t>‹#›</a:t>
            </a:fld>
            <a:endParaRPr 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A299CCEF-6C1F-410B-BF22-0A7AE1655685}" type="slidenum">
              <a:rPr lang="en-US" smtClean="0"/>
              <a:pPr/>
              <a:t>‹#›</a:t>
            </a:fld>
            <a:endParaRPr lang="en-US"/>
          </a:p>
        </p:txBody>
      </p:sp>
    </p:spTree>
  </p:cSld>
  <p:clrMapOvr>
    <a:masterClrMapping/>
  </p:clrMapOvr>
  <p:transition>
    <p:rand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C1CDE4C1-C4A4-4D22-9489-2368AE362DA7}" type="slidenum">
              <a:rPr lang="en-US"/>
              <a:pPr/>
              <a:t>‹#›</a:t>
            </a:fld>
            <a:endParaRPr lang="en-US"/>
          </a:p>
        </p:txBody>
      </p:sp>
    </p:spTree>
  </p:cSld>
  <p:clrMapOvr>
    <a:masterClrMapping/>
  </p:clrMapOvr>
  <p:transition>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0785D0DB-591A-419E-AA84-A0290E63468E}" type="slidenum">
              <a:rPr lang="en-US"/>
              <a:pPr/>
              <a:t>‹#›</a:t>
            </a:fld>
            <a:endParaRPr lang="en-US"/>
          </a:p>
        </p:txBody>
      </p:sp>
    </p:spTree>
  </p:cSld>
  <p:clrMapOvr>
    <a:masterClrMapping/>
  </p:clrMapOvr>
  <p:transition>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6F0AC7D6-B317-4DBC-BAF0-B7A40C051BBB}" type="slidenum">
              <a:rPr lang="en-US"/>
              <a:pPr/>
              <a:t>‹#›</a:t>
            </a:fld>
            <a:endParaRPr lang="en-US"/>
          </a:p>
        </p:txBody>
      </p:sp>
    </p:spTree>
  </p:cSld>
  <p:clrMapOvr>
    <a:masterClrMapping/>
  </p:clrMapOvr>
  <p:transition>
    <p:rand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DD7D2AE-DED4-4936-9F45-CE610705B8B0}" type="slidenum">
              <a:rPr lang="en-US"/>
              <a:pPr/>
              <a:t>‹#›</a:t>
            </a:fld>
            <a:endParaRPr lang="en-US"/>
          </a:p>
        </p:txBody>
      </p:sp>
    </p:spTree>
  </p:cSld>
  <p:clrMapOvr>
    <a:masterClrMapping/>
  </p:clrMapOvr>
  <p:transition>
    <p:rand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774D7969-040E-4B26-A65A-14AC248806D4}" type="slidenum">
              <a:rPr lang="en-US"/>
              <a:pPr/>
              <a:t>‹#›</a:t>
            </a:fld>
            <a:endParaRPr lang="en-US"/>
          </a:p>
        </p:txBody>
      </p:sp>
    </p:spTree>
  </p:cSld>
  <p:clrMapOvr>
    <a:masterClrMapping/>
  </p:clrMapOvr>
  <p:transition>
    <p:rand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8F1368C-4F66-4E5A-926A-8D4F64DEFD97}" type="slidenum">
              <a:rPr lang="en-US"/>
              <a:pPr/>
              <a:t>‹#›</a:t>
            </a:fld>
            <a:endParaRPr lang="en-US"/>
          </a:p>
        </p:txBody>
      </p:sp>
    </p:spTree>
  </p:cSld>
  <p:clrMapOvr>
    <a:masterClrMapping/>
  </p:clrMapOvr>
  <p:transition>
    <p:rand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a:prstGeom prst="rect">
            <a:avLst/>
          </a:prstGeom>
        </p:spPr>
        <p:txBody>
          <a:bodyPr/>
          <a:lstStyle>
            <a:lvl1pPr>
              <a:defRPr/>
            </a:lvl1pPr>
          </a:lstStyle>
          <a:p>
            <a:fld id="{6738949E-892A-4229-84A6-80952EBF4C99}" type="slidenum">
              <a:rPr lang="en-US"/>
              <a:pPr/>
              <a:t>‹#›</a:t>
            </a:fld>
            <a:endParaRPr lang="en-US"/>
          </a:p>
        </p:txBody>
      </p:sp>
    </p:spTree>
  </p:cSld>
  <p:clrMapOvr>
    <a:masterClrMapping/>
  </p:clrMapOvr>
  <p:transition>
    <p:rand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D0DEB2F9-FC07-468B-A1BD-49F26C6E51C4}" type="slidenum">
              <a:rPr lang="en-US"/>
              <a:pPr/>
              <a:t>‹#›</a:t>
            </a:fld>
            <a:endParaRPr lang="en-US"/>
          </a:p>
        </p:txBody>
      </p:sp>
    </p:spTree>
  </p:cSld>
  <p:clrMapOvr>
    <a:masterClrMapping/>
  </p:clrMapOvr>
  <p:transition>
    <p:rand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A8B8F136-46EB-4C2D-B4ED-9C040F7EF884}" type="slidenum">
              <a:rPr lang="en-US" smtClean="0"/>
              <a:pPr/>
              <a:t>‹#›</a:t>
            </a:fld>
            <a:endParaRPr lang="en-US"/>
          </a:p>
        </p:txBody>
      </p:sp>
    </p:spTree>
  </p:cSld>
  <p:clrMapOvr>
    <a:masterClrMapping/>
  </p:clrMapOvr>
  <p:transition>
    <p:random/>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7E636E-1CFF-4323-9C74-427FEF43C1A3}" type="datetimeFigureOut">
              <a:rPr lang="en-US" smtClean="0"/>
              <a:pPr/>
              <a:t>10/19/2012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A81CF5-5757-4F22-A590-9696ACEC45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7794088F-6A23-4E8C-A282-8451CCEF5DC5}" type="slidenum">
              <a:rPr lang="en-US" smtClean="0"/>
              <a:pPr/>
              <a:t>‹#›</a:t>
            </a:fld>
            <a:endParaRPr lang="en-US"/>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solidFill>
                  <a:schemeClr val="tx1"/>
                </a:solidFill>
              </a:defRPr>
            </a:lvl1pPr>
          </a:lstStyle>
          <a:p>
            <a:fld id="{D7902615-4EF9-4B6D-8711-2EC5314FA44E}" type="slidenum">
              <a:rPr lang="en-US" smtClean="0"/>
              <a:pPr/>
              <a:t>‹#›</a:t>
            </a:fld>
            <a:endParaRPr lang="en-US"/>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C1CDE4C1-C4A4-4D22-9489-2368AE362DA7}" type="slidenum">
              <a:rPr lang="en-US"/>
              <a:pPr/>
              <a:t>‹#›</a:t>
            </a:fld>
            <a:endParaRPr lang="en-US"/>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0785D0DB-591A-419E-AA84-A0290E63468E}" type="slidenum">
              <a:rPr lang="en-US"/>
              <a:pPr/>
              <a:t>‹#›</a:t>
            </a:fld>
            <a:endParaRPr lang="en-US"/>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6F0AC7D6-B317-4DBC-BAF0-B7A40C051BBB}" type="slidenum">
              <a:rPr lang="en-US"/>
              <a:pPr/>
              <a:t>‹#›</a:t>
            </a:fld>
            <a:endParaRPr lang="en-US"/>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DD7D2AE-DED4-4936-9F45-CE610705B8B0}" type="slidenum">
              <a:rPr lang="en-US"/>
              <a:pPr/>
              <a:t>‹#›</a:t>
            </a:fld>
            <a:endParaRPr lang="en-US"/>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hyperlink" Target="http://upload.wikimedia.org/wikipedia/commons/a/aa/Armor-Branch-Insignia.png"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4.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3.jpe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43315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0"/>
            <a:r>
              <a:rPr lang="en-US" dirty="0" smtClean="0"/>
              <a:t>Second level</a:t>
            </a:r>
          </a:p>
          <a:p>
            <a:pPr lvl="1"/>
            <a:r>
              <a:rPr lang="en-US" dirty="0" smtClean="0"/>
              <a:t>Third level</a:t>
            </a:r>
          </a:p>
          <a:p>
            <a:pPr lvl="2"/>
            <a:r>
              <a:rPr lang="en-US" dirty="0" smtClean="0"/>
              <a:t>Fourth level</a:t>
            </a:r>
          </a:p>
          <a:p>
            <a:pPr lvl="3"/>
            <a:r>
              <a:rPr lang="en-US" dirty="0" smtClean="0"/>
              <a:t>Fifth level</a:t>
            </a:r>
          </a:p>
        </p:txBody>
      </p:sp>
      <p:sp>
        <p:nvSpPr>
          <p:cNvPr id="4331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4331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grpSp>
        <p:nvGrpSpPr>
          <p:cNvPr id="2" name="Group 9"/>
          <p:cNvGrpSpPr>
            <a:grpSpLocks/>
          </p:cNvGrpSpPr>
          <p:nvPr userDrawn="1"/>
        </p:nvGrpSpPr>
        <p:grpSpPr bwMode="auto">
          <a:xfrm>
            <a:off x="57150" y="65088"/>
            <a:ext cx="9029700" cy="6716712"/>
            <a:chOff x="277" y="286"/>
            <a:chExt cx="5204" cy="3698"/>
          </a:xfrm>
        </p:grpSpPr>
        <p:sp>
          <p:nvSpPr>
            <p:cNvPr id="433162" name="Line 10"/>
            <p:cNvSpPr>
              <a:spLocks noChangeShapeType="1"/>
            </p:cNvSpPr>
            <p:nvPr userDrawn="1"/>
          </p:nvSpPr>
          <p:spPr bwMode="auto">
            <a:xfrm flipH="1" flipV="1">
              <a:off x="287" y="286"/>
              <a:ext cx="0" cy="3698"/>
            </a:xfrm>
            <a:prstGeom prst="line">
              <a:avLst/>
            </a:prstGeom>
            <a:noFill/>
            <a:ln w="50800">
              <a:solidFill>
                <a:schemeClr val="tx1"/>
              </a:solidFill>
              <a:round/>
              <a:headEnd type="none" w="sm" len="sm"/>
              <a:tailEnd type="none" w="sm" len="sm"/>
            </a:ln>
            <a:effectLst/>
          </p:spPr>
          <p:txBody>
            <a:bodyPr wrap="none" anchor="ctr"/>
            <a:lstStyle/>
            <a:p>
              <a:endParaRPr lang="en-US"/>
            </a:p>
          </p:txBody>
        </p:sp>
        <p:sp>
          <p:nvSpPr>
            <p:cNvPr id="433163" name="Line 11"/>
            <p:cNvSpPr>
              <a:spLocks noChangeShapeType="1"/>
            </p:cNvSpPr>
            <p:nvPr userDrawn="1"/>
          </p:nvSpPr>
          <p:spPr bwMode="auto">
            <a:xfrm flipH="1">
              <a:off x="277" y="3983"/>
              <a:ext cx="2027" cy="0"/>
            </a:xfrm>
            <a:prstGeom prst="line">
              <a:avLst/>
            </a:prstGeom>
            <a:noFill/>
            <a:ln w="50800">
              <a:solidFill>
                <a:schemeClr val="tx1"/>
              </a:solidFill>
              <a:round/>
              <a:headEnd type="stealth" w="med" len="lg"/>
              <a:tailEnd type="none" w="sm" len="sm"/>
            </a:ln>
            <a:effectLst/>
          </p:spPr>
          <p:txBody>
            <a:bodyPr wrap="none" anchor="ctr"/>
            <a:lstStyle/>
            <a:p>
              <a:endParaRPr lang="en-US"/>
            </a:p>
          </p:txBody>
        </p:sp>
        <p:sp>
          <p:nvSpPr>
            <p:cNvPr id="433164" name="Line 12"/>
            <p:cNvSpPr>
              <a:spLocks noChangeShapeType="1"/>
            </p:cNvSpPr>
            <p:nvPr userDrawn="1"/>
          </p:nvSpPr>
          <p:spPr bwMode="auto">
            <a:xfrm flipV="1">
              <a:off x="281" y="286"/>
              <a:ext cx="5200" cy="2"/>
            </a:xfrm>
            <a:prstGeom prst="line">
              <a:avLst/>
            </a:prstGeom>
            <a:noFill/>
            <a:ln w="50800">
              <a:solidFill>
                <a:schemeClr val="tx1"/>
              </a:solidFill>
              <a:round/>
              <a:headEnd type="none" w="sm" len="sm"/>
              <a:tailEnd type="none" w="sm" len="sm"/>
            </a:ln>
            <a:effectLst/>
          </p:spPr>
          <p:txBody>
            <a:bodyPr wrap="none" anchor="ctr"/>
            <a:lstStyle/>
            <a:p>
              <a:endParaRPr lang="en-US"/>
            </a:p>
          </p:txBody>
        </p:sp>
        <p:sp>
          <p:nvSpPr>
            <p:cNvPr id="433165" name="Line 13"/>
            <p:cNvSpPr>
              <a:spLocks noChangeShapeType="1"/>
            </p:cNvSpPr>
            <p:nvPr userDrawn="1"/>
          </p:nvSpPr>
          <p:spPr bwMode="auto">
            <a:xfrm>
              <a:off x="5472" y="286"/>
              <a:ext cx="0" cy="3698"/>
            </a:xfrm>
            <a:prstGeom prst="line">
              <a:avLst/>
            </a:prstGeom>
            <a:noFill/>
            <a:ln w="50800">
              <a:solidFill>
                <a:schemeClr val="tx1"/>
              </a:solidFill>
              <a:round/>
              <a:headEnd type="none" w="sm" len="sm"/>
              <a:tailEnd type="none" w="sm" len="sm"/>
            </a:ln>
            <a:effectLst/>
          </p:spPr>
          <p:txBody>
            <a:bodyPr wrap="none" anchor="ctr"/>
            <a:lstStyle/>
            <a:p>
              <a:endParaRPr lang="en-US"/>
            </a:p>
          </p:txBody>
        </p:sp>
        <p:sp>
          <p:nvSpPr>
            <p:cNvPr id="433166" name="Line 14"/>
            <p:cNvSpPr>
              <a:spLocks noChangeShapeType="1"/>
            </p:cNvSpPr>
            <p:nvPr userDrawn="1"/>
          </p:nvSpPr>
          <p:spPr bwMode="auto">
            <a:xfrm flipH="1">
              <a:off x="3478" y="3984"/>
              <a:ext cx="2003" cy="0"/>
            </a:xfrm>
            <a:prstGeom prst="line">
              <a:avLst/>
            </a:prstGeom>
            <a:noFill/>
            <a:ln w="50800">
              <a:solidFill>
                <a:schemeClr val="tx1"/>
              </a:solidFill>
              <a:round/>
              <a:headEnd type="none" w="sm" len="sm"/>
              <a:tailEnd type="stealth" w="med" len="lg"/>
            </a:ln>
            <a:effectLst/>
          </p:spPr>
          <p:txBody>
            <a:bodyPr wrap="none" anchor="ctr"/>
            <a:lstStyle/>
            <a:p>
              <a:endParaRPr lang="en-US"/>
            </a:p>
          </p:txBody>
        </p:sp>
      </p:grpSp>
      <p:sp>
        <p:nvSpPr>
          <p:cNvPr id="433167" name="Text Box 15"/>
          <p:cNvSpPr txBox="1">
            <a:spLocks noChangeArrowheads="1"/>
          </p:cNvSpPr>
          <p:nvPr userDrawn="1"/>
        </p:nvSpPr>
        <p:spPr bwMode="auto">
          <a:xfrm>
            <a:off x="3801597" y="6629400"/>
            <a:ext cx="1540806" cy="261610"/>
          </a:xfrm>
          <a:prstGeom prst="rect">
            <a:avLst/>
          </a:prstGeom>
          <a:noFill/>
          <a:ln w="9525">
            <a:noFill/>
            <a:miter lim="800000"/>
            <a:headEnd/>
            <a:tailEnd/>
          </a:ln>
          <a:effectLst/>
        </p:spPr>
        <p:txBody>
          <a:bodyPr wrap="none">
            <a:spAutoFit/>
          </a:bodyPr>
          <a:lstStyle/>
          <a:p>
            <a:r>
              <a:rPr lang="en-US" sz="1100" b="1" dirty="0" smtClean="0">
                <a:latin typeface="Copperplate Gothic Bold" pitchFamily="34" charset="0"/>
              </a:rPr>
              <a:t>DEATH DEALERS</a:t>
            </a:r>
            <a:endParaRPr lang="en-US" sz="1100" b="1" dirty="0">
              <a:latin typeface="Copperplate Gothic Bold" pitchFamily="34" charset="0"/>
            </a:endParaRPr>
          </a:p>
        </p:txBody>
      </p:sp>
      <p:sp>
        <p:nvSpPr>
          <p:cNvPr id="18" name="Rectangle 4"/>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0A1A94B4-4F6C-49D6-9362-A2196922425A}" type="slidenum">
              <a:rPr lang="en-US" smtClean="0"/>
              <a:pPr/>
              <a:t>‹#›</a:t>
            </a:fld>
            <a:endParaRPr lang="en-US" smtClean="0"/>
          </a:p>
          <a:p>
            <a:endParaRPr lang="en-US"/>
          </a:p>
        </p:txBody>
      </p:sp>
      <p:grpSp>
        <p:nvGrpSpPr>
          <p:cNvPr id="58" name="Group 57"/>
          <p:cNvGrpSpPr/>
          <p:nvPr userDrawn="1"/>
        </p:nvGrpSpPr>
        <p:grpSpPr>
          <a:xfrm>
            <a:off x="7873999" y="76200"/>
            <a:ext cx="1066801" cy="820410"/>
            <a:chOff x="7873999" y="76200"/>
            <a:chExt cx="1066801" cy="820410"/>
          </a:xfrm>
        </p:grpSpPr>
        <p:pic>
          <p:nvPicPr>
            <p:cNvPr id="43" name="Picture 4" descr="See full size image">
              <a:hlinkClick r:id="rId16"/>
            </p:cNvPr>
            <p:cNvPicPr>
              <a:picLocks noChangeAspect="1" noChangeArrowheads="1"/>
            </p:cNvPicPr>
            <p:nvPr/>
          </p:nvPicPr>
          <p:blipFill>
            <a:blip r:embed="rId17" cstate="print">
              <a:clrChange>
                <a:clrFrom>
                  <a:srgbClr val="FFFFFF"/>
                </a:clrFrom>
                <a:clrTo>
                  <a:srgbClr val="FFFFFF">
                    <a:alpha val="0"/>
                  </a:srgbClr>
                </a:clrTo>
              </a:clrChange>
              <a:duotone>
                <a:prstClr val="black"/>
                <a:schemeClr val="tx1">
                  <a:tint val="45000"/>
                  <a:satMod val="400000"/>
                </a:schemeClr>
              </a:duotone>
            </a:blip>
            <a:srcRect/>
            <a:stretch>
              <a:fillRect/>
            </a:stretch>
          </p:blipFill>
          <p:spPr bwMode="auto">
            <a:xfrm>
              <a:off x="7988299" y="304800"/>
              <a:ext cx="952501" cy="457200"/>
            </a:xfrm>
            <a:prstGeom prst="rect">
              <a:avLst/>
            </a:prstGeom>
            <a:noFill/>
          </p:spPr>
        </p:pic>
        <p:sp>
          <p:nvSpPr>
            <p:cNvPr id="44" name="TextBox 43"/>
            <p:cNvSpPr txBox="1"/>
            <p:nvPr/>
          </p:nvSpPr>
          <p:spPr>
            <a:xfrm>
              <a:off x="8342577" y="635000"/>
              <a:ext cx="268022" cy="261610"/>
            </a:xfrm>
            <a:prstGeom prst="rect">
              <a:avLst/>
            </a:prstGeom>
            <a:noFill/>
          </p:spPr>
          <p:txBody>
            <a:bodyPr wrap="none" rtlCol="0">
              <a:spAutoFit/>
            </a:bodyPr>
            <a:lstStyle/>
            <a:p>
              <a:r>
                <a:rPr lang="en-US" sz="1100" b="0" dirty="0" smtClean="0">
                  <a:solidFill>
                    <a:schemeClr val="tx1">
                      <a:lumMod val="85000"/>
                      <a:lumOff val="15000"/>
                    </a:schemeClr>
                  </a:solidFill>
                  <a:latin typeface="Arial Narrow" pitchFamily="34" charset="0"/>
                  <a:cs typeface="Latha" pitchFamily="34" charset="0"/>
                </a:rPr>
                <a:t>D</a:t>
              </a:r>
              <a:endParaRPr lang="en-US" sz="1100" b="0" dirty="0">
                <a:solidFill>
                  <a:schemeClr val="tx1">
                    <a:lumMod val="85000"/>
                    <a:lumOff val="15000"/>
                  </a:schemeClr>
                </a:solidFill>
                <a:latin typeface="Arial Narrow" pitchFamily="34" charset="0"/>
                <a:cs typeface="Latha" pitchFamily="34" charset="0"/>
              </a:endParaRPr>
            </a:p>
          </p:txBody>
        </p:sp>
        <p:sp>
          <p:nvSpPr>
            <p:cNvPr id="45" name="TextBox 44"/>
            <p:cNvSpPr txBox="1"/>
            <p:nvPr/>
          </p:nvSpPr>
          <p:spPr>
            <a:xfrm>
              <a:off x="8305799" y="76200"/>
              <a:ext cx="312906" cy="261610"/>
            </a:xfrm>
            <a:prstGeom prst="rect">
              <a:avLst/>
            </a:prstGeom>
            <a:noFill/>
          </p:spPr>
          <p:txBody>
            <a:bodyPr wrap="none" rtlCol="0">
              <a:spAutoFit/>
            </a:bodyPr>
            <a:lstStyle/>
            <a:p>
              <a:r>
                <a:rPr lang="en-US" sz="1100" b="0" dirty="0" smtClean="0">
                  <a:solidFill>
                    <a:schemeClr val="tx1">
                      <a:lumMod val="85000"/>
                      <a:lumOff val="15000"/>
                    </a:schemeClr>
                  </a:solidFill>
                  <a:latin typeface="Arial Narrow" pitchFamily="34" charset="0"/>
                  <a:cs typeface="Arial" pitchFamily="34" charset="0"/>
                </a:rPr>
                <a:t>11</a:t>
              </a:r>
              <a:endParaRPr lang="en-US" sz="1100" b="0" dirty="0">
                <a:solidFill>
                  <a:schemeClr val="tx1">
                    <a:lumMod val="85000"/>
                    <a:lumOff val="15000"/>
                  </a:schemeClr>
                </a:solidFill>
                <a:latin typeface="Arial Narrow" pitchFamily="34" charset="0"/>
                <a:cs typeface="Arial" pitchFamily="34" charset="0"/>
              </a:endParaRPr>
            </a:p>
          </p:txBody>
        </p:sp>
        <p:sp>
          <p:nvSpPr>
            <p:cNvPr id="46" name="TextBox 45"/>
            <p:cNvSpPr txBox="1"/>
            <p:nvPr/>
          </p:nvSpPr>
          <p:spPr>
            <a:xfrm>
              <a:off x="7873999" y="393700"/>
              <a:ext cx="248786" cy="261610"/>
            </a:xfrm>
            <a:prstGeom prst="rect">
              <a:avLst/>
            </a:prstGeom>
            <a:noFill/>
          </p:spPr>
          <p:txBody>
            <a:bodyPr wrap="none" rtlCol="0">
              <a:spAutoFit/>
            </a:bodyPr>
            <a:lstStyle/>
            <a:p>
              <a:r>
                <a:rPr lang="en-US" sz="1100" b="0" dirty="0" smtClean="0">
                  <a:solidFill>
                    <a:schemeClr val="tx1">
                      <a:lumMod val="85000"/>
                      <a:lumOff val="15000"/>
                    </a:schemeClr>
                  </a:solidFill>
                  <a:latin typeface="Arial Narrow" pitchFamily="34" charset="0"/>
                  <a:cs typeface="Arial" pitchFamily="34" charset="0"/>
                </a:rPr>
                <a:t>1</a:t>
              </a:r>
              <a:endParaRPr lang="en-US" sz="1100" b="0" dirty="0">
                <a:solidFill>
                  <a:schemeClr val="tx1">
                    <a:lumMod val="85000"/>
                    <a:lumOff val="15000"/>
                  </a:schemeClr>
                </a:solidFill>
                <a:latin typeface="Arial Narrow" pitchFamily="34" charset="0"/>
                <a:cs typeface="Arial" pitchFamily="34" charset="0"/>
              </a:endParaRPr>
            </a:p>
          </p:txBody>
        </p:sp>
      </p:grpSp>
      <p:pic>
        <p:nvPicPr>
          <p:cNvPr id="20" name="Picture 4" descr="IRNHSE"/>
          <p:cNvPicPr>
            <a:picLocks noChangeAspect="1" noChangeArrowheads="1"/>
          </p:cNvPicPr>
          <p:nvPr userDrawn="1"/>
        </p:nvPicPr>
        <p:blipFill>
          <a:blip r:embed="rId18" cstate="print"/>
          <a:srcRect/>
          <a:stretch>
            <a:fillRect/>
          </a:stretch>
        </p:blipFill>
        <p:spPr bwMode="auto">
          <a:xfrm>
            <a:off x="125475" y="128650"/>
            <a:ext cx="649060" cy="82296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Lst>
  <p:transition>
    <p:random/>
  </p:transition>
  <p:timing>
    <p:tnLst>
      <p:par>
        <p:cTn id="1" dur="indefinite" restart="never" nodeType="tmRoot"/>
      </p:par>
    </p:tn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43315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3315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43315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pic>
        <p:nvPicPr>
          <p:cNvPr id="433160" name="Picture 8" descr="Buffalo"/>
          <p:cNvPicPr>
            <a:picLocks noChangeAspect="1" noChangeArrowheads="1"/>
          </p:cNvPicPr>
          <p:nvPr userDrawn="1"/>
        </p:nvPicPr>
        <p:blipFill>
          <a:blip r:embed="rId15" cstate="print"/>
          <a:srcRect/>
          <a:stretch>
            <a:fillRect/>
          </a:stretch>
        </p:blipFill>
        <p:spPr bwMode="auto">
          <a:xfrm>
            <a:off x="190500" y="152400"/>
            <a:ext cx="914400" cy="911225"/>
          </a:xfrm>
          <a:prstGeom prst="rect">
            <a:avLst/>
          </a:prstGeom>
          <a:noFill/>
          <a:ln w="9525">
            <a:noFill/>
            <a:miter lim="800000"/>
            <a:headEnd/>
            <a:tailEnd/>
          </a:ln>
        </p:spPr>
      </p:pic>
      <p:grpSp>
        <p:nvGrpSpPr>
          <p:cNvPr id="2" name="Group 9"/>
          <p:cNvGrpSpPr>
            <a:grpSpLocks/>
          </p:cNvGrpSpPr>
          <p:nvPr userDrawn="1"/>
        </p:nvGrpSpPr>
        <p:grpSpPr bwMode="auto">
          <a:xfrm>
            <a:off x="57150" y="65088"/>
            <a:ext cx="9029700" cy="6716712"/>
            <a:chOff x="277" y="286"/>
            <a:chExt cx="5204" cy="3698"/>
          </a:xfrm>
        </p:grpSpPr>
        <p:sp>
          <p:nvSpPr>
            <p:cNvPr id="433162" name="Line 10"/>
            <p:cNvSpPr>
              <a:spLocks noChangeShapeType="1"/>
            </p:cNvSpPr>
            <p:nvPr userDrawn="1"/>
          </p:nvSpPr>
          <p:spPr bwMode="auto">
            <a:xfrm flipH="1" flipV="1">
              <a:off x="287" y="286"/>
              <a:ext cx="0" cy="3698"/>
            </a:xfrm>
            <a:prstGeom prst="line">
              <a:avLst/>
            </a:prstGeom>
            <a:noFill/>
            <a:ln w="50800">
              <a:solidFill>
                <a:schemeClr val="tx1"/>
              </a:solidFill>
              <a:round/>
              <a:headEnd type="none" w="sm" len="sm"/>
              <a:tailEnd type="none" w="sm" len="sm"/>
            </a:ln>
            <a:effectLst/>
          </p:spPr>
          <p:txBody>
            <a:bodyPr wrap="none" anchor="ctr"/>
            <a:lstStyle/>
            <a:p>
              <a:endParaRPr lang="en-US"/>
            </a:p>
          </p:txBody>
        </p:sp>
        <p:sp>
          <p:nvSpPr>
            <p:cNvPr id="433163" name="Line 11"/>
            <p:cNvSpPr>
              <a:spLocks noChangeShapeType="1"/>
            </p:cNvSpPr>
            <p:nvPr userDrawn="1"/>
          </p:nvSpPr>
          <p:spPr bwMode="auto">
            <a:xfrm flipH="1">
              <a:off x="277" y="3983"/>
              <a:ext cx="2027" cy="0"/>
            </a:xfrm>
            <a:prstGeom prst="line">
              <a:avLst/>
            </a:prstGeom>
            <a:noFill/>
            <a:ln w="50800">
              <a:solidFill>
                <a:schemeClr val="tx1"/>
              </a:solidFill>
              <a:round/>
              <a:headEnd type="stealth" w="med" len="lg"/>
              <a:tailEnd type="none" w="sm" len="sm"/>
            </a:ln>
            <a:effectLst/>
          </p:spPr>
          <p:txBody>
            <a:bodyPr wrap="none" anchor="ctr"/>
            <a:lstStyle/>
            <a:p>
              <a:endParaRPr lang="en-US"/>
            </a:p>
          </p:txBody>
        </p:sp>
        <p:sp>
          <p:nvSpPr>
            <p:cNvPr id="433164" name="Line 12"/>
            <p:cNvSpPr>
              <a:spLocks noChangeShapeType="1"/>
            </p:cNvSpPr>
            <p:nvPr userDrawn="1"/>
          </p:nvSpPr>
          <p:spPr bwMode="auto">
            <a:xfrm flipV="1">
              <a:off x="281" y="286"/>
              <a:ext cx="5200" cy="2"/>
            </a:xfrm>
            <a:prstGeom prst="line">
              <a:avLst/>
            </a:prstGeom>
            <a:noFill/>
            <a:ln w="50800">
              <a:solidFill>
                <a:schemeClr val="tx1"/>
              </a:solidFill>
              <a:round/>
              <a:headEnd type="none" w="sm" len="sm"/>
              <a:tailEnd type="none" w="sm" len="sm"/>
            </a:ln>
            <a:effectLst/>
          </p:spPr>
          <p:txBody>
            <a:bodyPr wrap="none" anchor="ctr"/>
            <a:lstStyle/>
            <a:p>
              <a:endParaRPr lang="en-US"/>
            </a:p>
          </p:txBody>
        </p:sp>
        <p:sp>
          <p:nvSpPr>
            <p:cNvPr id="433165" name="Line 13"/>
            <p:cNvSpPr>
              <a:spLocks noChangeShapeType="1"/>
            </p:cNvSpPr>
            <p:nvPr userDrawn="1"/>
          </p:nvSpPr>
          <p:spPr bwMode="auto">
            <a:xfrm>
              <a:off x="5472" y="286"/>
              <a:ext cx="0" cy="3698"/>
            </a:xfrm>
            <a:prstGeom prst="line">
              <a:avLst/>
            </a:prstGeom>
            <a:noFill/>
            <a:ln w="50800">
              <a:solidFill>
                <a:schemeClr val="tx1"/>
              </a:solidFill>
              <a:round/>
              <a:headEnd type="none" w="sm" len="sm"/>
              <a:tailEnd type="none" w="sm" len="sm"/>
            </a:ln>
            <a:effectLst/>
          </p:spPr>
          <p:txBody>
            <a:bodyPr wrap="none" anchor="ctr"/>
            <a:lstStyle/>
            <a:p>
              <a:endParaRPr lang="en-US"/>
            </a:p>
          </p:txBody>
        </p:sp>
        <p:sp>
          <p:nvSpPr>
            <p:cNvPr id="433166" name="Line 14"/>
            <p:cNvSpPr>
              <a:spLocks noChangeShapeType="1"/>
            </p:cNvSpPr>
            <p:nvPr userDrawn="1"/>
          </p:nvSpPr>
          <p:spPr bwMode="auto">
            <a:xfrm flipH="1">
              <a:off x="3478" y="3984"/>
              <a:ext cx="2003" cy="0"/>
            </a:xfrm>
            <a:prstGeom prst="line">
              <a:avLst/>
            </a:prstGeom>
            <a:noFill/>
            <a:ln w="50800">
              <a:solidFill>
                <a:schemeClr val="tx1"/>
              </a:solidFill>
              <a:round/>
              <a:headEnd type="none" w="sm" len="sm"/>
              <a:tailEnd type="stealth" w="med" len="lg"/>
            </a:ln>
            <a:effectLst/>
          </p:spPr>
          <p:txBody>
            <a:bodyPr wrap="none" anchor="ctr"/>
            <a:lstStyle/>
            <a:p>
              <a:endParaRPr lang="en-US"/>
            </a:p>
          </p:txBody>
        </p:sp>
      </p:grpSp>
      <p:sp>
        <p:nvSpPr>
          <p:cNvPr id="433167" name="Text Box 15"/>
          <p:cNvSpPr txBox="1">
            <a:spLocks noChangeArrowheads="1"/>
          </p:cNvSpPr>
          <p:nvPr userDrawn="1"/>
        </p:nvSpPr>
        <p:spPr bwMode="auto">
          <a:xfrm>
            <a:off x="3497263" y="6642100"/>
            <a:ext cx="2193925" cy="304800"/>
          </a:xfrm>
          <a:prstGeom prst="rect">
            <a:avLst/>
          </a:prstGeom>
          <a:noFill/>
          <a:ln w="9525">
            <a:noFill/>
            <a:miter lim="800000"/>
            <a:headEnd/>
            <a:tailEnd/>
          </a:ln>
          <a:effectLst/>
        </p:spPr>
        <p:txBody>
          <a:bodyPr wrap="none">
            <a:spAutoFit/>
          </a:bodyPr>
          <a:lstStyle/>
          <a:p>
            <a:r>
              <a:rPr lang="en-US" sz="1400" b="1"/>
              <a:t>READY AND FORWARD</a:t>
            </a:r>
          </a:p>
        </p:txBody>
      </p:sp>
      <p:sp>
        <p:nvSpPr>
          <p:cNvPr id="18" name="Rectangle 4"/>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0A1A94B4-4F6C-49D6-9362-A2196922425A}" type="slidenum">
              <a:rPr lang="en-US" smtClean="0"/>
              <a:pPr/>
              <a:t>‹#›</a:t>
            </a:fld>
            <a:endParaRPr lang="en-US" smtClean="0"/>
          </a:p>
          <a:p>
            <a:endParaRPr lang="en-US"/>
          </a:p>
        </p:txBody>
      </p:sp>
      <p:pic>
        <p:nvPicPr>
          <p:cNvPr id="1026" name="Picture 2"/>
          <p:cNvPicPr>
            <a:picLocks noChangeAspect="1" noChangeArrowheads="1"/>
          </p:cNvPicPr>
          <p:nvPr userDrawn="1"/>
        </p:nvPicPr>
        <p:blipFill>
          <a:blip r:embed="rId16" cstate="print"/>
          <a:srcRect l="8889" t="12500" r="11111" b="21875"/>
          <a:stretch>
            <a:fillRect/>
          </a:stretch>
        </p:blipFill>
        <p:spPr bwMode="auto">
          <a:xfrm>
            <a:off x="7620000" y="128650"/>
            <a:ext cx="1371600" cy="800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random/>
  </p:transition>
  <p:timing>
    <p:tnLst>
      <p:par>
        <p:cTn id="1" dur="indefinite" restart="never" nodeType="tmRoot"/>
      </p:par>
    </p:tnLst>
  </p:timing>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E636E-1CFF-4323-9C74-427FEF43C1A3}" type="datetimeFigureOut">
              <a:rPr lang="en-US" smtClean="0"/>
              <a:pPr/>
              <a:t>10/19/2012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81CF5-5757-4F22-A590-9696ACEC45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Picture 7" descr="IRNHSE"/>
          <p:cNvPicPr>
            <a:picLocks noChangeAspect="1" noChangeArrowheads="1"/>
          </p:cNvPicPr>
          <p:nvPr/>
        </p:nvPicPr>
        <p:blipFill>
          <a:blip r:embed="rId2" cstate="print">
            <a:clrChange>
              <a:clrFrom>
                <a:srgbClr val="FFFFFF"/>
              </a:clrFrom>
              <a:clrTo>
                <a:srgbClr val="FFFFFF">
                  <a:alpha val="0"/>
                </a:srgbClr>
              </a:clrTo>
            </a:clrChange>
            <a:lum bright="70000" contrast="-70000"/>
          </a:blip>
          <a:srcRect/>
          <a:stretch>
            <a:fillRect/>
          </a:stretch>
        </p:blipFill>
        <p:spPr bwMode="auto">
          <a:xfrm>
            <a:off x="2343944" y="493644"/>
            <a:ext cx="4456112" cy="5867400"/>
          </a:xfrm>
          <a:prstGeom prst="rect">
            <a:avLst/>
          </a:prstGeom>
          <a:noFill/>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pic>
      <p:sp>
        <p:nvSpPr>
          <p:cNvPr id="9" name="Title 6"/>
          <p:cNvSpPr txBox="1">
            <a:spLocks/>
          </p:cNvSpPr>
          <p:nvPr/>
        </p:nvSpPr>
        <p:spPr bwMode="auto">
          <a:xfrm>
            <a:off x="0" y="2106910"/>
            <a:ext cx="9144000" cy="2438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1" i="0" u="none" strike="noStrike" kern="0" cap="none" spc="0" normalizeH="0" baseline="0" noProof="0" dirty="0" smtClean="0">
                <a:ln>
                  <a:noFill/>
                </a:ln>
                <a:solidFill>
                  <a:srgbClr val="000000"/>
                </a:solidFill>
                <a:effectLst/>
                <a:uLnTx/>
                <a:uFillTx/>
                <a:latin typeface="Arial"/>
                <a:ea typeface="+mj-ea"/>
                <a:cs typeface="+mj-cs"/>
              </a:rPr>
              <a:t>DEATH DEALER</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4400" b="1" kern="0" dirty="0" smtClean="0">
                <a:solidFill>
                  <a:srgbClr val="000000"/>
                </a:solidFill>
                <a:latin typeface="Arial"/>
                <a:ea typeface="+mj-ea"/>
                <a:cs typeface="+mj-cs"/>
              </a:rPr>
              <a:t>Gunnery AAR</a:t>
            </a:r>
            <a:endParaRPr kumimoji="0" lang="en-US" sz="4400" b="1" i="0" u="none" strike="noStrike" kern="0" cap="none" spc="0" normalizeH="0" baseline="0" noProof="0" dirty="0" smtClean="0">
              <a:ln>
                <a:noFill/>
              </a:ln>
              <a:solidFill>
                <a:srgbClr val="000000"/>
              </a:solidFill>
              <a:effectLst/>
              <a:uLnTx/>
              <a:uFillTx/>
              <a:latin typeface="Arial"/>
              <a:ea typeface="+mj-ea"/>
              <a:cs typeface="+mj-cs"/>
            </a:endParaRPr>
          </a:p>
        </p:txBody>
      </p:sp>
      <p:sp>
        <p:nvSpPr>
          <p:cNvPr id="10" name="TextBox 6"/>
          <p:cNvSpPr txBox="1">
            <a:spLocks noChangeArrowheads="1"/>
          </p:cNvSpPr>
          <p:nvPr/>
        </p:nvSpPr>
        <p:spPr bwMode="auto">
          <a:xfrm>
            <a:off x="3283025" y="4262735"/>
            <a:ext cx="2577950" cy="461665"/>
          </a:xfrm>
          <a:prstGeom prst="rect">
            <a:avLst/>
          </a:prstGeom>
          <a:noFill/>
          <a:ln w="9525">
            <a:noFill/>
            <a:miter lim="800000"/>
            <a:headEnd/>
            <a:tailEnd/>
          </a:ln>
        </p:spPr>
        <p:txBody>
          <a:bodyPr wrap="none">
            <a:spAutoFit/>
          </a:bodyPr>
          <a:lstStyle/>
          <a:p>
            <a:pPr algn="ctr" fontAlgn="auto">
              <a:spcBef>
                <a:spcPts val="0"/>
              </a:spcBef>
              <a:spcAft>
                <a:spcPts val="0"/>
              </a:spcAft>
              <a:defRPr/>
            </a:pPr>
            <a:r>
              <a:rPr lang="en-US" sz="2400" b="0" kern="0" dirty="0" smtClean="0">
                <a:solidFill>
                  <a:srgbClr val="000000"/>
                </a:solidFill>
                <a:latin typeface="Calibri"/>
              </a:rPr>
              <a:t>18 November 2011</a:t>
            </a:r>
            <a:endParaRPr lang="en-US" sz="2400" b="0" kern="0" dirty="0">
              <a:solidFill>
                <a:srgbClr val="000000"/>
              </a:solidFill>
              <a:latin typeface="Calibri"/>
            </a:endParaRPr>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3600" b="1" dirty="0" smtClean="0">
                <a:effectLst>
                  <a:outerShdw blurRad="38100" dist="38100" dir="2700000" algn="tl">
                    <a:srgbClr val="000000">
                      <a:alpha val="43137"/>
                    </a:srgbClr>
                  </a:outerShdw>
                </a:effectLst>
                <a:latin typeface="Calibri" pitchFamily="34" charset="0"/>
              </a:rPr>
              <a:t>Gun Table VI Results</a:t>
            </a:r>
            <a:endParaRPr lang="en-US" sz="3600" b="1" dirty="0">
              <a:effectLst>
                <a:outerShdw blurRad="38100" dist="38100" dir="2700000" algn="tl">
                  <a:srgbClr val="000000">
                    <a:alpha val="43137"/>
                  </a:srgbClr>
                </a:outerShdw>
              </a:effectLst>
              <a:latin typeface="Calibri" pitchFamily="34" charset="0"/>
            </a:endParaRPr>
          </a:p>
        </p:txBody>
      </p:sp>
      <p:sp>
        <p:nvSpPr>
          <p:cNvPr id="4" name="Rectangle 3"/>
          <p:cNvSpPr/>
          <p:nvPr/>
        </p:nvSpPr>
        <p:spPr>
          <a:xfrm>
            <a:off x="723900" y="1371600"/>
            <a:ext cx="7696200" cy="464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buFont typeface="Arial" pitchFamily="34" charset="0"/>
              <a:buChar char="•"/>
            </a:pPr>
            <a:r>
              <a:rPr lang="en-US" sz="2000" dirty="0" smtClean="0">
                <a:solidFill>
                  <a:schemeClr val="tx1"/>
                </a:solidFill>
              </a:rPr>
              <a:t> 1 x Distinguished</a:t>
            </a:r>
          </a:p>
          <a:p>
            <a:pPr lvl="1">
              <a:buFont typeface="Arial" pitchFamily="34" charset="0"/>
              <a:buChar char="•"/>
            </a:pPr>
            <a:r>
              <a:rPr lang="en-US" sz="2000" dirty="0" smtClean="0">
                <a:solidFill>
                  <a:schemeClr val="tx1"/>
                </a:solidFill>
              </a:rPr>
              <a:t> D13 – 930, 9/10 (Top Tank in SQDN)</a:t>
            </a:r>
          </a:p>
          <a:p>
            <a:pPr>
              <a:buFont typeface="Arial" pitchFamily="34" charset="0"/>
              <a:buChar char="•"/>
            </a:pPr>
            <a:endParaRPr lang="en-US" sz="2000" dirty="0" smtClean="0">
              <a:solidFill>
                <a:schemeClr val="tx1"/>
              </a:solidFill>
            </a:endParaRPr>
          </a:p>
          <a:p>
            <a:pPr>
              <a:buFont typeface="Arial" pitchFamily="34" charset="0"/>
              <a:buChar char="•"/>
            </a:pPr>
            <a:r>
              <a:rPr lang="en-US" sz="2000" dirty="0" smtClean="0">
                <a:solidFill>
                  <a:schemeClr val="tx1"/>
                </a:solidFill>
              </a:rPr>
              <a:t> 4 x Superior</a:t>
            </a:r>
          </a:p>
          <a:p>
            <a:pPr lvl="1">
              <a:buFont typeface="Arial" pitchFamily="34" charset="0"/>
              <a:buChar char="•"/>
            </a:pPr>
            <a:r>
              <a:rPr lang="en-US" sz="2000" dirty="0" smtClean="0">
                <a:solidFill>
                  <a:schemeClr val="tx1"/>
                </a:solidFill>
              </a:rPr>
              <a:t> D6 – 902, 8/10</a:t>
            </a:r>
          </a:p>
          <a:p>
            <a:pPr lvl="1">
              <a:buFont typeface="Arial" pitchFamily="34" charset="0"/>
              <a:buChar char="•"/>
            </a:pPr>
            <a:r>
              <a:rPr lang="en-US" sz="2000" dirty="0" smtClean="0">
                <a:solidFill>
                  <a:schemeClr val="tx1"/>
                </a:solidFill>
              </a:rPr>
              <a:t> D12 – 843, 8/10</a:t>
            </a:r>
          </a:p>
          <a:p>
            <a:pPr lvl="1">
              <a:buFont typeface="Arial" pitchFamily="34" charset="0"/>
              <a:buChar char="•"/>
            </a:pPr>
            <a:r>
              <a:rPr lang="en-US" sz="2000" dirty="0" smtClean="0">
                <a:solidFill>
                  <a:schemeClr val="tx1"/>
                </a:solidFill>
              </a:rPr>
              <a:t> D23 – 868, 8/10</a:t>
            </a:r>
          </a:p>
          <a:p>
            <a:pPr lvl="1">
              <a:buFont typeface="Arial" pitchFamily="34" charset="0"/>
              <a:buChar char="•"/>
            </a:pPr>
            <a:r>
              <a:rPr lang="en-US" sz="2000" dirty="0" smtClean="0">
                <a:solidFill>
                  <a:schemeClr val="tx1"/>
                </a:solidFill>
              </a:rPr>
              <a:t> D31 – 800, 8/10</a:t>
            </a:r>
          </a:p>
          <a:p>
            <a:pPr lvl="1"/>
            <a:endParaRPr lang="en-US" sz="2000" dirty="0" smtClean="0">
              <a:solidFill>
                <a:schemeClr val="tx1"/>
              </a:solidFill>
            </a:endParaRPr>
          </a:p>
          <a:p>
            <a:pPr>
              <a:buFont typeface="Arial" pitchFamily="34" charset="0"/>
              <a:buChar char="•"/>
            </a:pPr>
            <a:r>
              <a:rPr lang="en-US" sz="2000" dirty="0" smtClean="0">
                <a:solidFill>
                  <a:schemeClr val="tx1"/>
                </a:solidFill>
              </a:rPr>
              <a:t> 9 out of 10 crews qualified Q1 </a:t>
            </a:r>
          </a:p>
          <a:p>
            <a:pPr lvl="1">
              <a:buFont typeface="Arial" pitchFamily="34" charset="0"/>
              <a:buChar char="•"/>
            </a:pPr>
            <a:r>
              <a:rPr lang="en-US" sz="2000" dirty="0" smtClean="0">
                <a:solidFill>
                  <a:schemeClr val="tx1"/>
                </a:solidFill>
              </a:rPr>
              <a:t> D14 Q2’d</a:t>
            </a:r>
          </a:p>
          <a:p>
            <a:pPr>
              <a:buFont typeface="Arial" pitchFamily="34" charset="0"/>
              <a:buChar char="•"/>
            </a:pPr>
            <a:endParaRPr lang="en-US" sz="2000" dirty="0" smtClean="0">
              <a:solidFill>
                <a:schemeClr val="tx1"/>
              </a:solidFill>
            </a:endParaRPr>
          </a:p>
          <a:p>
            <a:pPr>
              <a:buFont typeface="Arial" pitchFamily="34" charset="0"/>
              <a:buChar char="•"/>
            </a:pPr>
            <a:r>
              <a:rPr lang="en-US" sz="2000" dirty="0" smtClean="0">
                <a:solidFill>
                  <a:schemeClr val="tx1"/>
                </a:solidFill>
              </a:rPr>
              <a:t> C24 fired with D CO but it’s numbers are not reflected in the afore mentioned scoring</a:t>
            </a:r>
          </a:p>
          <a:p>
            <a:pPr lvl="1"/>
            <a:endParaRPr lang="en-US" sz="2000" dirty="0" smtClean="0">
              <a:solidFill>
                <a:schemeClr val="tx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a:spLocks noGrp="1"/>
          </p:cNvSpPr>
          <p:nvPr>
            <p:ph type="sldNum" sz="quarter" idx="10"/>
          </p:nvPr>
        </p:nvSpPr>
        <p:spPr/>
        <p:txBody>
          <a:bodyPr/>
          <a:lstStyle/>
          <a:p>
            <a:pPr>
              <a:defRPr/>
            </a:pPr>
            <a:fld id="{AEDE7D72-D194-4055-83DC-DC4E48ED4E24}" type="slidenum">
              <a:rPr lang="en-US"/>
              <a:pPr>
                <a:defRPr/>
              </a:pPr>
              <a:t>3</a:t>
            </a:fld>
            <a:endParaRPr lang="en-US" dirty="0"/>
          </a:p>
        </p:txBody>
      </p:sp>
      <p:graphicFrame>
        <p:nvGraphicFramePr>
          <p:cNvPr id="6" name="Table 5"/>
          <p:cNvGraphicFramePr>
            <a:graphicFrameLocks noGrp="1"/>
          </p:cNvGraphicFramePr>
          <p:nvPr/>
        </p:nvGraphicFramePr>
        <p:xfrm>
          <a:off x="175551" y="1286656"/>
          <a:ext cx="8792901" cy="5186560"/>
        </p:xfrm>
        <a:graphic>
          <a:graphicData uri="http://schemas.openxmlformats.org/drawingml/2006/table">
            <a:tbl>
              <a:tblPr/>
              <a:tblGrid>
                <a:gridCol w="565763"/>
                <a:gridCol w="565763"/>
                <a:gridCol w="565763"/>
                <a:gridCol w="565763"/>
                <a:gridCol w="565763"/>
                <a:gridCol w="565763"/>
                <a:gridCol w="565763"/>
                <a:gridCol w="660057"/>
                <a:gridCol w="565763"/>
                <a:gridCol w="565763"/>
                <a:gridCol w="565763"/>
                <a:gridCol w="565763"/>
                <a:gridCol w="675457"/>
                <a:gridCol w="668231"/>
                <a:gridCol w="565763"/>
              </a:tblGrid>
              <a:tr h="451368">
                <a:tc>
                  <a:txBody>
                    <a:bodyPr/>
                    <a:lstStyle/>
                    <a:p>
                      <a:pPr algn="ctr" fontAlgn="b"/>
                      <a:r>
                        <a:rPr lang="en-US" sz="1000" b="1" i="0" u="none" strike="noStrike" dirty="0">
                          <a:solidFill>
                            <a:schemeClr val="tx1"/>
                          </a:solidFill>
                          <a:latin typeface="Calibri"/>
                        </a:rPr>
                        <a:t>VEHICLE</a:t>
                      </a: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solidFill>
                  </a:tcPr>
                </a:tc>
                <a:tc>
                  <a:txBody>
                    <a:bodyPr/>
                    <a:lstStyle/>
                    <a:p>
                      <a:pPr algn="ctr" fontAlgn="b"/>
                      <a:r>
                        <a:rPr lang="en-US" sz="1000" b="1" i="0" u="none" strike="noStrike" dirty="0" smtClean="0">
                          <a:solidFill>
                            <a:schemeClr val="bg1"/>
                          </a:solidFill>
                          <a:latin typeface="Calibri"/>
                        </a:rPr>
                        <a:t>ENG 1</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smtClean="0">
                          <a:solidFill>
                            <a:schemeClr val="bg1"/>
                          </a:solidFill>
                          <a:latin typeface="Calibri"/>
                        </a:rPr>
                        <a:t>ENG 2</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smtClean="0">
                          <a:solidFill>
                            <a:schemeClr val="bg1"/>
                          </a:solidFill>
                          <a:latin typeface="Calibri"/>
                        </a:rPr>
                        <a:t>ENG 3</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smtClean="0">
                          <a:solidFill>
                            <a:schemeClr val="bg1"/>
                          </a:solidFill>
                          <a:latin typeface="Calibri"/>
                        </a:rPr>
                        <a:t>ENG 4</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smtClean="0">
                          <a:solidFill>
                            <a:schemeClr val="bg1"/>
                          </a:solidFill>
                          <a:latin typeface="Calibri"/>
                        </a:rPr>
                        <a:t>ENG 5</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smtClean="0">
                          <a:solidFill>
                            <a:schemeClr val="bg1"/>
                          </a:solidFill>
                          <a:latin typeface="Calibri"/>
                        </a:rPr>
                        <a:t>ENG 6</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a:solidFill>
                            <a:srgbClr val="000000"/>
                          </a:solidFill>
                          <a:latin typeface="Calibri"/>
                        </a:rPr>
                        <a:t>DAY TOTAL</a:t>
                      </a: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00" b="1" i="0" u="none" strike="noStrike" dirty="0" smtClean="0">
                          <a:solidFill>
                            <a:schemeClr val="bg1"/>
                          </a:solidFill>
                          <a:latin typeface="Calibri"/>
                        </a:rPr>
                        <a:t>ENG 1</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smtClean="0">
                          <a:solidFill>
                            <a:schemeClr val="bg1"/>
                          </a:solidFill>
                          <a:latin typeface="Calibri"/>
                        </a:rPr>
                        <a:t>ENG 2</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smtClean="0">
                          <a:solidFill>
                            <a:schemeClr val="bg1"/>
                          </a:solidFill>
                          <a:latin typeface="Calibri"/>
                        </a:rPr>
                        <a:t>ENG 3</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smtClean="0">
                          <a:solidFill>
                            <a:schemeClr val="bg1"/>
                          </a:solidFill>
                          <a:latin typeface="Calibri"/>
                        </a:rPr>
                        <a:t>ENG 4</a:t>
                      </a:r>
                      <a:endParaRPr lang="en-US" sz="1000" b="1" i="0" u="none" strike="noStrike" dirty="0">
                        <a:solidFill>
                          <a:schemeClr val="bg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b"/>
                      <a:r>
                        <a:rPr lang="en-US" sz="1000" b="1" i="0" u="none" strike="noStrike" dirty="0">
                          <a:solidFill>
                            <a:srgbClr val="000000"/>
                          </a:solidFill>
                          <a:latin typeface="Calibri"/>
                        </a:rPr>
                        <a:t>NIGHT TOTAL</a:t>
                      </a: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00" b="1" i="0" u="none" strike="noStrike" dirty="0">
                          <a:solidFill>
                            <a:schemeClr val="tx1"/>
                          </a:solidFill>
                          <a:latin typeface="Calibri"/>
                        </a:rPr>
                        <a:t>TOTAL</a:t>
                      </a: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100" b="1" i="0" u="none" strike="noStrike" dirty="0" smtClean="0">
                          <a:solidFill>
                            <a:schemeClr val="tx1"/>
                          </a:solidFill>
                          <a:latin typeface="Calibri"/>
                        </a:rPr>
                        <a:t>Q</a:t>
                      </a:r>
                      <a:endParaRPr lang="en-US" sz="110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chemeClr val="bg1"/>
                          </a:solidFill>
                          <a:latin typeface="Calibri"/>
                        </a:rPr>
                        <a:t>D6</a:t>
                      </a:r>
                      <a:endParaRPr lang="en-US" sz="1050" b="1" i="0" u="none" strike="noStrike" dirty="0">
                        <a:solidFill>
                          <a:schemeClr val="bg1"/>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050" b="0" i="0" u="none" strike="noStrike" dirty="0" smtClean="0">
                          <a:solidFill>
                            <a:srgbClr val="000000"/>
                          </a:solidFill>
                          <a:latin typeface="Calibri"/>
                        </a:rPr>
                        <a:t>96</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95</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67</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FF0000"/>
                          </a:solidFill>
                          <a:latin typeface="Calibri"/>
                        </a:rPr>
                        <a:t>66</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1" i="0" u="none" strike="noStrike" dirty="0" smtClean="0">
                          <a:solidFill>
                            <a:srgbClr val="000000"/>
                          </a:solidFill>
                          <a:latin typeface="Calibri"/>
                        </a:rPr>
                        <a:t>509</a:t>
                      </a:r>
                      <a:endParaRPr lang="en-US" sz="1050" b="1" i="0" u="none" strike="noStrike" dirty="0">
                        <a:solidFill>
                          <a:srgbClr val="000000"/>
                        </a:solidFill>
                        <a:latin typeface="Calibri"/>
                      </a:endParaRPr>
                    </a:p>
                    <a:p>
                      <a:pPr algn="ctr" fontAlgn="b"/>
                      <a:r>
                        <a:rPr lang="en-US" sz="1050" b="1" i="0" u="none" strike="noStrike" dirty="0" smtClean="0">
                          <a:solidFill>
                            <a:srgbClr val="000000"/>
                          </a:solidFill>
                          <a:latin typeface="Calibri"/>
                        </a:rPr>
                        <a:t>4/6</a:t>
                      </a: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a:rPr>
                        <a:t>96</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97</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393</a:t>
                      </a:r>
                    </a:p>
                    <a:p>
                      <a:pPr algn="ctr" fontAlgn="b"/>
                      <a:r>
                        <a:rPr lang="en-US" sz="1050" b="1" i="0" u="none" strike="noStrike" dirty="0" smtClean="0">
                          <a:solidFill>
                            <a:srgbClr val="000000"/>
                          </a:solidFill>
                          <a:latin typeface="Calibri"/>
                        </a:rPr>
                        <a:t>4/4</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a:rPr>
                        <a:t>902</a:t>
                      </a:r>
                    </a:p>
                    <a:p>
                      <a:pPr algn="ctr" fontAlgn="b"/>
                      <a:r>
                        <a:rPr lang="en-US" sz="1050" b="1" i="0" u="none" strike="noStrike" dirty="0" smtClean="0">
                          <a:solidFill>
                            <a:schemeClr val="tx1"/>
                          </a:solidFill>
                          <a:latin typeface="Calibri"/>
                        </a:rPr>
                        <a:t>8/10 (S)</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chemeClr val="tx1"/>
                          </a:solidFill>
                          <a:latin typeface="Calibri"/>
                        </a:rPr>
                        <a:t>Q1</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chemeClr val="bg1"/>
                          </a:solidFill>
                          <a:latin typeface="Calibri"/>
                        </a:rPr>
                        <a:t>D5</a:t>
                      </a:r>
                      <a:endParaRPr lang="en-US" sz="1050" b="1" i="0" u="none" strike="noStrike" dirty="0">
                        <a:solidFill>
                          <a:schemeClr val="bg1"/>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solidFill>
                  </a:tcPr>
                </a:tc>
                <a:tc>
                  <a:txBody>
                    <a:bodyPr/>
                    <a:lstStyle/>
                    <a:p>
                      <a:pPr algn="ctr" fontAlgn="b"/>
                      <a:r>
                        <a:rPr lang="en-US" sz="1050" b="0" i="0" u="none" strike="noStrike" dirty="0" smtClean="0">
                          <a:solidFill>
                            <a:srgbClr val="FF0000"/>
                          </a:solidFill>
                          <a:latin typeface="Calibri"/>
                        </a:rPr>
                        <a:t>29</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FF0000"/>
                          </a:solidFill>
                          <a:latin typeface="Calibri"/>
                        </a:rPr>
                        <a:t>28</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86</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34</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83</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362</a:t>
                      </a:r>
                    </a:p>
                    <a:p>
                      <a:pPr algn="ctr" fontAlgn="b"/>
                      <a:r>
                        <a:rPr lang="en-US" sz="1050" b="1" i="0" u="none" strike="noStrike" dirty="0" smtClean="0">
                          <a:solidFill>
                            <a:srgbClr val="000000"/>
                          </a:solidFill>
                          <a:latin typeface="Calibri"/>
                        </a:rPr>
                        <a:t>3/6</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73</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70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343</a:t>
                      </a:r>
                    </a:p>
                    <a:p>
                      <a:pPr algn="ctr" fontAlgn="b"/>
                      <a:r>
                        <a:rPr lang="en-US" sz="1050" b="1" i="0" u="none" strike="noStrike" dirty="0" smtClean="0">
                          <a:solidFill>
                            <a:srgbClr val="000000"/>
                          </a:solidFill>
                          <a:latin typeface="Calibri"/>
                        </a:rPr>
                        <a:t>4/4</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a:rPr>
                        <a:t>705</a:t>
                      </a:r>
                    </a:p>
                    <a:p>
                      <a:pPr algn="ctr" fontAlgn="b"/>
                      <a:r>
                        <a:rPr lang="en-US" sz="1050" b="1" i="0" u="none" strike="noStrike" dirty="0" smtClean="0">
                          <a:solidFill>
                            <a:schemeClr val="tx1"/>
                          </a:solidFill>
                          <a:latin typeface="Calibri"/>
                        </a:rPr>
                        <a:t>7/10</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chemeClr val="tx1"/>
                          </a:solidFill>
                          <a:latin typeface="Calibri"/>
                        </a:rPr>
                        <a:t>Q1</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chemeClr val="bg1"/>
                          </a:solidFill>
                          <a:latin typeface="Calibri"/>
                        </a:rPr>
                        <a:t>D11</a:t>
                      </a:r>
                      <a:endParaRPr lang="en-US" sz="1050" b="1" i="0" u="none" strike="noStrike" dirty="0">
                        <a:solidFill>
                          <a:schemeClr val="bg1"/>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50" b="0" i="0" u="none" strike="noStrike" dirty="0" smtClean="0">
                          <a:solidFill>
                            <a:srgbClr val="000000"/>
                          </a:solidFill>
                          <a:latin typeface="Calibri"/>
                        </a:rPr>
                        <a:t>85</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38</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FF0000"/>
                          </a:solidFill>
                          <a:latin typeface="Calibri"/>
                        </a:rPr>
                        <a:t>0</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72</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61</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99</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355</a:t>
                      </a:r>
                    </a:p>
                    <a:p>
                      <a:pPr algn="ctr" fontAlgn="b"/>
                      <a:r>
                        <a:rPr lang="en-US" sz="1050" b="1" i="0" u="none" strike="noStrike" dirty="0" smtClean="0">
                          <a:solidFill>
                            <a:srgbClr val="000000"/>
                          </a:solidFill>
                          <a:latin typeface="Calibri"/>
                        </a:rPr>
                        <a:t>3/6</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84</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384</a:t>
                      </a:r>
                    </a:p>
                    <a:p>
                      <a:pPr algn="ctr" fontAlgn="b"/>
                      <a:r>
                        <a:rPr lang="en-US" sz="1050" b="1" i="0" u="none" strike="noStrike" dirty="0" smtClean="0">
                          <a:solidFill>
                            <a:srgbClr val="000000"/>
                          </a:solidFill>
                          <a:latin typeface="Calibri"/>
                        </a:rPr>
                        <a:t>4/4</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a:rPr>
                        <a:t>739</a:t>
                      </a:r>
                    </a:p>
                    <a:p>
                      <a:pPr algn="ctr" fontAlgn="b"/>
                      <a:r>
                        <a:rPr lang="en-US" sz="1050" b="1" i="0" u="none" strike="noStrike" dirty="0" smtClean="0">
                          <a:solidFill>
                            <a:schemeClr val="tx1"/>
                          </a:solidFill>
                          <a:latin typeface="Calibri"/>
                        </a:rPr>
                        <a:t>7/10</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chemeClr val="tx1"/>
                          </a:solidFill>
                          <a:latin typeface="Calibri"/>
                        </a:rPr>
                        <a:t>Q1</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chemeClr val="bg1"/>
                          </a:solidFill>
                          <a:latin typeface="Calibri"/>
                        </a:rPr>
                        <a:t>D12</a:t>
                      </a:r>
                      <a:endParaRPr lang="en-US" sz="1050" b="1" i="0" u="none" strike="noStrike" dirty="0">
                        <a:solidFill>
                          <a:schemeClr val="bg1"/>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50" b="0" i="0" u="none" strike="noStrike" dirty="0" smtClean="0">
                          <a:solidFill>
                            <a:srgbClr val="000000"/>
                          </a:solidFill>
                          <a:latin typeface="Calibri"/>
                        </a:rPr>
                        <a:t>93</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29</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99</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56</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87</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466</a:t>
                      </a:r>
                    </a:p>
                    <a:p>
                      <a:pPr algn="ctr" fontAlgn="b"/>
                      <a:r>
                        <a:rPr lang="en-US" sz="1050" b="1" i="0" u="none" strike="noStrike" dirty="0" smtClean="0">
                          <a:solidFill>
                            <a:srgbClr val="000000"/>
                          </a:solidFill>
                          <a:latin typeface="Calibri"/>
                        </a:rPr>
                        <a:t>4/6</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77</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377</a:t>
                      </a:r>
                    </a:p>
                    <a:p>
                      <a:pPr algn="ctr" fontAlgn="b"/>
                      <a:r>
                        <a:rPr lang="en-US" sz="1050" b="1" i="0" u="none" strike="noStrike" dirty="0" smtClean="0">
                          <a:solidFill>
                            <a:srgbClr val="000000"/>
                          </a:solidFill>
                          <a:latin typeface="Calibri"/>
                        </a:rPr>
                        <a:t>4/4</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a:rPr>
                        <a:t>843</a:t>
                      </a:r>
                    </a:p>
                    <a:p>
                      <a:pPr algn="ctr" fontAlgn="b"/>
                      <a:r>
                        <a:rPr lang="en-US" sz="1050" b="1" i="0" u="none" strike="noStrike" dirty="0" smtClean="0">
                          <a:solidFill>
                            <a:schemeClr val="tx1"/>
                          </a:solidFill>
                          <a:latin typeface="Calibri"/>
                        </a:rPr>
                        <a:t>8/10 (S)</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chemeClr val="tx1"/>
                          </a:solidFill>
                          <a:latin typeface="Calibri"/>
                        </a:rPr>
                        <a:t>Q1</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chemeClr val="bg1"/>
                          </a:solidFill>
                          <a:latin typeface="Calibri"/>
                        </a:rPr>
                        <a:t>D13</a:t>
                      </a:r>
                      <a:endParaRPr lang="en-US" sz="1050" b="1" i="0" u="none" strike="noStrike" dirty="0">
                        <a:solidFill>
                          <a:schemeClr val="bg1"/>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50" b="0" i="0" u="none" strike="noStrike" dirty="0" smtClean="0">
                          <a:solidFill>
                            <a:srgbClr val="000000"/>
                          </a:solidFill>
                          <a:latin typeface="Calibri"/>
                        </a:rPr>
                        <a:t>93</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88</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77</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76</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534</a:t>
                      </a:r>
                    </a:p>
                    <a:p>
                      <a:pPr algn="ctr" fontAlgn="b"/>
                      <a:r>
                        <a:rPr lang="en-US" sz="1050" b="1" i="0" u="none" strike="noStrike" dirty="0" smtClean="0">
                          <a:solidFill>
                            <a:srgbClr val="000000"/>
                          </a:solidFill>
                          <a:latin typeface="Calibri"/>
                        </a:rPr>
                        <a:t>5/6</a:t>
                      </a: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a:rPr>
                        <a:t>96</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396</a:t>
                      </a:r>
                    </a:p>
                    <a:p>
                      <a:pPr algn="ctr" fontAlgn="b"/>
                      <a:r>
                        <a:rPr lang="en-US" sz="1050" b="1" i="0" u="none" strike="noStrike" dirty="0" smtClean="0">
                          <a:solidFill>
                            <a:srgbClr val="000000"/>
                          </a:solidFill>
                          <a:latin typeface="Calibri"/>
                        </a:rPr>
                        <a:t>4/4</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a:rPr>
                        <a:t>930</a:t>
                      </a:r>
                    </a:p>
                    <a:p>
                      <a:pPr algn="ctr" fontAlgn="b"/>
                      <a:r>
                        <a:rPr lang="en-US" sz="1050" b="1" i="0" u="none" strike="noStrike" dirty="0" smtClean="0">
                          <a:solidFill>
                            <a:schemeClr val="tx1"/>
                          </a:solidFill>
                          <a:latin typeface="Calibri"/>
                        </a:rPr>
                        <a:t>9/10 (D)</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chemeClr val="tx1"/>
                          </a:solidFill>
                          <a:latin typeface="Calibri"/>
                        </a:rPr>
                        <a:t>Q1</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chemeClr val="bg1"/>
                          </a:solidFill>
                          <a:latin typeface="Calibri"/>
                        </a:rPr>
                        <a:t>D14</a:t>
                      </a:r>
                      <a:endParaRPr lang="en-US" sz="1050" b="1" i="0" u="none" strike="noStrike" dirty="0">
                        <a:solidFill>
                          <a:schemeClr val="bg1"/>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a:r>
                        <a:rPr lang="en-US" sz="1050" dirty="0" smtClean="0">
                          <a:solidFill>
                            <a:srgbClr val="FF0000"/>
                          </a:solidFill>
                          <a:latin typeface="Calibri" pitchFamily="34" charset="0"/>
                        </a:rPr>
                        <a:t>64</a:t>
                      </a:r>
                      <a:endParaRPr lang="en-US" sz="1050" dirty="0">
                        <a:solidFill>
                          <a:srgbClr val="FF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en-US" sz="1050" dirty="0" smtClean="0">
                          <a:latin typeface="Calibri" pitchFamily="34" charset="0"/>
                        </a:rPr>
                        <a:t>98</a:t>
                      </a:r>
                      <a:endParaRPr lang="en-US" sz="1050"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50" dirty="0" smtClean="0">
                          <a:solidFill>
                            <a:srgbClr val="FF0000"/>
                          </a:solidFill>
                          <a:latin typeface="Calibri" pitchFamily="34" charset="0"/>
                        </a:rPr>
                        <a:t>60</a:t>
                      </a:r>
                      <a:endParaRPr lang="en-US" sz="1050" dirty="0">
                        <a:solidFill>
                          <a:srgbClr val="FF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en-US" sz="1050" dirty="0" smtClean="0">
                          <a:latin typeface="Calibri" pitchFamily="34" charset="0"/>
                        </a:rPr>
                        <a:t>100</a:t>
                      </a:r>
                      <a:endParaRPr lang="en-US" sz="1050"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50" dirty="0" smtClean="0">
                          <a:latin typeface="Calibri" pitchFamily="34" charset="0"/>
                        </a:rPr>
                        <a:t>94</a:t>
                      </a:r>
                      <a:endParaRPr lang="en-US" sz="1050"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50" dirty="0" smtClean="0">
                          <a:latin typeface="Calibri" pitchFamily="34" charset="0"/>
                        </a:rPr>
                        <a:t>99</a:t>
                      </a:r>
                      <a:endParaRPr lang="en-US" sz="1050"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50" b="1" dirty="0" smtClean="0">
                          <a:latin typeface="Calibri" pitchFamily="34" charset="0"/>
                        </a:rPr>
                        <a:t>515</a:t>
                      </a:r>
                    </a:p>
                    <a:p>
                      <a:pPr algn="ctr"/>
                      <a:r>
                        <a:rPr lang="en-US" sz="1050" b="1" dirty="0" smtClean="0">
                          <a:latin typeface="Calibri" pitchFamily="34" charset="0"/>
                        </a:rPr>
                        <a:t>4/6</a:t>
                      </a:r>
                      <a:endParaRPr lang="en-US" sz="1050" b="1"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pitchFamily="34" charset="0"/>
                        </a:rPr>
                        <a:t>100</a:t>
                      </a:r>
                      <a:endParaRPr lang="en-US" sz="1050" b="0" i="0" u="none" strike="noStrike" dirty="0">
                        <a:solidFill>
                          <a:srgbClr val="00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pitchFamily="34" charset="0"/>
                        </a:rPr>
                        <a:t>26</a:t>
                      </a:r>
                      <a:endParaRPr lang="en-US" sz="1050" b="0" i="0" u="none" strike="noStrike" dirty="0">
                        <a:solidFill>
                          <a:srgbClr val="FF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pitchFamily="34" charset="0"/>
                        </a:rPr>
                        <a:t>93</a:t>
                      </a:r>
                      <a:endParaRPr lang="en-US" sz="1050" b="0" i="0" u="none" strike="noStrike" dirty="0">
                        <a:solidFill>
                          <a:srgbClr val="00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pitchFamily="34" charset="0"/>
                        </a:rPr>
                        <a:t>70</a:t>
                      </a:r>
                      <a:endParaRPr lang="en-US" sz="1050" b="0" i="0" u="none" strike="noStrike" dirty="0">
                        <a:solidFill>
                          <a:srgbClr val="00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pitchFamily="34" charset="0"/>
                        </a:rPr>
                        <a:t>289</a:t>
                      </a:r>
                    </a:p>
                    <a:p>
                      <a:pPr algn="ctr" fontAlgn="b"/>
                      <a:r>
                        <a:rPr lang="en-US" sz="1050" b="1" i="0" u="none" strike="noStrike" dirty="0" smtClean="0">
                          <a:solidFill>
                            <a:srgbClr val="000000"/>
                          </a:solidFill>
                          <a:latin typeface="Calibri" pitchFamily="34" charset="0"/>
                        </a:rPr>
                        <a:t>3/4</a:t>
                      </a:r>
                      <a:endParaRPr lang="en-US" sz="1050" b="1" i="0" u="none" strike="noStrike" dirty="0">
                        <a:solidFill>
                          <a:srgbClr val="00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pitchFamily="34" charset="0"/>
                        </a:rPr>
                        <a:t>804</a:t>
                      </a:r>
                    </a:p>
                    <a:p>
                      <a:pPr algn="ctr" fontAlgn="b"/>
                      <a:r>
                        <a:rPr lang="en-US" sz="1050" b="1" i="0" u="none" strike="noStrike" dirty="0" smtClean="0">
                          <a:solidFill>
                            <a:schemeClr val="tx1"/>
                          </a:solidFill>
                          <a:latin typeface="Calibri" pitchFamily="34" charset="0"/>
                        </a:rPr>
                        <a:t>7/10</a:t>
                      </a:r>
                      <a:endParaRPr lang="en-US" sz="1050" b="1" i="0" u="none" strike="noStrike" dirty="0">
                        <a:solidFill>
                          <a:schemeClr val="tx1"/>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rgbClr val="FF0000"/>
                          </a:solidFill>
                          <a:latin typeface="Calibri" pitchFamily="34" charset="0"/>
                        </a:rPr>
                        <a:t>Q2</a:t>
                      </a:r>
                      <a:endParaRPr lang="en-US" sz="1050" b="1" i="0" u="none" strike="noStrike" dirty="0">
                        <a:solidFill>
                          <a:srgbClr val="FF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rgbClr val="000000"/>
                          </a:solidFill>
                          <a:latin typeface="Calibri"/>
                        </a:rPr>
                        <a:t>D21</a:t>
                      </a:r>
                      <a:endParaRPr lang="en-US" sz="1050" b="1" i="0" u="none" strike="noStrike" dirty="0">
                        <a:solidFill>
                          <a:srgbClr val="000000"/>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50" dirty="0" smtClean="0">
                          <a:latin typeface="Calibri" pitchFamily="34" charset="0"/>
                        </a:rPr>
                        <a:t>90</a:t>
                      </a:r>
                      <a:endParaRPr lang="en-US" sz="1050"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50" dirty="0" smtClean="0">
                          <a:solidFill>
                            <a:srgbClr val="FF0000"/>
                          </a:solidFill>
                          <a:latin typeface="Calibri" pitchFamily="34" charset="0"/>
                        </a:rPr>
                        <a:t>50</a:t>
                      </a:r>
                      <a:endParaRPr lang="en-US" sz="1050" dirty="0">
                        <a:solidFill>
                          <a:srgbClr val="FF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en-US" sz="1050" dirty="0" smtClean="0">
                          <a:latin typeface="Calibri" pitchFamily="34" charset="0"/>
                        </a:rPr>
                        <a:t>74</a:t>
                      </a:r>
                      <a:endParaRPr lang="en-US" sz="1050"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50" dirty="0" smtClean="0">
                          <a:latin typeface="Calibri" pitchFamily="34" charset="0"/>
                        </a:rPr>
                        <a:t>100</a:t>
                      </a:r>
                      <a:endParaRPr lang="en-US" sz="1050"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50" dirty="0" smtClean="0">
                          <a:solidFill>
                            <a:srgbClr val="FF0000"/>
                          </a:solidFill>
                          <a:latin typeface="Calibri" pitchFamily="34" charset="0"/>
                        </a:rPr>
                        <a:t>67</a:t>
                      </a:r>
                      <a:endParaRPr lang="en-US" sz="1050" dirty="0">
                        <a:solidFill>
                          <a:srgbClr val="FF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a:r>
                        <a:rPr lang="en-US" sz="1050" dirty="0" smtClean="0">
                          <a:latin typeface="Calibri" pitchFamily="34" charset="0"/>
                        </a:rPr>
                        <a:t>91</a:t>
                      </a:r>
                      <a:endParaRPr lang="en-US" sz="1050"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050" b="1" dirty="0" smtClean="0">
                          <a:latin typeface="Calibri" pitchFamily="34" charset="0"/>
                        </a:rPr>
                        <a:t>472</a:t>
                      </a:r>
                    </a:p>
                    <a:p>
                      <a:pPr algn="ctr"/>
                      <a:r>
                        <a:rPr lang="en-US" sz="1050" b="1" dirty="0" smtClean="0">
                          <a:latin typeface="Calibri" pitchFamily="34" charset="0"/>
                        </a:rPr>
                        <a:t>4/6</a:t>
                      </a:r>
                      <a:endParaRPr lang="en-US" sz="1050" b="1" dirty="0">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pitchFamily="34" charset="0"/>
                        </a:rPr>
                        <a:t>96</a:t>
                      </a:r>
                      <a:endParaRPr lang="en-US" sz="1050" b="0" i="0" u="none" strike="noStrike" dirty="0">
                        <a:solidFill>
                          <a:srgbClr val="00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pitchFamily="34" charset="0"/>
                        </a:rPr>
                        <a:t>66</a:t>
                      </a:r>
                      <a:endParaRPr lang="en-US" sz="1050" b="0" i="0" u="none" strike="noStrike" dirty="0">
                        <a:solidFill>
                          <a:srgbClr val="FF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pitchFamily="34" charset="0"/>
                        </a:rPr>
                        <a:t>100</a:t>
                      </a:r>
                      <a:endParaRPr lang="en-US" sz="1050" b="0" i="0" u="none" strike="noStrike" dirty="0">
                        <a:solidFill>
                          <a:srgbClr val="00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pitchFamily="34" charset="0"/>
                        </a:rPr>
                        <a:t>70</a:t>
                      </a:r>
                      <a:endParaRPr lang="en-US" sz="1050" b="0" i="0" u="none" strike="noStrike" dirty="0">
                        <a:solidFill>
                          <a:srgbClr val="00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pitchFamily="34" charset="0"/>
                        </a:rPr>
                        <a:t>332</a:t>
                      </a:r>
                    </a:p>
                    <a:p>
                      <a:pPr algn="ctr" fontAlgn="b"/>
                      <a:r>
                        <a:rPr lang="en-US" sz="1050" b="1" i="0" u="none" strike="noStrike" dirty="0" smtClean="0">
                          <a:solidFill>
                            <a:srgbClr val="000000"/>
                          </a:solidFill>
                          <a:latin typeface="Calibri" pitchFamily="34" charset="0"/>
                        </a:rPr>
                        <a:t>3/4</a:t>
                      </a:r>
                      <a:endParaRPr lang="en-US" sz="1050" b="1" i="0" u="none" strike="noStrike" dirty="0">
                        <a:solidFill>
                          <a:srgbClr val="000000"/>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pitchFamily="34" charset="0"/>
                        </a:rPr>
                        <a:t>804</a:t>
                      </a:r>
                    </a:p>
                    <a:p>
                      <a:pPr algn="ctr" fontAlgn="b"/>
                      <a:r>
                        <a:rPr lang="en-US" sz="1050" b="1" i="0" u="none" strike="noStrike" dirty="0" smtClean="0">
                          <a:solidFill>
                            <a:schemeClr val="tx1"/>
                          </a:solidFill>
                          <a:latin typeface="Calibri" pitchFamily="34" charset="0"/>
                        </a:rPr>
                        <a:t>7/10</a:t>
                      </a:r>
                      <a:endParaRPr lang="en-US" sz="1050" b="1" i="0" u="none" strike="noStrike" dirty="0">
                        <a:solidFill>
                          <a:schemeClr val="tx1"/>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chemeClr val="tx1"/>
                          </a:solidFill>
                          <a:latin typeface="Calibri" pitchFamily="34" charset="0"/>
                        </a:rPr>
                        <a:t>Q1</a:t>
                      </a:r>
                      <a:endParaRPr lang="en-US" sz="1050" b="1" i="0" u="none" strike="noStrike" dirty="0">
                        <a:solidFill>
                          <a:schemeClr val="tx1"/>
                        </a:solidFill>
                        <a:latin typeface="Calibri" pitchFamily="34" charset="0"/>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chemeClr val="tx1"/>
                          </a:solidFill>
                          <a:latin typeface="Calibri"/>
                        </a:rPr>
                        <a:t>D23</a:t>
                      </a:r>
                      <a:endParaRPr lang="en-US" sz="1050" b="1" i="0" u="none" strike="noStrike" dirty="0">
                        <a:solidFill>
                          <a:schemeClr val="tx1"/>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85</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40</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92</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59</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1" i="0" u="none" strike="noStrike" dirty="0" smtClean="0">
                          <a:solidFill>
                            <a:srgbClr val="000000"/>
                          </a:solidFill>
                          <a:latin typeface="Calibri"/>
                        </a:rPr>
                        <a:t>476</a:t>
                      </a:r>
                    </a:p>
                    <a:p>
                      <a:pPr algn="ctr" fontAlgn="b"/>
                      <a:r>
                        <a:rPr lang="en-US" sz="1050" b="1" i="0" u="none" strike="noStrike" dirty="0" smtClean="0">
                          <a:solidFill>
                            <a:srgbClr val="000000"/>
                          </a:solidFill>
                          <a:latin typeface="Calibri"/>
                        </a:rPr>
                        <a:t>4/6</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92</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392</a:t>
                      </a:r>
                    </a:p>
                    <a:p>
                      <a:pPr algn="ctr" fontAlgn="b"/>
                      <a:r>
                        <a:rPr lang="en-US" sz="1050" b="1" i="0" u="none" strike="noStrike" dirty="0" smtClean="0">
                          <a:solidFill>
                            <a:srgbClr val="000000"/>
                          </a:solidFill>
                          <a:latin typeface="Calibri"/>
                        </a:rPr>
                        <a:t>4/4</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a:rPr>
                        <a:t>868</a:t>
                      </a:r>
                    </a:p>
                    <a:p>
                      <a:pPr algn="ctr" fontAlgn="b"/>
                      <a:r>
                        <a:rPr lang="en-US" sz="1050" b="1" i="0" u="none" strike="noStrike" dirty="0" smtClean="0">
                          <a:solidFill>
                            <a:schemeClr val="tx1"/>
                          </a:solidFill>
                          <a:latin typeface="Calibri"/>
                        </a:rPr>
                        <a:t>8/10 (S)</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chemeClr val="tx1"/>
                          </a:solidFill>
                          <a:latin typeface="Calibri"/>
                        </a:rPr>
                        <a:t>Q1</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chemeClr val="bg1"/>
                          </a:solidFill>
                          <a:latin typeface="Calibri"/>
                        </a:rPr>
                        <a:t>D31</a:t>
                      </a:r>
                      <a:endParaRPr lang="en-US" sz="1050" b="1" i="0" u="none" strike="noStrike" dirty="0">
                        <a:solidFill>
                          <a:schemeClr val="bg1"/>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72</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22</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76</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88</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62</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1" i="0" u="none" strike="noStrike" dirty="0" smtClean="0">
                          <a:solidFill>
                            <a:srgbClr val="000000"/>
                          </a:solidFill>
                          <a:latin typeface="Calibri"/>
                        </a:rPr>
                        <a:t>414</a:t>
                      </a:r>
                    </a:p>
                    <a:p>
                      <a:pPr algn="ctr" fontAlgn="b"/>
                      <a:r>
                        <a:rPr lang="en-US" sz="1050" b="1" i="0" u="none" strike="noStrike" dirty="0" smtClean="0">
                          <a:solidFill>
                            <a:srgbClr val="000000"/>
                          </a:solidFill>
                          <a:latin typeface="Calibri"/>
                        </a:rPr>
                        <a:t>4/6</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90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96</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386</a:t>
                      </a:r>
                    </a:p>
                    <a:p>
                      <a:pPr algn="ctr" fontAlgn="b"/>
                      <a:r>
                        <a:rPr lang="en-US" sz="1050" b="1" i="0" u="none" strike="noStrike" dirty="0" smtClean="0">
                          <a:solidFill>
                            <a:srgbClr val="000000"/>
                          </a:solidFill>
                          <a:latin typeface="Calibri"/>
                        </a:rPr>
                        <a:t>4/4</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a:rPr>
                        <a:t>800</a:t>
                      </a:r>
                    </a:p>
                    <a:p>
                      <a:pPr algn="ctr" fontAlgn="b"/>
                      <a:r>
                        <a:rPr lang="en-US" sz="1050" b="1" i="0" u="none" strike="noStrike" dirty="0" smtClean="0">
                          <a:solidFill>
                            <a:schemeClr val="tx1"/>
                          </a:solidFill>
                          <a:latin typeface="Calibri"/>
                        </a:rPr>
                        <a:t>8/10 (S)</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chemeClr val="tx1"/>
                          </a:solidFill>
                          <a:latin typeface="Calibri"/>
                        </a:rPr>
                        <a:t>Q1</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chemeClr val="bg1"/>
                          </a:solidFill>
                          <a:latin typeface="Calibri"/>
                        </a:rPr>
                        <a:t>D34</a:t>
                      </a:r>
                      <a:endParaRPr lang="en-US" sz="1050" b="1" i="0" u="none" strike="noStrike" dirty="0">
                        <a:solidFill>
                          <a:schemeClr val="bg1"/>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b"/>
                      <a:r>
                        <a:rPr lang="en-US" sz="1050" b="0" i="0" u="none" strike="noStrike" dirty="0" smtClean="0">
                          <a:solidFill>
                            <a:srgbClr val="000000"/>
                          </a:solidFill>
                          <a:latin typeface="Calibri"/>
                        </a:rPr>
                        <a:t>85</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7</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87</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57</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92</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418</a:t>
                      </a:r>
                    </a:p>
                    <a:p>
                      <a:pPr algn="ctr" fontAlgn="b"/>
                      <a:r>
                        <a:rPr lang="en-US" sz="1050" b="1" i="0" u="none" strike="noStrike" dirty="0" smtClean="0">
                          <a:solidFill>
                            <a:srgbClr val="000000"/>
                          </a:solidFill>
                          <a:latin typeface="Calibri"/>
                        </a:rPr>
                        <a:t>4/6</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FF0000"/>
                          </a:solidFill>
                          <a:latin typeface="Calibri"/>
                        </a:rPr>
                        <a:t>39</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70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309</a:t>
                      </a:r>
                    </a:p>
                    <a:p>
                      <a:pPr algn="ctr" fontAlgn="b"/>
                      <a:r>
                        <a:rPr lang="en-US" sz="1050" b="1" i="0" u="none" strike="noStrike" dirty="0" smtClean="0">
                          <a:solidFill>
                            <a:srgbClr val="000000"/>
                          </a:solidFill>
                          <a:latin typeface="Calibri"/>
                        </a:rPr>
                        <a:t>3/4</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a:rPr>
                        <a:t>757</a:t>
                      </a:r>
                    </a:p>
                    <a:p>
                      <a:pPr algn="ctr" fontAlgn="b"/>
                      <a:r>
                        <a:rPr lang="en-US" sz="1050" b="1" i="0" u="none" strike="noStrike" dirty="0" smtClean="0">
                          <a:solidFill>
                            <a:schemeClr val="tx1"/>
                          </a:solidFill>
                          <a:latin typeface="Calibri"/>
                        </a:rPr>
                        <a:t>7/10</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chemeClr val="tx1"/>
                          </a:solidFill>
                          <a:latin typeface="Calibri"/>
                        </a:rPr>
                        <a:t>Q1</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30472">
                <a:tc>
                  <a:txBody>
                    <a:bodyPr/>
                    <a:lstStyle/>
                    <a:p>
                      <a:pPr algn="ctr" fontAlgn="b"/>
                      <a:r>
                        <a:rPr lang="en-US" sz="1050" b="1" i="0" u="none" strike="noStrike" dirty="0" smtClean="0">
                          <a:solidFill>
                            <a:srgbClr val="000000"/>
                          </a:solidFill>
                          <a:latin typeface="Calibri"/>
                        </a:rPr>
                        <a:t>C24</a:t>
                      </a:r>
                      <a:endParaRPr lang="en-US" sz="1050" b="1" i="0" u="none" strike="noStrike" dirty="0">
                        <a:solidFill>
                          <a:srgbClr val="000000"/>
                        </a:solidFill>
                        <a:latin typeface="Calibri"/>
                      </a:endParaRPr>
                    </a:p>
                  </a:txBody>
                  <a:tcPr marL="6298" marR="6298" marT="6550" marB="0" anchor="ctr" anchorCtr="1">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30</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81</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80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90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49</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450</a:t>
                      </a:r>
                    </a:p>
                    <a:p>
                      <a:pPr algn="ctr" fontAlgn="b"/>
                      <a:r>
                        <a:rPr lang="en-US" sz="1050" b="1" i="0" u="none" strike="noStrike" dirty="0" smtClean="0">
                          <a:solidFill>
                            <a:srgbClr val="000000"/>
                          </a:solidFill>
                          <a:latin typeface="Calibri"/>
                        </a:rPr>
                        <a:t>4/6</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0" i="0" u="none" strike="noStrike" dirty="0" smtClean="0">
                          <a:solidFill>
                            <a:srgbClr val="000000"/>
                          </a:solidFill>
                          <a:latin typeface="Calibri"/>
                        </a:rPr>
                        <a:t>70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FF0000"/>
                          </a:solidFill>
                          <a:latin typeface="Calibri"/>
                        </a:rPr>
                        <a:t>0</a:t>
                      </a:r>
                      <a:endParaRPr lang="en-US" sz="1050" b="0"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0" i="0" u="none" strike="noStrike" dirty="0" smtClean="0">
                          <a:solidFill>
                            <a:srgbClr val="000000"/>
                          </a:solidFill>
                          <a:latin typeface="Calibri"/>
                        </a:rPr>
                        <a:t>100</a:t>
                      </a:r>
                      <a:endParaRPr lang="en-US" sz="1050" b="0"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50" b="1" i="0" u="none" strike="noStrike" dirty="0" smtClean="0">
                          <a:solidFill>
                            <a:srgbClr val="000000"/>
                          </a:solidFill>
                          <a:latin typeface="Calibri"/>
                        </a:rPr>
                        <a:t>270</a:t>
                      </a:r>
                    </a:p>
                    <a:p>
                      <a:pPr algn="ctr" fontAlgn="b"/>
                      <a:r>
                        <a:rPr lang="en-US" sz="1050" b="1" i="0" u="none" strike="noStrike" dirty="0" smtClean="0">
                          <a:solidFill>
                            <a:srgbClr val="000000"/>
                          </a:solidFill>
                          <a:latin typeface="Calibri"/>
                        </a:rPr>
                        <a:t>3/4</a:t>
                      </a:r>
                      <a:endParaRPr lang="en-US" sz="1050" b="1" i="0" u="none" strike="noStrike" dirty="0">
                        <a:solidFill>
                          <a:srgbClr val="00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ctr" fontAlgn="b"/>
                      <a:r>
                        <a:rPr lang="en-US" sz="1050" b="1" i="0" u="none" strike="noStrike" dirty="0" smtClean="0">
                          <a:solidFill>
                            <a:schemeClr val="tx1"/>
                          </a:solidFill>
                          <a:latin typeface="Calibri"/>
                        </a:rPr>
                        <a:t>850</a:t>
                      </a:r>
                    </a:p>
                    <a:p>
                      <a:pPr algn="ctr" fontAlgn="b"/>
                      <a:r>
                        <a:rPr lang="en-US" sz="1050" b="1" i="0" u="none" strike="noStrike" dirty="0" smtClean="0">
                          <a:solidFill>
                            <a:schemeClr val="tx1"/>
                          </a:solidFill>
                          <a:latin typeface="Calibri"/>
                        </a:rPr>
                        <a:t>7/10</a:t>
                      </a:r>
                      <a:endParaRPr lang="en-US" sz="1050" b="1" i="0" u="none" strike="noStrike" dirty="0">
                        <a:solidFill>
                          <a:schemeClr val="tx1"/>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ctr" fontAlgn="b"/>
                      <a:r>
                        <a:rPr lang="en-US" sz="1050" b="1" i="0" u="none" strike="noStrike" dirty="0" smtClean="0">
                          <a:solidFill>
                            <a:srgbClr val="FF0000"/>
                          </a:solidFill>
                          <a:latin typeface="Calibri"/>
                        </a:rPr>
                        <a:t>Q2</a:t>
                      </a:r>
                      <a:endParaRPr lang="en-US" sz="1050" b="1" i="0" u="none" strike="noStrike" dirty="0">
                        <a:solidFill>
                          <a:srgbClr val="FF0000"/>
                        </a:solidFill>
                        <a:latin typeface="Calibri"/>
                      </a:endParaRPr>
                    </a:p>
                  </a:txBody>
                  <a:tcPr marL="6298" marR="6298" marT="6550" marB="0" anchor="ctr" anchorCtr="1">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10" name="TextBox 9"/>
          <p:cNvSpPr txBox="1"/>
          <p:nvPr/>
        </p:nvSpPr>
        <p:spPr>
          <a:xfrm>
            <a:off x="1016679" y="942975"/>
            <a:ext cx="1529597" cy="338138"/>
          </a:xfrm>
          <a:prstGeom prst="rect">
            <a:avLst/>
          </a:prstGeom>
          <a:ln/>
        </p:spPr>
        <p:style>
          <a:lnRef idx="2">
            <a:schemeClr val="accent3"/>
          </a:lnRef>
          <a:fillRef idx="1">
            <a:schemeClr val="lt1"/>
          </a:fillRef>
          <a:effectRef idx="0">
            <a:schemeClr val="accent3"/>
          </a:effectRef>
          <a:fontRef idx="minor">
            <a:schemeClr val="dk1"/>
          </a:fontRef>
        </p:style>
        <p:txBody>
          <a:bodyPr>
            <a:spAutoFit/>
          </a:bodyPr>
          <a:lstStyle/>
          <a:p>
            <a:pPr>
              <a:defRPr/>
            </a:pPr>
            <a:r>
              <a:rPr lang="en-US" sz="1600" dirty="0"/>
              <a:t>GT </a:t>
            </a:r>
            <a:r>
              <a:rPr lang="en-US" sz="1600" dirty="0" smtClean="0"/>
              <a:t>VI  </a:t>
            </a:r>
            <a:endParaRPr lang="en-US" sz="1600" dirty="0"/>
          </a:p>
        </p:txBody>
      </p:sp>
      <p:cxnSp>
        <p:nvCxnSpPr>
          <p:cNvPr id="13559" name="Straight Connector 11"/>
          <p:cNvCxnSpPr>
            <a:cxnSpLocks noChangeShapeType="1"/>
          </p:cNvCxnSpPr>
          <p:nvPr/>
        </p:nvCxnSpPr>
        <p:spPr bwMode="auto">
          <a:xfrm flipV="1">
            <a:off x="796856" y="1238250"/>
            <a:ext cx="1190705" cy="0"/>
          </a:xfrm>
          <a:prstGeom prst="line">
            <a:avLst/>
          </a:prstGeom>
          <a:noFill/>
          <a:ln w="9525" algn="ctr">
            <a:solidFill>
              <a:schemeClr val="tx1"/>
            </a:solidFill>
            <a:round/>
            <a:headEnd/>
            <a:tailEnd/>
          </a:ln>
        </p:spPr>
      </p:cxnSp>
      <p:sp>
        <p:nvSpPr>
          <p:cNvPr id="8" name="Title 1"/>
          <p:cNvSpPr>
            <a:spLocks noGrp="1"/>
          </p:cNvSpPr>
          <p:nvPr>
            <p:ph type="title"/>
          </p:nvPr>
        </p:nvSpPr>
        <p:spPr>
          <a:xfrm>
            <a:off x="0" y="0"/>
            <a:ext cx="9144000" cy="1143000"/>
          </a:xfrm>
        </p:spPr>
        <p:txBody>
          <a:bodyPr/>
          <a:lstStyle/>
          <a:p>
            <a:r>
              <a:rPr lang="en-US" sz="2400" b="1" dirty="0" smtClean="0">
                <a:effectLst>
                  <a:outerShdw blurRad="38100" dist="38100" dir="2700000" algn="tl">
                    <a:srgbClr val="000000">
                      <a:alpha val="43137"/>
                    </a:srgbClr>
                  </a:outerShdw>
                </a:effectLst>
                <a:latin typeface="Calibri" pitchFamily="34" charset="0"/>
              </a:rPr>
              <a:t>Gunnery Score Tracker</a:t>
            </a:r>
            <a:br>
              <a:rPr lang="en-US" sz="2400" b="1" dirty="0" smtClean="0">
                <a:effectLst>
                  <a:outerShdw blurRad="38100" dist="38100" dir="2700000" algn="tl">
                    <a:srgbClr val="000000">
                      <a:alpha val="43137"/>
                    </a:srgbClr>
                  </a:outerShdw>
                </a:effectLst>
                <a:latin typeface="Calibri" pitchFamily="34" charset="0"/>
              </a:rPr>
            </a:br>
            <a:r>
              <a:rPr lang="en-US" sz="2400" b="1" dirty="0" smtClean="0">
                <a:effectLst>
                  <a:outerShdw blurRad="38100" dist="38100" dir="2700000" algn="tl">
                    <a:srgbClr val="000000">
                      <a:alpha val="43137"/>
                    </a:srgbClr>
                  </a:outerShdw>
                </a:effectLst>
                <a:latin typeface="Calibri" pitchFamily="34" charset="0"/>
              </a:rPr>
              <a:t>Death Dealer</a:t>
            </a:r>
            <a:endParaRPr lang="en-US" sz="2400" b="1" dirty="0">
              <a:effectLst>
                <a:outerShdw blurRad="38100" dist="38100" dir="2700000" algn="tl">
                  <a:srgbClr val="000000">
                    <a:alpha val="43137"/>
                  </a:srgbClr>
                </a:outerShdw>
              </a:effectLst>
              <a:latin typeface="Calibri" pitchFamily="34" charset="0"/>
            </a:endParaRP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3600" b="1" dirty="0" smtClean="0">
                <a:effectLst>
                  <a:outerShdw blurRad="38100" dist="38100" dir="2700000" algn="tl">
                    <a:srgbClr val="000000">
                      <a:alpha val="43137"/>
                    </a:srgbClr>
                  </a:outerShdw>
                </a:effectLst>
                <a:latin typeface="Calibri" pitchFamily="34" charset="0"/>
              </a:rPr>
              <a:t>DEATH DEALER</a:t>
            </a:r>
            <a:endParaRPr lang="en-US" sz="3600" b="1" dirty="0">
              <a:effectLst>
                <a:outerShdw blurRad="38100" dist="38100" dir="2700000" algn="tl">
                  <a:srgbClr val="000000">
                    <a:alpha val="43137"/>
                  </a:srgbClr>
                </a:outerShdw>
              </a:effectLst>
              <a:latin typeface="Calibri" pitchFamily="34" charset="0"/>
            </a:endParaRPr>
          </a:p>
        </p:txBody>
      </p:sp>
      <p:sp>
        <p:nvSpPr>
          <p:cNvPr id="5" name="TextBox 4"/>
          <p:cNvSpPr txBox="1"/>
          <p:nvPr/>
        </p:nvSpPr>
        <p:spPr>
          <a:xfrm>
            <a:off x="342900" y="1219200"/>
            <a:ext cx="8458200" cy="5355312"/>
          </a:xfrm>
          <a:prstGeom prst="rect">
            <a:avLst/>
          </a:prstGeom>
          <a:noFill/>
        </p:spPr>
        <p:txBody>
          <a:bodyPr wrap="square" rtlCol="0">
            <a:spAutoFit/>
          </a:bodyPr>
          <a:lstStyle/>
          <a:p>
            <a:r>
              <a:rPr lang="en-US" b="1" dirty="0" smtClean="0"/>
              <a:t>Issue</a:t>
            </a:r>
            <a:r>
              <a:rPr lang="en-US" dirty="0" smtClean="0"/>
              <a:t>: Gunnery Preparation</a:t>
            </a:r>
          </a:p>
          <a:p>
            <a:endParaRPr lang="en-US" dirty="0" smtClean="0"/>
          </a:p>
          <a:p>
            <a:r>
              <a:rPr lang="en-US" b="1" dirty="0" smtClean="0"/>
              <a:t>Discussion</a:t>
            </a:r>
            <a:r>
              <a:rPr lang="en-US" dirty="0" smtClean="0"/>
              <a:t>: While not a 6 month train up as prescribed in FM 3-22.21, the Company was notified of the gunnery in sufficient time to adequately train and prepare for the training event.  Being COEFOR during rotation greatly enhanced the Company’s ability to focus on gunnery-related training during rotation.  Had the Company had to replicate the ANSF I do not feel that the Company would have had sufficient time during rotation to meet all training and testing benchmarks to move into gunnery.  During the months leading into gunnery, while tasked as ANSF, the Company used down time in the Box to work chair drills, as well as GST and GT I tasks as time allowed.     </a:t>
            </a:r>
          </a:p>
          <a:p>
            <a:endParaRPr lang="en-US" dirty="0" smtClean="0"/>
          </a:p>
          <a:p>
            <a:r>
              <a:rPr lang="en-US" b="1" dirty="0" smtClean="0"/>
              <a:t>Recommendation</a:t>
            </a:r>
            <a:r>
              <a:rPr lang="en-US" dirty="0" smtClean="0"/>
              <a:t>: As the training schedule allows, work with REGT to lead into gunnery with COEFOR rotations. If executing ANSF prior to gunnery, factor in the time and manning requirements to continue training requirements and coordinate with REGT and OPS GRP to minimize the amount of rotational requirements for that / those TRP(s) to support </a:t>
            </a:r>
            <a:r>
              <a:rPr lang="en-US" dirty="0" err="1" smtClean="0"/>
              <a:t>prepatory</a:t>
            </a:r>
            <a:r>
              <a:rPr lang="en-US" dirty="0" smtClean="0"/>
              <a:t> requirements. To get ahead of upcoming gunneries, continue sustainment gunnery in the AGTS and continue to plan GST and GT I related events into STT and opportunity training. </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3600" b="1" dirty="0" smtClean="0">
                <a:effectLst>
                  <a:outerShdw blurRad="38100" dist="38100" dir="2700000" algn="tl">
                    <a:srgbClr val="000000">
                      <a:alpha val="43137"/>
                    </a:srgbClr>
                  </a:outerShdw>
                </a:effectLst>
                <a:latin typeface="Calibri" pitchFamily="34" charset="0"/>
              </a:rPr>
              <a:t>DEATH DEALER</a:t>
            </a:r>
            <a:endParaRPr lang="en-US" sz="3600" b="1" dirty="0">
              <a:effectLst>
                <a:outerShdw blurRad="38100" dist="38100" dir="2700000" algn="tl">
                  <a:srgbClr val="000000">
                    <a:alpha val="43137"/>
                  </a:srgbClr>
                </a:outerShdw>
              </a:effectLst>
              <a:latin typeface="Calibri" pitchFamily="34" charset="0"/>
            </a:endParaRPr>
          </a:p>
        </p:txBody>
      </p:sp>
      <p:sp>
        <p:nvSpPr>
          <p:cNvPr id="5" name="TextBox 4"/>
          <p:cNvSpPr txBox="1"/>
          <p:nvPr/>
        </p:nvSpPr>
        <p:spPr>
          <a:xfrm>
            <a:off x="342900" y="1371600"/>
            <a:ext cx="8458200" cy="5078313"/>
          </a:xfrm>
          <a:prstGeom prst="rect">
            <a:avLst/>
          </a:prstGeom>
          <a:noFill/>
        </p:spPr>
        <p:txBody>
          <a:bodyPr wrap="square" rtlCol="0">
            <a:spAutoFit/>
          </a:bodyPr>
          <a:lstStyle/>
          <a:p>
            <a:r>
              <a:rPr lang="en-US" b="1" dirty="0" smtClean="0"/>
              <a:t>Issue</a:t>
            </a:r>
            <a:r>
              <a:rPr lang="en-US" dirty="0" smtClean="0"/>
              <a:t>: Train Up and Preparation Window</a:t>
            </a:r>
          </a:p>
          <a:p>
            <a:endParaRPr lang="en-US" dirty="0" smtClean="0"/>
          </a:p>
          <a:p>
            <a:r>
              <a:rPr lang="en-US" b="1" dirty="0" smtClean="0"/>
              <a:t>Discussion</a:t>
            </a:r>
            <a:r>
              <a:rPr lang="en-US" dirty="0" smtClean="0"/>
              <a:t>: While not a 6 month train up as prescribed in FM 3-22.21, the Company was notified of the gunnery in sufficient time to adequately train and prepare for the training event.  Being COEFOR during rotation greatly enhanced the Company’s ability to focus on gunnery-related training during rotation, which paid dividends once GT VI rolled around.  </a:t>
            </a:r>
          </a:p>
          <a:p>
            <a:endParaRPr lang="en-US" dirty="0" smtClean="0"/>
          </a:p>
          <a:p>
            <a:r>
              <a:rPr lang="en-US" b="1" dirty="0" smtClean="0"/>
              <a:t>Recommendation</a:t>
            </a:r>
            <a:r>
              <a:rPr lang="en-US" dirty="0" smtClean="0"/>
              <a:t>:  Continue to plan gunneries within enough time in advance to allow the TRP’s to conduct train up.  Whether coincidental or planned, continue to have TRP’s going into gunnery execute the COEFOR mission to provide time and space for TRP’s to train during rotation for gunnery. At the TRP level, execute AGTS concurrent to all other training and rotational events on the training calendar to get ahead of the train up required for gunnery.  As crews change, start those new crews on AGTS as soon as possible to have them already thru the gate to live fire in AGTS.  For already qualified crews, have them continue in AGTS with the advanced tables and scenarios to further develop TC/Gunner cohesion and sharpen the skill of the crew(s).</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3600" b="1" dirty="0" smtClean="0">
                <a:effectLst>
                  <a:outerShdw blurRad="38100" dist="38100" dir="2700000" algn="tl">
                    <a:srgbClr val="000000">
                      <a:alpha val="43137"/>
                    </a:srgbClr>
                  </a:outerShdw>
                </a:effectLst>
                <a:latin typeface="Calibri" pitchFamily="34" charset="0"/>
              </a:rPr>
              <a:t>DEATH DEALER</a:t>
            </a:r>
            <a:endParaRPr lang="en-US" sz="3600" b="1" dirty="0">
              <a:effectLst>
                <a:outerShdw blurRad="38100" dist="38100" dir="2700000" algn="tl">
                  <a:srgbClr val="000000">
                    <a:alpha val="43137"/>
                  </a:srgbClr>
                </a:outerShdw>
              </a:effectLst>
              <a:latin typeface="Calibri" pitchFamily="34" charset="0"/>
            </a:endParaRPr>
          </a:p>
        </p:txBody>
      </p:sp>
      <p:sp>
        <p:nvSpPr>
          <p:cNvPr id="5" name="TextBox 4"/>
          <p:cNvSpPr txBox="1"/>
          <p:nvPr/>
        </p:nvSpPr>
        <p:spPr>
          <a:xfrm>
            <a:off x="342900" y="1600200"/>
            <a:ext cx="8458200" cy="4524315"/>
          </a:xfrm>
          <a:prstGeom prst="rect">
            <a:avLst/>
          </a:prstGeom>
          <a:noFill/>
        </p:spPr>
        <p:txBody>
          <a:bodyPr wrap="square" rtlCol="0">
            <a:spAutoFit/>
          </a:bodyPr>
          <a:lstStyle/>
          <a:p>
            <a:r>
              <a:rPr lang="en-US" b="1" dirty="0" smtClean="0"/>
              <a:t>Issue</a:t>
            </a:r>
            <a:r>
              <a:rPr lang="en-US" dirty="0" smtClean="0"/>
              <a:t>: Beach Master Operations</a:t>
            </a:r>
          </a:p>
          <a:p>
            <a:endParaRPr lang="en-US" dirty="0" smtClean="0"/>
          </a:p>
          <a:p>
            <a:r>
              <a:rPr lang="en-US" b="1" dirty="0" smtClean="0"/>
              <a:t>Discussion</a:t>
            </a:r>
            <a:r>
              <a:rPr lang="en-US" dirty="0" smtClean="0"/>
              <a:t>:  Tasking range support duties to a support TRP was very beneficial as it allowed the firing TRP to focus solely on executing gunnery and servicing their tanks.  Additionally, D CO found that if all crews are sequestered by the ready line, it facilitates throughput on the range during the execution of GT’s.  We established a “no further than” line vicinity the port-a-johns and had all crews hot bedding waiting in HMMWVs on the ready line to expedite turn around on the range.  The CO also conducted safety briefs and served chow by the ready line to ensure all personnel were not venturing far from the ready line. This technique allowed all crews to observe the runs in front of them, as well as kept everyone centrally located, which quickened throughput on the range and made the Beach Masters job a good deal easier during the execution of the range.</a:t>
            </a:r>
          </a:p>
          <a:p>
            <a:endParaRPr lang="en-US" dirty="0" smtClean="0"/>
          </a:p>
          <a:p>
            <a:r>
              <a:rPr lang="en-US" b="1" dirty="0" smtClean="0"/>
              <a:t>Recommendation</a:t>
            </a:r>
            <a:r>
              <a:rPr lang="en-US" dirty="0" smtClean="0"/>
              <a:t>: Recommend TRP’s utilize this TTP during gunnery when maintenance and quantity of on hand / operational vehicles is an issue. </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3600" b="1" dirty="0" smtClean="0">
                <a:effectLst>
                  <a:outerShdw blurRad="38100" dist="38100" dir="2700000" algn="tl">
                    <a:srgbClr val="000000">
                      <a:alpha val="43137"/>
                    </a:srgbClr>
                  </a:outerShdw>
                </a:effectLst>
                <a:latin typeface="Calibri" pitchFamily="34" charset="0"/>
              </a:rPr>
              <a:t>DEATH DEALER</a:t>
            </a:r>
            <a:endParaRPr lang="en-US" sz="3600" b="1" dirty="0">
              <a:effectLst>
                <a:outerShdw blurRad="38100" dist="38100" dir="2700000" algn="tl">
                  <a:srgbClr val="000000">
                    <a:alpha val="43137"/>
                  </a:srgbClr>
                </a:outerShdw>
              </a:effectLst>
              <a:latin typeface="Calibri" pitchFamily="34" charset="0"/>
            </a:endParaRPr>
          </a:p>
        </p:txBody>
      </p:sp>
      <p:sp>
        <p:nvSpPr>
          <p:cNvPr id="5" name="TextBox 4"/>
          <p:cNvSpPr txBox="1"/>
          <p:nvPr/>
        </p:nvSpPr>
        <p:spPr>
          <a:xfrm>
            <a:off x="342900" y="1174552"/>
            <a:ext cx="8458200" cy="5047536"/>
          </a:xfrm>
          <a:prstGeom prst="rect">
            <a:avLst/>
          </a:prstGeom>
          <a:noFill/>
        </p:spPr>
        <p:txBody>
          <a:bodyPr wrap="square" rtlCol="0">
            <a:spAutoFit/>
          </a:bodyPr>
          <a:lstStyle/>
          <a:p>
            <a:r>
              <a:rPr lang="en-US" sz="1400" b="1" dirty="0" smtClean="0"/>
              <a:t>Issue</a:t>
            </a:r>
            <a:r>
              <a:rPr lang="en-US" sz="1400" dirty="0" smtClean="0"/>
              <a:t>: Vehicle Crew Evaluator (VCE) Training and Inconsistency</a:t>
            </a:r>
          </a:p>
          <a:p>
            <a:endParaRPr lang="en-US" sz="1400" dirty="0" smtClean="0"/>
          </a:p>
          <a:p>
            <a:r>
              <a:rPr lang="en-US" sz="1400" b="1" dirty="0" smtClean="0"/>
              <a:t>Discussion 1</a:t>
            </a:r>
            <a:r>
              <a:rPr lang="en-US" sz="1400" dirty="0" smtClean="0"/>
              <a:t>:  D CO only has 4 certified VCE’s.  Due to the nature of gunnery, this caused our VCE’s to be exhausted prior to switching over to the execution of gunnery.  At the same time, this allowed the VCE’s to pick up on trends during C TRP’s gunnery and bring those lessons learned back to the CO.  </a:t>
            </a:r>
          </a:p>
          <a:p>
            <a:endParaRPr lang="en-US" sz="1400" dirty="0" smtClean="0"/>
          </a:p>
          <a:p>
            <a:r>
              <a:rPr lang="en-US" sz="1400" b="1" dirty="0" smtClean="0"/>
              <a:t>Discussion 2</a:t>
            </a:r>
            <a:r>
              <a:rPr lang="en-US" sz="1400" dirty="0" smtClean="0"/>
              <a:t>:  There was a good deal of inconsistency between VCE’s – one VCE would dock points for one thing, but the next run, another VCE would or wouldn’t dock points for the same thing. Additionally, during the AAR’s, there was little actual </a:t>
            </a:r>
            <a:r>
              <a:rPr lang="en-US" sz="1400" dirty="0" err="1" smtClean="0"/>
              <a:t>AAR’ing</a:t>
            </a:r>
            <a:r>
              <a:rPr lang="en-US" sz="1400" dirty="0" smtClean="0"/>
              <a:t> going on, and more just a reading of the score and showing of the video. There was little teaching and coaching going on during the AAR process.         </a:t>
            </a:r>
          </a:p>
          <a:p>
            <a:endParaRPr lang="en-US" sz="1400" dirty="0" smtClean="0"/>
          </a:p>
          <a:p>
            <a:r>
              <a:rPr lang="en-US" sz="1400" b="1" dirty="0" smtClean="0"/>
              <a:t>Recommendation 1</a:t>
            </a:r>
            <a:r>
              <a:rPr lang="en-US" sz="1400" dirty="0" smtClean="0"/>
              <a:t>:  At the TRP level, we need to train more NCO’s within the CO to serve as VCE’s so that a small group of NCO’s is not getting ran into the ground prior to going into gunnery.  At the same time, that will allow more of the lessons learned during the previous firing units gunnery to be passed throughout the organization.  </a:t>
            </a:r>
          </a:p>
          <a:p>
            <a:endParaRPr lang="en-US" sz="1400" dirty="0" smtClean="0"/>
          </a:p>
          <a:p>
            <a:r>
              <a:rPr lang="en-US" sz="1400" b="1" dirty="0" smtClean="0"/>
              <a:t>Recommendation 2</a:t>
            </a:r>
            <a:r>
              <a:rPr lang="en-US" sz="1400" dirty="0" smtClean="0"/>
              <a:t>: Coordinate for VCE’s outside of the SQDN to evaluate crews.  This frees up NCO’s for range support requirements, while at the same time spreads lessons learned across the REGT.  </a:t>
            </a:r>
          </a:p>
          <a:p>
            <a:endParaRPr lang="en-US" sz="1400" dirty="0" smtClean="0"/>
          </a:p>
          <a:p>
            <a:r>
              <a:rPr lang="en-US" sz="1400" b="1" dirty="0" smtClean="0"/>
              <a:t>Recommendation 3</a:t>
            </a:r>
            <a:r>
              <a:rPr lang="en-US" sz="1400" dirty="0" smtClean="0"/>
              <a:t>: Conduct a SQDN and/or REGT-level VCE certification to ensure consistency across the board for all VCE’s to allow equitable and consistent grading of crews executing GT’s.  During this training event, teach the fundamentals of </a:t>
            </a:r>
            <a:r>
              <a:rPr lang="en-US" sz="1400" dirty="0" err="1" smtClean="0"/>
              <a:t>AAR’ing</a:t>
            </a:r>
            <a:r>
              <a:rPr lang="en-US" sz="1400" dirty="0" smtClean="0"/>
              <a:t> a GT iteration to better enable crews to learn from their mistakes during their GT runs.       </a:t>
            </a:r>
            <a:endParaRPr lang="en-US" sz="14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3600" b="1" dirty="0" smtClean="0">
                <a:effectLst>
                  <a:outerShdw blurRad="38100" dist="38100" dir="2700000" algn="tl">
                    <a:srgbClr val="000000">
                      <a:alpha val="43137"/>
                    </a:srgbClr>
                  </a:outerShdw>
                </a:effectLst>
                <a:latin typeface="Calibri" pitchFamily="34" charset="0"/>
              </a:rPr>
              <a:t>DEATH DEALER</a:t>
            </a:r>
            <a:endParaRPr lang="en-US" sz="3600" b="1" dirty="0">
              <a:effectLst>
                <a:outerShdw blurRad="38100" dist="38100" dir="2700000" algn="tl">
                  <a:srgbClr val="000000">
                    <a:alpha val="43137"/>
                  </a:srgbClr>
                </a:outerShdw>
              </a:effectLst>
              <a:latin typeface="Calibri" pitchFamily="34" charset="0"/>
            </a:endParaRPr>
          </a:p>
        </p:txBody>
      </p:sp>
      <p:sp>
        <p:nvSpPr>
          <p:cNvPr id="5" name="TextBox 4"/>
          <p:cNvSpPr txBox="1"/>
          <p:nvPr/>
        </p:nvSpPr>
        <p:spPr>
          <a:xfrm>
            <a:off x="342900" y="1174552"/>
            <a:ext cx="8458200" cy="5078313"/>
          </a:xfrm>
          <a:prstGeom prst="rect">
            <a:avLst/>
          </a:prstGeom>
          <a:noFill/>
        </p:spPr>
        <p:txBody>
          <a:bodyPr wrap="square" rtlCol="0">
            <a:spAutoFit/>
          </a:bodyPr>
          <a:lstStyle/>
          <a:p>
            <a:r>
              <a:rPr lang="en-US" b="1" dirty="0" smtClean="0"/>
              <a:t>Issue</a:t>
            </a:r>
            <a:r>
              <a:rPr lang="en-US" dirty="0" smtClean="0"/>
              <a:t>: Family Day</a:t>
            </a:r>
          </a:p>
          <a:p>
            <a:endParaRPr lang="en-US" dirty="0" smtClean="0"/>
          </a:p>
          <a:p>
            <a:r>
              <a:rPr lang="en-US" b="1" dirty="0" smtClean="0"/>
              <a:t>Discussion</a:t>
            </a:r>
            <a:r>
              <a:rPr lang="en-US" dirty="0" smtClean="0"/>
              <a:t>:  D CO integrated the lessons learned from C TRP’s family and conducted a familiarization fire, tanks rides, static display, and social time during Family Day.  Based upon input from C TRP, the Company lead off with the familiarization fire as it provided a good event to get interested peaked from the outset.  Additionally, the static display and tanks rides proved very exciting and entertaining for everyone.  SQDN’s help during the planning phase was instrumental to ensuring success in that the coordination for bus support and guidance on the Range Control requirements for the events allowed for a extremely successful and fun day. </a:t>
            </a:r>
          </a:p>
          <a:p>
            <a:endParaRPr lang="en-US" dirty="0" smtClean="0"/>
          </a:p>
          <a:p>
            <a:r>
              <a:rPr lang="en-US" b="1" dirty="0" smtClean="0"/>
              <a:t>Recommendation</a:t>
            </a:r>
            <a:r>
              <a:rPr lang="en-US" dirty="0" smtClean="0"/>
              <a:t>:  Continue with a similar scheme of events and execution as developed by C TRP for Family Day.  We had a large turn out for the event and based upon the implementation of lessons learned from C TRP, the families all came back with extremely positive reviews of the days events. SQDN continue support Family Day with the guidance and planning considerations based upon requirements from Post and Range Control.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19219</TotalTime>
  <Words>1463</Words>
  <Application>Microsoft Office PowerPoint</Application>
  <PresentationFormat>On-screen Show (4:3)</PresentationFormat>
  <Paragraphs>276</Paragraphs>
  <Slides>8</Slides>
  <Notes>7</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1_Default Design</vt:lpstr>
      <vt:lpstr>Default Design</vt:lpstr>
      <vt:lpstr>Custom Design</vt:lpstr>
      <vt:lpstr>Slide 1</vt:lpstr>
      <vt:lpstr>Gun Table VI Results</vt:lpstr>
      <vt:lpstr>Gunnery Score Tracker Death Dealer</vt:lpstr>
      <vt:lpstr>DEATH DEALER</vt:lpstr>
      <vt:lpstr>DEATH DEALER</vt:lpstr>
      <vt:lpstr>DEATH DEALER</vt:lpstr>
      <vt:lpstr>DEATH DEALER</vt:lpstr>
      <vt:lpstr>DEATH DEALER</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Troop Training Calendar</dc:title>
  <dc:creator>Fox, Amos C CPT MIL USA</dc:creator>
  <cp:lastModifiedBy>Curtis.McMahan</cp:lastModifiedBy>
  <cp:revision>927</cp:revision>
  <dcterms:created xsi:type="dcterms:W3CDTF">2010-02-08T02:58:18Z</dcterms:created>
  <dcterms:modified xsi:type="dcterms:W3CDTF">2012-10-19T12:36:28Z</dcterms:modified>
</cp:coreProperties>
</file>