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5"/>
  </p:notesMasterIdLst>
  <p:sldIdLst>
    <p:sldId id="300" r:id="rId2"/>
    <p:sldId id="303" r:id="rId3"/>
    <p:sldId id="304"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50" autoAdjust="0"/>
    <p:restoredTop sz="94660"/>
  </p:normalViewPr>
  <p:slideViewPr>
    <p:cSldViewPr>
      <p:cViewPr varScale="1">
        <p:scale>
          <a:sx n="84" d="100"/>
          <a:sy n="84" d="100"/>
        </p:scale>
        <p:origin x="1622" y="1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4A4F8A52-7054-4D0A-9F6C-572C1910A22F}" type="datetimeFigureOut">
              <a:rPr lang="en-US" smtClean="0"/>
              <a:pPr/>
              <a:t>4/21/2016</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A48FB111-E174-400C-A59B-218F48A8D90F}" type="slidenum">
              <a:rPr lang="en-US" smtClean="0"/>
              <a:pPr/>
              <a:t>‹#›</a:t>
            </a:fld>
            <a:endParaRPr lang="en-US"/>
          </a:p>
        </p:txBody>
      </p:sp>
    </p:spTree>
    <p:extLst>
      <p:ext uri="{BB962C8B-B14F-4D97-AF65-F5344CB8AC3E}">
        <p14:creationId xmlns:p14="http://schemas.microsoft.com/office/powerpoint/2010/main" val="2549125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1" dirty="0" smtClean="0"/>
              <a:t>RTS-M:  Regional Training Site – Maintenance.  </a:t>
            </a:r>
            <a:r>
              <a:rPr lang="en-US" dirty="0" smtClean="0"/>
              <a:t>A Reserve Component (RC), ARNG &amp; USAR training institution comprised of full-time staff of instructors; Active Guard/Reserve (AGR) Soldiers, civilians, and contractors.  RTS-Ms vary by organizational size (structure/instructor staff),  mission, and facilities.  RTS-Ms execute Ordnance MOS-T (MOS reclass training / 10 level), PME (ALC and SLC), and ASIs, plus other specialized training.</a:t>
            </a:r>
          </a:p>
          <a:p>
            <a:endParaRPr lang="en-US" dirty="0" smtClean="0"/>
          </a:p>
          <a:p>
            <a:pPr>
              <a:buFontTx/>
              <a:buChar char="-"/>
            </a:pPr>
            <a:r>
              <a:rPr lang="en-US" dirty="0" smtClean="0"/>
              <a:t> ARNG RTS-Ms are Mission Command to the individual National Guard States and some are aligned under a  State Regional Training Institute (RTI).  Communication channel to the NG RTS-Ms is through the NGB coordinating element; OD SME Cell located at Camp Dodge, IA.</a:t>
            </a:r>
          </a:p>
          <a:p>
            <a:pPr>
              <a:buFontTx/>
              <a:buChar char="-"/>
            </a:pPr>
            <a:r>
              <a:rPr lang="en-US" dirty="0" smtClean="0"/>
              <a:t> USAR RTS-Ms are Mission Command to the 3d BDE (OD) / 94</a:t>
            </a:r>
            <a:r>
              <a:rPr lang="en-US" baseline="30000" dirty="0" smtClean="0"/>
              <a:t>th</a:t>
            </a:r>
            <a:r>
              <a:rPr lang="en-US" dirty="0" smtClean="0"/>
              <a:t> DIV, 80</a:t>
            </a:r>
            <a:r>
              <a:rPr lang="en-US" baseline="30000" dirty="0" smtClean="0"/>
              <a:t>th</a:t>
            </a:r>
            <a:r>
              <a:rPr lang="en-US" dirty="0" smtClean="0"/>
              <a:t> TC, USAR.</a:t>
            </a:r>
          </a:p>
          <a:p>
            <a:endParaRPr lang="en-US" dirty="0" smtClean="0"/>
          </a:p>
          <a:p>
            <a:r>
              <a:rPr lang="en-US" b="1" dirty="0" smtClean="0"/>
              <a:t>HT-RTSM:  High-Tech RTSM.</a:t>
            </a:r>
            <a:r>
              <a:rPr lang="en-US" dirty="0" smtClean="0"/>
              <a:t>  HT-RTSMs are Signal School RC Training Sites with the additional mission of executing maintainer training for OD 94CMF.  The HT-RTSMs are Mission Command to the 2d BDE (SIG) / 100</a:t>
            </a:r>
            <a:r>
              <a:rPr lang="en-US" baseline="30000" dirty="0" smtClean="0"/>
              <a:t>th</a:t>
            </a:r>
            <a:r>
              <a:rPr lang="en-US" dirty="0" smtClean="0"/>
              <a:t> DIV, USAR.  For Ordnance, they currently execute 94E10 and 94F10 MOS-T (reclass). </a:t>
            </a:r>
          </a:p>
          <a:p>
            <a:endParaRPr lang="en-US" b="1" dirty="0" smtClean="0"/>
          </a:p>
          <a:p>
            <a:r>
              <a:rPr lang="en-US" b="1" dirty="0" smtClean="0"/>
              <a:t>TASS:  The Army School System.  </a:t>
            </a:r>
            <a:r>
              <a:rPr lang="en-US" dirty="0" smtClean="0"/>
              <a:t>USAR TASS training institutions are BN level organizations comprised of traditional Army Reserve Soldier Instructors whom execute training mission during their Annual Training (AT) periods.  The TASS BNs conduct training at co-located facilities; select USAR RTS-Ms and at the US Army Ordnance School at Ft Lee, VA.  </a:t>
            </a:r>
          </a:p>
          <a:p>
            <a:endParaRPr lang="en-US" dirty="0" smtClean="0"/>
          </a:p>
          <a:p>
            <a:r>
              <a:rPr lang="en-US" b="1" dirty="0" smtClean="0"/>
              <a:t>5</a:t>
            </a:r>
            <a:r>
              <a:rPr lang="en-US" b="1" baseline="30000" dirty="0" smtClean="0"/>
              <a:t>th</a:t>
            </a:r>
            <a:r>
              <a:rPr lang="en-US" b="1" dirty="0" smtClean="0"/>
              <a:t> BDE (Multi Functional).</a:t>
            </a:r>
            <a:r>
              <a:rPr lang="en-US" dirty="0" smtClean="0"/>
              <a:t>  This is a multifunctional (sustainment) TASS organization that conducts MOS-T (reclass) training in PR.  </a:t>
            </a:r>
          </a:p>
        </p:txBody>
      </p:sp>
      <p:sp>
        <p:nvSpPr>
          <p:cNvPr id="4" name="Slide Number Placeholder 3"/>
          <p:cNvSpPr>
            <a:spLocks noGrp="1"/>
          </p:cNvSpPr>
          <p:nvPr>
            <p:ph type="sldNum" sz="quarter" idx="10"/>
          </p:nvPr>
        </p:nvSpPr>
        <p:spPr/>
        <p:txBody>
          <a:bodyPr/>
          <a:lstStyle/>
          <a:p>
            <a:fld id="{A48FB111-E174-400C-A59B-218F48A8D90F}" type="slidenum">
              <a:rPr lang="en-US" smtClean="0"/>
              <a:pPr/>
              <a:t>1</a:t>
            </a:fld>
            <a:endParaRPr lang="en-US" dirty="0"/>
          </a:p>
        </p:txBody>
      </p:sp>
    </p:spTree>
    <p:extLst>
      <p:ext uri="{BB962C8B-B14F-4D97-AF65-F5344CB8AC3E}">
        <p14:creationId xmlns:p14="http://schemas.microsoft.com/office/powerpoint/2010/main" val="918243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fld id="{5311B69D-D616-4196-A097-BC8913C6F282}" type="datetime1">
              <a:rPr lang="en-US" smtClean="0"/>
              <a:pPr/>
              <a:t>4/21/2016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E3EC53D-3A0B-4867-9F5B-114C51A04331}" type="slidenum">
              <a:rPr lang="en-US" smtClean="0"/>
              <a:pPr/>
              <a:t>‹#›</a:t>
            </a:fld>
            <a:endParaRPr lang="en-US" dirty="0"/>
          </a:p>
        </p:txBody>
      </p:sp>
      <p:pic>
        <p:nvPicPr>
          <p:cNvPr id="14" name="Picture 16" descr="goldgradientbanner.jpg"/>
          <p:cNvPicPr>
            <a:picLocks noChangeAspect="1"/>
          </p:cNvPicPr>
          <p:nvPr userDrawn="1"/>
        </p:nvPicPr>
        <p:blipFill>
          <a:blip r:embed="rId2" cstate="print"/>
          <a:srcRect/>
          <a:stretch>
            <a:fillRect/>
          </a:stretch>
        </p:blipFill>
        <p:spPr bwMode="auto">
          <a:xfrm>
            <a:off x="0" y="6781800"/>
            <a:ext cx="9144000" cy="76200"/>
          </a:xfrm>
          <a:prstGeom prst="rect">
            <a:avLst/>
          </a:prstGeom>
          <a:noFill/>
          <a:ln w="9525">
            <a:noFill/>
            <a:miter lim="800000"/>
            <a:headEnd/>
            <a:tailEnd/>
          </a:ln>
        </p:spPr>
      </p:pic>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9029D5-7D9D-4C67-8012-4F54F7B3BE04}" type="datetimeFigureOut">
              <a:rPr lang="en-US" smtClean="0"/>
              <a:pPr/>
              <a:t>4/21/2016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6A8D1DD-D140-465E-B2B1-B9DABD003176}" type="slidenum">
              <a:rPr lang="en-US" smtClean="0"/>
              <a:pPr/>
              <a:t>‹#›</a:t>
            </a:fld>
            <a:endParaRPr lang="en-US" dirty="0"/>
          </a:p>
        </p:txBody>
      </p:sp>
    </p:spTree>
  </p:cSld>
  <p:clrMapOvr>
    <a:masterClrMapping/>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fld id="{5311B69D-D616-4196-A097-BC8913C6F282}" type="datetime1">
              <a:rPr lang="en-US" smtClean="0"/>
              <a:pPr/>
              <a:t>4/21/2016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E3EC53D-3A0B-4867-9F5B-114C51A04331}" type="slidenum">
              <a:rPr lang="en-US" smtClean="0"/>
              <a:pPr/>
              <a:t>‹#›</a:t>
            </a:fld>
            <a:endParaRPr lang="en-US" dirty="0"/>
          </a:p>
        </p:txBody>
      </p:sp>
      <p:pic>
        <p:nvPicPr>
          <p:cNvPr id="14" name="Picture 16" descr="goldgradientbanner.jpg"/>
          <p:cNvPicPr>
            <a:picLocks noChangeAspect="1"/>
          </p:cNvPicPr>
          <p:nvPr userDrawn="1"/>
        </p:nvPicPr>
        <p:blipFill>
          <a:blip r:embed="rId2" cstate="print"/>
          <a:srcRect/>
          <a:stretch>
            <a:fillRect/>
          </a:stretch>
        </p:blipFill>
        <p:spPr bwMode="auto">
          <a:xfrm>
            <a:off x="0" y="6781800"/>
            <a:ext cx="9144000" cy="76200"/>
          </a:xfrm>
          <a:prstGeom prst="rect">
            <a:avLst/>
          </a:prstGeom>
          <a:noFill/>
          <a:ln w="9525">
            <a:noFill/>
            <a:miter lim="800000"/>
            <a:headEnd/>
            <a:tailEnd/>
          </a:ln>
        </p:spPr>
      </p:pic>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fld id="{5311B69D-D616-4196-A097-BC8913C6F282}" type="datetime1">
              <a:rPr lang="en-US" smtClean="0"/>
              <a:pPr/>
              <a:t>4/21/2016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E3EC53D-3A0B-4867-9F5B-114C51A04331}" type="slidenum">
              <a:rPr lang="en-US" smtClean="0"/>
              <a:pPr/>
              <a:t>‹#›</a:t>
            </a:fld>
            <a:endParaRPr lang="en-US" dirty="0"/>
          </a:p>
        </p:txBody>
      </p:sp>
      <p:pic>
        <p:nvPicPr>
          <p:cNvPr id="14" name="Picture 16" descr="goldgradientbanner.jpg"/>
          <p:cNvPicPr>
            <a:picLocks noChangeAspect="1"/>
          </p:cNvPicPr>
          <p:nvPr userDrawn="1"/>
        </p:nvPicPr>
        <p:blipFill>
          <a:blip r:embed="rId2" cstate="print"/>
          <a:srcRect/>
          <a:stretch>
            <a:fillRect/>
          </a:stretch>
        </p:blipFill>
        <p:spPr bwMode="auto">
          <a:xfrm>
            <a:off x="0" y="6781800"/>
            <a:ext cx="9144000" cy="76200"/>
          </a:xfrm>
          <a:prstGeom prst="rect">
            <a:avLst/>
          </a:prstGeom>
          <a:noFill/>
          <a:ln w="9525">
            <a:noFill/>
            <a:miter lim="800000"/>
            <a:headEnd/>
            <a:tailEnd/>
          </a:ln>
        </p:spPr>
      </p:pic>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13" Type="http://schemas.openxmlformats.org/officeDocument/2006/relationships/image" Target="../media/image7.png"/><Relationship Id="rId3" Type="http://schemas.openxmlformats.org/officeDocument/2006/relationships/slideLayout" Target="../slideLayouts/slideLayout3.xml"/><Relationship Id="rId7" Type="http://schemas.openxmlformats.org/officeDocument/2006/relationships/image" Target="../media/image1.jpeg"/><Relationship Id="rId12"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image" Target="../media/image3.jpeg"/><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 name="Picture 3" descr="top-corner"/>
          <p:cNvPicPr>
            <a:picLocks noChangeAspect="1" noChangeArrowheads="1"/>
          </p:cNvPicPr>
          <p:nvPr/>
        </p:nvPicPr>
        <p:blipFill>
          <a:blip r:embed="rId7" cstate="print"/>
          <a:srcRect/>
          <a:stretch>
            <a:fillRect/>
          </a:stretch>
        </p:blipFill>
        <p:spPr bwMode="auto">
          <a:xfrm>
            <a:off x="0" y="0"/>
            <a:ext cx="3810000" cy="3295650"/>
          </a:xfrm>
          <a:prstGeom prst="rect">
            <a:avLst/>
          </a:prstGeom>
          <a:noFill/>
          <a:ln w="9525">
            <a:noFill/>
            <a:miter lim="800000"/>
            <a:headEnd/>
            <a:tailEnd/>
          </a:ln>
        </p:spPr>
      </p:pic>
      <p:pic>
        <p:nvPicPr>
          <p:cNvPr id="17" name="Picture 16" descr="top-corner"/>
          <p:cNvPicPr>
            <a:picLocks noChangeAspect="1" noChangeArrowheads="1"/>
          </p:cNvPicPr>
          <p:nvPr/>
        </p:nvPicPr>
        <p:blipFill>
          <a:blip r:embed="rId8" cstate="print"/>
          <a:srcRect/>
          <a:stretch>
            <a:fillRect/>
          </a:stretch>
        </p:blipFill>
        <p:spPr bwMode="auto">
          <a:xfrm>
            <a:off x="5848350" y="0"/>
            <a:ext cx="3295650" cy="3810000"/>
          </a:xfrm>
          <a:prstGeom prst="rect">
            <a:avLst/>
          </a:prstGeom>
          <a:noFill/>
          <a:ln w="9525">
            <a:noFill/>
            <a:miter lim="800000"/>
            <a:headEnd/>
            <a:tailEnd/>
          </a:ln>
        </p:spPr>
      </p:pic>
      <p:pic>
        <p:nvPicPr>
          <p:cNvPr id="19" name="Picture 9" descr="top-corner"/>
          <p:cNvPicPr>
            <a:picLocks noChangeAspect="1" noChangeArrowheads="1"/>
          </p:cNvPicPr>
          <p:nvPr/>
        </p:nvPicPr>
        <p:blipFill>
          <a:blip r:embed="rId9" cstate="print"/>
          <a:srcRect/>
          <a:stretch>
            <a:fillRect/>
          </a:stretch>
        </p:blipFill>
        <p:spPr bwMode="auto">
          <a:xfrm>
            <a:off x="5334000" y="3550630"/>
            <a:ext cx="3810000" cy="3295650"/>
          </a:xfrm>
          <a:prstGeom prst="rect">
            <a:avLst/>
          </a:prstGeom>
          <a:noFill/>
          <a:ln w="9525">
            <a:noFill/>
            <a:miter lim="800000"/>
            <a:headEnd/>
            <a:tailEnd/>
          </a:ln>
        </p:spPr>
      </p:pic>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10D5FF-C56D-4C9C-8AFC-24D1159CEA40}" type="datetime1">
              <a:rPr lang="en-US" smtClean="0">
                <a:solidFill>
                  <a:prstClr val="black">
                    <a:tint val="75000"/>
                  </a:prstClr>
                </a:solidFill>
              </a:rPr>
              <a:pPr/>
              <a:t>4/21/2016</a:t>
            </a:fld>
            <a:endParaRPr lang="en-US">
              <a:solidFill>
                <a:prstClr val="black">
                  <a:tint val="75000"/>
                </a:prstClr>
              </a:solidFill>
            </a:endParaRPr>
          </a:p>
        </p:txBody>
      </p:sp>
      <p:pic>
        <p:nvPicPr>
          <p:cNvPr id="18" name="Picture 15" descr="top-corner"/>
          <p:cNvPicPr>
            <a:picLocks noChangeAspect="1" noChangeArrowheads="1"/>
          </p:cNvPicPr>
          <p:nvPr/>
        </p:nvPicPr>
        <p:blipFill>
          <a:blip r:embed="rId10" cstate="print"/>
          <a:srcRect/>
          <a:stretch>
            <a:fillRect/>
          </a:stretch>
        </p:blipFill>
        <p:spPr bwMode="auto">
          <a:xfrm>
            <a:off x="0" y="3048000"/>
            <a:ext cx="3295650" cy="3810000"/>
          </a:xfrm>
          <a:prstGeom prst="rect">
            <a:avLst/>
          </a:prstGeom>
          <a:noFill/>
          <a:ln w="9525">
            <a:noFill/>
            <a:miter lim="800000"/>
            <a:headEnd/>
            <a:tailEnd/>
          </a:ln>
        </p:spPr>
      </p:pic>
      <p:grpSp>
        <p:nvGrpSpPr>
          <p:cNvPr id="2" name="Group 23"/>
          <p:cNvGrpSpPr/>
          <p:nvPr/>
        </p:nvGrpSpPr>
        <p:grpSpPr>
          <a:xfrm>
            <a:off x="8153400" y="14780"/>
            <a:ext cx="918239" cy="716098"/>
            <a:chOff x="8203104" y="11926"/>
            <a:chExt cx="918239" cy="716098"/>
          </a:xfrm>
        </p:grpSpPr>
        <p:pic>
          <p:nvPicPr>
            <p:cNvPr id="15" name="Picture 14" descr="CASCOM Crest PNG"/>
            <p:cNvPicPr>
              <a:picLocks noChangeAspect="1" noChangeArrowheads="1"/>
            </p:cNvPicPr>
            <p:nvPr/>
          </p:nvPicPr>
          <p:blipFill>
            <a:blip r:embed="rId11" cstate="screen"/>
            <a:srcRect/>
            <a:stretch>
              <a:fillRect/>
            </a:stretch>
          </p:blipFill>
          <p:spPr bwMode="auto">
            <a:xfrm>
              <a:off x="8203104" y="11926"/>
              <a:ext cx="649171" cy="600483"/>
            </a:xfrm>
            <a:prstGeom prst="rect">
              <a:avLst/>
            </a:prstGeom>
            <a:noFill/>
            <a:ln w="9525">
              <a:noFill/>
              <a:miter lim="800000"/>
              <a:headEnd/>
              <a:tailEnd/>
            </a:ln>
            <a:effectLst>
              <a:outerShdw blurRad="50800" dist="38100" dir="13500000" algn="br" rotWithShape="0">
                <a:prstClr val="black">
                  <a:alpha val="40000"/>
                </a:prstClr>
              </a:outerShdw>
            </a:effectLst>
          </p:spPr>
        </p:pic>
        <p:grpSp>
          <p:nvGrpSpPr>
            <p:cNvPr id="3" name="Group 18"/>
            <p:cNvGrpSpPr/>
            <p:nvPr/>
          </p:nvGrpSpPr>
          <p:grpSpPr>
            <a:xfrm>
              <a:off x="8529069" y="32697"/>
              <a:ext cx="592274" cy="695327"/>
              <a:chOff x="9797157" y="2137545"/>
              <a:chExt cx="592274" cy="695327"/>
            </a:xfrm>
          </p:grpSpPr>
          <p:sp>
            <p:nvSpPr>
              <p:cNvPr id="21" name="Oval 20"/>
              <p:cNvSpPr/>
              <p:nvPr/>
            </p:nvSpPr>
            <p:spPr>
              <a:xfrm>
                <a:off x="9851365" y="2243674"/>
                <a:ext cx="483078" cy="500332"/>
              </a:xfrm>
              <a:prstGeom prst="ellipse">
                <a:avLst/>
              </a:prstGeom>
              <a:solidFill>
                <a:srgbClr val="FDE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prstClr val="white"/>
                  </a:solidFill>
                </a:endParaRPr>
              </a:p>
            </p:txBody>
          </p:sp>
          <p:pic>
            <p:nvPicPr>
              <p:cNvPr id="22" name="Picture 21" descr="Ordnance Corpsa.png"/>
              <p:cNvPicPr>
                <a:picLocks noChangeAspect="1"/>
              </p:cNvPicPr>
              <p:nvPr/>
            </p:nvPicPr>
            <p:blipFill>
              <a:blip r:embed="rId12" cstate="screen"/>
              <a:stretch>
                <a:fillRect/>
              </a:stretch>
            </p:blipFill>
            <p:spPr>
              <a:xfrm>
                <a:off x="9797157" y="2137545"/>
                <a:ext cx="592274" cy="695327"/>
              </a:xfrm>
              <a:prstGeom prst="rect">
                <a:avLst/>
              </a:prstGeom>
              <a:effectLst>
                <a:outerShdw blurRad="50800" dist="38100" dir="13500000" algn="br" rotWithShape="0">
                  <a:prstClr val="black">
                    <a:alpha val="40000"/>
                  </a:prstClr>
                </a:outerShdw>
              </a:effectLst>
            </p:spPr>
          </p:pic>
        </p:grpSp>
      </p:grpSp>
      <p:grpSp>
        <p:nvGrpSpPr>
          <p:cNvPr id="5" name="Group 24"/>
          <p:cNvGrpSpPr/>
          <p:nvPr/>
        </p:nvGrpSpPr>
        <p:grpSpPr>
          <a:xfrm>
            <a:off x="0" y="0"/>
            <a:ext cx="1063488" cy="777417"/>
            <a:chOff x="0" y="0"/>
            <a:chExt cx="1063488" cy="777417"/>
          </a:xfrm>
        </p:grpSpPr>
        <p:pic>
          <p:nvPicPr>
            <p:cNvPr id="12" name="Picture 1" descr="C:\Users\douglas.poff\Pictures\better US_Army_logo.png"/>
            <p:cNvPicPr>
              <a:picLocks noChangeAspect="1" noChangeArrowheads="1"/>
            </p:cNvPicPr>
            <p:nvPr userDrawn="1"/>
          </p:nvPicPr>
          <p:blipFill>
            <a:blip r:embed="rId13" cstate="print"/>
            <a:srcRect/>
            <a:stretch>
              <a:fillRect/>
            </a:stretch>
          </p:blipFill>
          <p:spPr bwMode="auto">
            <a:xfrm>
              <a:off x="0" y="0"/>
              <a:ext cx="584333" cy="777417"/>
            </a:xfrm>
            <a:prstGeom prst="rect">
              <a:avLst/>
            </a:prstGeom>
            <a:noFill/>
            <a:effectLst>
              <a:outerShdw blurRad="50800" dist="38100" dir="18900000" algn="bl" rotWithShape="0">
                <a:prstClr val="black">
                  <a:alpha val="40000"/>
                </a:prstClr>
              </a:outerShdw>
            </a:effectLst>
          </p:spPr>
        </p:pic>
        <p:pic>
          <p:nvPicPr>
            <p:cNvPr id="23" name="Picture 22" descr="Tradoc New Logo.PNG"/>
            <p:cNvPicPr>
              <a:picLocks noChangeAspect="1"/>
            </p:cNvPicPr>
            <p:nvPr userDrawn="1"/>
          </p:nvPicPr>
          <p:blipFill>
            <a:blip r:embed="rId14" cstate="print"/>
            <a:srcRect l="16667" t="15625" r="13194" b="13194"/>
            <a:stretch>
              <a:fillRect/>
            </a:stretch>
          </p:blipFill>
          <p:spPr bwMode="auto">
            <a:xfrm>
              <a:off x="457200" y="146708"/>
              <a:ext cx="606288" cy="615292"/>
            </a:xfrm>
            <a:prstGeom prst="rect">
              <a:avLst/>
            </a:prstGeom>
            <a:effectLst/>
            <a:scene3d>
              <a:camera prst="obliqueTopLeft"/>
              <a:lightRig rig="threePt" dir="t"/>
            </a:scene3d>
            <a:sp3d z="50800"/>
          </p:spPr>
        </p:pic>
      </p:grpSp>
    </p:spTree>
  </p:cSld>
  <p:clrMap bg1="lt1" tx1="dk1" bg2="lt2" tx2="dk2" accent1="accent1" accent2="accent2" accent3="accent3" accent4="accent4" accent5="accent5" accent6="accent6" hlink="hlink" folHlink="folHlink"/>
  <p:sldLayoutIdLst>
    <p:sldLayoutId id="2147483687" r:id="rId1"/>
    <p:sldLayoutId id="2147483692" r:id="rId2"/>
    <p:sldLayoutId id="2147483694" r:id="rId3"/>
    <p:sldLayoutId id="2147483695" r:id="rId4"/>
    <p:sldLayoutId id="2147483696" r:id="rId5"/>
  </p:sldLayoutIdLst>
  <p:hf sldNum="0" hdr="0" ftr="0" dt="0"/>
  <p:txStyles>
    <p:titleStyle>
      <a:lvl1pPr algn="ctr" defTabSz="914400" rtl="0" eaLnBrk="1" latinLnBrk="0" hangingPunct="1">
        <a:spcBef>
          <a:spcPct val="0"/>
        </a:spcBef>
        <a:buNone/>
        <a:defRPr sz="3600" b="1" kern="1200">
          <a:solidFill>
            <a:srgbClr val="FFFF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 y="3371"/>
            <a:ext cx="9144001" cy="665003"/>
          </a:xfrm>
          <a:prstGeom prst="rect">
            <a:avLst/>
          </a:prstGeom>
          <a:noFill/>
          <a:ln>
            <a:miter lim="800000"/>
            <a:headEnd/>
            <a:tailEnd/>
          </a:ln>
        </p:spPr>
        <p:txBody>
          <a:bodyPr vert="horz" wrap="square" lIns="91440" tIns="45720" rIns="91440" bIns="45720" numCol="1" anchor="t" anchorCtr="0" compatLnSpc="1">
            <a:prstTxWarp prst="textNoShape">
              <a:avLst/>
            </a:prstTxWarp>
            <a:normAutofit/>
          </a:bodyPr>
          <a:lstStyle/>
          <a:p>
            <a:pPr algn="ctr">
              <a:defRPr/>
            </a:pPr>
            <a:r>
              <a:rPr lang="en-US" sz="3600" b="1" dirty="0" smtClean="0">
                <a:effectLst>
                  <a:outerShdw blurRad="38100" dist="38100" dir="2700000" algn="tl">
                    <a:srgbClr val="000000">
                      <a:alpha val="43137"/>
                    </a:srgbClr>
                  </a:outerShdw>
                </a:effectLst>
              </a:rPr>
              <a:t>RC OD Training Locations</a:t>
            </a:r>
            <a:endParaRPr lang="en-US" sz="3600" b="1" dirty="0">
              <a:effectLst>
                <a:outerShdw blurRad="38100" dist="38100" dir="2700000" algn="tl">
                  <a:srgbClr val="000000">
                    <a:alpha val="43137"/>
                  </a:srgbClr>
                </a:outerShdw>
              </a:effectLst>
            </a:endParaRPr>
          </a:p>
        </p:txBody>
      </p:sp>
      <p:grpSp>
        <p:nvGrpSpPr>
          <p:cNvPr id="2" name="Group 199"/>
          <p:cNvGrpSpPr>
            <a:grpSpLocks noChangeAspect="1"/>
          </p:cNvGrpSpPr>
          <p:nvPr/>
        </p:nvGrpSpPr>
        <p:grpSpPr>
          <a:xfrm>
            <a:off x="416915" y="1782938"/>
            <a:ext cx="7520073" cy="4620925"/>
            <a:chOff x="-37192" y="1418831"/>
            <a:chExt cx="8526153" cy="5239144"/>
          </a:xfrm>
          <a:effectLst>
            <a:outerShdw blurRad="50800" dist="50800" dir="5400000" algn="ctr" rotWithShape="0">
              <a:schemeClr val="tx2"/>
            </a:outerShdw>
          </a:effectLst>
        </p:grpSpPr>
        <p:sp>
          <p:nvSpPr>
            <p:cNvPr id="5" name="Freeform 4"/>
            <p:cNvSpPr>
              <a:spLocks noChangeAspect="1"/>
            </p:cNvSpPr>
            <p:nvPr/>
          </p:nvSpPr>
          <p:spPr bwMode="auto">
            <a:xfrm>
              <a:off x="2302395" y="3782089"/>
              <a:ext cx="749508" cy="1086033"/>
            </a:xfrm>
            <a:custGeom>
              <a:avLst/>
              <a:gdLst>
                <a:gd name="T0" fmla="*/ 8 w 564"/>
                <a:gd name="T1" fmla="*/ 443 h 815"/>
                <a:gd name="T2" fmla="*/ 19 w 564"/>
                <a:gd name="T3" fmla="*/ 441 h 815"/>
                <a:gd name="T4" fmla="*/ 23 w 564"/>
                <a:gd name="T5" fmla="*/ 429 h 815"/>
                <a:gd name="T6" fmla="*/ 19 w 564"/>
                <a:gd name="T7" fmla="*/ 412 h 815"/>
                <a:gd name="T8" fmla="*/ 8 w 564"/>
                <a:gd name="T9" fmla="*/ 408 h 815"/>
                <a:gd name="T10" fmla="*/ 8 w 564"/>
                <a:gd name="T11" fmla="*/ 389 h 815"/>
                <a:gd name="T12" fmla="*/ 6 w 564"/>
                <a:gd name="T13" fmla="*/ 379 h 815"/>
                <a:gd name="T14" fmla="*/ 8 w 564"/>
                <a:gd name="T15" fmla="*/ 370 h 815"/>
                <a:gd name="T16" fmla="*/ 12 w 564"/>
                <a:gd name="T17" fmla="*/ 367 h 815"/>
                <a:gd name="T18" fmla="*/ 12 w 564"/>
                <a:gd name="T19" fmla="*/ 361 h 815"/>
                <a:gd name="T20" fmla="*/ 20 w 564"/>
                <a:gd name="T21" fmla="*/ 351 h 815"/>
                <a:gd name="T22" fmla="*/ 20 w 564"/>
                <a:gd name="T23" fmla="*/ 341 h 815"/>
                <a:gd name="T24" fmla="*/ 19 w 564"/>
                <a:gd name="T25" fmla="*/ 321 h 815"/>
                <a:gd name="T26" fmla="*/ 25 w 564"/>
                <a:gd name="T27" fmla="*/ 313 h 815"/>
                <a:gd name="T28" fmla="*/ 26 w 564"/>
                <a:gd name="T29" fmla="*/ 308 h 815"/>
                <a:gd name="T30" fmla="*/ 29 w 564"/>
                <a:gd name="T31" fmla="*/ 301 h 815"/>
                <a:gd name="T32" fmla="*/ 43 w 564"/>
                <a:gd name="T33" fmla="*/ 287 h 815"/>
                <a:gd name="T34" fmla="*/ 46 w 564"/>
                <a:gd name="T35" fmla="*/ 277 h 815"/>
                <a:gd name="T36" fmla="*/ 28 w 564"/>
                <a:gd name="T37" fmla="*/ 251 h 815"/>
                <a:gd name="T38" fmla="*/ 26 w 564"/>
                <a:gd name="T39" fmla="*/ 239 h 815"/>
                <a:gd name="T40" fmla="*/ 19 w 564"/>
                <a:gd name="T41" fmla="*/ 224 h 815"/>
                <a:gd name="T42" fmla="*/ 14 w 564"/>
                <a:gd name="T43" fmla="*/ 219 h 815"/>
                <a:gd name="T44" fmla="*/ 12 w 564"/>
                <a:gd name="T45" fmla="*/ 197 h 815"/>
                <a:gd name="T46" fmla="*/ 17 w 564"/>
                <a:gd name="T47" fmla="*/ 190 h 815"/>
                <a:gd name="T48" fmla="*/ 15 w 564"/>
                <a:gd name="T49" fmla="*/ 180 h 815"/>
                <a:gd name="T50" fmla="*/ 12 w 564"/>
                <a:gd name="T51" fmla="*/ 167 h 815"/>
                <a:gd name="T52" fmla="*/ 10 w 564"/>
                <a:gd name="T53" fmla="*/ 152 h 815"/>
                <a:gd name="T54" fmla="*/ 9 w 564"/>
                <a:gd name="T55" fmla="*/ 139 h 815"/>
                <a:gd name="T56" fmla="*/ 7 w 564"/>
                <a:gd name="T57" fmla="*/ 127 h 815"/>
                <a:gd name="T58" fmla="*/ 4 w 564"/>
                <a:gd name="T59" fmla="*/ 109 h 815"/>
                <a:gd name="T60" fmla="*/ 3 w 564"/>
                <a:gd name="T61" fmla="*/ 99 h 815"/>
                <a:gd name="T62" fmla="*/ 7 w 564"/>
                <a:gd name="T63" fmla="*/ 92 h 815"/>
                <a:gd name="T64" fmla="*/ 22 w 564"/>
                <a:gd name="T65" fmla="*/ 90 h 815"/>
                <a:gd name="T66" fmla="*/ 34 w 564"/>
                <a:gd name="T67" fmla="*/ 94 h 815"/>
                <a:gd name="T68" fmla="*/ 38 w 564"/>
                <a:gd name="T69" fmla="*/ 102 h 815"/>
                <a:gd name="T70" fmla="*/ 47 w 564"/>
                <a:gd name="T71" fmla="*/ 100 h 815"/>
                <a:gd name="T72" fmla="*/ 51 w 564"/>
                <a:gd name="T73" fmla="*/ 90 h 815"/>
                <a:gd name="T74" fmla="*/ 54 w 564"/>
                <a:gd name="T75" fmla="*/ 17 h 815"/>
                <a:gd name="T76" fmla="*/ 89 w 564"/>
                <a:gd name="T77" fmla="*/ 3 h 815"/>
                <a:gd name="T78" fmla="*/ 127 w 564"/>
                <a:gd name="T79" fmla="*/ 0 h 815"/>
                <a:gd name="T80" fmla="*/ 220 w 564"/>
                <a:gd name="T81" fmla="*/ 3 h 815"/>
                <a:gd name="T82" fmla="*/ 246 w 564"/>
                <a:gd name="T83" fmla="*/ 0 h 815"/>
                <a:gd name="T84" fmla="*/ 260 w 564"/>
                <a:gd name="T85" fmla="*/ 3 h 815"/>
                <a:gd name="T86" fmla="*/ 286 w 564"/>
                <a:gd name="T87" fmla="*/ 3 h 815"/>
                <a:gd name="T88" fmla="*/ 333 w 564"/>
                <a:gd name="T89" fmla="*/ 0 h 815"/>
                <a:gd name="T90" fmla="*/ 408 w 564"/>
                <a:gd name="T91" fmla="*/ 3 h 815"/>
                <a:gd name="T92" fmla="*/ 406 w 564"/>
                <a:gd name="T93" fmla="*/ 336 h 815"/>
                <a:gd name="T94" fmla="*/ 393 w 564"/>
                <a:gd name="T95" fmla="*/ 588 h 815"/>
                <a:gd name="T96" fmla="*/ 340 w 564"/>
                <a:gd name="T97" fmla="*/ 587 h 815"/>
                <a:gd name="T98" fmla="*/ 306 w 564"/>
                <a:gd name="T99" fmla="*/ 588 h 815"/>
                <a:gd name="T100" fmla="*/ 270 w 564"/>
                <a:gd name="T101" fmla="*/ 588 h 815"/>
                <a:gd name="T102" fmla="*/ 249 w 564"/>
                <a:gd name="T103" fmla="*/ 582 h 815"/>
                <a:gd name="T104" fmla="*/ 225 w 564"/>
                <a:gd name="T105" fmla="*/ 570 h 815"/>
                <a:gd name="T106" fmla="*/ 175 w 564"/>
                <a:gd name="T107" fmla="*/ 547 h 815"/>
                <a:gd name="T108" fmla="*/ 114 w 564"/>
                <a:gd name="T109" fmla="*/ 520 h 815"/>
                <a:gd name="T110" fmla="*/ 94 w 564"/>
                <a:gd name="T111" fmla="*/ 510 h 815"/>
                <a:gd name="T112" fmla="*/ 54 w 564"/>
                <a:gd name="T113" fmla="*/ 491 h 815"/>
                <a:gd name="T114" fmla="*/ 7 w 564"/>
                <a:gd name="T115" fmla="*/ 471 h 815"/>
                <a:gd name="T116" fmla="*/ 0 w 564"/>
                <a:gd name="T117" fmla="*/ 461 h 815"/>
                <a:gd name="T118" fmla="*/ 6 w 564"/>
                <a:gd name="T119" fmla="*/ 445 h 8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64"/>
                <a:gd name="T181" fmla="*/ 0 h 815"/>
                <a:gd name="T182" fmla="*/ 564 w 564"/>
                <a:gd name="T183" fmla="*/ 815 h 8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64" h="815">
                  <a:moveTo>
                    <a:pt x="8" y="615"/>
                  </a:moveTo>
                  <a:lnTo>
                    <a:pt x="11" y="613"/>
                  </a:lnTo>
                  <a:lnTo>
                    <a:pt x="21" y="613"/>
                  </a:lnTo>
                  <a:lnTo>
                    <a:pt x="26" y="610"/>
                  </a:lnTo>
                  <a:lnTo>
                    <a:pt x="27" y="601"/>
                  </a:lnTo>
                  <a:lnTo>
                    <a:pt x="32" y="594"/>
                  </a:lnTo>
                  <a:lnTo>
                    <a:pt x="32" y="577"/>
                  </a:lnTo>
                  <a:lnTo>
                    <a:pt x="26" y="570"/>
                  </a:lnTo>
                  <a:lnTo>
                    <a:pt x="14" y="567"/>
                  </a:lnTo>
                  <a:lnTo>
                    <a:pt x="11" y="565"/>
                  </a:lnTo>
                  <a:lnTo>
                    <a:pt x="9" y="558"/>
                  </a:lnTo>
                  <a:lnTo>
                    <a:pt x="11" y="538"/>
                  </a:lnTo>
                  <a:lnTo>
                    <a:pt x="6" y="532"/>
                  </a:lnTo>
                  <a:lnTo>
                    <a:pt x="8" y="524"/>
                  </a:lnTo>
                  <a:lnTo>
                    <a:pt x="8" y="517"/>
                  </a:lnTo>
                  <a:lnTo>
                    <a:pt x="11" y="512"/>
                  </a:lnTo>
                  <a:lnTo>
                    <a:pt x="16" y="510"/>
                  </a:lnTo>
                  <a:lnTo>
                    <a:pt x="16" y="508"/>
                  </a:lnTo>
                  <a:lnTo>
                    <a:pt x="19" y="503"/>
                  </a:lnTo>
                  <a:lnTo>
                    <a:pt x="17" y="500"/>
                  </a:lnTo>
                  <a:lnTo>
                    <a:pt x="23" y="498"/>
                  </a:lnTo>
                  <a:lnTo>
                    <a:pt x="27" y="486"/>
                  </a:lnTo>
                  <a:lnTo>
                    <a:pt x="26" y="476"/>
                  </a:lnTo>
                  <a:lnTo>
                    <a:pt x="27" y="472"/>
                  </a:lnTo>
                  <a:lnTo>
                    <a:pt x="26" y="464"/>
                  </a:lnTo>
                  <a:lnTo>
                    <a:pt x="26" y="443"/>
                  </a:lnTo>
                  <a:lnTo>
                    <a:pt x="27" y="438"/>
                  </a:lnTo>
                  <a:lnTo>
                    <a:pt x="34" y="433"/>
                  </a:lnTo>
                  <a:lnTo>
                    <a:pt x="32" y="428"/>
                  </a:lnTo>
                  <a:lnTo>
                    <a:pt x="35" y="426"/>
                  </a:lnTo>
                  <a:lnTo>
                    <a:pt x="37" y="422"/>
                  </a:lnTo>
                  <a:lnTo>
                    <a:pt x="40" y="416"/>
                  </a:lnTo>
                  <a:lnTo>
                    <a:pt x="57" y="402"/>
                  </a:lnTo>
                  <a:lnTo>
                    <a:pt x="60" y="398"/>
                  </a:lnTo>
                  <a:lnTo>
                    <a:pt x="67" y="395"/>
                  </a:lnTo>
                  <a:lnTo>
                    <a:pt x="63" y="383"/>
                  </a:lnTo>
                  <a:lnTo>
                    <a:pt x="42" y="364"/>
                  </a:lnTo>
                  <a:lnTo>
                    <a:pt x="39" y="347"/>
                  </a:lnTo>
                  <a:lnTo>
                    <a:pt x="37" y="345"/>
                  </a:lnTo>
                  <a:lnTo>
                    <a:pt x="35" y="330"/>
                  </a:lnTo>
                  <a:lnTo>
                    <a:pt x="23" y="316"/>
                  </a:lnTo>
                  <a:lnTo>
                    <a:pt x="26" y="309"/>
                  </a:lnTo>
                  <a:lnTo>
                    <a:pt x="23" y="309"/>
                  </a:lnTo>
                  <a:lnTo>
                    <a:pt x="19" y="304"/>
                  </a:lnTo>
                  <a:lnTo>
                    <a:pt x="16" y="292"/>
                  </a:lnTo>
                  <a:lnTo>
                    <a:pt x="16" y="273"/>
                  </a:lnTo>
                  <a:lnTo>
                    <a:pt x="19" y="271"/>
                  </a:lnTo>
                  <a:lnTo>
                    <a:pt x="23" y="263"/>
                  </a:lnTo>
                  <a:lnTo>
                    <a:pt x="21" y="254"/>
                  </a:lnTo>
                  <a:lnTo>
                    <a:pt x="21" y="249"/>
                  </a:lnTo>
                  <a:lnTo>
                    <a:pt x="19" y="237"/>
                  </a:lnTo>
                  <a:lnTo>
                    <a:pt x="17" y="230"/>
                  </a:lnTo>
                  <a:lnTo>
                    <a:pt x="14" y="223"/>
                  </a:lnTo>
                  <a:lnTo>
                    <a:pt x="14" y="211"/>
                  </a:lnTo>
                  <a:lnTo>
                    <a:pt x="13" y="201"/>
                  </a:lnTo>
                  <a:lnTo>
                    <a:pt x="13" y="192"/>
                  </a:lnTo>
                  <a:lnTo>
                    <a:pt x="9" y="184"/>
                  </a:lnTo>
                  <a:lnTo>
                    <a:pt x="9" y="175"/>
                  </a:lnTo>
                  <a:lnTo>
                    <a:pt x="11" y="160"/>
                  </a:lnTo>
                  <a:lnTo>
                    <a:pt x="6" y="151"/>
                  </a:lnTo>
                  <a:lnTo>
                    <a:pt x="6" y="144"/>
                  </a:lnTo>
                  <a:lnTo>
                    <a:pt x="5" y="136"/>
                  </a:lnTo>
                  <a:lnTo>
                    <a:pt x="6" y="130"/>
                  </a:lnTo>
                  <a:lnTo>
                    <a:pt x="9" y="127"/>
                  </a:lnTo>
                  <a:lnTo>
                    <a:pt x="24" y="122"/>
                  </a:lnTo>
                  <a:lnTo>
                    <a:pt x="31" y="125"/>
                  </a:lnTo>
                  <a:lnTo>
                    <a:pt x="40" y="125"/>
                  </a:lnTo>
                  <a:lnTo>
                    <a:pt x="47" y="130"/>
                  </a:lnTo>
                  <a:lnTo>
                    <a:pt x="49" y="139"/>
                  </a:lnTo>
                  <a:lnTo>
                    <a:pt x="53" y="141"/>
                  </a:lnTo>
                  <a:lnTo>
                    <a:pt x="60" y="141"/>
                  </a:lnTo>
                  <a:lnTo>
                    <a:pt x="65" y="139"/>
                  </a:lnTo>
                  <a:lnTo>
                    <a:pt x="67" y="132"/>
                  </a:lnTo>
                  <a:lnTo>
                    <a:pt x="71" y="125"/>
                  </a:lnTo>
                  <a:lnTo>
                    <a:pt x="73" y="115"/>
                  </a:lnTo>
                  <a:lnTo>
                    <a:pt x="74" y="24"/>
                  </a:lnTo>
                  <a:lnTo>
                    <a:pt x="74" y="3"/>
                  </a:lnTo>
                  <a:lnTo>
                    <a:pt x="123" y="3"/>
                  </a:lnTo>
                  <a:lnTo>
                    <a:pt x="149" y="0"/>
                  </a:lnTo>
                  <a:lnTo>
                    <a:pt x="175" y="0"/>
                  </a:lnTo>
                  <a:lnTo>
                    <a:pt x="185" y="3"/>
                  </a:lnTo>
                  <a:lnTo>
                    <a:pt x="304" y="3"/>
                  </a:lnTo>
                  <a:lnTo>
                    <a:pt x="331" y="0"/>
                  </a:lnTo>
                  <a:lnTo>
                    <a:pt x="339" y="0"/>
                  </a:lnTo>
                  <a:lnTo>
                    <a:pt x="346" y="3"/>
                  </a:lnTo>
                  <a:lnTo>
                    <a:pt x="359" y="3"/>
                  </a:lnTo>
                  <a:lnTo>
                    <a:pt x="387" y="0"/>
                  </a:lnTo>
                  <a:lnTo>
                    <a:pt x="395" y="3"/>
                  </a:lnTo>
                  <a:lnTo>
                    <a:pt x="439" y="3"/>
                  </a:lnTo>
                  <a:lnTo>
                    <a:pt x="460" y="0"/>
                  </a:lnTo>
                  <a:lnTo>
                    <a:pt x="468" y="3"/>
                  </a:lnTo>
                  <a:lnTo>
                    <a:pt x="563" y="3"/>
                  </a:lnTo>
                  <a:lnTo>
                    <a:pt x="563" y="350"/>
                  </a:lnTo>
                  <a:lnTo>
                    <a:pt x="561" y="464"/>
                  </a:lnTo>
                  <a:lnTo>
                    <a:pt x="561" y="811"/>
                  </a:lnTo>
                  <a:lnTo>
                    <a:pt x="543" y="814"/>
                  </a:lnTo>
                  <a:lnTo>
                    <a:pt x="506" y="814"/>
                  </a:lnTo>
                  <a:lnTo>
                    <a:pt x="470" y="811"/>
                  </a:lnTo>
                  <a:lnTo>
                    <a:pt x="434" y="811"/>
                  </a:lnTo>
                  <a:lnTo>
                    <a:pt x="423" y="814"/>
                  </a:lnTo>
                  <a:lnTo>
                    <a:pt x="408" y="811"/>
                  </a:lnTo>
                  <a:lnTo>
                    <a:pt x="372" y="814"/>
                  </a:lnTo>
                  <a:lnTo>
                    <a:pt x="359" y="811"/>
                  </a:lnTo>
                  <a:lnTo>
                    <a:pt x="343" y="804"/>
                  </a:lnTo>
                  <a:lnTo>
                    <a:pt x="333" y="800"/>
                  </a:lnTo>
                  <a:lnTo>
                    <a:pt x="310" y="788"/>
                  </a:lnTo>
                  <a:lnTo>
                    <a:pt x="270" y="771"/>
                  </a:lnTo>
                  <a:lnTo>
                    <a:pt x="242" y="756"/>
                  </a:lnTo>
                  <a:lnTo>
                    <a:pt x="209" y="742"/>
                  </a:lnTo>
                  <a:lnTo>
                    <a:pt x="157" y="718"/>
                  </a:lnTo>
                  <a:lnTo>
                    <a:pt x="143" y="711"/>
                  </a:lnTo>
                  <a:lnTo>
                    <a:pt x="130" y="706"/>
                  </a:lnTo>
                  <a:lnTo>
                    <a:pt x="104" y="692"/>
                  </a:lnTo>
                  <a:lnTo>
                    <a:pt x="74" y="680"/>
                  </a:lnTo>
                  <a:lnTo>
                    <a:pt x="47" y="668"/>
                  </a:lnTo>
                  <a:lnTo>
                    <a:pt x="9" y="651"/>
                  </a:lnTo>
                  <a:lnTo>
                    <a:pt x="0" y="646"/>
                  </a:lnTo>
                  <a:lnTo>
                    <a:pt x="0" y="637"/>
                  </a:lnTo>
                  <a:lnTo>
                    <a:pt x="3" y="622"/>
                  </a:lnTo>
                  <a:lnTo>
                    <a:pt x="8" y="615"/>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6" name="Freeform 5"/>
            <p:cNvSpPr>
              <a:spLocks noChangeAspect="1"/>
            </p:cNvSpPr>
            <p:nvPr/>
          </p:nvSpPr>
          <p:spPr bwMode="auto">
            <a:xfrm>
              <a:off x="1064145" y="2822995"/>
              <a:ext cx="1328816" cy="1816324"/>
            </a:xfrm>
            <a:custGeom>
              <a:avLst/>
              <a:gdLst>
                <a:gd name="T0" fmla="*/ 309 w 1002"/>
                <a:gd name="T1" fmla="*/ 315 h 1363"/>
                <a:gd name="T2" fmla="*/ 369 w 1002"/>
                <a:gd name="T3" fmla="*/ 378 h 1363"/>
                <a:gd name="T4" fmla="*/ 507 w 1002"/>
                <a:gd name="T5" fmla="*/ 523 h 1363"/>
                <a:gd name="T6" fmla="*/ 685 w 1002"/>
                <a:gd name="T7" fmla="*/ 727 h 1363"/>
                <a:gd name="T8" fmla="*/ 699 w 1002"/>
                <a:gd name="T9" fmla="*/ 759 h 1363"/>
                <a:gd name="T10" fmla="*/ 719 w 1002"/>
                <a:gd name="T11" fmla="*/ 798 h 1363"/>
                <a:gd name="T12" fmla="*/ 702 w 1002"/>
                <a:gd name="T13" fmla="*/ 821 h 1363"/>
                <a:gd name="T14" fmla="*/ 692 w 1002"/>
                <a:gd name="T15" fmla="*/ 856 h 1363"/>
                <a:gd name="T16" fmla="*/ 685 w 1002"/>
                <a:gd name="T17" fmla="*/ 888 h 1363"/>
                <a:gd name="T18" fmla="*/ 680 w 1002"/>
                <a:gd name="T19" fmla="*/ 924 h 1363"/>
                <a:gd name="T20" fmla="*/ 696 w 1002"/>
                <a:gd name="T21" fmla="*/ 950 h 1363"/>
                <a:gd name="T22" fmla="*/ 582 w 1002"/>
                <a:gd name="T23" fmla="*/ 976 h 1363"/>
                <a:gd name="T24" fmla="*/ 513 w 1002"/>
                <a:gd name="T25" fmla="*/ 969 h 1363"/>
                <a:gd name="T26" fmla="*/ 501 w 1002"/>
                <a:gd name="T27" fmla="*/ 952 h 1363"/>
                <a:gd name="T28" fmla="*/ 494 w 1002"/>
                <a:gd name="T29" fmla="*/ 916 h 1363"/>
                <a:gd name="T30" fmla="*/ 479 w 1002"/>
                <a:gd name="T31" fmla="*/ 895 h 1363"/>
                <a:gd name="T32" fmla="*/ 464 w 1002"/>
                <a:gd name="T33" fmla="*/ 876 h 1363"/>
                <a:gd name="T34" fmla="*/ 439 w 1002"/>
                <a:gd name="T35" fmla="*/ 855 h 1363"/>
                <a:gd name="T36" fmla="*/ 422 w 1002"/>
                <a:gd name="T37" fmla="*/ 858 h 1363"/>
                <a:gd name="T38" fmla="*/ 412 w 1002"/>
                <a:gd name="T39" fmla="*/ 828 h 1363"/>
                <a:gd name="T40" fmla="*/ 392 w 1002"/>
                <a:gd name="T41" fmla="*/ 828 h 1363"/>
                <a:gd name="T42" fmla="*/ 375 w 1002"/>
                <a:gd name="T43" fmla="*/ 820 h 1363"/>
                <a:gd name="T44" fmla="*/ 356 w 1002"/>
                <a:gd name="T45" fmla="*/ 799 h 1363"/>
                <a:gd name="T46" fmla="*/ 333 w 1002"/>
                <a:gd name="T47" fmla="*/ 789 h 1363"/>
                <a:gd name="T48" fmla="*/ 289 w 1002"/>
                <a:gd name="T49" fmla="*/ 784 h 1363"/>
                <a:gd name="T50" fmla="*/ 269 w 1002"/>
                <a:gd name="T51" fmla="*/ 774 h 1363"/>
                <a:gd name="T52" fmla="*/ 266 w 1002"/>
                <a:gd name="T53" fmla="*/ 747 h 1363"/>
                <a:gd name="T54" fmla="*/ 259 w 1002"/>
                <a:gd name="T55" fmla="*/ 709 h 1363"/>
                <a:gd name="T56" fmla="*/ 247 w 1002"/>
                <a:gd name="T57" fmla="*/ 699 h 1363"/>
                <a:gd name="T58" fmla="*/ 228 w 1002"/>
                <a:gd name="T59" fmla="*/ 664 h 1363"/>
                <a:gd name="T60" fmla="*/ 211 w 1002"/>
                <a:gd name="T61" fmla="*/ 640 h 1363"/>
                <a:gd name="T62" fmla="*/ 200 w 1002"/>
                <a:gd name="T63" fmla="*/ 621 h 1363"/>
                <a:gd name="T64" fmla="*/ 183 w 1002"/>
                <a:gd name="T65" fmla="*/ 600 h 1363"/>
                <a:gd name="T66" fmla="*/ 172 w 1002"/>
                <a:gd name="T67" fmla="*/ 571 h 1363"/>
                <a:gd name="T68" fmla="*/ 184 w 1002"/>
                <a:gd name="T69" fmla="*/ 545 h 1363"/>
                <a:gd name="T70" fmla="*/ 174 w 1002"/>
                <a:gd name="T71" fmla="*/ 524 h 1363"/>
                <a:gd name="T72" fmla="*/ 152 w 1002"/>
                <a:gd name="T73" fmla="*/ 515 h 1363"/>
                <a:gd name="T74" fmla="*/ 139 w 1002"/>
                <a:gd name="T75" fmla="*/ 495 h 1363"/>
                <a:gd name="T76" fmla="*/ 133 w 1002"/>
                <a:gd name="T77" fmla="*/ 467 h 1363"/>
                <a:gd name="T78" fmla="*/ 132 w 1002"/>
                <a:gd name="T79" fmla="*/ 440 h 1363"/>
                <a:gd name="T80" fmla="*/ 143 w 1002"/>
                <a:gd name="T81" fmla="*/ 458 h 1363"/>
                <a:gd name="T82" fmla="*/ 166 w 1002"/>
                <a:gd name="T83" fmla="*/ 474 h 1363"/>
                <a:gd name="T84" fmla="*/ 154 w 1002"/>
                <a:gd name="T85" fmla="*/ 445 h 1363"/>
                <a:gd name="T86" fmla="*/ 149 w 1002"/>
                <a:gd name="T87" fmla="*/ 415 h 1363"/>
                <a:gd name="T88" fmla="*/ 141 w 1002"/>
                <a:gd name="T89" fmla="*/ 400 h 1363"/>
                <a:gd name="T90" fmla="*/ 135 w 1002"/>
                <a:gd name="T91" fmla="*/ 423 h 1363"/>
                <a:gd name="T92" fmla="*/ 126 w 1002"/>
                <a:gd name="T93" fmla="*/ 429 h 1363"/>
                <a:gd name="T94" fmla="*/ 105 w 1002"/>
                <a:gd name="T95" fmla="*/ 413 h 1363"/>
                <a:gd name="T96" fmla="*/ 105 w 1002"/>
                <a:gd name="T97" fmla="*/ 398 h 1363"/>
                <a:gd name="T98" fmla="*/ 90 w 1002"/>
                <a:gd name="T99" fmla="*/ 372 h 1363"/>
                <a:gd name="T100" fmla="*/ 62 w 1002"/>
                <a:gd name="T101" fmla="*/ 337 h 1363"/>
                <a:gd name="T102" fmla="*/ 47 w 1002"/>
                <a:gd name="T103" fmla="*/ 318 h 1363"/>
                <a:gd name="T104" fmla="*/ 40 w 1002"/>
                <a:gd name="T105" fmla="*/ 278 h 1363"/>
                <a:gd name="T106" fmla="*/ 43 w 1002"/>
                <a:gd name="T107" fmla="*/ 246 h 1363"/>
                <a:gd name="T108" fmla="*/ 31 w 1002"/>
                <a:gd name="T109" fmla="*/ 215 h 1363"/>
                <a:gd name="T110" fmla="*/ 8 w 1002"/>
                <a:gd name="T111" fmla="*/ 185 h 1363"/>
                <a:gd name="T112" fmla="*/ 0 w 1002"/>
                <a:gd name="T113" fmla="*/ 156 h 1363"/>
                <a:gd name="T114" fmla="*/ 12 w 1002"/>
                <a:gd name="T115" fmla="*/ 127 h 1363"/>
                <a:gd name="T116" fmla="*/ 17 w 1002"/>
                <a:gd name="T117" fmla="*/ 97 h 1363"/>
                <a:gd name="T118" fmla="*/ 22 w 1002"/>
                <a:gd name="T119" fmla="*/ 71 h 1363"/>
                <a:gd name="T120" fmla="*/ 20 w 1002"/>
                <a:gd name="T121" fmla="*/ 41 h 1363"/>
                <a:gd name="T122" fmla="*/ 9 w 1002"/>
                <a:gd name="T123" fmla="*/ 17 h 1363"/>
                <a:gd name="T124" fmla="*/ 245 w 1002"/>
                <a:gd name="T125" fmla="*/ 0 h 13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02"/>
                <a:gd name="T190" fmla="*/ 0 h 1363"/>
                <a:gd name="T191" fmla="*/ 1002 w 1002"/>
                <a:gd name="T192" fmla="*/ 1363 h 136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02" h="1363">
                  <a:moveTo>
                    <a:pt x="426" y="2"/>
                  </a:moveTo>
                  <a:lnTo>
                    <a:pt x="426" y="424"/>
                  </a:lnTo>
                  <a:lnTo>
                    <a:pt x="428" y="435"/>
                  </a:lnTo>
                  <a:lnTo>
                    <a:pt x="468" y="478"/>
                  </a:lnTo>
                  <a:lnTo>
                    <a:pt x="493" y="502"/>
                  </a:lnTo>
                  <a:lnTo>
                    <a:pt x="511" y="522"/>
                  </a:lnTo>
                  <a:lnTo>
                    <a:pt x="581" y="594"/>
                  </a:lnTo>
                  <a:lnTo>
                    <a:pt x="638" y="653"/>
                  </a:lnTo>
                  <a:lnTo>
                    <a:pt x="703" y="723"/>
                  </a:lnTo>
                  <a:lnTo>
                    <a:pt x="826" y="864"/>
                  </a:lnTo>
                  <a:lnTo>
                    <a:pt x="849" y="888"/>
                  </a:lnTo>
                  <a:lnTo>
                    <a:pt x="950" y="1005"/>
                  </a:lnTo>
                  <a:lnTo>
                    <a:pt x="953" y="1024"/>
                  </a:lnTo>
                  <a:lnTo>
                    <a:pt x="960" y="1029"/>
                  </a:lnTo>
                  <a:lnTo>
                    <a:pt x="969" y="1050"/>
                  </a:lnTo>
                  <a:lnTo>
                    <a:pt x="971" y="1065"/>
                  </a:lnTo>
                  <a:lnTo>
                    <a:pt x="976" y="1084"/>
                  </a:lnTo>
                  <a:lnTo>
                    <a:pt x="997" y="1103"/>
                  </a:lnTo>
                  <a:lnTo>
                    <a:pt x="1001" y="1115"/>
                  </a:lnTo>
                  <a:lnTo>
                    <a:pt x="994" y="1118"/>
                  </a:lnTo>
                  <a:lnTo>
                    <a:pt x="974" y="1136"/>
                  </a:lnTo>
                  <a:lnTo>
                    <a:pt x="969" y="1146"/>
                  </a:lnTo>
                  <a:lnTo>
                    <a:pt x="961" y="1158"/>
                  </a:lnTo>
                  <a:lnTo>
                    <a:pt x="960" y="1184"/>
                  </a:lnTo>
                  <a:lnTo>
                    <a:pt x="961" y="1206"/>
                  </a:lnTo>
                  <a:lnTo>
                    <a:pt x="957" y="1218"/>
                  </a:lnTo>
                  <a:lnTo>
                    <a:pt x="950" y="1228"/>
                  </a:lnTo>
                  <a:lnTo>
                    <a:pt x="942" y="1244"/>
                  </a:lnTo>
                  <a:lnTo>
                    <a:pt x="945" y="1258"/>
                  </a:lnTo>
                  <a:lnTo>
                    <a:pt x="943" y="1278"/>
                  </a:lnTo>
                  <a:lnTo>
                    <a:pt x="960" y="1290"/>
                  </a:lnTo>
                  <a:lnTo>
                    <a:pt x="966" y="1297"/>
                  </a:lnTo>
                  <a:lnTo>
                    <a:pt x="966" y="1314"/>
                  </a:lnTo>
                  <a:lnTo>
                    <a:pt x="960" y="1330"/>
                  </a:lnTo>
                  <a:lnTo>
                    <a:pt x="945" y="1333"/>
                  </a:lnTo>
                  <a:lnTo>
                    <a:pt x="807" y="1350"/>
                  </a:lnTo>
                  <a:lnTo>
                    <a:pt x="709" y="1362"/>
                  </a:lnTo>
                  <a:lnTo>
                    <a:pt x="709" y="1352"/>
                  </a:lnTo>
                  <a:lnTo>
                    <a:pt x="711" y="1340"/>
                  </a:lnTo>
                  <a:lnTo>
                    <a:pt x="699" y="1340"/>
                  </a:lnTo>
                  <a:lnTo>
                    <a:pt x="696" y="1330"/>
                  </a:lnTo>
                  <a:lnTo>
                    <a:pt x="695" y="1316"/>
                  </a:lnTo>
                  <a:lnTo>
                    <a:pt x="696" y="1297"/>
                  </a:lnTo>
                  <a:lnTo>
                    <a:pt x="691" y="1280"/>
                  </a:lnTo>
                  <a:lnTo>
                    <a:pt x="685" y="1266"/>
                  </a:lnTo>
                  <a:lnTo>
                    <a:pt x="680" y="1256"/>
                  </a:lnTo>
                  <a:lnTo>
                    <a:pt x="673" y="1247"/>
                  </a:lnTo>
                  <a:lnTo>
                    <a:pt x="664" y="1237"/>
                  </a:lnTo>
                  <a:lnTo>
                    <a:pt x="657" y="1230"/>
                  </a:lnTo>
                  <a:lnTo>
                    <a:pt x="651" y="1223"/>
                  </a:lnTo>
                  <a:lnTo>
                    <a:pt x="643" y="1211"/>
                  </a:lnTo>
                  <a:lnTo>
                    <a:pt x="633" y="1206"/>
                  </a:lnTo>
                  <a:lnTo>
                    <a:pt x="621" y="1192"/>
                  </a:lnTo>
                  <a:lnTo>
                    <a:pt x="609" y="1182"/>
                  </a:lnTo>
                  <a:lnTo>
                    <a:pt x="600" y="1184"/>
                  </a:lnTo>
                  <a:lnTo>
                    <a:pt x="592" y="1189"/>
                  </a:lnTo>
                  <a:lnTo>
                    <a:pt x="585" y="1187"/>
                  </a:lnTo>
                  <a:lnTo>
                    <a:pt x="585" y="1172"/>
                  </a:lnTo>
                  <a:lnTo>
                    <a:pt x="579" y="1153"/>
                  </a:lnTo>
                  <a:lnTo>
                    <a:pt x="571" y="1146"/>
                  </a:lnTo>
                  <a:lnTo>
                    <a:pt x="558" y="1144"/>
                  </a:lnTo>
                  <a:lnTo>
                    <a:pt x="550" y="1146"/>
                  </a:lnTo>
                  <a:lnTo>
                    <a:pt x="543" y="1146"/>
                  </a:lnTo>
                  <a:lnTo>
                    <a:pt x="532" y="1142"/>
                  </a:lnTo>
                  <a:lnTo>
                    <a:pt x="525" y="1139"/>
                  </a:lnTo>
                  <a:lnTo>
                    <a:pt x="519" y="1134"/>
                  </a:lnTo>
                  <a:lnTo>
                    <a:pt x="509" y="1129"/>
                  </a:lnTo>
                  <a:lnTo>
                    <a:pt x="504" y="1120"/>
                  </a:lnTo>
                  <a:lnTo>
                    <a:pt x="493" y="1105"/>
                  </a:lnTo>
                  <a:lnTo>
                    <a:pt x="487" y="1101"/>
                  </a:lnTo>
                  <a:lnTo>
                    <a:pt x="472" y="1089"/>
                  </a:lnTo>
                  <a:lnTo>
                    <a:pt x="461" y="1091"/>
                  </a:lnTo>
                  <a:lnTo>
                    <a:pt x="442" y="1091"/>
                  </a:lnTo>
                  <a:lnTo>
                    <a:pt x="426" y="1084"/>
                  </a:lnTo>
                  <a:lnTo>
                    <a:pt x="400" y="1084"/>
                  </a:lnTo>
                  <a:lnTo>
                    <a:pt x="389" y="1086"/>
                  </a:lnTo>
                  <a:lnTo>
                    <a:pt x="382" y="1079"/>
                  </a:lnTo>
                  <a:lnTo>
                    <a:pt x="373" y="1070"/>
                  </a:lnTo>
                  <a:lnTo>
                    <a:pt x="366" y="1062"/>
                  </a:lnTo>
                  <a:lnTo>
                    <a:pt x="369" y="1053"/>
                  </a:lnTo>
                  <a:lnTo>
                    <a:pt x="368" y="1034"/>
                  </a:lnTo>
                  <a:lnTo>
                    <a:pt x="366" y="1014"/>
                  </a:lnTo>
                  <a:lnTo>
                    <a:pt x="369" y="991"/>
                  </a:lnTo>
                  <a:lnTo>
                    <a:pt x="359" y="981"/>
                  </a:lnTo>
                  <a:lnTo>
                    <a:pt x="353" y="979"/>
                  </a:lnTo>
                  <a:lnTo>
                    <a:pt x="347" y="976"/>
                  </a:lnTo>
                  <a:lnTo>
                    <a:pt x="343" y="967"/>
                  </a:lnTo>
                  <a:lnTo>
                    <a:pt x="345" y="945"/>
                  </a:lnTo>
                  <a:lnTo>
                    <a:pt x="332" y="940"/>
                  </a:lnTo>
                  <a:lnTo>
                    <a:pt x="317" y="919"/>
                  </a:lnTo>
                  <a:lnTo>
                    <a:pt x="304" y="907"/>
                  </a:lnTo>
                  <a:lnTo>
                    <a:pt x="303" y="895"/>
                  </a:lnTo>
                  <a:lnTo>
                    <a:pt x="293" y="885"/>
                  </a:lnTo>
                  <a:lnTo>
                    <a:pt x="286" y="876"/>
                  </a:lnTo>
                  <a:lnTo>
                    <a:pt x="285" y="866"/>
                  </a:lnTo>
                  <a:lnTo>
                    <a:pt x="277" y="859"/>
                  </a:lnTo>
                  <a:lnTo>
                    <a:pt x="269" y="842"/>
                  </a:lnTo>
                  <a:lnTo>
                    <a:pt x="262" y="832"/>
                  </a:lnTo>
                  <a:lnTo>
                    <a:pt x="254" y="830"/>
                  </a:lnTo>
                  <a:lnTo>
                    <a:pt x="246" y="818"/>
                  </a:lnTo>
                  <a:lnTo>
                    <a:pt x="243" y="799"/>
                  </a:lnTo>
                  <a:lnTo>
                    <a:pt x="239" y="790"/>
                  </a:lnTo>
                  <a:lnTo>
                    <a:pt x="239" y="780"/>
                  </a:lnTo>
                  <a:lnTo>
                    <a:pt x="247" y="773"/>
                  </a:lnTo>
                  <a:lnTo>
                    <a:pt x="255" y="754"/>
                  </a:lnTo>
                  <a:lnTo>
                    <a:pt x="255" y="744"/>
                  </a:lnTo>
                  <a:lnTo>
                    <a:pt x="252" y="734"/>
                  </a:lnTo>
                  <a:lnTo>
                    <a:pt x="241" y="725"/>
                  </a:lnTo>
                  <a:lnTo>
                    <a:pt x="234" y="725"/>
                  </a:lnTo>
                  <a:lnTo>
                    <a:pt x="221" y="725"/>
                  </a:lnTo>
                  <a:lnTo>
                    <a:pt x="211" y="713"/>
                  </a:lnTo>
                  <a:lnTo>
                    <a:pt x="203" y="704"/>
                  </a:lnTo>
                  <a:lnTo>
                    <a:pt x="198" y="694"/>
                  </a:lnTo>
                  <a:lnTo>
                    <a:pt x="193" y="684"/>
                  </a:lnTo>
                  <a:lnTo>
                    <a:pt x="195" y="663"/>
                  </a:lnTo>
                  <a:lnTo>
                    <a:pt x="192" y="651"/>
                  </a:lnTo>
                  <a:lnTo>
                    <a:pt x="185" y="646"/>
                  </a:lnTo>
                  <a:lnTo>
                    <a:pt x="184" y="634"/>
                  </a:lnTo>
                  <a:lnTo>
                    <a:pt x="185" y="624"/>
                  </a:lnTo>
                  <a:lnTo>
                    <a:pt x="184" y="608"/>
                  </a:lnTo>
                  <a:lnTo>
                    <a:pt x="195" y="605"/>
                  </a:lnTo>
                  <a:lnTo>
                    <a:pt x="198" y="624"/>
                  </a:lnTo>
                  <a:lnTo>
                    <a:pt x="198" y="634"/>
                  </a:lnTo>
                  <a:lnTo>
                    <a:pt x="211" y="639"/>
                  </a:lnTo>
                  <a:lnTo>
                    <a:pt x="221" y="646"/>
                  </a:lnTo>
                  <a:lnTo>
                    <a:pt x="231" y="656"/>
                  </a:lnTo>
                  <a:lnTo>
                    <a:pt x="225" y="644"/>
                  </a:lnTo>
                  <a:lnTo>
                    <a:pt x="221" y="627"/>
                  </a:lnTo>
                  <a:lnTo>
                    <a:pt x="213" y="615"/>
                  </a:lnTo>
                  <a:lnTo>
                    <a:pt x="205" y="594"/>
                  </a:lnTo>
                  <a:lnTo>
                    <a:pt x="197" y="586"/>
                  </a:lnTo>
                  <a:lnTo>
                    <a:pt x="207" y="574"/>
                  </a:lnTo>
                  <a:lnTo>
                    <a:pt x="219" y="570"/>
                  </a:lnTo>
                  <a:lnTo>
                    <a:pt x="207" y="562"/>
                  </a:lnTo>
                  <a:lnTo>
                    <a:pt x="195" y="553"/>
                  </a:lnTo>
                  <a:lnTo>
                    <a:pt x="185" y="558"/>
                  </a:lnTo>
                  <a:lnTo>
                    <a:pt x="185" y="570"/>
                  </a:lnTo>
                  <a:lnTo>
                    <a:pt x="187" y="586"/>
                  </a:lnTo>
                  <a:lnTo>
                    <a:pt x="187" y="601"/>
                  </a:lnTo>
                  <a:lnTo>
                    <a:pt x="181" y="598"/>
                  </a:lnTo>
                  <a:lnTo>
                    <a:pt x="174" y="594"/>
                  </a:lnTo>
                  <a:lnTo>
                    <a:pt x="166" y="588"/>
                  </a:lnTo>
                  <a:lnTo>
                    <a:pt x="158" y="581"/>
                  </a:lnTo>
                  <a:lnTo>
                    <a:pt x="146" y="572"/>
                  </a:lnTo>
                  <a:lnTo>
                    <a:pt x="137" y="577"/>
                  </a:lnTo>
                  <a:lnTo>
                    <a:pt x="140" y="558"/>
                  </a:lnTo>
                  <a:lnTo>
                    <a:pt x="146" y="550"/>
                  </a:lnTo>
                  <a:lnTo>
                    <a:pt x="140" y="536"/>
                  </a:lnTo>
                  <a:lnTo>
                    <a:pt x="129" y="524"/>
                  </a:lnTo>
                  <a:lnTo>
                    <a:pt x="125" y="514"/>
                  </a:lnTo>
                  <a:lnTo>
                    <a:pt x="107" y="498"/>
                  </a:lnTo>
                  <a:lnTo>
                    <a:pt x="99" y="483"/>
                  </a:lnTo>
                  <a:lnTo>
                    <a:pt x="86" y="466"/>
                  </a:lnTo>
                  <a:lnTo>
                    <a:pt x="78" y="459"/>
                  </a:lnTo>
                  <a:lnTo>
                    <a:pt x="71" y="450"/>
                  </a:lnTo>
                  <a:lnTo>
                    <a:pt x="65" y="440"/>
                  </a:lnTo>
                  <a:lnTo>
                    <a:pt x="69" y="424"/>
                  </a:lnTo>
                  <a:lnTo>
                    <a:pt x="57" y="395"/>
                  </a:lnTo>
                  <a:lnTo>
                    <a:pt x="55" y="385"/>
                  </a:lnTo>
                  <a:lnTo>
                    <a:pt x="55" y="371"/>
                  </a:lnTo>
                  <a:lnTo>
                    <a:pt x="57" y="361"/>
                  </a:lnTo>
                  <a:lnTo>
                    <a:pt x="60" y="340"/>
                  </a:lnTo>
                  <a:lnTo>
                    <a:pt x="55" y="326"/>
                  </a:lnTo>
                  <a:lnTo>
                    <a:pt x="50" y="311"/>
                  </a:lnTo>
                  <a:lnTo>
                    <a:pt x="42" y="297"/>
                  </a:lnTo>
                  <a:lnTo>
                    <a:pt x="33" y="284"/>
                  </a:lnTo>
                  <a:lnTo>
                    <a:pt x="21" y="268"/>
                  </a:lnTo>
                  <a:lnTo>
                    <a:pt x="11" y="256"/>
                  </a:lnTo>
                  <a:lnTo>
                    <a:pt x="2" y="244"/>
                  </a:lnTo>
                  <a:lnTo>
                    <a:pt x="3" y="230"/>
                  </a:lnTo>
                  <a:lnTo>
                    <a:pt x="0" y="215"/>
                  </a:lnTo>
                  <a:lnTo>
                    <a:pt x="5" y="201"/>
                  </a:lnTo>
                  <a:lnTo>
                    <a:pt x="8" y="189"/>
                  </a:lnTo>
                  <a:lnTo>
                    <a:pt x="16" y="175"/>
                  </a:lnTo>
                  <a:lnTo>
                    <a:pt x="21" y="160"/>
                  </a:lnTo>
                  <a:lnTo>
                    <a:pt x="26" y="148"/>
                  </a:lnTo>
                  <a:lnTo>
                    <a:pt x="24" y="134"/>
                  </a:lnTo>
                  <a:lnTo>
                    <a:pt x="21" y="124"/>
                  </a:lnTo>
                  <a:lnTo>
                    <a:pt x="28" y="108"/>
                  </a:lnTo>
                  <a:lnTo>
                    <a:pt x="31" y="98"/>
                  </a:lnTo>
                  <a:lnTo>
                    <a:pt x="31" y="88"/>
                  </a:lnTo>
                  <a:lnTo>
                    <a:pt x="31" y="74"/>
                  </a:lnTo>
                  <a:lnTo>
                    <a:pt x="28" y="57"/>
                  </a:lnTo>
                  <a:lnTo>
                    <a:pt x="24" y="43"/>
                  </a:lnTo>
                  <a:lnTo>
                    <a:pt x="18" y="36"/>
                  </a:lnTo>
                  <a:lnTo>
                    <a:pt x="13" y="24"/>
                  </a:lnTo>
                  <a:lnTo>
                    <a:pt x="18" y="7"/>
                  </a:lnTo>
                  <a:lnTo>
                    <a:pt x="283" y="2"/>
                  </a:lnTo>
                  <a:lnTo>
                    <a:pt x="340" y="0"/>
                  </a:lnTo>
                  <a:lnTo>
                    <a:pt x="426" y="2"/>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7" name="Freeform 6"/>
            <p:cNvSpPr>
              <a:spLocks noChangeAspect="1"/>
            </p:cNvSpPr>
            <p:nvPr/>
          </p:nvSpPr>
          <p:spPr bwMode="auto">
            <a:xfrm>
              <a:off x="3047219" y="3018888"/>
              <a:ext cx="908779" cy="769469"/>
            </a:xfrm>
            <a:custGeom>
              <a:avLst/>
              <a:gdLst>
                <a:gd name="T0" fmla="*/ 2 w 685"/>
                <a:gd name="T1" fmla="*/ 416 h 578"/>
                <a:gd name="T2" fmla="*/ 2 w 685"/>
                <a:gd name="T3" fmla="*/ 295 h 578"/>
                <a:gd name="T4" fmla="*/ 0 w 685"/>
                <a:gd name="T5" fmla="*/ 259 h 578"/>
                <a:gd name="T6" fmla="*/ 0 w 685"/>
                <a:gd name="T7" fmla="*/ 2 h 578"/>
                <a:gd name="T8" fmla="*/ 79 w 685"/>
                <a:gd name="T9" fmla="*/ 0 h 578"/>
                <a:gd name="T10" fmla="*/ 493 w 685"/>
                <a:gd name="T11" fmla="*/ 0 h 578"/>
                <a:gd name="T12" fmla="*/ 493 w 685"/>
                <a:gd name="T13" fmla="*/ 26 h 578"/>
                <a:gd name="T14" fmla="*/ 492 w 685"/>
                <a:gd name="T15" fmla="*/ 31 h 578"/>
                <a:gd name="T16" fmla="*/ 493 w 685"/>
                <a:gd name="T17" fmla="*/ 59 h 578"/>
                <a:gd name="T18" fmla="*/ 493 w 685"/>
                <a:gd name="T19" fmla="*/ 202 h 578"/>
                <a:gd name="T20" fmla="*/ 494 w 685"/>
                <a:gd name="T21" fmla="*/ 240 h 578"/>
                <a:gd name="T22" fmla="*/ 493 w 685"/>
                <a:gd name="T23" fmla="*/ 248 h 578"/>
                <a:gd name="T24" fmla="*/ 493 w 685"/>
                <a:gd name="T25" fmla="*/ 285 h 578"/>
                <a:gd name="T26" fmla="*/ 494 w 685"/>
                <a:gd name="T27" fmla="*/ 338 h 578"/>
                <a:gd name="T28" fmla="*/ 494 w 685"/>
                <a:gd name="T29" fmla="*/ 415 h 578"/>
                <a:gd name="T30" fmla="*/ 488 w 685"/>
                <a:gd name="T31" fmla="*/ 416 h 578"/>
                <a:gd name="T32" fmla="*/ 2 w 685"/>
                <a:gd name="T33" fmla="*/ 416 h 5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85"/>
                <a:gd name="T52" fmla="*/ 0 h 578"/>
                <a:gd name="T53" fmla="*/ 685 w 685"/>
                <a:gd name="T54" fmla="*/ 578 h 57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85" h="578">
                  <a:moveTo>
                    <a:pt x="2" y="577"/>
                  </a:moveTo>
                  <a:lnTo>
                    <a:pt x="2" y="409"/>
                  </a:lnTo>
                  <a:lnTo>
                    <a:pt x="0" y="359"/>
                  </a:lnTo>
                  <a:lnTo>
                    <a:pt x="0" y="2"/>
                  </a:lnTo>
                  <a:lnTo>
                    <a:pt x="110" y="0"/>
                  </a:lnTo>
                  <a:lnTo>
                    <a:pt x="683" y="0"/>
                  </a:lnTo>
                  <a:lnTo>
                    <a:pt x="683" y="36"/>
                  </a:lnTo>
                  <a:lnTo>
                    <a:pt x="681" y="43"/>
                  </a:lnTo>
                  <a:lnTo>
                    <a:pt x="683" y="81"/>
                  </a:lnTo>
                  <a:lnTo>
                    <a:pt x="683" y="280"/>
                  </a:lnTo>
                  <a:lnTo>
                    <a:pt x="684" y="332"/>
                  </a:lnTo>
                  <a:lnTo>
                    <a:pt x="683" y="344"/>
                  </a:lnTo>
                  <a:lnTo>
                    <a:pt x="683" y="395"/>
                  </a:lnTo>
                  <a:lnTo>
                    <a:pt x="684" y="469"/>
                  </a:lnTo>
                  <a:lnTo>
                    <a:pt x="684" y="574"/>
                  </a:lnTo>
                  <a:lnTo>
                    <a:pt x="676" y="577"/>
                  </a:lnTo>
                  <a:lnTo>
                    <a:pt x="2" y="577"/>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8" name="Freeform 7"/>
            <p:cNvSpPr>
              <a:spLocks noChangeAspect="1"/>
            </p:cNvSpPr>
            <p:nvPr/>
          </p:nvSpPr>
          <p:spPr bwMode="auto">
            <a:xfrm>
              <a:off x="1990100" y="1492487"/>
              <a:ext cx="799475" cy="1339911"/>
            </a:xfrm>
            <a:custGeom>
              <a:avLst/>
              <a:gdLst>
                <a:gd name="T0" fmla="*/ 361 w 602"/>
                <a:gd name="T1" fmla="*/ 724 h 1006"/>
                <a:gd name="T2" fmla="*/ 14 w 602"/>
                <a:gd name="T3" fmla="*/ 724 h 1006"/>
                <a:gd name="T4" fmla="*/ 19 w 602"/>
                <a:gd name="T5" fmla="*/ 512 h 1006"/>
                <a:gd name="T6" fmla="*/ 15 w 602"/>
                <a:gd name="T7" fmla="*/ 490 h 1006"/>
                <a:gd name="T8" fmla="*/ 1 w 602"/>
                <a:gd name="T9" fmla="*/ 489 h 1006"/>
                <a:gd name="T10" fmla="*/ 1 w 602"/>
                <a:gd name="T11" fmla="*/ 472 h 1006"/>
                <a:gd name="T12" fmla="*/ 13 w 602"/>
                <a:gd name="T13" fmla="*/ 440 h 1006"/>
                <a:gd name="T14" fmla="*/ 25 w 602"/>
                <a:gd name="T15" fmla="*/ 431 h 1006"/>
                <a:gd name="T16" fmla="*/ 26 w 602"/>
                <a:gd name="T17" fmla="*/ 411 h 1006"/>
                <a:gd name="T18" fmla="*/ 37 w 602"/>
                <a:gd name="T19" fmla="*/ 388 h 1006"/>
                <a:gd name="T20" fmla="*/ 54 w 602"/>
                <a:gd name="T21" fmla="*/ 350 h 1006"/>
                <a:gd name="T22" fmla="*/ 46 w 602"/>
                <a:gd name="T23" fmla="*/ 331 h 1006"/>
                <a:gd name="T24" fmla="*/ 31 w 602"/>
                <a:gd name="T25" fmla="*/ 325 h 1006"/>
                <a:gd name="T26" fmla="*/ 21 w 602"/>
                <a:gd name="T27" fmla="*/ 309 h 1006"/>
                <a:gd name="T28" fmla="*/ 19 w 602"/>
                <a:gd name="T29" fmla="*/ 281 h 1006"/>
                <a:gd name="T30" fmla="*/ 13 w 602"/>
                <a:gd name="T31" fmla="*/ 180 h 1006"/>
                <a:gd name="T32" fmla="*/ 83 w 602"/>
                <a:gd name="T33" fmla="*/ 104 h 1006"/>
                <a:gd name="T34" fmla="*/ 101 w 602"/>
                <a:gd name="T35" fmla="*/ 129 h 1006"/>
                <a:gd name="T36" fmla="*/ 107 w 602"/>
                <a:gd name="T37" fmla="*/ 149 h 1006"/>
                <a:gd name="T38" fmla="*/ 105 w 602"/>
                <a:gd name="T39" fmla="*/ 162 h 1006"/>
                <a:gd name="T40" fmla="*/ 134 w 602"/>
                <a:gd name="T41" fmla="*/ 181 h 1006"/>
                <a:gd name="T42" fmla="*/ 160 w 602"/>
                <a:gd name="T43" fmla="*/ 214 h 1006"/>
                <a:gd name="T44" fmla="*/ 168 w 602"/>
                <a:gd name="T45" fmla="*/ 229 h 1006"/>
                <a:gd name="T46" fmla="*/ 181 w 602"/>
                <a:gd name="T47" fmla="*/ 234 h 1006"/>
                <a:gd name="T48" fmla="*/ 191 w 602"/>
                <a:gd name="T49" fmla="*/ 243 h 1006"/>
                <a:gd name="T50" fmla="*/ 205 w 602"/>
                <a:gd name="T51" fmla="*/ 243 h 1006"/>
                <a:gd name="T52" fmla="*/ 201 w 602"/>
                <a:gd name="T53" fmla="*/ 266 h 1006"/>
                <a:gd name="T54" fmla="*/ 196 w 602"/>
                <a:gd name="T55" fmla="*/ 292 h 1006"/>
                <a:gd name="T56" fmla="*/ 196 w 602"/>
                <a:gd name="T57" fmla="*/ 302 h 1006"/>
                <a:gd name="T58" fmla="*/ 199 w 602"/>
                <a:gd name="T59" fmla="*/ 318 h 1006"/>
                <a:gd name="T60" fmla="*/ 190 w 602"/>
                <a:gd name="T61" fmla="*/ 334 h 1006"/>
                <a:gd name="T62" fmla="*/ 188 w 602"/>
                <a:gd name="T63" fmla="*/ 349 h 1006"/>
                <a:gd name="T64" fmla="*/ 203 w 602"/>
                <a:gd name="T65" fmla="*/ 366 h 1006"/>
                <a:gd name="T66" fmla="*/ 222 w 602"/>
                <a:gd name="T67" fmla="*/ 350 h 1006"/>
                <a:gd name="T68" fmla="*/ 241 w 602"/>
                <a:gd name="T69" fmla="*/ 350 h 1006"/>
                <a:gd name="T70" fmla="*/ 244 w 602"/>
                <a:gd name="T71" fmla="*/ 366 h 1006"/>
                <a:gd name="T72" fmla="*/ 263 w 602"/>
                <a:gd name="T73" fmla="*/ 401 h 1006"/>
                <a:gd name="T74" fmla="*/ 267 w 602"/>
                <a:gd name="T75" fmla="*/ 427 h 1006"/>
                <a:gd name="T76" fmla="*/ 276 w 602"/>
                <a:gd name="T77" fmla="*/ 435 h 1006"/>
                <a:gd name="T78" fmla="*/ 293 w 602"/>
                <a:gd name="T79" fmla="*/ 455 h 1006"/>
                <a:gd name="T80" fmla="*/ 306 w 602"/>
                <a:gd name="T81" fmla="*/ 475 h 1006"/>
                <a:gd name="T82" fmla="*/ 313 w 602"/>
                <a:gd name="T83" fmla="*/ 468 h 1006"/>
                <a:gd name="T84" fmla="*/ 345 w 602"/>
                <a:gd name="T85" fmla="*/ 470 h 1006"/>
                <a:gd name="T86" fmla="*/ 361 w 602"/>
                <a:gd name="T87" fmla="*/ 461 h 1006"/>
                <a:gd name="T88" fmla="*/ 393 w 602"/>
                <a:gd name="T89" fmla="*/ 460 h 1006"/>
                <a:gd name="T90" fmla="*/ 404 w 602"/>
                <a:gd name="T91" fmla="*/ 453 h 1006"/>
                <a:gd name="T92" fmla="*/ 408 w 602"/>
                <a:gd name="T93" fmla="*/ 442 h 1006"/>
                <a:gd name="T94" fmla="*/ 424 w 602"/>
                <a:gd name="T95" fmla="*/ 450 h 1006"/>
                <a:gd name="T96" fmla="*/ 430 w 602"/>
                <a:gd name="T97" fmla="*/ 464 h 10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02"/>
                <a:gd name="T148" fmla="*/ 0 h 1006"/>
                <a:gd name="T149" fmla="*/ 602 w 602"/>
                <a:gd name="T150" fmla="*/ 1006 h 100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02" h="1006">
                  <a:moveTo>
                    <a:pt x="601" y="1005"/>
                  </a:moveTo>
                  <a:lnTo>
                    <a:pt x="559" y="1005"/>
                  </a:lnTo>
                  <a:lnTo>
                    <a:pt x="556" y="1002"/>
                  </a:lnTo>
                  <a:lnTo>
                    <a:pt x="499" y="1002"/>
                  </a:lnTo>
                  <a:lnTo>
                    <a:pt x="493" y="1005"/>
                  </a:lnTo>
                  <a:lnTo>
                    <a:pt x="411" y="1005"/>
                  </a:lnTo>
                  <a:lnTo>
                    <a:pt x="310" y="1002"/>
                  </a:lnTo>
                  <a:lnTo>
                    <a:pt x="19" y="1002"/>
                  </a:lnTo>
                  <a:lnTo>
                    <a:pt x="19" y="746"/>
                  </a:lnTo>
                  <a:lnTo>
                    <a:pt x="24" y="732"/>
                  </a:lnTo>
                  <a:lnTo>
                    <a:pt x="27" y="715"/>
                  </a:lnTo>
                  <a:lnTo>
                    <a:pt x="26" y="708"/>
                  </a:lnTo>
                  <a:lnTo>
                    <a:pt x="26" y="703"/>
                  </a:lnTo>
                  <a:lnTo>
                    <a:pt x="31" y="696"/>
                  </a:lnTo>
                  <a:lnTo>
                    <a:pt x="31" y="689"/>
                  </a:lnTo>
                  <a:lnTo>
                    <a:pt x="21" y="679"/>
                  </a:lnTo>
                  <a:lnTo>
                    <a:pt x="16" y="682"/>
                  </a:lnTo>
                  <a:lnTo>
                    <a:pt x="13" y="677"/>
                  </a:lnTo>
                  <a:lnTo>
                    <a:pt x="6" y="679"/>
                  </a:lnTo>
                  <a:lnTo>
                    <a:pt x="1" y="677"/>
                  </a:lnTo>
                  <a:lnTo>
                    <a:pt x="1" y="667"/>
                  </a:lnTo>
                  <a:lnTo>
                    <a:pt x="0" y="665"/>
                  </a:lnTo>
                  <a:lnTo>
                    <a:pt x="0" y="660"/>
                  </a:lnTo>
                  <a:lnTo>
                    <a:pt x="1" y="653"/>
                  </a:lnTo>
                  <a:lnTo>
                    <a:pt x="1" y="646"/>
                  </a:lnTo>
                  <a:lnTo>
                    <a:pt x="8" y="636"/>
                  </a:lnTo>
                  <a:lnTo>
                    <a:pt x="14" y="620"/>
                  </a:lnTo>
                  <a:lnTo>
                    <a:pt x="18" y="610"/>
                  </a:lnTo>
                  <a:lnTo>
                    <a:pt x="23" y="605"/>
                  </a:lnTo>
                  <a:lnTo>
                    <a:pt x="27" y="603"/>
                  </a:lnTo>
                  <a:lnTo>
                    <a:pt x="29" y="598"/>
                  </a:lnTo>
                  <a:lnTo>
                    <a:pt x="34" y="596"/>
                  </a:lnTo>
                  <a:lnTo>
                    <a:pt x="37" y="579"/>
                  </a:lnTo>
                  <a:lnTo>
                    <a:pt x="39" y="574"/>
                  </a:lnTo>
                  <a:lnTo>
                    <a:pt x="37" y="574"/>
                  </a:lnTo>
                  <a:lnTo>
                    <a:pt x="37" y="569"/>
                  </a:lnTo>
                  <a:lnTo>
                    <a:pt x="44" y="560"/>
                  </a:lnTo>
                  <a:lnTo>
                    <a:pt x="47" y="557"/>
                  </a:lnTo>
                  <a:lnTo>
                    <a:pt x="50" y="548"/>
                  </a:lnTo>
                  <a:lnTo>
                    <a:pt x="52" y="538"/>
                  </a:lnTo>
                  <a:lnTo>
                    <a:pt x="55" y="528"/>
                  </a:lnTo>
                  <a:lnTo>
                    <a:pt x="65" y="507"/>
                  </a:lnTo>
                  <a:lnTo>
                    <a:pt x="67" y="500"/>
                  </a:lnTo>
                  <a:lnTo>
                    <a:pt x="75" y="485"/>
                  </a:lnTo>
                  <a:lnTo>
                    <a:pt x="73" y="481"/>
                  </a:lnTo>
                  <a:lnTo>
                    <a:pt x="68" y="474"/>
                  </a:lnTo>
                  <a:lnTo>
                    <a:pt x="67" y="464"/>
                  </a:lnTo>
                  <a:lnTo>
                    <a:pt x="63" y="459"/>
                  </a:lnTo>
                  <a:lnTo>
                    <a:pt x="55" y="459"/>
                  </a:lnTo>
                  <a:lnTo>
                    <a:pt x="52" y="452"/>
                  </a:lnTo>
                  <a:lnTo>
                    <a:pt x="47" y="457"/>
                  </a:lnTo>
                  <a:lnTo>
                    <a:pt x="44" y="450"/>
                  </a:lnTo>
                  <a:lnTo>
                    <a:pt x="40" y="447"/>
                  </a:lnTo>
                  <a:lnTo>
                    <a:pt x="37" y="442"/>
                  </a:lnTo>
                  <a:lnTo>
                    <a:pt x="33" y="433"/>
                  </a:lnTo>
                  <a:lnTo>
                    <a:pt x="29" y="428"/>
                  </a:lnTo>
                  <a:lnTo>
                    <a:pt x="26" y="418"/>
                  </a:lnTo>
                  <a:lnTo>
                    <a:pt x="29" y="404"/>
                  </a:lnTo>
                  <a:lnTo>
                    <a:pt x="26" y="399"/>
                  </a:lnTo>
                  <a:lnTo>
                    <a:pt x="26" y="390"/>
                  </a:lnTo>
                  <a:lnTo>
                    <a:pt x="18" y="380"/>
                  </a:lnTo>
                  <a:lnTo>
                    <a:pt x="19" y="373"/>
                  </a:lnTo>
                  <a:lnTo>
                    <a:pt x="19" y="268"/>
                  </a:lnTo>
                  <a:lnTo>
                    <a:pt x="18" y="249"/>
                  </a:lnTo>
                  <a:lnTo>
                    <a:pt x="19" y="234"/>
                  </a:lnTo>
                  <a:lnTo>
                    <a:pt x="19" y="0"/>
                  </a:lnTo>
                  <a:lnTo>
                    <a:pt x="115" y="0"/>
                  </a:lnTo>
                  <a:lnTo>
                    <a:pt x="115" y="143"/>
                  </a:lnTo>
                  <a:lnTo>
                    <a:pt x="117" y="148"/>
                  </a:lnTo>
                  <a:lnTo>
                    <a:pt x="131" y="170"/>
                  </a:lnTo>
                  <a:lnTo>
                    <a:pt x="135" y="177"/>
                  </a:lnTo>
                  <a:lnTo>
                    <a:pt x="140" y="179"/>
                  </a:lnTo>
                  <a:lnTo>
                    <a:pt x="145" y="186"/>
                  </a:lnTo>
                  <a:lnTo>
                    <a:pt x="145" y="194"/>
                  </a:lnTo>
                  <a:lnTo>
                    <a:pt x="149" y="198"/>
                  </a:lnTo>
                  <a:lnTo>
                    <a:pt x="148" y="206"/>
                  </a:lnTo>
                  <a:lnTo>
                    <a:pt x="145" y="208"/>
                  </a:lnTo>
                  <a:lnTo>
                    <a:pt x="153" y="218"/>
                  </a:lnTo>
                  <a:lnTo>
                    <a:pt x="153" y="220"/>
                  </a:lnTo>
                  <a:lnTo>
                    <a:pt x="145" y="225"/>
                  </a:lnTo>
                  <a:lnTo>
                    <a:pt x="161" y="234"/>
                  </a:lnTo>
                  <a:lnTo>
                    <a:pt x="164" y="236"/>
                  </a:lnTo>
                  <a:lnTo>
                    <a:pt x="167" y="244"/>
                  </a:lnTo>
                  <a:lnTo>
                    <a:pt x="185" y="251"/>
                  </a:lnTo>
                  <a:lnTo>
                    <a:pt x="189" y="258"/>
                  </a:lnTo>
                  <a:lnTo>
                    <a:pt x="201" y="270"/>
                  </a:lnTo>
                  <a:lnTo>
                    <a:pt x="210" y="284"/>
                  </a:lnTo>
                  <a:lnTo>
                    <a:pt x="221" y="296"/>
                  </a:lnTo>
                  <a:lnTo>
                    <a:pt x="223" y="299"/>
                  </a:lnTo>
                  <a:lnTo>
                    <a:pt x="223" y="308"/>
                  </a:lnTo>
                  <a:lnTo>
                    <a:pt x="227" y="313"/>
                  </a:lnTo>
                  <a:lnTo>
                    <a:pt x="233" y="316"/>
                  </a:lnTo>
                  <a:lnTo>
                    <a:pt x="239" y="323"/>
                  </a:lnTo>
                  <a:lnTo>
                    <a:pt x="237" y="330"/>
                  </a:lnTo>
                  <a:lnTo>
                    <a:pt x="242" y="330"/>
                  </a:lnTo>
                  <a:lnTo>
                    <a:pt x="250" y="323"/>
                  </a:lnTo>
                  <a:lnTo>
                    <a:pt x="253" y="332"/>
                  </a:lnTo>
                  <a:lnTo>
                    <a:pt x="253" y="337"/>
                  </a:lnTo>
                  <a:lnTo>
                    <a:pt x="257" y="340"/>
                  </a:lnTo>
                  <a:lnTo>
                    <a:pt x="263" y="337"/>
                  </a:lnTo>
                  <a:lnTo>
                    <a:pt x="270" y="337"/>
                  </a:lnTo>
                  <a:lnTo>
                    <a:pt x="276" y="335"/>
                  </a:lnTo>
                  <a:lnTo>
                    <a:pt x="281" y="335"/>
                  </a:lnTo>
                  <a:lnTo>
                    <a:pt x="283" y="337"/>
                  </a:lnTo>
                  <a:lnTo>
                    <a:pt x="281" y="349"/>
                  </a:lnTo>
                  <a:lnTo>
                    <a:pt x="281" y="356"/>
                  </a:lnTo>
                  <a:lnTo>
                    <a:pt x="276" y="359"/>
                  </a:lnTo>
                  <a:lnTo>
                    <a:pt x="278" y="368"/>
                  </a:lnTo>
                  <a:lnTo>
                    <a:pt x="271" y="390"/>
                  </a:lnTo>
                  <a:lnTo>
                    <a:pt x="270" y="392"/>
                  </a:lnTo>
                  <a:lnTo>
                    <a:pt x="271" y="399"/>
                  </a:lnTo>
                  <a:lnTo>
                    <a:pt x="271" y="404"/>
                  </a:lnTo>
                  <a:lnTo>
                    <a:pt x="265" y="406"/>
                  </a:lnTo>
                  <a:lnTo>
                    <a:pt x="265" y="411"/>
                  </a:lnTo>
                  <a:lnTo>
                    <a:pt x="270" y="416"/>
                  </a:lnTo>
                  <a:lnTo>
                    <a:pt x="270" y="418"/>
                  </a:lnTo>
                  <a:lnTo>
                    <a:pt x="267" y="423"/>
                  </a:lnTo>
                  <a:lnTo>
                    <a:pt x="270" y="430"/>
                  </a:lnTo>
                  <a:lnTo>
                    <a:pt x="275" y="433"/>
                  </a:lnTo>
                  <a:lnTo>
                    <a:pt x="275" y="440"/>
                  </a:lnTo>
                  <a:lnTo>
                    <a:pt x="278" y="447"/>
                  </a:lnTo>
                  <a:lnTo>
                    <a:pt x="268" y="452"/>
                  </a:lnTo>
                  <a:lnTo>
                    <a:pt x="263" y="457"/>
                  </a:lnTo>
                  <a:lnTo>
                    <a:pt x="262" y="462"/>
                  </a:lnTo>
                  <a:lnTo>
                    <a:pt x="263" y="469"/>
                  </a:lnTo>
                  <a:lnTo>
                    <a:pt x="267" y="474"/>
                  </a:lnTo>
                  <a:lnTo>
                    <a:pt x="267" y="478"/>
                  </a:lnTo>
                  <a:lnTo>
                    <a:pt x="260" y="483"/>
                  </a:lnTo>
                  <a:lnTo>
                    <a:pt x="262" y="493"/>
                  </a:lnTo>
                  <a:lnTo>
                    <a:pt x="270" y="493"/>
                  </a:lnTo>
                  <a:lnTo>
                    <a:pt x="271" y="498"/>
                  </a:lnTo>
                  <a:lnTo>
                    <a:pt x="281" y="507"/>
                  </a:lnTo>
                  <a:lnTo>
                    <a:pt x="288" y="505"/>
                  </a:lnTo>
                  <a:lnTo>
                    <a:pt x="293" y="495"/>
                  </a:lnTo>
                  <a:lnTo>
                    <a:pt x="299" y="495"/>
                  </a:lnTo>
                  <a:lnTo>
                    <a:pt x="307" y="485"/>
                  </a:lnTo>
                  <a:lnTo>
                    <a:pt x="315" y="471"/>
                  </a:lnTo>
                  <a:lnTo>
                    <a:pt x="322" y="471"/>
                  </a:lnTo>
                  <a:lnTo>
                    <a:pt x="325" y="481"/>
                  </a:lnTo>
                  <a:lnTo>
                    <a:pt x="333" y="485"/>
                  </a:lnTo>
                  <a:lnTo>
                    <a:pt x="335" y="488"/>
                  </a:lnTo>
                  <a:lnTo>
                    <a:pt x="333" y="495"/>
                  </a:lnTo>
                  <a:lnTo>
                    <a:pt x="338" y="498"/>
                  </a:lnTo>
                  <a:lnTo>
                    <a:pt x="338" y="507"/>
                  </a:lnTo>
                  <a:lnTo>
                    <a:pt x="341" y="521"/>
                  </a:lnTo>
                  <a:lnTo>
                    <a:pt x="343" y="531"/>
                  </a:lnTo>
                  <a:lnTo>
                    <a:pt x="356" y="552"/>
                  </a:lnTo>
                  <a:lnTo>
                    <a:pt x="363" y="555"/>
                  </a:lnTo>
                  <a:lnTo>
                    <a:pt x="369" y="564"/>
                  </a:lnTo>
                  <a:lnTo>
                    <a:pt x="369" y="579"/>
                  </a:lnTo>
                  <a:lnTo>
                    <a:pt x="364" y="581"/>
                  </a:lnTo>
                  <a:lnTo>
                    <a:pt x="369" y="591"/>
                  </a:lnTo>
                  <a:lnTo>
                    <a:pt x="374" y="598"/>
                  </a:lnTo>
                  <a:lnTo>
                    <a:pt x="377" y="600"/>
                  </a:lnTo>
                  <a:lnTo>
                    <a:pt x="377" y="603"/>
                  </a:lnTo>
                  <a:lnTo>
                    <a:pt x="382" y="603"/>
                  </a:lnTo>
                  <a:lnTo>
                    <a:pt x="390" y="598"/>
                  </a:lnTo>
                  <a:lnTo>
                    <a:pt x="398" y="608"/>
                  </a:lnTo>
                  <a:lnTo>
                    <a:pt x="407" y="624"/>
                  </a:lnTo>
                  <a:lnTo>
                    <a:pt x="405" y="629"/>
                  </a:lnTo>
                  <a:lnTo>
                    <a:pt x="411" y="641"/>
                  </a:lnTo>
                  <a:lnTo>
                    <a:pt x="410" y="648"/>
                  </a:lnTo>
                  <a:lnTo>
                    <a:pt x="416" y="655"/>
                  </a:lnTo>
                  <a:lnTo>
                    <a:pt x="423" y="658"/>
                  </a:lnTo>
                  <a:lnTo>
                    <a:pt x="427" y="662"/>
                  </a:lnTo>
                  <a:lnTo>
                    <a:pt x="429" y="662"/>
                  </a:lnTo>
                  <a:lnTo>
                    <a:pt x="429" y="655"/>
                  </a:lnTo>
                  <a:lnTo>
                    <a:pt x="433" y="648"/>
                  </a:lnTo>
                  <a:lnTo>
                    <a:pt x="441" y="643"/>
                  </a:lnTo>
                  <a:lnTo>
                    <a:pt x="465" y="648"/>
                  </a:lnTo>
                  <a:lnTo>
                    <a:pt x="470" y="653"/>
                  </a:lnTo>
                  <a:lnTo>
                    <a:pt x="477" y="651"/>
                  </a:lnTo>
                  <a:lnTo>
                    <a:pt x="477" y="638"/>
                  </a:lnTo>
                  <a:lnTo>
                    <a:pt x="486" y="634"/>
                  </a:lnTo>
                  <a:lnTo>
                    <a:pt x="493" y="641"/>
                  </a:lnTo>
                  <a:lnTo>
                    <a:pt x="499" y="638"/>
                  </a:lnTo>
                  <a:lnTo>
                    <a:pt x="504" y="638"/>
                  </a:lnTo>
                  <a:lnTo>
                    <a:pt x="523" y="636"/>
                  </a:lnTo>
                  <a:lnTo>
                    <a:pt x="529" y="641"/>
                  </a:lnTo>
                  <a:lnTo>
                    <a:pt x="543" y="636"/>
                  </a:lnTo>
                  <a:lnTo>
                    <a:pt x="549" y="636"/>
                  </a:lnTo>
                  <a:lnTo>
                    <a:pt x="561" y="638"/>
                  </a:lnTo>
                  <a:lnTo>
                    <a:pt x="563" y="636"/>
                  </a:lnTo>
                  <a:lnTo>
                    <a:pt x="558" y="627"/>
                  </a:lnTo>
                  <a:lnTo>
                    <a:pt x="558" y="622"/>
                  </a:lnTo>
                  <a:lnTo>
                    <a:pt x="561" y="620"/>
                  </a:lnTo>
                  <a:lnTo>
                    <a:pt x="561" y="612"/>
                  </a:lnTo>
                  <a:lnTo>
                    <a:pt x="564" y="612"/>
                  </a:lnTo>
                  <a:lnTo>
                    <a:pt x="571" y="608"/>
                  </a:lnTo>
                  <a:lnTo>
                    <a:pt x="574" y="610"/>
                  </a:lnTo>
                  <a:lnTo>
                    <a:pt x="580" y="622"/>
                  </a:lnTo>
                  <a:lnTo>
                    <a:pt x="585" y="624"/>
                  </a:lnTo>
                  <a:lnTo>
                    <a:pt x="584" y="627"/>
                  </a:lnTo>
                  <a:lnTo>
                    <a:pt x="585" y="632"/>
                  </a:lnTo>
                  <a:lnTo>
                    <a:pt x="594" y="638"/>
                  </a:lnTo>
                  <a:lnTo>
                    <a:pt x="595" y="643"/>
                  </a:lnTo>
                  <a:lnTo>
                    <a:pt x="599" y="646"/>
                  </a:lnTo>
                  <a:lnTo>
                    <a:pt x="601" y="646"/>
                  </a:lnTo>
                  <a:lnTo>
                    <a:pt x="601" y="1005"/>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9" name="Freeform 8"/>
            <p:cNvSpPr>
              <a:spLocks noChangeAspect="1"/>
            </p:cNvSpPr>
            <p:nvPr/>
          </p:nvSpPr>
          <p:spPr bwMode="auto">
            <a:xfrm>
              <a:off x="2143124" y="1487785"/>
              <a:ext cx="1556791" cy="887005"/>
            </a:xfrm>
            <a:custGeom>
              <a:avLst/>
              <a:gdLst>
                <a:gd name="T0" fmla="*/ 347 w 1173"/>
                <a:gd name="T1" fmla="*/ 467 h 666"/>
                <a:gd name="T2" fmla="*/ 339 w 1173"/>
                <a:gd name="T3" fmla="*/ 455 h 666"/>
                <a:gd name="T4" fmla="*/ 331 w 1173"/>
                <a:gd name="T5" fmla="*/ 443 h 666"/>
                <a:gd name="T6" fmla="*/ 322 w 1173"/>
                <a:gd name="T7" fmla="*/ 444 h 666"/>
                <a:gd name="T8" fmla="*/ 320 w 1173"/>
                <a:gd name="T9" fmla="*/ 455 h 666"/>
                <a:gd name="T10" fmla="*/ 314 w 1173"/>
                <a:gd name="T11" fmla="*/ 461 h 666"/>
                <a:gd name="T12" fmla="*/ 295 w 1173"/>
                <a:gd name="T13" fmla="*/ 461 h 666"/>
                <a:gd name="T14" fmla="*/ 273 w 1173"/>
                <a:gd name="T15" fmla="*/ 465 h 666"/>
                <a:gd name="T16" fmla="*/ 262 w 1173"/>
                <a:gd name="T17" fmla="*/ 473 h 666"/>
                <a:gd name="T18" fmla="*/ 235 w 1173"/>
                <a:gd name="T19" fmla="*/ 467 h 666"/>
                <a:gd name="T20" fmla="*/ 227 w 1173"/>
                <a:gd name="T21" fmla="*/ 480 h 666"/>
                <a:gd name="T22" fmla="*/ 218 w 1173"/>
                <a:gd name="T23" fmla="*/ 475 h 666"/>
                <a:gd name="T24" fmla="*/ 209 w 1173"/>
                <a:gd name="T25" fmla="*/ 456 h 666"/>
                <a:gd name="T26" fmla="*/ 199 w 1173"/>
                <a:gd name="T27" fmla="*/ 434 h 666"/>
                <a:gd name="T28" fmla="*/ 190 w 1173"/>
                <a:gd name="T29" fmla="*/ 435 h 666"/>
                <a:gd name="T30" fmla="*/ 180 w 1173"/>
                <a:gd name="T31" fmla="*/ 422 h 666"/>
                <a:gd name="T32" fmla="*/ 179 w 1173"/>
                <a:gd name="T33" fmla="*/ 403 h 666"/>
                <a:gd name="T34" fmla="*/ 163 w 1173"/>
                <a:gd name="T35" fmla="*/ 378 h 666"/>
                <a:gd name="T36" fmla="*/ 157 w 1173"/>
                <a:gd name="T37" fmla="*/ 359 h 666"/>
                <a:gd name="T38" fmla="*/ 151 w 1173"/>
                <a:gd name="T39" fmla="*/ 349 h 666"/>
                <a:gd name="T40" fmla="*/ 139 w 1173"/>
                <a:gd name="T41" fmla="*/ 353 h 666"/>
                <a:gd name="T42" fmla="*/ 125 w 1173"/>
                <a:gd name="T43" fmla="*/ 367 h 666"/>
                <a:gd name="T44" fmla="*/ 112 w 1173"/>
                <a:gd name="T45" fmla="*/ 359 h 666"/>
                <a:gd name="T46" fmla="*/ 110 w 1173"/>
                <a:gd name="T47" fmla="*/ 348 h 666"/>
                <a:gd name="T48" fmla="*/ 106 w 1173"/>
                <a:gd name="T49" fmla="*/ 336 h 666"/>
                <a:gd name="T50" fmla="*/ 118 w 1173"/>
                <a:gd name="T51" fmla="*/ 325 h 666"/>
                <a:gd name="T52" fmla="*/ 112 w 1173"/>
                <a:gd name="T53" fmla="*/ 313 h 666"/>
                <a:gd name="T54" fmla="*/ 112 w 1173"/>
                <a:gd name="T55" fmla="*/ 303 h 666"/>
                <a:gd name="T56" fmla="*/ 113 w 1173"/>
                <a:gd name="T57" fmla="*/ 294 h 666"/>
                <a:gd name="T58" fmla="*/ 113 w 1173"/>
                <a:gd name="T59" fmla="*/ 284 h 666"/>
                <a:gd name="T60" fmla="*/ 120 w 1173"/>
                <a:gd name="T61" fmla="*/ 259 h 666"/>
                <a:gd name="T62" fmla="*/ 120 w 1173"/>
                <a:gd name="T63" fmla="*/ 244 h 666"/>
                <a:gd name="T64" fmla="*/ 107 w 1173"/>
                <a:gd name="T65" fmla="*/ 246 h 666"/>
                <a:gd name="T66" fmla="*/ 99 w 1173"/>
                <a:gd name="T67" fmla="*/ 242 h 666"/>
                <a:gd name="T68" fmla="*/ 88 w 1173"/>
                <a:gd name="T69" fmla="*/ 241 h 666"/>
                <a:gd name="T70" fmla="*/ 81 w 1173"/>
                <a:gd name="T71" fmla="*/ 229 h 666"/>
                <a:gd name="T72" fmla="*/ 72 w 1173"/>
                <a:gd name="T73" fmla="*/ 211 h 666"/>
                <a:gd name="T74" fmla="*/ 54 w 1173"/>
                <a:gd name="T75" fmla="*/ 189 h 666"/>
                <a:gd name="T76" fmla="*/ 36 w 1173"/>
                <a:gd name="T77" fmla="*/ 173 h 666"/>
                <a:gd name="T78" fmla="*/ 27 w 1173"/>
                <a:gd name="T79" fmla="*/ 161 h 666"/>
                <a:gd name="T80" fmla="*/ 24 w 1173"/>
                <a:gd name="T81" fmla="*/ 151 h 666"/>
                <a:gd name="T82" fmla="*/ 21 w 1173"/>
                <a:gd name="T83" fmla="*/ 137 h 666"/>
                <a:gd name="T84" fmla="*/ 12 w 1173"/>
                <a:gd name="T85" fmla="*/ 125 h 666"/>
                <a:gd name="T86" fmla="*/ 0 w 1173"/>
                <a:gd name="T87" fmla="*/ 3 h 666"/>
                <a:gd name="T88" fmla="*/ 720 w 1173"/>
                <a:gd name="T89" fmla="*/ 0 h 666"/>
                <a:gd name="T90" fmla="*/ 832 w 1173"/>
                <a:gd name="T91" fmla="*/ 0 h 666"/>
                <a:gd name="T92" fmla="*/ 847 w 1173"/>
                <a:gd name="T93" fmla="*/ 65 h 666"/>
                <a:gd name="T94" fmla="*/ 847 w 1173"/>
                <a:gd name="T95" fmla="*/ 325 h 666"/>
                <a:gd name="T96" fmla="*/ 583 w 1173"/>
                <a:gd name="T97" fmla="*/ 416 h 666"/>
                <a:gd name="T98" fmla="*/ 524 w 1173"/>
                <a:gd name="T99" fmla="*/ 416 h 66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73"/>
                <a:gd name="T151" fmla="*/ 0 h 666"/>
                <a:gd name="T152" fmla="*/ 1173 w 1173"/>
                <a:gd name="T153" fmla="*/ 666 h 66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73" h="666">
                  <a:moveTo>
                    <a:pt x="486" y="649"/>
                  </a:moveTo>
                  <a:lnTo>
                    <a:pt x="484" y="649"/>
                  </a:lnTo>
                  <a:lnTo>
                    <a:pt x="480" y="646"/>
                  </a:lnTo>
                  <a:lnTo>
                    <a:pt x="479" y="641"/>
                  </a:lnTo>
                  <a:lnTo>
                    <a:pt x="470" y="635"/>
                  </a:lnTo>
                  <a:lnTo>
                    <a:pt x="469" y="630"/>
                  </a:lnTo>
                  <a:lnTo>
                    <a:pt x="470" y="627"/>
                  </a:lnTo>
                  <a:lnTo>
                    <a:pt x="465" y="625"/>
                  </a:lnTo>
                  <a:lnTo>
                    <a:pt x="459" y="613"/>
                  </a:lnTo>
                  <a:lnTo>
                    <a:pt x="456" y="611"/>
                  </a:lnTo>
                  <a:lnTo>
                    <a:pt x="449" y="615"/>
                  </a:lnTo>
                  <a:lnTo>
                    <a:pt x="446" y="615"/>
                  </a:lnTo>
                  <a:lnTo>
                    <a:pt x="446" y="623"/>
                  </a:lnTo>
                  <a:lnTo>
                    <a:pt x="443" y="625"/>
                  </a:lnTo>
                  <a:lnTo>
                    <a:pt x="443" y="630"/>
                  </a:lnTo>
                  <a:lnTo>
                    <a:pt x="448" y="639"/>
                  </a:lnTo>
                  <a:lnTo>
                    <a:pt x="446" y="641"/>
                  </a:lnTo>
                  <a:lnTo>
                    <a:pt x="434" y="639"/>
                  </a:lnTo>
                  <a:lnTo>
                    <a:pt x="428" y="639"/>
                  </a:lnTo>
                  <a:lnTo>
                    <a:pt x="414" y="644"/>
                  </a:lnTo>
                  <a:lnTo>
                    <a:pt x="408" y="639"/>
                  </a:lnTo>
                  <a:lnTo>
                    <a:pt x="389" y="641"/>
                  </a:lnTo>
                  <a:lnTo>
                    <a:pt x="384" y="641"/>
                  </a:lnTo>
                  <a:lnTo>
                    <a:pt x="378" y="644"/>
                  </a:lnTo>
                  <a:lnTo>
                    <a:pt x="371" y="637"/>
                  </a:lnTo>
                  <a:lnTo>
                    <a:pt x="362" y="641"/>
                  </a:lnTo>
                  <a:lnTo>
                    <a:pt x="362" y="654"/>
                  </a:lnTo>
                  <a:lnTo>
                    <a:pt x="355" y="656"/>
                  </a:lnTo>
                  <a:lnTo>
                    <a:pt x="350" y="651"/>
                  </a:lnTo>
                  <a:lnTo>
                    <a:pt x="326" y="646"/>
                  </a:lnTo>
                  <a:lnTo>
                    <a:pt x="318" y="651"/>
                  </a:lnTo>
                  <a:lnTo>
                    <a:pt x="314" y="658"/>
                  </a:lnTo>
                  <a:lnTo>
                    <a:pt x="314" y="665"/>
                  </a:lnTo>
                  <a:lnTo>
                    <a:pt x="312" y="665"/>
                  </a:lnTo>
                  <a:lnTo>
                    <a:pt x="308" y="661"/>
                  </a:lnTo>
                  <a:lnTo>
                    <a:pt x="301" y="658"/>
                  </a:lnTo>
                  <a:lnTo>
                    <a:pt x="295" y="651"/>
                  </a:lnTo>
                  <a:lnTo>
                    <a:pt x="296" y="644"/>
                  </a:lnTo>
                  <a:lnTo>
                    <a:pt x="290" y="632"/>
                  </a:lnTo>
                  <a:lnTo>
                    <a:pt x="292" y="627"/>
                  </a:lnTo>
                  <a:lnTo>
                    <a:pt x="283" y="611"/>
                  </a:lnTo>
                  <a:lnTo>
                    <a:pt x="275" y="601"/>
                  </a:lnTo>
                  <a:lnTo>
                    <a:pt x="267" y="606"/>
                  </a:lnTo>
                  <a:lnTo>
                    <a:pt x="262" y="606"/>
                  </a:lnTo>
                  <a:lnTo>
                    <a:pt x="262" y="603"/>
                  </a:lnTo>
                  <a:lnTo>
                    <a:pt x="259" y="601"/>
                  </a:lnTo>
                  <a:lnTo>
                    <a:pt x="254" y="594"/>
                  </a:lnTo>
                  <a:lnTo>
                    <a:pt x="249" y="584"/>
                  </a:lnTo>
                  <a:lnTo>
                    <a:pt x="254" y="582"/>
                  </a:lnTo>
                  <a:lnTo>
                    <a:pt x="254" y="567"/>
                  </a:lnTo>
                  <a:lnTo>
                    <a:pt x="248" y="558"/>
                  </a:lnTo>
                  <a:lnTo>
                    <a:pt x="241" y="555"/>
                  </a:lnTo>
                  <a:lnTo>
                    <a:pt x="228" y="534"/>
                  </a:lnTo>
                  <a:lnTo>
                    <a:pt x="226" y="524"/>
                  </a:lnTo>
                  <a:lnTo>
                    <a:pt x="223" y="510"/>
                  </a:lnTo>
                  <a:lnTo>
                    <a:pt x="223" y="501"/>
                  </a:lnTo>
                  <a:lnTo>
                    <a:pt x="218" y="498"/>
                  </a:lnTo>
                  <a:lnTo>
                    <a:pt x="220" y="491"/>
                  </a:lnTo>
                  <a:lnTo>
                    <a:pt x="218" y="488"/>
                  </a:lnTo>
                  <a:lnTo>
                    <a:pt x="210" y="484"/>
                  </a:lnTo>
                  <a:lnTo>
                    <a:pt x="207" y="474"/>
                  </a:lnTo>
                  <a:lnTo>
                    <a:pt x="200" y="474"/>
                  </a:lnTo>
                  <a:lnTo>
                    <a:pt x="192" y="488"/>
                  </a:lnTo>
                  <a:lnTo>
                    <a:pt x="184" y="498"/>
                  </a:lnTo>
                  <a:lnTo>
                    <a:pt x="178" y="498"/>
                  </a:lnTo>
                  <a:lnTo>
                    <a:pt x="173" y="508"/>
                  </a:lnTo>
                  <a:lnTo>
                    <a:pt x="166" y="510"/>
                  </a:lnTo>
                  <a:lnTo>
                    <a:pt x="156" y="501"/>
                  </a:lnTo>
                  <a:lnTo>
                    <a:pt x="155" y="496"/>
                  </a:lnTo>
                  <a:lnTo>
                    <a:pt x="147" y="496"/>
                  </a:lnTo>
                  <a:lnTo>
                    <a:pt x="145" y="486"/>
                  </a:lnTo>
                  <a:lnTo>
                    <a:pt x="152" y="481"/>
                  </a:lnTo>
                  <a:lnTo>
                    <a:pt x="152" y="477"/>
                  </a:lnTo>
                  <a:lnTo>
                    <a:pt x="148" y="472"/>
                  </a:lnTo>
                  <a:lnTo>
                    <a:pt x="147" y="465"/>
                  </a:lnTo>
                  <a:lnTo>
                    <a:pt x="148" y="460"/>
                  </a:lnTo>
                  <a:lnTo>
                    <a:pt x="153" y="455"/>
                  </a:lnTo>
                  <a:lnTo>
                    <a:pt x="163" y="450"/>
                  </a:lnTo>
                  <a:lnTo>
                    <a:pt x="160" y="443"/>
                  </a:lnTo>
                  <a:lnTo>
                    <a:pt x="160" y="436"/>
                  </a:lnTo>
                  <a:lnTo>
                    <a:pt x="155" y="433"/>
                  </a:lnTo>
                  <a:lnTo>
                    <a:pt x="152" y="426"/>
                  </a:lnTo>
                  <a:lnTo>
                    <a:pt x="155" y="421"/>
                  </a:lnTo>
                  <a:lnTo>
                    <a:pt x="155" y="419"/>
                  </a:lnTo>
                  <a:lnTo>
                    <a:pt x="150" y="414"/>
                  </a:lnTo>
                  <a:lnTo>
                    <a:pt x="150" y="409"/>
                  </a:lnTo>
                  <a:lnTo>
                    <a:pt x="156" y="407"/>
                  </a:lnTo>
                  <a:lnTo>
                    <a:pt x="156" y="402"/>
                  </a:lnTo>
                  <a:lnTo>
                    <a:pt x="155" y="395"/>
                  </a:lnTo>
                  <a:lnTo>
                    <a:pt x="156" y="393"/>
                  </a:lnTo>
                  <a:lnTo>
                    <a:pt x="163" y="371"/>
                  </a:lnTo>
                  <a:lnTo>
                    <a:pt x="161" y="362"/>
                  </a:lnTo>
                  <a:lnTo>
                    <a:pt x="166" y="359"/>
                  </a:lnTo>
                  <a:lnTo>
                    <a:pt x="166" y="352"/>
                  </a:lnTo>
                  <a:lnTo>
                    <a:pt x="168" y="340"/>
                  </a:lnTo>
                  <a:lnTo>
                    <a:pt x="166" y="338"/>
                  </a:lnTo>
                  <a:lnTo>
                    <a:pt x="161" y="338"/>
                  </a:lnTo>
                  <a:lnTo>
                    <a:pt x="155" y="340"/>
                  </a:lnTo>
                  <a:lnTo>
                    <a:pt x="148" y="340"/>
                  </a:lnTo>
                  <a:lnTo>
                    <a:pt x="142" y="343"/>
                  </a:lnTo>
                  <a:lnTo>
                    <a:pt x="138" y="340"/>
                  </a:lnTo>
                  <a:lnTo>
                    <a:pt x="138" y="335"/>
                  </a:lnTo>
                  <a:lnTo>
                    <a:pt x="135" y="326"/>
                  </a:lnTo>
                  <a:lnTo>
                    <a:pt x="127" y="333"/>
                  </a:lnTo>
                  <a:lnTo>
                    <a:pt x="122" y="333"/>
                  </a:lnTo>
                  <a:lnTo>
                    <a:pt x="124" y="326"/>
                  </a:lnTo>
                  <a:lnTo>
                    <a:pt x="118" y="319"/>
                  </a:lnTo>
                  <a:lnTo>
                    <a:pt x="112" y="316"/>
                  </a:lnTo>
                  <a:lnTo>
                    <a:pt x="108" y="311"/>
                  </a:lnTo>
                  <a:lnTo>
                    <a:pt x="108" y="302"/>
                  </a:lnTo>
                  <a:lnTo>
                    <a:pt x="100" y="292"/>
                  </a:lnTo>
                  <a:lnTo>
                    <a:pt x="95" y="287"/>
                  </a:lnTo>
                  <a:lnTo>
                    <a:pt x="86" y="273"/>
                  </a:lnTo>
                  <a:lnTo>
                    <a:pt x="74" y="261"/>
                  </a:lnTo>
                  <a:lnTo>
                    <a:pt x="70" y="254"/>
                  </a:lnTo>
                  <a:lnTo>
                    <a:pt x="52" y="247"/>
                  </a:lnTo>
                  <a:lnTo>
                    <a:pt x="49" y="239"/>
                  </a:lnTo>
                  <a:lnTo>
                    <a:pt x="46" y="237"/>
                  </a:lnTo>
                  <a:lnTo>
                    <a:pt x="30" y="228"/>
                  </a:lnTo>
                  <a:lnTo>
                    <a:pt x="38" y="223"/>
                  </a:lnTo>
                  <a:lnTo>
                    <a:pt x="38" y="221"/>
                  </a:lnTo>
                  <a:lnTo>
                    <a:pt x="30" y="211"/>
                  </a:lnTo>
                  <a:lnTo>
                    <a:pt x="33" y="209"/>
                  </a:lnTo>
                  <a:lnTo>
                    <a:pt x="34" y="201"/>
                  </a:lnTo>
                  <a:lnTo>
                    <a:pt x="30" y="197"/>
                  </a:lnTo>
                  <a:lnTo>
                    <a:pt x="30" y="189"/>
                  </a:lnTo>
                  <a:lnTo>
                    <a:pt x="25" y="182"/>
                  </a:lnTo>
                  <a:lnTo>
                    <a:pt x="20" y="180"/>
                  </a:lnTo>
                  <a:lnTo>
                    <a:pt x="16" y="173"/>
                  </a:lnTo>
                  <a:lnTo>
                    <a:pt x="2" y="151"/>
                  </a:lnTo>
                  <a:lnTo>
                    <a:pt x="0" y="146"/>
                  </a:lnTo>
                  <a:lnTo>
                    <a:pt x="0" y="3"/>
                  </a:lnTo>
                  <a:lnTo>
                    <a:pt x="897" y="3"/>
                  </a:lnTo>
                  <a:lnTo>
                    <a:pt x="918" y="0"/>
                  </a:lnTo>
                  <a:lnTo>
                    <a:pt x="996" y="0"/>
                  </a:lnTo>
                  <a:lnTo>
                    <a:pt x="1017" y="3"/>
                  </a:lnTo>
                  <a:lnTo>
                    <a:pt x="1040" y="0"/>
                  </a:lnTo>
                  <a:lnTo>
                    <a:pt x="1152" y="0"/>
                  </a:lnTo>
                  <a:lnTo>
                    <a:pt x="1172" y="3"/>
                  </a:lnTo>
                  <a:lnTo>
                    <a:pt x="1170" y="53"/>
                  </a:lnTo>
                  <a:lnTo>
                    <a:pt x="1172" y="89"/>
                  </a:lnTo>
                  <a:lnTo>
                    <a:pt x="1172" y="393"/>
                  </a:lnTo>
                  <a:lnTo>
                    <a:pt x="1170" y="441"/>
                  </a:lnTo>
                  <a:lnTo>
                    <a:pt x="1172" y="450"/>
                  </a:lnTo>
                  <a:lnTo>
                    <a:pt x="1170" y="546"/>
                  </a:lnTo>
                  <a:lnTo>
                    <a:pt x="1170" y="575"/>
                  </a:lnTo>
                  <a:lnTo>
                    <a:pt x="807" y="575"/>
                  </a:lnTo>
                  <a:lnTo>
                    <a:pt x="794" y="577"/>
                  </a:lnTo>
                  <a:lnTo>
                    <a:pt x="758" y="575"/>
                  </a:lnTo>
                  <a:lnTo>
                    <a:pt x="726" y="577"/>
                  </a:lnTo>
                  <a:lnTo>
                    <a:pt x="488" y="577"/>
                  </a:lnTo>
                  <a:lnTo>
                    <a:pt x="486" y="649"/>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10" name="Freeform 9"/>
            <p:cNvSpPr>
              <a:spLocks noChangeAspect="1"/>
            </p:cNvSpPr>
            <p:nvPr/>
          </p:nvSpPr>
          <p:spPr bwMode="auto">
            <a:xfrm>
              <a:off x="1629399" y="2826129"/>
              <a:ext cx="772930" cy="1336777"/>
            </a:xfrm>
            <a:custGeom>
              <a:avLst/>
              <a:gdLst>
                <a:gd name="T0" fmla="*/ 210 w 583"/>
                <a:gd name="T1" fmla="*/ 0 h 1004"/>
                <a:gd name="T2" fmla="*/ 419 w 583"/>
                <a:gd name="T3" fmla="*/ 0 h 1004"/>
                <a:gd name="T4" fmla="*/ 419 w 583"/>
                <a:gd name="T5" fmla="*/ 535 h 1004"/>
                <a:gd name="T6" fmla="*/ 419 w 583"/>
                <a:gd name="T7" fmla="*/ 602 h 1004"/>
                <a:gd name="T8" fmla="*/ 418 w 583"/>
                <a:gd name="T9" fmla="*/ 608 h 1004"/>
                <a:gd name="T10" fmla="*/ 414 w 583"/>
                <a:gd name="T11" fmla="*/ 613 h 1004"/>
                <a:gd name="T12" fmla="*/ 413 w 583"/>
                <a:gd name="T13" fmla="*/ 619 h 1004"/>
                <a:gd name="T14" fmla="*/ 409 w 583"/>
                <a:gd name="T15" fmla="*/ 620 h 1004"/>
                <a:gd name="T16" fmla="*/ 404 w 583"/>
                <a:gd name="T17" fmla="*/ 620 h 1004"/>
                <a:gd name="T18" fmla="*/ 402 w 583"/>
                <a:gd name="T19" fmla="*/ 619 h 1004"/>
                <a:gd name="T20" fmla="*/ 400 w 583"/>
                <a:gd name="T21" fmla="*/ 612 h 1004"/>
                <a:gd name="T22" fmla="*/ 395 w 583"/>
                <a:gd name="T23" fmla="*/ 608 h 1004"/>
                <a:gd name="T24" fmla="*/ 389 w 583"/>
                <a:gd name="T25" fmla="*/ 608 h 1004"/>
                <a:gd name="T26" fmla="*/ 384 w 583"/>
                <a:gd name="T27" fmla="*/ 607 h 1004"/>
                <a:gd name="T28" fmla="*/ 373 w 583"/>
                <a:gd name="T29" fmla="*/ 610 h 1004"/>
                <a:gd name="T30" fmla="*/ 370 w 583"/>
                <a:gd name="T31" fmla="*/ 612 h 1004"/>
                <a:gd name="T32" fmla="*/ 370 w 583"/>
                <a:gd name="T33" fmla="*/ 617 h 1004"/>
                <a:gd name="T34" fmla="*/ 370 w 583"/>
                <a:gd name="T35" fmla="*/ 622 h 1004"/>
                <a:gd name="T36" fmla="*/ 370 w 583"/>
                <a:gd name="T37" fmla="*/ 627 h 1004"/>
                <a:gd name="T38" fmla="*/ 374 w 583"/>
                <a:gd name="T39" fmla="*/ 634 h 1004"/>
                <a:gd name="T40" fmla="*/ 373 w 583"/>
                <a:gd name="T41" fmla="*/ 645 h 1004"/>
                <a:gd name="T42" fmla="*/ 373 w 583"/>
                <a:gd name="T43" fmla="*/ 651 h 1004"/>
                <a:gd name="T44" fmla="*/ 375 w 583"/>
                <a:gd name="T45" fmla="*/ 657 h 1004"/>
                <a:gd name="T46" fmla="*/ 375 w 583"/>
                <a:gd name="T47" fmla="*/ 664 h 1004"/>
                <a:gd name="T48" fmla="*/ 376 w 583"/>
                <a:gd name="T49" fmla="*/ 670 h 1004"/>
                <a:gd name="T50" fmla="*/ 376 w 583"/>
                <a:gd name="T51" fmla="*/ 679 h 1004"/>
                <a:gd name="T52" fmla="*/ 379 w 583"/>
                <a:gd name="T53" fmla="*/ 684 h 1004"/>
                <a:gd name="T54" fmla="*/ 380 w 583"/>
                <a:gd name="T55" fmla="*/ 689 h 1004"/>
                <a:gd name="T56" fmla="*/ 381 w 583"/>
                <a:gd name="T57" fmla="*/ 698 h 1004"/>
                <a:gd name="T58" fmla="*/ 381 w 583"/>
                <a:gd name="T59" fmla="*/ 702 h 1004"/>
                <a:gd name="T60" fmla="*/ 383 w 583"/>
                <a:gd name="T61" fmla="*/ 708 h 1004"/>
                <a:gd name="T62" fmla="*/ 380 w 583"/>
                <a:gd name="T63" fmla="*/ 714 h 1004"/>
                <a:gd name="T64" fmla="*/ 378 w 583"/>
                <a:gd name="T65" fmla="*/ 715 h 1004"/>
                <a:gd name="T66" fmla="*/ 378 w 583"/>
                <a:gd name="T67" fmla="*/ 724 h 1004"/>
                <a:gd name="T68" fmla="*/ 305 w 583"/>
                <a:gd name="T69" fmla="*/ 640 h 1004"/>
                <a:gd name="T70" fmla="*/ 289 w 583"/>
                <a:gd name="T71" fmla="*/ 622 h 1004"/>
                <a:gd name="T72" fmla="*/ 200 w 583"/>
                <a:gd name="T73" fmla="*/ 521 h 1004"/>
                <a:gd name="T74" fmla="*/ 153 w 583"/>
                <a:gd name="T75" fmla="*/ 470 h 1004"/>
                <a:gd name="T76" fmla="*/ 112 w 583"/>
                <a:gd name="T77" fmla="*/ 427 h 1004"/>
                <a:gd name="T78" fmla="*/ 61 w 583"/>
                <a:gd name="T79" fmla="*/ 376 h 1004"/>
                <a:gd name="T80" fmla="*/ 48 w 583"/>
                <a:gd name="T81" fmla="*/ 361 h 1004"/>
                <a:gd name="T82" fmla="*/ 31 w 583"/>
                <a:gd name="T83" fmla="*/ 343 h 1004"/>
                <a:gd name="T84" fmla="*/ 2 w 583"/>
                <a:gd name="T85" fmla="*/ 313 h 1004"/>
                <a:gd name="T86" fmla="*/ 0 w 583"/>
                <a:gd name="T87" fmla="*/ 305 h 1004"/>
                <a:gd name="T88" fmla="*/ 0 w 583"/>
                <a:gd name="T89" fmla="*/ 0 h 1004"/>
                <a:gd name="T90" fmla="*/ 210 w 583"/>
                <a:gd name="T91" fmla="*/ 0 h 100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83"/>
                <a:gd name="T139" fmla="*/ 0 h 1004"/>
                <a:gd name="T140" fmla="*/ 583 w 583"/>
                <a:gd name="T141" fmla="*/ 1004 h 100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83" h="1004">
                  <a:moveTo>
                    <a:pt x="291" y="0"/>
                  </a:moveTo>
                  <a:lnTo>
                    <a:pt x="582" y="0"/>
                  </a:lnTo>
                  <a:lnTo>
                    <a:pt x="582" y="742"/>
                  </a:lnTo>
                  <a:lnTo>
                    <a:pt x="581" y="833"/>
                  </a:lnTo>
                  <a:lnTo>
                    <a:pt x="579" y="843"/>
                  </a:lnTo>
                  <a:lnTo>
                    <a:pt x="575" y="850"/>
                  </a:lnTo>
                  <a:lnTo>
                    <a:pt x="573" y="857"/>
                  </a:lnTo>
                  <a:lnTo>
                    <a:pt x="568" y="859"/>
                  </a:lnTo>
                  <a:lnTo>
                    <a:pt x="561" y="859"/>
                  </a:lnTo>
                  <a:lnTo>
                    <a:pt x="557" y="857"/>
                  </a:lnTo>
                  <a:lnTo>
                    <a:pt x="555" y="848"/>
                  </a:lnTo>
                  <a:lnTo>
                    <a:pt x="548" y="843"/>
                  </a:lnTo>
                  <a:lnTo>
                    <a:pt x="539" y="843"/>
                  </a:lnTo>
                  <a:lnTo>
                    <a:pt x="532" y="840"/>
                  </a:lnTo>
                  <a:lnTo>
                    <a:pt x="517" y="845"/>
                  </a:lnTo>
                  <a:lnTo>
                    <a:pt x="514" y="848"/>
                  </a:lnTo>
                  <a:lnTo>
                    <a:pt x="513" y="854"/>
                  </a:lnTo>
                  <a:lnTo>
                    <a:pt x="514" y="862"/>
                  </a:lnTo>
                  <a:lnTo>
                    <a:pt x="514" y="869"/>
                  </a:lnTo>
                  <a:lnTo>
                    <a:pt x="519" y="878"/>
                  </a:lnTo>
                  <a:lnTo>
                    <a:pt x="517" y="893"/>
                  </a:lnTo>
                  <a:lnTo>
                    <a:pt x="517" y="902"/>
                  </a:lnTo>
                  <a:lnTo>
                    <a:pt x="521" y="910"/>
                  </a:lnTo>
                  <a:lnTo>
                    <a:pt x="521" y="919"/>
                  </a:lnTo>
                  <a:lnTo>
                    <a:pt x="522" y="929"/>
                  </a:lnTo>
                  <a:lnTo>
                    <a:pt x="522" y="941"/>
                  </a:lnTo>
                  <a:lnTo>
                    <a:pt x="525" y="948"/>
                  </a:lnTo>
                  <a:lnTo>
                    <a:pt x="527" y="955"/>
                  </a:lnTo>
                  <a:lnTo>
                    <a:pt x="529" y="967"/>
                  </a:lnTo>
                  <a:lnTo>
                    <a:pt x="529" y="972"/>
                  </a:lnTo>
                  <a:lnTo>
                    <a:pt x="531" y="981"/>
                  </a:lnTo>
                  <a:lnTo>
                    <a:pt x="527" y="989"/>
                  </a:lnTo>
                  <a:lnTo>
                    <a:pt x="524" y="991"/>
                  </a:lnTo>
                  <a:lnTo>
                    <a:pt x="524" y="1003"/>
                  </a:lnTo>
                  <a:lnTo>
                    <a:pt x="423" y="886"/>
                  </a:lnTo>
                  <a:lnTo>
                    <a:pt x="400" y="862"/>
                  </a:lnTo>
                  <a:lnTo>
                    <a:pt x="277" y="721"/>
                  </a:lnTo>
                  <a:lnTo>
                    <a:pt x="212" y="651"/>
                  </a:lnTo>
                  <a:lnTo>
                    <a:pt x="155" y="592"/>
                  </a:lnTo>
                  <a:lnTo>
                    <a:pt x="85" y="520"/>
                  </a:lnTo>
                  <a:lnTo>
                    <a:pt x="67" y="500"/>
                  </a:lnTo>
                  <a:lnTo>
                    <a:pt x="42" y="476"/>
                  </a:lnTo>
                  <a:lnTo>
                    <a:pt x="2" y="433"/>
                  </a:lnTo>
                  <a:lnTo>
                    <a:pt x="0" y="422"/>
                  </a:lnTo>
                  <a:lnTo>
                    <a:pt x="0" y="0"/>
                  </a:lnTo>
                  <a:lnTo>
                    <a:pt x="291" y="0"/>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11" name="Freeform 10"/>
            <p:cNvSpPr>
              <a:spLocks noChangeAspect="1"/>
            </p:cNvSpPr>
            <p:nvPr/>
          </p:nvSpPr>
          <p:spPr bwMode="auto">
            <a:xfrm>
              <a:off x="3695231" y="1487785"/>
              <a:ext cx="974361" cy="589247"/>
            </a:xfrm>
            <a:custGeom>
              <a:avLst/>
              <a:gdLst>
                <a:gd name="T0" fmla="*/ 0 w 734"/>
                <a:gd name="T1" fmla="*/ 319 h 442"/>
                <a:gd name="T2" fmla="*/ 2 w 734"/>
                <a:gd name="T3" fmla="*/ 284 h 442"/>
                <a:gd name="T4" fmla="*/ 2 w 734"/>
                <a:gd name="T5" fmla="*/ 65 h 442"/>
                <a:gd name="T6" fmla="*/ 0 w 734"/>
                <a:gd name="T7" fmla="*/ 38 h 442"/>
                <a:gd name="T8" fmla="*/ 2 w 734"/>
                <a:gd name="T9" fmla="*/ 3 h 442"/>
                <a:gd name="T10" fmla="*/ 79 w 734"/>
                <a:gd name="T11" fmla="*/ 0 h 442"/>
                <a:gd name="T12" fmla="*/ 273 w 734"/>
                <a:gd name="T13" fmla="*/ 0 h 442"/>
                <a:gd name="T14" fmla="*/ 320 w 734"/>
                <a:gd name="T15" fmla="*/ 3 h 442"/>
                <a:gd name="T16" fmla="*/ 357 w 734"/>
                <a:gd name="T17" fmla="*/ 3 h 442"/>
                <a:gd name="T18" fmla="*/ 432 w 734"/>
                <a:gd name="T19" fmla="*/ 0 h 442"/>
                <a:gd name="T20" fmla="*/ 481 w 734"/>
                <a:gd name="T21" fmla="*/ 0 h 442"/>
                <a:gd name="T22" fmla="*/ 481 w 734"/>
                <a:gd name="T23" fmla="*/ 8 h 442"/>
                <a:gd name="T24" fmla="*/ 485 w 734"/>
                <a:gd name="T25" fmla="*/ 12 h 442"/>
                <a:gd name="T26" fmla="*/ 485 w 734"/>
                <a:gd name="T27" fmla="*/ 21 h 442"/>
                <a:gd name="T28" fmla="*/ 488 w 734"/>
                <a:gd name="T29" fmla="*/ 28 h 442"/>
                <a:gd name="T30" fmla="*/ 491 w 734"/>
                <a:gd name="T31" fmla="*/ 37 h 442"/>
                <a:gd name="T32" fmla="*/ 488 w 734"/>
                <a:gd name="T33" fmla="*/ 42 h 442"/>
                <a:gd name="T34" fmla="*/ 486 w 734"/>
                <a:gd name="T35" fmla="*/ 46 h 442"/>
                <a:gd name="T36" fmla="*/ 488 w 734"/>
                <a:gd name="T37" fmla="*/ 48 h 442"/>
                <a:gd name="T38" fmla="*/ 488 w 734"/>
                <a:gd name="T39" fmla="*/ 87 h 442"/>
                <a:gd name="T40" fmla="*/ 492 w 734"/>
                <a:gd name="T41" fmla="*/ 100 h 442"/>
                <a:gd name="T42" fmla="*/ 494 w 734"/>
                <a:gd name="T43" fmla="*/ 100 h 442"/>
                <a:gd name="T44" fmla="*/ 494 w 734"/>
                <a:gd name="T45" fmla="*/ 105 h 442"/>
                <a:gd name="T46" fmla="*/ 495 w 734"/>
                <a:gd name="T47" fmla="*/ 109 h 442"/>
                <a:gd name="T48" fmla="*/ 495 w 734"/>
                <a:gd name="T49" fmla="*/ 113 h 442"/>
                <a:gd name="T50" fmla="*/ 496 w 734"/>
                <a:gd name="T51" fmla="*/ 117 h 442"/>
                <a:gd name="T52" fmla="*/ 499 w 734"/>
                <a:gd name="T53" fmla="*/ 119 h 442"/>
                <a:gd name="T54" fmla="*/ 503 w 734"/>
                <a:gd name="T55" fmla="*/ 130 h 442"/>
                <a:gd name="T56" fmla="*/ 504 w 734"/>
                <a:gd name="T57" fmla="*/ 135 h 442"/>
                <a:gd name="T58" fmla="*/ 507 w 734"/>
                <a:gd name="T59" fmla="*/ 139 h 442"/>
                <a:gd name="T60" fmla="*/ 507 w 734"/>
                <a:gd name="T61" fmla="*/ 143 h 442"/>
                <a:gd name="T62" fmla="*/ 508 w 734"/>
                <a:gd name="T63" fmla="*/ 149 h 442"/>
                <a:gd name="T64" fmla="*/ 508 w 734"/>
                <a:gd name="T65" fmla="*/ 162 h 442"/>
                <a:gd name="T66" fmla="*/ 510 w 734"/>
                <a:gd name="T67" fmla="*/ 168 h 442"/>
                <a:gd name="T68" fmla="*/ 510 w 734"/>
                <a:gd name="T69" fmla="*/ 175 h 442"/>
                <a:gd name="T70" fmla="*/ 508 w 734"/>
                <a:gd name="T71" fmla="*/ 180 h 442"/>
                <a:gd name="T72" fmla="*/ 510 w 734"/>
                <a:gd name="T73" fmla="*/ 184 h 442"/>
                <a:gd name="T74" fmla="*/ 510 w 734"/>
                <a:gd name="T75" fmla="*/ 192 h 442"/>
                <a:gd name="T76" fmla="*/ 511 w 734"/>
                <a:gd name="T77" fmla="*/ 197 h 442"/>
                <a:gd name="T78" fmla="*/ 511 w 734"/>
                <a:gd name="T79" fmla="*/ 202 h 442"/>
                <a:gd name="T80" fmla="*/ 510 w 734"/>
                <a:gd name="T81" fmla="*/ 208 h 442"/>
                <a:gd name="T82" fmla="*/ 514 w 734"/>
                <a:gd name="T83" fmla="*/ 216 h 442"/>
                <a:gd name="T84" fmla="*/ 514 w 734"/>
                <a:gd name="T85" fmla="*/ 222 h 442"/>
                <a:gd name="T86" fmla="*/ 513 w 734"/>
                <a:gd name="T87" fmla="*/ 229 h 442"/>
                <a:gd name="T88" fmla="*/ 513 w 734"/>
                <a:gd name="T89" fmla="*/ 240 h 442"/>
                <a:gd name="T90" fmla="*/ 513 w 734"/>
                <a:gd name="T91" fmla="*/ 242 h 442"/>
                <a:gd name="T92" fmla="*/ 513 w 734"/>
                <a:gd name="T93" fmla="*/ 248 h 442"/>
                <a:gd name="T94" fmla="*/ 516 w 734"/>
                <a:gd name="T95" fmla="*/ 254 h 442"/>
                <a:gd name="T96" fmla="*/ 518 w 734"/>
                <a:gd name="T97" fmla="*/ 262 h 442"/>
                <a:gd name="T98" fmla="*/ 519 w 734"/>
                <a:gd name="T99" fmla="*/ 267 h 442"/>
                <a:gd name="T100" fmla="*/ 526 w 734"/>
                <a:gd name="T101" fmla="*/ 279 h 442"/>
                <a:gd name="T102" fmla="*/ 528 w 734"/>
                <a:gd name="T103" fmla="*/ 286 h 442"/>
                <a:gd name="T104" fmla="*/ 528 w 734"/>
                <a:gd name="T105" fmla="*/ 296 h 442"/>
                <a:gd name="T106" fmla="*/ 530 w 734"/>
                <a:gd name="T107" fmla="*/ 303 h 442"/>
                <a:gd name="T108" fmla="*/ 530 w 734"/>
                <a:gd name="T109" fmla="*/ 307 h 442"/>
                <a:gd name="T110" fmla="*/ 528 w 734"/>
                <a:gd name="T111" fmla="*/ 312 h 442"/>
                <a:gd name="T112" fmla="*/ 528 w 734"/>
                <a:gd name="T113" fmla="*/ 316 h 442"/>
                <a:gd name="T114" fmla="*/ 529 w 734"/>
                <a:gd name="T115" fmla="*/ 319 h 442"/>
                <a:gd name="T116" fmla="*/ 0 w 734"/>
                <a:gd name="T117" fmla="*/ 319 h 44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34"/>
                <a:gd name="T178" fmla="*/ 0 h 442"/>
                <a:gd name="T179" fmla="*/ 734 w 734"/>
                <a:gd name="T180" fmla="*/ 442 h 44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34" h="442">
                  <a:moveTo>
                    <a:pt x="0" y="441"/>
                  </a:moveTo>
                  <a:lnTo>
                    <a:pt x="2" y="393"/>
                  </a:lnTo>
                  <a:lnTo>
                    <a:pt x="2" y="89"/>
                  </a:lnTo>
                  <a:lnTo>
                    <a:pt x="0" y="53"/>
                  </a:lnTo>
                  <a:lnTo>
                    <a:pt x="2" y="3"/>
                  </a:lnTo>
                  <a:lnTo>
                    <a:pt x="109" y="0"/>
                  </a:lnTo>
                  <a:lnTo>
                    <a:pt x="377" y="0"/>
                  </a:lnTo>
                  <a:lnTo>
                    <a:pt x="442" y="3"/>
                  </a:lnTo>
                  <a:lnTo>
                    <a:pt x="494" y="3"/>
                  </a:lnTo>
                  <a:lnTo>
                    <a:pt x="598" y="0"/>
                  </a:lnTo>
                  <a:lnTo>
                    <a:pt x="666" y="0"/>
                  </a:lnTo>
                  <a:lnTo>
                    <a:pt x="666" y="10"/>
                  </a:lnTo>
                  <a:lnTo>
                    <a:pt x="670" y="17"/>
                  </a:lnTo>
                  <a:lnTo>
                    <a:pt x="672" y="29"/>
                  </a:lnTo>
                  <a:lnTo>
                    <a:pt x="675" y="39"/>
                  </a:lnTo>
                  <a:lnTo>
                    <a:pt x="680" y="51"/>
                  </a:lnTo>
                  <a:lnTo>
                    <a:pt x="675" y="58"/>
                  </a:lnTo>
                  <a:lnTo>
                    <a:pt x="673" y="63"/>
                  </a:lnTo>
                  <a:lnTo>
                    <a:pt x="675" y="67"/>
                  </a:lnTo>
                  <a:lnTo>
                    <a:pt x="675" y="120"/>
                  </a:lnTo>
                  <a:lnTo>
                    <a:pt x="681" y="137"/>
                  </a:lnTo>
                  <a:lnTo>
                    <a:pt x="683" y="139"/>
                  </a:lnTo>
                  <a:lnTo>
                    <a:pt x="683" y="146"/>
                  </a:lnTo>
                  <a:lnTo>
                    <a:pt x="685" y="151"/>
                  </a:lnTo>
                  <a:lnTo>
                    <a:pt x="685" y="156"/>
                  </a:lnTo>
                  <a:lnTo>
                    <a:pt x="686" y="161"/>
                  </a:lnTo>
                  <a:lnTo>
                    <a:pt x="690" y="165"/>
                  </a:lnTo>
                  <a:lnTo>
                    <a:pt x="696" y="180"/>
                  </a:lnTo>
                  <a:lnTo>
                    <a:pt x="698" y="187"/>
                  </a:lnTo>
                  <a:lnTo>
                    <a:pt x="701" y="192"/>
                  </a:lnTo>
                  <a:lnTo>
                    <a:pt x="701" y="197"/>
                  </a:lnTo>
                  <a:lnTo>
                    <a:pt x="704" y="206"/>
                  </a:lnTo>
                  <a:lnTo>
                    <a:pt x="704" y="225"/>
                  </a:lnTo>
                  <a:lnTo>
                    <a:pt x="706" y="233"/>
                  </a:lnTo>
                  <a:lnTo>
                    <a:pt x="706" y="242"/>
                  </a:lnTo>
                  <a:lnTo>
                    <a:pt x="704" y="249"/>
                  </a:lnTo>
                  <a:lnTo>
                    <a:pt x="706" y="254"/>
                  </a:lnTo>
                  <a:lnTo>
                    <a:pt x="706" y="266"/>
                  </a:lnTo>
                  <a:lnTo>
                    <a:pt x="707" y="271"/>
                  </a:lnTo>
                  <a:lnTo>
                    <a:pt x="707" y="280"/>
                  </a:lnTo>
                  <a:lnTo>
                    <a:pt x="706" y="287"/>
                  </a:lnTo>
                  <a:lnTo>
                    <a:pt x="712" y="299"/>
                  </a:lnTo>
                  <a:lnTo>
                    <a:pt x="712" y="307"/>
                  </a:lnTo>
                  <a:lnTo>
                    <a:pt x="711" y="316"/>
                  </a:lnTo>
                  <a:lnTo>
                    <a:pt x="711" y="331"/>
                  </a:lnTo>
                  <a:lnTo>
                    <a:pt x="709" y="335"/>
                  </a:lnTo>
                  <a:lnTo>
                    <a:pt x="711" y="343"/>
                  </a:lnTo>
                  <a:lnTo>
                    <a:pt x="714" y="350"/>
                  </a:lnTo>
                  <a:lnTo>
                    <a:pt x="716" y="362"/>
                  </a:lnTo>
                  <a:lnTo>
                    <a:pt x="717" y="369"/>
                  </a:lnTo>
                  <a:lnTo>
                    <a:pt x="728" y="385"/>
                  </a:lnTo>
                  <a:lnTo>
                    <a:pt x="730" y="395"/>
                  </a:lnTo>
                  <a:lnTo>
                    <a:pt x="730" y="409"/>
                  </a:lnTo>
                  <a:lnTo>
                    <a:pt x="733" y="419"/>
                  </a:lnTo>
                  <a:lnTo>
                    <a:pt x="733" y="424"/>
                  </a:lnTo>
                  <a:lnTo>
                    <a:pt x="730" y="431"/>
                  </a:lnTo>
                  <a:lnTo>
                    <a:pt x="730" y="436"/>
                  </a:lnTo>
                  <a:lnTo>
                    <a:pt x="732" y="441"/>
                  </a:lnTo>
                  <a:lnTo>
                    <a:pt x="0" y="441"/>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12" name="Freeform 11"/>
            <p:cNvSpPr>
              <a:spLocks noChangeAspect="1"/>
            </p:cNvSpPr>
            <p:nvPr/>
          </p:nvSpPr>
          <p:spPr bwMode="auto">
            <a:xfrm>
              <a:off x="1043845" y="2020616"/>
              <a:ext cx="1046189" cy="807081"/>
            </a:xfrm>
            <a:custGeom>
              <a:avLst/>
              <a:gdLst>
                <a:gd name="T0" fmla="*/ 541 w 789"/>
                <a:gd name="T1" fmla="*/ 32 h 606"/>
                <a:gd name="T2" fmla="*/ 548 w 789"/>
                <a:gd name="T3" fmla="*/ 43 h 606"/>
                <a:gd name="T4" fmla="*/ 560 w 789"/>
                <a:gd name="T5" fmla="*/ 45 h 606"/>
                <a:gd name="T6" fmla="*/ 566 w 789"/>
                <a:gd name="T7" fmla="*/ 60 h 606"/>
                <a:gd name="T8" fmla="*/ 561 w 789"/>
                <a:gd name="T9" fmla="*/ 79 h 606"/>
                <a:gd name="T10" fmla="*/ 550 w 789"/>
                <a:gd name="T11" fmla="*/ 109 h 606"/>
                <a:gd name="T12" fmla="*/ 541 w 789"/>
                <a:gd name="T13" fmla="*/ 124 h 606"/>
                <a:gd name="T14" fmla="*/ 541 w 789"/>
                <a:gd name="T15" fmla="*/ 132 h 606"/>
                <a:gd name="T16" fmla="*/ 533 w 789"/>
                <a:gd name="T17" fmla="*/ 149 h 606"/>
                <a:gd name="T18" fmla="*/ 524 w 789"/>
                <a:gd name="T19" fmla="*/ 161 h 606"/>
                <a:gd name="T20" fmla="*/ 515 w 789"/>
                <a:gd name="T21" fmla="*/ 185 h 606"/>
                <a:gd name="T22" fmla="*/ 515 w 789"/>
                <a:gd name="T23" fmla="*/ 195 h 606"/>
                <a:gd name="T24" fmla="*/ 524 w 789"/>
                <a:gd name="T25" fmla="*/ 202 h 606"/>
                <a:gd name="T26" fmla="*/ 537 w 789"/>
                <a:gd name="T27" fmla="*/ 211 h 606"/>
                <a:gd name="T28" fmla="*/ 533 w 789"/>
                <a:gd name="T29" fmla="*/ 224 h 606"/>
                <a:gd name="T30" fmla="*/ 528 w 789"/>
                <a:gd name="T31" fmla="*/ 252 h 606"/>
                <a:gd name="T32" fmla="*/ 256 w 789"/>
                <a:gd name="T33" fmla="*/ 435 h 606"/>
                <a:gd name="T34" fmla="*/ 19 w 789"/>
                <a:gd name="T35" fmla="*/ 431 h 606"/>
                <a:gd name="T36" fmla="*/ 11 w 789"/>
                <a:gd name="T37" fmla="*/ 411 h 606"/>
                <a:gd name="T38" fmla="*/ 11 w 789"/>
                <a:gd name="T39" fmla="*/ 399 h 606"/>
                <a:gd name="T40" fmla="*/ 13 w 789"/>
                <a:gd name="T41" fmla="*/ 381 h 606"/>
                <a:gd name="T42" fmla="*/ 7 w 789"/>
                <a:gd name="T43" fmla="*/ 366 h 606"/>
                <a:gd name="T44" fmla="*/ 3 w 789"/>
                <a:gd name="T45" fmla="*/ 354 h 606"/>
                <a:gd name="T46" fmla="*/ 6 w 789"/>
                <a:gd name="T47" fmla="*/ 339 h 606"/>
                <a:gd name="T48" fmla="*/ 12 w 789"/>
                <a:gd name="T49" fmla="*/ 301 h 606"/>
                <a:gd name="T50" fmla="*/ 27 w 789"/>
                <a:gd name="T51" fmla="*/ 264 h 606"/>
                <a:gd name="T52" fmla="*/ 28 w 789"/>
                <a:gd name="T53" fmla="*/ 246 h 606"/>
                <a:gd name="T54" fmla="*/ 31 w 789"/>
                <a:gd name="T55" fmla="*/ 207 h 606"/>
                <a:gd name="T56" fmla="*/ 35 w 789"/>
                <a:gd name="T57" fmla="*/ 190 h 606"/>
                <a:gd name="T58" fmla="*/ 36 w 789"/>
                <a:gd name="T59" fmla="*/ 171 h 606"/>
                <a:gd name="T60" fmla="*/ 37 w 789"/>
                <a:gd name="T61" fmla="*/ 156 h 606"/>
                <a:gd name="T62" fmla="*/ 37 w 789"/>
                <a:gd name="T63" fmla="*/ 135 h 606"/>
                <a:gd name="T64" fmla="*/ 42 w 789"/>
                <a:gd name="T65" fmla="*/ 109 h 606"/>
                <a:gd name="T66" fmla="*/ 41 w 789"/>
                <a:gd name="T67" fmla="*/ 89 h 606"/>
                <a:gd name="T68" fmla="*/ 43 w 789"/>
                <a:gd name="T69" fmla="*/ 75 h 606"/>
                <a:gd name="T70" fmla="*/ 43 w 789"/>
                <a:gd name="T71" fmla="*/ 65 h 606"/>
                <a:gd name="T72" fmla="*/ 42 w 789"/>
                <a:gd name="T73" fmla="*/ 50 h 606"/>
                <a:gd name="T74" fmla="*/ 41 w 789"/>
                <a:gd name="T75" fmla="*/ 27 h 606"/>
                <a:gd name="T76" fmla="*/ 43 w 789"/>
                <a:gd name="T77" fmla="*/ 8 h 606"/>
                <a:gd name="T78" fmla="*/ 41 w 789"/>
                <a:gd name="T79" fmla="*/ 0 h 606"/>
                <a:gd name="T80" fmla="*/ 55 w 789"/>
                <a:gd name="T81" fmla="*/ 7 h 606"/>
                <a:gd name="T82" fmla="*/ 58 w 789"/>
                <a:gd name="T83" fmla="*/ 2 h 606"/>
                <a:gd name="T84" fmla="*/ 70 w 789"/>
                <a:gd name="T85" fmla="*/ 3 h 606"/>
                <a:gd name="T86" fmla="*/ 78 w 789"/>
                <a:gd name="T87" fmla="*/ 3 h 606"/>
                <a:gd name="T88" fmla="*/ 88 w 789"/>
                <a:gd name="T89" fmla="*/ 8 h 606"/>
                <a:gd name="T90" fmla="*/ 108 w 789"/>
                <a:gd name="T91" fmla="*/ 12 h 606"/>
                <a:gd name="T92" fmla="*/ 121 w 789"/>
                <a:gd name="T93" fmla="*/ 30 h 606"/>
                <a:gd name="T94" fmla="*/ 123 w 789"/>
                <a:gd name="T95" fmla="*/ 47 h 606"/>
                <a:gd name="T96" fmla="*/ 127 w 789"/>
                <a:gd name="T97" fmla="*/ 64 h 606"/>
                <a:gd name="T98" fmla="*/ 151 w 789"/>
                <a:gd name="T99" fmla="*/ 70 h 606"/>
                <a:gd name="T100" fmla="*/ 183 w 789"/>
                <a:gd name="T101" fmla="*/ 60 h 606"/>
                <a:gd name="T102" fmla="*/ 200 w 789"/>
                <a:gd name="T103" fmla="*/ 55 h 606"/>
                <a:gd name="T104" fmla="*/ 218 w 789"/>
                <a:gd name="T105" fmla="*/ 55 h 606"/>
                <a:gd name="T106" fmla="*/ 234 w 789"/>
                <a:gd name="T107" fmla="*/ 60 h 606"/>
                <a:gd name="T108" fmla="*/ 245 w 789"/>
                <a:gd name="T109" fmla="*/ 60 h 606"/>
                <a:gd name="T110" fmla="*/ 283 w 789"/>
                <a:gd name="T111" fmla="*/ 54 h 606"/>
                <a:gd name="T112" fmla="*/ 308 w 789"/>
                <a:gd name="T113" fmla="*/ 47 h 606"/>
                <a:gd name="T114" fmla="*/ 328 w 789"/>
                <a:gd name="T115" fmla="*/ 40 h 606"/>
                <a:gd name="T116" fmla="*/ 344 w 789"/>
                <a:gd name="T117" fmla="*/ 36 h 606"/>
                <a:gd name="T118" fmla="*/ 358 w 789"/>
                <a:gd name="T119" fmla="*/ 32 h 606"/>
                <a:gd name="T120" fmla="*/ 385 w 789"/>
                <a:gd name="T121" fmla="*/ 27 h 606"/>
                <a:gd name="T122" fmla="*/ 535 w 789"/>
                <a:gd name="T123" fmla="*/ 22 h 60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89"/>
                <a:gd name="T187" fmla="*/ 0 h 606"/>
                <a:gd name="T188" fmla="*/ 789 w 789"/>
                <a:gd name="T189" fmla="*/ 606 h 60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89" h="606">
                  <a:moveTo>
                    <a:pt x="742" y="31"/>
                  </a:moveTo>
                  <a:lnTo>
                    <a:pt x="746" y="36"/>
                  </a:lnTo>
                  <a:lnTo>
                    <a:pt x="750" y="45"/>
                  </a:lnTo>
                  <a:lnTo>
                    <a:pt x="753" y="50"/>
                  </a:lnTo>
                  <a:lnTo>
                    <a:pt x="757" y="53"/>
                  </a:lnTo>
                  <a:lnTo>
                    <a:pt x="760" y="60"/>
                  </a:lnTo>
                  <a:lnTo>
                    <a:pt x="765" y="55"/>
                  </a:lnTo>
                  <a:lnTo>
                    <a:pt x="768" y="62"/>
                  </a:lnTo>
                  <a:lnTo>
                    <a:pt x="776" y="62"/>
                  </a:lnTo>
                  <a:lnTo>
                    <a:pt x="780" y="67"/>
                  </a:lnTo>
                  <a:lnTo>
                    <a:pt x="781" y="77"/>
                  </a:lnTo>
                  <a:lnTo>
                    <a:pt x="786" y="84"/>
                  </a:lnTo>
                  <a:lnTo>
                    <a:pt x="788" y="88"/>
                  </a:lnTo>
                  <a:lnTo>
                    <a:pt x="780" y="103"/>
                  </a:lnTo>
                  <a:lnTo>
                    <a:pt x="778" y="110"/>
                  </a:lnTo>
                  <a:lnTo>
                    <a:pt x="768" y="131"/>
                  </a:lnTo>
                  <a:lnTo>
                    <a:pt x="765" y="141"/>
                  </a:lnTo>
                  <a:lnTo>
                    <a:pt x="763" y="151"/>
                  </a:lnTo>
                  <a:lnTo>
                    <a:pt x="760" y="160"/>
                  </a:lnTo>
                  <a:lnTo>
                    <a:pt x="755" y="165"/>
                  </a:lnTo>
                  <a:lnTo>
                    <a:pt x="750" y="172"/>
                  </a:lnTo>
                  <a:lnTo>
                    <a:pt x="750" y="177"/>
                  </a:lnTo>
                  <a:lnTo>
                    <a:pt x="752" y="177"/>
                  </a:lnTo>
                  <a:lnTo>
                    <a:pt x="750" y="182"/>
                  </a:lnTo>
                  <a:lnTo>
                    <a:pt x="747" y="199"/>
                  </a:lnTo>
                  <a:lnTo>
                    <a:pt x="742" y="201"/>
                  </a:lnTo>
                  <a:lnTo>
                    <a:pt x="740" y="206"/>
                  </a:lnTo>
                  <a:lnTo>
                    <a:pt x="736" y="208"/>
                  </a:lnTo>
                  <a:lnTo>
                    <a:pt x="731" y="213"/>
                  </a:lnTo>
                  <a:lnTo>
                    <a:pt x="727" y="223"/>
                  </a:lnTo>
                  <a:lnTo>
                    <a:pt x="721" y="239"/>
                  </a:lnTo>
                  <a:lnTo>
                    <a:pt x="714" y="249"/>
                  </a:lnTo>
                  <a:lnTo>
                    <a:pt x="714" y="256"/>
                  </a:lnTo>
                  <a:lnTo>
                    <a:pt x="713" y="263"/>
                  </a:lnTo>
                  <a:lnTo>
                    <a:pt x="713" y="268"/>
                  </a:lnTo>
                  <a:lnTo>
                    <a:pt x="714" y="270"/>
                  </a:lnTo>
                  <a:lnTo>
                    <a:pt x="714" y="280"/>
                  </a:lnTo>
                  <a:lnTo>
                    <a:pt x="719" y="282"/>
                  </a:lnTo>
                  <a:lnTo>
                    <a:pt x="726" y="280"/>
                  </a:lnTo>
                  <a:lnTo>
                    <a:pt x="729" y="285"/>
                  </a:lnTo>
                  <a:lnTo>
                    <a:pt x="734" y="282"/>
                  </a:lnTo>
                  <a:lnTo>
                    <a:pt x="744" y="292"/>
                  </a:lnTo>
                  <a:lnTo>
                    <a:pt x="744" y="299"/>
                  </a:lnTo>
                  <a:lnTo>
                    <a:pt x="739" y="306"/>
                  </a:lnTo>
                  <a:lnTo>
                    <a:pt x="739" y="311"/>
                  </a:lnTo>
                  <a:lnTo>
                    <a:pt x="740" y="318"/>
                  </a:lnTo>
                  <a:lnTo>
                    <a:pt x="737" y="335"/>
                  </a:lnTo>
                  <a:lnTo>
                    <a:pt x="732" y="349"/>
                  </a:lnTo>
                  <a:lnTo>
                    <a:pt x="732" y="605"/>
                  </a:lnTo>
                  <a:lnTo>
                    <a:pt x="441" y="605"/>
                  </a:lnTo>
                  <a:lnTo>
                    <a:pt x="355" y="603"/>
                  </a:lnTo>
                  <a:lnTo>
                    <a:pt x="298" y="605"/>
                  </a:lnTo>
                  <a:lnTo>
                    <a:pt x="34" y="605"/>
                  </a:lnTo>
                  <a:lnTo>
                    <a:pt x="26" y="596"/>
                  </a:lnTo>
                  <a:lnTo>
                    <a:pt x="18" y="584"/>
                  </a:lnTo>
                  <a:lnTo>
                    <a:pt x="17" y="572"/>
                  </a:lnTo>
                  <a:lnTo>
                    <a:pt x="15" y="569"/>
                  </a:lnTo>
                  <a:lnTo>
                    <a:pt x="15" y="562"/>
                  </a:lnTo>
                  <a:lnTo>
                    <a:pt x="12" y="557"/>
                  </a:lnTo>
                  <a:lnTo>
                    <a:pt x="15" y="553"/>
                  </a:lnTo>
                  <a:lnTo>
                    <a:pt x="13" y="543"/>
                  </a:lnTo>
                  <a:lnTo>
                    <a:pt x="15" y="536"/>
                  </a:lnTo>
                  <a:lnTo>
                    <a:pt x="18" y="527"/>
                  </a:lnTo>
                  <a:lnTo>
                    <a:pt x="15" y="517"/>
                  </a:lnTo>
                  <a:lnTo>
                    <a:pt x="15" y="512"/>
                  </a:lnTo>
                  <a:lnTo>
                    <a:pt x="10" y="507"/>
                  </a:lnTo>
                  <a:lnTo>
                    <a:pt x="10" y="500"/>
                  </a:lnTo>
                  <a:lnTo>
                    <a:pt x="5" y="498"/>
                  </a:lnTo>
                  <a:lnTo>
                    <a:pt x="4" y="490"/>
                  </a:lnTo>
                  <a:lnTo>
                    <a:pt x="0" y="486"/>
                  </a:lnTo>
                  <a:lnTo>
                    <a:pt x="5" y="474"/>
                  </a:lnTo>
                  <a:lnTo>
                    <a:pt x="8" y="469"/>
                  </a:lnTo>
                  <a:lnTo>
                    <a:pt x="10" y="464"/>
                  </a:lnTo>
                  <a:lnTo>
                    <a:pt x="18" y="423"/>
                  </a:lnTo>
                  <a:lnTo>
                    <a:pt x="17" y="416"/>
                  </a:lnTo>
                  <a:lnTo>
                    <a:pt x="23" y="409"/>
                  </a:lnTo>
                  <a:lnTo>
                    <a:pt x="36" y="371"/>
                  </a:lnTo>
                  <a:lnTo>
                    <a:pt x="38" y="366"/>
                  </a:lnTo>
                  <a:lnTo>
                    <a:pt x="36" y="361"/>
                  </a:lnTo>
                  <a:lnTo>
                    <a:pt x="38" y="345"/>
                  </a:lnTo>
                  <a:lnTo>
                    <a:pt x="39" y="340"/>
                  </a:lnTo>
                  <a:lnTo>
                    <a:pt x="41" y="330"/>
                  </a:lnTo>
                  <a:lnTo>
                    <a:pt x="41" y="306"/>
                  </a:lnTo>
                  <a:lnTo>
                    <a:pt x="44" y="287"/>
                  </a:lnTo>
                  <a:lnTo>
                    <a:pt x="46" y="282"/>
                  </a:lnTo>
                  <a:lnTo>
                    <a:pt x="46" y="275"/>
                  </a:lnTo>
                  <a:lnTo>
                    <a:pt x="48" y="263"/>
                  </a:lnTo>
                  <a:lnTo>
                    <a:pt x="49" y="256"/>
                  </a:lnTo>
                  <a:lnTo>
                    <a:pt x="48" y="246"/>
                  </a:lnTo>
                  <a:lnTo>
                    <a:pt x="49" y="237"/>
                  </a:lnTo>
                  <a:lnTo>
                    <a:pt x="49" y="225"/>
                  </a:lnTo>
                  <a:lnTo>
                    <a:pt x="48" y="220"/>
                  </a:lnTo>
                  <a:lnTo>
                    <a:pt x="51" y="215"/>
                  </a:lnTo>
                  <a:lnTo>
                    <a:pt x="49" y="206"/>
                  </a:lnTo>
                  <a:lnTo>
                    <a:pt x="51" y="201"/>
                  </a:lnTo>
                  <a:lnTo>
                    <a:pt x="52" y="187"/>
                  </a:lnTo>
                  <a:lnTo>
                    <a:pt x="54" y="179"/>
                  </a:lnTo>
                  <a:lnTo>
                    <a:pt x="54" y="165"/>
                  </a:lnTo>
                  <a:lnTo>
                    <a:pt x="59" y="151"/>
                  </a:lnTo>
                  <a:lnTo>
                    <a:pt x="57" y="146"/>
                  </a:lnTo>
                  <a:lnTo>
                    <a:pt x="60" y="134"/>
                  </a:lnTo>
                  <a:lnTo>
                    <a:pt x="57" y="124"/>
                  </a:lnTo>
                  <a:lnTo>
                    <a:pt x="62" y="115"/>
                  </a:lnTo>
                  <a:lnTo>
                    <a:pt x="57" y="105"/>
                  </a:lnTo>
                  <a:lnTo>
                    <a:pt x="60" y="103"/>
                  </a:lnTo>
                  <a:lnTo>
                    <a:pt x="67" y="108"/>
                  </a:lnTo>
                  <a:lnTo>
                    <a:pt x="67" y="103"/>
                  </a:lnTo>
                  <a:lnTo>
                    <a:pt x="60" y="91"/>
                  </a:lnTo>
                  <a:lnTo>
                    <a:pt x="60" y="86"/>
                  </a:lnTo>
                  <a:lnTo>
                    <a:pt x="62" y="79"/>
                  </a:lnTo>
                  <a:lnTo>
                    <a:pt x="59" y="69"/>
                  </a:lnTo>
                  <a:lnTo>
                    <a:pt x="57" y="60"/>
                  </a:lnTo>
                  <a:lnTo>
                    <a:pt x="59" y="48"/>
                  </a:lnTo>
                  <a:lnTo>
                    <a:pt x="56" y="38"/>
                  </a:lnTo>
                  <a:lnTo>
                    <a:pt x="60" y="33"/>
                  </a:lnTo>
                  <a:lnTo>
                    <a:pt x="64" y="26"/>
                  </a:lnTo>
                  <a:lnTo>
                    <a:pt x="60" y="12"/>
                  </a:lnTo>
                  <a:lnTo>
                    <a:pt x="59" y="7"/>
                  </a:lnTo>
                  <a:lnTo>
                    <a:pt x="54" y="2"/>
                  </a:lnTo>
                  <a:lnTo>
                    <a:pt x="57" y="0"/>
                  </a:lnTo>
                  <a:lnTo>
                    <a:pt x="60" y="0"/>
                  </a:lnTo>
                  <a:lnTo>
                    <a:pt x="74" y="12"/>
                  </a:lnTo>
                  <a:lnTo>
                    <a:pt x="77" y="9"/>
                  </a:lnTo>
                  <a:lnTo>
                    <a:pt x="72" y="5"/>
                  </a:lnTo>
                  <a:lnTo>
                    <a:pt x="75" y="2"/>
                  </a:lnTo>
                  <a:lnTo>
                    <a:pt x="80" y="2"/>
                  </a:lnTo>
                  <a:lnTo>
                    <a:pt x="84" y="7"/>
                  </a:lnTo>
                  <a:lnTo>
                    <a:pt x="90" y="7"/>
                  </a:lnTo>
                  <a:lnTo>
                    <a:pt x="96" y="5"/>
                  </a:lnTo>
                  <a:lnTo>
                    <a:pt x="100" y="0"/>
                  </a:lnTo>
                  <a:lnTo>
                    <a:pt x="108" y="0"/>
                  </a:lnTo>
                  <a:lnTo>
                    <a:pt x="108" y="5"/>
                  </a:lnTo>
                  <a:lnTo>
                    <a:pt x="111" y="7"/>
                  </a:lnTo>
                  <a:lnTo>
                    <a:pt x="113" y="12"/>
                  </a:lnTo>
                  <a:lnTo>
                    <a:pt x="122" y="12"/>
                  </a:lnTo>
                  <a:lnTo>
                    <a:pt x="132" y="7"/>
                  </a:lnTo>
                  <a:lnTo>
                    <a:pt x="137" y="7"/>
                  </a:lnTo>
                  <a:lnTo>
                    <a:pt x="150" y="17"/>
                  </a:lnTo>
                  <a:lnTo>
                    <a:pt x="158" y="21"/>
                  </a:lnTo>
                  <a:lnTo>
                    <a:pt x="165" y="36"/>
                  </a:lnTo>
                  <a:lnTo>
                    <a:pt x="168" y="41"/>
                  </a:lnTo>
                  <a:lnTo>
                    <a:pt x="170" y="50"/>
                  </a:lnTo>
                  <a:lnTo>
                    <a:pt x="170" y="62"/>
                  </a:lnTo>
                  <a:lnTo>
                    <a:pt x="171" y="65"/>
                  </a:lnTo>
                  <a:lnTo>
                    <a:pt x="171" y="79"/>
                  </a:lnTo>
                  <a:lnTo>
                    <a:pt x="173" y="84"/>
                  </a:lnTo>
                  <a:lnTo>
                    <a:pt x="176" y="88"/>
                  </a:lnTo>
                  <a:lnTo>
                    <a:pt x="186" y="91"/>
                  </a:lnTo>
                  <a:lnTo>
                    <a:pt x="200" y="93"/>
                  </a:lnTo>
                  <a:lnTo>
                    <a:pt x="210" y="96"/>
                  </a:lnTo>
                  <a:lnTo>
                    <a:pt x="215" y="98"/>
                  </a:lnTo>
                  <a:lnTo>
                    <a:pt x="222" y="98"/>
                  </a:lnTo>
                  <a:lnTo>
                    <a:pt x="254" y="84"/>
                  </a:lnTo>
                  <a:lnTo>
                    <a:pt x="258" y="79"/>
                  </a:lnTo>
                  <a:lnTo>
                    <a:pt x="262" y="77"/>
                  </a:lnTo>
                  <a:lnTo>
                    <a:pt x="278" y="77"/>
                  </a:lnTo>
                  <a:lnTo>
                    <a:pt x="288" y="74"/>
                  </a:lnTo>
                  <a:lnTo>
                    <a:pt x="293" y="74"/>
                  </a:lnTo>
                  <a:lnTo>
                    <a:pt x="303" y="77"/>
                  </a:lnTo>
                  <a:lnTo>
                    <a:pt x="313" y="77"/>
                  </a:lnTo>
                  <a:lnTo>
                    <a:pt x="319" y="79"/>
                  </a:lnTo>
                  <a:lnTo>
                    <a:pt x="324" y="84"/>
                  </a:lnTo>
                  <a:lnTo>
                    <a:pt x="327" y="88"/>
                  </a:lnTo>
                  <a:lnTo>
                    <a:pt x="332" y="88"/>
                  </a:lnTo>
                  <a:lnTo>
                    <a:pt x="339" y="84"/>
                  </a:lnTo>
                  <a:lnTo>
                    <a:pt x="354" y="84"/>
                  </a:lnTo>
                  <a:lnTo>
                    <a:pt x="383" y="69"/>
                  </a:lnTo>
                  <a:lnTo>
                    <a:pt x="392" y="74"/>
                  </a:lnTo>
                  <a:lnTo>
                    <a:pt x="399" y="77"/>
                  </a:lnTo>
                  <a:lnTo>
                    <a:pt x="422" y="72"/>
                  </a:lnTo>
                  <a:lnTo>
                    <a:pt x="428" y="65"/>
                  </a:lnTo>
                  <a:lnTo>
                    <a:pt x="436" y="62"/>
                  </a:lnTo>
                  <a:lnTo>
                    <a:pt x="441" y="60"/>
                  </a:lnTo>
                  <a:lnTo>
                    <a:pt x="454" y="55"/>
                  </a:lnTo>
                  <a:lnTo>
                    <a:pt x="457" y="55"/>
                  </a:lnTo>
                  <a:lnTo>
                    <a:pt x="472" y="53"/>
                  </a:lnTo>
                  <a:lnTo>
                    <a:pt x="477" y="50"/>
                  </a:lnTo>
                  <a:lnTo>
                    <a:pt x="485" y="43"/>
                  </a:lnTo>
                  <a:lnTo>
                    <a:pt x="492" y="45"/>
                  </a:lnTo>
                  <a:lnTo>
                    <a:pt x="496" y="45"/>
                  </a:lnTo>
                  <a:lnTo>
                    <a:pt x="502" y="43"/>
                  </a:lnTo>
                  <a:lnTo>
                    <a:pt x="522" y="43"/>
                  </a:lnTo>
                  <a:lnTo>
                    <a:pt x="534" y="38"/>
                  </a:lnTo>
                  <a:lnTo>
                    <a:pt x="539" y="33"/>
                  </a:lnTo>
                  <a:lnTo>
                    <a:pt x="544" y="31"/>
                  </a:lnTo>
                  <a:lnTo>
                    <a:pt x="742" y="31"/>
                  </a:lnTo>
                </a:path>
              </a:pathLst>
            </a:custGeom>
            <a:solidFill>
              <a:srgbClr val="FFC000"/>
            </a:solidFill>
            <a:ln w="19050">
              <a:solidFill>
                <a:srgbClr val="002060"/>
              </a:solidFill>
              <a:round/>
              <a:headEnd/>
              <a:tailEnd/>
            </a:ln>
            <a:effectLst>
              <a:outerShdw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13" name="Freeform 12"/>
            <p:cNvSpPr>
              <a:spLocks noChangeAspect="1"/>
            </p:cNvSpPr>
            <p:nvPr/>
          </p:nvSpPr>
          <p:spPr bwMode="auto">
            <a:xfrm>
              <a:off x="3695231" y="2075466"/>
              <a:ext cx="989976" cy="662903"/>
            </a:xfrm>
            <a:custGeom>
              <a:avLst/>
              <a:gdLst>
                <a:gd name="T0" fmla="*/ 0 w 746"/>
                <a:gd name="T1" fmla="*/ 76 h 498"/>
                <a:gd name="T2" fmla="*/ 2 w 746"/>
                <a:gd name="T3" fmla="*/ 0 h 498"/>
                <a:gd name="T4" fmla="*/ 529 w 746"/>
                <a:gd name="T5" fmla="*/ 7 h 498"/>
                <a:gd name="T6" fmla="*/ 522 w 746"/>
                <a:gd name="T7" fmla="*/ 19 h 498"/>
                <a:gd name="T8" fmla="*/ 510 w 746"/>
                <a:gd name="T9" fmla="*/ 27 h 498"/>
                <a:gd name="T10" fmla="*/ 508 w 746"/>
                <a:gd name="T11" fmla="*/ 36 h 498"/>
                <a:gd name="T12" fmla="*/ 513 w 746"/>
                <a:gd name="T13" fmla="*/ 40 h 498"/>
                <a:gd name="T14" fmla="*/ 527 w 746"/>
                <a:gd name="T15" fmla="*/ 55 h 498"/>
                <a:gd name="T16" fmla="*/ 536 w 746"/>
                <a:gd name="T17" fmla="*/ 60 h 498"/>
                <a:gd name="T18" fmla="*/ 536 w 746"/>
                <a:gd name="T19" fmla="*/ 144 h 498"/>
                <a:gd name="T20" fmla="*/ 538 w 746"/>
                <a:gd name="T21" fmla="*/ 253 h 498"/>
                <a:gd name="T22" fmla="*/ 526 w 746"/>
                <a:gd name="T23" fmla="*/ 257 h 498"/>
                <a:gd name="T24" fmla="*/ 529 w 746"/>
                <a:gd name="T25" fmla="*/ 262 h 498"/>
                <a:gd name="T26" fmla="*/ 531 w 746"/>
                <a:gd name="T27" fmla="*/ 269 h 498"/>
                <a:gd name="T28" fmla="*/ 527 w 746"/>
                <a:gd name="T29" fmla="*/ 274 h 498"/>
                <a:gd name="T30" fmla="*/ 529 w 746"/>
                <a:gd name="T31" fmla="*/ 281 h 498"/>
                <a:gd name="T32" fmla="*/ 536 w 746"/>
                <a:gd name="T33" fmla="*/ 283 h 498"/>
                <a:gd name="T34" fmla="*/ 538 w 746"/>
                <a:gd name="T35" fmla="*/ 291 h 498"/>
                <a:gd name="T36" fmla="*/ 536 w 746"/>
                <a:gd name="T37" fmla="*/ 299 h 498"/>
                <a:gd name="T38" fmla="*/ 533 w 746"/>
                <a:gd name="T39" fmla="*/ 304 h 498"/>
                <a:gd name="T40" fmla="*/ 533 w 746"/>
                <a:gd name="T41" fmla="*/ 310 h 498"/>
                <a:gd name="T42" fmla="*/ 531 w 746"/>
                <a:gd name="T43" fmla="*/ 318 h 498"/>
                <a:gd name="T44" fmla="*/ 526 w 746"/>
                <a:gd name="T45" fmla="*/ 328 h 498"/>
                <a:gd name="T46" fmla="*/ 525 w 746"/>
                <a:gd name="T47" fmla="*/ 335 h 498"/>
                <a:gd name="T48" fmla="*/ 535 w 746"/>
                <a:gd name="T49" fmla="*/ 355 h 498"/>
                <a:gd name="T50" fmla="*/ 532 w 746"/>
                <a:gd name="T51" fmla="*/ 358 h 498"/>
                <a:gd name="T52" fmla="*/ 527 w 746"/>
                <a:gd name="T53" fmla="*/ 353 h 498"/>
                <a:gd name="T54" fmla="*/ 522 w 746"/>
                <a:gd name="T55" fmla="*/ 348 h 498"/>
                <a:gd name="T56" fmla="*/ 516 w 746"/>
                <a:gd name="T57" fmla="*/ 338 h 498"/>
                <a:gd name="T58" fmla="*/ 511 w 746"/>
                <a:gd name="T59" fmla="*/ 335 h 498"/>
                <a:gd name="T60" fmla="*/ 503 w 746"/>
                <a:gd name="T61" fmla="*/ 333 h 498"/>
                <a:gd name="T62" fmla="*/ 497 w 746"/>
                <a:gd name="T63" fmla="*/ 331 h 498"/>
                <a:gd name="T64" fmla="*/ 490 w 746"/>
                <a:gd name="T65" fmla="*/ 330 h 498"/>
                <a:gd name="T66" fmla="*/ 480 w 746"/>
                <a:gd name="T67" fmla="*/ 324 h 498"/>
                <a:gd name="T68" fmla="*/ 480 w 746"/>
                <a:gd name="T69" fmla="*/ 321 h 498"/>
                <a:gd name="T70" fmla="*/ 473 w 746"/>
                <a:gd name="T71" fmla="*/ 319 h 498"/>
                <a:gd name="T72" fmla="*/ 454 w 746"/>
                <a:gd name="T73" fmla="*/ 321 h 498"/>
                <a:gd name="T74" fmla="*/ 449 w 746"/>
                <a:gd name="T75" fmla="*/ 323 h 498"/>
                <a:gd name="T76" fmla="*/ 443 w 746"/>
                <a:gd name="T77" fmla="*/ 323 h 498"/>
                <a:gd name="T78" fmla="*/ 435 w 746"/>
                <a:gd name="T79" fmla="*/ 321 h 498"/>
                <a:gd name="T80" fmla="*/ 429 w 746"/>
                <a:gd name="T81" fmla="*/ 330 h 498"/>
                <a:gd name="T82" fmla="*/ 422 w 746"/>
                <a:gd name="T83" fmla="*/ 328 h 498"/>
                <a:gd name="T84" fmla="*/ 415 w 746"/>
                <a:gd name="T85" fmla="*/ 321 h 498"/>
                <a:gd name="T86" fmla="*/ 406 w 746"/>
                <a:gd name="T87" fmla="*/ 316 h 498"/>
                <a:gd name="T88" fmla="*/ 399 w 746"/>
                <a:gd name="T89" fmla="*/ 313 h 498"/>
                <a:gd name="T90" fmla="*/ 393 w 746"/>
                <a:gd name="T91" fmla="*/ 309 h 498"/>
                <a:gd name="T92" fmla="*/ 392 w 746"/>
                <a:gd name="T93" fmla="*/ 305 h 498"/>
                <a:gd name="T94" fmla="*/ 337 w 746"/>
                <a:gd name="T95" fmla="*/ 305 h 498"/>
                <a:gd name="T96" fmla="*/ 272 w 746"/>
                <a:gd name="T97" fmla="*/ 305 h 498"/>
                <a:gd name="T98" fmla="*/ 89 w 746"/>
                <a:gd name="T99" fmla="*/ 304 h 498"/>
                <a:gd name="T100" fmla="*/ 39 w 746"/>
                <a:gd name="T101" fmla="*/ 304 h 49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746"/>
                <a:gd name="T154" fmla="*/ 0 h 498"/>
                <a:gd name="T155" fmla="*/ 746 w 746"/>
                <a:gd name="T156" fmla="*/ 498 h 49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746" h="498">
                  <a:moveTo>
                    <a:pt x="0" y="421"/>
                  </a:moveTo>
                  <a:lnTo>
                    <a:pt x="0" y="105"/>
                  </a:lnTo>
                  <a:lnTo>
                    <a:pt x="2" y="9"/>
                  </a:lnTo>
                  <a:lnTo>
                    <a:pt x="2" y="0"/>
                  </a:lnTo>
                  <a:lnTo>
                    <a:pt x="732" y="0"/>
                  </a:lnTo>
                  <a:lnTo>
                    <a:pt x="732" y="9"/>
                  </a:lnTo>
                  <a:lnTo>
                    <a:pt x="728" y="16"/>
                  </a:lnTo>
                  <a:lnTo>
                    <a:pt x="722" y="26"/>
                  </a:lnTo>
                  <a:lnTo>
                    <a:pt x="711" y="36"/>
                  </a:lnTo>
                  <a:lnTo>
                    <a:pt x="706" y="38"/>
                  </a:lnTo>
                  <a:lnTo>
                    <a:pt x="704" y="40"/>
                  </a:lnTo>
                  <a:lnTo>
                    <a:pt x="704" y="50"/>
                  </a:lnTo>
                  <a:lnTo>
                    <a:pt x="707" y="50"/>
                  </a:lnTo>
                  <a:lnTo>
                    <a:pt x="711" y="55"/>
                  </a:lnTo>
                  <a:lnTo>
                    <a:pt x="719" y="71"/>
                  </a:lnTo>
                  <a:lnTo>
                    <a:pt x="730" y="76"/>
                  </a:lnTo>
                  <a:lnTo>
                    <a:pt x="737" y="81"/>
                  </a:lnTo>
                  <a:lnTo>
                    <a:pt x="742" y="83"/>
                  </a:lnTo>
                  <a:lnTo>
                    <a:pt x="743" y="93"/>
                  </a:lnTo>
                  <a:lnTo>
                    <a:pt x="743" y="200"/>
                  </a:lnTo>
                  <a:lnTo>
                    <a:pt x="745" y="248"/>
                  </a:lnTo>
                  <a:lnTo>
                    <a:pt x="745" y="351"/>
                  </a:lnTo>
                  <a:lnTo>
                    <a:pt x="730" y="351"/>
                  </a:lnTo>
                  <a:lnTo>
                    <a:pt x="728" y="356"/>
                  </a:lnTo>
                  <a:lnTo>
                    <a:pt x="730" y="361"/>
                  </a:lnTo>
                  <a:lnTo>
                    <a:pt x="733" y="364"/>
                  </a:lnTo>
                  <a:lnTo>
                    <a:pt x="737" y="368"/>
                  </a:lnTo>
                  <a:lnTo>
                    <a:pt x="735" y="373"/>
                  </a:lnTo>
                  <a:lnTo>
                    <a:pt x="735" y="378"/>
                  </a:lnTo>
                  <a:lnTo>
                    <a:pt x="730" y="380"/>
                  </a:lnTo>
                  <a:lnTo>
                    <a:pt x="732" y="385"/>
                  </a:lnTo>
                  <a:lnTo>
                    <a:pt x="732" y="390"/>
                  </a:lnTo>
                  <a:lnTo>
                    <a:pt x="738" y="390"/>
                  </a:lnTo>
                  <a:lnTo>
                    <a:pt x="742" y="392"/>
                  </a:lnTo>
                  <a:lnTo>
                    <a:pt x="742" y="397"/>
                  </a:lnTo>
                  <a:lnTo>
                    <a:pt x="745" y="404"/>
                  </a:lnTo>
                  <a:lnTo>
                    <a:pt x="743" y="406"/>
                  </a:lnTo>
                  <a:lnTo>
                    <a:pt x="743" y="414"/>
                  </a:lnTo>
                  <a:lnTo>
                    <a:pt x="737" y="418"/>
                  </a:lnTo>
                  <a:lnTo>
                    <a:pt x="738" y="421"/>
                  </a:lnTo>
                  <a:lnTo>
                    <a:pt x="737" y="423"/>
                  </a:lnTo>
                  <a:lnTo>
                    <a:pt x="738" y="430"/>
                  </a:lnTo>
                  <a:lnTo>
                    <a:pt x="735" y="433"/>
                  </a:lnTo>
                  <a:lnTo>
                    <a:pt x="735" y="440"/>
                  </a:lnTo>
                  <a:lnTo>
                    <a:pt x="732" y="449"/>
                  </a:lnTo>
                  <a:lnTo>
                    <a:pt x="728" y="454"/>
                  </a:lnTo>
                  <a:lnTo>
                    <a:pt x="727" y="459"/>
                  </a:lnTo>
                  <a:lnTo>
                    <a:pt x="727" y="464"/>
                  </a:lnTo>
                  <a:lnTo>
                    <a:pt x="740" y="483"/>
                  </a:lnTo>
                  <a:lnTo>
                    <a:pt x="740" y="492"/>
                  </a:lnTo>
                  <a:lnTo>
                    <a:pt x="743" y="497"/>
                  </a:lnTo>
                  <a:lnTo>
                    <a:pt x="737" y="497"/>
                  </a:lnTo>
                  <a:lnTo>
                    <a:pt x="733" y="495"/>
                  </a:lnTo>
                  <a:lnTo>
                    <a:pt x="730" y="490"/>
                  </a:lnTo>
                  <a:lnTo>
                    <a:pt x="727" y="492"/>
                  </a:lnTo>
                  <a:lnTo>
                    <a:pt x="722" y="483"/>
                  </a:lnTo>
                  <a:lnTo>
                    <a:pt x="717" y="478"/>
                  </a:lnTo>
                  <a:lnTo>
                    <a:pt x="714" y="468"/>
                  </a:lnTo>
                  <a:lnTo>
                    <a:pt x="709" y="468"/>
                  </a:lnTo>
                  <a:lnTo>
                    <a:pt x="707" y="464"/>
                  </a:lnTo>
                  <a:lnTo>
                    <a:pt x="701" y="464"/>
                  </a:lnTo>
                  <a:lnTo>
                    <a:pt x="696" y="462"/>
                  </a:lnTo>
                  <a:lnTo>
                    <a:pt x="691" y="462"/>
                  </a:lnTo>
                  <a:lnTo>
                    <a:pt x="688" y="459"/>
                  </a:lnTo>
                  <a:lnTo>
                    <a:pt x="681" y="457"/>
                  </a:lnTo>
                  <a:lnTo>
                    <a:pt x="678" y="457"/>
                  </a:lnTo>
                  <a:lnTo>
                    <a:pt x="670" y="449"/>
                  </a:lnTo>
                  <a:lnTo>
                    <a:pt x="665" y="449"/>
                  </a:lnTo>
                  <a:lnTo>
                    <a:pt x="666" y="447"/>
                  </a:lnTo>
                  <a:lnTo>
                    <a:pt x="665" y="445"/>
                  </a:lnTo>
                  <a:lnTo>
                    <a:pt x="659" y="442"/>
                  </a:lnTo>
                  <a:lnTo>
                    <a:pt x="654" y="442"/>
                  </a:lnTo>
                  <a:lnTo>
                    <a:pt x="649" y="445"/>
                  </a:lnTo>
                  <a:lnTo>
                    <a:pt x="628" y="445"/>
                  </a:lnTo>
                  <a:lnTo>
                    <a:pt x="624" y="447"/>
                  </a:lnTo>
                  <a:lnTo>
                    <a:pt x="621" y="447"/>
                  </a:lnTo>
                  <a:lnTo>
                    <a:pt x="616" y="445"/>
                  </a:lnTo>
                  <a:lnTo>
                    <a:pt x="613" y="447"/>
                  </a:lnTo>
                  <a:lnTo>
                    <a:pt x="610" y="445"/>
                  </a:lnTo>
                  <a:lnTo>
                    <a:pt x="603" y="445"/>
                  </a:lnTo>
                  <a:lnTo>
                    <a:pt x="602" y="452"/>
                  </a:lnTo>
                  <a:lnTo>
                    <a:pt x="594" y="457"/>
                  </a:lnTo>
                  <a:lnTo>
                    <a:pt x="589" y="454"/>
                  </a:lnTo>
                  <a:lnTo>
                    <a:pt x="584" y="454"/>
                  </a:lnTo>
                  <a:lnTo>
                    <a:pt x="577" y="449"/>
                  </a:lnTo>
                  <a:lnTo>
                    <a:pt x="574" y="445"/>
                  </a:lnTo>
                  <a:lnTo>
                    <a:pt x="568" y="442"/>
                  </a:lnTo>
                  <a:lnTo>
                    <a:pt x="563" y="438"/>
                  </a:lnTo>
                  <a:lnTo>
                    <a:pt x="561" y="440"/>
                  </a:lnTo>
                  <a:lnTo>
                    <a:pt x="553" y="433"/>
                  </a:lnTo>
                  <a:lnTo>
                    <a:pt x="550" y="433"/>
                  </a:lnTo>
                  <a:lnTo>
                    <a:pt x="545" y="428"/>
                  </a:lnTo>
                  <a:lnTo>
                    <a:pt x="545" y="426"/>
                  </a:lnTo>
                  <a:lnTo>
                    <a:pt x="542" y="423"/>
                  </a:lnTo>
                  <a:lnTo>
                    <a:pt x="542" y="421"/>
                  </a:lnTo>
                  <a:lnTo>
                    <a:pt x="467" y="423"/>
                  </a:lnTo>
                  <a:lnTo>
                    <a:pt x="441" y="421"/>
                  </a:lnTo>
                  <a:lnTo>
                    <a:pt x="376" y="423"/>
                  </a:lnTo>
                  <a:lnTo>
                    <a:pt x="193" y="423"/>
                  </a:lnTo>
                  <a:lnTo>
                    <a:pt x="124" y="421"/>
                  </a:lnTo>
                  <a:lnTo>
                    <a:pt x="102" y="423"/>
                  </a:lnTo>
                  <a:lnTo>
                    <a:pt x="54" y="421"/>
                  </a:lnTo>
                  <a:lnTo>
                    <a:pt x="0" y="421"/>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14" name="Freeform 13"/>
            <p:cNvSpPr>
              <a:spLocks noChangeAspect="1"/>
            </p:cNvSpPr>
            <p:nvPr/>
          </p:nvSpPr>
          <p:spPr bwMode="auto">
            <a:xfrm>
              <a:off x="2400768" y="2826129"/>
              <a:ext cx="651135" cy="962228"/>
            </a:xfrm>
            <a:custGeom>
              <a:avLst/>
              <a:gdLst>
                <a:gd name="T0" fmla="*/ 0 w 490"/>
                <a:gd name="T1" fmla="*/ 521 h 722"/>
                <a:gd name="T2" fmla="*/ 0 w 490"/>
                <a:gd name="T3" fmla="*/ 0 h 722"/>
                <a:gd name="T4" fmla="*/ 73 w 490"/>
                <a:gd name="T5" fmla="*/ 3 h 722"/>
                <a:gd name="T6" fmla="*/ 133 w 490"/>
                <a:gd name="T7" fmla="*/ 3 h 722"/>
                <a:gd name="T8" fmla="*/ 137 w 490"/>
                <a:gd name="T9" fmla="*/ 0 h 722"/>
                <a:gd name="T10" fmla="*/ 178 w 490"/>
                <a:gd name="T11" fmla="*/ 0 h 722"/>
                <a:gd name="T12" fmla="*/ 180 w 490"/>
                <a:gd name="T13" fmla="*/ 3 h 722"/>
                <a:gd name="T14" fmla="*/ 211 w 490"/>
                <a:gd name="T15" fmla="*/ 3 h 722"/>
                <a:gd name="T16" fmla="*/ 211 w 490"/>
                <a:gd name="T17" fmla="*/ 105 h 722"/>
                <a:gd name="T18" fmla="*/ 352 w 490"/>
                <a:gd name="T19" fmla="*/ 105 h 722"/>
                <a:gd name="T20" fmla="*/ 352 w 490"/>
                <a:gd name="T21" fmla="*/ 364 h 722"/>
                <a:gd name="T22" fmla="*/ 354 w 490"/>
                <a:gd name="T23" fmla="*/ 400 h 722"/>
                <a:gd name="T24" fmla="*/ 354 w 490"/>
                <a:gd name="T25" fmla="*/ 521 h 722"/>
                <a:gd name="T26" fmla="*/ 285 w 490"/>
                <a:gd name="T27" fmla="*/ 521 h 722"/>
                <a:gd name="T28" fmla="*/ 279 w 490"/>
                <a:gd name="T29" fmla="*/ 520 h 722"/>
                <a:gd name="T30" fmla="*/ 265 w 490"/>
                <a:gd name="T31" fmla="*/ 521 h 722"/>
                <a:gd name="T32" fmla="*/ 232 w 490"/>
                <a:gd name="T33" fmla="*/ 521 h 722"/>
                <a:gd name="T34" fmla="*/ 226 w 490"/>
                <a:gd name="T35" fmla="*/ 520 h 722"/>
                <a:gd name="T36" fmla="*/ 207 w 490"/>
                <a:gd name="T37" fmla="*/ 521 h 722"/>
                <a:gd name="T38" fmla="*/ 197 w 490"/>
                <a:gd name="T39" fmla="*/ 521 h 722"/>
                <a:gd name="T40" fmla="*/ 192 w 490"/>
                <a:gd name="T41" fmla="*/ 520 h 722"/>
                <a:gd name="T42" fmla="*/ 186 w 490"/>
                <a:gd name="T43" fmla="*/ 520 h 722"/>
                <a:gd name="T44" fmla="*/ 167 w 490"/>
                <a:gd name="T45" fmla="*/ 521 h 722"/>
                <a:gd name="T46" fmla="*/ 80 w 490"/>
                <a:gd name="T47" fmla="*/ 521 h 722"/>
                <a:gd name="T48" fmla="*/ 73 w 490"/>
                <a:gd name="T49" fmla="*/ 520 h 722"/>
                <a:gd name="T50" fmla="*/ 54 w 490"/>
                <a:gd name="T51" fmla="*/ 520 h 722"/>
                <a:gd name="T52" fmla="*/ 36 w 490"/>
                <a:gd name="T53" fmla="*/ 521 h 722"/>
                <a:gd name="T54" fmla="*/ 0 w 490"/>
                <a:gd name="T55" fmla="*/ 521 h 72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90"/>
                <a:gd name="T85" fmla="*/ 0 h 722"/>
                <a:gd name="T86" fmla="*/ 490 w 490"/>
                <a:gd name="T87" fmla="*/ 722 h 72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90" h="722">
                  <a:moveTo>
                    <a:pt x="0" y="721"/>
                  </a:moveTo>
                  <a:lnTo>
                    <a:pt x="0" y="0"/>
                  </a:lnTo>
                  <a:lnTo>
                    <a:pt x="101" y="3"/>
                  </a:lnTo>
                  <a:lnTo>
                    <a:pt x="183" y="3"/>
                  </a:lnTo>
                  <a:lnTo>
                    <a:pt x="189" y="0"/>
                  </a:lnTo>
                  <a:lnTo>
                    <a:pt x="246" y="0"/>
                  </a:lnTo>
                  <a:lnTo>
                    <a:pt x="249" y="3"/>
                  </a:lnTo>
                  <a:lnTo>
                    <a:pt x="291" y="3"/>
                  </a:lnTo>
                  <a:lnTo>
                    <a:pt x="291" y="146"/>
                  </a:lnTo>
                  <a:lnTo>
                    <a:pt x="487" y="146"/>
                  </a:lnTo>
                  <a:lnTo>
                    <a:pt x="487" y="503"/>
                  </a:lnTo>
                  <a:lnTo>
                    <a:pt x="489" y="553"/>
                  </a:lnTo>
                  <a:lnTo>
                    <a:pt x="489" y="721"/>
                  </a:lnTo>
                  <a:lnTo>
                    <a:pt x="394" y="721"/>
                  </a:lnTo>
                  <a:lnTo>
                    <a:pt x="386" y="718"/>
                  </a:lnTo>
                  <a:lnTo>
                    <a:pt x="365" y="721"/>
                  </a:lnTo>
                  <a:lnTo>
                    <a:pt x="321" y="721"/>
                  </a:lnTo>
                  <a:lnTo>
                    <a:pt x="313" y="718"/>
                  </a:lnTo>
                  <a:lnTo>
                    <a:pt x="285" y="721"/>
                  </a:lnTo>
                  <a:lnTo>
                    <a:pt x="272" y="721"/>
                  </a:lnTo>
                  <a:lnTo>
                    <a:pt x="265" y="718"/>
                  </a:lnTo>
                  <a:lnTo>
                    <a:pt x="257" y="718"/>
                  </a:lnTo>
                  <a:lnTo>
                    <a:pt x="230" y="721"/>
                  </a:lnTo>
                  <a:lnTo>
                    <a:pt x="111" y="721"/>
                  </a:lnTo>
                  <a:lnTo>
                    <a:pt x="101" y="718"/>
                  </a:lnTo>
                  <a:lnTo>
                    <a:pt x="75" y="718"/>
                  </a:lnTo>
                  <a:lnTo>
                    <a:pt x="49" y="721"/>
                  </a:lnTo>
                  <a:lnTo>
                    <a:pt x="0" y="721"/>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15" name="Freeform 14"/>
            <p:cNvSpPr>
              <a:spLocks noChangeAspect="1"/>
            </p:cNvSpPr>
            <p:nvPr/>
          </p:nvSpPr>
          <p:spPr bwMode="auto">
            <a:xfrm>
              <a:off x="1025108" y="1487785"/>
              <a:ext cx="1004029" cy="664470"/>
            </a:xfrm>
            <a:custGeom>
              <a:avLst/>
              <a:gdLst>
                <a:gd name="T0" fmla="*/ 386 w 757"/>
                <a:gd name="T1" fmla="*/ 319 h 499"/>
                <a:gd name="T2" fmla="*/ 354 w 757"/>
                <a:gd name="T3" fmla="*/ 325 h 499"/>
                <a:gd name="T4" fmla="*/ 314 w 757"/>
                <a:gd name="T5" fmla="*/ 341 h 499"/>
                <a:gd name="T6" fmla="*/ 255 w 757"/>
                <a:gd name="T7" fmla="*/ 349 h 499"/>
                <a:gd name="T8" fmla="*/ 228 w 757"/>
                <a:gd name="T9" fmla="*/ 344 h 499"/>
                <a:gd name="T10" fmla="*/ 170 w 757"/>
                <a:gd name="T11" fmla="*/ 359 h 499"/>
                <a:gd name="T12" fmla="*/ 137 w 757"/>
                <a:gd name="T13" fmla="*/ 353 h 499"/>
                <a:gd name="T14" fmla="*/ 132 w 757"/>
                <a:gd name="T15" fmla="*/ 319 h 499"/>
                <a:gd name="T16" fmla="*/ 101 w 757"/>
                <a:gd name="T17" fmla="*/ 296 h 499"/>
                <a:gd name="T18" fmla="*/ 71 w 757"/>
                <a:gd name="T19" fmla="*/ 280 h 499"/>
                <a:gd name="T20" fmla="*/ 46 w 757"/>
                <a:gd name="T21" fmla="*/ 274 h 499"/>
                <a:gd name="T22" fmla="*/ 55 w 757"/>
                <a:gd name="T23" fmla="*/ 274 h 499"/>
                <a:gd name="T24" fmla="*/ 57 w 757"/>
                <a:gd name="T25" fmla="*/ 233 h 499"/>
                <a:gd name="T26" fmla="*/ 41 w 757"/>
                <a:gd name="T27" fmla="*/ 219 h 499"/>
                <a:gd name="T28" fmla="*/ 64 w 757"/>
                <a:gd name="T29" fmla="*/ 211 h 499"/>
                <a:gd name="T30" fmla="*/ 42 w 757"/>
                <a:gd name="T31" fmla="*/ 211 h 499"/>
                <a:gd name="T32" fmla="*/ 26 w 757"/>
                <a:gd name="T33" fmla="*/ 157 h 499"/>
                <a:gd name="T34" fmla="*/ 12 w 757"/>
                <a:gd name="T35" fmla="*/ 119 h 499"/>
                <a:gd name="T36" fmla="*/ 3 w 757"/>
                <a:gd name="T37" fmla="*/ 75 h 499"/>
                <a:gd name="T38" fmla="*/ 17 w 757"/>
                <a:gd name="T39" fmla="*/ 71 h 499"/>
                <a:gd name="T40" fmla="*/ 45 w 757"/>
                <a:gd name="T41" fmla="*/ 83 h 499"/>
                <a:gd name="T42" fmla="*/ 85 w 757"/>
                <a:gd name="T43" fmla="*/ 90 h 499"/>
                <a:gd name="T44" fmla="*/ 115 w 757"/>
                <a:gd name="T45" fmla="*/ 92 h 499"/>
                <a:gd name="T46" fmla="*/ 137 w 757"/>
                <a:gd name="T47" fmla="*/ 92 h 499"/>
                <a:gd name="T48" fmla="*/ 145 w 757"/>
                <a:gd name="T49" fmla="*/ 104 h 499"/>
                <a:gd name="T50" fmla="*/ 130 w 757"/>
                <a:gd name="T51" fmla="*/ 125 h 499"/>
                <a:gd name="T52" fmla="*/ 117 w 757"/>
                <a:gd name="T53" fmla="*/ 147 h 499"/>
                <a:gd name="T54" fmla="*/ 117 w 757"/>
                <a:gd name="T55" fmla="*/ 172 h 499"/>
                <a:gd name="T56" fmla="*/ 127 w 757"/>
                <a:gd name="T57" fmla="*/ 147 h 499"/>
                <a:gd name="T58" fmla="*/ 151 w 757"/>
                <a:gd name="T59" fmla="*/ 122 h 499"/>
                <a:gd name="T60" fmla="*/ 151 w 757"/>
                <a:gd name="T61" fmla="*/ 135 h 499"/>
                <a:gd name="T62" fmla="*/ 146 w 757"/>
                <a:gd name="T63" fmla="*/ 154 h 499"/>
                <a:gd name="T64" fmla="*/ 151 w 757"/>
                <a:gd name="T65" fmla="*/ 178 h 499"/>
                <a:gd name="T66" fmla="*/ 139 w 757"/>
                <a:gd name="T67" fmla="*/ 185 h 499"/>
                <a:gd name="T68" fmla="*/ 126 w 757"/>
                <a:gd name="T69" fmla="*/ 180 h 499"/>
                <a:gd name="T70" fmla="*/ 121 w 757"/>
                <a:gd name="T71" fmla="*/ 201 h 499"/>
                <a:gd name="T72" fmla="*/ 133 w 757"/>
                <a:gd name="T73" fmla="*/ 197 h 499"/>
                <a:gd name="T74" fmla="*/ 151 w 757"/>
                <a:gd name="T75" fmla="*/ 184 h 499"/>
                <a:gd name="T76" fmla="*/ 161 w 757"/>
                <a:gd name="T77" fmla="*/ 176 h 499"/>
                <a:gd name="T78" fmla="*/ 166 w 757"/>
                <a:gd name="T79" fmla="*/ 149 h 499"/>
                <a:gd name="T80" fmla="*/ 170 w 757"/>
                <a:gd name="T81" fmla="*/ 109 h 499"/>
                <a:gd name="T82" fmla="*/ 164 w 757"/>
                <a:gd name="T83" fmla="*/ 75 h 499"/>
                <a:gd name="T84" fmla="*/ 143 w 757"/>
                <a:gd name="T85" fmla="*/ 55 h 499"/>
                <a:gd name="T86" fmla="*/ 157 w 757"/>
                <a:gd name="T87" fmla="*/ 38 h 499"/>
                <a:gd name="T88" fmla="*/ 141 w 757"/>
                <a:gd name="T89" fmla="*/ 17 h 499"/>
                <a:gd name="T90" fmla="*/ 319 w 757"/>
                <a:gd name="T91" fmla="*/ 0 h 499"/>
                <a:gd name="T92" fmla="*/ 539 w 757"/>
                <a:gd name="T93" fmla="*/ 3 h 499"/>
                <a:gd name="T94" fmla="*/ 539 w 757"/>
                <a:gd name="T95" fmla="*/ 271 h 499"/>
                <a:gd name="T96" fmla="*/ 545 w 757"/>
                <a:gd name="T97" fmla="*/ 311 h 49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57"/>
                <a:gd name="T148" fmla="*/ 0 h 499"/>
                <a:gd name="T149" fmla="*/ 757 w 757"/>
                <a:gd name="T150" fmla="*/ 499 h 49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57" h="499">
                  <a:moveTo>
                    <a:pt x="756" y="431"/>
                  </a:moveTo>
                  <a:lnTo>
                    <a:pt x="558" y="431"/>
                  </a:lnTo>
                  <a:lnTo>
                    <a:pt x="548" y="438"/>
                  </a:lnTo>
                  <a:lnTo>
                    <a:pt x="536" y="443"/>
                  </a:lnTo>
                  <a:lnTo>
                    <a:pt x="516" y="443"/>
                  </a:lnTo>
                  <a:lnTo>
                    <a:pt x="506" y="445"/>
                  </a:lnTo>
                  <a:lnTo>
                    <a:pt x="499" y="443"/>
                  </a:lnTo>
                  <a:lnTo>
                    <a:pt x="491" y="450"/>
                  </a:lnTo>
                  <a:lnTo>
                    <a:pt x="471" y="455"/>
                  </a:lnTo>
                  <a:lnTo>
                    <a:pt x="455" y="460"/>
                  </a:lnTo>
                  <a:lnTo>
                    <a:pt x="442" y="465"/>
                  </a:lnTo>
                  <a:lnTo>
                    <a:pt x="436" y="472"/>
                  </a:lnTo>
                  <a:lnTo>
                    <a:pt x="413" y="477"/>
                  </a:lnTo>
                  <a:lnTo>
                    <a:pt x="397" y="469"/>
                  </a:lnTo>
                  <a:lnTo>
                    <a:pt x="368" y="484"/>
                  </a:lnTo>
                  <a:lnTo>
                    <a:pt x="353" y="484"/>
                  </a:lnTo>
                  <a:lnTo>
                    <a:pt x="346" y="488"/>
                  </a:lnTo>
                  <a:lnTo>
                    <a:pt x="333" y="479"/>
                  </a:lnTo>
                  <a:lnTo>
                    <a:pt x="327" y="477"/>
                  </a:lnTo>
                  <a:lnTo>
                    <a:pt x="317" y="477"/>
                  </a:lnTo>
                  <a:lnTo>
                    <a:pt x="307" y="474"/>
                  </a:lnTo>
                  <a:lnTo>
                    <a:pt x="292" y="477"/>
                  </a:lnTo>
                  <a:lnTo>
                    <a:pt x="276" y="477"/>
                  </a:lnTo>
                  <a:lnTo>
                    <a:pt x="236" y="498"/>
                  </a:lnTo>
                  <a:lnTo>
                    <a:pt x="229" y="498"/>
                  </a:lnTo>
                  <a:lnTo>
                    <a:pt x="214" y="493"/>
                  </a:lnTo>
                  <a:lnTo>
                    <a:pt x="200" y="491"/>
                  </a:lnTo>
                  <a:lnTo>
                    <a:pt x="190" y="488"/>
                  </a:lnTo>
                  <a:lnTo>
                    <a:pt x="185" y="479"/>
                  </a:lnTo>
                  <a:lnTo>
                    <a:pt x="185" y="465"/>
                  </a:lnTo>
                  <a:lnTo>
                    <a:pt x="184" y="450"/>
                  </a:lnTo>
                  <a:lnTo>
                    <a:pt x="182" y="441"/>
                  </a:lnTo>
                  <a:lnTo>
                    <a:pt x="172" y="421"/>
                  </a:lnTo>
                  <a:lnTo>
                    <a:pt x="164" y="417"/>
                  </a:lnTo>
                  <a:lnTo>
                    <a:pt x="151" y="407"/>
                  </a:lnTo>
                  <a:lnTo>
                    <a:pt x="140" y="409"/>
                  </a:lnTo>
                  <a:lnTo>
                    <a:pt x="127" y="412"/>
                  </a:lnTo>
                  <a:lnTo>
                    <a:pt x="125" y="395"/>
                  </a:lnTo>
                  <a:lnTo>
                    <a:pt x="106" y="393"/>
                  </a:lnTo>
                  <a:lnTo>
                    <a:pt x="99" y="388"/>
                  </a:lnTo>
                  <a:lnTo>
                    <a:pt x="89" y="390"/>
                  </a:lnTo>
                  <a:lnTo>
                    <a:pt x="81" y="395"/>
                  </a:lnTo>
                  <a:lnTo>
                    <a:pt x="68" y="388"/>
                  </a:lnTo>
                  <a:lnTo>
                    <a:pt x="63" y="379"/>
                  </a:lnTo>
                  <a:lnTo>
                    <a:pt x="65" y="366"/>
                  </a:lnTo>
                  <a:lnTo>
                    <a:pt x="62" y="345"/>
                  </a:lnTo>
                  <a:lnTo>
                    <a:pt x="70" y="379"/>
                  </a:lnTo>
                  <a:lnTo>
                    <a:pt x="76" y="379"/>
                  </a:lnTo>
                  <a:lnTo>
                    <a:pt x="78" y="369"/>
                  </a:lnTo>
                  <a:lnTo>
                    <a:pt x="73" y="343"/>
                  </a:lnTo>
                  <a:lnTo>
                    <a:pt x="86" y="331"/>
                  </a:lnTo>
                  <a:lnTo>
                    <a:pt x="79" y="323"/>
                  </a:lnTo>
                  <a:lnTo>
                    <a:pt x="70" y="331"/>
                  </a:lnTo>
                  <a:lnTo>
                    <a:pt x="63" y="331"/>
                  </a:lnTo>
                  <a:lnTo>
                    <a:pt x="62" y="319"/>
                  </a:lnTo>
                  <a:lnTo>
                    <a:pt x="57" y="304"/>
                  </a:lnTo>
                  <a:lnTo>
                    <a:pt x="63" y="309"/>
                  </a:lnTo>
                  <a:lnTo>
                    <a:pt x="70" y="299"/>
                  </a:lnTo>
                  <a:lnTo>
                    <a:pt x="79" y="297"/>
                  </a:lnTo>
                  <a:lnTo>
                    <a:pt x="88" y="292"/>
                  </a:lnTo>
                  <a:lnTo>
                    <a:pt x="79" y="287"/>
                  </a:lnTo>
                  <a:lnTo>
                    <a:pt x="71" y="287"/>
                  </a:lnTo>
                  <a:lnTo>
                    <a:pt x="60" y="283"/>
                  </a:lnTo>
                  <a:lnTo>
                    <a:pt x="58" y="292"/>
                  </a:lnTo>
                  <a:lnTo>
                    <a:pt x="55" y="278"/>
                  </a:lnTo>
                  <a:lnTo>
                    <a:pt x="50" y="252"/>
                  </a:lnTo>
                  <a:lnTo>
                    <a:pt x="42" y="242"/>
                  </a:lnTo>
                  <a:lnTo>
                    <a:pt x="36" y="218"/>
                  </a:lnTo>
                  <a:lnTo>
                    <a:pt x="34" y="204"/>
                  </a:lnTo>
                  <a:lnTo>
                    <a:pt x="29" y="187"/>
                  </a:lnTo>
                  <a:lnTo>
                    <a:pt x="22" y="170"/>
                  </a:lnTo>
                  <a:lnTo>
                    <a:pt x="16" y="165"/>
                  </a:lnTo>
                  <a:lnTo>
                    <a:pt x="8" y="153"/>
                  </a:lnTo>
                  <a:lnTo>
                    <a:pt x="3" y="134"/>
                  </a:lnTo>
                  <a:lnTo>
                    <a:pt x="0" y="122"/>
                  </a:lnTo>
                  <a:lnTo>
                    <a:pt x="3" y="103"/>
                  </a:lnTo>
                  <a:lnTo>
                    <a:pt x="0" y="91"/>
                  </a:lnTo>
                  <a:lnTo>
                    <a:pt x="8" y="89"/>
                  </a:lnTo>
                  <a:lnTo>
                    <a:pt x="18" y="91"/>
                  </a:lnTo>
                  <a:lnTo>
                    <a:pt x="24" y="99"/>
                  </a:lnTo>
                  <a:lnTo>
                    <a:pt x="34" y="103"/>
                  </a:lnTo>
                  <a:lnTo>
                    <a:pt x="44" y="108"/>
                  </a:lnTo>
                  <a:lnTo>
                    <a:pt x="50" y="108"/>
                  </a:lnTo>
                  <a:lnTo>
                    <a:pt x="62" y="115"/>
                  </a:lnTo>
                  <a:lnTo>
                    <a:pt x="74" y="120"/>
                  </a:lnTo>
                  <a:lnTo>
                    <a:pt x="88" y="122"/>
                  </a:lnTo>
                  <a:lnTo>
                    <a:pt x="102" y="120"/>
                  </a:lnTo>
                  <a:lnTo>
                    <a:pt x="118" y="125"/>
                  </a:lnTo>
                  <a:lnTo>
                    <a:pt x="127" y="127"/>
                  </a:lnTo>
                  <a:lnTo>
                    <a:pt x="141" y="127"/>
                  </a:lnTo>
                  <a:lnTo>
                    <a:pt x="150" y="130"/>
                  </a:lnTo>
                  <a:lnTo>
                    <a:pt x="159" y="127"/>
                  </a:lnTo>
                  <a:lnTo>
                    <a:pt x="164" y="137"/>
                  </a:lnTo>
                  <a:lnTo>
                    <a:pt x="175" y="134"/>
                  </a:lnTo>
                  <a:lnTo>
                    <a:pt x="185" y="141"/>
                  </a:lnTo>
                  <a:lnTo>
                    <a:pt x="190" y="127"/>
                  </a:lnTo>
                  <a:lnTo>
                    <a:pt x="188" y="141"/>
                  </a:lnTo>
                  <a:lnTo>
                    <a:pt x="195" y="141"/>
                  </a:lnTo>
                  <a:lnTo>
                    <a:pt x="195" y="132"/>
                  </a:lnTo>
                  <a:lnTo>
                    <a:pt x="201" y="144"/>
                  </a:lnTo>
                  <a:lnTo>
                    <a:pt x="198" y="153"/>
                  </a:lnTo>
                  <a:lnTo>
                    <a:pt x="196" y="170"/>
                  </a:lnTo>
                  <a:lnTo>
                    <a:pt x="188" y="180"/>
                  </a:lnTo>
                  <a:lnTo>
                    <a:pt x="180" y="173"/>
                  </a:lnTo>
                  <a:lnTo>
                    <a:pt x="182" y="185"/>
                  </a:lnTo>
                  <a:lnTo>
                    <a:pt x="175" y="192"/>
                  </a:lnTo>
                  <a:lnTo>
                    <a:pt x="169" y="199"/>
                  </a:lnTo>
                  <a:lnTo>
                    <a:pt x="162" y="204"/>
                  </a:lnTo>
                  <a:lnTo>
                    <a:pt x="156" y="221"/>
                  </a:lnTo>
                  <a:lnTo>
                    <a:pt x="154" y="230"/>
                  </a:lnTo>
                  <a:lnTo>
                    <a:pt x="151" y="239"/>
                  </a:lnTo>
                  <a:lnTo>
                    <a:pt x="162" y="239"/>
                  </a:lnTo>
                  <a:lnTo>
                    <a:pt x="177" y="233"/>
                  </a:lnTo>
                  <a:lnTo>
                    <a:pt x="164" y="235"/>
                  </a:lnTo>
                  <a:lnTo>
                    <a:pt x="166" y="215"/>
                  </a:lnTo>
                  <a:lnTo>
                    <a:pt x="175" y="204"/>
                  </a:lnTo>
                  <a:lnTo>
                    <a:pt x="190" y="194"/>
                  </a:lnTo>
                  <a:lnTo>
                    <a:pt x="195" y="180"/>
                  </a:lnTo>
                  <a:lnTo>
                    <a:pt x="203" y="168"/>
                  </a:lnTo>
                  <a:lnTo>
                    <a:pt x="210" y="170"/>
                  </a:lnTo>
                  <a:lnTo>
                    <a:pt x="205" y="158"/>
                  </a:lnTo>
                  <a:lnTo>
                    <a:pt x="214" y="161"/>
                  </a:lnTo>
                  <a:lnTo>
                    <a:pt x="216" y="173"/>
                  </a:lnTo>
                  <a:lnTo>
                    <a:pt x="210" y="187"/>
                  </a:lnTo>
                  <a:lnTo>
                    <a:pt x="203" y="182"/>
                  </a:lnTo>
                  <a:lnTo>
                    <a:pt x="205" y="197"/>
                  </a:lnTo>
                  <a:lnTo>
                    <a:pt x="196" y="211"/>
                  </a:lnTo>
                  <a:lnTo>
                    <a:pt x="203" y="213"/>
                  </a:lnTo>
                  <a:lnTo>
                    <a:pt x="211" y="209"/>
                  </a:lnTo>
                  <a:lnTo>
                    <a:pt x="216" y="218"/>
                  </a:lnTo>
                  <a:lnTo>
                    <a:pt x="211" y="233"/>
                  </a:lnTo>
                  <a:lnTo>
                    <a:pt x="210" y="247"/>
                  </a:lnTo>
                  <a:lnTo>
                    <a:pt x="200" y="247"/>
                  </a:lnTo>
                  <a:lnTo>
                    <a:pt x="203" y="237"/>
                  </a:lnTo>
                  <a:lnTo>
                    <a:pt x="196" y="237"/>
                  </a:lnTo>
                  <a:lnTo>
                    <a:pt x="193" y="257"/>
                  </a:lnTo>
                  <a:lnTo>
                    <a:pt x="185" y="257"/>
                  </a:lnTo>
                  <a:lnTo>
                    <a:pt x="188" y="242"/>
                  </a:lnTo>
                  <a:lnTo>
                    <a:pt x="182" y="244"/>
                  </a:lnTo>
                  <a:lnTo>
                    <a:pt x="174" y="249"/>
                  </a:lnTo>
                  <a:lnTo>
                    <a:pt x="164" y="259"/>
                  </a:lnTo>
                  <a:lnTo>
                    <a:pt x="162" y="271"/>
                  </a:lnTo>
                  <a:lnTo>
                    <a:pt x="174" y="268"/>
                  </a:lnTo>
                  <a:lnTo>
                    <a:pt x="167" y="278"/>
                  </a:lnTo>
                  <a:lnTo>
                    <a:pt x="174" y="275"/>
                  </a:lnTo>
                  <a:lnTo>
                    <a:pt x="175" y="285"/>
                  </a:lnTo>
                  <a:lnTo>
                    <a:pt x="179" y="271"/>
                  </a:lnTo>
                  <a:lnTo>
                    <a:pt x="185" y="273"/>
                  </a:lnTo>
                  <a:lnTo>
                    <a:pt x="192" y="275"/>
                  </a:lnTo>
                  <a:lnTo>
                    <a:pt x="198" y="275"/>
                  </a:lnTo>
                  <a:lnTo>
                    <a:pt x="208" y="263"/>
                  </a:lnTo>
                  <a:lnTo>
                    <a:pt x="210" y="254"/>
                  </a:lnTo>
                  <a:lnTo>
                    <a:pt x="213" y="244"/>
                  </a:lnTo>
                  <a:lnTo>
                    <a:pt x="220" y="252"/>
                  </a:lnTo>
                  <a:lnTo>
                    <a:pt x="226" y="254"/>
                  </a:lnTo>
                  <a:lnTo>
                    <a:pt x="222" y="244"/>
                  </a:lnTo>
                  <a:lnTo>
                    <a:pt x="229" y="239"/>
                  </a:lnTo>
                  <a:lnTo>
                    <a:pt x="231" y="225"/>
                  </a:lnTo>
                  <a:lnTo>
                    <a:pt x="224" y="206"/>
                  </a:lnTo>
                  <a:lnTo>
                    <a:pt x="231" y="206"/>
                  </a:lnTo>
                  <a:lnTo>
                    <a:pt x="227" y="192"/>
                  </a:lnTo>
                  <a:lnTo>
                    <a:pt x="227" y="180"/>
                  </a:lnTo>
                  <a:lnTo>
                    <a:pt x="231" y="165"/>
                  </a:lnTo>
                  <a:lnTo>
                    <a:pt x="236" y="151"/>
                  </a:lnTo>
                  <a:lnTo>
                    <a:pt x="242" y="146"/>
                  </a:lnTo>
                  <a:lnTo>
                    <a:pt x="231" y="132"/>
                  </a:lnTo>
                  <a:lnTo>
                    <a:pt x="227" y="113"/>
                  </a:lnTo>
                  <a:lnTo>
                    <a:pt x="227" y="103"/>
                  </a:lnTo>
                  <a:lnTo>
                    <a:pt x="221" y="99"/>
                  </a:lnTo>
                  <a:lnTo>
                    <a:pt x="211" y="91"/>
                  </a:lnTo>
                  <a:lnTo>
                    <a:pt x="201" y="87"/>
                  </a:lnTo>
                  <a:lnTo>
                    <a:pt x="198" y="77"/>
                  </a:lnTo>
                  <a:lnTo>
                    <a:pt x="206" y="75"/>
                  </a:lnTo>
                  <a:lnTo>
                    <a:pt x="216" y="82"/>
                  </a:lnTo>
                  <a:lnTo>
                    <a:pt x="218" y="67"/>
                  </a:lnTo>
                  <a:lnTo>
                    <a:pt x="218" y="53"/>
                  </a:lnTo>
                  <a:lnTo>
                    <a:pt x="211" y="34"/>
                  </a:lnTo>
                  <a:lnTo>
                    <a:pt x="203" y="41"/>
                  </a:lnTo>
                  <a:lnTo>
                    <a:pt x="195" y="34"/>
                  </a:lnTo>
                  <a:lnTo>
                    <a:pt x="195" y="24"/>
                  </a:lnTo>
                  <a:lnTo>
                    <a:pt x="188" y="19"/>
                  </a:lnTo>
                  <a:lnTo>
                    <a:pt x="192" y="10"/>
                  </a:lnTo>
                  <a:lnTo>
                    <a:pt x="372" y="3"/>
                  </a:lnTo>
                  <a:lnTo>
                    <a:pt x="442" y="0"/>
                  </a:lnTo>
                  <a:lnTo>
                    <a:pt x="569" y="0"/>
                  </a:lnTo>
                  <a:lnTo>
                    <a:pt x="631" y="3"/>
                  </a:lnTo>
                  <a:lnTo>
                    <a:pt x="707" y="0"/>
                  </a:lnTo>
                  <a:lnTo>
                    <a:pt x="746" y="3"/>
                  </a:lnTo>
                  <a:lnTo>
                    <a:pt x="746" y="237"/>
                  </a:lnTo>
                  <a:lnTo>
                    <a:pt x="745" y="252"/>
                  </a:lnTo>
                  <a:lnTo>
                    <a:pt x="746" y="271"/>
                  </a:lnTo>
                  <a:lnTo>
                    <a:pt x="746" y="376"/>
                  </a:lnTo>
                  <a:lnTo>
                    <a:pt x="753" y="393"/>
                  </a:lnTo>
                  <a:lnTo>
                    <a:pt x="753" y="402"/>
                  </a:lnTo>
                  <a:lnTo>
                    <a:pt x="753" y="421"/>
                  </a:lnTo>
                  <a:lnTo>
                    <a:pt x="756" y="431"/>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16" name="Freeform 15"/>
            <p:cNvSpPr>
              <a:spLocks noChangeAspect="1"/>
            </p:cNvSpPr>
            <p:nvPr/>
          </p:nvSpPr>
          <p:spPr bwMode="auto">
            <a:xfrm>
              <a:off x="1246837" y="1542636"/>
              <a:ext cx="34352" cy="26642"/>
            </a:xfrm>
            <a:custGeom>
              <a:avLst/>
              <a:gdLst>
                <a:gd name="T0" fmla="*/ 13 w 26"/>
                <a:gd name="T1" fmla="*/ 12 h 20"/>
                <a:gd name="T2" fmla="*/ 14 w 26"/>
                <a:gd name="T3" fmla="*/ 9 h 20"/>
                <a:gd name="T4" fmla="*/ 18 w 26"/>
                <a:gd name="T5" fmla="*/ 8 h 20"/>
                <a:gd name="T6" fmla="*/ 16 w 26"/>
                <a:gd name="T7" fmla="*/ 5 h 20"/>
                <a:gd name="T8" fmla="*/ 8 w 26"/>
                <a:gd name="T9" fmla="*/ 2 h 20"/>
                <a:gd name="T10" fmla="*/ 6 w 26"/>
                <a:gd name="T11" fmla="*/ 0 h 20"/>
                <a:gd name="T12" fmla="*/ 5 w 26"/>
                <a:gd name="T13" fmla="*/ 5 h 20"/>
                <a:gd name="T14" fmla="*/ 3 w 26"/>
                <a:gd name="T15" fmla="*/ 5 h 20"/>
                <a:gd name="T16" fmla="*/ 0 w 26"/>
                <a:gd name="T17" fmla="*/ 9 h 20"/>
                <a:gd name="T18" fmla="*/ 2 w 26"/>
                <a:gd name="T19" fmla="*/ 14 h 20"/>
                <a:gd name="T20" fmla="*/ 3 w 26"/>
                <a:gd name="T21" fmla="*/ 10 h 20"/>
                <a:gd name="T22" fmla="*/ 6 w 26"/>
                <a:gd name="T23" fmla="*/ 14 h 20"/>
                <a:gd name="T24" fmla="*/ 9 w 26"/>
                <a:gd name="T25" fmla="*/ 14 h 20"/>
                <a:gd name="T26" fmla="*/ 7 w 26"/>
                <a:gd name="T27" fmla="*/ 9 h 20"/>
                <a:gd name="T28" fmla="*/ 7 w 26"/>
                <a:gd name="T29" fmla="*/ 5 h 20"/>
                <a:gd name="T30" fmla="*/ 9 w 26"/>
                <a:gd name="T31" fmla="*/ 5 h 20"/>
                <a:gd name="T32" fmla="*/ 11 w 26"/>
                <a:gd name="T33" fmla="*/ 10 h 20"/>
                <a:gd name="T34" fmla="*/ 13 w 26"/>
                <a:gd name="T35" fmla="*/ 12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6"/>
                <a:gd name="T55" fmla="*/ 0 h 20"/>
                <a:gd name="T56" fmla="*/ 26 w 26"/>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6" h="20">
                  <a:moveTo>
                    <a:pt x="18" y="17"/>
                  </a:moveTo>
                  <a:lnTo>
                    <a:pt x="20" y="12"/>
                  </a:lnTo>
                  <a:lnTo>
                    <a:pt x="25" y="10"/>
                  </a:lnTo>
                  <a:lnTo>
                    <a:pt x="23" y="7"/>
                  </a:lnTo>
                  <a:lnTo>
                    <a:pt x="12" y="2"/>
                  </a:lnTo>
                  <a:lnTo>
                    <a:pt x="8" y="0"/>
                  </a:lnTo>
                  <a:lnTo>
                    <a:pt x="7" y="7"/>
                  </a:lnTo>
                  <a:lnTo>
                    <a:pt x="3" y="7"/>
                  </a:lnTo>
                  <a:lnTo>
                    <a:pt x="0" y="12"/>
                  </a:lnTo>
                  <a:lnTo>
                    <a:pt x="2" y="19"/>
                  </a:lnTo>
                  <a:lnTo>
                    <a:pt x="5" y="14"/>
                  </a:lnTo>
                  <a:lnTo>
                    <a:pt x="8" y="19"/>
                  </a:lnTo>
                  <a:lnTo>
                    <a:pt x="13" y="19"/>
                  </a:lnTo>
                  <a:lnTo>
                    <a:pt x="10" y="12"/>
                  </a:lnTo>
                  <a:lnTo>
                    <a:pt x="10" y="7"/>
                  </a:lnTo>
                  <a:lnTo>
                    <a:pt x="13" y="7"/>
                  </a:lnTo>
                  <a:lnTo>
                    <a:pt x="15" y="14"/>
                  </a:lnTo>
                  <a:lnTo>
                    <a:pt x="18" y="17"/>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17" name="Freeform 16"/>
            <p:cNvSpPr>
              <a:spLocks noChangeAspect="1"/>
            </p:cNvSpPr>
            <p:nvPr/>
          </p:nvSpPr>
          <p:spPr bwMode="auto">
            <a:xfrm>
              <a:off x="1256206" y="1577113"/>
              <a:ext cx="18738" cy="28209"/>
            </a:xfrm>
            <a:custGeom>
              <a:avLst/>
              <a:gdLst>
                <a:gd name="T0" fmla="*/ 9 w 14"/>
                <a:gd name="T1" fmla="*/ 11 h 21"/>
                <a:gd name="T2" fmla="*/ 8 w 14"/>
                <a:gd name="T3" fmla="*/ 9 h 21"/>
                <a:gd name="T4" fmla="*/ 6 w 14"/>
                <a:gd name="T5" fmla="*/ 9 h 21"/>
                <a:gd name="T6" fmla="*/ 4 w 14"/>
                <a:gd name="T7" fmla="*/ 8 h 21"/>
                <a:gd name="T8" fmla="*/ 4 w 14"/>
                <a:gd name="T9" fmla="*/ 3 h 21"/>
                <a:gd name="T10" fmla="*/ 3 w 14"/>
                <a:gd name="T11" fmla="*/ 0 h 21"/>
                <a:gd name="T12" fmla="*/ 3 w 14"/>
                <a:gd name="T13" fmla="*/ 3 h 21"/>
                <a:gd name="T14" fmla="*/ 3 w 14"/>
                <a:gd name="T15" fmla="*/ 6 h 21"/>
                <a:gd name="T16" fmla="*/ 0 w 14"/>
                <a:gd name="T17" fmla="*/ 6 h 21"/>
                <a:gd name="T18" fmla="*/ 0 w 14"/>
                <a:gd name="T19" fmla="*/ 9 h 21"/>
                <a:gd name="T20" fmla="*/ 1 w 14"/>
                <a:gd name="T21" fmla="*/ 11 h 21"/>
                <a:gd name="T22" fmla="*/ 3 w 14"/>
                <a:gd name="T23" fmla="*/ 11 h 21"/>
                <a:gd name="T24" fmla="*/ 3 w 14"/>
                <a:gd name="T25" fmla="*/ 15 h 21"/>
                <a:gd name="T26" fmla="*/ 8 w 14"/>
                <a:gd name="T27" fmla="*/ 15 h 21"/>
                <a:gd name="T28" fmla="*/ 9 w 14"/>
                <a:gd name="T29" fmla="*/ 11 h 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
                <a:gd name="T46" fmla="*/ 0 h 21"/>
                <a:gd name="T47" fmla="*/ 14 w 14"/>
                <a:gd name="T48" fmla="*/ 21 h 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 h="21">
                  <a:moveTo>
                    <a:pt x="13" y="15"/>
                  </a:moveTo>
                  <a:lnTo>
                    <a:pt x="11" y="12"/>
                  </a:lnTo>
                  <a:lnTo>
                    <a:pt x="8" y="12"/>
                  </a:lnTo>
                  <a:lnTo>
                    <a:pt x="6" y="10"/>
                  </a:lnTo>
                  <a:lnTo>
                    <a:pt x="6" y="3"/>
                  </a:lnTo>
                  <a:lnTo>
                    <a:pt x="5" y="0"/>
                  </a:lnTo>
                  <a:lnTo>
                    <a:pt x="3" y="3"/>
                  </a:lnTo>
                  <a:lnTo>
                    <a:pt x="3" y="8"/>
                  </a:lnTo>
                  <a:lnTo>
                    <a:pt x="0" y="8"/>
                  </a:lnTo>
                  <a:lnTo>
                    <a:pt x="0" y="12"/>
                  </a:lnTo>
                  <a:lnTo>
                    <a:pt x="1" y="15"/>
                  </a:lnTo>
                  <a:lnTo>
                    <a:pt x="5" y="15"/>
                  </a:lnTo>
                  <a:lnTo>
                    <a:pt x="5" y="20"/>
                  </a:lnTo>
                  <a:lnTo>
                    <a:pt x="11" y="20"/>
                  </a:lnTo>
                  <a:lnTo>
                    <a:pt x="13" y="15"/>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18" name="Freeform 17"/>
            <p:cNvSpPr>
              <a:spLocks noChangeAspect="1"/>
            </p:cNvSpPr>
            <p:nvPr/>
          </p:nvSpPr>
          <p:spPr bwMode="auto">
            <a:xfrm>
              <a:off x="1276505" y="1608456"/>
              <a:ext cx="53090" cy="95596"/>
            </a:xfrm>
            <a:custGeom>
              <a:avLst/>
              <a:gdLst>
                <a:gd name="T0" fmla="*/ 26 w 40"/>
                <a:gd name="T1" fmla="*/ 52 h 71"/>
                <a:gd name="T2" fmla="*/ 23 w 40"/>
                <a:gd name="T3" fmla="*/ 50 h 71"/>
                <a:gd name="T4" fmla="*/ 22 w 40"/>
                <a:gd name="T5" fmla="*/ 43 h 71"/>
                <a:gd name="T6" fmla="*/ 19 w 40"/>
                <a:gd name="T7" fmla="*/ 43 h 71"/>
                <a:gd name="T8" fmla="*/ 17 w 40"/>
                <a:gd name="T9" fmla="*/ 45 h 71"/>
                <a:gd name="T10" fmla="*/ 15 w 40"/>
                <a:gd name="T11" fmla="*/ 43 h 71"/>
                <a:gd name="T12" fmla="*/ 17 w 40"/>
                <a:gd name="T13" fmla="*/ 40 h 71"/>
                <a:gd name="T14" fmla="*/ 13 w 40"/>
                <a:gd name="T15" fmla="*/ 40 h 71"/>
                <a:gd name="T16" fmla="*/ 12 w 40"/>
                <a:gd name="T17" fmla="*/ 35 h 71"/>
                <a:gd name="T18" fmla="*/ 11 w 40"/>
                <a:gd name="T19" fmla="*/ 29 h 71"/>
                <a:gd name="T20" fmla="*/ 11 w 40"/>
                <a:gd name="T21" fmla="*/ 25 h 71"/>
                <a:gd name="T22" fmla="*/ 8 w 40"/>
                <a:gd name="T23" fmla="*/ 25 h 71"/>
                <a:gd name="T24" fmla="*/ 3 w 40"/>
                <a:gd name="T25" fmla="*/ 21 h 71"/>
                <a:gd name="T26" fmla="*/ 2 w 40"/>
                <a:gd name="T27" fmla="*/ 18 h 71"/>
                <a:gd name="T28" fmla="*/ 0 w 40"/>
                <a:gd name="T29" fmla="*/ 14 h 71"/>
                <a:gd name="T30" fmla="*/ 6 w 40"/>
                <a:gd name="T31" fmla="*/ 2 h 71"/>
                <a:gd name="T32" fmla="*/ 8 w 40"/>
                <a:gd name="T33" fmla="*/ 0 h 71"/>
                <a:gd name="T34" fmla="*/ 12 w 40"/>
                <a:gd name="T35" fmla="*/ 0 h 71"/>
                <a:gd name="T36" fmla="*/ 12 w 40"/>
                <a:gd name="T37" fmla="*/ 3 h 71"/>
                <a:gd name="T38" fmla="*/ 14 w 40"/>
                <a:gd name="T39" fmla="*/ 3 h 71"/>
                <a:gd name="T40" fmla="*/ 17 w 40"/>
                <a:gd name="T41" fmla="*/ 6 h 71"/>
                <a:gd name="T42" fmla="*/ 19 w 40"/>
                <a:gd name="T43" fmla="*/ 9 h 71"/>
                <a:gd name="T44" fmla="*/ 15 w 40"/>
                <a:gd name="T45" fmla="*/ 11 h 71"/>
                <a:gd name="T46" fmla="*/ 12 w 40"/>
                <a:gd name="T47" fmla="*/ 11 h 71"/>
                <a:gd name="T48" fmla="*/ 11 w 40"/>
                <a:gd name="T49" fmla="*/ 13 h 71"/>
                <a:gd name="T50" fmla="*/ 8 w 40"/>
                <a:gd name="T51" fmla="*/ 11 h 71"/>
                <a:gd name="T52" fmla="*/ 8 w 40"/>
                <a:gd name="T53" fmla="*/ 14 h 71"/>
                <a:gd name="T54" fmla="*/ 4 w 40"/>
                <a:gd name="T55" fmla="*/ 16 h 71"/>
                <a:gd name="T56" fmla="*/ 3 w 40"/>
                <a:gd name="T57" fmla="*/ 18 h 71"/>
                <a:gd name="T58" fmla="*/ 8 w 40"/>
                <a:gd name="T59" fmla="*/ 18 h 71"/>
                <a:gd name="T60" fmla="*/ 13 w 40"/>
                <a:gd name="T61" fmla="*/ 21 h 71"/>
                <a:gd name="T62" fmla="*/ 15 w 40"/>
                <a:gd name="T63" fmla="*/ 30 h 71"/>
                <a:gd name="T64" fmla="*/ 17 w 40"/>
                <a:gd name="T65" fmla="*/ 37 h 71"/>
                <a:gd name="T66" fmla="*/ 17 w 40"/>
                <a:gd name="T67" fmla="*/ 35 h 71"/>
                <a:gd name="T68" fmla="*/ 17 w 40"/>
                <a:gd name="T69" fmla="*/ 32 h 71"/>
                <a:gd name="T70" fmla="*/ 20 w 40"/>
                <a:gd name="T71" fmla="*/ 30 h 71"/>
                <a:gd name="T72" fmla="*/ 23 w 40"/>
                <a:gd name="T73" fmla="*/ 34 h 71"/>
                <a:gd name="T74" fmla="*/ 28 w 40"/>
                <a:gd name="T75" fmla="*/ 40 h 71"/>
                <a:gd name="T76" fmla="*/ 28 w 40"/>
                <a:gd name="T77" fmla="*/ 48 h 71"/>
                <a:gd name="T78" fmla="*/ 26 w 40"/>
                <a:gd name="T79" fmla="*/ 52 h 7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0"/>
                <a:gd name="T121" fmla="*/ 0 h 71"/>
                <a:gd name="T122" fmla="*/ 40 w 40"/>
                <a:gd name="T123" fmla="*/ 71 h 7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0" h="71">
                  <a:moveTo>
                    <a:pt x="37" y="70"/>
                  </a:moveTo>
                  <a:lnTo>
                    <a:pt x="32" y="67"/>
                  </a:lnTo>
                  <a:lnTo>
                    <a:pt x="31" y="58"/>
                  </a:lnTo>
                  <a:lnTo>
                    <a:pt x="26" y="58"/>
                  </a:lnTo>
                  <a:lnTo>
                    <a:pt x="24" y="60"/>
                  </a:lnTo>
                  <a:lnTo>
                    <a:pt x="21" y="58"/>
                  </a:lnTo>
                  <a:lnTo>
                    <a:pt x="23" y="55"/>
                  </a:lnTo>
                  <a:lnTo>
                    <a:pt x="18" y="53"/>
                  </a:lnTo>
                  <a:lnTo>
                    <a:pt x="16" y="48"/>
                  </a:lnTo>
                  <a:lnTo>
                    <a:pt x="15" y="39"/>
                  </a:lnTo>
                  <a:lnTo>
                    <a:pt x="15" y="34"/>
                  </a:lnTo>
                  <a:lnTo>
                    <a:pt x="10" y="34"/>
                  </a:lnTo>
                  <a:lnTo>
                    <a:pt x="5" y="29"/>
                  </a:lnTo>
                  <a:lnTo>
                    <a:pt x="2" y="24"/>
                  </a:lnTo>
                  <a:lnTo>
                    <a:pt x="0" y="19"/>
                  </a:lnTo>
                  <a:lnTo>
                    <a:pt x="8" y="2"/>
                  </a:lnTo>
                  <a:lnTo>
                    <a:pt x="10" y="0"/>
                  </a:lnTo>
                  <a:lnTo>
                    <a:pt x="16" y="0"/>
                  </a:lnTo>
                  <a:lnTo>
                    <a:pt x="16" y="5"/>
                  </a:lnTo>
                  <a:lnTo>
                    <a:pt x="20" y="5"/>
                  </a:lnTo>
                  <a:lnTo>
                    <a:pt x="23" y="8"/>
                  </a:lnTo>
                  <a:lnTo>
                    <a:pt x="26" y="12"/>
                  </a:lnTo>
                  <a:lnTo>
                    <a:pt x="21" y="15"/>
                  </a:lnTo>
                  <a:lnTo>
                    <a:pt x="16" y="15"/>
                  </a:lnTo>
                  <a:lnTo>
                    <a:pt x="15" y="17"/>
                  </a:lnTo>
                  <a:lnTo>
                    <a:pt x="11" y="15"/>
                  </a:lnTo>
                  <a:lnTo>
                    <a:pt x="11" y="19"/>
                  </a:lnTo>
                  <a:lnTo>
                    <a:pt x="6" y="22"/>
                  </a:lnTo>
                  <a:lnTo>
                    <a:pt x="5" y="24"/>
                  </a:lnTo>
                  <a:lnTo>
                    <a:pt x="11" y="24"/>
                  </a:lnTo>
                  <a:lnTo>
                    <a:pt x="18" y="29"/>
                  </a:lnTo>
                  <a:lnTo>
                    <a:pt x="21" y="41"/>
                  </a:lnTo>
                  <a:lnTo>
                    <a:pt x="23" y="50"/>
                  </a:lnTo>
                  <a:lnTo>
                    <a:pt x="24" y="48"/>
                  </a:lnTo>
                  <a:lnTo>
                    <a:pt x="24" y="43"/>
                  </a:lnTo>
                  <a:lnTo>
                    <a:pt x="28" y="41"/>
                  </a:lnTo>
                  <a:lnTo>
                    <a:pt x="32" y="46"/>
                  </a:lnTo>
                  <a:lnTo>
                    <a:pt x="39" y="55"/>
                  </a:lnTo>
                  <a:lnTo>
                    <a:pt x="39" y="65"/>
                  </a:lnTo>
                  <a:lnTo>
                    <a:pt x="37" y="70"/>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19" name="Freeform 18"/>
            <p:cNvSpPr>
              <a:spLocks noChangeAspect="1"/>
            </p:cNvSpPr>
            <p:nvPr/>
          </p:nvSpPr>
          <p:spPr bwMode="auto">
            <a:xfrm>
              <a:off x="1228100" y="1561441"/>
              <a:ext cx="21861" cy="37612"/>
            </a:xfrm>
            <a:custGeom>
              <a:avLst/>
              <a:gdLst>
                <a:gd name="T0" fmla="*/ 11 w 17"/>
                <a:gd name="T1" fmla="*/ 11 h 28"/>
                <a:gd name="T2" fmla="*/ 10 w 17"/>
                <a:gd name="T3" fmla="*/ 9 h 28"/>
                <a:gd name="T4" fmla="*/ 7 w 17"/>
                <a:gd name="T5" fmla="*/ 9 h 28"/>
                <a:gd name="T6" fmla="*/ 6 w 17"/>
                <a:gd name="T7" fmla="*/ 6 h 28"/>
                <a:gd name="T8" fmla="*/ 3 w 17"/>
                <a:gd name="T9" fmla="*/ 0 h 28"/>
                <a:gd name="T10" fmla="*/ 1 w 17"/>
                <a:gd name="T11" fmla="*/ 3 h 28"/>
                <a:gd name="T12" fmla="*/ 1 w 17"/>
                <a:gd name="T13" fmla="*/ 6 h 28"/>
                <a:gd name="T14" fmla="*/ 0 w 17"/>
                <a:gd name="T15" fmla="*/ 9 h 28"/>
                <a:gd name="T16" fmla="*/ 1 w 17"/>
                <a:gd name="T17" fmla="*/ 13 h 28"/>
                <a:gd name="T18" fmla="*/ 4 w 17"/>
                <a:gd name="T19" fmla="*/ 16 h 28"/>
                <a:gd name="T20" fmla="*/ 6 w 17"/>
                <a:gd name="T21" fmla="*/ 16 h 28"/>
                <a:gd name="T22" fmla="*/ 10 w 17"/>
                <a:gd name="T23" fmla="*/ 20 h 28"/>
                <a:gd name="T24" fmla="*/ 11 w 17"/>
                <a:gd name="T25" fmla="*/ 18 h 28"/>
                <a:gd name="T26" fmla="*/ 9 w 17"/>
                <a:gd name="T27" fmla="*/ 15 h 28"/>
                <a:gd name="T28" fmla="*/ 11 w 17"/>
                <a:gd name="T29" fmla="*/ 11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
                <a:gd name="T46" fmla="*/ 0 h 28"/>
                <a:gd name="T47" fmla="*/ 17 w 17"/>
                <a:gd name="T48" fmla="*/ 28 h 2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 h="28">
                  <a:moveTo>
                    <a:pt x="16" y="15"/>
                  </a:moveTo>
                  <a:lnTo>
                    <a:pt x="14" y="12"/>
                  </a:lnTo>
                  <a:lnTo>
                    <a:pt x="11" y="12"/>
                  </a:lnTo>
                  <a:lnTo>
                    <a:pt x="8" y="8"/>
                  </a:lnTo>
                  <a:lnTo>
                    <a:pt x="5" y="0"/>
                  </a:lnTo>
                  <a:lnTo>
                    <a:pt x="1" y="3"/>
                  </a:lnTo>
                  <a:lnTo>
                    <a:pt x="1" y="8"/>
                  </a:lnTo>
                  <a:lnTo>
                    <a:pt x="0" y="12"/>
                  </a:lnTo>
                  <a:lnTo>
                    <a:pt x="1" y="17"/>
                  </a:lnTo>
                  <a:lnTo>
                    <a:pt x="6" y="22"/>
                  </a:lnTo>
                  <a:lnTo>
                    <a:pt x="9" y="22"/>
                  </a:lnTo>
                  <a:lnTo>
                    <a:pt x="14" y="27"/>
                  </a:lnTo>
                  <a:lnTo>
                    <a:pt x="16" y="24"/>
                  </a:lnTo>
                  <a:lnTo>
                    <a:pt x="13" y="20"/>
                  </a:lnTo>
                  <a:lnTo>
                    <a:pt x="16" y="15"/>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20" name="Freeform 19"/>
            <p:cNvSpPr>
              <a:spLocks noChangeAspect="1"/>
            </p:cNvSpPr>
            <p:nvPr/>
          </p:nvSpPr>
          <p:spPr bwMode="auto">
            <a:xfrm>
              <a:off x="2788014" y="2254121"/>
              <a:ext cx="911902" cy="767902"/>
            </a:xfrm>
            <a:custGeom>
              <a:avLst/>
              <a:gdLst>
                <a:gd name="T0" fmla="*/ 0 w 687"/>
                <a:gd name="T1" fmla="*/ 313 h 577"/>
                <a:gd name="T2" fmla="*/ 0 w 687"/>
                <a:gd name="T3" fmla="*/ 54 h 577"/>
                <a:gd name="T4" fmla="*/ 2 w 687"/>
                <a:gd name="T5" fmla="*/ 2 h 577"/>
                <a:gd name="T6" fmla="*/ 173 w 687"/>
                <a:gd name="T7" fmla="*/ 2 h 577"/>
                <a:gd name="T8" fmla="*/ 196 w 687"/>
                <a:gd name="T9" fmla="*/ 0 h 577"/>
                <a:gd name="T10" fmla="*/ 223 w 687"/>
                <a:gd name="T11" fmla="*/ 2 h 577"/>
                <a:gd name="T12" fmla="*/ 232 w 687"/>
                <a:gd name="T13" fmla="*/ 0 h 577"/>
                <a:gd name="T14" fmla="*/ 496 w 687"/>
                <a:gd name="T15" fmla="*/ 0 h 577"/>
                <a:gd name="T16" fmla="*/ 494 w 687"/>
                <a:gd name="T17" fmla="*/ 43 h 577"/>
                <a:gd name="T18" fmla="*/ 494 w 687"/>
                <a:gd name="T19" fmla="*/ 414 h 577"/>
                <a:gd name="T20" fmla="*/ 221 w 687"/>
                <a:gd name="T21" fmla="*/ 414 h 577"/>
                <a:gd name="T22" fmla="*/ 142 w 687"/>
                <a:gd name="T23" fmla="*/ 415 h 577"/>
                <a:gd name="T24" fmla="*/ 0 w 687"/>
                <a:gd name="T25" fmla="*/ 415 h 577"/>
                <a:gd name="T26" fmla="*/ 0 w 687"/>
                <a:gd name="T27" fmla="*/ 313 h 57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87"/>
                <a:gd name="T43" fmla="*/ 0 h 577"/>
                <a:gd name="T44" fmla="*/ 687 w 687"/>
                <a:gd name="T45" fmla="*/ 577 h 57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87" h="577">
                  <a:moveTo>
                    <a:pt x="0" y="433"/>
                  </a:moveTo>
                  <a:lnTo>
                    <a:pt x="0" y="74"/>
                  </a:lnTo>
                  <a:lnTo>
                    <a:pt x="2" y="2"/>
                  </a:lnTo>
                  <a:lnTo>
                    <a:pt x="240" y="2"/>
                  </a:lnTo>
                  <a:lnTo>
                    <a:pt x="272" y="0"/>
                  </a:lnTo>
                  <a:lnTo>
                    <a:pt x="308" y="2"/>
                  </a:lnTo>
                  <a:lnTo>
                    <a:pt x="321" y="0"/>
                  </a:lnTo>
                  <a:lnTo>
                    <a:pt x="686" y="0"/>
                  </a:lnTo>
                  <a:lnTo>
                    <a:pt x="684" y="60"/>
                  </a:lnTo>
                  <a:lnTo>
                    <a:pt x="684" y="574"/>
                  </a:lnTo>
                  <a:lnTo>
                    <a:pt x="306" y="574"/>
                  </a:lnTo>
                  <a:lnTo>
                    <a:pt x="196" y="576"/>
                  </a:lnTo>
                  <a:lnTo>
                    <a:pt x="0" y="576"/>
                  </a:lnTo>
                  <a:lnTo>
                    <a:pt x="0" y="433"/>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21" name="Freeform 33"/>
            <p:cNvSpPr>
              <a:spLocks noChangeAspect="1"/>
            </p:cNvSpPr>
            <p:nvPr/>
          </p:nvSpPr>
          <p:spPr bwMode="auto">
            <a:xfrm>
              <a:off x="4916106" y="3878995"/>
              <a:ext cx="647739" cy="670254"/>
            </a:xfrm>
            <a:custGeom>
              <a:avLst/>
              <a:gdLst>
                <a:gd name="T0" fmla="*/ 52 w 488"/>
                <a:gd name="T1" fmla="*/ 419 h 504"/>
                <a:gd name="T2" fmla="*/ 38 w 488"/>
                <a:gd name="T3" fmla="*/ 421 h 504"/>
                <a:gd name="T4" fmla="*/ 22 w 488"/>
                <a:gd name="T5" fmla="*/ 421 h 504"/>
                <a:gd name="T6" fmla="*/ 15 w 488"/>
                <a:gd name="T7" fmla="*/ 409 h 504"/>
                <a:gd name="T8" fmla="*/ 15 w 488"/>
                <a:gd name="T9" fmla="*/ 285 h 504"/>
                <a:gd name="T10" fmla="*/ 18 w 488"/>
                <a:gd name="T11" fmla="*/ 160 h 504"/>
                <a:gd name="T12" fmla="*/ 12 w 488"/>
                <a:gd name="T13" fmla="*/ 108 h 504"/>
                <a:gd name="T14" fmla="*/ 0 w 488"/>
                <a:gd name="T15" fmla="*/ 0 h 504"/>
                <a:gd name="T16" fmla="*/ 127 w 488"/>
                <a:gd name="T17" fmla="*/ 0 h 504"/>
                <a:gd name="T18" fmla="*/ 181 w 488"/>
                <a:gd name="T19" fmla="*/ 0 h 504"/>
                <a:gd name="T20" fmla="*/ 288 w 488"/>
                <a:gd name="T21" fmla="*/ 0 h 504"/>
                <a:gd name="T22" fmla="*/ 435 w 488"/>
                <a:gd name="T23" fmla="*/ 0 h 504"/>
                <a:gd name="T24" fmla="*/ 444 w 488"/>
                <a:gd name="T25" fmla="*/ 17 h 504"/>
                <a:gd name="T26" fmla="*/ 440 w 488"/>
                <a:gd name="T27" fmla="*/ 34 h 504"/>
                <a:gd name="T28" fmla="*/ 433 w 488"/>
                <a:gd name="T29" fmla="*/ 48 h 504"/>
                <a:gd name="T30" fmla="*/ 479 w 488"/>
                <a:gd name="T31" fmla="*/ 72 h 504"/>
                <a:gd name="T32" fmla="*/ 477 w 488"/>
                <a:gd name="T33" fmla="*/ 86 h 504"/>
                <a:gd name="T34" fmla="*/ 479 w 488"/>
                <a:gd name="T35" fmla="*/ 98 h 504"/>
                <a:gd name="T36" fmla="*/ 461 w 488"/>
                <a:gd name="T37" fmla="*/ 110 h 504"/>
                <a:gd name="T38" fmla="*/ 464 w 488"/>
                <a:gd name="T39" fmla="*/ 122 h 504"/>
                <a:gd name="T40" fmla="*/ 459 w 488"/>
                <a:gd name="T41" fmla="*/ 141 h 504"/>
                <a:gd name="T42" fmla="*/ 451 w 488"/>
                <a:gd name="T43" fmla="*/ 153 h 504"/>
                <a:gd name="T44" fmla="*/ 444 w 488"/>
                <a:gd name="T45" fmla="*/ 148 h 504"/>
                <a:gd name="T46" fmla="*/ 435 w 488"/>
                <a:gd name="T47" fmla="*/ 156 h 504"/>
                <a:gd name="T48" fmla="*/ 441 w 488"/>
                <a:gd name="T49" fmla="*/ 160 h 504"/>
                <a:gd name="T50" fmla="*/ 446 w 488"/>
                <a:gd name="T51" fmla="*/ 189 h 504"/>
                <a:gd name="T52" fmla="*/ 440 w 488"/>
                <a:gd name="T53" fmla="*/ 206 h 504"/>
                <a:gd name="T54" fmla="*/ 425 w 488"/>
                <a:gd name="T55" fmla="*/ 210 h 504"/>
                <a:gd name="T56" fmla="*/ 427 w 488"/>
                <a:gd name="T57" fmla="*/ 225 h 504"/>
                <a:gd name="T58" fmla="*/ 418 w 488"/>
                <a:gd name="T59" fmla="*/ 237 h 504"/>
                <a:gd name="T60" fmla="*/ 407 w 488"/>
                <a:gd name="T61" fmla="*/ 251 h 504"/>
                <a:gd name="T62" fmla="*/ 406 w 488"/>
                <a:gd name="T63" fmla="*/ 258 h 504"/>
                <a:gd name="T64" fmla="*/ 400 w 488"/>
                <a:gd name="T65" fmla="*/ 261 h 504"/>
                <a:gd name="T66" fmla="*/ 400 w 488"/>
                <a:gd name="T67" fmla="*/ 275 h 504"/>
                <a:gd name="T68" fmla="*/ 396 w 488"/>
                <a:gd name="T69" fmla="*/ 287 h 504"/>
                <a:gd name="T70" fmla="*/ 379 w 488"/>
                <a:gd name="T71" fmla="*/ 304 h 504"/>
                <a:gd name="T72" fmla="*/ 379 w 488"/>
                <a:gd name="T73" fmla="*/ 318 h 504"/>
                <a:gd name="T74" fmla="*/ 363 w 488"/>
                <a:gd name="T75" fmla="*/ 326 h 504"/>
                <a:gd name="T76" fmla="*/ 371 w 488"/>
                <a:gd name="T77" fmla="*/ 337 h 504"/>
                <a:gd name="T78" fmla="*/ 357 w 488"/>
                <a:gd name="T79" fmla="*/ 335 h 504"/>
                <a:gd name="T80" fmla="*/ 362 w 488"/>
                <a:gd name="T81" fmla="*/ 350 h 504"/>
                <a:gd name="T82" fmla="*/ 357 w 488"/>
                <a:gd name="T83" fmla="*/ 361 h 504"/>
                <a:gd name="T84" fmla="*/ 347 w 488"/>
                <a:gd name="T85" fmla="*/ 359 h 504"/>
                <a:gd name="T86" fmla="*/ 340 w 488"/>
                <a:gd name="T87" fmla="*/ 392 h 504"/>
                <a:gd name="T88" fmla="*/ 347 w 488"/>
                <a:gd name="T89" fmla="*/ 404 h 504"/>
                <a:gd name="T90" fmla="*/ 332 w 488"/>
                <a:gd name="T91" fmla="*/ 402 h 504"/>
                <a:gd name="T92" fmla="*/ 331 w 488"/>
                <a:gd name="T93" fmla="*/ 421 h 504"/>
                <a:gd name="T94" fmla="*/ 337 w 488"/>
                <a:gd name="T95" fmla="*/ 433 h 504"/>
                <a:gd name="T96" fmla="*/ 336 w 488"/>
                <a:gd name="T97" fmla="*/ 443 h 504"/>
                <a:gd name="T98" fmla="*/ 344 w 488"/>
                <a:gd name="T99" fmla="*/ 440 h 504"/>
                <a:gd name="T100" fmla="*/ 339 w 488"/>
                <a:gd name="T101" fmla="*/ 452 h 504"/>
                <a:gd name="T102" fmla="*/ 342 w 488"/>
                <a:gd name="T103" fmla="*/ 466 h 504"/>
                <a:gd name="T104" fmla="*/ 350 w 488"/>
                <a:gd name="T105" fmla="*/ 464 h 504"/>
                <a:gd name="T106" fmla="*/ 345 w 488"/>
                <a:gd name="T107" fmla="*/ 481 h 504"/>
                <a:gd name="T108" fmla="*/ 336 w 488"/>
                <a:gd name="T109" fmla="*/ 486 h 504"/>
                <a:gd name="T110" fmla="*/ 336 w 488"/>
                <a:gd name="T111" fmla="*/ 503 h 504"/>
                <a:gd name="T112" fmla="*/ 77 w 488"/>
                <a:gd name="T113" fmla="*/ 500 h 50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88"/>
                <a:gd name="T172" fmla="*/ 0 h 504"/>
                <a:gd name="T173" fmla="*/ 488 w 488"/>
                <a:gd name="T174" fmla="*/ 504 h 50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88" h="504">
                  <a:moveTo>
                    <a:pt x="56" y="498"/>
                  </a:moveTo>
                  <a:lnTo>
                    <a:pt x="56" y="421"/>
                  </a:lnTo>
                  <a:lnTo>
                    <a:pt x="52" y="419"/>
                  </a:lnTo>
                  <a:lnTo>
                    <a:pt x="46" y="419"/>
                  </a:lnTo>
                  <a:lnTo>
                    <a:pt x="40" y="416"/>
                  </a:lnTo>
                  <a:lnTo>
                    <a:pt x="38" y="421"/>
                  </a:lnTo>
                  <a:lnTo>
                    <a:pt x="35" y="419"/>
                  </a:lnTo>
                  <a:lnTo>
                    <a:pt x="31" y="421"/>
                  </a:lnTo>
                  <a:lnTo>
                    <a:pt x="22" y="421"/>
                  </a:lnTo>
                  <a:lnTo>
                    <a:pt x="17" y="416"/>
                  </a:lnTo>
                  <a:lnTo>
                    <a:pt x="15" y="414"/>
                  </a:lnTo>
                  <a:lnTo>
                    <a:pt x="15" y="409"/>
                  </a:lnTo>
                  <a:lnTo>
                    <a:pt x="14" y="407"/>
                  </a:lnTo>
                  <a:lnTo>
                    <a:pt x="14" y="330"/>
                  </a:lnTo>
                  <a:lnTo>
                    <a:pt x="15" y="285"/>
                  </a:lnTo>
                  <a:lnTo>
                    <a:pt x="15" y="254"/>
                  </a:lnTo>
                  <a:lnTo>
                    <a:pt x="17" y="218"/>
                  </a:lnTo>
                  <a:lnTo>
                    <a:pt x="18" y="160"/>
                  </a:lnTo>
                  <a:lnTo>
                    <a:pt x="18" y="153"/>
                  </a:lnTo>
                  <a:lnTo>
                    <a:pt x="15" y="122"/>
                  </a:lnTo>
                  <a:lnTo>
                    <a:pt x="12" y="108"/>
                  </a:lnTo>
                  <a:lnTo>
                    <a:pt x="7" y="58"/>
                  </a:lnTo>
                  <a:lnTo>
                    <a:pt x="5" y="48"/>
                  </a:lnTo>
                  <a:lnTo>
                    <a:pt x="0" y="0"/>
                  </a:lnTo>
                  <a:lnTo>
                    <a:pt x="54" y="2"/>
                  </a:lnTo>
                  <a:lnTo>
                    <a:pt x="101" y="2"/>
                  </a:lnTo>
                  <a:lnTo>
                    <a:pt x="127" y="0"/>
                  </a:lnTo>
                  <a:lnTo>
                    <a:pt x="130" y="2"/>
                  </a:lnTo>
                  <a:lnTo>
                    <a:pt x="174" y="0"/>
                  </a:lnTo>
                  <a:lnTo>
                    <a:pt x="181" y="0"/>
                  </a:lnTo>
                  <a:lnTo>
                    <a:pt x="204" y="2"/>
                  </a:lnTo>
                  <a:lnTo>
                    <a:pt x="244" y="2"/>
                  </a:lnTo>
                  <a:lnTo>
                    <a:pt x="288" y="0"/>
                  </a:lnTo>
                  <a:lnTo>
                    <a:pt x="310" y="2"/>
                  </a:lnTo>
                  <a:lnTo>
                    <a:pt x="313" y="0"/>
                  </a:lnTo>
                  <a:lnTo>
                    <a:pt x="435" y="0"/>
                  </a:lnTo>
                  <a:lnTo>
                    <a:pt x="438" y="5"/>
                  </a:lnTo>
                  <a:lnTo>
                    <a:pt x="440" y="14"/>
                  </a:lnTo>
                  <a:lnTo>
                    <a:pt x="444" y="17"/>
                  </a:lnTo>
                  <a:lnTo>
                    <a:pt x="444" y="22"/>
                  </a:lnTo>
                  <a:lnTo>
                    <a:pt x="443" y="31"/>
                  </a:lnTo>
                  <a:lnTo>
                    <a:pt x="440" y="34"/>
                  </a:lnTo>
                  <a:lnTo>
                    <a:pt x="438" y="40"/>
                  </a:lnTo>
                  <a:lnTo>
                    <a:pt x="433" y="43"/>
                  </a:lnTo>
                  <a:lnTo>
                    <a:pt x="433" y="48"/>
                  </a:lnTo>
                  <a:lnTo>
                    <a:pt x="425" y="55"/>
                  </a:lnTo>
                  <a:lnTo>
                    <a:pt x="415" y="72"/>
                  </a:lnTo>
                  <a:lnTo>
                    <a:pt x="479" y="72"/>
                  </a:lnTo>
                  <a:lnTo>
                    <a:pt x="487" y="84"/>
                  </a:lnTo>
                  <a:lnTo>
                    <a:pt x="485" y="86"/>
                  </a:lnTo>
                  <a:lnTo>
                    <a:pt x="477" y="86"/>
                  </a:lnTo>
                  <a:lnTo>
                    <a:pt x="477" y="91"/>
                  </a:lnTo>
                  <a:lnTo>
                    <a:pt x="479" y="93"/>
                  </a:lnTo>
                  <a:lnTo>
                    <a:pt x="479" y="98"/>
                  </a:lnTo>
                  <a:lnTo>
                    <a:pt x="472" y="100"/>
                  </a:lnTo>
                  <a:lnTo>
                    <a:pt x="469" y="108"/>
                  </a:lnTo>
                  <a:lnTo>
                    <a:pt x="461" y="110"/>
                  </a:lnTo>
                  <a:lnTo>
                    <a:pt x="458" y="110"/>
                  </a:lnTo>
                  <a:lnTo>
                    <a:pt x="458" y="117"/>
                  </a:lnTo>
                  <a:lnTo>
                    <a:pt x="464" y="122"/>
                  </a:lnTo>
                  <a:lnTo>
                    <a:pt x="461" y="134"/>
                  </a:lnTo>
                  <a:lnTo>
                    <a:pt x="461" y="139"/>
                  </a:lnTo>
                  <a:lnTo>
                    <a:pt x="459" y="141"/>
                  </a:lnTo>
                  <a:lnTo>
                    <a:pt x="456" y="141"/>
                  </a:lnTo>
                  <a:lnTo>
                    <a:pt x="453" y="144"/>
                  </a:lnTo>
                  <a:lnTo>
                    <a:pt x="451" y="153"/>
                  </a:lnTo>
                  <a:lnTo>
                    <a:pt x="448" y="158"/>
                  </a:lnTo>
                  <a:lnTo>
                    <a:pt x="444" y="158"/>
                  </a:lnTo>
                  <a:lnTo>
                    <a:pt x="444" y="148"/>
                  </a:lnTo>
                  <a:lnTo>
                    <a:pt x="440" y="148"/>
                  </a:lnTo>
                  <a:lnTo>
                    <a:pt x="436" y="156"/>
                  </a:lnTo>
                  <a:lnTo>
                    <a:pt x="435" y="156"/>
                  </a:lnTo>
                  <a:lnTo>
                    <a:pt x="433" y="163"/>
                  </a:lnTo>
                  <a:lnTo>
                    <a:pt x="436" y="163"/>
                  </a:lnTo>
                  <a:lnTo>
                    <a:pt x="441" y="160"/>
                  </a:lnTo>
                  <a:lnTo>
                    <a:pt x="443" y="168"/>
                  </a:lnTo>
                  <a:lnTo>
                    <a:pt x="443" y="180"/>
                  </a:lnTo>
                  <a:lnTo>
                    <a:pt x="446" y="189"/>
                  </a:lnTo>
                  <a:lnTo>
                    <a:pt x="444" y="194"/>
                  </a:lnTo>
                  <a:lnTo>
                    <a:pt x="446" y="196"/>
                  </a:lnTo>
                  <a:lnTo>
                    <a:pt x="440" y="206"/>
                  </a:lnTo>
                  <a:lnTo>
                    <a:pt x="435" y="204"/>
                  </a:lnTo>
                  <a:lnTo>
                    <a:pt x="430" y="210"/>
                  </a:lnTo>
                  <a:lnTo>
                    <a:pt x="425" y="210"/>
                  </a:lnTo>
                  <a:lnTo>
                    <a:pt x="423" y="213"/>
                  </a:lnTo>
                  <a:lnTo>
                    <a:pt x="427" y="220"/>
                  </a:lnTo>
                  <a:lnTo>
                    <a:pt x="427" y="225"/>
                  </a:lnTo>
                  <a:lnTo>
                    <a:pt x="427" y="228"/>
                  </a:lnTo>
                  <a:lnTo>
                    <a:pt x="422" y="234"/>
                  </a:lnTo>
                  <a:lnTo>
                    <a:pt x="418" y="237"/>
                  </a:lnTo>
                  <a:lnTo>
                    <a:pt x="412" y="239"/>
                  </a:lnTo>
                  <a:lnTo>
                    <a:pt x="410" y="246"/>
                  </a:lnTo>
                  <a:lnTo>
                    <a:pt x="407" y="251"/>
                  </a:lnTo>
                  <a:lnTo>
                    <a:pt x="399" y="251"/>
                  </a:lnTo>
                  <a:lnTo>
                    <a:pt x="399" y="256"/>
                  </a:lnTo>
                  <a:lnTo>
                    <a:pt x="406" y="258"/>
                  </a:lnTo>
                  <a:lnTo>
                    <a:pt x="407" y="263"/>
                  </a:lnTo>
                  <a:lnTo>
                    <a:pt x="406" y="266"/>
                  </a:lnTo>
                  <a:lnTo>
                    <a:pt x="400" y="261"/>
                  </a:lnTo>
                  <a:lnTo>
                    <a:pt x="397" y="263"/>
                  </a:lnTo>
                  <a:lnTo>
                    <a:pt x="396" y="270"/>
                  </a:lnTo>
                  <a:lnTo>
                    <a:pt x="400" y="275"/>
                  </a:lnTo>
                  <a:lnTo>
                    <a:pt x="400" y="280"/>
                  </a:lnTo>
                  <a:lnTo>
                    <a:pt x="399" y="280"/>
                  </a:lnTo>
                  <a:lnTo>
                    <a:pt x="396" y="287"/>
                  </a:lnTo>
                  <a:lnTo>
                    <a:pt x="396" y="299"/>
                  </a:lnTo>
                  <a:lnTo>
                    <a:pt x="388" y="304"/>
                  </a:lnTo>
                  <a:lnTo>
                    <a:pt x="379" y="304"/>
                  </a:lnTo>
                  <a:lnTo>
                    <a:pt x="379" y="313"/>
                  </a:lnTo>
                  <a:lnTo>
                    <a:pt x="381" y="316"/>
                  </a:lnTo>
                  <a:lnTo>
                    <a:pt x="379" y="318"/>
                  </a:lnTo>
                  <a:lnTo>
                    <a:pt x="374" y="318"/>
                  </a:lnTo>
                  <a:lnTo>
                    <a:pt x="370" y="326"/>
                  </a:lnTo>
                  <a:lnTo>
                    <a:pt x="363" y="326"/>
                  </a:lnTo>
                  <a:lnTo>
                    <a:pt x="363" y="330"/>
                  </a:lnTo>
                  <a:lnTo>
                    <a:pt x="371" y="333"/>
                  </a:lnTo>
                  <a:lnTo>
                    <a:pt x="371" y="337"/>
                  </a:lnTo>
                  <a:lnTo>
                    <a:pt x="368" y="337"/>
                  </a:lnTo>
                  <a:lnTo>
                    <a:pt x="362" y="335"/>
                  </a:lnTo>
                  <a:lnTo>
                    <a:pt x="357" y="335"/>
                  </a:lnTo>
                  <a:lnTo>
                    <a:pt x="357" y="337"/>
                  </a:lnTo>
                  <a:lnTo>
                    <a:pt x="362" y="344"/>
                  </a:lnTo>
                  <a:lnTo>
                    <a:pt x="362" y="350"/>
                  </a:lnTo>
                  <a:lnTo>
                    <a:pt x="360" y="354"/>
                  </a:lnTo>
                  <a:lnTo>
                    <a:pt x="357" y="356"/>
                  </a:lnTo>
                  <a:lnTo>
                    <a:pt x="357" y="361"/>
                  </a:lnTo>
                  <a:lnTo>
                    <a:pt x="355" y="364"/>
                  </a:lnTo>
                  <a:lnTo>
                    <a:pt x="350" y="356"/>
                  </a:lnTo>
                  <a:lnTo>
                    <a:pt x="347" y="359"/>
                  </a:lnTo>
                  <a:lnTo>
                    <a:pt x="348" y="366"/>
                  </a:lnTo>
                  <a:lnTo>
                    <a:pt x="348" y="388"/>
                  </a:lnTo>
                  <a:lnTo>
                    <a:pt x="340" y="392"/>
                  </a:lnTo>
                  <a:lnTo>
                    <a:pt x="340" y="397"/>
                  </a:lnTo>
                  <a:lnTo>
                    <a:pt x="345" y="400"/>
                  </a:lnTo>
                  <a:lnTo>
                    <a:pt x="347" y="404"/>
                  </a:lnTo>
                  <a:lnTo>
                    <a:pt x="344" y="407"/>
                  </a:lnTo>
                  <a:lnTo>
                    <a:pt x="336" y="400"/>
                  </a:lnTo>
                  <a:lnTo>
                    <a:pt x="332" y="402"/>
                  </a:lnTo>
                  <a:lnTo>
                    <a:pt x="334" y="407"/>
                  </a:lnTo>
                  <a:lnTo>
                    <a:pt x="339" y="414"/>
                  </a:lnTo>
                  <a:lnTo>
                    <a:pt x="331" y="421"/>
                  </a:lnTo>
                  <a:lnTo>
                    <a:pt x="334" y="428"/>
                  </a:lnTo>
                  <a:lnTo>
                    <a:pt x="332" y="438"/>
                  </a:lnTo>
                  <a:lnTo>
                    <a:pt x="337" y="433"/>
                  </a:lnTo>
                  <a:lnTo>
                    <a:pt x="340" y="433"/>
                  </a:lnTo>
                  <a:lnTo>
                    <a:pt x="339" y="438"/>
                  </a:lnTo>
                  <a:lnTo>
                    <a:pt x="336" y="443"/>
                  </a:lnTo>
                  <a:lnTo>
                    <a:pt x="337" y="448"/>
                  </a:lnTo>
                  <a:lnTo>
                    <a:pt x="340" y="445"/>
                  </a:lnTo>
                  <a:lnTo>
                    <a:pt x="344" y="440"/>
                  </a:lnTo>
                  <a:lnTo>
                    <a:pt x="347" y="440"/>
                  </a:lnTo>
                  <a:lnTo>
                    <a:pt x="345" y="448"/>
                  </a:lnTo>
                  <a:lnTo>
                    <a:pt x="339" y="452"/>
                  </a:lnTo>
                  <a:lnTo>
                    <a:pt x="337" y="455"/>
                  </a:lnTo>
                  <a:lnTo>
                    <a:pt x="339" y="457"/>
                  </a:lnTo>
                  <a:lnTo>
                    <a:pt x="342" y="466"/>
                  </a:lnTo>
                  <a:lnTo>
                    <a:pt x="344" y="469"/>
                  </a:lnTo>
                  <a:lnTo>
                    <a:pt x="347" y="462"/>
                  </a:lnTo>
                  <a:lnTo>
                    <a:pt x="350" y="464"/>
                  </a:lnTo>
                  <a:lnTo>
                    <a:pt x="347" y="474"/>
                  </a:lnTo>
                  <a:lnTo>
                    <a:pt x="345" y="476"/>
                  </a:lnTo>
                  <a:lnTo>
                    <a:pt x="345" y="481"/>
                  </a:lnTo>
                  <a:lnTo>
                    <a:pt x="342" y="483"/>
                  </a:lnTo>
                  <a:lnTo>
                    <a:pt x="337" y="483"/>
                  </a:lnTo>
                  <a:lnTo>
                    <a:pt x="336" y="486"/>
                  </a:lnTo>
                  <a:lnTo>
                    <a:pt x="340" y="493"/>
                  </a:lnTo>
                  <a:lnTo>
                    <a:pt x="340" y="498"/>
                  </a:lnTo>
                  <a:lnTo>
                    <a:pt x="336" y="503"/>
                  </a:lnTo>
                  <a:lnTo>
                    <a:pt x="186" y="503"/>
                  </a:lnTo>
                  <a:lnTo>
                    <a:pt x="160" y="500"/>
                  </a:lnTo>
                  <a:lnTo>
                    <a:pt x="77" y="500"/>
                  </a:lnTo>
                  <a:lnTo>
                    <a:pt x="56" y="498"/>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22" name="Freeform 34"/>
            <p:cNvSpPr>
              <a:spLocks noChangeAspect="1"/>
            </p:cNvSpPr>
            <p:nvPr/>
          </p:nvSpPr>
          <p:spPr bwMode="auto">
            <a:xfrm>
              <a:off x="4659930" y="2542476"/>
              <a:ext cx="838875" cy="599771"/>
            </a:xfrm>
            <a:custGeom>
              <a:avLst/>
              <a:gdLst>
                <a:gd name="T0" fmla="*/ 75 w 632"/>
                <a:gd name="T1" fmla="*/ 404 h 451"/>
                <a:gd name="T2" fmla="*/ 75 w 632"/>
                <a:gd name="T3" fmla="*/ 388 h 451"/>
                <a:gd name="T4" fmla="*/ 76 w 632"/>
                <a:gd name="T5" fmla="*/ 366 h 451"/>
                <a:gd name="T6" fmla="*/ 73 w 632"/>
                <a:gd name="T7" fmla="*/ 347 h 451"/>
                <a:gd name="T8" fmla="*/ 70 w 632"/>
                <a:gd name="T9" fmla="*/ 335 h 451"/>
                <a:gd name="T10" fmla="*/ 71 w 632"/>
                <a:gd name="T11" fmla="*/ 318 h 451"/>
                <a:gd name="T12" fmla="*/ 67 w 632"/>
                <a:gd name="T13" fmla="*/ 306 h 451"/>
                <a:gd name="T14" fmla="*/ 59 w 632"/>
                <a:gd name="T15" fmla="*/ 289 h 451"/>
                <a:gd name="T16" fmla="*/ 52 w 632"/>
                <a:gd name="T17" fmla="*/ 277 h 451"/>
                <a:gd name="T18" fmla="*/ 50 w 632"/>
                <a:gd name="T19" fmla="*/ 270 h 451"/>
                <a:gd name="T20" fmla="*/ 50 w 632"/>
                <a:gd name="T21" fmla="*/ 251 h 451"/>
                <a:gd name="T22" fmla="*/ 44 w 632"/>
                <a:gd name="T23" fmla="*/ 230 h 451"/>
                <a:gd name="T24" fmla="*/ 37 w 632"/>
                <a:gd name="T25" fmla="*/ 215 h 451"/>
                <a:gd name="T26" fmla="*/ 31 w 632"/>
                <a:gd name="T27" fmla="*/ 199 h 451"/>
                <a:gd name="T28" fmla="*/ 27 w 632"/>
                <a:gd name="T29" fmla="*/ 187 h 451"/>
                <a:gd name="T30" fmla="*/ 19 w 632"/>
                <a:gd name="T31" fmla="*/ 163 h 451"/>
                <a:gd name="T32" fmla="*/ 13 w 632"/>
                <a:gd name="T33" fmla="*/ 143 h 451"/>
                <a:gd name="T34" fmla="*/ 0 w 632"/>
                <a:gd name="T35" fmla="*/ 110 h 451"/>
                <a:gd name="T36" fmla="*/ 8 w 632"/>
                <a:gd name="T37" fmla="*/ 91 h 451"/>
                <a:gd name="T38" fmla="*/ 10 w 632"/>
                <a:gd name="T39" fmla="*/ 74 h 451"/>
                <a:gd name="T40" fmla="*/ 16 w 632"/>
                <a:gd name="T41" fmla="*/ 65 h 451"/>
                <a:gd name="T42" fmla="*/ 15 w 632"/>
                <a:gd name="T43" fmla="*/ 48 h 451"/>
                <a:gd name="T44" fmla="*/ 5 w 632"/>
                <a:gd name="T45" fmla="*/ 41 h 451"/>
                <a:gd name="T46" fmla="*/ 8 w 632"/>
                <a:gd name="T47" fmla="*/ 29 h 451"/>
                <a:gd name="T48" fmla="*/ 6 w 632"/>
                <a:gd name="T49" fmla="*/ 15 h 451"/>
                <a:gd name="T50" fmla="*/ 3 w 632"/>
                <a:gd name="T51" fmla="*/ 2 h 451"/>
                <a:gd name="T52" fmla="*/ 525 w 632"/>
                <a:gd name="T53" fmla="*/ 0 h 451"/>
                <a:gd name="T54" fmla="*/ 530 w 632"/>
                <a:gd name="T55" fmla="*/ 15 h 451"/>
                <a:gd name="T56" fmla="*/ 541 w 632"/>
                <a:gd name="T57" fmla="*/ 36 h 451"/>
                <a:gd name="T58" fmla="*/ 530 w 632"/>
                <a:gd name="T59" fmla="*/ 62 h 451"/>
                <a:gd name="T60" fmla="*/ 538 w 632"/>
                <a:gd name="T61" fmla="*/ 91 h 451"/>
                <a:gd name="T62" fmla="*/ 546 w 632"/>
                <a:gd name="T63" fmla="*/ 113 h 451"/>
                <a:gd name="T64" fmla="*/ 564 w 632"/>
                <a:gd name="T65" fmla="*/ 119 h 451"/>
                <a:gd name="T66" fmla="*/ 581 w 632"/>
                <a:gd name="T67" fmla="*/ 134 h 451"/>
                <a:gd name="T68" fmla="*/ 582 w 632"/>
                <a:gd name="T69" fmla="*/ 148 h 451"/>
                <a:gd name="T70" fmla="*/ 605 w 632"/>
                <a:gd name="T71" fmla="*/ 175 h 451"/>
                <a:gd name="T72" fmla="*/ 621 w 632"/>
                <a:gd name="T73" fmla="*/ 191 h 451"/>
                <a:gd name="T74" fmla="*/ 629 w 632"/>
                <a:gd name="T75" fmla="*/ 211 h 451"/>
                <a:gd name="T76" fmla="*/ 629 w 632"/>
                <a:gd name="T77" fmla="*/ 230 h 451"/>
                <a:gd name="T78" fmla="*/ 615 w 632"/>
                <a:gd name="T79" fmla="*/ 251 h 451"/>
                <a:gd name="T80" fmla="*/ 611 w 632"/>
                <a:gd name="T81" fmla="*/ 270 h 451"/>
                <a:gd name="T82" fmla="*/ 600 w 632"/>
                <a:gd name="T83" fmla="*/ 282 h 451"/>
                <a:gd name="T84" fmla="*/ 576 w 632"/>
                <a:gd name="T85" fmla="*/ 294 h 451"/>
                <a:gd name="T86" fmla="*/ 546 w 632"/>
                <a:gd name="T87" fmla="*/ 297 h 451"/>
                <a:gd name="T88" fmla="*/ 538 w 632"/>
                <a:gd name="T89" fmla="*/ 321 h 451"/>
                <a:gd name="T90" fmla="*/ 545 w 632"/>
                <a:gd name="T91" fmla="*/ 335 h 451"/>
                <a:gd name="T92" fmla="*/ 551 w 632"/>
                <a:gd name="T93" fmla="*/ 349 h 451"/>
                <a:gd name="T94" fmla="*/ 538 w 632"/>
                <a:gd name="T95" fmla="*/ 385 h 451"/>
                <a:gd name="T96" fmla="*/ 533 w 632"/>
                <a:gd name="T97" fmla="*/ 409 h 451"/>
                <a:gd name="T98" fmla="*/ 512 w 632"/>
                <a:gd name="T99" fmla="*/ 416 h 451"/>
                <a:gd name="T100" fmla="*/ 506 w 632"/>
                <a:gd name="T101" fmla="*/ 423 h 451"/>
                <a:gd name="T102" fmla="*/ 509 w 632"/>
                <a:gd name="T103" fmla="*/ 447 h 451"/>
                <a:gd name="T104" fmla="*/ 496 w 632"/>
                <a:gd name="T105" fmla="*/ 435 h 451"/>
                <a:gd name="T106" fmla="*/ 481 w 632"/>
                <a:gd name="T107" fmla="*/ 421 h 451"/>
                <a:gd name="T108" fmla="*/ 433 w 632"/>
                <a:gd name="T109" fmla="*/ 416 h 451"/>
                <a:gd name="T110" fmla="*/ 192 w 632"/>
                <a:gd name="T111" fmla="*/ 419 h 45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32"/>
                <a:gd name="T169" fmla="*/ 0 h 451"/>
                <a:gd name="T170" fmla="*/ 632 w 632"/>
                <a:gd name="T171" fmla="*/ 451 h 45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32" h="451">
                  <a:moveTo>
                    <a:pt x="83" y="416"/>
                  </a:moveTo>
                  <a:lnTo>
                    <a:pt x="80" y="409"/>
                  </a:lnTo>
                  <a:lnTo>
                    <a:pt x="75" y="404"/>
                  </a:lnTo>
                  <a:lnTo>
                    <a:pt x="71" y="397"/>
                  </a:lnTo>
                  <a:lnTo>
                    <a:pt x="71" y="393"/>
                  </a:lnTo>
                  <a:lnTo>
                    <a:pt x="75" y="388"/>
                  </a:lnTo>
                  <a:lnTo>
                    <a:pt x="73" y="381"/>
                  </a:lnTo>
                  <a:lnTo>
                    <a:pt x="76" y="373"/>
                  </a:lnTo>
                  <a:lnTo>
                    <a:pt x="76" y="366"/>
                  </a:lnTo>
                  <a:lnTo>
                    <a:pt x="71" y="357"/>
                  </a:lnTo>
                  <a:lnTo>
                    <a:pt x="71" y="349"/>
                  </a:lnTo>
                  <a:lnTo>
                    <a:pt x="73" y="347"/>
                  </a:lnTo>
                  <a:lnTo>
                    <a:pt x="71" y="342"/>
                  </a:lnTo>
                  <a:lnTo>
                    <a:pt x="71" y="337"/>
                  </a:lnTo>
                  <a:lnTo>
                    <a:pt x="70" y="335"/>
                  </a:lnTo>
                  <a:lnTo>
                    <a:pt x="70" y="328"/>
                  </a:lnTo>
                  <a:lnTo>
                    <a:pt x="68" y="323"/>
                  </a:lnTo>
                  <a:lnTo>
                    <a:pt x="71" y="318"/>
                  </a:lnTo>
                  <a:lnTo>
                    <a:pt x="71" y="313"/>
                  </a:lnTo>
                  <a:lnTo>
                    <a:pt x="68" y="313"/>
                  </a:lnTo>
                  <a:lnTo>
                    <a:pt x="67" y="306"/>
                  </a:lnTo>
                  <a:lnTo>
                    <a:pt x="67" y="299"/>
                  </a:lnTo>
                  <a:lnTo>
                    <a:pt x="65" y="294"/>
                  </a:lnTo>
                  <a:lnTo>
                    <a:pt x="59" y="289"/>
                  </a:lnTo>
                  <a:lnTo>
                    <a:pt x="55" y="282"/>
                  </a:lnTo>
                  <a:lnTo>
                    <a:pt x="50" y="282"/>
                  </a:lnTo>
                  <a:lnTo>
                    <a:pt x="52" y="277"/>
                  </a:lnTo>
                  <a:lnTo>
                    <a:pt x="55" y="273"/>
                  </a:lnTo>
                  <a:lnTo>
                    <a:pt x="55" y="270"/>
                  </a:lnTo>
                  <a:lnTo>
                    <a:pt x="50" y="270"/>
                  </a:lnTo>
                  <a:lnTo>
                    <a:pt x="47" y="268"/>
                  </a:lnTo>
                  <a:lnTo>
                    <a:pt x="47" y="259"/>
                  </a:lnTo>
                  <a:lnTo>
                    <a:pt x="50" y="251"/>
                  </a:lnTo>
                  <a:lnTo>
                    <a:pt x="50" y="242"/>
                  </a:lnTo>
                  <a:lnTo>
                    <a:pt x="47" y="237"/>
                  </a:lnTo>
                  <a:lnTo>
                    <a:pt x="44" y="230"/>
                  </a:lnTo>
                  <a:lnTo>
                    <a:pt x="44" y="218"/>
                  </a:lnTo>
                  <a:lnTo>
                    <a:pt x="41" y="215"/>
                  </a:lnTo>
                  <a:lnTo>
                    <a:pt x="37" y="215"/>
                  </a:lnTo>
                  <a:lnTo>
                    <a:pt x="37" y="211"/>
                  </a:lnTo>
                  <a:lnTo>
                    <a:pt x="32" y="206"/>
                  </a:lnTo>
                  <a:lnTo>
                    <a:pt x="31" y="199"/>
                  </a:lnTo>
                  <a:lnTo>
                    <a:pt x="26" y="196"/>
                  </a:lnTo>
                  <a:lnTo>
                    <a:pt x="26" y="191"/>
                  </a:lnTo>
                  <a:lnTo>
                    <a:pt x="27" y="187"/>
                  </a:lnTo>
                  <a:lnTo>
                    <a:pt x="26" y="179"/>
                  </a:lnTo>
                  <a:lnTo>
                    <a:pt x="19" y="170"/>
                  </a:lnTo>
                  <a:lnTo>
                    <a:pt x="19" y="163"/>
                  </a:lnTo>
                  <a:lnTo>
                    <a:pt x="21" y="151"/>
                  </a:lnTo>
                  <a:lnTo>
                    <a:pt x="16" y="148"/>
                  </a:lnTo>
                  <a:lnTo>
                    <a:pt x="13" y="143"/>
                  </a:lnTo>
                  <a:lnTo>
                    <a:pt x="13" y="134"/>
                  </a:lnTo>
                  <a:lnTo>
                    <a:pt x="0" y="115"/>
                  </a:lnTo>
                  <a:lnTo>
                    <a:pt x="0" y="110"/>
                  </a:lnTo>
                  <a:lnTo>
                    <a:pt x="1" y="105"/>
                  </a:lnTo>
                  <a:lnTo>
                    <a:pt x="5" y="100"/>
                  </a:lnTo>
                  <a:lnTo>
                    <a:pt x="8" y="91"/>
                  </a:lnTo>
                  <a:lnTo>
                    <a:pt x="8" y="84"/>
                  </a:lnTo>
                  <a:lnTo>
                    <a:pt x="11" y="81"/>
                  </a:lnTo>
                  <a:lnTo>
                    <a:pt x="10" y="74"/>
                  </a:lnTo>
                  <a:lnTo>
                    <a:pt x="11" y="72"/>
                  </a:lnTo>
                  <a:lnTo>
                    <a:pt x="10" y="69"/>
                  </a:lnTo>
                  <a:lnTo>
                    <a:pt x="16" y="65"/>
                  </a:lnTo>
                  <a:lnTo>
                    <a:pt x="16" y="57"/>
                  </a:lnTo>
                  <a:lnTo>
                    <a:pt x="18" y="55"/>
                  </a:lnTo>
                  <a:lnTo>
                    <a:pt x="15" y="48"/>
                  </a:lnTo>
                  <a:lnTo>
                    <a:pt x="15" y="43"/>
                  </a:lnTo>
                  <a:lnTo>
                    <a:pt x="11" y="41"/>
                  </a:lnTo>
                  <a:lnTo>
                    <a:pt x="5" y="41"/>
                  </a:lnTo>
                  <a:lnTo>
                    <a:pt x="5" y="36"/>
                  </a:lnTo>
                  <a:lnTo>
                    <a:pt x="3" y="31"/>
                  </a:lnTo>
                  <a:lnTo>
                    <a:pt x="8" y="29"/>
                  </a:lnTo>
                  <a:lnTo>
                    <a:pt x="8" y="24"/>
                  </a:lnTo>
                  <a:lnTo>
                    <a:pt x="10" y="19"/>
                  </a:lnTo>
                  <a:lnTo>
                    <a:pt x="6" y="15"/>
                  </a:lnTo>
                  <a:lnTo>
                    <a:pt x="3" y="12"/>
                  </a:lnTo>
                  <a:lnTo>
                    <a:pt x="1" y="7"/>
                  </a:lnTo>
                  <a:lnTo>
                    <a:pt x="3" y="2"/>
                  </a:lnTo>
                  <a:lnTo>
                    <a:pt x="55" y="2"/>
                  </a:lnTo>
                  <a:lnTo>
                    <a:pt x="73" y="0"/>
                  </a:lnTo>
                  <a:lnTo>
                    <a:pt x="525" y="0"/>
                  </a:lnTo>
                  <a:lnTo>
                    <a:pt x="525" y="7"/>
                  </a:lnTo>
                  <a:lnTo>
                    <a:pt x="527" y="12"/>
                  </a:lnTo>
                  <a:lnTo>
                    <a:pt x="530" y="15"/>
                  </a:lnTo>
                  <a:lnTo>
                    <a:pt x="532" y="21"/>
                  </a:lnTo>
                  <a:lnTo>
                    <a:pt x="540" y="29"/>
                  </a:lnTo>
                  <a:lnTo>
                    <a:pt x="541" y="36"/>
                  </a:lnTo>
                  <a:lnTo>
                    <a:pt x="533" y="48"/>
                  </a:lnTo>
                  <a:lnTo>
                    <a:pt x="530" y="55"/>
                  </a:lnTo>
                  <a:lnTo>
                    <a:pt x="530" y="62"/>
                  </a:lnTo>
                  <a:lnTo>
                    <a:pt x="532" y="74"/>
                  </a:lnTo>
                  <a:lnTo>
                    <a:pt x="535" y="84"/>
                  </a:lnTo>
                  <a:lnTo>
                    <a:pt x="538" y="91"/>
                  </a:lnTo>
                  <a:lnTo>
                    <a:pt x="540" y="103"/>
                  </a:lnTo>
                  <a:lnTo>
                    <a:pt x="541" y="108"/>
                  </a:lnTo>
                  <a:lnTo>
                    <a:pt x="546" y="113"/>
                  </a:lnTo>
                  <a:lnTo>
                    <a:pt x="556" y="117"/>
                  </a:lnTo>
                  <a:lnTo>
                    <a:pt x="559" y="119"/>
                  </a:lnTo>
                  <a:lnTo>
                    <a:pt x="564" y="119"/>
                  </a:lnTo>
                  <a:lnTo>
                    <a:pt x="571" y="122"/>
                  </a:lnTo>
                  <a:lnTo>
                    <a:pt x="577" y="129"/>
                  </a:lnTo>
                  <a:lnTo>
                    <a:pt x="581" y="134"/>
                  </a:lnTo>
                  <a:lnTo>
                    <a:pt x="581" y="139"/>
                  </a:lnTo>
                  <a:lnTo>
                    <a:pt x="582" y="143"/>
                  </a:lnTo>
                  <a:lnTo>
                    <a:pt x="582" y="148"/>
                  </a:lnTo>
                  <a:lnTo>
                    <a:pt x="600" y="163"/>
                  </a:lnTo>
                  <a:lnTo>
                    <a:pt x="603" y="167"/>
                  </a:lnTo>
                  <a:lnTo>
                    <a:pt x="605" y="175"/>
                  </a:lnTo>
                  <a:lnTo>
                    <a:pt x="605" y="179"/>
                  </a:lnTo>
                  <a:lnTo>
                    <a:pt x="608" y="184"/>
                  </a:lnTo>
                  <a:lnTo>
                    <a:pt x="621" y="191"/>
                  </a:lnTo>
                  <a:lnTo>
                    <a:pt x="628" y="196"/>
                  </a:lnTo>
                  <a:lnTo>
                    <a:pt x="629" y="201"/>
                  </a:lnTo>
                  <a:lnTo>
                    <a:pt x="629" y="211"/>
                  </a:lnTo>
                  <a:lnTo>
                    <a:pt x="631" y="215"/>
                  </a:lnTo>
                  <a:lnTo>
                    <a:pt x="629" y="225"/>
                  </a:lnTo>
                  <a:lnTo>
                    <a:pt x="629" y="230"/>
                  </a:lnTo>
                  <a:lnTo>
                    <a:pt x="628" y="239"/>
                  </a:lnTo>
                  <a:lnTo>
                    <a:pt x="621" y="246"/>
                  </a:lnTo>
                  <a:lnTo>
                    <a:pt x="615" y="251"/>
                  </a:lnTo>
                  <a:lnTo>
                    <a:pt x="613" y="256"/>
                  </a:lnTo>
                  <a:lnTo>
                    <a:pt x="613" y="261"/>
                  </a:lnTo>
                  <a:lnTo>
                    <a:pt x="611" y="270"/>
                  </a:lnTo>
                  <a:lnTo>
                    <a:pt x="610" y="275"/>
                  </a:lnTo>
                  <a:lnTo>
                    <a:pt x="605" y="280"/>
                  </a:lnTo>
                  <a:lnTo>
                    <a:pt x="600" y="282"/>
                  </a:lnTo>
                  <a:lnTo>
                    <a:pt x="592" y="285"/>
                  </a:lnTo>
                  <a:lnTo>
                    <a:pt x="585" y="289"/>
                  </a:lnTo>
                  <a:lnTo>
                    <a:pt x="576" y="294"/>
                  </a:lnTo>
                  <a:lnTo>
                    <a:pt x="563" y="294"/>
                  </a:lnTo>
                  <a:lnTo>
                    <a:pt x="555" y="299"/>
                  </a:lnTo>
                  <a:lnTo>
                    <a:pt x="546" y="297"/>
                  </a:lnTo>
                  <a:lnTo>
                    <a:pt x="543" y="301"/>
                  </a:lnTo>
                  <a:lnTo>
                    <a:pt x="541" y="316"/>
                  </a:lnTo>
                  <a:lnTo>
                    <a:pt x="538" y="321"/>
                  </a:lnTo>
                  <a:lnTo>
                    <a:pt x="538" y="328"/>
                  </a:lnTo>
                  <a:lnTo>
                    <a:pt x="541" y="330"/>
                  </a:lnTo>
                  <a:lnTo>
                    <a:pt x="545" y="335"/>
                  </a:lnTo>
                  <a:lnTo>
                    <a:pt x="548" y="337"/>
                  </a:lnTo>
                  <a:lnTo>
                    <a:pt x="551" y="342"/>
                  </a:lnTo>
                  <a:lnTo>
                    <a:pt x="551" y="349"/>
                  </a:lnTo>
                  <a:lnTo>
                    <a:pt x="553" y="349"/>
                  </a:lnTo>
                  <a:lnTo>
                    <a:pt x="551" y="366"/>
                  </a:lnTo>
                  <a:lnTo>
                    <a:pt x="538" y="385"/>
                  </a:lnTo>
                  <a:lnTo>
                    <a:pt x="537" y="395"/>
                  </a:lnTo>
                  <a:lnTo>
                    <a:pt x="537" y="404"/>
                  </a:lnTo>
                  <a:lnTo>
                    <a:pt x="533" y="409"/>
                  </a:lnTo>
                  <a:lnTo>
                    <a:pt x="522" y="414"/>
                  </a:lnTo>
                  <a:lnTo>
                    <a:pt x="517" y="414"/>
                  </a:lnTo>
                  <a:lnTo>
                    <a:pt x="512" y="416"/>
                  </a:lnTo>
                  <a:lnTo>
                    <a:pt x="511" y="419"/>
                  </a:lnTo>
                  <a:lnTo>
                    <a:pt x="506" y="421"/>
                  </a:lnTo>
                  <a:lnTo>
                    <a:pt x="506" y="423"/>
                  </a:lnTo>
                  <a:lnTo>
                    <a:pt x="511" y="433"/>
                  </a:lnTo>
                  <a:lnTo>
                    <a:pt x="509" y="443"/>
                  </a:lnTo>
                  <a:lnTo>
                    <a:pt x="509" y="447"/>
                  </a:lnTo>
                  <a:lnTo>
                    <a:pt x="506" y="450"/>
                  </a:lnTo>
                  <a:lnTo>
                    <a:pt x="499" y="443"/>
                  </a:lnTo>
                  <a:lnTo>
                    <a:pt x="496" y="435"/>
                  </a:lnTo>
                  <a:lnTo>
                    <a:pt x="489" y="431"/>
                  </a:lnTo>
                  <a:lnTo>
                    <a:pt x="488" y="423"/>
                  </a:lnTo>
                  <a:lnTo>
                    <a:pt x="481" y="421"/>
                  </a:lnTo>
                  <a:lnTo>
                    <a:pt x="478" y="416"/>
                  </a:lnTo>
                  <a:lnTo>
                    <a:pt x="455" y="414"/>
                  </a:lnTo>
                  <a:lnTo>
                    <a:pt x="433" y="416"/>
                  </a:lnTo>
                  <a:lnTo>
                    <a:pt x="296" y="416"/>
                  </a:lnTo>
                  <a:lnTo>
                    <a:pt x="276" y="419"/>
                  </a:lnTo>
                  <a:lnTo>
                    <a:pt x="192" y="419"/>
                  </a:lnTo>
                  <a:lnTo>
                    <a:pt x="164" y="416"/>
                  </a:lnTo>
                  <a:lnTo>
                    <a:pt x="83" y="416"/>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23" name="Freeform 35"/>
            <p:cNvSpPr>
              <a:spLocks noChangeAspect="1"/>
            </p:cNvSpPr>
            <p:nvPr/>
          </p:nvSpPr>
          <p:spPr bwMode="auto">
            <a:xfrm>
              <a:off x="3953788" y="3207411"/>
              <a:ext cx="968954" cy="581153"/>
            </a:xfrm>
            <a:custGeom>
              <a:avLst/>
              <a:gdLst>
                <a:gd name="T0" fmla="*/ 237 w 730"/>
                <a:gd name="T1" fmla="*/ 3 h 437"/>
                <a:gd name="T2" fmla="*/ 291 w 730"/>
                <a:gd name="T3" fmla="*/ 3 h 437"/>
                <a:gd name="T4" fmla="*/ 655 w 730"/>
                <a:gd name="T5" fmla="*/ 0 h 437"/>
                <a:gd name="T6" fmla="*/ 667 w 730"/>
                <a:gd name="T7" fmla="*/ 12 h 437"/>
                <a:gd name="T8" fmla="*/ 685 w 730"/>
                <a:gd name="T9" fmla="*/ 19 h 437"/>
                <a:gd name="T10" fmla="*/ 693 w 730"/>
                <a:gd name="T11" fmla="*/ 21 h 437"/>
                <a:gd name="T12" fmla="*/ 699 w 730"/>
                <a:gd name="T13" fmla="*/ 34 h 437"/>
                <a:gd name="T14" fmla="*/ 701 w 730"/>
                <a:gd name="T15" fmla="*/ 39 h 437"/>
                <a:gd name="T16" fmla="*/ 691 w 730"/>
                <a:gd name="T17" fmla="*/ 39 h 437"/>
                <a:gd name="T18" fmla="*/ 685 w 730"/>
                <a:gd name="T19" fmla="*/ 50 h 437"/>
                <a:gd name="T20" fmla="*/ 678 w 730"/>
                <a:gd name="T21" fmla="*/ 67 h 437"/>
                <a:gd name="T22" fmla="*/ 690 w 730"/>
                <a:gd name="T23" fmla="*/ 81 h 437"/>
                <a:gd name="T24" fmla="*/ 699 w 730"/>
                <a:gd name="T25" fmla="*/ 91 h 437"/>
                <a:gd name="T26" fmla="*/ 703 w 730"/>
                <a:gd name="T27" fmla="*/ 108 h 437"/>
                <a:gd name="T28" fmla="*/ 713 w 730"/>
                <a:gd name="T29" fmla="*/ 120 h 437"/>
                <a:gd name="T30" fmla="*/ 721 w 730"/>
                <a:gd name="T31" fmla="*/ 120 h 437"/>
                <a:gd name="T32" fmla="*/ 729 w 730"/>
                <a:gd name="T33" fmla="*/ 127 h 437"/>
                <a:gd name="T34" fmla="*/ 725 w 730"/>
                <a:gd name="T35" fmla="*/ 170 h 437"/>
                <a:gd name="T36" fmla="*/ 725 w 730"/>
                <a:gd name="T37" fmla="*/ 223 h 437"/>
                <a:gd name="T38" fmla="*/ 725 w 730"/>
                <a:gd name="T39" fmla="*/ 285 h 437"/>
                <a:gd name="T40" fmla="*/ 724 w 730"/>
                <a:gd name="T41" fmla="*/ 385 h 437"/>
                <a:gd name="T42" fmla="*/ 647 w 730"/>
                <a:gd name="T43" fmla="*/ 433 h 437"/>
                <a:gd name="T44" fmla="*/ 610 w 730"/>
                <a:gd name="T45" fmla="*/ 433 h 437"/>
                <a:gd name="T46" fmla="*/ 519 w 730"/>
                <a:gd name="T47" fmla="*/ 436 h 437"/>
                <a:gd name="T48" fmla="*/ 449 w 730"/>
                <a:gd name="T49" fmla="*/ 433 h 437"/>
                <a:gd name="T50" fmla="*/ 343 w 730"/>
                <a:gd name="T51" fmla="*/ 436 h 437"/>
                <a:gd name="T52" fmla="*/ 252 w 730"/>
                <a:gd name="T53" fmla="*/ 436 h 437"/>
                <a:gd name="T54" fmla="*/ 192 w 730"/>
                <a:gd name="T55" fmla="*/ 433 h 437"/>
                <a:gd name="T56" fmla="*/ 96 w 730"/>
                <a:gd name="T57" fmla="*/ 436 h 437"/>
                <a:gd name="T58" fmla="*/ 5 w 730"/>
                <a:gd name="T59" fmla="*/ 436 h 437"/>
                <a:gd name="T60" fmla="*/ 1 w 730"/>
                <a:gd name="T61" fmla="*/ 328 h 437"/>
                <a:gd name="T62" fmla="*/ 0 w 730"/>
                <a:gd name="T63" fmla="*/ 203 h 437"/>
                <a:gd name="T64" fmla="*/ 0 w 730"/>
                <a:gd name="T65" fmla="*/ 139 h 4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30"/>
                <a:gd name="T100" fmla="*/ 0 h 437"/>
                <a:gd name="T101" fmla="*/ 730 w 730"/>
                <a:gd name="T102" fmla="*/ 437 h 43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30" h="437">
                  <a:moveTo>
                    <a:pt x="0" y="3"/>
                  </a:moveTo>
                  <a:lnTo>
                    <a:pt x="237" y="3"/>
                  </a:lnTo>
                  <a:lnTo>
                    <a:pt x="281" y="5"/>
                  </a:lnTo>
                  <a:lnTo>
                    <a:pt x="291" y="3"/>
                  </a:lnTo>
                  <a:lnTo>
                    <a:pt x="654" y="3"/>
                  </a:lnTo>
                  <a:lnTo>
                    <a:pt x="655" y="0"/>
                  </a:lnTo>
                  <a:lnTo>
                    <a:pt x="664" y="7"/>
                  </a:lnTo>
                  <a:lnTo>
                    <a:pt x="667" y="12"/>
                  </a:lnTo>
                  <a:lnTo>
                    <a:pt x="677" y="21"/>
                  </a:lnTo>
                  <a:lnTo>
                    <a:pt x="685" y="19"/>
                  </a:lnTo>
                  <a:lnTo>
                    <a:pt x="691" y="15"/>
                  </a:lnTo>
                  <a:lnTo>
                    <a:pt x="693" y="21"/>
                  </a:lnTo>
                  <a:lnTo>
                    <a:pt x="699" y="21"/>
                  </a:lnTo>
                  <a:lnTo>
                    <a:pt x="699" y="34"/>
                  </a:lnTo>
                  <a:lnTo>
                    <a:pt x="696" y="34"/>
                  </a:lnTo>
                  <a:lnTo>
                    <a:pt x="701" y="39"/>
                  </a:lnTo>
                  <a:lnTo>
                    <a:pt x="698" y="41"/>
                  </a:lnTo>
                  <a:lnTo>
                    <a:pt x="691" y="39"/>
                  </a:lnTo>
                  <a:lnTo>
                    <a:pt x="691" y="45"/>
                  </a:lnTo>
                  <a:lnTo>
                    <a:pt x="685" y="50"/>
                  </a:lnTo>
                  <a:lnTo>
                    <a:pt x="681" y="60"/>
                  </a:lnTo>
                  <a:lnTo>
                    <a:pt x="678" y="67"/>
                  </a:lnTo>
                  <a:lnTo>
                    <a:pt x="678" y="69"/>
                  </a:lnTo>
                  <a:lnTo>
                    <a:pt x="690" y="81"/>
                  </a:lnTo>
                  <a:lnTo>
                    <a:pt x="695" y="89"/>
                  </a:lnTo>
                  <a:lnTo>
                    <a:pt x="699" y="91"/>
                  </a:lnTo>
                  <a:lnTo>
                    <a:pt x="699" y="98"/>
                  </a:lnTo>
                  <a:lnTo>
                    <a:pt x="703" y="108"/>
                  </a:lnTo>
                  <a:lnTo>
                    <a:pt x="707" y="117"/>
                  </a:lnTo>
                  <a:lnTo>
                    <a:pt x="713" y="120"/>
                  </a:lnTo>
                  <a:lnTo>
                    <a:pt x="714" y="122"/>
                  </a:lnTo>
                  <a:lnTo>
                    <a:pt x="721" y="120"/>
                  </a:lnTo>
                  <a:lnTo>
                    <a:pt x="727" y="125"/>
                  </a:lnTo>
                  <a:lnTo>
                    <a:pt x="729" y="127"/>
                  </a:lnTo>
                  <a:lnTo>
                    <a:pt x="727" y="139"/>
                  </a:lnTo>
                  <a:lnTo>
                    <a:pt x="725" y="170"/>
                  </a:lnTo>
                  <a:lnTo>
                    <a:pt x="727" y="185"/>
                  </a:lnTo>
                  <a:lnTo>
                    <a:pt x="725" y="223"/>
                  </a:lnTo>
                  <a:lnTo>
                    <a:pt x="727" y="235"/>
                  </a:lnTo>
                  <a:lnTo>
                    <a:pt x="725" y="285"/>
                  </a:lnTo>
                  <a:lnTo>
                    <a:pt x="725" y="381"/>
                  </a:lnTo>
                  <a:lnTo>
                    <a:pt x="724" y="385"/>
                  </a:lnTo>
                  <a:lnTo>
                    <a:pt x="724" y="433"/>
                  </a:lnTo>
                  <a:lnTo>
                    <a:pt x="647" y="433"/>
                  </a:lnTo>
                  <a:lnTo>
                    <a:pt x="638" y="431"/>
                  </a:lnTo>
                  <a:lnTo>
                    <a:pt x="610" y="433"/>
                  </a:lnTo>
                  <a:lnTo>
                    <a:pt x="538" y="433"/>
                  </a:lnTo>
                  <a:lnTo>
                    <a:pt x="519" y="436"/>
                  </a:lnTo>
                  <a:lnTo>
                    <a:pt x="477" y="436"/>
                  </a:lnTo>
                  <a:lnTo>
                    <a:pt x="449" y="433"/>
                  </a:lnTo>
                  <a:lnTo>
                    <a:pt x="415" y="436"/>
                  </a:lnTo>
                  <a:lnTo>
                    <a:pt x="343" y="436"/>
                  </a:lnTo>
                  <a:lnTo>
                    <a:pt x="297" y="433"/>
                  </a:lnTo>
                  <a:lnTo>
                    <a:pt x="252" y="436"/>
                  </a:lnTo>
                  <a:lnTo>
                    <a:pt x="200" y="436"/>
                  </a:lnTo>
                  <a:lnTo>
                    <a:pt x="192" y="433"/>
                  </a:lnTo>
                  <a:lnTo>
                    <a:pt x="140" y="436"/>
                  </a:lnTo>
                  <a:lnTo>
                    <a:pt x="96" y="436"/>
                  </a:lnTo>
                  <a:lnTo>
                    <a:pt x="49" y="433"/>
                  </a:lnTo>
                  <a:lnTo>
                    <a:pt x="5" y="436"/>
                  </a:lnTo>
                  <a:lnTo>
                    <a:pt x="1" y="436"/>
                  </a:lnTo>
                  <a:lnTo>
                    <a:pt x="1" y="328"/>
                  </a:lnTo>
                  <a:lnTo>
                    <a:pt x="0" y="254"/>
                  </a:lnTo>
                  <a:lnTo>
                    <a:pt x="0" y="203"/>
                  </a:lnTo>
                  <a:lnTo>
                    <a:pt x="1" y="191"/>
                  </a:lnTo>
                  <a:lnTo>
                    <a:pt x="0" y="139"/>
                  </a:lnTo>
                  <a:lnTo>
                    <a:pt x="0" y="3"/>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24" name="Freeform 36"/>
            <p:cNvSpPr>
              <a:spLocks noChangeAspect="1"/>
            </p:cNvSpPr>
            <p:nvPr/>
          </p:nvSpPr>
          <p:spPr bwMode="auto">
            <a:xfrm>
              <a:off x="4990436" y="4541271"/>
              <a:ext cx="650394" cy="771325"/>
            </a:xfrm>
            <a:custGeom>
              <a:avLst/>
              <a:gdLst>
                <a:gd name="T0" fmla="*/ 19 w 490"/>
                <a:gd name="T1" fmla="*/ 454 h 580"/>
                <a:gd name="T2" fmla="*/ 34 w 490"/>
                <a:gd name="T3" fmla="*/ 416 h 580"/>
                <a:gd name="T4" fmla="*/ 31 w 490"/>
                <a:gd name="T5" fmla="*/ 363 h 580"/>
                <a:gd name="T6" fmla="*/ 39 w 490"/>
                <a:gd name="T7" fmla="*/ 332 h 580"/>
                <a:gd name="T8" fmla="*/ 50 w 490"/>
                <a:gd name="T9" fmla="*/ 289 h 580"/>
                <a:gd name="T10" fmla="*/ 44 w 490"/>
                <a:gd name="T11" fmla="*/ 260 h 580"/>
                <a:gd name="T12" fmla="*/ 29 w 490"/>
                <a:gd name="T13" fmla="*/ 225 h 580"/>
                <a:gd name="T14" fmla="*/ 21 w 490"/>
                <a:gd name="T15" fmla="*/ 179 h 580"/>
                <a:gd name="T16" fmla="*/ 1 w 490"/>
                <a:gd name="T17" fmla="*/ 119 h 580"/>
                <a:gd name="T18" fmla="*/ 21 w 490"/>
                <a:gd name="T19" fmla="*/ 2 h 580"/>
                <a:gd name="T20" fmla="*/ 280 w 490"/>
                <a:gd name="T21" fmla="*/ 5 h 580"/>
                <a:gd name="T22" fmla="*/ 291 w 490"/>
                <a:gd name="T23" fmla="*/ 14 h 580"/>
                <a:gd name="T24" fmla="*/ 284 w 490"/>
                <a:gd name="T25" fmla="*/ 50 h 580"/>
                <a:gd name="T26" fmla="*/ 297 w 490"/>
                <a:gd name="T27" fmla="*/ 76 h 580"/>
                <a:gd name="T28" fmla="*/ 296 w 490"/>
                <a:gd name="T29" fmla="*/ 93 h 580"/>
                <a:gd name="T30" fmla="*/ 288 w 490"/>
                <a:gd name="T31" fmla="*/ 117 h 580"/>
                <a:gd name="T32" fmla="*/ 296 w 490"/>
                <a:gd name="T33" fmla="*/ 127 h 580"/>
                <a:gd name="T34" fmla="*/ 286 w 490"/>
                <a:gd name="T35" fmla="*/ 138 h 580"/>
                <a:gd name="T36" fmla="*/ 266 w 490"/>
                <a:gd name="T37" fmla="*/ 170 h 580"/>
                <a:gd name="T38" fmla="*/ 260 w 490"/>
                <a:gd name="T39" fmla="*/ 189 h 580"/>
                <a:gd name="T40" fmla="*/ 257 w 490"/>
                <a:gd name="T41" fmla="*/ 206 h 580"/>
                <a:gd name="T42" fmla="*/ 244 w 490"/>
                <a:gd name="T43" fmla="*/ 239 h 580"/>
                <a:gd name="T44" fmla="*/ 239 w 490"/>
                <a:gd name="T45" fmla="*/ 263 h 580"/>
                <a:gd name="T46" fmla="*/ 362 w 490"/>
                <a:gd name="T47" fmla="*/ 294 h 580"/>
                <a:gd name="T48" fmla="*/ 418 w 490"/>
                <a:gd name="T49" fmla="*/ 318 h 580"/>
                <a:gd name="T50" fmla="*/ 426 w 490"/>
                <a:gd name="T51" fmla="*/ 371 h 580"/>
                <a:gd name="T52" fmla="*/ 440 w 490"/>
                <a:gd name="T53" fmla="*/ 409 h 580"/>
                <a:gd name="T54" fmla="*/ 413 w 490"/>
                <a:gd name="T55" fmla="*/ 402 h 580"/>
                <a:gd name="T56" fmla="*/ 393 w 490"/>
                <a:gd name="T57" fmla="*/ 387 h 580"/>
                <a:gd name="T58" fmla="*/ 352 w 490"/>
                <a:gd name="T59" fmla="*/ 409 h 580"/>
                <a:gd name="T60" fmla="*/ 369 w 490"/>
                <a:gd name="T61" fmla="*/ 426 h 580"/>
                <a:gd name="T62" fmla="*/ 403 w 490"/>
                <a:gd name="T63" fmla="*/ 421 h 580"/>
                <a:gd name="T64" fmla="*/ 426 w 490"/>
                <a:gd name="T65" fmla="*/ 411 h 580"/>
                <a:gd name="T66" fmla="*/ 413 w 490"/>
                <a:gd name="T67" fmla="*/ 428 h 580"/>
                <a:gd name="T68" fmla="*/ 432 w 490"/>
                <a:gd name="T69" fmla="*/ 452 h 580"/>
                <a:gd name="T70" fmla="*/ 444 w 490"/>
                <a:gd name="T71" fmla="*/ 428 h 580"/>
                <a:gd name="T72" fmla="*/ 472 w 490"/>
                <a:gd name="T73" fmla="*/ 433 h 580"/>
                <a:gd name="T74" fmla="*/ 454 w 490"/>
                <a:gd name="T75" fmla="*/ 464 h 580"/>
                <a:gd name="T76" fmla="*/ 432 w 490"/>
                <a:gd name="T77" fmla="*/ 493 h 580"/>
                <a:gd name="T78" fmla="*/ 452 w 490"/>
                <a:gd name="T79" fmla="*/ 521 h 580"/>
                <a:gd name="T80" fmla="*/ 473 w 490"/>
                <a:gd name="T81" fmla="*/ 538 h 580"/>
                <a:gd name="T82" fmla="*/ 484 w 490"/>
                <a:gd name="T83" fmla="*/ 564 h 580"/>
                <a:gd name="T84" fmla="*/ 468 w 490"/>
                <a:gd name="T85" fmla="*/ 564 h 580"/>
                <a:gd name="T86" fmla="*/ 445 w 490"/>
                <a:gd name="T87" fmla="*/ 543 h 580"/>
                <a:gd name="T88" fmla="*/ 419 w 490"/>
                <a:gd name="T89" fmla="*/ 533 h 580"/>
                <a:gd name="T90" fmla="*/ 400 w 490"/>
                <a:gd name="T91" fmla="*/ 512 h 580"/>
                <a:gd name="T92" fmla="*/ 392 w 490"/>
                <a:gd name="T93" fmla="*/ 529 h 580"/>
                <a:gd name="T94" fmla="*/ 374 w 490"/>
                <a:gd name="T95" fmla="*/ 567 h 580"/>
                <a:gd name="T96" fmla="*/ 358 w 490"/>
                <a:gd name="T97" fmla="*/ 545 h 580"/>
                <a:gd name="T98" fmla="*/ 335 w 490"/>
                <a:gd name="T99" fmla="*/ 548 h 580"/>
                <a:gd name="T100" fmla="*/ 306 w 490"/>
                <a:gd name="T101" fmla="*/ 555 h 580"/>
                <a:gd name="T102" fmla="*/ 286 w 490"/>
                <a:gd name="T103" fmla="*/ 538 h 580"/>
                <a:gd name="T104" fmla="*/ 271 w 490"/>
                <a:gd name="T105" fmla="*/ 514 h 580"/>
                <a:gd name="T106" fmla="*/ 244 w 490"/>
                <a:gd name="T107" fmla="*/ 502 h 580"/>
                <a:gd name="T108" fmla="*/ 236 w 490"/>
                <a:gd name="T109" fmla="*/ 476 h 580"/>
                <a:gd name="T110" fmla="*/ 214 w 490"/>
                <a:gd name="T111" fmla="*/ 459 h 580"/>
                <a:gd name="T112" fmla="*/ 180 w 490"/>
                <a:gd name="T113" fmla="*/ 471 h 580"/>
                <a:gd name="T114" fmla="*/ 180 w 490"/>
                <a:gd name="T115" fmla="*/ 495 h 580"/>
                <a:gd name="T116" fmla="*/ 141 w 490"/>
                <a:gd name="T117" fmla="*/ 495 h 580"/>
                <a:gd name="T118" fmla="*/ 96 w 490"/>
                <a:gd name="T119" fmla="*/ 469 h 580"/>
                <a:gd name="T120" fmla="*/ 73 w 490"/>
                <a:gd name="T121" fmla="*/ 466 h 580"/>
                <a:gd name="T122" fmla="*/ 19 w 490"/>
                <a:gd name="T123" fmla="*/ 474 h 58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90"/>
                <a:gd name="T187" fmla="*/ 0 h 580"/>
                <a:gd name="T188" fmla="*/ 490 w 490"/>
                <a:gd name="T189" fmla="*/ 580 h 58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90" h="580">
                  <a:moveTo>
                    <a:pt x="19" y="474"/>
                  </a:moveTo>
                  <a:lnTo>
                    <a:pt x="13" y="462"/>
                  </a:lnTo>
                  <a:lnTo>
                    <a:pt x="19" y="454"/>
                  </a:lnTo>
                  <a:lnTo>
                    <a:pt x="29" y="435"/>
                  </a:lnTo>
                  <a:lnTo>
                    <a:pt x="34" y="426"/>
                  </a:lnTo>
                  <a:lnTo>
                    <a:pt x="34" y="416"/>
                  </a:lnTo>
                  <a:lnTo>
                    <a:pt x="34" y="397"/>
                  </a:lnTo>
                  <a:lnTo>
                    <a:pt x="29" y="378"/>
                  </a:lnTo>
                  <a:lnTo>
                    <a:pt x="31" y="363"/>
                  </a:lnTo>
                  <a:lnTo>
                    <a:pt x="31" y="354"/>
                  </a:lnTo>
                  <a:lnTo>
                    <a:pt x="34" y="342"/>
                  </a:lnTo>
                  <a:lnTo>
                    <a:pt x="39" y="332"/>
                  </a:lnTo>
                  <a:lnTo>
                    <a:pt x="45" y="320"/>
                  </a:lnTo>
                  <a:lnTo>
                    <a:pt x="50" y="301"/>
                  </a:lnTo>
                  <a:lnTo>
                    <a:pt x="50" y="289"/>
                  </a:lnTo>
                  <a:lnTo>
                    <a:pt x="48" y="272"/>
                  </a:lnTo>
                  <a:lnTo>
                    <a:pt x="50" y="263"/>
                  </a:lnTo>
                  <a:lnTo>
                    <a:pt x="44" y="260"/>
                  </a:lnTo>
                  <a:lnTo>
                    <a:pt x="37" y="251"/>
                  </a:lnTo>
                  <a:lnTo>
                    <a:pt x="37" y="239"/>
                  </a:lnTo>
                  <a:lnTo>
                    <a:pt x="29" y="225"/>
                  </a:lnTo>
                  <a:lnTo>
                    <a:pt x="21" y="208"/>
                  </a:lnTo>
                  <a:lnTo>
                    <a:pt x="21" y="196"/>
                  </a:lnTo>
                  <a:lnTo>
                    <a:pt x="21" y="179"/>
                  </a:lnTo>
                  <a:lnTo>
                    <a:pt x="18" y="170"/>
                  </a:lnTo>
                  <a:lnTo>
                    <a:pt x="5" y="150"/>
                  </a:lnTo>
                  <a:lnTo>
                    <a:pt x="1" y="119"/>
                  </a:lnTo>
                  <a:lnTo>
                    <a:pt x="0" y="90"/>
                  </a:lnTo>
                  <a:lnTo>
                    <a:pt x="0" y="0"/>
                  </a:lnTo>
                  <a:lnTo>
                    <a:pt x="21" y="2"/>
                  </a:lnTo>
                  <a:lnTo>
                    <a:pt x="104" y="2"/>
                  </a:lnTo>
                  <a:lnTo>
                    <a:pt x="130" y="5"/>
                  </a:lnTo>
                  <a:lnTo>
                    <a:pt x="280" y="5"/>
                  </a:lnTo>
                  <a:lnTo>
                    <a:pt x="278" y="19"/>
                  </a:lnTo>
                  <a:lnTo>
                    <a:pt x="284" y="19"/>
                  </a:lnTo>
                  <a:lnTo>
                    <a:pt x="291" y="14"/>
                  </a:lnTo>
                  <a:lnTo>
                    <a:pt x="283" y="31"/>
                  </a:lnTo>
                  <a:lnTo>
                    <a:pt x="288" y="40"/>
                  </a:lnTo>
                  <a:lnTo>
                    <a:pt x="284" y="50"/>
                  </a:lnTo>
                  <a:lnTo>
                    <a:pt x="284" y="62"/>
                  </a:lnTo>
                  <a:lnTo>
                    <a:pt x="296" y="60"/>
                  </a:lnTo>
                  <a:lnTo>
                    <a:pt x="297" y="76"/>
                  </a:lnTo>
                  <a:lnTo>
                    <a:pt x="289" y="74"/>
                  </a:lnTo>
                  <a:lnTo>
                    <a:pt x="291" y="84"/>
                  </a:lnTo>
                  <a:lnTo>
                    <a:pt x="296" y="93"/>
                  </a:lnTo>
                  <a:lnTo>
                    <a:pt x="306" y="100"/>
                  </a:lnTo>
                  <a:lnTo>
                    <a:pt x="302" y="110"/>
                  </a:lnTo>
                  <a:lnTo>
                    <a:pt x="288" y="117"/>
                  </a:lnTo>
                  <a:lnTo>
                    <a:pt x="281" y="119"/>
                  </a:lnTo>
                  <a:lnTo>
                    <a:pt x="281" y="129"/>
                  </a:lnTo>
                  <a:lnTo>
                    <a:pt x="296" y="127"/>
                  </a:lnTo>
                  <a:lnTo>
                    <a:pt x="302" y="124"/>
                  </a:lnTo>
                  <a:lnTo>
                    <a:pt x="292" y="138"/>
                  </a:lnTo>
                  <a:lnTo>
                    <a:pt x="286" y="138"/>
                  </a:lnTo>
                  <a:lnTo>
                    <a:pt x="283" y="150"/>
                  </a:lnTo>
                  <a:lnTo>
                    <a:pt x="278" y="160"/>
                  </a:lnTo>
                  <a:lnTo>
                    <a:pt x="266" y="170"/>
                  </a:lnTo>
                  <a:lnTo>
                    <a:pt x="263" y="179"/>
                  </a:lnTo>
                  <a:lnTo>
                    <a:pt x="271" y="182"/>
                  </a:lnTo>
                  <a:lnTo>
                    <a:pt x="260" y="189"/>
                  </a:lnTo>
                  <a:lnTo>
                    <a:pt x="260" y="198"/>
                  </a:lnTo>
                  <a:lnTo>
                    <a:pt x="250" y="201"/>
                  </a:lnTo>
                  <a:lnTo>
                    <a:pt x="257" y="206"/>
                  </a:lnTo>
                  <a:lnTo>
                    <a:pt x="249" y="215"/>
                  </a:lnTo>
                  <a:lnTo>
                    <a:pt x="250" y="230"/>
                  </a:lnTo>
                  <a:lnTo>
                    <a:pt x="244" y="239"/>
                  </a:lnTo>
                  <a:lnTo>
                    <a:pt x="247" y="254"/>
                  </a:lnTo>
                  <a:lnTo>
                    <a:pt x="239" y="254"/>
                  </a:lnTo>
                  <a:lnTo>
                    <a:pt x="239" y="263"/>
                  </a:lnTo>
                  <a:lnTo>
                    <a:pt x="239" y="275"/>
                  </a:lnTo>
                  <a:lnTo>
                    <a:pt x="242" y="284"/>
                  </a:lnTo>
                  <a:lnTo>
                    <a:pt x="362" y="294"/>
                  </a:lnTo>
                  <a:lnTo>
                    <a:pt x="369" y="292"/>
                  </a:lnTo>
                  <a:lnTo>
                    <a:pt x="419" y="292"/>
                  </a:lnTo>
                  <a:lnTo>
                    <a:pt x="418" y="318"/>
                  </a:lnTo>
                  <a:lnTo>
                    <a:pt x="411" y="335"/>
                  </a:lnTo>
                  <a:lnTo>
                    <a:pt x="416" y="356"/>
                  </a:lnTo>
                  <a:lnTo>
                    <a:pt x="426" y="371"/>
                  </a:lnTo>
                  <a:lnTo>
                    <a:pt x="429" y="383"/>
                  </a:lnTo>
                  <a:lnTo>
                    <a:pt x="431" y="394"/>
                  </a:lnTo>
                  <a:lnTo>
                    <a:pt x="440" y="409"/>
                  </a:lnTo>
                  <a:lnTo>
                    <a:pt x="434" y="411"/>
                  </a:lnTo>
                  <a:lnTo>
                    <a:pt x="424" y="406"/>
                  </a:lnTo>
                  <a:lnTo>
                    <a:pt x="413" y="402"/>
                  </a:lnTo>
                  <a:lnTo>
                    <a:pt x="406" y="397"/>
                  </a:lnTo>
                  <a:lnTo>
                    <a:pt x="397" y="397"/>
                  </a:lnTo>
                  <a:lnTo>
                    <a:pt x="393" y="387"/>
                  </a:lnTo>
                  <a:lnTo>
                    <a:pt x="384" y="380"/>
                  </a:lnTo>
                  <a:lnTo>
                    <a:pt x="369" y="383"/>
                  </a:lnTo>
                  <a:lnTo>
                    <a:pt x="352" y="409"/>
                  </a:lnTo>
                  <a:lnTo>
                    <a:pt x="354" y="418"/>
                  </a:lnTo>
                  <a:lnTo>
                    <a:pt x="361" y="423"/>
                  </a:lnTo>
                  <a:lnTo>
                    <a:pt x="369" y="426"/>
                  </a:lnTo>
                  <a:lnTo>
                    <a:pt x="384" y="428"/>
                  </a:lnTo>
                  <a:lnTo>
                    <a:pt x="390" y="428"/>
                  </a:lnTo>
                  <a:lnTo>
                    <a:pt x="403" y="421"/>
                  </a:lnTo>
                  <a:lnTo>
                    <a:pt x="410" y="411"/>
                  </a:lnTo>
                  <a:lnTo>
                    <a:pt x="419" y="411"/>
                  </a:lnTo>
                  <a:lnTo>
                    <a:pt x="426" y="411"/>
                  </a:lnTo>
                  <a:lnTo>
                    <a:pt x="428" y="421"/>
                  </a:lnTo>
                  <a:lnTo>
                    <a:pt x="421" y="430"/>
                  </a:lnTo>
                  <a:lnTo>
                    <a:pt x="413" y="428"/>
                  </a:lnTo>
                  <a:lnTo>
                    <a:pt x="411" y="440"/>
                  </a:lnTo>
                  <a:lnTo>
                    <a:pt x="418" y="442"/>
                  </a:lnTo>
                  <a:lnTo>
                    <a:pt x="432" y="452"/>
                  </a:lnTo>
                  <a:lnTo>
                    <a:pt x="436" y="442"/>
                  </a:lnTo>
                  <a:lnTo>
                    <a:pt x="437" y="433"/>
                  </a:lnTo>
                  <a:lnTo>
                    <a:pt x="444" y="428"/>
                  </a:lnTo>
                  <a:lnTo>
                    <a:pt x="462" y="426"/>
                  </a:lnTo>
                  <a:lnTo>
                    <a:pt x="470" y="414"/>
                  </a:lnTo>
                  <a:lnTo>
                    <a:pt x="472" y="433"/>
                  </a:lnTo>
                  <a:lnTo>
                    <a:pt x="473" y="442"/>
                  </a:lnTo>
                  <a:lnTo>
                    <a:pt x="465" y="454"/>
                  </a:lnTo>
                  <a:lnTo>
                    <a:pt x="454" y="464"/>
                  </a:lnTo>
                  <a:lnTo>
                    <a:pt x="450" y="478"/>
                  </a:lnTo>
                  <a:lnTo>
                    <a:pt x="442" y="481"/>
                  </a:lnTo>
                  <a:lnTo>
                    <a:pt x="432" y="493"/>
                  </a:lnTo>
                  <a:lnTo>
                    <a:pt x="434" y="502"/>
                  </a:lnTo>
                  <a:lnTo>
                    <a:pt x="439" y="512"/>
                  </a:lnTo>
                  <a:lnTo>
                    <a:pt x="452" y="521"/>
                  </a:lnTo>
                  <a:lnTo>
                    <a:pt x="460" y="529"/>
                  </a:lnTo>
                  <a:lnTo>
                    <a:pt x="466" y="536"/>
                  </a:lnTo>
                  <a:lnTo>
                    <a:pt x="473" y="538"/>
                  </a:lnTo>
                  <a:lnTo>
                    <a:pt x="478" y="548"/>
                  </a:lnTo>
                  <a:lnTo>
                    <a:pt x="489" y="548"/>
                  </a:lnTo>
                  <a:lnTo>
                    <a:pt x="484" y="564"/>
                  </a:lnTo>
                  <a:lnTo>
                    <a:pt x="476" y="569"/>
                  </a:lnTo>
                  <a:lnTo>
                    <a:pt x="478" y="579"/>
                  </a:lnTo>
                  <a:lnTo>
                    <a:pt x="468" y="564"/>
                  </a:lnTo>
                  <a:lnTo>
                    <a:pt x="462" y="576"/>
                  </a:lnTo>
                  <a:lnTo>
                    <a:pt x="454" y="557"/>
                  </a:lnTo>
                  <a:lnTo>
                    <a:pt x="445" y="543"/>
                  </a:lnTo>
                  <a:lnTo>
                    <a:pt x="436" y="540"/>
                  </a:lnTo>
                  <a:lnTo>
                    <a:pt x="429" y="531"/>
                  </a:lnTo>
                  <a:lnTo>
                    <a:pt x="419" y="533"/>
                  </a:lnTo>
                  <a:lnTo>
                    <a:pt x="413" y="531"/>
                  </a:lnTo>
                  <a:lnTo>
                    <a:pt x="411" y="514"/>
                  </a:lnTo>
                  <a:lnTo>
                    <a:pt x="400" y="512"/>
                  </a:lnTo>
                  <a:lnTo>
                    <a:pt x="392" y="507"/>
                  </a:lnTo>
                  <a:lnTo>
                    <a:pt x="393" y="516"/>
                  </a:lnTo>
                  <a:lnTo>
                    <a:pt x="392" y="529"/>
                  </a:lnTo>
                  <a:lnTo>
                    <a:pt x="388" y="538"/>
                  </a:lnTo>
                  <a:lnTo>
                    <a:pt x="388" y="552"/>
                  </a:lnTo>
                  <a:lnTo>
                    <a:pt x="374" y="567"/>
                  </a:lnTo>
                  <a:lnTo>
                    <a:pt x="369" y="552"/>
                  </a:lnTo>
                  <a:lnTo>
                    <a:pt x="364" y="538"/>
                  </a:lnTo>
                  <a:lnTo>
                    <a:pt x="358" y="545"/>
                  </a:lnTo>
                  <a:lnTo>
                    <a:pt x="350" y="548"/>
                  </a:lnTo>
                  <a:lnTo>
                    <a:pt x="341" y="536"/>
                  </a:lnTo>
                  <a:lnTo>
                    <a:pt x="335" y="548"/>
                  </a:lnTo>
                  <a:lnTo>
                    <a:pt x="330" y="560"/>
                  </a:lnTo>
                  <a:lnTo>
                    <a:pt x="317" y="564"/>
                  </a:lnTo>
                  <a:lnTo>
                    <a:pt x="306" y="555"/>
                  </a:lnTo>
                  <a:lnTo>
                    <a:pt x="294" y="550"/>
                  </a:lnTo>
                  <a:lnTo>
                    <a:pt x="288" y="548"/>
                  </a:lnTo>
                  <a:lnTo>
                    <a:pt x="286" y="538"/>
                  </a:lnTo>
                  <a:lnTo>
                    <a:pt x="284" y="529"/>
                  </a:lnTo>
                  <a:lnTo>
                    <a:pt x="278" y="524"/>
                  </a:lnTo>
                  <a:lnTo>
                    <a:pt x="271" y="514"/>
                  </a:lnTo>
                  <a:lnTo>
                    <a:pt x="265" y="507"/>
                  </a:lnTo>
                  <a:lnTo>
                    <a:pt x="257" y="502"/>
                  </a:lnTo>
                  <a:lnTo>
                    <a:pt x="244" y="502"/>
                  </a:lnTo>
                  <a:lnTo>
                    <a:pt x="245" y="493"/>
                  </a:lnTo>
                  <a:lnTo>
                    <a:pt x="234" y="488"/>
                  </a:lnTo>
                  <a:lnTo>
                    <a:pt x="236" y="476"/>
                  </a:lnTo>
                  <a:lnTo>
                    <a:pt x="223" y="469"/>
                  </a:lnTo>
                  <a:lnTo>
                    <a:pt x="214" y="474"/>
                  </a:lnTo>
                  <a:lnTo>
                    <a:pt x="214" y="459"/>
                  </a:lnTo>
                  <a:lnTo>
                    <a:pt x="202" y="457"/>
                  </a:lnTo>
                  <a:lnTo>
                    <a:pt x="187" y="474"/>
                  </a:lnTo>
                  <a:lnTo>
                    <a:pt x="180" y="471"/>
                  </a:lnTo>
                  <a:lnTo>
                    <a:pt x="188" y="478"/>
                  </a:lnTo>
                  <a:lnTo>
                    <a:pt x="192" y="488"/>
                  </a:lnTo>
                  <a:lnTo>
                    <a:pt x="180" y="495"/>
                  </a:lnTo>
                  <a:lnTo>
                    <a:pt x="172" y="500"/>
                  </a:lnTo>
                  <a:lnTo>
                    <a:pt x="154" y="495"/>
                  </a:lnTo>
                  <a:lnTo>
                    <a:pt x="141" y="495"/>
                  </a:lnTo>
                  <a:lnTo>
                    <a:pt x="122" y="486"/>
                  </a:lnTo>
                  <a:lnTo>
                    <a:pt x="106" y="474"/>
                  </a:lnTo>
                  <a:lnTo>
                    <a:pt x="96" y="469"/>
                  </a:lnTo>
                  <a:lnTo>
                    <a:pt x="88" y="464"/>
                  </a:lnTo>
                  <a:lnTo>
                    <a:pt x="80" y="464"/>
                  </a:lnTo>
                  <a:lnTo>
                    <a:pt x="73" y="466"/>
                  </a:lnTo>
                  <a:lnTo>
                    <a:pt x="66" y="466"/>
                  </a:lnTo>
                  <a:lnTo>
                    <a:pt x="39" y="466"/>
                  </a:lnTo>
                  <a:lnTo>
                    <a:pt x="19" y="474"/>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25" name="Freeform 37"/>
            <p:cNvSpPr>
              <a:spLocks noChangeAspect="1"/>
            </p:cNvSpPr>
            <p:nvPr/>
          </p:nvSpPr>
          <p:spPr bwMode="auto">
            <a:xfrm>
              <a:off x="4767444" y="3093042"/>
              <a:ext cx="869404" cy="885693"/>
            </a:xfrm>
            <a:custGeom>
              <a:avLst/>
              <a:gdLst>
                <a:gd name="T0" fmla="*/ 36 w 655"/>
                <a:gd name="T1" fmla="*/ 65 h 666"/>
                <a:gd name="T2" fmla="*/ 21 w 655"/>
                <a:gd name="T3" fmla="*/ 45 h 666"/>
                <a:gd name="T4" fmla="*/ 8 w 655"/>
                <a:gd name="T5" fmla="*/ 17 h 666"/>
                <a:gd name="T6" fmla="*/ 83 w 655"/>
                <a:gd name="T7" fmla="*/ 2 h 666"/>
                <a:gd name="T8" fmla="*/ 352 w 655"/>
                <a:gd name="T9" fmla="*/ 2 h 666"/>
                <a:gd name="T10" fmla="*/ 407 w 655"/>
                <a:gd name="T11" fmla="*/ 9 h 666"/>
                <a:gd name="T12" fmla="*/ 425 w 655"/>
                <a:gd name="T13" fmla="*/ 36 h 666"/>
                <a:gd name="T14" fmla="*/ 418 w 655"/>
                <a:gd name="T15" fmla="*/ 83 h 666"/>
                <a:gd name="T16" fmla="*/ 430 w 655"/>
                <a:gd name="T17" fmla="*/ 120 h 666"/>
                <a:gd name="T18" fmla="*/ 438 w 655"/>
                <a:gd name="T19" fmla="*/ 136 h 666"/>
                <a:gd name="T20" fmla="*/ 469 w 655"/>
                <a:gd name="T21" fmla="*/ 175 h 666"/>
                <a:gd name="T22" fmla="*/ 493 w 655"/>
                <a:gd name="T23" fmla="*/ 201 h 666"/>
                <a:gd name="T24" fmla="*/ 495 w 655"/>
                <a:gd name="T25" fmla="*/ 234 h 666"/>
                <a:gd name="T26" fmla="*/ 504 w 655"/>
                <a:gd name="T27" fmla="*/ 253 h 666"/>
                <a:gd name="T28" fmla="*/ 524 w 655"/>
                <a:gd name="T29" fmla="*/ 239 h 666"/>
                <a:gd name="T30" fmla="*/ 552 w 655"/>
                <a:gd name="T31" fmla="*/ 261 h 666"/>
                <a:gd name="T32" fmla="*/ 545 w 655"/>
                <a:gd name="T33" fmla="*/ 282 h 666"/>
                <a:gd name="T34" fmla="*/ 527 w 655"/>
                <a:gd name="T35" fmla="*/ 323 h 666"/>
                <a:gd name="T36" fmla="*/ 534 w 655"/>
                <a:gd name="T37" fmla="*/ 352 h 666"/>
                <a:gd name="T38" fmla="*/ 552 w 655"/>
                <a:gd name="T39" fmla="*/ 373 h 666"/>
                <a:gd name="T40" fmla="*/ 573 w 655"/>
                <a:gd name="T41" fmla="*/ 395 h 666"/>
                <a:gd name="T42" fmla="*/ 599 w 655"/>
                <a:gd name="T43" fmla="*/ 414 h 666"/>
                <a:gd name="T44" fmla="*/ 612 w 655"/>
                <a:gd name="T45" fmla="*/ 445 h 666"/>
                <a:gd name="T46" fmla="*/ 612 w 655"/>
                <a:gd name="T47" fmla="*/ 479 h 666"/>
                <a:gd name="T48" fmla="*/ 622 w 655"/>
                <a:gd name="T49" fmla="*/ 500 h 666"/>
                <a:gd name="T50" fmla="*/ 631 w 655"/>
                <a:gd name="T51" fmla="*/ 519 h 666"/>
                <a:gd name="T52" fmla="*/ 638 w 655"/>
                <a:gd name="T53" fmla="*/ 509 h 666"/>
                <a:gd name="T54" fmla="*/ 654 w 655"/>
                <a:gd name="T55" fmla="*/ 524 h 666"/>
                <a:gd name="T56" fmla="*/ 651 w 655"/>
                <a:gd name="T57" fmla="*/ 557 h 666"/>
                <a:gd name="T58" fmla="*/ 644 w 655"/>
                <a:gd name="T59" fmla="*/ 579 h 666"/>
                <a:gd name="T60" fmla="*/ 622 w 655"/>
                <a:gd name="T61" fmla="*/ 591 h 666"/>
                <a:gd name="T62" fmla="*/ 608 w 655"/>
                <a:gd name="T63" fmla="*/ 581 h 666"/>
                <a:gd name="T64" fmla="*/ 612 w 655"/>
                <a:gd name="T65" fmla="*/ 608 h 666"/>
                <a:gd name="T66" fmla="*/ 605 w 655"/>
                <a:gd name="T67" fmla="*/ 629 h 666"/>
                <a:gd name="T68" fmla="*/ 602 w 655"/>
                <a:gd name="T69" fmla="*/ 637 h 666"/>
                <a:gd name="T70" fmla="*/ 566 w 655"/>
                <a:gd name="T71" fmla="*/ 663 h 666"/>
                <a:gd name="T72" fmla="*/ 545 w 655"/>
                <a:gd name="T73" fmla="*/ 639 h 666"/>
                <a:gd name="T74" fmla="*/ 555 w 655"/>
                <a:gd name="T75" fmla="*/ 622 h 666"/>
                <a:gd name="T76" fmla="*/ 550 w 655"/>
                <a:gd name="T77" fmla="*/ 596 h 666"/>
                <a:gd name="T78" fmla="*/ 420 w 655"/>
                <a:gd name="T79" fmla="*/ 593 h 666"/>
                <a:gd name="T80" fmla="*/ 314 w 655"/>
                <a:gd name="T81" fmla="*/ 591 h 666"/>
                <a:gd name="T82" fmla="*/ 111 w 655"/>
                <a:gd name="T83" fmla="*/ 517 h 666"/>
                <a:gd name="T84" fmla="*/ 114 w 655"/>
                <a:gd name="T85" fmla="*/ 321 h 666"/>
                <a:gd name="T86" fmla="*/ 114 w 655"/>
                <a:gd name="T87" fmla="*/ 225 h 666"/>
                <a:gd name="T88" fmla="*/ 94 w 655"/>
                <a:gd name="T89" fmla="*/ 203 h 666"/>
                <a:gd name="T90" fmla="*/ 82 w 655"/>
                <a:gd name="T91" fmla="*/ 175 h 666"/>
                <a:gd name="T92" fmla="*/ 78 w 655"/>
                <a:gd name="T93" fmla="*/ 131 h 666"/>
                <a:gd name="T94" fmla="*/ 83 w 655"/>
                <a:gd name="T95" fmla="*/ 120 h 666"/>
                <a:gd name="T96" fmla="*/ 78 w 655"/>
                <a:gd name="T97" fmla="*/ 101 h 666"/>
                <a:gd name="T98" fmla="*/ 51 w 655"/>
                <a:gd name="T99" fmla="*/ 93 h 66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55"/>
                <a:gd name="T151" fmla="*/ 0 h 666"/>
                <a:gd name="T152" fmla="*/ 655 w 655"/>
                <a:gd name="T153" fmla="*/ 666 h 66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55" h="666">
                  <a:moveTo>
                    <a:pt x="42" y="86"/>
                  </a:moveTo>
                  <a:lnTo>
                    <a:pt x="36" y="79"/>
                  </a:lnTo>
                  <a:lnTo>
                    <a:pt x="38" y="72"/>
                  </a:lnTo>
                  <a:lnTo>
                    <a:pt x="36" y="65"/>
                  </a:lnTo>
                  <a:lnTo>
                    <a:pt x="31" y="60"/>
                  </a:lnTo>
                  <a:lnTo>
                    <a:pt x="28" y="53"/>
                  </a:lnTo>
                  <a:lnTo>
                    <a:pt x="23" y="50"/>
                  </a:lnTo>
                  <a:lnTo>
                    <a:pt x="21" y="45"/>
                  </a:lnTo>
                  <a:lnTo>
                    <a:pt x="15" y="43"/>
                  </a:lnTo>
                  <a:lnTo>
                    <a:pt x="15" y="36"/>
                  </a:lnTo>
                  <a:lnTo>
                    <a:pt x="13" y="26"/>
                  </a:lnTo>
                  <a:lnTo>
                    <a:pt x="8" y="17"/>
                  </a:lnTo>
                  <a:lnTo>
                    <a:pt x="5" y="14"/>
                  </a:lnTo>
                  <a:lnTo>
                    <a:pt x="2" y="9"/>
                  </a:lnTo>
                  <a:lnTo>
                    <a:pt x="0" y="5"/>
                  </a:lnTo>
                  <a:lnTo>
                    <a:pt x="83" y="2"/>
                  </a:lnTo>
                  <a:lnTo>
                    <a:pt x="111" y="5"/>
                  </a:lnTo>
                  <a:lnTo>
                    <a:pt x="195" y="5"/>
                  </a:lnTo>
                  <a:lnTo>
                    <a:pt x="215" y="2"/>
                  </a:lnTo>
                  <a:lnTo>
                    <a:pt x="352" y="2"/>
                  </a:lnTo>
                  <a:lnTo>
                    <a:pt x="374" y="0"/>
                  </a:lnTo>
                  <a:lnTo>
                    <a:pt x="397" y="2"/>
                  </a:lnTo>
                  <a:lnTo>
                    <a:pt x="400" y="7"/>
                  </a:lnTo>
                  <a:lnTo>
                    <a:pt x="407" y="9"/>
                  </a:lnTo>
                  <a:lnTo>
                    <a:pt x="408" y="17"/>
                  </a:lnTo>
                  <a:lnTo>
                    <a:pt x="415" y="21"/>
                  </a:lnTo>
                  <a:lnTo>
                    <a:pt x="418" y="29"/>
                  </a:lnTo>
                  <a:lnTo>
                    <a:pt x="425" y="36"/>
                  </a:lnTo>
                  <a:lnTo>
                    <a:pt x="418" y="55"/>
                  </a:lnTo>
                  <a:lnTo>
                    <a:pt x="418" y="60"/>
                  </a:lnTo>
                  <a:lnTo>
                    <a:pt x="417" y="67"/>
                  </a:lnTo>
                  <a:lnTo>
                    <a:pt x="418" y="83"/>
                  </a:lnTo>
                  <a:lnTo>
                    <a:pt x="422" y="89"/>
                  </a:lnTo>
                  <a:lnTo>
                    <a:pt x="425" y="98"/>
                  </a:lnTo>
                  <a:lnTo>
                    <a:pt x="422" y="107"/>
                  </a:lnTo>
                  <a:lnTo>
                    <a:pt x="430" y="120"/>
                  </a:lnTo>
                  <a:lnTo>
                    <a:pt x="431" y="125"/>
                  </a:lnTo>
                  <a:lnTo>
                    <a:pt x="431" y="129"/>
                  </a:lnTo>
                  <a:lnTo>
                    <a:pt x="434" y="131"/>
                  </a:lnTo>
                  <a:lnTo>
                    <a:pt x="438" y="136"/>
                  </a:lnTo>
                  <a:lnTo>
                    <a:pt x="448" y="148"/>
                  </a:lnTo>
                  <a:lnTo>
                    <a:pt x="451" y="151"/>
                  </a:lnTo>
                  <a:lnTo>
                    <a:pt x="459" y="167"/>
                  </a:lnTo>
                  <a:lnTo>
                    <a:pt x="469" y="175"/>
                  </a:lnTo>
                  <a:lnTo>
                    <a:pt x="472" y="175"/>
                  </a:lnTo>
                  <a:lnTo>
                    <a:pt x="477" y="179"/>
                  </a:lnTo>
                  <a:lnTo>
                    <a:pt x="485" y="189"/>
                  </a:lnTo>
                  <a:lnTo>
                    <a:pt x="493" y="201"/>
                  </a:lnTo>
                  <a:lnTo>
                    <a:pt x="493" y="213"/>
                  </a:lnTo>
                  <a:lnTo>
                    <a:pt x="495" y="218"/>
                  </a:lnTo>
                  <a:lnTo>
                    <a:pt x="493" y="225"/>
                  </a:lnTo>
                  <a:lnTo>
                    <a:pt x="495" y="234"/>
                  </a:lnTo>
                  <a:lnTo>
                    <a:pt x="498" y="242"/>
                  </a:lnTo>
                  <a:lnTo>
                    <a:pt x="498" y="247"/>
                  </a:lnTo>
                  <a:lnTo>
                    <a:pt x="501" y="251"/>
                  </a:lnTo>
                  <a:lnTo>
                    <a:pt x="504" y="253"/>
                  </a:lnTo>
                  <a:lnTo>
                    <a:pt x="509" y="251"/>
                  </a:lnTo>
                  <a:lnTo>
                    <a:pt x="514" y="244"/>
                  </a:lnTo>
                  <a:lnTo>
                    <a:pt x="519" y="239"/>
                  </a:lnTo>
                  <a:lnTo>
                    <a:pt x="524" y="239"/>
                  </a:lnTo>
                  <a:lnTo>
                    <a:pt x="532" y="244"/>
                  </a:lnTo>
                  <a:lnTo>
                    <a:pt x="540" y="244"/>
                  </a:lnTo>
                  <a:lnTo>
                    <a:pt x="550" y="253"/>
                  </a:lnTo>
                  <a:lnTo>
                    <a:pt x="552" y="261"/>
                  </a:lnTo>
                  <a:lnTo>
                    <a:pt x="550" y="265"/>
                  </a:lnTo>
                  <a:lnTo>
                    <a:pt x="547" y="265"/>
                  </a:lnTo>
                  <a:lnTo>
                    <a:pt x="545" y="271"/>
                  </a:lnTo>
                  <a:lnTo>
                    <a:pt x="545" y="282"/>
                  </a:lnTo>
                  <a:lnTo>
                    <a:pt x="547" y="289"/>
                  </a:lnTo>
                  <a:lnTo>
                    <a:pt x="537" y="304"/>
                  </a:lnTo>
                  <a:lnTo>
                    <a:pt x="534" y="313"/>
                  </a:lnTo>
                  <a:lnTo>
                    <a:pt x="527" y="323"/>
                  </a:lnTo>
                  <a:lnTo>
                    <a:pt x="526" y="330"/>
                  </a:lnTo>
                  <a:lnTo>
                    <a:pt x="527" y="342"/>
                  </a:lnTo>
                  <a:lnTo>
                    <a:pt x="527" y="347"/>
                  </a:lnTo>
                  <a:lnTo>
                    <a:pt x="534" y="352"/>
                  </a:lnTo>
                  <a:lnTo>
                    <a:pt x="539" y="359"/>
                  </a:lnTo>
                  <a:lnTo>
                    <a:pt x="545" y="366"/>
                  </a:lnTo>
                  <a:lnTo>
                    <a:pt x="548" y="366"/>
                  </a:lnTo>
                  <a:lnTo>
                    <a:pt x="552" y="373"/>
                  </a:lnTo>
                  <a:lnTo>
                    <a:pt x="565" y="380"/>
                  </a:lnTo>
                  <a:lnTo>
                    <a:pt x="570" y="380"/>
                  </a:lnTo>
                  <a:lnTo>
                    <a:pt x="566" y="385"/>
                  </a:lnTo>
                  <a:lnTo>
                    <a:pt x="573" y="395"/>
                  </a:lnTo>
                  <a:lnTo>
                    <a:pt x="579" y="393"/>
                  </a:lnTo>
                  <a:lnTo>
                    <a:pt x="591" y="402"/>
                  </a:lnTo>
                  <a:lnTo>
                    <a:pt x="596" y="404"/>
                  </a:lnTo>
                  <a:lnTo>
                    <a:pt x="599" y="414"/>
                  </a:lnTo>
                  <a:lnTo>
                    <a:pt x="612" y="423"/>
                  </a:lnTo>
                  <a:lnTo>
                    <a:pt x="612" y="428"/>
                  </a:lnTo>
                  <a:lnTo>
                    <a:pt x="610" y="438"/>
                  </a:lnTo>
                  <a:lnTo>
                    <a:pt x="612" y="445"/>
                  </a:lnTo>
                  <a:lnTo>
                    <a:pt x="618" y="457"/>
                  </a:lnTo>
                  <a:lnTo>
                    <a:pt x="620" y="469"/>
                  </a:lnTo>
                  <a:lnTo>
                    <a:pt x="612" y="474"/>
                  </a:lnTo>
                  <a:lnTo>
                    <a:pt x="612" y="479"/>
                  </a:lnTo>
                  <a:lnTo>
                    <a:pt x="617" y="483"/>
                  </a:lnTo>
                  <a:lnTo>
                    <a:pt x="617" y="488"/>
                  </a:lnTo>
                  <a:lnTo>
                    <a:pt x="618" y="495"/>
                  </a:lnTo>
                  <a:lnTo>
                    <a:pt x="622" y="500"/>
                  </a:lnTo>
                  <a:lnTo>
                    <a:pt x="623" y="505"/>
                  </a:lnTo>
                  <a:lnTo>
                    <a:pt x="623" y="509"/>
                  </a:lnTo>
                  <a:lnTo>
                    <a:pt x="626" y="515"/>
                  </a:lnTo>
                  <a:lnTo>
                    <a:pt x="631" y="519"/>
                  </a:lnTo>
                  <a:lnTo>
                    <a:pt x="634" y="519"/>
                  </a:lnTo>
                  <a:lnTo>
                    <a:pt x="633" y="512"/>
                  </a:lnTo>
                  <a:lnTo>
                    <a:pt x="633" y="507"/>
                  </a:lnTo>
                  <a:lnTo>
                    <a:pt x="638" y="509"/>
                  </a:lnTo>
                  <a:lnTo>
                    <a:pt x="644" y="519"/>
                  </a:lnTo>
                  <a:lnTo>
                    <a:pt x="648" y="522"/>
                  </a:lnTo>
                  <a:lnTo>
                    <a:pt x="651" y="522"/>
                  </a:lnTo>
                  <a:lnTo>
                    <a:pt x="654" y="524"/>
                  </a:lnTo>
                  <a:lnTo>
                    <a:pt x="652" y="536"/>
                  </a:lnTo>
                  <a:lnTo>
                    <a:pt x="648" y="543"/>
                  </a:lnTo>
                  <a:lnTo>
                    <a:pt x="648" y="548"/>
                  </a:lnTo>
                  <a:lnTo>
                    <a:pt x="651" y="557"/>
                  </a:lnTo>
                  <a:lnTo>
                    <a:pt x="649" y="565"/>
                  </a:lnTo>
                  <a:lnTo>
                    <a:pt x="646" y="569"/>
                  </a:lnTo>
                  <a:lnTo>
                    <a:pt x="644" y="574"/>
                  </a:lnTo>
                  <a:lnTo>
                    <a:pt x="644" y="579"/>
                  </a:lnTo>
                  <a:lnTo>
                    <a:pt x="640" y="584"/>
                  </a:lnTo>
                  <a:lnTo>
                    <a:pt x="633" y="574"/>
                  </a:lnTo>
                  <a:lnTo>
                    <a:pt x="630" y="572"/>
                  </a:lnTo>
                  <a:lnTo>
                    <a:pt x="622" y="591"/>
                  </a:lnTo>
                  <a:lnTo>
                    <a:pt x="620" y="596"/>
                  </a:lnTo>
                  <a:lnTo>
                    <a:pt x="617" y="598"/>
                  </a:lnTo>
                  <a:lnTo>
                    <a:pt x="617" y="586"/>
                  </a:lnTo>
                  <a:lnTo>
                    <a:pt x="608" y="581"/>
                  </a:lnTo>
                  <a:lnTo>
                    <a:pt x="612" y="589"/>
                  </a:lnTo>
                  <a:lnTo>
                    <a:pt x="608" y="593"/>
                  </a:lnTo>
                  <a:lnTo>
                    <a:pt x="608" y="601"/>
                  </a:lnTo>
                  <a:lnTo>
                    <a:pt x="612" y="608"/>
                  </a:lnTo>
                  <a:lnTo>
                    <a:pt x="608" y="613"/>
                  </a:lnTo>
                  <a:lnTo>
                    <a:pt x="602" y="615"/>
                  </a:lnTo>
                  <a:lnTo>
                    <a:pt x="607" y="625"/>
                  </a:lnTo>
                  <a:lnTo>
                    <a:pt x="605" y="629"/>
                  </a:lnTo>
                  <a:lnTo>
                    <a:pt x="602" y="627"/>
                  </a:lnTo>
                  <a:lnTo>
                    <a:pt x="597" y="627"/>
                  </a:lnTo>
                  <a:lnTo>
                    <a:pt x="594" y="629"/>
                  </a:lnTo>
                  <a:lnTo>
                    <a:pt x="602" y="637"/>
                  </a:lnTo>
                  <a:lnTo>
                    <a:pt x="600" y="651"/>
                  </a:lnTo>
                  <a:lnTo>
                    <a:pt x="594" y="655"/>
                  </a:lnTo>
                  <a:lnTo>
                    <a:pt x="591" y="663"/>
                  </a:lnTo>
                  <a:lnTo>
                    <a:pt x="566" y="663"/>
                  </a:lnTo>
                  <a:lnTo>
                    <a:pt x="534" y="665"/>
                  </a:lnTo>
                  <a:lnTo>
                    <a:pt x="527" y="663"/>
                  </a:lnTo>
                  <a:lnTo>
                    <a:pt x="537" y="646"/>
                  </a:lnTo>
                  <a:lnTo>
                    <a:pt x="545" y="639"/>
                  </a:lnTo>
                  <a:lnTo>
                    <a:pt x="545" y="634"/>
                  </a:lnTo>
                  <a:lnTo>
                    <a:pt x="550" y="631"/>
                  </a:lnTo>
                  <a:lnTo>
                    <a:pt x="552" y="625"/>
                  </a:lnTo>
                  <a:lnTo>
                    <a:pt x="555" y="622"/>
                  </a:lnTo>
                  <a:lnTo>
                    <a:pt x="556" y="613"/>
                  </a:lnTo>
                  <a:lnTo>
                    <a:pt x="556" y="608"/>
                  </a:lnTo>
                  <a:lnTo>
                    <a:pt x="552" y="605"/>
                  </a:lnTo>
                  <a:lnTo>
                    <a:pt x="550" y="596"/>
                  </a:lnTo>
                  <a:lnTo>
                    <a:pt x="547" y="591"/>
                  </a:lnTo>
                  <a:lnTo>
                    <a:pt x="452" y="591"/>
                  </a:lnTo>
                  <a:lnTo>
                    <a:pt x="425" y="593"/>
                  </a:lnTo>
                  <a:lnTo>
                    <a:pt x="420" y="593"/>
                  </a:lnTo>
                  <a:lnTo>
                    <a:pt x="400" y="591"/>
                  </a:lnTo>
                  <a:lnTo>
                    <a:pt x="356" y="593"/>
                  </a:lnTo>
                  <a:lnTo>
                    <a:pt x="353" y="593"/>
                  </a:lnTo>
                  <a:lnTo>
                    <a:pt x="314" y="591"/>
                  </a:lnTo>
                  <a:lnTo>
                    <a:pt x="112" y="591"/>
                  </a:lnTo>
                  <a:lnTo>
                    <a:pt x="111" y="565"/>
                  </a:lnTo>
                  <a:lnTo>
                    <a:pt x="112" y="553"/>
                  </a:lnTo>
                  <a:lnTo>
                    <a:pt x="111" y="517"/>
                  </a:lnTo>
                  <a:lnTo>
                    <a:pt x="111" y="471"/>
                  </a:lnTo>
                  <a:lnTo>
                    <a:pt x="112" y="467"/>
                  </a:lnTo>
                  <a:lnTo>
                    <a:pt x="112" y="369"/>
                  </a:lnTo>
                  <a:lnTo>
                    <a:pt x="114" y="321"/>
                  </a:lnTo>
                  <a:lnTo>
                    <a:pt x="112" y="309"/>
                  </a:lnTo>
                  <a:lnTo>
                    <a:pt x="114" y="271"/>
                  </a:lnTo>
                  <a:lnTo>
                    <a:pt x="112" y="256"/>
                  </a:lnTo>
                  <a:lnTo>
                    <a:pt x="114" y="225"/>
                  </a:lnTo>
                  <a:lnTo>
                    <a:pt x="116" y="211"/>
                  </a:lnTo>
                  <a:lnTo>
                    <a:pt x="108" y="206"/>
                  </a:lnTo>
                  <a:lnTo>
                    <a:pt x="101" y="208"/>
                  </a:lnTo>
                  <a:lnTo>
                    <a:pt x="94" y="203"/>
                  </a:lnTo>
                  <a:lnTo>
                    <a:pt x="90" y="194"/>
                  </a:lnTo>
                  <a:lnTo>
                    <a:pt x="86" y="184"/>
                  </a:lnTo>
                  <a:lnTo>
                    <a:pt x="86" y="177"/>
                  </a:lnTo>
                  <a:lnTo>
                    <a:pt x="82" y="175"/>
                  </a:lnTo>
                  <a:lnTo>
                    <a:pt x="77" y="167"/>
                  </a:lnTo>
                  <a:lnTo>
                    <a:pt x="65" y="155"/>
                  </a:lnTo>
                  <a:lnTo>
                    <a:pt x="72" y="136"/>
                  </a:lnTo>
                  <a:lnTo>
                    <a:pt x="78" y="131"/>
                  </a:lnTo>
                  <a:lnTo>
                    <a:pt x="78" y="125"/>
                  </a:lnTo>
                  <a:lnTo>
                    <a:pt x="85" y="127"/>
                  </a:lnTo>
                  <a:lnTo>
                    <a:pt x="88" y="125"/>
                  </a:lnTo>
                  <a:lnTo>
                    <a:pt x="83" y="120"/>
                  </a:lnTo>
                  <a:lnTo>
                    <a:pt x="86" y="120"/>
                  </a:lnTo>
                  <a:lnTo>
                    <a:pt x="86" y="107"/>
                  </a:lnTo>
                  <a:lnTo>
                    <a:pt x="80" y="107"/>
                  </a:lnTo>
                  <a:lnTo>
                    <a:pt x="78" y="101"/>
                  </a:lnTo>
                  <a:lnTo>
                    <a:pt x="73" y="103"/>
                  </a:lnTo>
                  <a:lnTo>
                    <a:pt x="64" y="107"/>
                  </a:lnTo>
                  <a:lnTo>
                    <a:pt x="54" y="98"/>
                  </a:lnTo>
                  <a:lnTo>
                    <a:pt x="51" y="93"/>
                  </a:lnTo>
                  <a:lnTo>
                    <a:pt x="42" y="86"/>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26" name="Freeform 38"/>
            <p:cNvSpPr>
              <a:spLocks noChangeAspect="1"/>
            </p:cNvSpPr>
            <p:nvPr/>
          </p:nvSpPr>
          <p:spPr bwMode="auto">
            <a:xfrm>
              <a:off x="3694958" y="2638227"/>
              <a:ext cx="1129561" cy="577164"/>
            </a:xfrm>
            <a:custGeom>
              <a:avLst/>
              <a:gdLst>
                <a:gd name="T0" fmla="*/ 0 w 851"/>
                <a:gd name="T1" fmla="*/ 0 h 434"/>
                <a:gd name="T2" fmla="*/ 102 w 851"/>
                <a:gd name="T3" fmla="*/ 2 h 434"/>
                <a:gd name="T4" fmla="*/ 193 w 851"/>
                <a:gd name="T5" fmla="*/ 2 h 434"/>
                <a:gd name="T6" fmla="*/ 441 w 851"/>
                <a:gd name="T7" fmla="*/ 0 h 434"/>
                <a:gd name="T8" fmla="*/ 542 w 851"/>
                <a:gd name="T9" fmla="*/ 0 h 434"/>
                <a:gd name="T10" fmla="*/ 545 w 851"/>
                <a:gd name="T11" fmla="*/ 5 h 434"/>
                <a:gd name="T12" fmla="*/ 550 w 851"/>
                <a:gd name="T13" fmla="*/ 12 h 434"/>
                <a:gd name="T14" fmla="*/ 561 w 851"/>
                <a:gd name="T15" fmla="*/ 19 h 434"/>
                <a:gd name="T16" fmla="*/ 568 w 851"/>
                <a:gd name="T17" fmla="*/ 21 h 434"/>
                <a:gd name="T18" fmla="*/ 577 w 851"/>
                <a:gd name="T19" fmla="*/ 28 h 434"/>
                <a:gd name="T20" fmla="*/ 589 w 851"/>
                <a:gd name="T21" fmla="*/ 33 h 434"/>
                <a:gd name="T22" fmla="*/ 602 w 851"/>
                <a:gd name="T23" fmla="*/ 31 h 434"/>
                <a:gd name="T24" fmla="*/ 610 w 851"/>
                <a:gd name="T25" fmla="*/ 24 h 434"/>
                <a:gd name="T26" fmla="*/ 616 w 851"/>
                <a:gd name="T27" fmla="*/ 24 h 434"/>
                <a:gd name="T28" fmla="*/ 624 w 851"/>
                <a:gd name="T29" fmla="*/ 26 h 434"/>
                <a:gd name="T30" fmla="*/ 649 w 851"/>
                <a:gd name="T31" fmla="*/ 24 h 434"/>
                <a:gd name="T32" fmla="*/ 659 w 851"/>
                <a:gd name="T33" fmla="*/ 21 h 434"/>
                <a:gd name="T34" fmla="*/ 666 w 851"/>
                <a:gd name="T35" fmla="*/ 26 h 434"/>
                <a:gd name="T36" fmla="*/ 670 w 851"/>
                <a:gd name="T37" fmla="*/ 28 h 434"/>
                <a:gd name="T38" fmla="*/ 681 w 851"/>
                <a:gd name="T39" fmla="*/ 36 h 434"/>
                <a:gd name="T40" fmla="*/ 693 w 851"/>
                <a:gd name="T41" fmla="*/ 41 h 434"/>
                <a:gd name="T42" fmla="*/ 701 w 851"/>
                <a:gd name="T43" fmla="*/ 43 h 434"/>
                <a:gd name="T44" fmla="*/ 709 w 851"/>
                <a:gd name="T45" fmla="*/ 47 h 434"/>
                <a:gd name="T46" fmla="*/ 717 w 851"/>
                <a:gd name="T47" fmla="*/ 57 h 434"/>
                <a:gd name="T48" fmla="*/ 727 w 851"/>
                <a:gd name="T49" fmla="*/ 71 h 434"/>
                <a:gd name="T50" fmla="*/ 733 w 851"/>
                <a:gd name="T51" fmla="*/ 74 h 434"/>
                <a:gd name="T52" fmla="*/ 745 w 851"/>
                <a:gd name="T53" fmla="*/ 76 h 434"/>
                <a:gd name="T54" fmla="*/ 748 w 851"/>
                <a:gd name="T55" fmla="*/ 86 h 434"/>
                <a:gd name="T56" fmla="*/ 746 w 851"/>
                <a:gd name="T57" fmla="*/ 98 h 434"/>
                <a:gd name="T58" fmla="*/ 754 w 851"/>
                <a:gd name="T59" fmla="*/ 117 h 434"/>
                <a:gd name="T60" fmla="*/ 758 w 851"/>
                <a:gd name="T61" fmla="*/ 127 h 434"/>
                <a:gd name="T62" fmla="*/ 764 w 851"/>
                <a:gd name="T63" fmla="*/ 139 h 434"/>
                <a:gd name="T64" fmla="*/ 768 w 851"/>
                <a:gd name="T65" fmla="*/ 143 h 434"/>
                <a:gd name="T66" fmla="*/ 771 w 851"/>
                <a:gd name="T67" fmla="*/ 158 h 434"/>
                <a:gd name="T68" fmla="*/ 777 w 851"/>
                <a:gd name="T69" fmla="*/ 170 h 434"/>
                <a:gd name="T70" fmla="*/ 774 w 851"/>
                <a:gd name="T71" fmla="*/ 187 h 434"/>
                <a:gd name="T72" fmla="*/ 779 w 851"/>
                <a:gd name="T73" fmla="*/ 198 h 434"/>
                <a:gd name="T74" fmla="*/ 782 w 851"/>
                <a:gd name="T75" fmla="*/ 201 h 434"/>
                <a:gd name="T76" fmla="*/ 777 w 851"/>
                <a:gd name="T77" fmla="*/ 210 h 434"/>
                <a:gd name="T78" fmla="*/ 786 w 851"/>
                <a:gd name="T79" fmla="*/ 215 h 434"/>
                <a:gd name="T80" fmla="*/ 792 w 851"/>
                <a:gd name="T81" fmla="*/ 222 h 434"/>
                <a:gd name="T82" fmla="*/ 794 w 851"/>
                <a:gd name="T83" fmla="*/ 239 h 434"/>
                <a:gd name="T84" fmla="*/ 798 w 851"/>
                <a:gd name="T85" fmla="*/ 241 h 434"/>
                <a:gd name="T86" fmla="*/ 795 w 851"/>
                <a:gd name="T87" fmla="*/ 251 h 434"/>
                <a:gd name="T88" fmla="*/ 797 w 851"/>
                <a:gd name="T89" fmla="*/ 263 h 434"/>
                <a:gd name="T90" fmla="*/ 798 w 851"/>
                <a:gd name="T91" fmla="*/ 270 h 434"/>
                <a:gd name="T92" fmla="*/ 798 w 851"/>
                <a:gd name="T93" fmla="*/ 277 h 434"/>
                <a:gd name="T94" fmla="*/ 803 w 851"/>
                <a:gd name="T95" fmla="*/ 294 h 434"/>
                <a:gd name="T96" fmla="*/ 800 w 851"/>
                <a:gd name="T97" fmla="*/ 309 h 434"/>
                <a:gd name="T98" fmla="*/ 798 w 851"/>
                <a:gd name="T99" fmla="*/ 321 h 434"/>
                <a:gd name="T100" fmla="*/ 802 w 851"/>
                <a:gd name="T101" fmla="*/ 332 h 434"/>
                <a:gd name="T102" fmla="*/ 810 w 851"/>
                <a:gd name="T103" fmla="*/ 344 h 434"/>
                <a:gd name="T104" fmla="*/ 810 w 851"/>
                <a:gd name="T105" fmla="*/ 351 h 434"/>
                <a:gd name="T106" fmla="*/ 816 w 851"/>
                <a:gd name="T107" fmla="*/ 359 h 434"/>
                <a:gd name="T108" fmla="*/ 823 w 851"/>
                <a:gd name="T109" fmla="*/ 378 h 434"/>
                <a:gd name="T110" fmla="*/ 829 w 851"/>
                <a:gd name="T111" fmla="*/ 387 h 434"/>
                <a:gd name="T112" fmla="*/ 836 w 851"/>
                <a:gd name="T113" fmla="*/ 395 h 434"/>
                <a:gd name="T114" fmla="*/ 844 w 851"/>
                <a:gd name="T115" fmla="*/ 407 h 434"/>
                <a:gd name="T116" fmla="*/ 844 w 851"/>
                <a:gd name="T117" fmla="*/ 421 h 434"/>
                <a:gd name="T118" fmla="*/ 849 w 851"/>
                <a:gd name="T119" fmla="*/ 431 h 434"/>
                <a:gd name="T120" fmla="*/ 476 w 851"/>
                <a:gd name="T121" fmla="*/ 433 h 434"/>
                <a:gd name="T122" fmla="*/ 195 w 851"/>
                <a:gd name="T123" fmla="*/ 431 h 434"/>
                <a:gd name="T124" fmla="*/ 0 w 851"/>
                <a:gd name="T125" fmla="*/ 287 h 43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51"/>
                <a:gd name="T190" fmla="*/ 0 h 434"/>
                <a:gd name="T191" fmla="*/ 851 w 851"/>
                <a:gd name="T192" fmla="*/ 434 h 43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51" h="434">
                  <a:moveTo>
                    <a:pt x="0" y="287"/>
                  </a:moveTo>
                  <a:lnTo>
                    <a:pt x="0" y="0"/>
                  </a:lnTo>
                  <a:lnTo>
                    <a:pt x="54" y="0"/>
                  </a:lnTo>
                  <a:lnTo>
                    <a:pt x="102" y="2"/>
                  </a:lnTo>
                  <a:lnTo>
                    <a:pt x="124" y="0"/>
                  </a:lnTo>
                  <a:lnTo>
                    <a:pt x="193" y="2"/>
                  </a:lnTo>
                  <a:lnTo>
                    <a:pt x="376" y="2"/>
                  </a:lnTo>
                  <a:lnTo>
                    <a:pt x="441" y="0"/>
                  </a:lnTo>
                  <a:lnTo>
                    <a:pt x="467" y="2"/>
                  </a:lnTo>
                  <a:lnTo>
                    <a:pt x="542" y="0"/>
                  </a:lnTo>
                  <a:lnTo>
                    <a:pt x="542" y="2"/>
                  </a:lnTo>
                  <a:lnTo>
                    <a:pt x="545" y="5"/>
                  </a:lnTo>
                  <a:lnTo>
                    <a:pt x="546" y="9"/>
                  </a:lnTo>
                  <a:lnTo>
                    <a:pt x="550" y="12"/>
                  </a:lnTo>
                  <a:lnTo>
                    <a:pt x="553" y="12"/>
                  </a:lnTo>
                  <a:lnTo>
                    <a:pt x="561" y="19"/>
                  </a:lnTo>
                  <a:lnTo>
                    <a:pt x="563" y="17"/>
                  </a:lnTo>
                  <a:lnTo>
                    <a:pt x="568" y="21"/>
                  </a:lnTo>
                  <a:lnTo>
                    <a:pt x="574" y="24"/>
                  </a:lnTo>
                  <a:lnTo>
                    <a:pt x="577" y="28"/>
                  </a:lnTo>
                  <a:lnTo>
                    <a:pt x="584" y="33"/>
                  </a:lnTo>
                  <a:lnTo>
                    <a:pt x="589" y="33"/>
                  </a:lnTo>
                  <a:lnTo>
                    <a:pt x="594" y="36"/>
                  </a:lnTo>
                  <a:lnTo>
                    <a:pt x="602" y="31"/>
                  </a:lnTo>
                  <a:lnTo>
                    <a:pt x="603" y="24"/>
                  </a:lnTo>
                  <a:lnTo>
                    <a:pt x="610" y="24"/>
                  </a:lnTo>
                  <a:lnTo>
                    <a:pt x="613" y="26"/>
                  </a:lnTo>
                  <a:lnTo>
                    <a:pt x="616" y="24"/>
                  </a:lnTo>
                  <a:lnTo>
                    <a:pt x="621" y="26"/>
                  </a:lnTo>
                  <a:lnTo>
                    <a:pt x="624" y="26"/>
                  </a:lnTo>
                  <a:lnTo>
                    <a:pt x="628" y="24"/>
                  </a:lnTo>
                  <a:lnTo>
                    <a:pt x="649" y="24"/>
                  </a:lnTo>
                  <a:lnTo>
                    <a:pt x="655" y="21"/>
                  </a:lnTo>
                  <a:lnTo>
                    <a:pt x="659" y="21"/>
                  </a:lnTo>
                  <a:lnTo>
                    <a:pt x="665" y="24"/>
                  </a:lnTo>
                  <a:lnTo>
                    <a:pt x="666" y="26"/>
                  </a:lnTo>
                  <a:lnTo>
                    <a:pt x="666" y="28"/>
                  </a:lnTo>
                  <a:lnTo>
                    <a:pt x="670" y="28"/>
                  </a:lnTo>
                  <a:lnTo>
                    <a:pt x="678" y="36"/>
                  </a:lnTo>
                  <a:lnTo>
                    <a:pt x="681" y="36"/>
                  </a:lnTo>
                  <a:lnTo>
                    <a:pt x="690" y="38"/>
                  </a:lnTo>
                  <a:lnTo>
                    <a:pt x="693" y="41"/>
                  </a:lnTo>
                  <a:lnTo>
                    <a:pt x="696" y="41"/>
                  </a:lnTo>
                  <a:lnTo>
                    <a:pt x="701" y="43"/>
                  </a:lnTo>
                  <a:lnTo>
                    <a:pt x="707" y="43"/>
                  </a:lnTo>
                  <a:lnTo>
                    <a:pt x="709" y="47"/>
                  </a:lnTo>
                  <a:lnTo>
                    <a:pt x="714" y="47"/>
                  </a:lnTo>
                  <a:lnTo>
                    <a:pt x="717" y="57"/>
                  </a:lnTo>
                  <a:lnTo>
                    <a:pt x="724" y="65"/>
                  </a:lnTo>
                  <a:lnTo>
                    <a:pt x="727" y="71"/>
                  </a:lnTo>
                  <a:lnTo>
                    <a:pt x="730" y="69"/>
                  </a:lnTo>
                  <a:lnTo>
                    <a:pt x="733" y="74"/>
                  </a:lnTo>
                  <a:lnTo>
                    <a:pt x="737" y="76"/>
                  </a:lnTo>
                  <a:lnTo>
                    <a:pt x="745" y="76"/>
                  </a:lnTo>
                  <a:lnTo>
                    <a:pt x="748" y="79"/>
                  </a:lnTo>
                  <a:lnTo>
                    <a:pt x="748" y="86"/>
                  </a:lnTo>
                  <a:lnTo>
                    <a:pt x="746" y="93"/>
                  </a:lnTo>
                  <a:lnTo>
                    <a:pt x="746" y="98"/>
                  </a:lnTo>
                  <a:lnTo>
                    <a:pt x="753" y="107"/>
                  </a:lnTo>
                  <a:lnTo>
                    <a:pt x="754" y="117"/>
                  </a:lnTo>
                  <a:lnTo>
                    <a:pt x="753" y="124"/>
                  </a:lnTo>
                  <a:lnTo>
                    <a:pt x="758" y="127"/>
                  </a:lnTo>
                  <a:lnTo>
                    <a:pt x="759" y="134"/>
                  </a:lnTo>
                  <a:lnTo>
                    <a:pt x="764" y="139"/>
                  </a:lnTo>
                  <a:lnTo>
                    <a:pt x="764" y="143"/>
                  </a:lnTo>
                  <a:lnTo>
                    <a:pt x="768" y="143"/>
                  </a:lnTo>
                  <a:lnTo>
                    <a:pt x="771" y="146"/>
                  </a:lnTo>
                  <a:lnTo>
                    <a:pt x="771" y="158"/>
                  </a:lnTo>
                  <a:lnTo>
                    <a:pt x="774" y="165"/>
                  </a:lnTo>
                  <a:lnTo>
                    <a:pt x="777" y="170"/>
                  </a:lnTo>
                  <a:lnTo>
                    <a:pt x="777" y="179"/>
                  </a:lnTo>
                  <a:lnTo>
                    <a:pt x="774" y="187"/>
                  </a:lnTo>
                  <a:lnTo>
                    <a:pt x="774" y="196"/>
                  </a:lnTo>
                  <a:lnTo>
                    <a:pt x="779" y="198"/>
                  </a:lnTo>
                  <a:lnTo>
                    <a:pt x="782" y="198"/>
                  </a:lnTo>
                  <a:lnTo>
                    <a:pt x="782" y="201"/>
                  </a:lnTo>
                  <a:lnTo>
                    <a:pt x="779" y="205"/>
                  </a:lnTo>
                  <a:lnTo>
                    <a:pt x="777" y="210"/>
                  </a:lnTo>
                  <a:lnTo>
                    <a:pt x="782" y="210"/>
                  </a:lnTo>
                  <a:lnTo>
                    <a:pt x="786" y="215"/>
                  </a:lnTo>
                  <a:lnTo>
                    <a:pt x="786" y="217"/>
                  </a:lnTo>
                  <a:lnTo>
                    <a:pt x="792" y="222"/>
                  </a:lnTo>
                  <a:lnTo>
                    <a:pt x="794" y="227"/>
                  </a:lnTo>
                  <a:lnTo>
                    <a:pt x="794" y="239"/>
                  </a:lnTo>
                  <a:lnTo>
                    <a:pt x="795" y="241"/>
                  </a:lnTo>
                  <a:lnTo>
                    <a:pt x="798" y="241"/>
                  </a:lnTo>
                  <a:lnTo>
                    <a:pt x="798" y="246"/>
                  </a:lnTo>
                  <a:lnTo>
                    <a:pt x="795" y="251"/>
                  </a:lnTo>
                  <a:lnTo>
                    <a:pt x="797" y="256"/>
                  </a:lnTo>
                  <a:lnTo>
                    <a:pt x="797" y="263"/>
                  </a:lnTo>
                  <a:lnTo>
                    <a:pt x="798" y="265"/>
                  </a:lnTo>
                  <a:lnTo>
                    <a:pt x="798" y="270"/>
                  </a:lnTo>
                  <a:lnTo>
                    <a:pt x="800" y="275"/>
                  </a:lnTo>
                  <a:lnTo>
                    <a:pt x="798" y="277"/>
                  </a:lnTo>
                  <a:lnTo>
                    <a:pt x="798" y="285"/>
                  </a:lnTo>
                  <a:lnTo>
                    <a:pt x="803" y="294"/>
                  </a:lnTo>
                  <a:lnTo>
                    <a:pt x="803" y="301"/>
                  </a:lnTo>
                  <a:lnTo>
                    <a:pt x="800" y="309"/>
                  </a:lnTo>
                  <a:lnTo>
                    <a:pt x="802" y="316"/>
                  </a:lnTo>
                  <a:lnTo>
                    <a:pt x="798" y="321"/>
                  </a:lnTo>
                  <a:lnTo>
                    <a:pt x="798" y="325"/>
                  </a:lnTo>
                  <a:lnTo>
                    <a:pt x="802" y="332"/>
                  </a:lnTo>
                  <a:lnTo>
                    <a:pt x="808" y="340"/>
                  </a:lnTo>
                  <a:lnTo>
                    <a:pt x="810" y="344"/>
                  </a:lnTo>
                  <a:lnTo>
                    <a:pt x="808" y="347"/>
                  </a:lnTo>
                  <a:lnTo>
                    <a:pt x="810" y="351"/>
                  </a:lnTo>
                  <a:lnTo>
                    <a:pt x="813" y="356"/>
                  </a:lnTo>
                  <a:lnTo>
                    <a:pt x="816" y="359"/>
                  </a:lnTo>
                  <a:lnTo>
                    <a:pt x="821" y="368"/>
                  </a:lnTo>
                  <a:lnTo>
                    <a:pt x="823" y="378"/>
                  </a:lnTo>
                  <a:lnTo>
                    <a:pt x="823" y="385"/>
                  </a:lnTo>
                  <a:lnTo>
                    <a:pt x="829" y="387"/>
                  </a:lnTo>
                  <a:lnTo>
                    <a:pt x="831" y="392"/>
                  </a:lnTo>
                  <a:lnTo>
                    <a:pt x="836" y="395"/>
                  </a:lnTo>
                  <a:lnTo>
                    <a:pt x="839" y="402"/>
                  </a:lnTo>
                  <a:lnTo>
                    <a:pt x="844" y="407"/>
                  </a:lnTo>
                  <a:lnTo>
                    <a:pt x="846" y="414"/>
                  </a:lnTo>
                  <a:lnTo>
                    <a:pt x="844" y="421"/>
                  </a:lnTo>
                  <a:lnTo>
                    <a:pt x="850" y="428"/>
                  </a:lnTo>
                  <a:lnTo>
                    <a:pt x="849" y="431"/>
                  </a:lnTo>
                  <a:lnTo>
                    <a:pt x="486" y="431"/>
                  </a:lnTo>
                  <a:lnTo>
                    <a:pt x="476" y="433"/>
                  </a:lnTo>
                  <a:lnTo>
                    <a:pt x="432" y="431"/>
                  </a:lnTo>
                  <a:lnTo>
                    <a:pt x="195" y="431"/>
                  </a:lnTo>
                  <a:lnTo>
                    <a:pt x="195" y="287"/>
                  </a:lnTo>
                  <a:lnTo>
                    <a:pt x="0" y="287"/>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27" name="Freeform 39"/>
            <p:cNvSpPr>
              <a:spLocks noChangeAspect="1"/>
            </p:cNvSpPr>
            <p:nvPr/>
          </p:nvSpPr>
          <p:spPr bwMode="auto">
            <a:xfrm>
              <a:off x="3047219" y="3787234"/>
              <a:ext cx="784455" cy="1079854"/>
            </a:xfrm>
            <a:custGeom>
              <a:avLst/>
              <a:gdLst>
                <a:gd name="T0" fmla="*/ 0 w 591"/>
                <a:gd name="T1" fmla="*/ 808 h 812"/>
                <a:gd name="T2" fmla="*/ 0 w 591"/>
                <a:gd name="T3" fmla="*/ 461 h 812"/>
                <a:gd name="T4" fmla="*/ 2 w 591"/>
                <a:gd name="T5" fmla="*/ 347 h 812"/>
                <a:gd name="T6" fmla="*/ 2 w 591"/>
                <a:gd name="T7" fmla="*/ 0 h 812"/>
                <a:gd name="T8" fmla="*/ 590 w 591"/>
                <a:gd name="T9" fmla="*/ 0 h 812"/>
                <a:gd name="T10" fmla="*/ 590 w 591"/>
                <a:gd name="T11" fmla="*/ 74 h 812"/>
                <a:gd name="T12" fmla="*/ 587 w 591"/>
                <a:gd name="T13" fmla="*/ 74 h 812"/>
                <a:gd name="T14" fmla="*/ 587 w 591"/>
                <a:gd name="T15" fmla="*/ 323 h 812"/>
                <a:gd name="T16" fmla="*/ 586 w 591"/>
                <a:gd name="T17" fmla="*/ 387 h 812"/>
                <a:gd name="T18" fmla="*/ 586 w 591"/>
                <a:gd name="T19" fmla="*/ 517 h 812"/>
                <a:gd name="T20" fmla="*/ 584 w 591"/>
                <a:gd name="T21" fmla="*/ 581 h 812"/>
                <a:gd name="T22" fmla="*/ 584 w 591"/>
                <a:gd name="T23" fmla="*/ 717 h 812"/>
                <a:gd name="T24" fmla="*/ 237 w 591"/>
                <a:gd name="T25" fmla="*/ 717 h 812"/>
                <a:gd name="T26" fmla="*/ 236 w 591"/>
                <a:gd name="T27" fmla="*/ 720 h 812"/>
                <a:gd name="T28" fmla="*/ 236 w 591"/>
                <a:gd name="T29" fmla="*/ 734 h 812"/>
                <a:gd name="T30" fmla="*/ 239 w 591"/>
                <a:gd name="T31" fmla="*/ 741 h 812"/>
                <a:gd name="T32" fmla="*/ 246 w 591"/>
                <a:gd name="T33" fmla="*/ 749 h 812"/>
                <a:gd name="T34" fmla="*/ 170 w 591"/>
                <a:gd name="T35" fmla="*/ 746 h 812"/>
                <a:gd name="T36" fmla="*/ 81 w 591"/>
                <a:gd name="T37" fmla="*/ 746 h 812"/>
                <a:gd name="T38" fmla="*/ 81 w 591"/>
                <a:gd name="T39" fmla="*/ 808 h 812"/>
                <a:gd name="T40" fmla="*/ 54 w 591"/>
                <a:gd name="T41" fmla="*/ 811 h 812"/>
                <a:gd name="T42" fmla="*/ 14 w 591"/>
                <a:gd name="T43" fmla="*/ 811 h 812"/>
                <a:gd name="T44" fmla="*/ 0 w 591"/>
                <a:gd name="T45" fmla="*/ 808 h 81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91"/>
                <a:gd name="T70" fmla="*/ 0 h 812"/>
                <a:gd name="T71" fmla="*/ 591 w 591"/>
                <a:gd name="T72" fmla="*/ 812 h 81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91" h="812">
                  <a:moveTo>
                    <a:pt x="0" y="808"/>
                  </a:moveTo>
                  <a:lnTo>
                    <a:pt x="0" y="461"/>
                  </a:lnTo>
                  <a:lnTo>
                    <a:pt x="2" y="347"/>
                  </a:lnTo>
                  <a:lnTo>
                    <a:pt x="2" y="0"/>
                  </a:lnTo>
                  <a:lnTo>
                    <a:pt x="590" y="0"/>
                  </a:lnTo>
                  <a:lnTo>
                    <a:pt x="590" y="74"/>
                  </a:lnTo>
                  <a:lnTo>
                    <a:pt x="587" y="74"/>
                  </a:lnTo>
                  <a:lnTo>
                    <a:pt x="587" y="323"/>
                  </a:lnTo>
                  <a:lnTo>
                    <a:pt x="586" y="387"/>
                  </a:lnTo>
                  <a:lnTo>
                    <a:pt x="586" y="517"/>
                  </a:lnTo>
                  <a:lnTo>
                    <a:pt x="584" y="581"/>
                  </a:lnTo>
                  <a:lnTo>
                    <a:pt x="584" y="717"/>
                  </a:lnTo>
                  <a:lnTo>
                    <a:pt x="237" y="717"/>
                  </a:lnTo>
                  <a:lnTo>
                    <a:pt x="236" y="720"/>
                  </a:lnTo>
                  <a:lnTo>
                    <a:pt x="236" y="734"/>
                  </a:lnTo>
                  <a:lnTo>
                    <a:pt x="239" y="741"/>
                  </a:lnTo>
                  <a:lnTo>
                    <a:pt x="246" y="749"/>
                  </a:lnTo>
                  <a:lnTo>
                    <a:pt x="170" y="746"/>
                  </a:lnTo>
                  <a:lnTo>
                    <a:pt x="81" y="746"/>
                  </a:lnTo>
                  <a:lnTo>
                    <a:pt x="81" y="808"/>
                  </a:lnTo>
                  <a:lnTo>
                    <a:pt x="54" y="811"/>
                  </a:lnTo>
                  <a:lnTo>
                    <a:pt x="14" y="811"/>
                  </a:lnTo>
                  <a:lnTo>
                    <a:pt x="0" y="808"/>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28" name="Freeform 40"/>
            <p:cNvSpPr>
              <a:spLocks noChangeAspect="1"/>
            </p:cNvSpPr>
            <p:nvPr/>
          </p:nvSpPr>
          <p:spPr bwMode="auto">
            <a:xfrm>
              <a:off x="3830346" y="3780585"/>
              <a:ext cx="1110979" cy="643657"/>
            </a:xfrm>
            <a:custGeom>
              <a:avLst/>
              <a:gdLst>
                <a:gd name="T0" fmla="*/ 142 w 837"/>
                <a:gd name="T1" fmla="*/ 2 h 484"/>
                <a:gd name="T2" fmla="*/ 285 w 837"/>
                <a:gd name="T3" fmla="*/ 2 h 484"/>
                <a:gd name="T4" fmla="*/ 390 w 837"/>
                <a:gd name="T5" fmla="*/ 2 h 484"/>
                <a:gd name="T6" fmla="*/ 542 w 837"/>
                <a:gd name="T7" fmla="*/ 2 h 484"/>
                <a:gd name="T8" fmla="*/ 631 w 837"/>
                <a:gd name="T9" fmla="*/ 2 h 484"/>
                <a:gd name="T10" fmla="*/ 740 w 837"/>
                <a:gd name="T11" fmla="*/ 2 h 484"/>
                <a:gd name="T12" fmla="*/ 817 w 837"/>
                <a:gd name="T13" fmla="*/ 48 h 484"/>
                <a:gd name="T14" fmla="*/ 825 w 837"/>
                <a:gd name="T15" fmla="*/ 132 h 484"/>
                <a:gd name="T16" fmla="*/ 836 w 837"/>
                <a:gd name="T17" fmla="*/ 227 h 484"/>
                <a:gd name="T18" fmla="*/ 833 w 837"/>
                <a:gd name="T19" fmla="*/ 328 h 484"/>
                <a:gd name="T20" fmla="*/ 832 w 837"/>
                <a:gd name="T21" fmla="*/ 481 h 484"/>
                <a:gd name="T22" fmla="*/ 815 w 837"/>
                <a:gd name="T23" fmla="*/ 476 h 484"/>
                <a:gd name="T24" fmla="*/ 807 w 837"/>
                <a:gd name="T25" fmla="*/ 471 h 484"/>
                <a:gd name="T26" fmla="*/ 796 w 837"/>
                <a:gd name="T27" fmla="*/ 466 h 484"/>
                <a:gd name="T28" fmla="*/ 783 w 837"/>
                <a:gd name="T29" fmla="*/ 450 h 484"/>
                <a:gd name="T30" fmla="*/ 771 w 837"/>
                <a:gd name="T31" fmla="*/ 442 h 484"/>
                <a:gd name="T32" fmla="*/ 755 w 837"/>
                <a:gd name="T33" fmla="*/ 447 h 484"/>
                <a:gd name="T34" fmla="*/ 731 w 837"/>
                <a:gd name="T35" fmla="*/ 450 h 484"/>
                <a:gd name="T36" fmla="*/ 721 w 837"/>
                <a:gd name="T37" fmla="*/ 440 h 484"/>
                <a:gd name="T38" fmla="*/ 711 w 837"/>
                <a:gd name="T39" fmla="*/ 445 h 484"/>
                <a:gd name="T40" fmla="*/ 705 w 837"/>
                <a:gd name="T41" fmla="*/ 452 h 484"/>
                <a:gd name="T42" fmla="*/ 678 w 837"/>
                <a:gd name="T43" fmla="*/ 454 h 484"/>
                <a:gd name="T44" fmla="*/ 659 w 837"/>
                <a:gd name="T45" fmla="*/ 469 h 484"/>
                <a:gd name="T46" fmla="*/ 646 w 837"/>
                <a:gd name="T47" fmla="*/ 474 h 484"/>
                <a:gd name="T48" fmla="*/ 638 w 837"/>
                <a:gd name="T49" fmla="*/ 469 h 484"/>
                <a:gd name="T50" fmla="*/ 625 w 837"/>
                <a:gd name="T51" fmla="*/ 454 h 484"/>
                <a:gd name="T52" fmla="*/ 623 w 837"/>
                <a:gd name="T53" fmla="*/ 450 h 484"/>
                <a:gd name="T54" fmla="*/ 612 w 837"/>
                <a:gd name="T55" fmla="*/ 459 h 484"/>
                <a:gd name="T56" fmla="*/ 600 w 837"/>
                <a:gd name="T57" fmla="*/ 457 h 484"/>
                <a:gd name="T58" fmla="*/ 592 w 837"/>
                <a:gd name="T59" fmla="*/ 440 h 484"/>
                <a:gd name="T60" fmla="*/ 583 w 837"/>
                <a:gd name="T61" fmla="*/ 457 h 484"/>
                <a:gd name="T62" fmla="*/ 579 w 837"/>
                <a:gd name="T63" fmla="*/ 462 h 484"/>
                <a:gd name="T64" fmla="*/ 573 w 837"/>
                <a:gd name="T65" fmla="*/ 476 h 484"/>
                <a:gd name="T66" fmla="*/ 570 w 837"/>
                <a:gd name="T67" fmla="*/ 457 h 484"/>
                <a:gd name="T68" fmla="*/ 562 w 837"/>
                <a:gd name="T69" fmla="*/ 447 h 484"/>
                <a:gd name="T70" fmla="*/ 548 w 837"/>
                <a:gd name="T71" fmla="*/ 462 h 484"/>
                <a:gd name="T72" fmla="*/ 542 w 837"/>
                <a:gd name="T73" fmla="*/ 452 h 484"/>
                <a:gd name="T74" fmla="*/ 532 w 837"/>
                <a:gd name="T75" fmla="*/ 447 h 484"/>
                <a:gd name="T76" fmla="*/ 526 w 837"/>
                <a:gd name="T77" fmla="*/ 438 h 484"/>
                <a:gd name="T78" fmla="*/ 511 w 837"/>
                <a:gd name="T79" fmla="*/ 445 h 484"/>
                <a:gd name="T80" fmla="*/ 498 w 837"/>
                <a:gd name="T81" fmla="*/ 454 h 484"/>
                <a:gd name="T82" fmla="*/ 495 w 837"/>
                <a:gd name="T83" fmla="*/ 438 h 484"/>
                <a:gd name="T84" fmla="*/ 482 w 837"/>
                <a:gd name="T85" fmla="*/ 433 h 484"/>
                <a:gd name="T86" fmla="*/ 477 w 837"/>
                <a:gd name="T87" fmla="*/ 411 h 484"/>
                <a:gd name="T88" fmla="*/ 457 w 837"/>
                <a:gd name="T89" fmla="*/ 411 h 484"/>
                <a:gd name="T90" fmla="*/ 449 w 837"/>
                <a:gd name="T91" fmla="*/ 421 h 484"/>
                <a:gd name="T92" fmla="*/ 433 w 837"/>
                <a:gd name="T93" fmla="*/ 411 h 484"/>
                <a:gd name="T94" fmla="*/ 422 w 837"/>
                <a:gd name="T95" fmla="*/ 411 h 484"/>
                <a:gd name="T96" fmla="*/ 404 w 837"/>
                <a:gd name="T97" fmla="*/ 411 h 484"/>
                <a:gd name="T98" fmla="*/ 392 w 837"/>
                <a:gd name="T99" fmla="*/ 402 h 484"/>
                <a:gd name="T100" fmla="*/ 373 w 837"/>
                <a:gd name="T101" fmla="*/ 402 h 484"/>
                <a:gd name="T102" fmla="*/ 366 w 837"/>
                <a:gd name="T103" fmla="*/ 376 h 484"/>
                <a:gd name="T104" fmla="*/ 355 w 837"/>
                <a:gd name="T105" fmla="*/ 368 h 484"/>
                <a:gd name="T106" fmla="*/ 350 w 837"/>
                <a:gd name="T107" fmla="*/ 380 h 484"/>
                <a:gd name="T108" fmla="*/ 334 w 837"/>
                <a:gd name="T109" fmla="*/ 380 h 484"/>
                <a:gd name="T110" fmla="*/ 313 w 837"/>
                <a:gd name="T111" fmla="*/ 366 h 484"/>
                <a:gd name="T112" fmla="*/ 300 w 837"/>
                <a:gd name="T113" fmla="*/ 352 h 484"/>
                <a:gd name="T114" fmla="*/ 293 w 837"/>
                <a:gd name="T115" fmla="*/ 76 h 484"/>
                <a:gd name="T116" fmla="*/ 0 w 837"/>
                <a:gd name="T117" fmla="*/ 5 h 48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37"/>
                <a:gd name="T178" fmla="*/ 0 h 484"/>
                <a:gd name="T179" fmla="*/ 837 w 837"/>
                <a:gd name="T180" fmla="*/ 484 h 48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37" h="484">
                  <a:moveTo>
                    <a:pt x="94" y="5"/>
                  </a:moveTo>
                  <a:lnTo>
                    <a:pt x="98" y="5"/>
                  </a:lnTo>
                  <a:lnTo>
                    <a:pt x="142" y="2"/>
                  </a:lnTo>
                  <a:lnTo>
                    <a:pt x="189" y="5"/>
                  </a:lnTo>
                  <a:lnTo>
                    <a:pt x="233" y="5"/>
                  </a:lnTo>
                  <a:lnTo>
                    <a:pt x="285" y="2"/>
                  </a:lnTo>
                  <a:lnTo>
                    <a:pt x="293" y="5"/>
                  </a:lnTo>
                  <a:lnTo>
                    <a:pt x="345" y="5"/>
                  </a:lnTo>
                  <a:lnTo>
                    <a:pt x="390" y="2"/>
                  </a:lnTo>
                  <a:lnTo>
                    <a:pt x="436" y="5"/>
                  </a:lnTo>
                  <a:lnTo>
                    <a:pt x="508" y="5"/>
                  </a:lnTo>
                  <a:lnTo>
                    <a:pt x="542" y="2"/>
                  </a:lnTo>
                  <a:lnTo>
                    <a:pt x="570" y="5"/>
                  </a:lnTo>
                  <a:lnTo>
                    <a:pt x="612" y="5"/>
                  </a:lnTo>
                  <a:lnTo>
                    <a:pt x="631" y="2"/>
                  </a:lnTo>
                  <a:lnTo>
                    <a:pt x="703" y="2"/>
                  </a:lnTo>
                  <a:lnTo>
                    <a:pt x="731" y="0"/>
                  </a:lnTo>
                  <a:lnTo>
                    <a:pt x="740" y="2"/>
                  </a:lnTo>
                  <a:lnTo>
                    <a:pt x="817" y="2"/>
                  </a:lnTo>
                  <a:lnTo>
                    <a:pt x="818" y="36"/>
                  </a:lnTo>
                  <a:lnTo>
                    <a:pt x="817" y="48"/>
                  </a:lnTo>
                  <a:lnTo>
                    <a:pt x="818" y="74"/>
                  </a:lnTo>
                  <a:lnTo>
                    <a:pt x="823" y="122"/>
                  </a:lnTo>
                  <a:lnTo>
                    <a:pt x="825" y="132"/>
                  </a:lnTo>
                  <a:lnTo>
                    <a:pt x="830" y="182"/>
                  </a:lnTo>
                  <a:lnTo>
                    <a:pt x="833" y="196"/>
                  </a:lnTo>
                  <a:lnTo>
                    <a:pt x="836" y="227"/>
                  </a:lnTo>
                  <a:lnTo>
                    <a:pt x="836" y="234"/>
                  </a:lnTo>
                  <a:lnTo>
                    <a:pt x="835" y="292"/>
                  </a:lnTo>
                  <a:lnTo>
                    <a:pt x="833" y="328"/>
                  </a:lnTo>
                  <a:lnTo>
                    <a:pt x="833" y="359"/>
                  </a:lnTo>
                  <a:lnTo>
                    <a:pt x="832" y="404"/>
                  </a:lnTo>
                  <a:lnTo>
                    <a:pt x="832" y="481"/>
                  </a:lnTo>
                  <a:lnTo>
                    <a:pt x="825" y="483"/>
                  </a:lnTo>
                  <a:lnTo>
                    <a:pt x="823" y="478"/>
                  </a:lnTo>
                  <a:lnTo>
                    <a:pt x="815" y="476"/>
                  </a:lnTo>
                  <a:lnTo>
                    <a:pt x="814" y="474"/>
                  </a:lnTo>
                  <a:lnTo>
                    <a:pt x="808" y="474"/>
                  </a:lnTo>
                  <a:lnTo>
                    <a:pt x="807" y="471"/>
                  </a:lnTo>
                  <a:lnTo>
                    <a:pt x="802" y="469"/>
                  </a:lnTo>
                  <a:lnTo>
                    <a:pt x="802" y="466"/>
                  </a:lnTo>
                  <a:lnTo>
                    <a:pt x="796" y="466"/>
                  </a:lnTo>
                  <a:lnTo>
                    <a:pt x="792" y="464"/>
                  </a:lnTo>
                  <a:lnTo>
                    <a:pt x="786" y="457"/>
                  </a:lnTo>
                  <a:lnTo>
                    <a:pt x="783" y="450"/>
                  </a:lnTo>
                  <a:lnTo>
                    <a:pt x="779" y="452"/>
                  </a:lnTo>
                  <a:lnTo>
                    <a:pt x="774" y="450"/>
                  </a:lnTo>
                  <a:lnTo>
                    <a:pt x="771" y="442"/>
                  </a:lnTo>
                  <a:lnTo>
                    <a:pt x="766" y="438"/>
                  </a:lnTo>
                  <a:lnTo>
                    <a:pt x="758" y="435"/>
                  </a:lnTo>
                  <a:lnTo>
                    <a:pt x="755" y="447"/>
                  </a:lnTo>
                  <a:lnTo>
                    <a:pt x="750" y="447"/>
                  </a:lnTo>
                  <a:lnTo>
                    <a:pt x="747" y="450"/>
                  </a:lnTo>
                  <a:lnTo>
                    <a:pt x="731" y="450"/>
                  </a:lnTo>
                  <a:lnTo>
                    <a:pt x="727" y="447"/>
                  </a:lnTo>
                  <a:lnTo>
                    <a:pt x="727" y="440"/>
                  </a:lnTo>
                  <a:lnTo>
                    <a:pt x="721" y="440"/>
                  </a:lnTo>
                  <a:lnTo>
                    <a:pt x="718" y="445"/>
                  </a:lnTo>
                  <a:lnTo>
                    <a:pt x="713" y="447"/>
                  </a:lnTo>
                  <a:lnTo>
                    <a:pt x="711" y="445"/>
                  </a:lnTo>
                  <a:lnTo>
                    <a:pt x="710" y="447"/>
                  </a:lnTo>
                  <a:lnTo>
                    <a:pt x="706" y="447"/>
                  </a:lnTo>
                  <a:lnTo>
                    <a:pt x="705" y="452"/>
                  </a:lnTo>
                  <a:lnTo>
                    <a:pt x="688" y="452"/>
                  </a:lnTo>
                  <a:lnTo>
                    <a:pt x="685" y="457"/>
                  </a:lnTo>
                  <a:lnTo>
                    <a:pt x="678" y="454"/>
                  </a:lnTo>
                  <a:lnTo>
                    <a:pt x="669" y="459"/>
                  </a:lnTo>
                  <a:lnTo>
                    <a:pt x="664" y="469"/>
                  </a:lnTo>
                  <a:lnTo>
                    <a:pt x="659" y="469"/>
                  </a:lnTo>
                  <a:lnTo>
                    <a:pt x="654" y="471"/>
                  </a:lnTo>
                  <a:lnTo>
                    <a:pt x="649" y="478"/>
                  </a:lnTo>
                  <a:lnTo>
                    <a:pt x="646" y="474"/>
                  </a:lnTo>
                  <a:lnTo>
                    <a:pt x="643" y="471"/>
                  </a:lnTo>
                  <a:lnTo>
                    <a:pt x="640" y="466"/>
                  </a:lnTo>
                  <a:lnTo>
                    <a:pt x="638" y="469"/>
                  </a:lnTo>
                  <a:lnTo>
                    <a:pt x="631" y="462"/>
                  </a:lnTo>
                  <a:lnTo>
                    <a:pt x="623" y="459"/>
                  </a:lnTo>
                  <a:lnTo>
                    <a:pt x="625" y="454"/>
                  </a:lnTo>
                  <a:lnTo>
                    <a:pt x="626" y="454"/>
                  </a:lnTo>
                  <a:lnTo>
                    <a:pt x="626" y="450"/>
                  </a:lnTo>
                  <a:lnTo>
                    <a:pt x="623" y="450"/>
                  </a:lnTo>
                  <a:lnTo>
                    <a:pt x="622" y="447"/>
                  </a:lnTo>
                  <a:lnTo>
                    <a:pt x="618" y="447"/>
                  </a:lnTo>
                  <a:lnTo>
                    <a:pt x="612" y="459"/>
                  </a:lnTo>
                  <a:lnTo>
                    <a:pt x="605" y="454"/>
                  </a:lnTo>
                  <a:lnTo>
                    <a:pt x="602" y="454"/>
                  </a:lnTo>
                  <a:lnTo>
                    <a:pt x="600" y="457"/>
                  </a:lnTo>
                  <a:lnTo>
                    <a:pt x="599" y="454"/>
                  </a:lnTo>
                  <a:lnTo>
                    <a:pt x="597" y="442"/>
                  </a:lnTo>
                  <a:lnTo>
                    <a:pt x="592" y="440"/>
                  </a:lnTo>
                  <a:lnTo>
                    <a:pt x="588" y="440"/>
                  </a:lnTo>
                  <a:lnTo>
                    <a:pt x="589" y="450"/>
                  </a:lnTo>
                  <a:lnTo>
                    <a:pt x="583" y="457"/>
                  </a:lnTo>
                  <a:lnTo>
                    <a:pt x="578" y="454"/>
                  </a:lnTo>
                  <a:lnTo>
                    <a:pt x="576" y="459"/>
                  </a:lnTo>
                  <a:lnTo>
                    <a:pt x="579" y="462"/>
                  </a:lnTo>
                  <a:lnTo>
                    <a:pt x="576" y="469"/>
                  </a:lnTo>
                  <a:lnTo>
                    <a:pt x="576" y="474"/>
                  </a:lnTo>
                  <a:lnTo>
                    <a:pt x="573" y="476"/>
                  </a:lnTo>
                  <a:lnTo>
                    <a:pt x="570" y="474"/>
                  </a:lnTo>
                  <a:lnTo>
                    <a:pt x="566" y="464"/>
                  </a:lnTo>
                  <a:lnTo>
                    <a:pt x="570" y="457"/>
                  </a:lnTo>
                  <a:lnTo>
                    <a:pt x="570" y="452"/>
                  </a:lnTo>
                  <a:lnTo>
                    <a:pt x="566" y="447"/>
                  </a:lnTo>
                  <a:lnTo>
                    <a:pt x="562" y="447"/>
                  </a:lnTo>
                  <a:lnTo>
                    <a:pt x="560" y="454"/>
                  </a:lnTo>
                  <a:lnTo>
                    <a:pt x="555" y="454"/>
                  </a:lnTo>
                  <a:lnTo>
                    <a:pt x="548" y="462"/>
                  </a:lnTo>
                  <a:lnTo>
                    <a:pt x="545" y="462"/>
                  </a:lnTo>
                  <a:lnTo>
                    <a:pt x="542" y="459"/>
                  </a:lnTo>
                  <a:lnTo>
                    <a:pt x="542" y="452"/>
                  </a:lnTo>
                  <a:lnTo>
                    <a:pt x="538" y="447"/>
                  </a:lnTo>
                  <a:lnTo>
                    <a:pt x="534" y="445"/>
                  </a:lnTo>
                  <a:lnTo>
                    <a:pt x="532" y="447"/>
                  </a:lnTo>
                  <a:lnTo>
                    <a:pt x="529" y="447"/>
                  </a:lnTo>
                  <a:lnTo>
                    <a:pt x="529" y="442"/>
                  </a:lnTo>
                  <a:lnTo>
                    <a:pt x="526" y="438"/>
                  </a:lnTo>
                  <a:lnTo>
                    <a:pt x="522" y="435"/>
                  </a:lnTo>
                  <a:lnTo>
                    <a:pt x="519" y="435"/>
                  </a:lnTo>
                  <a:lnTo>
                    <a:pt x="511" y="445"/>
                  </a:lnTo>
                  <a:lnTo>
                    <a:pt x="503" y="457"/>
                  </a:lnTo>
                  <a:lnTo>
                    <a:pt x="500" y="457"/>
                  </a:lnTo>
                  <a:lnTo>
                    <a:pt x="498" y="454"/>
                  </a:lnTo>
                  <a:lnTo>
                    <a:pt x="493" y="452"/>
                  </a:lnTo>
                  <a:lnTo>
                    <a:pt x="492" y="445"/>
                  </a:lnTo>
                  <a:lnTo>
                    <a:pt x="495" y="438"/>
                  </a:lnTo>
                  <a:lnTo>
                    <a:pt x="490" y="433"/>
                  </a:lnTo>
                  <a:lnTo>
                    <a:pt x="485" y="435"/>
                  </a:lnTo>
                  <a:lnTo>
                    <a:pt x="482" y="433"/>
                  </a:lnTo>
                  <a:lnTo>
                    <a:pt x="478" y="421"/>
                  </a:lnTo>
                  <a:lnTo>
                    <a:pt x="480" y="414"/>
                  </a:lnTo>
                  <a:lnTo>
                    <a:pt x="477" y="411"/>
                  </a:lnTo>
                  <a:lnTo>
                    <a:pt x="474" y="416"/>
                  </a:lnTo>
                  <a:lnTo>
                    <a:pt x="462" y="416"/>
                  </a:lnTo>
                  <a:lnTo>
                    <a:pt x="457" y="411"/>
                  </a:lnTo>
                  <a:lnTo>
                    <a:pt x="452" y="411"/>
                  </a:lnTo>
                  <a:lnTo>
                    <a:pt x="451" y="414"/>
                  </a:lnTo>
                  <a:lnTo>
                    <a:pt x="449" y="421"/>
                  </a:lnTo>
                  <a:lnTo>
                    <a:pt x="441" y="426"/>
                  </a:lnTo>
                  <a:lnTo>
                    <a:pt x="436" y="418"/>
                  </a:lnTo>
                  <a:lnTo>
                    <a:pt x="433" y="411"/>
                  </a:lnTo>
                  <a:lnTo>
                    <a:pt x="430" y="409"/>
                  </a:lnTo>
                  <a:lnTo>
                    <a:pt x="428" y="411"/>
                  </a:lnTo>
                  <a:lnTo>
                    <a:pt x="422" y="411"/>
                  </a:lnTo>
                  <a:lnTo>
                    <a:pt x="416" y="416"/>
                  </a:lnTo>
                  <a:lnTo>
                    <a:pt x="412" y="411"/>
                  </a:lnTo>
                  <a:lnTo>
                    <a:pt x="404" y="411"/>
                  </a:lnTo>
                  <a:lnTo>
                    <a:pt x="399" y="409"/>
                  </a:lnTo>
                  <a:lnTo>
                    <a:pt x="397" y="404"/>
                  </a:lnTo>
                  <a:lnTo>
                    <a:pt x="392" y="402"/>
                  </a:lnTo>
                  <a:lnTo>
                    <a:pt x="390" y="404"/>
                  </a:lnTo>
                  <a:lnTo>
                    <a:pt x="376" y="404"/>
                  </a:lnTo>
                  <a:lnTo>
                    <a:pt x="373" y="402"/>
                  </a:lnTo>
                  <a:lnTo>
                    <a:pt x="373" y="385"/>
                  </a:lnTo>
                  <a:lnTo>
                    <a:pt x="368" y="383"/>
                  </a:lnTo>
                  <a:lnTo>
                    <a:pt x="366" y="376"/>
                  </a:lnTo>
                  <a:lnTo>
                    <a:pt x="363" y="376"/>
                  </a:lnTo>
                  <a:lnTo>
                    <a:pt x="360" y="371"/>
                  </a:lnTo>
                  <a:lnTo>
                    <a:pt x="355" y="368"/>
                  </a:lnTo>
                  <a:lnTo>
                    <a:pt x="353" y="371"/>
                  </a:lnTo>
                  <a:lnTo>
                    <a:pt x="353" y="378"/>
                  </a:lnTo>
                  <a:lnTo>
                    <a:pt x="350" y="380"/>
                  </a:lnTo>
                  <a:lnTo>
                    <a:pt x="345" y="376"/>
                  </a:lnTo>
                  <a:lnTo>
                    <a:pt x="335" y="376"/>
                  </a:lnTo>
                  <a:lnTo>
                    <a:pt x="334" y="380"/>
                  </a:lnTo>
                  <a:lnTo>
                    <a:pt x="324" y="380"/>
                  </a:lnTo>
                  <a:lnTo>
                    <a:pt x="318" y="371"/>
                  </a:lnTo>
                  <a:lnTo>
                    <a:pt x="313" y="366"/>
                  </a:lnTo>
                  <a:lnTo>
                    <a:pt x="311" y="361"/>
                  </a:lnTo>
                  <a:lnTo>
                    <a:pt x="301" y="354"/>
                  </a:lnTo>
                  <a:lnTo>
                    <a:pt x="300" y="352"/>
                  </a:lnTo>
                  <a:lnTo>
                    <a:pt x="294" y="354"/>
                  </a:lnTo>
                  <a:lnTo>
                    <a:pt x="293" y="328"/>
                  </a:lnTo>
                  <a:lnTo>
                    <a:pt x="293" y="76"/>
                  </a:lnTo>
                  <a:lnTo>
                    <a:pt x="83" y="76"/>
                  </a:lnTo>
                  <a:lnTo>
                    <a:pt x="0" y="79"/>
                  </a:lnTo>
                  <a:lnTo>
                    <a:pt x="0" y="5"/>
                  </a:lnTo>
                  <a:lnTo>
                    <a:pt x="94" y="5"/>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29" name="Freeform 41"/>
            <p:cNvSpPr>
              <a:spLocks noChangeAspect="1"/>
            </p:cNvSpPr>
            <p:nvPr/>
          </p:nvSpPr>
          <p:spPr bwMode="auto">
            <a:xfrm>
              <a:off x="3360470" y="3881655"/>
              <a:ext cx="1697660" cy="2016083"/>
            </a:xfrm>
            <a:custGeom>
              <a:avLst/>
              <a:gdLst>
                <a:gd name="T0" fmla="*/ 647 w 1279"/>
                <a:gd name="T1" fmla="*/ 0 h 1516"/>
                <a:gd name="T2" fmla="*/ 665 w 1279"/>
                <a:gd name="T3" fmla="*/ 285 h 1516"/>
                <a:gd name="T4" fmla="*/ 717 w 1279"/>
                <a:gd name="T5" fmla="*/ 300 h 1516"/>
                <a:gd name="T6" fmla="*/ 758 w 1279"/>
                <a:gd name="T7" fmla="*/ 335 h 1516"/>
                <a:gd name="T8" fmla="*/ 805 w 1279"/>
                <a:gd name="T9" fmla="*/ 338 h 1516"/>
                <a:gd name="T10" fmla="*/ 870 w 1279"/>
                <a:gd name="T11" fmla="*/ 362 h 1516"/>
                <a:gd name="T12" fmla="*/ 924 w 1279"/>
                <a:gd name="T13" fmla="*/ 381 h 1516"/>
                <a:gd name="T14" fmla="*/ 966 w 1279"/>
                <a:gd name="T15" fmla="*/ 383 h 1516"/>
                <a:gd name="T16" fmla="*/ 1014 w 1279"/>
                <a:gd name="T17" fmla="*/ 393 h 1516"/>
                <a:gd name="T18" fmla="*/ 1072 w 1279"/>
                <a:gd name="T19" fmla="*/ 369 h 1516"/>
                <a:gd name="T20" fmla="*/ 1133 w 1279"/>
                <a:gd name="T21" fmla="*/ 376 h 1516"/>
                <a:gd name="T22" fmla="*/ 1186 w 1279"/>
                <a:gd name="T23" fmla="*/ 405 h 1516"/>
                <a:gd name="T24" fmla="*/ 1228 w 1279"/>
                <a:gd name="T25" fmla="*/ 586 h 1516"/>
                <a:gd name="T26" fmla="*/ 1246 w 1279"/>
                <a:gd name="T27" fmla="*/ 666 h 1516"/>
                <a:gd name="T28" fmla="*/ 1278 w 1279"/>
                <a:gd name="T29" fmla="*/ 759 h 1516"/>
                <a:gd name="T30" fmla="*/ 1273 w 1279"/>
                <a:gd name="T31" fmla="*/ 816 h 1516"/>
                <a:gd name="T32" fmla="*/ 1252 w 1279"/>
                <a:gd name="T33" fmla="*/ 936 h 1516"/>
                <a:gd name="T34" fmla="*/ 1202 w 1279"/>
                <a:gd name="T35" fmla="*/ 989 h 1516"/>
                <a:gd name="T36" fmla="*/ 1162 w 1279"/>
                <a:gd name="T37" fmla="*/ 1015 h 1516"/>
                <a:gd name="T38" fmla="*/ 1166 w 1279"/>
                <a:gd name="T39" fmla="*/ 958 h 1516"/>
                <a:gd name="T40" fmla="*/ 1145 w 1279"/>
                <a:gd name="T41" fmla="*/ 1025 h 1516"/>
                <a:gd name="T42" fmla="*/ 1107 w 1279"/>
                <a:gd name="T43" fmla="*/ 1077 h 1516"/>
                <a:gd name="T44" fmla="*/ 1050 w 1279"/>
                <a:gd name="T45" fmla="*/ 1125 h 1516"/>
                <a:gd name="T46" fmla="*/ 1028 w 1279"/>
                <a:gd name="T47" fmla="*/ 1134 h 1516"/>
                <a:gd name="T48" fmla="*/ 1026 w 1279"/>
                <a:gd name="T49" fmla="*/ 1128 h 1516"/>
                <a:gd name="T50" fmla="*/ 1000 w 1279"/>
                <a:gd name="T51" fmla="*/ 1123 h 1516"/>
                <a:gd name="T52" fmla="*/ 985 w 1279"/>
                <a:gd name="T53" fmla="*/ 1161 h 1516"/>
                <a:gd name="T54" fmla="*/ 961 w 1279"/>
                <a:gd name="T55" fmla="*/ 1175 h 1516"/>
                <a:gd name="T56" fmla="*/ 917 w 1279"/>
                <a:gd name="T57" fmla="*/ 1206 h 1516"/>
                <a:gd name="T58" fmla="*/ 906 w 1279"/>
                <a:gd name="T59" fmla="*/ 1238 h 1516"/>
                <a:gd name="T60" fmla="*/ 907 w 1279"/>
                <a:gd name="T61" fmla="*/ 1283 h 1516"/>
                <a:gd name="T62" fmla="*/ 865 w 1279"/>
                <a:gd name="T63" fmla="*/ 1298 h 1516"/>
                <a:gd name="T64" fmla="*/ 896 w 1279"/>
                <a:gd name="T65" fmla="*/ 1326 h 1516"/>
                <a:gd name="T66" fmla="*/ 898 w 1279"/>
                <a:gd name="T67" fmla="*/ 1427 h 1516"/>
                <a:gd name="T68" fmla="*/ 914 w 1279"/>
                <a:gd name="T69" fmla="*/ 1491 h 1516"/>
                <a:gd name="T70" fmla="*/ 912 w 1279"/>
                <a:gd name="T71" fmla="*/ 1513 h 1516"/>
                <a:gd name="T72" fmla="*/ 847 w 1279"/>
                <a:gd name="T73" fmla="*/ 1496 h 1516"/>
                <a:gd name="T74" fmla="*/ 789 w 1279"/>
                <a:gd name="T75" fmla="*/ 1470 h 1516"/>
                <a:gd name="T76" fmla="*/ 741 w 1279"/>
                <a:gd name="T77" fmla="*/ 1448 h 1516"/>
                <a:gd name="T78" fmla="*/ 719 w 1279"/>
                <a:gd name="T79" fmla="*/ 1386 h 1516"/>
                <a:gd name="T80" fmla="*/ 696 w 1279"/>
                <a:gd name="T81" fmla="*/ 1309 h 1516"/>
                <a:gd name="T82" fmla="*/ 658 w 1279"/>
                <a:gd name="T83" fmla="*/ 1238 h 1516"/>
                <a:gd name="T84" fmla="*/ 616 w 1279"/>
                <a:gd name="T85" fmla="*/ 1168 h 1516"/>
                <a:gd name="T86" fmla="*/ 580 w 1279"/>
                <a:gd name="T87" fmla="*/ 1068 h 1516"/>
                <a:gd name="T88" fmla="*/ 535 w 1279"/>
                <a:gd name="T89" fmla="*/ 1008 h 1516"/>
                <a:gd name="T90" fmla="*/ 498 w 1279"/>
                <a:gd name="T91" fmla="*/ 967 h 1516"/>
                <a:gd name="T92" fmla="*/ 447 w 1279"/>
                <a:gd name="T93" fmla="*/ 965 h 1516"/>
                <a:gd name="T94" fmla="*/ 397 w 1279"/>
                <a:gd name="T95" fmla="*/ 967 h 1516"/>
                <a:gd name="T96" fmla="*/ 351 w 1279"/>
                <a:gd name="T97" fmla="*/ 1060 h 1516"/>
                <a:gd name="T98" fmla="*/ 299 w 1279"/>
                <a:gd name="T99" fmla="*/ 1053 h 1516"/>
                <a:gd name="T100" fmla="*/ 257 w 1279"/>
                <a:gd name="T101" fmla="*/ 1034 h 1516"/>
                <a:gd name="T102" fmla="*/ 204 w 1279"/>
                <a:gd name="T103" fmla="*/ 982 h 1516"/>
                <a:gd name="T104" fmla="*/ 190 w 1279"/>
                <a:gd name="T105" fmla="*/ 912 h 1516"/>
                <a:gd name="T106" fmla="*/ 149 w 1279"/>
                <a:gd name="T107" fmla="*/ 831 h 1516"/>
                <a:gd name="T108" fmla="*/ 74 w 1279"/>
                <a:gd name="T109" fmla="*/ 750 h 1516"/>
                <a:gd name="T110" fmla="*/ 29 w 1279"/>
                <a:gd name="T111" fmla="*/ 692 h 1516"/>
                <a:gd name="T112" fmla="*/ 0 w 1279"/>
                <a:gd name="T113" fmla="*/ 649 h 1516"/>
                <a:gd name="T114" fmla="*/ 350 w 1279"/>
                <a:gd name="T115" fmla="*/ 446 h 1516"/>
                <a:gd name="T116" fmla="*/ 354 w 1279"/>
                <a:gd name="T117" fmla="*/ 3 h 151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9"/>
                <a:gd name="T178" fmla="*/ 0 h 1516"/>
                <a:gd name="T179" fmla="*/ 1279 w 1279"/>
                <a:gd name="T180" fmla="*/ 1516 h 151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9" h="1516">
                  <a:moveTo>
                    <a:pt x="354" y="3"/>
                  </a:moveTo>
                  <a:lnTo>
                    <a:pt x="437" y="0"/>
                  </a:lnTo>
                  <a:lnTo>
                    <a:pt x="647" y="0"/>
                  </a:lnTo>
                  <a:lnTo>
                    <a:pt x="647" y="252"/>
                  </a:lnTo>
                  <a:lnTo>
                    <a:pt x="648" y="278"/>
                  </a:lnTo>
                  <a:lnTo>
                    <a:pt x="665" y="285"/>
                  </a:lnTo>
                  <a:lnTo>
                    <a:pt x="678" y="304"/>
                  </a:lnTo>
                  <a:lnTo>
                    <a:pt x="699" y="300"/>
                  </a:lnTo>
                  <a:lnTo>
                    <a:pt x="717" y="300"/>
                  </a:lnTo>
                  <a:lnTo>
                    <a:pt x="727" y="326"/>
                  </a:lnTo>
                  <a:lnTo>
                    <a:pt x="744" y="328"/>
                  </a:lnTo>
                  <a:lnTo>
                    <a:pt x="758" y="335"/>
                  </a:lnTo>
                  <a:lnTo>
                    <a:pt x="776" y="335"/>
                  </a:lnTo>
                  <a:lnTo>
                    <a:pt x="789" y="338"/>
                  </a:lnTo>
                  <a:lnTo>
                    <a:pt x="805" y="338"/>
                  </a:lnTo>
                  <a:lnTo>
                    <a:pt x="828" y="340"/>
                  </a:lnTo>
                  <a:lnTo>
                    <a:pt x="836" y="357"/>
                  </a:lnTo>
                  <a:lnTo>
                    <a:pt x="870" y="362"/>
                  </a:lnTo>
                  <a:lnTo>
                    <a:pt x="883" y="366"/>
                  </a:lnTo>
                  <a:lnTo>
                    <a:pt x="909" y="378"/>
                  </a:lnTo>
                  <a:lnTo>
                    <a:pt x="924" y="381"/>
                  </a:lnTo>
                  <a:lnTo>
                    <a:pt x="924" y="398"/>
                  </a:lnTo>
                  <a:lnTo>
                    <a:pt x="943" y="374"/>
                  </a:lnTo>
                  <a:lnTo>
                    <a:pt x="966" y="383"/>
                  </a:lnTo>
                  <a:lnTo>
                    <a:pt x="980" y="374"/>
                  </a:lnTo>
                  <a:lnTo>
                    <a:pt x="1003" y="402"/>
                  </a:lnTo>
                  <a:lnTo>
                    <a:pt x="1014" y="393"/>
                  </a:lnTo>
                  <a:lnTo>
                    <a:pt x="1032" y="378"/>
                  </a:lnTo>
                  <a:lnTo>
                    <a:pt x="1059" y="376"/>
                  </a:lnTo>
                  <a:lnTo>
                    <a:pt x="1072" y="369"/>
                  </a:lnTo>
                  <a:lnTo>
                    <a:pt x="1101" y="374"/>
                  </a:lnTo>
                  <a:lnTo>
                    <a:pt x="1112" y="359"/>
                  </a:lnTo>
                  <a:lnTo>
                    <a:pt x="1133" y="376"/>
                  </a:lnTo>
                  <a:lnTo>
                    <a:pt x="1146" y="388"/>
                  </a:lnTo>
                  <a:lnTo>
                    <a:pt x="1169" y="398"/>
                  </a:lnTo>
                  <a:lnTo>
                    <a:pt x="1186" y="405"/>
                  </a:lnTo>
                  <a:lnTo>
                    <a:pt x="1205" y="419"/>
                  </a:lnTo>
                  <a:lnTo>
                    <a:pt x="1221" y="417"/>
                  </a:lnTo>
                  <a:lnTo>
                    <a:pt x="1228" y="586"/>
                  </a:lnTo>
                  <a:lnTo>
                    <a:pt x="1229" y="615"/>
                  </a:lnTo>
                  <a:lnTo>
                    <a:pt x="1228" y="644"/>
                  </a:lnTo>
                  <a:lnTo>
                    <a:pt x="1246" y="666"/>
                  </a:lnTo>
                  <a:lnTo>
                    <a:pt x="1252" y="711"/>
                  </a:lnTo>
                  <a:lnTo>
                    <a:pt x="1262" y="728"/>
                  </a:lnTo>
                  <a:lnTo>
                    <a:pt x="1278" y="759"/>
                  </a:lnTo>
                  <a:lnTo>
                    <a:pt x="1278" y="778"/>
                  </a:lnTo>
                  <a:lnTo>
                    <a:pt x="1278" y="795"/>
                  </a:lnTo>
                  <a:lnTo>
                    <a:pt x="1273" y="816"/>
                  </a:lnTo>
                  <a:lnTo>
                    <a:pt x="1259" y="859"/>
                  </a:lnTo>
                  <a:lnTo>
                    <a:pt x="1265" y="905"/>
                  </a:lnTo>
                  <a:lnTo>
                    <a:pt x="1252" y="936"/>
                  </a:lnTo>
                  <a:lnTo>
                    <a:pt x="1247" y="970"/>
                  </a:lnTo>
                  <a:lnTo>
                    <a:pt x="1229" y="974"/>
                  </a:lnTo>
                  <a:lnTo>
                    <a:pt x="1202" y="989"/>
                  </a:lnTo>
                  <a:lnTo>
                    <a:pt x="1187" y="996"/>
                  </a:lnTo>
                  <a:lnTo>
                    <a:pt x="1174" y="1003"/>
                  </a:lnTo>
                  <a:lnTo>
                    <a:pt x="1162" y="1015"/>
                  </a:lnTo>
                  <a:lnTo>
                    <a:pt x="1182" y="996"/>
                  </a:lnTo>
                  <a:lnTo>
                    <a:pt x="1160" y="996"/>
                  </a:lnTo>
                  <a:lnTo>
                    <a:pt x="1166" y="958"/>
                  </a:lnTo>
                  <a:lnTo>
                    <a:pt x="1146" y="972"/>
                  </a:lnTo>
                  <a:lnTo>
                    <a:pt x="1133" y="994"/>
                  </a:lnTo>
                  <a:lnTo>
                    <a:pt x="1145" y="1025"/>
                  </a:lnTo>
                  <a:lnTo>
                    <a:pt x="1130" y="1039"/>
                  </a:lnTo>
                  <a:lnTo>
                    <a:pt x="1112" y="1058"/>
                  </a:lnTo>
                  <a:lnTo>
                    <a:pt x="1107" y="1077"/>
                  </a:lnTo>
                  <a:lnTo>
                    <a:pt x="1081" y="1099"/>
                  </a:lnTo>
                  <a:lnTo>
                    <a:pt x="1064" y="1116"/>
                  </a:lnTo>
                  <a:lnTo>
                    <a:pt x="1050" y="1125"/>
                  </a:lnTo>
                  <a:lnTo>
                    <a:pt x="1038" y="1130"/>
                  </a:lnTo>
                  <a:lnTo>
                    <a:pt x="1011" y="1152"/>
                  </a:lnTo>
                  <a:lnTo>
                    <a:pt x="1028" y="1134"/>
                  </a:lnTo>
                  <a:lnTo>
                    <a:pt x="1039" y="1123"/>
                  </a:lnTo>
                  <a:lnTo>
                    <a:pt x="1060" y="1113"/>
                  </a:lnTo>
                  <a:lnTo>
                    <a:pt x="1026" y="1128"/>
                  </a:lnTo>
                  <a:lnTo>
                    <a:pt x="1013" y="1132"/>
                  </a:lnTo>
                  <a:lnTo>
                    <a:pt x="1018" y="1113"/>
                  </a:lnTo>
                  <a:lnTo>
                    <a:pt x="1000" y="1123"/>
                  </a:lnTo>
                  <a:lnTo>
                    <a:pt x="972" y="1116"/>
                  </a:lnTo>
                  <a:lnTo>
                    <a:pt x="987" y="1137"/>
                  </a:lnTo>
                  <a:lnTo>
                    <a:pt x="985" y="1161"/>
                  </a:lnTo>
                  <a:lnTo>
                    <a:pt x="968" y="1168"/>
                  </a:lnTo>
                  <a:lnTo>
                    <a:pt x="958" y="1147"/>
                  </a:lnTo>
                  <a:lnTo>
                    <a:pt x="961" y="1175"/>
                  </a:lnTo>
                  <a:lnTo>
                    <a:pt x="953" y="1192"/>
                  </a:lnTo>
                  <a:lnTo>
                    <a:pt x="942" y="1182"/>
                  </a:lnTo>
                  <a:lnTo>
                    <a:pt x="917" y="1206"/>
                  </a:lnTo>
                  <a:lnTo>
                    <a:pt x="933" y="1202"/>
                  </a:lnTo>
                  <a:lnTo>
                    <a:pt x="932" y="1218"/>
                  </a:lnTo>
                  <a:lnTo>
                    <a:pt x="906" y="1238"/>
                  </a:lnTo>
                  <a:lnTo>
                    <a:pt x="892" y="1238"/>
                  </a:lnTo>
                  <a:lnTo>
                    <a:pt x="906" y="1264"/>
                  </a:lnTo>
                  <a:lnTo>
                    <a:pt x="907" y="1283"/>
                  </a:lnTo>
                  <a:lnTo>
                    <a:pt x="899" y="1309"/>
                  </a:lnTo>
                  <a:lnTo>
                    <a:pt x="875" y="1314"/>
                  </a:lnTo>
                  <a:lnTo>
                    <a:pt x="865" y="1298"/>
                  </a:lnTo>
                  <a:lnTo>
                    <a:pt x="868" y="1314"/>
                  </a:lnTo>
                  <a:lnTo>
                    <a:pt x="883" y="1326"/>
                  </a:lnTo>
                  <a:lnTo>
                    <a:pt x="896" y="1326"/>
                  </a:lnTo>
                  <a:lnTo>
                    <a:pt x="892" y="1360"/>
                  </a:lnTo>
                  <a:lnTo>
                    <a:pt x="892" y="1398"/>
                  </a:lnTo>
                  <a:lnTo>
                    <a:pt x="898" y="1427"/>
                  </a:lnTo>
                  <a:lnTo>
                    <a:pt x="896" y="1446"/>
                  </a:lnTo>
                  <a:lnTo>
                    <a:pt x="904" y="1462"/>
                  </a:lnTo>
                  <a:lnTo>
                    <a:pt x="914" y="1491"/>
                  </a:lnTo>
                  <a:lnTo>
                    <a:pt x="925" y="1496"/>
                  </a:lnTo>
                  <a:lnTo>
                    <a:pt x="924" y="1513"/>
                  </a:lnTo>
                  <a:lnTo>
                    <a:pt x="912" y="1513"/>
                  </a:lnTo>
                  <a:lnTo>
                    <a:pt x="890" y="1515"/>
                  </a:lnTo>
                  <a:lnTo>
                    <a:pt x="870" y="1503"/>
                  </a:lnTo>
                  <a:lnTo>
                    <a:pt x="847" y="1496"/>
                  </a:lnTo>
                  <a:lnTo>
                    <a:pt x="836" y="1498"/>
                  </a:lnTo>
                  <a:lnTo>
                    <a:pt x="811" y="1489"/>
                  </a:lnTo>
                  <a:lnTo>
                    <a:pt x="789" y="1470"/>
                  </a:lnTo>
                  <a:lnTo>
                    <a:pt x="770" y="1462"/>
                  </a:lnTo>
                  <a:lnTo>
                    <a:pt x="754" y="1455"/>
                  </a:lnTo>
                  <a:lnTo>
                    <a:pt x="741" y="1448"/>
                  </a:lnTo>
                  <a:lnTo>
                    <a:pt x="730" y="1429"/>
                  </a:lnTo>
                  <a:lnTo>
                    <a:pt x="725" y="1412"/>
                  </a:lnTo>
                  <a:lnTo>
                    <a:pt x="719" y="1386"/>
                  </a:lnTo>
                  <a:lnTo>
                    <a:pt x="704" y="1362"/>
                  </a:lnTo>
                  <a:lnTo>
                    <a:pt x="702" y="1328"/>
                  </a:lnTo>
                  <a:lnTo>
                    <a:pt x="696" y="1309"/>
                  </a:lnTo>
                  <a:lnTo>
                    <a:pt x="693" y="1278"/>
                  </a:lnTo>
                  <a:lnTo>
                    <a:pt x="675" y="1269"/>
                  </a:lnTo>
                  <a:lnTo>
                    <a:pt x="658" y="1238"/>
                  </a:lnTo>
                  <a:lnTo>
                    <a:pt x="646" y="1216"/>
                  </a:lnTo>
                  <a:lnTo>
                    <a:pt x="628" y="1192"/>
                  </a:lnTo>
                  <a:lnTo>
                    <a:pt x="616" y="1168"/>
                  </a:lnTo>
                  <a:lnTo>
                    <a:pt x="602" y="1128"/>
                  </a:lnTo>
                  <a:lnTo>
                    <a:pt x="593" y="1104"/>
                  </a:lnTo>
                  <a:lnTo>
                    <a:pt x="580" y="1068"/>
                  </a:lnTo>
                  <a:lnTo>
                    <a:pt x="569" y="1041"/>
                  </a:lnTo>
                  <a:lnTo>
                    <a:pt x="554" y="1027"/>
                  </a:lnTo>
                  <a:lnTo>
                    <a:pt x="535" y="1008"/>
                  </a:lnTo>
                  <a:lnTo>
                    <a:pt x="528" y="991"/>
                  </a:lnTo>
                  <a:lnTo>
                    <a:pt x="512" y="970"/>
                  </a:lnTo>
                  <a:lnTo>
                    <a:pt x="498" y="967"/>
                  </a:lnTo>
                  <a:lnTo>
                    <a:pt x="476" y="967"/>
                  </a:lnTo>
                  <a:lnTo>
                    <a:pt x="460" y="965"/>
                  </a:lnTo>
                  <a:lnTo>
                    <a:pt x="447" y="965"/>
                  </a:lnTo>
                  <a:lnTo>
                    <a:pt x="431" y="955"/>
                  </a:lnTo>
                  <a:lnTo>
                    <a:pt x="416" y="965"/>
                  </a:lnTo>
                  <a:lnTo>
                    <a:pt x="397" y="967"/>
                  </a:lnTo>
                  <a:lnTo>
                    <a:pt x="374" y="1001"/>
                  </a:lnTo>
                  <a:lnTo>
                    <a:pt x="371" y="1025"/>
                  </a:lnTo>
                  <a:lnTo>
                    <a:pt x="351" y="1060"/>
                  </a:lnTo>
                  <a:lnTo>
                    <a:pt x="336" y="1077"/>
                  </a:lnTo>
                  <a:lnTo>
                    <a:pt x="322" y="1070"/>
                  </a:lnTo>
                  <a:lnTo>
                    <a:pt x="299" y="1053"/>
                  </a:lnTo>
                  <a:lnTo>
                    <a:pt x="288" y="1053"/>
                  </a:lnTo>
                  <a:lnTo>
                    <a:pt x="273" y="1036"/>
                  </a:lnTo>
                  <a:lnTo>
                    <a:pt x="257" y="1034"/>
                  </a:lnTo>
                  <a:lnTo>
                    <a:pt x="244" y="1022"/>
                  </a:lnTo>
                  <a:lnTo>
                    <a:pt x="224" y="1001"/>
                  </a:lnTo>
                  <a:lnTo>
                    <a:pt x="204" y="982"/>
                  </a:lnTo>
                  <a:lnTo>
                    <a:pt x="201" y="965"/>
                  </a:lnTo>
                  <a:lnTo>
                    <a:pt x="190" y="931"/>
                  </a:lnTo>
                  <a:lnTo>
                    <a:pt x="190" y="912"/>
                  </a:lnTo>
                  <a:lnTo>
                    <a:pt x="175" y="879"/>
                  </a:lnTo>
                  <a:lnTo>
                    <a:pt x="170" y="852"/>
                  </a:lnTo>
                  <a:lnTo>
                    <a:pt x="149" y="831"/>
                  </a:lnTo>
                  <a:lnTo>
                    <a:pt x="132" y="819"/>
                  </a:lnTo>
                  <a:lnTo>
                    <a:pt x="102" y="780"/>
                  </a:lnTo>
                  <a:lnTo>
                    <a:pt x="74" y="750"/>
                  </a:lnTo>
                  <a:lnTo>
                    <a:pt x="63" y="735"/>
                  </a:lnTo>
                  <a:lnTo>
                    <a:pt x="40" y="723"/>
                  </a:lnTo>
                  <a:lnTo>
                    <a:pt x="29" y="692"/>
                  </a:lnTo>
                  <a:lnTo>
                    <a:pt x="16" y="682"/>
                  </a:lnTo>
                  <a:lnTo>
                    <a:pt x="3" y="670"/>
                  </a:lnTo>
                  <a:lnTo>
                    <a:pt x="0" y="649"/>
                  </a:lnTo>
                  <a:lnTo>
                    <a:pt x="348" y="646"/>
                  </a:lnTo>
                  <a:lnTo>
                    <a:pt x="348" y="510"/>
                  </a:lnTo>
                  <a:lnTo>
                    <a:pt x="350" y="446"/>
                  </a:lnTo>
                  <a:lnTo>
                    <a:pt x="350" y="314"/>
                  </a:lnTo>
                  <a:lnTo>
                    <a:pt x="351" y="252"/>
                  </a:lnTo>
                  <a:lnTo>
                    <a:pt x="354" y="3"/>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30" name="Freeform 52"/>
            <p:cNvSpPr>
              <a:spLocks noChangeAspect="1"/>
            </p:cNvSpPr>
            <p:nvPr/>
          </p:nvSpPr>
          <p:spPr bwMode="auto">
            <a:xfrm>
              <a:off x="5712544" y="4172263"/>
              <a:ext cx="463437" cy="913902"/>
            </a:xfrm>
            <a:custGeom>
              <a:avLst/>
              <a:gdLst>
                <a:gd name="T0" fmla="*/ 5 w 349"/>
                <a:gd name="T1" fmla="*/ 577 h 686"/>
                <a:gd name="T2" fmla="*/ 1 w 349"/>
                <a:gd name="T3" fmla="*/ 477 h 686"/>
                <a:gd name="T4" fmla="*/ 5 w 349"/>
                <a:gd name="T5" fmla="*/ 388 h 686"/>
                <a:gd name="T6" fmla="*/ 13 w 349"/>
                <a:gd name="T7" fmla="*/ 290 h 686"/>
                <a:gd name="T8" fmla="*/ 21 w 349"/>
                <a:gd name="T9" fmla="*/ 185 h 686"/>
                <a:gd name="T10" fmla="*/ 29 w 349"/>
                <a:gd name="T11" fmla="*/ 98 h 686"/>
                <a:gd name="T12" fmla="*/ 35 w 349"/>
                <a:gd name="T13" fmla="*/ 17 h 686"/>
                <a:gd name="T14" fmla="*/ 27 w 349"/>
                <a:gd name="T15" fmla="*/ 0 h 686"/>
                <a:gd name="T16" fmla="*/ 255 w 349"/>
                <a:gd name="T17" fmla="*/ 3 h 686"/>
                <a:gd name="T18" fmla="*/ 286 w 349"/>
                <a:gd name="T19" fmla="*/ 55 h 686"/>
                <a:gd name="T20" fmla="*/ 297 w 349"/>
                <a:gd name="T21" fmla="*/ 135 h 686"/>
                <a:gd name="T22" fmla="*/ 309 w 349"/>
                <a:gd name="T23" fmla="*/ 218 h 686"/>
                <a:gd name="T24" fmla="*/ 315 w 349"/>
                <a:gd name="T25" fmla="*/ 273 h 686"/>
                <a:gd name="T26" fmla="*/ 327 w 349"/>
                <a:gd name="T27" fmla="*/ 321 h 686"/>
                <a:gd name="T28" fmla="*/ 331 w 349"/>
                <a:gd name="T29" fmla="*/ 345 h 686"/>
                <a:gd name="T30" fmla="*/ 341 w 349"/>
                <a:gd name="T31" fmla="*/ 371 h 686"/>
                <a:gd name="T32" fmla="*/ 341 w 349"/>
                <a:gd name="T33" fmla="*/ 388 h 686"/>
                <a:gd name="T34" fmla="*/ 339 w 349"/>
                <a:gd name="T35" fmla="*/ 407 h 686"/>
                <a:gd name="T36" fmla="*/ 333 w 349"/>
                <a:gd name="T37" fmla="*/ 429 h 686"/>
                <a:gd name="T38" fmla="*/ 328 w 349"/>
                <a:gd name="T39" fmla="*/ 441 h 686"/>
                <a:gd name="T40" fmla="*/ 327 w 349"/>
                <a:gd name="T41" fmla="*/ 472 h 686"/>
                <a:gd name="T42" fmla="*/ 333 w 349"/>
                <a:gd name="T43" fmla="*/ 496 h 686"/>
                <a:gd name="T44" fmla="*/ 328 w 349"/>
                <a:gd name="T45" fmla="*/ 534 h 686"/>
                <a:gd name="T46" fmla="*/ 330 w 349"/>
                <a:gd name="T47" fmla="*/ 555 h 686"/>
                <a:gd name="T48" fmla="*/ 336 w 349"/>
                <a:gd name="T49" fmla="*/ 570 h 686"/>
                <a:gd name="T50" fmla="*/ 84 w 349"/>
                <a:gd name="T51" fmla="*/ 584 h 686"/>
                <a:gd name="T52" fmla="*/ 84 w 349"/>
                <a:gd name="T53" fmla="*/ 599 h 686"/>
                <a:gd name="T54" fmla="*/ 104 w 349"/>
                <a:gd name="T55" fmla="*/ 627 h 686"/>
                <a:gd name="T56" fmla="*/ 101 w 349"/>
                <a:gd name="T57" fmla="*/ 649 h 686"/>
                <a:gd name="T58" fmla="*/ 101 w 349"/>
                <a:gd name="T59" fmla="*/ 659 h 686"/>
                <a:gd name="T60" fmla="*/ 92 w 349"/>
                <a:gd name="T61" fmla="*/ 673 h 686"/>
                <a:gd name="T62" fmla="*/ 78 w 349"/>
                <a:gd name="T63" fmla="*/ 680 h 686"/>
                <a:gd name="T64" fmla="*/ 45 w 349"/>
                <a:gd name="T65" fmla="*/ 685 h 686"/>
                <a:gd name="T66" fmla="*/ 55 w 349"/>
                <a:gd name="T67" fmla="*/ 680 h 686"/>
                <a:gd name="T68" fmla="*/ 63 w 349"/>
                <a:gd name="T69" fmla="*/ 670 h 686"/>
                <a:gd name="T70" fmla="*/ 53 w 349"/>
                <a:gd name="T71" fmla="*/ 656 h 686"/>
                <a:gd name="T72" fmla="*/ 53 w 349"/>
                <a:gd name="T73" fmla="*/ 639 h 686"/>
                <a:gd name="T74" fmla="*/ 43 w 349"/>
                <a:gd name="T75" fmla="*/ 603 h 686"/>
                <a:gd name="T76" fmla="*/ 40 w 349"/>
                <a:gd name="T77" fmla="*/ 620 h 686"/>
                <a:gd name="T78" fmla="*/ 35 w 349"/>
                <a:gd name="T79" fmla="*/ 635 h 686"/>
                <a:gd name="T80" fmla="*/ 34 w 349"/>
                <a:gd name="T81" fmla="*/ 668 h 686"/>
                <a:gd name="T82" fmla="*/ 14 w 349"/>
                <a:gd name="T83" fmla="*/ 661 h 6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49"/>
                <a:gd name="T127" fmla="*/ 0 h 686"/>
                <a:gd name="T128" fmla="*/ 349 w 349"/>
                <a:gd name="T129" fmla="*/ 686 h 68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49" h="686">
                  <a:moveTo>
                    <a:pt x="8" y="661"/>
                  </a:moveTo>
                  <a:lnTo>
                    <a:pt x="6" y="613"/>
                  </a:lnTo>
                  <a:lnTo>
                    <a:pt x="5" y="577"/>
                  </a:lnTo>
                  <a:lnTo>
                    <a:pt x="5" y="558"/>
                  </a:lnTo>
                  <a:lnTo>
                    <a:pt x="1" y="515"/>
                  </a:lnTo>
                  <a:lnTo>
                    <a:pt x="1" y="477"/>
                  </a:lnTo>
                  <a:lnTo>
                    <a:pt x="0" y="448"/>
                  </a:lnTo>
                  <a:lnTo>
                    <a:pt x="5" y="400"/>
                  </a:lnTo>
                  <a:lnTo>
                    <a:pt x="5" y="388"/>
                  </a:lnTo>
                  <a:lnTo>
                    <a:pt x="8" y="350"/>
                  </a:lnTo>
                  <a:lnTo>
                    <a:pt x="13" y="299"/>
                  </a:lnTo>
                  <a:lnTo>
                    <a:pt x="13" y="290"/>
                  </a:lnTo>
                  <a:lnTo>
                    <a:pt x="16" y="247"/>
                  </a:lnTo>
                  <a:lnTo>
                    <a:pt x="19" y="213"/>
                  </a:lnTo>
                  <a:lnTo>
                    <a:pt x="21" y="185"/>
                  </a:lnTo>
                  <a:lnTo>
                    <a:pt x="26" y="137"/>
                  </a:lnTo>
                  <a:lnTo>
                    <a:pt x="26" y="135"/>
                  </a:lnTo>
                  <a:lnTo>
                    <a:pt x="29" y="98"/>
                  </a:lnTo>
                  <a:lnTo>
                    <a:pt x="29" y="79"/>
                  </a:lnTo>
                  <a:lnTo>
                    <a:pt x="32" y="60"/>
                  </a:lnTo>
                  <a:lnTo>
                    <a:pt x="35" y="17"/>
                  </a:lnTo>
                  <a:lnTo>
                    <a:pt x="32" y="15"/>
                  </a:lnTo>
                  <a:lnTo>
                    <a:pt x="29" y="10"/>
                  </a:lnTo>
                  <a:lnTo>
                    <a:pt x="27" y="0"/>
                  </a:lnTo>
                  <a:lnTo>
                    <a:pt x="122" y="0"/>
                  </a:lnTo>
                  <a:lnTo>
                    <a:pt x="123" y="3"/>
                  </a:lnTo>
                  <a:lnTo>
                    <a:pt x="255" y="3"/>
                  </a:lnTo>
                  <a:lnTo>
                    <a:pt x="279" y="5"/>
                  </a:lnTo>
                  <a:lnTo>
                    <a:pt x="281" y="24"/>
                  </a:lnTo>
                  <a:lnTo>
                    <a:pt x="286" y="55"/>
                  </a:lnTo>
                  <a:lnTo>
                    <a:pt x="286" y="63"/>
                  </a:lnTo>
                  <a:lnTo>
                    <a:pt x="292" y="108"/>
                  </a:lnTo>
                  <a:lnTo>
                    <a:pt x="297" y="135"/>
                  </a:lnTo>
                  <a:lnTo>
                    <a:pt x="299" y="151"/>
                  </a:lnTo>
                  <a:lnTo>
                    <a:pt x="301" y="158"/>
                  </a:lnTo>
                  <a:lnTo>
                    <a:pt x="309" y="218"/>
                  </a:lnTo>
                  <a:lnTo>
                    <a:pt x="309" y="225"/>
                  </a:lnTo>
                  <a:lnTo>
                    <a:pt x="315" y="271"/>
                  </a:lnTo>
                  <a:lnTo>
                    <a:pt x="315" y="273"/>
                  </a:lnTo>
                  <a:lnTo>
                    <a:pt x="320" y="307"/>
                  </a:lnTo>
                  <a:lnTo>
                    <a:pt x="325" y="319"/>
                  </a:lnTo>
                  <a:lnTo>
                    <a:pt x="327" y="321"/>
                  </a:lnTo>
                  <a:lnTo>
                    <a:pt x="327" y="326"/>
                  </a:lnTo>
                  <a:lnTo>
                    <a:pt x="328" y="335"/>
                  </a:lnTo>
                  <a:lnTo>
                    <a:pt x="331" y="345"/>
                  </a:lnTo>
                  <a:lnTo>
                    <a:pt x="335" y="352"/>
                  </a:lnTo>
                  <a:lnTo>
                    <a:pt x="338" y="357"/>
                  </a:lnTo>
                  <a:lnTo>
                    <a:pt x="341" y="371"/>
                  </a:lnTo>
                  <a:lnTo>
                    <a:pt x="341" y="379"/>
                  </a:lnTo>
                  <a:lnTo>
                    <a:pt x="338" y="383"/>
                  </a:lnTo>
                  <a:lnTo>
                    <a:pt x="341" y="388"/>
                  </a:lnTo>
                  <a:lnTo>
                    <a:pt x="348" y="395"/>
                  </a:lnTo>
                  <a:lnTo>
                    <a:pt x="341" y="402"/>
                  </a:lnTo>
                  <a:lnTo>
                    <a:pt x="339" y="407"/>
                  </a:lnTo>
                  <a:lnTo>
                    <a:pt x="335" y="410"/>
                  </a:lnTo>
                  <a:lnTo>
                    <a:pt x="333" y="419"/>
                  </a:lnTo>
                  <a:lnTo>
                    <a:pt x="333" y="429"/>
                  </a:lnTo>
                  <a:lnTo>
                    <a:pt x="331" y="433"/>
                  </a:lnTo>
                  <a:lnTo>
                    <a:pt x="331" y="438"/>
                  </a:lnTo>
                  <a:lnTo>
                    <a:pt x="328" y="441"/>
                  </a:lnTo>
                  <a:lnTo>
                    <a:pt x="325" y="450"/>
                  </a:lnTo>
                  <a:lnTo>
                    <a:pt x="325" y="465"/>
                  </a:lnTo>
                  <a:lnTo>
                    <a:pt x="327" y="472"/>
                  </a:lnTo>
                  <a:lnTo>
                    <a:pt x="327" y="477"/>
                  </a:lnTo>
                  <a:lnTo>
                    <a:pt x="331" y="489"/>
                  </a:lnTo>
                  <a:lnTo>
                    <a:pt x="333" y="496"/>
                  </a:lnTo>
                  <a:lnTo>
                    <a:pt x="330" y="508"/>
                  </a:lnTo>
                  <a:lnTo>
                    <a:pt x="330" y="527"/>
                  </a:lnTo>
                  <a:lnTo>
                    <a:pt x="328" y="534"/>
                  </a:lnTo>
                  <a:lnTo>
                    <a:pt x="327" y="539"/>
                  </a:lnTo>
                  <a:lnTo>
                    <a:pt x="328" y="551"/>
                  </a:lnTo>
                  <a:lnTo>
                    <a:pt x="330" y="555"/>
                  </a:lnTo>
                  <a:lnTo>
                    <a:pt x="335" y="560"/>
                  </a:lnTo>
                  <a:lnTo>
                    <a:pt x="335" y="565"/>
                  </a:lnTo>
                  <a:lnTo>
                    <a:pt x="336" y="570"/>
                  </a:lnTo>
                  <a:lnTo>
                    <a:pt x="336" y="575"/>
                  </a:lnTo>
                  <a:lnTo>
                    <a:pt x="84" y="575"/>
                  </a:lnTo>
                  <a:lnTo>
                    <a:pt x="84" y="584"/>
                  </a:lnTo>
                  <a:lnTo>
                    <a:pt x="81" y="591"/>
                  </a:lnTo>
                  <a:lnTo>
                    <a:pt x="81" y="596"/>
                  </a:lnTo>
                  <a:lnTo>
                    <a:pt x="84" y="599"/>
                  </a:lnTo>
                  <a:lnTo>
                    <a:pt x="96" y="615"/>
                  </a:lnTo>
                  <a:lnTo>
                    <a:pt x="101" y="618"/>
                  </a:lnTo>
                  <a:lnTo>
                    <a:pt x="104" y="627"/>
                  </a:lnTo>
                  <a:lnTo>
                    <a:pt x="102" y="635"/>
                  </a:lnTo>
                  <a:lnTo>
                    <a:pt x="97" y="644"/>
                  </a:lnTo>
                  <a:lnTo>
                    <a:pt x="101" y="649"/>
                  </a:lnTo>
                  <a:lnTo>
                    <a:pt x="105" y="654"/>
                  </a:lnTo>
                  <a:lnTo>
                    <a:pt x="104" y="659"/>
                  </a:lnTo>
                  <a:lnTo>
                    <a:pt x="101" y="659"/>
                  </a:lnTo>
                  <a:lnTo>
                    <a:pt x="97" y="666"/>
                  </a:lnTo>
                  <a:lnTo>
                    <a:pt x="92" y="666"/>
                  </a:lnTo>
                  <a:lnTo>
                    <a:pt x="92" y="673"/>
                  </a:lnTo>
                  <a:lnTo>
                    <a:pt x="86" y="673"/>
                  </a:lnTo>
                  <a:lnTo>
                    <a:pt x="86" y="677"/>
                  </a:lnTo>
                  <a:lnTo>
                    <a:pt x="78" y="680"/>
                  </a:lnTo>
                  <a:lnTo>
                    <a:pt x="65" y="682"/>
                  </a:lnTo>
                  <a:lnTo>
                    <a:pt x="58" y="685"/>
                  </a:lnTo>
                  <a:lnTo>
                    <a:pt x="45" y="685"/>
                  </a:lnTo>
                  <a:lnTo>
                    <a:pt x="43" y="682"/>
                  </a:lnTo>
                  <a:lnTo>
                    <a:pt x="47" y="680"/>
                  </a:lnTo>
                  <a:lnTo>
                    <a:pt x="55" y="680"/>
                  </a:lnTo>
                  <a:lnTo>
                    <a:pt x="65" y="677"/>
                  </a:lnTo>
                  <a:lnTo>
                    <a:pt x="66" y="673"/>
                  </a:lnTo>
                  <a:lnTo>
                    <a:pt x="63" y="670"/>
                  </a:lnTo>
                  <a:lnTo>
                    <a:pt x="61" y="663"/>
                  </a:lnTo>
                  <a:lnTo>
                    <a:pt x="55" y="659"/>
                  </a:lnTo>
                  <a:lnTo>
                    <a:pt x="53" y="656"/>
                  </a:lnTo>
                  <a:lnTo>
                    <a:pt x="53" y="649"/>
                  </a:lnTo>
                  <a:lnTo>
                    <a:pt x="52" y="644"/>
                  </a:lnTo>
                  <a:lnTo>
                    <a:pt x="53" y="639"/>
                  </a:lnTo>
                  <a:lnTo>
                    <a:pt x="53" y="623"/>
                  </a:lnTo>
                  <a:lnTo>
                    <a:pt x="47" y="606"/>
                  </a:lnTo>
                  <a:lnTo>
                    <a:pt x="43" y="603"/>
                  </a:lnTo>
                  <a:lnTo>
                    <a:pt x="42" y="606"/>
                  </a:lnTo>
                  <a:lnTo>
                    <a:pt x="42" y="611"/>
                  </a:lnTo>
                  <a:lnTo>
                    <a:pt x="40" y="620"/>
                  </a:lnTo>
                  <a:lnTo>
                    <a:pt x="39" y="623"/>
                  </a:lnTo>
                  <a:lnTo>
                    <a:pt x="39" y="632"/>
                  </a:lnTo>
                  <a:lnTo>
                    <a:pt x="35" y="635"/>
                  </a:lnTo>
                  <a:lnTo>
                    <a:pt x="35" y="639"/>
                  </a:lnTo>
                  <a:lnTo>
                    <a:pt x="34" y="651"/>
                  </a:lnTo>
                  <a:lnTo>
                    <a:pt x="34" y="668"/>
                  </a:lnTo>
                  <a:lnTo>
                    <a:pt x="29" y="670"/>
                  </a:lnTo>
                  <a:lnTo>
                    <a:pt x="22" y="663"/>
                  </a:lnTo>
                  <a:lnTo>
                    <a:pt x="14" y="661"/>
                  </a:lnTo>
                  <a:lnTo>
                    <a:pt x="11" y="659"/>
                  </a:lnTo>
                  <a:lnTo>
                    <a:pt x="8" y="661"/>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31" name="Freeform 53"/>
            <p:cNvSpPr>
              <a:spLocks noChangeAspect="1"/>
            </p:cNvSpPr>
            <p:nvPr/>
          </p:nvSpPr>
          <p:spPr bwMode="auto">
            <a:xfrm>
              <a:off x="5818776" y="4932960"/>
              <a:ext cx="982646" cy="1123060"/>
            </a:xfrm>
            <a:custGeom>
              <a:avLst/>
              <a:gdLst>
                <a:gd name="T0" fmla="*/ 17 w 740"/>
                <a:gd name="T1" fmla="*/ 43 h 843"/>
                <a:gd name="T2" fmla="*/ 252 w 740"/>
                <a:gd name="T3" fmla="*/ 0 h 843"/>
                <a:gd name="T4" fmla="*/ 316 w 740"/>
                <a:gd name="T5" fmla="*/ 45 h 843"/>
                <a:gd name="T6" fmla="*/ 376 w 740"/>
                <a:gd name="T7" fmla="*/ 50 h 843"/>
                <a:gd name="T8" fmla="*/ 423 w 740"/>
                <a:gd name="T9" fmla="*/ 55 h 843"/>
                <a:gd name="T10" fmla="*/ 488 w 740"/>
                <a:gd name="T11" fmla="*/ 60 h 843"/>
                <a:gd name="T12" fmla="*/ 527 w 740"/>
                <a:gd name="T13" fmla="*/ 88 h 843"/>
                <a:gd name="T14" fmla="*/ 545 w 740"/>
                <a:gd name="T15" fmla="*/ 69 h 843"/>
                <a:gd name="T16" fmla="*/ 558 w 740"/>
                <a:gd name="T17" fmla="*/ 26 h 843"/>
                <a:gd name="T18" fmla="*/ 591 w 740"/>
                <a:gd name="T19" fmla="*/ 40 h 843"/>
                <a:gd name="T20" fmla="*/ 602 w 740"/>
                <a:gd name="T21" fmla="*/ 86 h 843"/>
                <a:gd name="T22" fmla="*/ 613 w 740"/>
                <a:gd name="T23" fmla="*/ 131 h 843"/>
                <a:gd name="T24" fmla="*/ 621 w 740"/>
                <a:gd name="T25" fmla="*/ 186 h 843"/>
                <a:gd name="T26" fmla="*/ 636 w 740"/>
                <a:gd name="T27" fmla="*/ 237 h 843"/>
                <a:gd name="T28" fmla="*/ 659 w 740"/>
                <a:gd name="T29" fmla="*/ 304 h 843"/>
                <a:gd name="T30" fmla="*/ 667 w 740"/>
                <a:gd name="T31" fmla="*/ 356 h 843"/>
                <a:gd name="T32" fmla="*/ 691 w 740"/>
                <a:gd name="T33" fmla="*/ 442 h 843"/>
                <a:gd name="T34" fmla="*/ 709 w 740"/>
                <a:gd name="T35" fmla="*/ 495 h 843"/>
                <a:gd name="T36" fmla="*/ 722 w 740"/>
                <a:gd name="T37" fmla="*/ 552 h 843"/>
                <a:gd name="T38" fmla="*/ 739 w 740"/>
                <a:gd name="T39" fmla="*/ 610 h 843"/>
                <a:gd name="T40" fmla="*/ 735 w 740"/>
                <a:gd name="T41" fmla="*/ 660 h 843"/>
                <a:gd name="T42" fmla="*/ 731 w 740"/>
                <a:gd name="T43" fmla="*/ 725 h 843"/>
                <a:gd name="T44" fmla="*/ 722 w 740"/>
                <a:gd name="T45" fmla="*/ 754 h 843"/>
                <a:gd name="T46" fmla="*/ 711 w 740"/>
                <a:gd name="T47" fmla="*/ 806 h 843"/>
                <a:gd name="T48" fmla="*/ 675 w 740"/>
                <a:gd name="T49" fmla="*/ 837 h 843"/>
                <a:gd name="T50" fmla="*/ 641 w 740"/>
                <a:gd name="T51" fmla="*/ 842 h 843"/>
                <a:gd name="T52" fmla="*/ 638 w 740"/>
                <a:gd name="T53" fmla="*/ 823 h 843"/>
                <a:gd name="T54" fmla="*/ 636 w 740"/>
                <a:gd name="T55" fmla="*/ 808 h 843"/>
                <a:gd name="T56" fmla="*/ 615 w 740"/>
                <a:gd name="T57" fmla="*/ 763 h 843"/>
                <a:gd name="T58" fmla="*/ 581 w 740"/>
                <a:gd name="T59" fmla="*/ 732 h 843"/>
                <a:gd name="T60" fmla="*/ 563 w 740"/>
                <a:gd name="T61" fmla="*/ 684 h 843"/>
                <a:gd name="T62" fmla="*/ 542 w 740"/>
                <a:gd name="T63" fmla="*/ 639 h 843"/>
                <a:gd name="T64" fmla="*/ 540 w 740"/>
                <a:gd name="T65" fmla="*/ 596 h 843"/>
                <a:gd name="T66" fmla="*/ 524 w 740"/>
                <a:gd name="T67" fmla="*/ 576 h 843"/>
                <a:gd name="T68" fmla="*/ 514 w 740"/>
                <a:gd name="T69" fmla="*/ 584 h 843"/>
                <a:gd name="T70" fmla="*/ 487 w 740"/>
                <a:gd name="T71" fmla="*/ 510 h 843"/>
                <a:gd name="T72" fmla="*/ 501 w 740"/>
                <a:gd name="T73" fmla="*/ 466 h 843"/>
                <a:gd name="T74" fmla="*/ 488 w 740"/>
                <a:gd name="T75" fmla="*/ 433 h 843"/>
                <a:gd name="T76" fmla="*/ 487 w 740"/>
                <a:gd name="T77" fmla="*/ 459 h 843"/>
                <a:gd name="T78" fmla="*/ 472 w 740"/>
                <a:gd name="T79" fmla="*/ 454 h 843"/>
                <a:gd name="T80" fmla="*/ 475 w 740"/>
                <a:gd name="T81" fmla="*/ 392 h 843"/>
                <a:gd name="T82" fmla="*/ 482 w 740"/>
                <a:gd name="T83" fmla="*/ 337 h 843"/>
                <a:gd name="T84" fmla="*/ 477 w 740"/>
                <a:gd name="T85" fmla="*/ 292 h 843"/>
                <a:gd name="T86" fmla="*/ 452 w 740"/>
                <a:gd name="T87" fmla="*/ 260 h 843"/>
                <a:gd name="T88" fmla="*/ 421 w 740"/>
                <a:gd name="T89" fmla="*/ 224 h 843"/>
                <a:gd name="T90" fmla="*/ 397 w 740"/>
                <a:gd name="T91" fmla="*/ 184 h 843"/>
                <a:gd name="T92" fmla="*/ 369 w 740"/>
                <a:gd name="T93" fmla="*/ 146 h 843"/>
                <a:gd name="T94" fmla="*/ 329 w 740"/>
                <a:gd name="T95" fmla="*/ 129 h 843"/>
                <a:gd name="T96" fmla="*/ 298 w 740"/>
                <a:gd name="T97" fmla="*/ 155 h 843"/>
                <a:gd name="T98" fmla="*/ 265 w 740"/>
                <a:gd name="T99" fmla="*/ 179 h 843"/>
                <a:gd name="T100" fmla="*/ 223 w 740"/>
                <a:gd name="T101" fmla="*/ 186 h 843"/>
                <a:gd name="T102" fmla="*/ 212 w 740"/>
                <a:gd name="T103" fmla="*/ 160 h 843"/>
                <a:gd name="T104" fmla="*/ 217 w 740"/>
                <a:gd name="T105" fmla="*/ 153 h 843"/>
                <a:gd name="T106" fmla="*/ 203 w 740"/>
                <a:gd name="T107" fmla="*/ 134 h 843"/>
                <a:gd name="T108" fmla="*/ 186 w 740"/>
                <a:gd name="T109" fmla="*/ 107 h 843"/>
                <a:gd name="T110" fmla="*/ 182 w 740"/>
                <a:gd name="T111" fmla="*/ 122 h 843"/>
                <a:gd name="T112" fmla="*/ 132 w 740"/>
                <a:gd name="T113" fmla="*/ 91 h 843"/>
                <a:gd name="T114" fmla="*/ 143 w 740"/>
                <a:gd name="T115" fmla="*/ 84 h 843"/>
                <a:gd name="T116" fmla="*/ 114 w 740"/>
                <a:gd name="T117" fmla="*/ 74 h 843"/>
                <a:gd name="T118" fmla="*/ 57 w 740"/>
                <a:gd name="T119" fmla="*/ 86 h 843"/>
                <a:gd name="T120" fmla="*/ 62 w 740"/>
                <a:gd name="T121" fmla="*/ 74 h 843"/>
                <a:gd name="T122" fmla="*/ 43 w 740"/>
                <a:gd name="T123" fmla="*/ 74 h 843"/>
                <a:gd name="T124" fmla="*/ 10 w 740"/>
                <a:gd name="T125" fmla="*/ 100 h 8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740"/>
                <a:gd name="T190" fmla="*/ 0 h 843"/>
                <a:gd name="T191" fmla="*/ 740 w 740"/>
                <a:gd name="T192" fmla="*/ 843 h 84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740" h="843">
                  <a:moveTo>
                    <a:pt x="20" y="84"/>
                  </a:moveTo>
                  <a:lnTo>
                    <a:pt x="13" y="69"/>
                  </a:lnTo>
                  <a:lnTo>
                    <a:pt x="17" y="43"/>
                  </a:lnTo>
                  <a:lnTo>
                    <a:pt x="0" y="24"/>
                  </a:lnTo>
                  <a:lnTo>
                    <a:pt x="0" y="9"/>
                  </a:lnTo>
                  <a:lnTo>
                    <a:pt x="252" y="0"/>
                  </a:lnTo>
                  <a:lnTo>
                    <a:pt x="259" y="16"/>
                  </a:lnTo>
                  <a:lnTo>
                    <a:pt x="261" y="31"/>
                  </a:lnTo>
                  <a:lnTo>
                    <a:pt x="316" y="45"/>
                  </a:lnTo>
                  <a:lnTo>
                    <a:pt x="343" y="48"/>
                  </a:lnTo>
                  <a:lnTo>
                    <a:pt x="351" y="48"/>
                  </a:lnTo>
                  <a:lnTo>
                    <a:pt x="376" y="50"/>
                  </a:lnTo>
                  <a:lnTo>
                    <a:pt x="392" y="52"/>
                  </a:lnTo>
                  <a:lnTo>
                    <a:pt x="413" y="52"/>
                  </a:lnTo>
                  <a:lnTo>
                    <a:pt x="423" y="55"/>
                  </a:lnTo>
                  <a:lnTo>
                    <a:pt x="438" y="55"/>
                  </a:lnTo>
                  <a:lnTo>
                    <a:pt x="478" y="60"/>
                  </a:lnTo>
                  <a:lnTo>
                    <a:pt x="488" y="60"/>
                  </a:lnTo>
                  <a:lnTo>
                    <a:pt x="503" y="62"/>
                  </a:lnTo>
                  <a:lnTo>
                    <a:pt x="527" y="64"/>
                  </a:lnTo>
                  <a:lnTo>
                    <a:pt x="527" y="88"/>
                  </a:lnTo>
                  <a:lnTo>
                    <a:pt x="543" y="93"/>
                  </a:lnTo>
                  <a:lnTo>
                    <a:pt x="543" y="81"/>
                  </a:lnTo>
                  <a:lnTo>
                    <a:pt x="545" y="69"/>
                  </a:lnTo>
                  <a:lnTo>
                    <a:pt x="543" y="55"/>
                  </a:lnTo>
                  <a:lnTo>
                    <a:pt x="542" y="43"/>
                  </a:lnTo>
                  <a:lnTo>
                    <a:pt x="558" y="26"/>
                  </a:lnTo>
                  <a:lnTo>
                    <a:pt x="569" y="33"/>
                  </a:lnTo>
                  <a:lnTo>
                    <a:pt x="578" y="40"/>
                  </a:lnTo>
                  <a:lnTo>
                    <a:pt x="591" y="40"/>
                  </a:lnTo>
                  <a:lnTo>
                    <a:pt x="599" y="60"/>
                  </a:lnTo>
                  <a:lnTo>
                    <a:pt x="600" y="71"/>
                  </a:lnTo>
                  <a:lnTo>
                    <a:pt x="602" y="86"/>
                  </a:lnTo>
                  <a:lnTo>
                    <a:pt x="609" y="98"/>
                  </a:lnTo>
                  <a:lnTo>
                    <a:pt x="609" y="110"/>
                  </a:lnTo>
                  <a:lnTo>
                    <a:pt x="613" y="131"/>
                  </a:lnTo>
                  <a:lnTo>
                    <a:pt x="618" y="155"/>
                  </a:lnTo>
                  <a:lnTo>
                    <a:pt x="620" y="170"/>
                  </a:lnTo>
                  <a:lnTo>
                    <a:pt x="621" y="186"/>
                  </a:lnTo>
                  <a:lnTo>
                    <a:pt x="630" y="208"/>
                  </a:lnTo>
                  <a:lnTo>
                    <a:pt x="635" y="224"/>
                  </a:lnTo>
                  <a:lnTo>
                    <a:pt x="636" y="237"/>
                  </a:lnTo>
                  <a:lnTo>
                    <a:pt x="646" y="258"/>
                  </a:lnTo>
                  <a:lnTo>
                    <a:pt x="649" y="270"/>
                  </a:lnTo>
                  <a:lnTo>
                    <a:pt x="659" y="304"/>
                  </a:lnTo>
                  <a:lnTo>
                    <a:pt x="665" y="316"/>
                  </a:lnTo>
                  <a:lnTo>
                    <a:pt x="664" y="337"/>
                  </a:lnTo>
                  <a:lnTo>
                    <a:pt x="667" y="356"/>
                  </a:lnTo>
                  <a:lnTo>
                    <a:pt x="680" y="409"/>
                  </a:lnTo>
                  <a:lnTo>
                    <a:pt x="685" y="421"/>
                  </a:lnTo>
                  <a:lnTo>
                    <a:pt x="691" y="442"/>
                  </a:lnTo>
                  <a:lnTo>
                    <a:pt x="696" y="454"/>
                  </a:lnTo>
                  <a:lnTo>
                    <a:pt x="703" y="471"/>
                  </a:lnTo>
                  <a:lnTo>
                    <a:pt x="709" y="495"/>
                  </a:lnTo>
                  <a:lnTo>
                    <a:pt x="713" y="514"/>
                  </a:lnTo>
                  <a:lnTo>
                    <a:pt x="721" y="538"/>
                  </a:lnTo>
                  <a:lnTo>
                    <a:pt x="722" y="552"/>
                  </a:lnTo>
                  <a:lnTo>
                    <a:pt x="732" y="564"/>
                  </a:lnTo>
                  <a:lnTo>
                    <a:pt x="735" y="588"/>
                  </a:lnTo>
                  <a:lnTo>
                    <a:pt x="739" y="610"/>
                  </a:lnTo>
                  <a:lnTo>
                    <a:pt x="739" y="632"/>
                  </a:lnTo>
                  <a:lnTo>
                    <a:pt x="737" y="643"/>
                  </a:lnTo>
                  <a:lnTo>
                    <a:pt x="735" y="660"/>
                  </a:lnTo>
                  <a:lnTo>
                    <a:pt x="734" y="672"/>
                  </a:lnTo>
                  <a:lnTo>
                    <a:pt x="734" y="696"/>
                  </a:lnTo>
                  <a:lnTo>
                    <a:pt x="731" y="725"/>
                  </a:lnTo>
                  <a:lnTo>
                    <a:pt x="731" y="739"/>
                  </a:lnTo>
                  <a:lnTo>
                    <a:pt x="731" y="751"/>
                  </a:lnTo>
                  <a:lnTo>
                    <a:pt x="722" y="754"/>
                  </a:lnTo>
                  <a:lnTo>
                    <a:pt x="716" y="770"/>
                  </a:lnTo>
                  <a:lnTo>
                    <a:pt x="711" y="785"/>
                  </a:lnTo>
                  <a:lnTo>
                    <a:pt x="711" y="806"/>
                  </a:lnTo>
                  <a:lnTo>
                    <a:pt x="700" y="830"/>
                  </a:lnTo>
                  <a:lnTo>
                    <a:pt x="688" y="830"/>
                  </a:lnTo>
                  <a:lnTo>
                    <a:pt x="675" y="837"/>
                  </a:lnTo>
                  <a:lnTo>
                    <a:pt x="664" y="840"/>
                  </a:lnTo>
                  <a:lnTo>
                    <a:pt x="651" y="842"/>
                  </a:lnTo>
                  <a:lnTo>
                    <a:pt x="641" y="842"/>
                  </a:lnTo>
                  <a:lnTo>
                    <a:pt x="628" y="828"/>
                  </a:lnTo>
                  <a:lnTo>
                    <a:pt x="628" y="816"/>
                  </a:lnTo>
                  <a:lnTo>
                    <a:pt x="638" y="823"/>
                  </a:lnTo>
                  <a:lnTo>
                    <a:pt x="649" y="830"/>
                  </a:lnTo>
                  <a:lnTo>
                    <a:pt x="653" y="816"/>
                  </a:lnTo>
                  <a:lnTo>
                    <a:pt x="636" y="808"/>
                  </a:lnTo>
                  <a:lnTo>
                    <a:pt x="628" y="794"/>
                  </a:lnTo>
                  <a:lnTo>
                    <a:pt x="620" y="777"/>
                  </a:lnTo>
                  <a:lnTo>
                    <a:pt x="615" y="763"/>
                  </a:lnTo>
                  <a:lnTo>
                    <a:pt x="600" y="739"/>
                  </a:lnTo>
                  <a:lnTo>
                    <a:pt x="589" y="734"/>
                  </a:lnTo>
                  <a:lnTo>
                    <a:pt x="581" y="732"/>
                  </a:lnTo>
                  <a:lnTo>
                    <a:pt x="571" y="727"/>
                  </a:lnTo>
                  <a:lnTo>
                    <a:pt x="565" y="698"/>
                  </a:lnTo>
                  <a:lnTo>
                    <a:pt x="563" y="684"/>
                  </a:lnTo>
                  <a:lnTo>
                    <a:pt x="561" y="662"/>
                  </a:lnTo>
                  <a:lnTo>
                    <a:pt x="550" y="648"/>
                  </a:lnTo>
                  <a:lnTo>
                    <a:pt x="542" y="639"/>
                  </a:lnTo>
                  <a:lnTo>
                    <a:pt x="540" y="626"/>
                  </a:lnTo>
                  <a:lnTo>
                    <a:pt x="540" y="610"/>
                  </a:lnTo>
                  <a:lnTo>
                    <a:pt x="540" y="596"/>
                  </a:lnTo>
                  <a:lnTo>
                    <a:pt x="543" y="584"/>
                  </a:lnTo>
                  <a:lnTo>
                    <a:pt x="534" y="581"/>
                  </a:lnTo>
                  <a:lnTo>
                    <a:pt x="524" y="576"/>
                  </a:lnTo>
                  <a:lnTo>
                    <a:pt x="532" y="596"/>
                  </a:lnTo>
                  <a:lnTo>
                    <a:pt x="519" y="598"/>
                  </a:lnTo>
                  <a:lnTo>
                    <a:pt x="514" y="584"/>
                  </a:lnTo>
                  <a:lnTo>
                    <a:pt x="501" y="560"/>
                  </a:lnTo>
                  <a:lnTo>
                    <a:pt x="493" y="526"/>
                  </a:lnTo>
                  <a:lnTo>
                    <a:pt x="487" y="510"/>
                  </a:lnTo>
                  <a:lnTo>
                    <a:pt x="487" y="497"/>
                  </a:lnTo>
                  <a:lnTo>
                    <a:pt x="493" y="478"/>
                  </a:lnTo>
                  <a:lnTo>
                    <a:pt x="501" y="466"/>
                  </a:lnTo>
                  <a:lnTo>
                    <a:pt x="509" y="454"/>
                  </a:lnTo>
                  <a:lnTo>
                    <a:pt x="499" y="445"/>
                  </a:lnTo>
                  <a:lnTo>
                    <a:pt x="488" y="433"/>
                  </a:lnTo>
                  <a:lnTo>
                    <a:pt x="478" y="435"/>
                  </a:lnTo>
                  <a:lnTo>
                    <a:pt x="487" y="447"/>
                  </a:lnTo>
                  <a:lnTo>
                    <a:pt x="487" y="459"/>
                  </a:lnTo>
                  <a:lnTo>
                    <a:pt x="485" y="471"/>
                  </a:lnTo>
                  <a:lnTo>
                    <a:pt x="473" y="466"/>
                  </a:lnTo>
                  <a:lnTo>
                    <a:pt x="472" y="454"/>
                  </a:lnTo>
                  <a:lnTo>
                    <a:pt x="464" y="445"/>
                  </a:lnTo>
                  <a:lnTo>
                    <a:pt x="470" y="423"/>
                  </a:lnTo>
                  <a:lnTo>
                    <a:pt x="475" y="392"/>
                  </a:lnTo>
                  <a:lnTo>
                    <a:pt x="477" y="378"/>
                  </a:lnTo>
                  <a:lnTo>
                    <a:pt x="483" y="356"/>
                  </a:lnTo>
                  <a:lnTo>
                    <a:pt x="482" y="337"/>
                  </a:lnTo>
                  <a:lnTo>
                    <a:pt x="483" y="323"/>
                  </a:lnTo>
                  <a:lnTo>
                    <a:pt x="480" y="308"/>
                  </a:lnTo>
                  <a:lnTo>
                    <a:pt x="477" y="292"/>
                  </a:lnTo>
                  <a:lnTo>
                    <a:pt x="475" y="277"/>
                  </a:lnTo>
                  <a:lnTo>
                    <a:pt x="461" y="263"/>
                  </a:lnTo>
                  <a:lnTo>
                    <a:pt x="452" y="260"/>
                  </a:lnTo>
                  <a:lnTo>
                    <a:pt x="443" y="251"/>
                  </a:lnTo>
                  <a:lnTo>
                    <a:pt x="435" y="237"/>
                  </a:lnTo>
                  <a:lnTo>
                    <a:pt x="421" y="224"/>
                  </a:lnTo>
                  <a:lnTo>
                    <a:pt x="412" y="210"/>
                  </a:lnTo>
                  <a:lnTo>
                    <a:pt x="410" y="191"/>
                  </a:lnTo>
                  <a:lnTo>
                    <a:pt x="397" y="184"/>
                  </a:lnTo>
                  <a:lnTo>
                    <a:pt x="394" y="170"/>
                  </a:lnTo>
                  <a:lnTo>
                    <a:pt x="383" y="153"/>
                  </a:lnTo>
                  <a:lnTo>
                    <a:pt x="369" y="146"/>
                  </a:lnTo>
                  <a:lnTo>
                    <a:pt x="353" y="129"/>
                  </a:lnTo>
                  <a:lnTo>
                    <a:pt x="342" y="129"/>
                  </a:lnTo>
                  <a:lnTo>
                    <a:pt x="329" y="129"/>
                  </a:lnTo>
                  <a:lnTo>
                    <a:pt x="316" y="146"/>
                  </a:lnTo>
                  <a:lnTo>
                    <a:pt x="313" y="158"/>
                  </a:lnTo>
                  <a:lnTo>
                    <a:pt x="298" y="155"/>
                  </a:lnTo>
                  <a:lnTo>
                    <a:pt x="282" y="167"/>
                  </a:lnTo>
                  <a:lnTo>
                    <a:pt x="273" y="172"/>
                  </a:lnTo>
                  <a:lnTo>
                    <a:pt x="265" y="179"/>
                  </a:lnTo>
                  <a:lnTo>
                    <a:pt x="255" y="177"/>
                  </a:lnTo>
                  <a:lnTo>
                    <a:pt x="236" y="182"/>
                  </a:lnTo>
                  <a:lnTo>
                    <a:pt x="223" y="186"/>
                  </a:lnTo>
                  <a:lnTo>
                    <a:pt x="215" y="189"/>
                  </a:lnTo>
                  <a:lnTo>
                    <a:pt x="212" y="174"/>
                  </a:lnTo>
                  <a:lnTo>
                    <a:pt x="212" y="160"/>
                  </a:lnTo>
                  <a:lnTo>
                    <a:pt x="215" y="182"/>
                  </a:lnTo>
                  <a:lnTo>
                    <a:pt x="223" y="167"/>
                  </a:lnTo>
                  <a:lnTo>
                    <a:pt x="217" y="153"/>
                  </a:lnTo>
                  <a:lnTo>
                    <a:pt x="205" y="146"/>
                  </a:lnTo>
                  <a:lnTo>
                    <a:pt x="187" y="126"/>
                  </a:lnTo>
                  <a:lnTo>
                    <a:pt x="203" y="134"/>
                  </a:lnTo>
                  <a:lnTo>
                    <a:pt x="202" y="122"/>
                  </a:lnTo>
                  <a:lnTo>
                    <a:pt x="191" y="119"/>
                  </a:lnTo>
                  <a:lnTo>
                    <a:pt x="186" y="107"/>
                  </a:lnTo>
                  <a:lnTo>
                    <a:pt x="169" y="105"/>
                  </a:lnTo>
                  <a:lnTo>
                    <a:pt x="181" y="110"/>
                  </a:lnTo>
                  <a:lnTo>
                    <a:pt x="182" y="122"/>
                  </a:lnTo>
                  <a:lnTo>
                    <a:pt x="169" y="112"/>
                  </a:lnTo>
                  <a:lnTo>
                    <a:pt x="142" y="95"/>
                  </a:lnTo>
                  <a:lnTo>
                    <a:pt x="132" y="91"/>
                  </a:lnTo>
                  <a:lnTo>
                    <a:pt x="117" y="86"/>
                  </a:lnTo>
                  <a:lnTo>
                    <a:pt x="129" y="81"/>
                  </a:lnTo>
                  <a:lnTo>
                    <a:pt x="143" y="84"/>
                  </a:lnTo>
                  <a:lnTo>
                    <a:pt x="139" y="71"/>
                  </a:lnTo>
                  <a:lnTo>
                    <a:pt x="129" y="71"/>
                  </a:lnTo>
                  <a:lnTo>
                    <a:pt x="114" y="74"/>
                  </a:lnTo>
                  <a:lnTo>
                    <a:pt x="96" y="81"/>
                  </a:lnTo>
                  <a:lnTo>
                    <a:pt x="72" y="81"/>
                  </a:lnTo>
                  <a:lnTo>
                    <a:pt x="57" y="86"/>
                  </a:lnTo>
                  <a:lnTo>
                    <a:pt x="46" y="88"/>
                  </a:lnTo>
                  <a:lnTo>
                    <a:pt x="54" y="81"/>
                  </a:lnTo>
                  <a:lnTo>
                    <a:pt x="62" y="74"/>
                  </a:lnTo>
                  <a:lnTo>
                    <a:pt x="52" y="69"/>
                  </a:lnTo>
                  <a:lnTo>
                    <a:pt x="43" y="60"/>
                  </a:lnTo>
                  <a:lnTo>
                    <a:pt x="43" y="74"/>
                  </a:lnTo>
                  <a:lnTo>
                    <a:pt x="31" y="86"/>
                  </a:lnTo>
                  <a:lnTo>
                    <a:pt x="21" y="93"/>
                  </a:lnTo>
                  <a:lnTo>
                    <a:pt x="10" y="100"/>
                  </a:lnTo>
                  <a:lnTo>
                    <a:pt x="20" y="84"/>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32" name="Freeform 54"/>
            <p:cNvSpPr>
              <a:spLocks noChangeAspect="1"/>
            </p:cNvSpPr>
            <p:nvPr/>
          </p:nvSpPr>
          <p:spPr bwMode="auto">
            <a:xfrm>
              <a:off x="6083028" y="4176259"/>
              <a:ext cx="617474" cy="887258"/>
            </a:xfrm>
            <a:custGeom>
              <a:avLst/>
              <a:gdLst>
                <a:gd name="T0" fmla="*/ 51 w 465"/>
                <a:gd name="T1" fmla="*/ 552 h 666"/>
                <a:gd name="T2" fmla="*/ 51 w 465"/>
                <a:gd name="T3" fmla="*/ 505 h 666"/>
                <a:gd name="T4" fmla="*/ 48 w 465"/>
                <a:gd name="T5" fmla="*/ 474 h 666"/>
                <a:gd name="T6" fmla="*/ 49 w 465"/>
                <a:gd name="T7" fmla="*/ 438 h 666"/>
                <a:gd name="T8" fmla="*/ 60 w 465"/>
                <a:gd name="T9" fmla="*/ 404 h 666"/>
                <a:gd name="T10" fmla="*/ 62 w 465"/>
                <a:gd name="T11" fmla="*/ 385 h 666"/>
                <a:gd name="T12" fmla="*/ 60 w 465"/>
                <a:gd name="T13" fmla="*/ 359 h 666"/>
                <a:gd name="T14" fmla="*/ 48 w 465"/>
                <a:gd name="T15" fmla="*/ 323 h 666"/>
                <a:gd name="T16" fmla="*/ 30 w 465"/>
                <a:gd name="T17" fmla="*/ 222 h 666"/>
                <a:gd name="T18" fmla="*/ 20 w 465"/>
                <a:gd name="T19" fmla="*/ 148 h 666"/>
                <a:gd name="T20" fmla="*/ 7 w 465"/>
                <a:gd name="T21" fmla="*/ 60 h 666"/>
                <a:gd name="T22" fmla="*/ 0 w 465"/>
                <a:gd name="T23" fmla="*/ 2 h 666"/>
                <a:gd name="T24" fmla="*/ 126 w 465"/>
                <a:gd name="T25" fmla="*/ 0 h 666"/>
                <a:gd name="T26" fmla="*/ 199 w 465"/>
                <a:gd name="T27" fmla="*/ 0 h 666"/>
                <a:gd name="T28" fmla="*/ 236 w 465"/>
                <a:gd name="T29" fmla="*/ 12 h 666"/>
                <a:gd name="T30" fmla="*/ 222 w 465"/>
                <a:gd name="T31" fmla="*/ 45 h 666"/>
                <a:gd name="T32" fmla="*/ 240 w 465"/>
                <a:gd name="T33" fmla="*/ 60 h 666"/>
                <a:gd name="T34" fmla="*/ 254 w 465"/>
                <a:gd name="T35" fmla="*/ 72 h 666"/>
                <a:gd name="T36" fmla="*/ 270 w 465"/>
                <a:gd name="T37" fmla="*/ 88 h 666"/>
                <a:gd name="T38" fmla="*/ 287 w 465"/>
                <a:gd name="T39" fmla="*/ 124 h 666"/>
                <a:gd name="T40" fmla="*/ 304 w 465"/>
                <a:gd name="T41" fmla="*/ 158 h 666"/>
                <a:gd name="T42" fmla="*/ 326 w 465"/>
                <a:gd name="T43" fmla="*/ 177 h 666"/>
                <a:gd name="T44" fmla="*/ 344 w 465"/>
                <a:gd name="T45" fmla="*/ 201 h 666"/>
                <a:gd name="T46" fmla="*/ 358 w 465"/>
                <a:gd name="T47" fmla="*/ 230 h 666"/>
                <a:gd name="T48" fmla="*/ 371 w 465"/>
                <a:gd name="T49" fmla="*/ 256 h 666"/>
                <a:gd name="T50" fmla="*/ 396 w 465"/>
                <a:gd name="T51" fmla="*/ 280 h 666"/>
                <a:gd name="T52" fmla="*/ 405 w 465"/>
                <a:gd name="T53" fmla="*/ 301 h 666"/>
                <a:gd name="T54" fmla="*/ 409 w 465"/>
                <a:gd name="T55" fmla="*/ 328 h 666"/>
                <a:gd name="T56" fmla="*/ 422 w 465"/>
                <a:gd name="T57" fmla="*/ 349 h 666"/>
                <a:gd name="T58" fmla="*/ 436 w 465"/>
                <a:gd name="T59" fmla="*/ 380 h 666"/>
                <a:gd name="T60" fmla="*/ 438 w 465"/>
                <a:gd name="T61" fmla="*/ 414 h 666"/>
                <a:gd name="T62" fmla="*/ 464 w 465"/>
                <a:gd name="T63" fmla="*/ 426 h 666"/>
                <a:gd name="T64" fmla="*/ 446 w 465"/>
                <a:gd name="T65" fmla="*/ 445 h 666"/>
                <a:gd name="T66" fmla="*/ 441 w 465"/>
                <a:gd name="T67" fmla="*/ 462 h 666"/>
                <a:gd name="T68" fmla="*/ 433 w 465"/>
                <a:gd name="T69" fmla="*/ 476 h 666"/>
                <a:gd name="T70" fmla="*/ 428 w 465"/>
                <a:gd name="T71" fmla="*/ 490 h 666"/>
                <a:gd name="T72" fmla="*/ 430 w 465"/>
                <a:gd name="T73" fmla="*/ 495 h 666"/>
                <a:gd name="T74" fmla="*/ 418 w 465"/>
                <a:gd name="T75" fmla="*/ 514 h 666"/>
                <a:gd name="T76" fmla="*/ 410 w 465"/>
                <a:gd name="T77" fmla="*/ 534 h 666"/>
                <a:gd name="T78" fmla="*/ 397 w 465"/>
                <a:gd name="T79" fmla="*/ 545 h 666"/>
                <a:gd name="T80" fmla="*/ 409 w 465"/>
                <a:gd name="T81" fmla="*/ 562 h 666"/>
                <a:gd name="T82" fmla="*/ 402 w 465"/>
                <a:gd name="T83" fmla="*/ 584 h 666"/>
                <a:gd name="T84" fmla="*/ 400 w 465"/>
                <a:gd name="T85" fmla="*/ 612 h 666"/>
                <a:gd name="T86" fmla="*/ 371 w 465"/>
                <a:gd name="T87" fmla="*/ 603 h 666"/>
                <a:gd name="T88" fmla="*/ 350 w 465"/>
                <a:gd name="T89" fmla="*/ 603 h 666"/>
                <a:gd name="T90" fmla="*/ 350 w 465"/>
                <a:gd name="T91" fmla="*/ 636 h 666"/>
                <a:gd name="T92" fmla="*/ 337 w 465"/>
                <a:gd name="T93" fmla="*/ 665 h 666"/>
                <a:gd name="T94" fmla="*/ 332 w 465"/>
                <a:gd name="T95" fmla="*/ 636 h 666"/>
                <a:gd name="T96" fmla="*/ 283 w 465"/>
                <a:gd name="T97" fmla="*/ 632 h 666"/>
                <a:gd name="T98" fmla="*/ 218 w 465"/>
                <a:gd name="T99" fmla="*/ 624 h 666"/>
                <a:gd name="T100" fmla="*/ 156 w 465"/>
                <a:gd name="T101" fmla="*/ 620 h 666"/>
                <a:gd name="T102" fmla="*/ 121 w 465"/>
                <a:gd name="T103" fmla="*/ 617 h 666"/>
                <a:gd name="T104" fmla="*/ 66 w 465"/>
                <a:gd name="T105" fmla="*/ 588 h 66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65"/>
                <a:gd name="T160" fmla="*/ 0 h 666"/>
                <a:gd name="T161" fmla="*/ 465 w 465"/>
                <a:gd name="T162" fmla="*/ 666 h 66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65" h="666">
                  <a:moveTo>
                    <a:pt x="59" y="574"/>
                  </a:moveTo>
                  <a:lnTo>
                    <a:pt x="56" y="562"/>
                  </a:lnTo>
                  <a:lnTo>
                    <a:pt x="51" y="552"/>
                  </a:lnTo>
                  <a:lnTo>
                    <a:pt x="48" y="536"/>
                  </a:lnTo>
                  <a:lnTo>
                    <a:pt x="51" y="524"/>
                  </a:lnTo>
                  <a:lnTo>
                    <a:pt x="51" y="505"/>
                  </a:lnTo>
                  <a:lnTo>
                    <a:pt x="54" y="493"/>
                  </a:lnTo>
                  <a:lnTo>
                    <a:pt x="52" y="486"/>
                  </a:lnTo>
                  <a:lnTo>
                    <a:pt x="48" y="474"/>
                  </a:lnTo>
                  <a:lnTo>
                    <a:pt x="46" y="459"/>
                  </a:lnTo>
                  <a:lnTo>
                    <a:pt x="46" y="447"/>
                  </a:lnTo>
                  <a:lnTo>
                    <a:pt x="49" y="438"/>
                  </a:lnTo>
                  <a:lnTo>
                    <a:pt x="52" y="430"/>
                  </a:lnTo>
                  <a:lnTo>
                    <a:pt x="54" y="412"/>
                  </a:lnTo>
                  <a:lnTo>
                    <a:pt x="60" y="404"/>
                  </a:lnTo>
                  <a:lnTo>
                    <a:pt x="64" y="397"/>
                  </a:lnTo>
                  <a:lnTo>
                    <a:pt x="69" y="392"/>
                  </a:lnTo>
                  <a:lnTo>
                    <a:pt x="62" y="385"/>
                  </a:lnTo>
                  <a:lnTo>
                    <a:pt x="62" y="376"/>
                  </a:lnTo>
                  <a:lnTo>
                    <a:pt x="62" y="368"/>
                  </a:lnTo>
                  <a:lnTo>
                    <a:pt x="60" y="359"/>
                  </a:lnTo>
                  <a:lnTo>
                    <a:pt x="56" y="349"/>
                  </a:lnTo>
                  <a:lnTo>
                    <a:pt x="49" y="332"/>
                  </a:lnTo>
                  <a:lnTo>
                    <a:pt x="48" y="323"/>
                  </a:lnTo>
                  <a:lnTo>
                    <a:pt x="41" y="306"/>
                  </a:lnTo>
                  <a:lnTo>
                    <a:pt x="36" y="270"/>
                  </a:lnTo>
                  <a:lnTo>
                    <a:pt x="30" y="222"/>
                  </a:lnTo>
                  <a:lnTo>
                    <a:pt x="30" y="215"/>
                  </a:lnTo>
                  <a:lnTo>
                    <a:pt x="22" y="155"/>
                  </a:lnTo>
                  <a:lnTo>
                    <a:pt x="20" y="148"/>
                  </a:lnTo>
                  <a:lnTo>
                    <a:pt x="18" y="132"/>
                  </a:lnTo>
                  <a:lnTo>
                    <a:pt x="13" y="105"/>
                  </a:lnTo>
                  <a:lnTo>
                    <a:pt x="7" y="60"/>
                  </a:lnTo>
                  <a:lnTo>
                    <a:pt x="7" y="52"/>
                  </a:lnTo>
                  <a:lnTo>
                    <a:pt x="2" y="21"/>
                  </a:lnTo>
                  <a:lnTo>
                    <a:pt x="0" y="2"/>
                  </a:lnTo>
                  <a:lnTo>
                    <a:pt x="82" y="2"/>
                  </a:lnTo>
                  <a:lnTo>
                    <a:pt x="96" y="0"/>
                  </a:lnTo>
                  <a:lnTo>
                    <a:pt x="126" y="0"/>
                  </a:lnTo>
                  <a:lnTo>
                    <a:pt x="142" y="2"/>
                  </a:lnTo>
                  <a:lnTo>
                    <a:pt x="163" y="2"/>
                  </a:lnTo>
                  <a:lnTo>
                    <a:pt x="199" y="0"/>
                  </a:lnTo>
                  <a:lnTo>
                    <a:pt x="244" y="0"/>
                  </a:lnTo>
                  <a:lnTo>
                    <a:pt x="241" y="7"/>
                  </a:lnTo>
                  <a:lnTo>
                    <a:pt x="236" y="12"/>
                  </a:lnTo>
                  <a:lnTo>
                    <a:pt x="223" y="28"/>
                  </a:lnTo>
                  <a:lnTo>
                    <a:pt x="220" y="36"/>
                  </a:lnTo>
                  <a:lnTo>
                    <a:pt x="222" y="45"/>
                  </a:lnTo>
                  <a:lnTo>
                    <a:pt x="228" y="52"/>
                  </a:lnTo>
                  <a:lnTo>
                    <a:pt x="235" y="55"/>
                  </a:lnTo>
                  <a:lnTo>
                    <a:pt x="240" y="60"/>
                  </a:lnTo>
                  <a:lnTo>
                    <a:pt x="244" y="67"/>
                  </a:lnTo>
                  <a:lnTo>
                    <a:pt x="249" y="72"/>
                  </a:lnTo>
                  <a:lnTo>
                    <a:pt x="254" y="72"/>
                  </a:lnTo>
                  <a:lnTo>
                    <a:pt x="259" y="74"/>
                  </a:lnTo>
                  <a:lnTo>
                    <a:pt x="266" y="74"/>
                  </a:lnTo>
                  <a:lnTo>
                    <a:pt x="270" y="88"/>
                  </a:lnTo>
                  <a:lnTo>
                    <a:pt x="275" y="98"/>
                  </a:lnTo>
                  <a:lnTo>
                    <a:pt x="282" y="115"/>
                  </a:lnTo>
                  <a:lnTo>
                    <a:pt x="287" y="124"/>
                  </a:lnTo>
                  <a:lnTo>
                    <a:pt x="295" y="138"/>
                  </a:lnTo>
                  <a:lnTo>
                    <a:pt x="298" y="148"/>
                  </a:lnTo>
                  <a:lnTo>
                    <a:pt x="304" y="158"/>
                  </a:lnTo>
                  <a:lnTo>
                    <a:pt x="311" y="162"/>
                  </a:lnTo>
                  <a:lnTo>
                    <a:pt x="316" y="165"/>
                  </a:lnTo>
                  <a:lnTo>
                    <a:pt x="326" y="177"/>
                  </a:lnTo>
                  <a:lnTo>
                    <a:pt x="332" y="194"/>
                  </a:lnTo>
                  <a:lnTo>
                    <a:pt x="337" y="201"/>
                  </a:lnTo>
                  <a:lnTo>
                    <a:pt x="344" y="201"/>
                  </a:lnTo>
                  <a:lnTo>
                    <a:pt x="353" y="215"/>
                  </a:lnTo>
                  <a:lnTo>
                    <a:pt x="360" y="220"/>
                  </a:lnTo>
                  <a:lnTo>
                    <a:pt x="358" y="230"/>
                  </a:lnTo>
                  <a:lnTo>
                    <a:pt x="365" y="242"/>
                  </a:lnTo>
                  <a:lnTo>
                    <a:pt x="366" y="251"/>
                  </a:lnTo>
                  <a:lnTo>
                    <a:pt x="371" y="256"/>
                  </a:lnTo>
                  <a:lnTo>
                    <a:pt x="378" y="268"/>
                  </a:lnTo>
                  <a:lnTo>
                    <a:pt x="389" y="272"/>
                  </a:lnTo>
                  <a:lnTo>
                    <a:pt x="396" y="280"/>
                  </a:lnTo>
                  <a:lnTo>
                    <a:pt x="400" y="282"/>
                  </a:lnTo>
                  <a:lnTo>
                    <a:pt x="402" y="294"/>
                  </a:lnTo>
                  <a:lnTo>
                    <a:pt x="405" y="301"/>
                  </a:lnTo>
                  <a:lnTo>
                    <a:pt x="409" y="308"/>
                  </a:lnTo>
                  <a:lnTo>
                    <a:pt x="410" y="318"/>
                  </a:lnTo>
                  <a:lnTo>
                    <a:pt x="409" y="328"/>
                  </a:lnTo>
                  <a:lnTo>
                    <a:pt x="410" y="337"/>
                  </a:lnTo>
                  <a:lnTo>
                    <a:pt x="415" y="347"/>
                  </a:lnTo>
                  <a:lnTo>
                    <a:pt x="422" y="349"/>
                  </a:lnTo>
                  <a:lnTo>
                    <a:pt x="431" y="361"/>
                  </a:lnTo>
                  <a:lnTo>
                    <a:pt x="431" y="368"/>
                  </a:lnTo>
                  <a:lnTo>
                    <a:pt x="436" y="380"/>
                  </a:lnTo>
                  <a:lnTo>
                    <a:pt x="436" y="397"/>
                  </a:lnTo>
                  <a:lnTo>
                    <a:pt x="435" y="407"/>
                  </a:lnTo>
                  <a:lnTo>
                    <a:pt x="438" y="414"/>
                  </a:lnTo>
                  <a:lnTo>
                    <a:pt x="444" y="416"/>
                  </a:lnTo>
                  <a:lnTo>
                    <a:pt x="454" y="421"/>
                  </a:lnTo>
                  <a:lnTo>
                    <a:pt x="464" y="426"/>
                  </a:lnTo>
                  <a:lnTo>
                    <a:pt x="458" y="435"/>
                  </a:lnTo>
                  <a:lnTo>
                    <a:pt x="451" y="447"/>
                  </a:lnTo>
                  <a:lnTo>
                    <a:pt x="446" y="445"/>
                  </a:lnTo>
                  <a:lnTo>
                    <a:pt x="441" y="445"/>
                  </a:lnTo>
                  <a:lnTo>
                    <a:pt x="443" y="452"/>
                  </a:lnTo>
                  <a:lnTo>
                    <a:pt x="441" y="462"/>
                  </a:lnTo>
                  <a:lnTo>
                    <a:pt x="436" y="466"/>
                  </a:lnTo>
                  <a:lnTo>
                    <a:pt x="430" y="466"/>
                  </a:lnTo>
                  <a:lnTo>
                    <a:pt x="433" y="476"/>
                  </a:lnTo>
                  <a:lnTo>
                    <a:pt x="436" y="483"/>
                  </a:lnTo>
                  <a:lnTo>
                    <a:pt x="435" y="493"/>
                  </a:lnTo>
                  <a:lnTo>
                    <a:pt x="428" y="490"/>
                  </a:lnTo>
                  <a:lnTo>
                    <a:pt x="423" y="493"/>
                  </a:lnTo>
                  <a:lnTo>
                    <a:pt x="423" y="500"/>
                  </a:lnTo>
                  <a:lnTo>
                    <a:pt x="430" y="495"/>
                  </a:lnTo>
                  <a:lnTo>
                    <a:pt x="428" y="507"/>
                  </a:lnTo>
                  <a:lnTo>
                    <a:pt x="426" y="514"/>
                  </a:lnTo>
                  <a:lnTo>
                    <a:pt x="418" y="514"/>
                  </a:lnTo>
                  <a:lnTo>
                    <a:pt x="418" y="524"/>
                  </a:lnTo>
                  <a:lnTo>
                    <a:pt x="409" y="524"/>
                  </a:lnTo>
                  <a:lnTo>
                    <a:pt x="410" y="534"/>
                  </a:lnTo>
                  <a:lnTo>
                    <a:pt x="409" y="540"/>
                  </a:lnTo>
                  <a:lnTo>
                    <a:pt x="407" y="552"/>
                  </a:lnTo>
                  <a:lnTo>
                    <a:pt x="397" y="545"/>
                  </a:lnTo>
                  <a:lnTo>
                    <a:pt x="397" y="555"/>
                  </a:lnTo>
                  <a:lnTo>
                    <a:pt x="402" y="560"/>
                  </a:lnTo>
                  <a:lnTo>
                    <a:pt x="409" y="562"/>
                  </a:lnTo>
                  <a:lnTo>
                    <a:pt x="404" y="574"/>
                  </a:lnTo>
                  <a:lnTo>
                    <a:pt x="407" y="581"/>
                  </a:lnTo>
                  <a:lnTo>
                    <a:pt x="402" y="584"/>
                  </a:lnTo>
                  <a:lnTo>
                    <a:pt x="400" y="596"/>
                  </a:lnTo>
                  <a:lnTo>
                    <a:pt x="402" y="605"/>
                  </a:lnTo>
                  <a:lnTo>
                    <a:pt x="400" y="612"/>
                  </a:lnTo>
                  <a:lnTo>
                    <a:pt x="388" y="612"/>
                  </a:lnTo>
                  <a:lnTo>
                    <a:pt x="378" y="605"/>
                  </a:lnTo>
                  <a:lnTo>
                    <a:pt x="371" y="603"/>
                  </a:lnTo>
                  <a:lnTo>
                    <a:pt x="363" y="598"/>
                  </a:lnTo>
                  <a:lnTo>
                    <a:pt x="357" y="598"/>
                  </a:lnTo>
                  <a:lnTo>
                    <a:pt x="350" y="603"/>
                  </a:lnTo>
                  <a:lnTo>
                    <a:pt x="347" y="610"/>
                  </a:lnTo>
                  <a:lnTo>
                    <a:pt x="348" y="627"/>
                  </a:lnTo>
                  <a:lnTo>
                    <a:pt x="350" y="636"/>
                  </a:lnTo>
                  <a:lnTo>
                    <a:pt x="348" y="653"/>
                  </a:lnTo>
                  <a:lnTo>
                    <a:pt x="348" y="665"/>
                  </a:lnTo>
                  <a:lnTo>
                    <a:pt x="337" y="665"/>
                  </a:lnTo>
                  <a:lnTo>
                    <a:pt x="332" y="660"/>
                  </a:lnTo>
                  <a:lnTo>
                    <a:pt x="332" y="646"/>
                  </a:lnTo>
                  <a:lnTo>
                    <a:pt x="332" y="636"/>
                  </a:lnTo>
                  <a:lnTo>
                    <a:pt x="308" y="634"/>
                  </a:lnTo>
                  <a:lnTo>
                    <a:pt x="293" y="632"/>
                  </a:lnTo>
                  <a:lnTo>
                    <a:pt x="283" y="632"/>
                  </a:lnTo>
                  <a:lnTo>
                    <a:pt x="243" y="627"/>
                  </a:lnTo>
                  <a:lnTo>
                    <a:pt x="228" y="627"/>
                  </a:lnTo>
                  <a:lnTo>
                    <a:pt x="218" y="624"/>
                  </a:lnTo>
                  <a:lnTo>
                    <a:pt x="197" y="624"/>
                  </a:lnTo>
                  <a:lnTo>
                    <a:pt x="181" y="622"/>
                  </a:lnTo>
                  <a:lnTo>
                    <a:pt x="156" y="620"/>
                  </a:lnTo>
                  <a:lnTo>
                    <a:pt x="148" y="620"/>
                  </a:lnTo>
                  <a:lnTo>
                    <a:pt x="127" y="617"/>
                  </a:lnTo>
                  <a:lnTo>
                    <a:pt x="121" y="617"/>
                  </a:lnTo>
                  <a:lnTo>
                    <a:pt x="72" y="612"/>
                  </a:lnTo>
                  <a:lnTo>
                    <a:pt x="66" y="603"/>
                  </a:lnTo>
                  <a:lnTo>
                    <a:pt x="66" y="588"/>
                  </a:lnTo>
                  <a:lnTo>
                    <a:pt x="59" y="574"/>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33" name="Freeform 55"/>
            <p:cNvSpPr>
              <a:spLocks noChangeAspect="1"/>
            </p:cNvSpPr>
            <p:nvPr/>
          </p:nvSpPr>
          <p:spPr bwMode="auto">
            <a:xfrm>
              <a:off x="5303551" y="4166934"/>
              <a:ext cx="456798" cy="919231"/>
            </a:xfrm>
            <a:custGeom>
              <a:avLst/>
              <a:gdLst>
                <a:gd name="T0" fmla="*/ 194 w 344"/>
                <a:gd name="T1" fmla="*/ 674 h 690"/>
                <a:gd name="T2" fmla="*/ 179 w 344"/>
                <a:gd name="T3" fmla="*/ 636 h 690"/>
                <a:gd name="T4" fmla="*/ 177 w 344"/>
                <a:gd name="T5" fmla="*/ 605 h 690"/>
                <a:gd name="T6" fmla="*/ 182 w 344"/>
                <a:gd name="T7" fmla="*/ 572 h 690"/>
                <a:gd name="T8" fmla="*/ 2 w 344"/>
                <a:gd name="T9" fmla="*/ 574 h 690"/>
                <a:gd name="T10" fmla="*/ 2 w 344"/>
                <a:gd name="T11" fmla="*/ 543 h 690"/>
                <a:gd name="T12" fmla="*/ 10 w 344"/>
                <a:gd name="T13" fmla="*/ 524 h 690"/>
                <a:gd name="T14" fmla="*/ 12 w 344"/>
                <a:gd name="T15" fmla="*/ 502 h 690"/>
                <a:gd name="T16" fmla="*/ 13 w 344"/>
                <a:gd name="T17" fmla="*/ 486 h 690"/>
                <a:gd name="T18" fmla="*/ 26 w 344"/>
                <a:gd name="T19" fmla="*/ 466 h 690"/>
                <a:gd name="T20" fmla="*/ 28 w 344"/>
                <a:gd name="T21" fmla="*/ 452 h 690"/>
                <a:gd name="T22" fmla="*/ 46 w 344"/>
                <a:gd name="T23" fmla="*/ 430 h 690"/>
                <a:gd name="T24" fmla="*/ 55 w 344"/>
                <a:gd name="T25" fmla="*/ 418 h 690"/>
                <a:gd name="T26" fmla="*/ 52 w 344"/>
                <a:gd name="T27" fmla="*/ 412 h 690"/>
                <a:gd name="T28" fmla="*/ 52 w 344"/>
                <a:gd name="T29" fmla="*/ 397 h 690"/>
                <a:gd name="T30" fmla="*/ 70 w 344"/>
                <a:gd name="T31" fmla="*/ 383 h 690"/>
                <a:gd name="T32" fmla="*/ 59 w 344"/>
                <a:gd name="T33" fmla="*/ 366 h 690"/>
                <a:gd name="T34" fmla="*/ 59 w 344"/>
                <a:gd name="T35" fmla="*/ 359 h 690"/>
                <a:gd name="T36" fmla="*/ 52 w 344"/>
                <a:gd name="T37" fmla="*/ 340 h 690"/>
                <a:gd name="T38" fmla="*/ 52 w 344"/>
                <a:gd name="T39" fmla="*/ 328 h 690"/>
                <a:gd name="T40" fmla="*/ 51 w 344"/>
                <a:gd name="T41" fmla="*/ 301 h 690"/>
                <a:gd name="T42" fmla="*/ 47 w 344"/>
                <a:gd name="T43" fmla="*/ 299 h 690"/>
                <a:gd name="T44" fmla="*/ 47 w 344"/>
                <a:gd name="T45" fmla="*/ 280 h 690"/>
                <a:gd name="T46" fmla="*/ 52 w 344"/>
                <a:gd name="T47" fmla="*/ 258 h 690"/>
                <a:gd name="T48" fmla="*/ 46 w 344"/>
                <a:gd name="T49" fmla="*/ 239 h 690"/>
                <a:gd name="T50" fmla="*/ 46 w 344"/>
                <a:gd name="T51" fmla="*/ 230 h 690"/>
                <a:gd name="T52" fmla="*/ 41 w 344"/>
                <a:gd name="T53" fmla="*/ 210 h 690"/>
                <a:gd name="T54" fmla="*/ 41 w 344"/>
                <a:gd name="T55" fmla="*/ 189 h 690"/>
                <a:gd name="T56" fmla="*/ 52 w 344"/>
                <a:gd name="T57" fmla="*/ 182 h 690"/>
                <a:gd name="T58" fmla="*/ 55 w 344"/>
                <a:gd name="T59" fmla="*/ 148 h 690"/>
                <a:gd name="T60" fmla="*/ 64 w 344"/>
                <a:gd name="T61" fmla="*/ 138 h 690"/>
                <a:gd name="T62" fmla="*/ 69 w 344"/>
                <a:gd name="T63" fmla="*/ 117 h 690"/>
                <a:gd name="T64" fmla="*/ 77 w 344"/>
                <a:gd name="T65" fmla="*/ 108 h 690"/>
                <a:gd name="T66" fmla="*/ 86 w 344"/>
                <a:gd name="T67" fmla="*/ 86 h 690"/>
                <a:gd name="T68" fmla="*/ 103 w 344"/>
                <a:gd name="T69" fmla="*/ 69 h 690"/>
                <a:gd name="T70" fmla="*/ 104 w 344"/>
                <a:gd name="T71" fmla="*/ 45 h 690"/>
                <a:gd name="T72" fmla="*/ 106 w 344"/>
                <a:gd name="T73" fmla="*/ 38 h 690"/>
                <a:gd name="T74" fmla="*/ 125 w 344"/>
                <a:gd name="T75" fmla="*/ 19 h 690"/>
                <a:gd name="T76" fmla="*/ 335 w 344"/>
                <a:gd name="T77" fmla="*/ 0 h 690"/>
                <a:gd name="T78" fmla="*/ 340 w 344"/>
                <a:gd name="T79" fmla="*/ 57 h 690"/>
                <a:gd name="T80" fmla="*/ 334 w 344"/>
                <a:gd name="T81" fmla="*/ 132 h 690"/>
                <a:gd name="T82" fmla="*/ 324 w 344"/>
                <a:gd name="T83" fmla="*/ 244 h 690"/>
                <a:gd name="T84" fmla="*/ 316 w 344"/>
                <a:gd name="T85" fmla="*/ 347 h 690"/>
                <a:gd name="T86" fmla="*/ 308 w 344"/>
                <a:gd name="T87" fmla="*/ 445 h 690"/>
                <a:gd name="T88" fmla="*/ 313 w 344"/>
                <a:gd name="T89" fmla="*/ 555 h 690"/>
                <a:gd name="T90" fmla="*/ 316 w 344"/>
                <a:gd name="T91" fmla="*/ 658 h 690"/>
                <a:gd name="T92" fmla="*/ 298 w 344"/>
                <a:gd name="T93" fmla="*/ 656 h 690"/>
                <a:gd name="T94" fmla="*/ 277 w 344"/>
                <a:gd name="T95" fmla="*/ 656 h 690"/>
                <a:gd name="T96" fmla="*/ 239 w 344"/>
                <a:gd name="T97" fmla="*/ 665 h 690"/>
                <a:gd name="T98" fmla="*/ 221 w 344"/>
                <a:gd name="T99" fmla="*/ 663 h 690"/>
                <a:gd name="T100" fmla="*/ 203 w 344"/>
                <a:gd name="T101" fmla="*/ 689 h 6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44"/>
                <a:gd name="T154" fmla="*/ 0 h 690"/>
                <a:gd name="T155" fmla="*/ 344 w 344"/>
                <a:gd name="T156" fmla="*/ 690 h 69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44" h="690">
                  <a:moveTo>
                    <a:pt x="203" y="689"/>
                  </a:moveTo>
                  <a:lnTo>
                    <a:pt x="197" y="684"/>
                  </a:lnTo>
                  <a:lnTo>
                    <a:pt x="194" y="674"/>
                  </a:lnTo>
                  <a:lnTo>
                    <a:pt x="195" y="667"/>
                  </a:lnTo>
                  <a:lnTo>
                    <a:pt x="189" y="651"/>
                  </a:lnTo>
                  <a:lnTo>
                    <a:pt x="179" y="636"/>
                  </a:lnTo>
                  <a:lnTo>
                    <a:pt x="177" y="622"/>
                  </a:lnTo>
                  <a:lnTo>
                    <a:pt x="174" y="615"/>
                  </a:lnTo>
                  <a:lnTo>
                    <a:pt x="177" y="605"/>
                  </a:lnTo>
                  <a:lnTo>
                    <a:pt x="181" y="598"/>
                  </a:lnTo>
                  <a:lnTo>
                    <a:pt x="186" y="579"/>
                  </a:lnTo>
                  <a:lnTo>
                    <a:pt x="182" y="572"/>
                  </a:lnTo>
                  <a:lnTo>
                    <a:pt x="132" y="572"/>
                  </a:lnTo>
                  <a:lnTo>
                    <a:pt x="125" y="574"/>
                  </a:lnTo>
                  <a:lnTo>
                    <a:pt x="2" y="574"/>
                  </a:lnTo>
                  <a:lnTo>
                    <a:pt x="5" y="564"/>
                  </a:lnTo>
                  <a:lnTo>
                    <a:pt x="2" y="555"/>
                  </a:lnTo>
                  <a:lnTo>
                    <a:pt x="2" y="543"/>
                  </a:lnTo>
                  <a:lnTo>
                    <a:pt x="0" y="536"/>
                  </a:lnTo>
                  <a:lnTo>
                    <a:pt x="10" y="534"/>
                  </a:lnTo>
                  <a:lnTo>
                    <a:pt x="10" y="524"/>
                  </a:lnTo>
                  <a:lnTo>
                    <a:pt x="8" y="512"/>
                  </a:lnTo>
                  <a:lnTo>
                    <a:pt x="15" y="514"/>
                  </a:lnTo>
                  <a:lnTo>
                    <a:pt x="12" y="502"/>
                  </a:lnTo>
                  <a:lnTo>
                    <a:pt x="12" y="495"/>
                  </a:lnTo>
                  <a:lnTo>
                    <a:pt x="20" y="493"/>
                  </a:lnTo>
                  <a:lnTo>
                    <a:pt x="13" y="486"/>
                  </a:lnTo>
                  <a:lnTo>
                    <a:pt x="21" y="481"/>
                  </a:lnTo>
                  <a:lnTo>
                    <a:pt x="21" y="474"/>
                  </a:lnTo>
                  <a:lnTo>
                    <a:pt x="26" y="466"/>
                  </a:lnTo>
                  <a:lnTo>
                    <a:pt x="34" y="464"/>
                  </a:lnTo>
                  <a:lnTo>
                    <a:pt x="29" y="459"/>
                  </a:lnTo>
                  <a:lnTo>
                    <a:pt x="28" y="452"/>
                  </a:lnTo>
                  <a:lnTo>
                    <a:pt x="34" y="450"/>
                  </a:lnTo>
                  <a:lnTo>
                    <a:pt x="39" y="452"/>
                  </a:lnTo>
                  <a:lnTo>
                    <a:pt x="46" y="430"/>
                  </a:lnTo>
                  <a:lnTo>
                    <a:pt x="51" y="428"/>
                  </a:lnTo>
                  <a:lnTo>
                    <a:pt x="49" y="421"/>
                  </a:lnTo>
                  <a:lnTo>
                    <a:pt x="55" y="418"/>
                  </a:lnTo>
                  <a:lnTo>
                    <a:pt x="65" y="404"/>
                  </a:lnTo>
                  <a:lnTo>
                    <a:pt x="60" y="402"/>
                  </a:lnTo>
                  <a:lnTo>
                    <a:pt x="52" y="412"/>
                  </a:lnTo>
                  <a:lnTo>
                    <a:pt x="44" y="409"/>
                  </a:lnTo>
                  <a:lnTo>
                    <a:pt x="44" y="399"/>
                  </a:lnTo>
                  <a:lnTo>
                    <a:pt x="52" y="397"/>
                  </a:lnTo>
                  <a:lnTo>
                    <a:pt x="64" y="397"/>
                  </a:lnTo>
                  <a:lnTo>
                    <a:pt x="65" y="390"/>
                  </a:lnTo>
                  <a:lnTo>
                    <a:pt x="70" y="383"/>
                  </a:lnTo>
                  <a:lnTo>
                    <a:pt x="64" y="378"/>
                  </a:lnTo>
                  <a:lnTo>
                    <a:pt x="59" y="373"/>
                  </a:lnTo>
                  <a:lnTo>
                    <a:pt x="59" y="366"/>
                  </a:lnTo>
                  <a:lnTo>
                    <a:pt x="54" y="364"/>
                  </a:lnTo>
                  <a:lnTo>
                    <a:pt x="49" y="356"/>
                  </a:lnTo>
                  <a:lnTo>
                    <a:pt x="59" y="359"/>
                  </a:lnTo>
                  <a:lnTo>
                    <a:pt x="55" y="349"/>
                  </a:lnTo>
                  <a:lnTo>
                    <a:pt x="59" y="340"/>
                  </a:lnTo>
                  <a:lnTo>
                    <a:pt x="52" y="340"/>
                  </a:lnTo>
                  <a:lnTo>
                    <a:pt x="47" y="342"/>
                  </a:lnTo>
                  <a:lnTo>
                    <a:pt x="47" y="330"/>
                  </a:lnTo>
                  <a:lnTo>
                    <a:pt x="52" y="328"/>
                  </a:lnTo>
                  <a:lnTo>
                    <a:pt x="54" y="320"/>
                  </a:lnTo>
                  <a:lnTo>
                    <a:pt x="46" y="316"/>
                  </a:lnTo>
                  <a:lnTo>
                    <a:pt x="51" y="301"/>
                  </a:lnTo>
                  <a:lnTo>
                    <a:pt x="54" y="294"/>
                  </a:lnTo>
                  <a:lnTo>
                    <a:pt x="49" y="292"/>
                  </a:lnTo>
                  <a:lnTo>
                    <a:pt x="47" y="299"/>
                  </a:lnTo>
                  <a:lnTo>
                    <a:pt x="41" y="299"/>
                  </a:lnTo>
                  <a:lnTo>
                    <a:pt x="41" y="289"/>
                  </a:lnTo>
                  <a:lnTo>
                    <a:pt x="47" y="280"/>
                  </a:lnTo>
                  <a:lnTo>
                    <a:pt x="43" y="268"/>
                  </a:lnTo>
                  <a:lnTo>
                    <a:pt x="49" y="265"/>
                  </a:lnTo>
                  <a:lnTo>
                    <a:pt x="52" y="258"/>
                  </a:lnTo>
                  <a:lnTo>
                    <a:pt x="57" y="248"/>
                  </a:lnTo>
                  <a:lnTo>
                    <a:pt x="52" y="246"/>
                  </a:lnTo>
                  <a:lnTo>
                    <a:pt x="46" y="239"/>
                  </a:lnTo>
                  <a:lnTo>
                    <a:pt x="52" y="230"/>
                  </a:lnTo>
                  <a:lnTo>
                    <a:pt x="54" y="222"/>
                  </a:lnTo>
                  <a:lnTo>
                    <a:pt x="46" y="230"/>
                  </a:lnTo>
                  <a:lnTo>
                    <a:pt x="47" y="218"/>
                  </a:lnTo>
                  <a:lnTo>
                    <a:pt x="41" y="220"/>
                  </a:lnTo>
                  <a:lnTo>
                    <a:pt x="41" y="210"/>
                  </a:lnTo>
                  <a:lnTo>
                    <a:pt x="38" y="203"/>
                  </a:lnTo>
                  <a:lnTo>
                    <a:pt x="44" y="198"/>
                  </a:lnTo>
                  <a:lnTo>
                    <a:pt x="41" y="189"/>
                  </a:lnTo>
                  <a:lnTo>
                    <a:pt x="43" y="182"/>
                  </a:lnTo>
                  <a:lnTo>
                    <a:pt x="51" y="189"/>
                  </a:lnTo>
                  <a:lnTo>
                    <a:pt x="52" y="182"/>
                  </a:lnTo>
                  <a:lnTo>
                    <a:pt x="47" y="179"/>
                  </a:lnTo>
                  <a:lnTo>
                    <a:pt x="55" y="170"/>
                  </a:lnTo>
                  <a:lnTo>
                    <a:pt x="55" y="148"/>
                  </a:lnTo>
                  <a:lnTo>
                    <a:pt x="54" y="141"/>
                  </a:lnTo>
                  <a:lnTo>
                    <a:pt x="62" y="146"/>
                  </a:lnTo>
                  <a:lnTo>
                    <a:pt x="64" y="138"/>
                  </a:lnTo>
                  <a:lnTo>
                    <a:pt x="69" y="132"/>
                  </a:lnTo>
                  <a:lnTo>
                    <a:pt x="64" y="119"/>
                  </a:lnTo>
                  <a:lnTo>
                    <a:pt x="69" y="117"/>
                  </a:lnTo>
                  <a:lnTo>
                    <a:pt x="75" y="119"/>
                  </a:lnTo>
                  <a:lnTo>
                    <a:pt x="70" y="112"/>
                  </a:lnTo>
                  <a:lnTo>
                    <a:pt x="77" y="108"/>
                  </a:lnTo>
                  <a:lnTo>
                    <a:pt x="81" y="100"/>
                  </a:lnTo>
                  <a:lnTo>
                    <a:pt x="86" y="100"/>
                  </a:lnTo>
                  <a:lnTo>
                    <a:pt x="86" y="86"/>
                  </a:lnTo>
                  <a:lnTo>
                    <a:pt x="95" y="86"/>
                  </a:lnTo>
                  <a:lnTo>
                    <a:pt x="103" y="81"/>
                  </a:lnTo>
                  <a:lnTo>
                    <a:pt x="103" y="69"/>
                  </a:lnTo>
                  <a:lnTo>
                    <a:pt x="106" y="62"/>
                  </a:lnTo>
                  <a:lnTo>
                    <a:pt x="103" y="52"/>
                  </a:lnTo>
                  <a:lnTo>
                    <a:pt x="104" y="45"/>
                  </a:lnTo>
                  <a:lnTo>
                    <a:pt x="113" y="48"/>
                  </a:lnTo>
                  <a:lnTo>
                    <a:pt x="113" y="40"/>
                  </a:lnTo>
                  <a:lnTo>
                    <a:pt x="106" y="38"/>
                  </a:lnTo>
                  <a:lnTo>
                    <a:pt x="114" y="33"/>
                  </a:lnTo>
                  <a:lnTo>
                    <a:pt x="117" y="24"/>
                  </a:lnTo>
                  <a:lnTo>
                    <a:pt x="125" y="19"/>
                  </a:lnTo>
                  <a:lnTo>
                    <a:pt x="130" y="14"/>
                  </a:lnTo>
                  <a:lnTo>
                    <a:pt x="135" y="7"/>
                  </a:lnTo>
                  <a:lnTo>
                    <a:pt x="335" y="0"/>
                  </a:lnTo>
                  <a:lnTo>
                    <a:pt x="337" y="7"/>
                  </a:lnTo>
                  <a:lnTo>
                    <a:pt x="343" y="14"/>
                  </a:lnTo>
                  <a:lnTo>
                    <a:pt x="340" y="57"/>
                  </a:lnTo>
                  <a:lnTo>
                    <a:pt x="337" y="76"/>
                  </a:lnTo>
                  <a:lnTo>
                    <a:pt x="337" y="95"/>
                  </a:lnTo>
                  <a:lnTo>
                    <a:pt x="334" y="132"/>
                  </a:lnTo>
                  <a:lnTo>
                    <a:pt x="329" y="182"/>
                  </a:lnTo>
                  <a:lnTo>
                    <a:pt x="327" y="210"/>
                  </a:lnTo>
                  <a:lnTo>
                    <a:pt x="324" y="244"/>
                  </a:lnTo>
                  <a:lnTo>
                    <a:pt x="321" y="287"/>
                  </a:lnTo>
                  <a:lnTo>
                    <a:pt x="321" y="296"/>
                  </a:lnTo>
                  <a:lnTo>
                    <a:pt x="316" y="347"/>
                  </a:lnTo>
                  <a:lnTo>
                    <a:pt x="313" y="385"/>
                  </a:lnTo>
                  <a:lnTo>
                    <a:pt x="313" y="397"/>
                  </a:lnTo>
                  <a:lnTo>
                    <a:pt x="308" y="445"/>
                  </a:lnTo>
                  <a:lnTo>
                    <a:pt x="309" y="474"/>
                  </a:lnTo>
                  <a:lnTo>
                    <a:pt x="309" y="512"/>
                  </a:lnTo>
                  <a:lnTo>
                    <a:pt x="313" y="555"/>
                  </a:lnTo>
                  <a:lnTo>
                    <a:pt x="313" y="574"/>
                  </a:lnTo>
                  <a:lnTo>
                    <a:pt x="314" y="610"/>
                  </a:lnTo>
                  <a:lnTo>
                    <a:pt x="316" y="658"/>
                  </a:lnTo>
                  <a:lnTo>
                    <a:pt x="309" y="663"/>
                  </a:lnTo>
                  <a:lnTo>
                    <a:pt x="301" y="665"/>
                  </a:lnTo>
                  <a:lnTo>
                    <a:pt x="298" y="656"/>
                  </a:lnTo>
                  <a:lnTo>
                    <a:pt x="285" y="663"/>
                  </a:lnTo>
                  <a:lnTo>
                    <a:pt x="278" y="663"/>
                  </a:lnTo>
                  <a:lnTo>
                    <a:pt x="277" y="656"/>
                  </a:lnTo>
                  <a:lnTo>
                    <a:pt x="270" y="653"/>
                  </a:lnTo>
                  <a:lnTo>
                    <a:pt x="251" y="658"/>
                  </a:lnTo>
                  <a:lnTo>
                    <a:pt x="239" y="665"/>
                  </a:lnTo>
                  <a:lnTo>
                    <a:pt x="229" y="670"/>
                  </a:lnTo>
                  <a:lnTo>
                    <a:pt x="226" y="663"/>
                  </a:lnTo>
                  <a:lnTo>
                    <a:pt x="221" y="663"/>
                  </a:lnTo>
                  <a:lnTo>
                    <a:pt x="217" y="672"/>
                  </a:lnTo>
                  <a:lnTo>
                    <a:pt x="213" y="682"/>
                  </a:lnTo>
                  <a:lnTo>
                    <a:pt x="203" y="689"/>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34" name="Freeform 56"/>
            <p:cNvSpPr>
              <a:spLocks noChangeAspect="1"/>
            </p:cNvSpPr>
            <p:nvPr/>
          </p:nvSpPr>
          <p:spPr bwMode="auto">
            <a:xfrm>
              <a:off x="6250344" y="3869849"/>
              <a:ext cx="1139338" cy="523562"/>
            </a:xfrm>
            <a:custGeom>
              <a:avLst/>
              <a:gdLst>
                <a:gd name="T0" fmla="*/ 29 w 858"/>
                <a:gd name="T1" fmla="*/ 187 h 393"/>
                <a:gd name="T2" fmla="*/ 62 w 858"/>
                <a:gd name="T3" fmla="*/ 146 h 393"/>
                <a:gd name="T4" fmla="*/ 97 w 858"/>
                <a:gd name="T5" fmla="*/ 134 h 393"/>
                <a:gd name="T6" fmla="*/ 130 w 858"/>
                <a:gd name="T7" fmla="*/ 115 h 393"/>
                <a:gd name="T8" fmla="*/ 162 w 858"/>
                <a:gd name="T9" fmla="*/ 74 h 393"/>
                <a:gd name="T10" fmla="*/ 196 w 858"/>
                <a:gd name="T11" fmla="*/ 67 h 393"/>
                <a:gd name="T12" fmla="*/ 229 w 858"/>
                <a:gd name="T13" fmla="*/ 55 h 393"/>
                <a:gd name="T14" fmla="*/ 252 w 858"/>
                <a:gd name="T15" fmla="*/ 26 h 393"/>
                <a:gd name="T16" fmla="*/ 335 w 858"/>
                <a:gd name="T17" fmla="*/ 5 h 393"/>
                <a:gd name="T18" fmla="*/ 779 w 858"/>
                <a:gd name="T19" fmla="*/ 7 h 393"/>
                <a:gd name="T20" fmla="*/ 821 w 858"/>
                <a:gd name="T21" fmla="*/ 14 h 393"/>
                <a:gd name="T22" fmla="*/ 834 w 858"/>
                <a:gd name="T23" fmla="*/ 43 h 393"/>
                <a:gd name="T24" fmla="*/ 854 w 858"/>
                <a:gd name="T25" fmla="*/ 103 h 393"/>
                <a:gd name="T26" fmla="*/ 837 w 858"/>
                <a:gd name="T27" fmla="*/ 76 h 393"/>
                <a:gd name="T28" fmla="*/ 823 w 858"/>
                <a:gd name="T29" fmla="*/ 5 h 393"/>
                <a:gd name="T30" fmla="*/ 806 w 858"/>
                <a:gd name="T31" fmla="*/ 50 h 393"/>
                <a:gd name="T32" fmla="*/ 798 w 858"/>
                <a:gd name="T33" fmla="*/ 65 h 393"/>
                <a:gd name="T34" fmla="*/ 767 w 858"/>
                <a:gd name="T35" fmla="*/ 72 h 393"/>
                <a:gd name="T36" fmla="*/ 746 w 858"/>
                <a:gd name="T37" fmla="*/ 70 h 393"/>
                <a:gd name="T38" fmla="*/ 743 w 858"/>
                <a:gd name="T39" fmla="*/ 46 h 393"/>
                <a:gd name="T40" fmla="*/ 742 w 858"/>
                <a:gd name="T41" fmla="*/ 96 h 393"/>
                <a:gd name="T42" fmla="*/ 782 w 858"/>
                <a:gd name="T43" fmla="*/ 96 h 393"/>
                <a:gd name="T44" fmla="*/ 808 w 858"/>
                <a:gd name="T45" fmla="*/ 112 h 393"/>
                <a:gd name="T46" fmla="*/ 813 w 858"/>
                <a:gd name="T47" fmla="*/ 122 h 393"/>
                <a:gd name="T48" fmla="*/ 840 w 858"/>
                <a:gd name="T49" fmla="*/ 110 h 393"/>
                <a:gd name="T50" fmla="*/ 821 w 858"/>
                <a:gd name="T51" fmla="*/ 146 h 393"/>
                <a:gd name="T52" fmla="*/ 800 w 858"/>
                <a:gd name="T53" fmla="*/ 177 h 393"/>
                <a:gd name="T54" fmla="*/ 761 w 858"/>
                <a:gd name="T55" fmla="*/ 172 h 393"/>
                <a:gd name="T56" fmla="*/ 754 w 858"/>
                <a:gd name="T57" fmla="*/ 153 h 393"/>
                <a:gd name="T58" fmla="*/ 716 w 858"/>
                <a:gd name="T59" fmla="*/ 156 h 393"/>
                <a:gd name="T60" fmla="*/ 751 w 858"/>
                <a:gd name="T61" fmla="*/ 187 h 393"/>
                <a:gd name="T62" fmla="*/ 758 w 858"/>
                <a:gd name="T63" fmla="*/ 194 h 393"/>
                <a:gd name="T64" fmla="*/ 738 w 858"/>
                <a:gd name="T65" fmla="*/ 227 h 393"/>
                <a:gd name="T66" fmla="*/ 717 w 858"/>
                <a:gd name="T67" fmla="*/ 227 h 393"/>
                <a:gd name="T68" fmla="*/ 750 w 858"/>
                <a:gd name="T69" fmla="*/ 232 h 393"/>
                <a:gd name="T70" fmla="*/ 779 w 858"/>
                <a:gd name="T71" fmla="*/ 232 h 393"/>
                <a:gd name="T72" fmla="*/ 756 w 858"/>
                <a:gd name="T73" fmla="*/ 258 h 393"/>
                <a:gd name="T74" fmla="*/ 704 w 858"/>
                <a:gd name="T75" fmla="*/ 268 h 393"/>
                <a:gd name="T76" fmla="*/ 678 w 858"/>
                <a:gd name="T77" fmla="*/ 285 h 393"/>
                <a:gd name="T78" fmla="*/ 666 w 858"/>
                <a:gd name="T79" fmla="*/ 304 h 393"/>
                <a:gd name="T80" fmla="*/ 629 w 858"/>
                <a:gd name="T81" fmla="*/ 359 h 393"/>
                <a:gd name="T82" fmla="*/ 614 w 858"/>
                <a:gd name="T83" fmla="*/ 383 h 393"/>
                <a:gd name="T84" fmla="*/ 575 w 858"/>
                <a:gd name="T85" fmla="*/ 388 h 393"/>
                <a:gd name="T86" fmla="*/ 476 w 858"/>
                <a:gd name="T87" fmla="*/ 285 h 393"/>
                <a:gd name="T88" fmla="*/ 346 w 858"/>
                <a:gd name="T89" fmla="*/ 240 h 393"/>
                <a:gd name="T90" fmla="*/ 322 w 858"/>
                <a:gd name="T91" fmla="*/ 206 h 393"/>
                <a:gd name="T92" fmla="*/ 204 w 858"/>
                <a:gd name="T93" fmla="*/ 199 h 393"/>
                <a:gd name="T94" fmla="*/ 152 w 858"/>
                <a:gd name="T95" fmla="*/ 218 h 393"/>
                <a:gd name="T96" fmla="*/ 37 w 858"/>
                <a:gd name="T97" fmla="*/ 232 h 39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8"/>
                <a:gd name="T148" fmla="*/ 0 h 393"/>
                <a:gd name="T149" fmla="*/ 858 w 858"/>
                <a:gd name="T150" fmla="*/ 393 h 39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8" h="393">
                  <a:moveTo>
                    <a:pt x="0" y="230"/>
                  </a:moveTo>
                  <a:lnTo>
                    <a:pt x="3" y="196"/>
                  </a:lnTo>
                  <a:lnTo>
                    <a:pt x="19" y="194"/>
                  </a:lnTo>
                  <a:lnTo>
                    <a:pt x="29" y="187"/>
                  </a:lnTo>
                  <a:lnTo>
                    <a:pt x="30" y="175"/>
                  </a:lnTo>
                  <a:lnTo>
                    <a:pt x="32" y="165"/>
                  </a:lnTo>
                  <a:lnTo>
                    <a:pt x="47" y="153"/>
                  </a:lnTo>
                  <a:lnTo>
                    <a:pt x="62" y="146"/>
                  </a:lnTo>
                  <a:lnTo>
                    <a:pt x="71" y="148"/>
                  </a:lnTo>
                  <a:lnTo>
                    <a:pt x="79" y="148"/>
                  </a:lnTo>
                  <a:lnTo>
                    <a:pt x="91" y="139"/>
                  </a:lnTo>
                  <a:lnTo>
                    <a:pt x="97" y="134"/>
                  </a:lnTo>
                  <a:lnTo>
                    <a:pt x="107" y="124"/>
                  </a:lnTo>
                  <a:lnTo>
                    <a:pt x="114" y="122"/>
                  </a:lnTo>
                  <a:lnTo>
                    <a:pt x="123" y="115"/>
                  </a:lnTo>
                  <a:lnTo>
                    <a:pt x="130" y="115"/>
                  </a:lnTo>
                  <a:lnTo>
                    <a:pt x="140" y="103"/>
                  </a:lnTo>
                  <a:lnTo>
                    <a:pt x="146" y="96"/>
                  </a:lnTo>
                  <a:lnTo>
                    <a:pt x="149" y="86"/>
                  </a:lnTo>
                  <a:lnTo>
                    <a:pt x="162" y="74"/>
                  </a:lnTo>
                  <a:lnTo>
                    <a:pt x="166" y="86"/>
                  </a:lnTo>
                  <a:lnTo>
                    <a:pt x="183" y="84"/>
                  </a:lnTo>
                  <a:lnTo>
                    <a:pt x="188" y="74"/>
                  </a:lnTo>
                  <a:lnTo>
                    <a:pt x="196" y="67"/>
                  </a:lnTo>
                  <a:lnTo>
                    <a:pt x="210" y="65"/>
                  </a:lnTo>
                  <a:lnTo>
                    <a:pt x="219" y="70"/>
                  </a:lnTo>
                  <a:lnTo>
                    <a:pt x="226" y="65"/>
                  </a:lnTo>
                  <a:lnTo>
                    <a:pt x="229" y="55"/>
                  </a:lnTo>
                  <a:lnTo>
                    <a:pt x="239" y="38"/>
                  </a:lnTo>
                  <a:lnTo>
                    <a:pt x="245" y="34"/>
                  </a:lnTo>
                  <a:lnTo>
                    <a:pt x="255" y="36"/>
                  </a:lnTo>
                  <a:lnTo>
                    <a:pt x="252" y="26"/>
                  </a:lnTo>
                  <a:lnTo>
                    <a:pt x="257" y="17"/>
                  </a:lnTo>
                  <a:lnTo>
                    <a:pt x="258" y="0"/>
                  </a:lnTo>
                  <a:lnTo>
                    <a:pt x="288" y="2"/>
                  </a:lnTo>
                  <a:lnTo>
                    <a:pt x="335" y="5"/>
                  </a:lnTo>
                  <a:lnTo>
                    <a:pt x="413" y="5"/>
                  </a:lnTo>
                  <a:lnTo>
                    <a:pt x="419" y="7"/>
                  </a:lnTo>
                  <a:lnTo>
                    <a:pt x="761" y="7"/>
                  </a:lnTo>
                  <a:lnTo>
                    <a:pt x="779" y="7"/>
                  </a:lnTo>
                  <a:lnTo>
                    <a:pt x="802" y="5"/>
                  </a:lnTo>
                  <a:lnTo>
                    <a:pt x="808" y="5"/>
                  </a:lnTo>
                  <a:lnTo>
                    <a:pt x="814" y="14"/>
                  </a:lnTo>
                  <a:lnTo>
                    <a:pt x="821" y="14"/>
                  </a:lnTo>
                  <a:lnTo>
                    <a:pt x="819" y="5"/>
                  </a:lnTo>
                  <a:lnTo>
                    <a:pt x="826" y="5"/>
                  </a:lnTo>
                  <a:lnTo>
                    <a:pt x="831" y="29"/>
                  </a:lnTo>
                  <a:lnTo>
                    <a:pt x="834" y="43"/>
                  </a:lnTo>
                  <a:lnTo>
                    <a:pt x="839" y="62"/>
                  </a:lnTo>
                  <a:lnTo>
                    <a:pt x="842" y="74"/>
                  </a:lnTo>
                  <a:lnTo>
                    <a:pt x="852" y="94"/>
                  </a:lnTo>
                  <a:lnTo>
                    <a:pt x="854" y="103"/>
                  </a:lnTo>
                  <a:lnTo>
                    <a:pt x="857" y="112"/>
                  </a:lnTo>
                  <a:lnTo>
                    <a:pt x="850" y="103"/>
                  </a:lnTo>
                  <a:lnTo>
                    <a:pt x="845" y="89"/>
                  </a:lnTo>
                  <a:lnTo>
                    <a:pt x="837" y="76"/>
                  </a:lnTo>
                  <a:lnTo>
                    <a:pt x="836" y="60"/>
                  </a:lnTo>
                  <a:lnTo>
                    <a:pt x="829" y="46"/>
                  </a:lnTo>
                  <a:lnTo>
                    <a:pt x="828" y="31"/>
                  </a:lnTo>
                  <a:lnTo>
                    <a:pt x="823" y="5"/>
                  </a:lnTo>
                  <a:lnTo>
                    <a:pt x="808" y="5"/>
                  </a:lnTo>
                  <a:lnTo>
                    <a:pt x="813" y="43"/>
                  </a:lnTo>
                  <a:lnTo>
                    <a:pt x="818" y="60"/>
                  </a:lnTo>
                  <a:lnTo>
                    <a:pt x="806" y="50"/>
                  </a:lnTo>
                  <a:lnTo>
                    <a:pt x="800" y="43"/>
                  </a:lnTo>
                  <a:lnTo>
                    <a:pt x="800" y="55"/>
                  </a:lnTo>
                  <a:lnTo>
                    <a:pt x="806" y="62"/>
                  </a:lnTo>
                  <a:lnTo>
                    <a:pt x="798" y="65"/>
                  </a:lnTo>
                  <a:lnTo>
                    <a:pt x="788" y="58"/>
                  </a:lnTo>
                  <a:lnTo>
                    <a:pt x="788" y="67"/>
                  </a:lnTo>
                  <a:lnTo>
                    <a:pt x="777" y="62"/>
                  </a:lnTo>
                  <a:lnTo>
                    <a:pt x="767" y="72"/>
                  </a:lnTo>
                  <a:lnTo>
                    <a:pt x="767" y="81"/>
                  </a:lnTo>
                  <a:lnTo>
                    <a:pt x="761" y="84"/>
                  </a:lnTo>
                  <a:lnTo>
                    <a:pt x="753" y="79"/>
                  </a:lnTo>
                  <a:lnTo>
                    <a:pt x="746" y="70"/>
                  </a:lnTo>
                  <a:lnTo>
                    <a:pt x="743" y="55"/>
                  </a:lnTo>
                  <a:lnTo>
                    <a:pt x="748" y="43"/>
                  </a:lnTo>
                  <a:lnTo>
                    <a:pt x="738" y="36"/>
                  </a:lnTo>
                  <a:lnTo>
                    <a:pt x="743" y="46"/>
                  </a:lnTo>
                  <a:lnTo>
                    <a:pt x="738" y="58"/>
                  </a:lnTo>
                  <a:lnTo>
                    <a:pt x="740" y="72"/>
                  </a:lnTo>
                  <a:lnTo>
                    <a:pt x="744" y="84"/>
                  </a:lnTo>
                  <a:lnTo>
                    <a:pt x="742" y="96"/>
                  </a:lnTo>
                  <a:lnTo>
                    <a:pt x="758" y="94"/>
                  </a:lnTo>
                  <a:lnTo>
                    <a:pt x="767" y="91"/>
                  </a:lnTo>
                  <a:lnTo>
                    <a:pt x="774" y="89"/>
                  </a:lnTo>
                  <a:lnTo>
                    <a:pt x="782" y="96"/>
                  </a:lnTo>
                  <a:lnTo>
                    <a:pt x="798" y="86"/>
                  </a:lnTo>
                  <a:lnTo>
                    <a:pt x="805" y="89"/>
                  </a:lnTo>
                  <a:lnTo>
                    <a:pt x="810" y="103"/>
                  </a:lnTo>
                  <a:lnTo>
                    <a:pt x="808" y="112"/>
                  </a:lnTo>
                  <a:lnTo>
                    <a:pt x="806" y="124"/>
                  </a:lnTo>
                  <a:lnTo>
                    <a:pt x="798" y="127"/>
                  </a:lnTo>
                  <a:lnTo>
                    <a:pt x="805" y="134"/>
                  </a:lnTo>
                  <a:lnTo>
                    <a:pt x="813" y="122"/>
                  </a:lnTo>
                  <a:lnTo>
                    <a:pt x="814" y="103"/>
                  </a:lnTo>
                  <a:lnTo>
                    <a:pt x="823" y="98"/>
                  </a:lnTo>
                  <a:lnTo>
                    <a:pt x="834" y="96"/>
                  </a:lnTo>
                  <a:lnTo>
                    <a:pt x="840" y="110"/>
                  </a:lnTo>
                  <a:lnTo>
                    <a:pt x="840" y="127"/>
                  </a:lnTo>
                  <a:lnTo>
                    <a:pt x="837" y="141"/>
                  </a:lnTo>
                  <a:lnTo>
                    <a:pt x="829" y="148"/>
                  </a:lnTo>
                  <a:lnTo>
                    <a:pt x="821" y="146"/>
                  </a:lnTo>
                  <a:lnTo>
                    <a:pt x="816" y="160"/>
                  </a:lnTo>
                  <a:lnTo>
                    <a:pt x="806" y="163"/>
                  </a:lnTo>
                  <a:lnTo>
                    <a:pt x="806" y="175"/>
                  </a:lnTo>
                  <a:lnTo>
                    <a:pt x="800" y="177"/>
                  </a:lnTo>
                  <a:lnTo>
                    <a:pt x="792" y="180"/>
                  </a:lnTo>
                  <a:lnTo>
                    <a:pt x="779" y="170"/>
                  </a:lnTo>
                  <a:lnTo>
                    <a:pt x="767" y="170"/>
                  </a:lnTo>
                  <a:lnTo>
                    <a:pt x="761" y="172"/>
                  </a:lnTo>
                  <a:lnTo>
                    <a:pt x="759" y="163"/>
                  </a:lnTo>
                  <a:lnTo>
                    <a:pt x="767" y="156"/>
                  </a:lnTo>
                  <a:lnTo>
                    <a:pt x="764" y="146"/>
                  </a:lnTo>
                  <a:lnTo>
                    <a:pt x="754" y="153"/>
                  </a:lnTo>
                  <a:lnTo>
                    <a:pt x="754" y="170"/>
                  </a:lnTo>
                  <a:lnTo>
                    <a:pt x="738" y="168"/>
                  </a:lnTo>
                  <a:lnTo>
                    <a:pt x="730" y="163"/>
                  </a:lnTo>
                  <a:lnTo>
                    <a:pt x="716" y="156"/>
                  </a:lnTo>
                  <a:lnTo>
                    <a:pt x="722" y="165"/>
                  </a:lnTo>
                  <a:lnTo>
                    <a:pt x="732" y="170"/>
                  </a:lnTo>
                  <a:lnTo>
                    <a:pt x="740" y="175"/>
                  </a:lnTo>
                  <a:lnTo>
                    <a:pt x="751" y="187"/>
                  </a:lnTo>
                  <a:lnTo>
                    <a:pt x="758" y="182"/>
                  </a:lnTo>
                  <a:lnTo>
                    <a:pt x="764" y="184"/>
                  </a:lnTo>
                  <a:lnTo>
                    <a:pt x="764" y="194"/>
                  </a:lnTo>
                  <a:lnTo>
                    <a:pt x="758" y="194"/>
                  </a:lnTo>
                  <a:lnTo>
                    <a:pt x="751" y="201"/>
                  </a:lnTo>
                  <a:lnTo>
                    <a:pt x="759" y="206"/>
                  </a:lnTo>
                  <a:lnTo>
                    <a:pt x="751" y="222"/>
                  </a:lnTo>
                  <a:lnTo>
                    <a:pt x="738" y="227"/>
                  </a:lnTo>
                  <a:lnTo>
                    <a:pt x="728" y="225"/>
                  </a:lnTo>
                  <a:lnTo>
                    <a:pt x="717" y="218"/>
                  </a:lnTo>
                  <a:lnTo>
                    <a:pt x="709" y="206"/>
                  </a:lnTo>
                  <a:lnTo>
                    <a:pt x="717" y="227"/>
                  </a:lnTo>
                  <a:lnTo>
                    <a:pt x="728" y="240"/>
                  </a:lnTo>
                  <a:lnTo>
                    <a:pt x="736" y="240"/>
                  </a:lnTo>
                  <a:lnTo>
                    <a:pt x="743" y="234"/>
                  </a:lnTo>
                  <a:lnTo>
                    <a:pt x="750" y="232"/>
                  </a:lnTo>
                  <a:lnTo>
                    <a:pt x="756" y="240"/>
                  </a:lnTo>
                  <a:lnTo>
                    <a:pt x="764" y="230"/>
                  </a:lnTo>
                  <a:lnTo>
                    <a:pt x="772" y="232"/>
                  </a:lnTo>
                  <a:lnTo>
                    <a:pt x="779" y="232"/>
                  </a:lnTo>
                  <a:lnTo>
                    <a:pt x="782" y="242"/>
                  </a:lnTo>
                  <a:lnTo>
                    <a:pt x="772" y="246"/>
                  </a:lnTo>
                  <a:lnTo>
                    <a:pt x="764" y="261"/>
                  </a:lnTo>
                  <a:lnTo>
                    <a:pt x="756" y="258"/>
                  </a:lnTo>
                  <a:lnTo>
                    <a:pt x="746" y="263"/>
                  </a:lnTo>
                  <a:lnTo>
                    <a:pt x="725" y="268"/>
                  </a:lnTo>
                  <a:lnTo>
                    <a:pt x="710" y="273"/>
                  </a:lnTo>
                  <a:lnTo>
                    <a:pt x="704" y="268"/>
                  </a:lnTo>
                  <a:lnTo>
                    <a:pt x="701" y="280"/>
                  </a:lnTo>
                  <a:lnTo>
                    <a:pt x="694" y="282"/>
                  </a:lnTo>
                  <a:lnTo>
                    <a:pt x="686" y="292"/>
                  </a:lnTo>
                  <a:lnTo>
                    <a:pt x="678" y="285"/>
                  </a:lnTo>
                  <a:lnTo>
                    <a:pt x="676" y="270"/>
                  </a:lnTo>
                  <a:lnTo>
                    <a:pt x="673" y="282"/>
                  </a:lnTo>
                  <a:lnTo>
                    <a:pt x="680" y="294"/>
                  </a:lnTo>
                  <a:lnTo>
                    <a:pt x="666" y="304"/>
                  </a:lnTo>
                  <a:lnTo>
                    <a:pt x="655" y="314"/>
                  </a:lnTo>
                  <a:lnTo>
                    <a:pt x="647" y="325"/>
                  </a:lnTo>
                  <a:lnTo>
                    <a:pt x="636" y="345"/>
                  </a:lnTo>
                  <a:lnTo>
                    <a:pt x="629" y="359"/>
                  </a:lnTo>
                  <a:lnTo>
                    <a:pt x="628" y="378"/>
                  </a:lnTo>
                  <a:lnTo>
                    <a:pt x="626" y="364"/>
                  </a:lnTo>
                  <a:lnTo>
                    <a:pt x="621" y="376"/>
                  </a:lnTo>
                  <a:lnTo>
                    <a:pt x="614" y="383"/>
                  </a:lnTo>
                  <a:lnTo>
                    <a:pt x="600" y="385"/>
                  </a:lnTo>
                  <a:lnTo>
                    <a:pt x="592" y="385"/>
                  </a:lnTo>
                  <a:lnTo>
                    <a:pt x="584" y="385"/>
                  </a:lnTo>
                  <a:lnTo>
                    <a:pt x="575" y="388"/>
                  </a:lnTo>
                  <a:lnTo>
                    <a:pt x="567" y="392"/>
                  </a:lnTo>
                  <a:lnTo>
                    <a:pt x="554" y="380"/>
                  </a:lnTo>
                  <a:lnTo>
                    <a:pt x="514" y="328"/>
                  </a:lnTo>
                  <a:lnTo>
                    <a:pt x="476" y="285"/>
                  </a:lnTo>
                  <a:lnTo>
                    <a:pt x="453" y="256"/>
                  </a:lnTo>
                  <a:lnTo>
                    <a:pt x="369" y="256"/>
                  </a:lnTo>
                  <a:lnTo>
                    <a:pt x="346" y="254"/>
                  </a:lnTo>
                  <a:lnTo>
                    <a:pt x="346" y="240"/>
                  </a:lnTo>
                  <a:lnTo>
                    <a:pt x="338" y="225"/>
                  </a:lnTo>
                  <a:lnTo>
                    <a:pt x="330" y="213"/>
                  </a:lnTo>
                  <a:lnTo>
                    <a:pt x="320" y="220"/>
                  </a:lnTo>
                  <a:lnTo>
                    <a:pt x="322" y="206"/>
                  </a:lnTo>
                  <a:lnTo>
                    <a:pt x="292" y="203"/>
                  </a:lnTo>
                  <a:lnTo>
                    <a:pt x="248" y="201"/>
                  </a:lnTo>
                  <a:lnTo>
                    <a:pt x="227" y="201"/>
                  </a:lnTo>
                  <a:lnTo>
                    <a:pt x="204" y="199"/>
                  </a:lnTo>
                  <a:lnTo>
                    <a:pt x="190" y="201"/>
                  </a:lnTo>
                  <a:lnTo>
                    <a:pt x="183" y="203"/>
                  </a:lnTo>
                  <a:lnTo>
                    <a:pt x="164" y="211"/>
                  </a:lnTo>
                  <a:lnTo>
                    <a:pt x="152" y="218"/>
                  </a:lnTo>
                  <a:lnTo>
                    <a:pt x="130" y="225"/>
                  </a:lnTo>
                  <a:lnTo>
                    <a:pt x="118" y="230"/>
                  </a:lnTo>
                  <a:lnTo>
                    <a:pt x="73" y="230"/>
                  </a:lnTo>
                  <a:lnTo>
                    <a:pt x="37" y="232"/>
                  </a:lnTo>
                  <a:lnTo>
                    <a:pt x="16" y="232"/>
                  </a:lnTo>
                  <a:lnTo>
                    <a:pt x="0" y="230"/>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35" name="Freeform 57"/>
            <p:cNvSpPr>
              <a:spLocks noChangeAspect="1"/>
            </p:cNvSpPr>
            <p:nvPr/>
          </p:nvSpPr>
          <p:spPr bwMode="auto">
            <a:xfrm>
              <a:off x="6372511" y="4134961"/>
              <a:ext cx="625441" cy="606160"/>
            </a:xfrm>
            <a:custGeom>
              <a:avLst/>
              <a:gdLst>
                <a:gd name="T0" fmla="*/ 38 w 471"/>
                <a:gd name="T1" fmla="*/ 26 h 455"/>
                <a:gd name="T2" fmla="*/ 65 w 471"/>
                <a:gd name="T3" fmla="*/ 14 h 455"/>
                <a:gd name="T4" fmla="*/ 86 w 471"/>
                <a:gd name="T5" fmla="*/ 4 h 455"/>
                <a:gd name="T6" fmla="*/ 95 w 471"/>
                <a:gd name="T7" fmla="*/ 0 h 455"/>
                <a:gd name="T8" fmla="*/ 108 w 471"/>
                <a:gd name="T9" fmla="*/ 0 h 455"/>
                <a:gd name="T10" fmla="*/ 156 w 471"/>
                <a:gd name="T11" fmla="*/ 2 h 455"/>
                <a:gd name="T12" fmla="*/ 230 w 471"/>
                <a:gd name="T13" fmla="*/ 7 h 455"/>
                <a:gd name="T14" fmla="*/ 228 w 471"/>
                <a:gd name="T15" fmla="*/ 21 h 455"/>
                <a:gd name="T16" fmla="*/ 254 w 471"/>
                <a:gd name="T17" fmla="*/ 41 h 455"/>
                <a:gd name="T18" fmla="*/ 361 w 471"/>
                <a:gd name="T19" fmla="*/ 57 h 455"/>
                <a:gd name="T20" fmla="*/ 422 w 471"/>
                <a:gd name="T21" fmla="*/ 129 h 455"/>
                <a:gd name="T22" fmla="*/ 462 w 471"/>
                <a:gd name="T23" fmla="*/ 198 h 455"/>
                <a:gd name="T24" fmla="*/ 426 w 471"/>
                <a:gd name="T25" fmla="*/ 234 h 455"/>
                <a:gd name="T26" fmla="*/ 417 w 471"/>
                <a:gd name="T27" fmla="*/ 253 h 455"/>
                <a:gd name="T28" fmla="*/ 405 w 471"/>
                <a:gd name="T29" fmla="*/ 273 h 455"/>
                <a:gd name="T30" fmla="*/ 400 w 471"/>
                <a:gd name="T31" fmla="*/ 263 h 455"/>
                <a:gd name="T32" fmla="*/ 407 w 471"/>
                <a:gd name="T33" fmla="*/ 279 h 455"/>
                <a:gd name="T34" fmla="*/ 407 w 471"/>
                <a:gd name="T35" fmla="*/ 294 h 455"/>
                <a:gd name="T36" fmla="*/ 404 w 471"/>
                <a:gd name="T37" fmla="*/ 296 h 455"/>
                <a:gd name="T38" fmla="*/ 391 w 471"/>
                <a:gd name="T39" fmla="*/ 306 h 455"/>
                <a:gd name="T40" fmla="*/ 382 w 471"/>
                <a:gd name="T41" fmla="*/ 313 h 455"/>
                <a:gd name="T42" fmla="*/ 365 w 471"/>
                <a:gd name="T43" fmla="*/ 325 h 455"/>
                <a:gd name="T44" fmla="*/ 355 w 471"/>
                <a:gd name="T45" fmla="*/ 339 h 455"/>
                <a:gd name="T46" fmla="*/ 342 w 471"/>
                <a:gd name="T47" fmla="*/ 349 h 455"/>
                <a:gd name="T48" fmla="*/ 337 w 471"/>
                <a:gd name="T49" fmla="*/ 347 h 455"/>
                <a:gd name="T50" fmla="*/ 339 w 471"/>
                <a:gd name="T51" fmla="*/ 356 h 455"/>
                <a:gd name="T52" fmla="*/ 327 w 471"/>
                <a:gd name="T53" fmla="*/ 368 h 455"/>
                <a:gd name="T54" fmla="*/ 316 w 471"/>
                <a:gd name="T55" fmla="*/ 375 h 455"/>
                <a:gd name="T56" fmla="*/ 308 w 471"/>
                <a:gd name="T57" fmla="*/ 373 h 455"/>
                <a:gd name="T58" fmla="*/ 296 w 471"/>
                <a:gd name="T59" fmla="*/ 390 h 455"/>
                <a:gd name="T60" fmla="*/ 277 w 471"/>
                <a:gd name="T61" fmla="*/ 387 h 455"/>
                <a:gd name="T62" fmla="*/ 283 w 471"/>
                <a:gd name="T63" fmla="*/ 399 h 455"/>
                <a:gd name="T64" fmla="*/ 262 w 471"/>
                <a:gd name="T65" fmla="*/ 416 h 455"/>
                <a:gd name="T66" fmla="*/ 251 w 471"/>
                <a:gd name="T67" fmla="*/ 395 h 455"/>
                <a:gd name="T68" fmla="*/ 254 w 471"/>
                <a:gd name="T69" fmla="*/ 416 h 455"/>
                <a:gd name="T70" fmla="*/ 259 w 471"/>
                <a:gd name="T71" fmla="*/ 423 h 455"/>
                <a:gd name="T72" fmla="*/ 262 w 471"/>
                <a:gd name="T73" fmla="*/ 433 h 455"/>
                <a:gd name="T74" fmla="*/ 248 w 471"/>
                <a:gd name="T75" fmla="*/ 440 h 455"/>
                <a:gd name="T76" fmla="*/ 240 w 471"/>
                <a:gd name="T77" fmla="*/ 452 h 455"/>
                <a:gd name="T78" fmla="*/ 223 w 471"/>
                <a:gd name="T79" fmla="*/ 447 h 455"/>
                <a:gd name="T80" fmla="*/ 217 w 471"/>
                <a:gd name="T81" fmla="*/ 433 h 455"/>
                <a:gd name="T82" fmla="*/ 213 w 471"/>
                <a:gd name="T83" fmla="*/ 399 h 455"/>
                <a:gd name="T84" fmla="*/ 197 w 471"/>
                <a:gd name="T85" fmla="*/ 378 h 455"/>
                <a:gd name="T86" fmla="*/ 191 w 471"/>
                <a:gd name="T87" fmla="*/ 356 h 455"/>
                <a:gd name="T88" fmla="*/ 191 w 471"/>
                <a:gd name="T89" fmla="*/ 339 h 455"/>
                <a:gd name="T90" fmla="*/ 184 w 471"/>
                <a:gd name="T91" fmla="*/ 325 h 455"/>
                <a:gd name="T92" fmla="*/ 178 w 471"/>
                <a:gd name="T93" fmla="*/ 311 h 455"/>
                <a:gd name="T94" fmla="*/ 156 w 471"/>
                <a:gd name="T95" fmla="*/ 292 h 455"/>
                <a:gd name="T96" fmla="*/ 153 w 471"/>
                <a:gd name="T97" fmla="*/ 287 h 455"/>
                <a:gd name="T98" fmla="*/ 150 w 471"/>
                <a:gd name="T99" fmla="*/ 277 h 455"/>
                <a:gd name="T100" fmla="*/ 140 w 471"/>
                <a:gd name="T101" fmla="*/ 256 h 455"/>
                <a:gd name="T102" fmla="*/ 126 w 471"/>
                <a:gd name="T103" fmla="*/ 232 h 455"/>
                <a:gd name="T104" fmla="*/ 111 w 471"/>
                <a:gd name="T105" fmla="*/ 213 h 455"/>
                <a:gd name="T106" fmla="*/ 86 w 471"/>
                <a:gd name="T107" fmla="*/ 189 h 455"/>
                <a:gd name="T108" fmla="*/ 77 w 471"/>
                <a:gd name="T109" fmla="*/ 169 h 455"/>
                <a:gd name="T110" fmla="*/ 64 w 471"/>
                <a:gd name="T111" fmla="*/ 148 h 455"/>
                <a:gd name="T112" fmla="*/ 54 w 471"/>
                <a:gd name="T113" fmla="*/ 124 h 455"/>
                <a:gd name="T114" fmla="*/ 48 w 471"/>
                <a:gd name="T115" fmla="*/ 105 h 455"/>
                <a:gd name="T116" fmla="*/ 31 w 471"/>
                <a:gd name="T117" fmla="*/ 103 h 455"/>
                <a:gd name="T118" fmla="*/ 17 w 471"/>
                <a:gd name="T119" fmla="*/ 86 h 455"/>
                <a:gd name="T120" fmla="*/ 7 w 471"/>
                <a:gd name="T121" fmla="*/ 79 h 455"/>
                <a:gd name="T122" fmla="*/ 5 w 471"/>
                <a:gd name="T123" fmla="*/ 59 h 455"/>
                <a:gd name="T124" fmla="*/ 26 w 471"/>
                <a:gd name="T125" fmla="*/ 31 h 45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71"/>
                <a:gd name="T190" fmla="*/ 0 h 455"/>
                <a:gd name="T191" fmla="*/ 471 w 471"/>
                <a:gd name="T192" fmla="*/ 455 h 45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71" h="455">
                  <a:moveTo>
                    <a:pt x="26" y="31"/>
                  </a:moveTo>
                  <a:lnTo>
                    <a:pt x="36" y="26"/>
                  </a:lnTo>
                  <a:lnTo>
                    <a:pt x="38" y="26"/>
                  </a:lnTo>
                  <a:lnTo>
                    <a:pt x="56" y="19"/>
                  </a:lnTo>
                  <a:lnTo>
                    <a:pt x="60" y="19"/>
                  </a:lnTo>
                  <a:lnTo>
                    <a:pt x="65" y="14"/>
                  </a:lnTo>
                  <a:lnTo>
                    <a:pt x="69" y="12"/>
                  </a:lnTo>
                  <a:lnTo>
                    <a:pt x="72" y="12"/>
                  </a:lnTo>
                  <a:lnTo>
                    <a:pt x="86" y="4"/>
                  </a:lnTo>
                  <a:lnTo>
                    <a:pt x="88" y="2"/>
                  </a:lnTo>
                  <a:lnTo>
                    <a:pt x="91" y="4"/>
                  </a:lnTo>
                  <a:lnTo>
                    <a:pt x="95" y="0"/>
                  </a:lnTo>
                  <a:lnTo>
                    <a:pt x="100" y="2"/>
                  </a:lnTo>
                  <a:lnTo>
                    <a:pt x="104" y="2"/>
                  </a:lnTo>
                  <a:lnTo>
                    <a:pt x="108" y="0"/>
                  </a:lnTo>
                  <a:lnTo>
                    <a:pt x="112" y="0"/>
                  </a:lnTo>
                  <a:lnTo>
                    <a:pt x="135" y="2"/>
                  </a:lnTo>
                  <a:lnTo>
                    <a:pt x="156" y="2"/>
                  </a:lnTo>
                  <a:lnTo>
                    <a:pt x="197" y="4"/>
                  </a:lnTo>
                  <a:lnTo>
                    <a:pt x="200" y="4"/>
                  </a:lnTo>
                  <a:lnTo>
                    <a:pt x="230" y="7"/>
                  </a:lnTo>
                  <a:lnTo>
                    <a:pt x="228" y="14"/>
                  </a:lnTo>
                  <a:lnTo>
                    <a:pt x="226" y="17"/>
                  </a:lnTo>
                  <a:lnTo>
                    <a:pt x="228" y="21"/>
                  </a:lnTo>
                  <a:lnTo>
                    <a:pt x="238" y="14"/>
                  </a:lnTo>
                  <a:lnTo>
                    <a:pt x="246" y="26"/>
                  </a:lnTo>
                  <a:lnTo>
                    <a:pt x="254" y="41"/>
                  </a:lnTo>
                  <a:lnTo>
                    <a:pt x="254" y="55"/>
                  </a:lnTo>
                  <a:lnTo>
                    <a:pt x="277" y="57"/>
                  </a:lnTo>
                  <a:lnTo>
                    <a:pt x="361" y="57"/>
                  </a:lnTo>
                  <a:lnTo>
                    <a:pt x="384" y="83"/>
                  </a:lnTo>
                  <a:lnTo>
                    <a:pt x="384" y="86"/>
                  </a:lnTo>
                  <a:lnTo>
                    <a:pt x="422" y="129"/>
                  </a:lnTo>
                  <a:lnTo>
                    <a:pt x="462" y="181"/>
                  </a:lnTo>
                  <a:lnTo>
                    <a:pt x="470" y="191"/>
                  </a:lnTo>
                  <a:lnTo>
                    <a:pt x="462" y="198"/>
                  </a:lnTo>
                  <a:lnTo>
                    <a:pt x="449" y="208"/>
                  </a:lnTo>
                  <a:lnTo>
                    <a:pt x="430" y="229"/>
                  </a:lnTo>
                  <a:lnTo>
                    <a:pt x="426" y="234"/>
                  </a:lnTo>
                  <a:lnTo>
                    <a:pt x="426" y="237"/>
                  </a:lnTo>
                  <a:lnTo>
                    <a:pt x="422" y="244"/>
                  </a:lnTo>
                  <a:lnTo>
                    <a:pt x="417" y="253"/>
                  </a:lnTo>
                  <a:lnTo>
                    <a:pt x="414" y="263"/>
                  </a:lnTo>
                  <a:lnTo>
                    <a:pt x="409" y="268"/>
                  </a:lnTo>
                  <a:lnTo>
                    <a:pt x="405" y="273"/>
                  </a:lnTo>
                  <a:lnTo>
                    <a:pt x="404" y="270"/>
                  </a:lnTo>
                  <a:lnTo>
                    <a:pt x="404" y="263"/>
                  </a:lnTo>
                  <a:lnTo>
                    <a:pt x="400" y="263"/>
                  </a:lnTo>
                  <a:lnTo>
                    <a:pt x="400" y="277"/>
                  </a:lnTo>
                  <a:lnTo>
                    <a:pt x="402" y="279"/>
                  </a:lnTo>
                  <a:lnTo>
                    <a:pt x="407" y="279"/>
                  </a:lnTo>
                  <a:lnTo>
                    <a:pt x="409" y="287"/>
                  </a:lnTo>
                  <a:lnTo>
                    <a:pt x="409" y="292"/>
                  </a:lnTo>
                  <a:lnTo>
                    <a:pt x="407" y="294"/>
                  </a:lnTo>
                  <a:lnTo>
                    <a:pt x="404" y="292"/>
                  </a:lnTo>
                  <a:lnTo>
                    <a:pt x="402" y="294"/>
                  </a:lnTo>
                  <a:lnTo>
                    <a:pt x="404" y="296"/>
                  </a:lnTo>
                  <a:lnTo>
                    <a:pt x="397" y="301"/>
                  </a:lnTo>
                  <a:lnTo>
                    <a:pt x="394" y="301"/>
                  </a:lnTo>
                  <a:lnTo>
                    <a:pt x="391" y="306"/>
                  </a:lnTo>
                  <a:lnTo>
                    <a:pt x="391" y="308"/>
                  </a:lnTo>
                  <a:lnTo>
                    <a:pt x="386" y="308"/>
                  </a:lnTo>
                  <a:lnTo>
                    <a:pt x="382" y="313"/>
                  </a:lnTo>
                  <a:lnTo>
                    <a:pt x="374" y="313"/>
                  </a:lnTo>
                  <a:lnTo>
                    <a:pt x="370" y="320"/>
                  </a:lnTo>
                  <a:lnTo>
                    <a:pt x="365" y="325"/>
                  </a:lnTo>
                  <a:lnTo>
                    <a:pt x="363" y="330"/>
                  </a:lnTo>
                  <a:lnTo>
                    <a:pt x="365" y="332"/>
                  </a:lnTo>
                  <a:lnTo>
                    <a:pt x="355" y="339"/>
                  </a:lnTo>
                  <a:lnTo>
                    <a:pt x="350" y="347"/>
                  </a:lnTo>
                  <a:lnTo>
                    <a:pt x="347" y="349"/>
                  </a:lnTo>
                  <a:lnTo>
                    <a:pt x="342" y="349"/>
                  </a:lnTo>
                  <a:lnTo>
                    <a:pt x="340" y="342"/>
                  </a:lnTo>
                  <a:lnTo>
                    <a:pt x="337" y="342"/>
                  </a:lnTo>
                  <a:lnTo>
                    <a:pt x="337" y="347"/>
                  </a:lnTo>
                  <a:lnTo>
                    <a:pt x="335" y="354"/>
                  </a:lnTo>
                  <a:lnTo>
                    <a:pt x="339" y="354"/>
                  </a:lnTo>
                  <a:lnTo>
                    <a:pt x="339" y="356"/>
                  </a:lnTo>
                  <a:lnTo>
                    <a:pt x="335" y="359"/>
                  </a:lnTo>
                  <a:lnTo>
                    <a:pt x="332" y="368"/>
                  </a:lnTo>
                  <a:lnTo>
                    <a:pt x="327" y="368"/>
                  </a:lnTo>
                  <a:lnTo>
                    <a:pt x="322" y="371"/>
                  </a:lnTo>
                  <a:lnTo>
                    <a:pt x="318" y="371"/>
                  </a:lnTo>
                  <a:lnTo>
                    <a:pt x="316" y="375"/>
                  </a:lnTo>
                  <a:lnTo>
                    <a:pt x="313" y="375"/>
                  </a:lnTo>
                  <a:lnTo>
                    <a:pt x="313" y="373"/>
                  </a:lnTo>
                  <a:lnTo>
                    <a:pt x="308" y="373"/>
                  </a:lnTo>
                  <a:lnTo>
                    <a:pt x="308" y="380"/>
                  </a:lnTo>
                  <a:lnTo>
                    <a:pt x="301" y="385"/>
                  </a:lnTo>
                  <a:lnTo>
                    <a:pt x="296" y="390"/>
                  </a:lnTo>
                  <a:lnTo>
                    <a:pt x="293" y="385"/>
                  </a:lnTo>
                  <a:lnTo>
                    <a:pt x="288" y="387"/>
                  </a:lnTo>
                  <a:lnTo>
                    <a:pt x="277" y="387"/>
                  </a:lnTo>
                  <a:lnTo>
                    <a:pt x="277" y="392"/>
                  </a:lnTo>
                  <a:lnTo>
                    <a:pt x="282" y="395"/>
                  </a:lnTo>
                  <a:lnTo>
                    <a:pt x="283" y="399"/>
                  </a:lnTo>
                  <a:lnTo>
                    <a:pt x="277" y="404"/>
                  </a:lnTo>
                  <a:lnTo>
                    <a:pt x="270" y="416"/>
                  </a:lnTo>
                  <a:lnTo>
                    <a:pt x="262" y="416"/>
                  </a:lnTo>
                  <a:lnTo>
                    <a:pt x="257" y="409"/>
                  </a:lnTo>
                  <a:lnTo>
                    <a:pt x="252" y="397"/>
                  </a:lnTo>
                  <a:lnTo>
                    <a:pt x="251" y="395"/>
                  </a:lnTo>
                  <a:lnTo>
                    <a:pt x="248" y="404"/>
                  </a:lnTo>
                  <a:lnTo>
                    <a:pt x="249" y="409"/>
                  </a:lnTo>
                  <a:lnTo>
                    <a:pt x="254" y="416"/>
                  </a:lnTo>
                  <a:lnTo>
                    <a:pt x="254" y="421"/>
                  </a:lnTo>
                  <a:lnTo>
                    <a:pt x="252" y="428"/>
                  </a:lnTo>
                  <a:lnTo>
                    <a:pt x="259" y="423"/>
                  </a:lnTo>
                  <a:lnTo>
                    <a:pt x="261" y="421"/>
                  </a:lnTo>
                  <a:lnTo>
                    <a:pt x="264" y="425"/>
                  </a:lnTo>
                  <a:lnTo>
                    <a:pt x="262" y="433"/>
                  </a:lnTo>
                  <a:lnTo>
                    <a:pt x="254" y="440"/>
                  </a:lnTo>
                  <a:lnTo>
                    <a:pt x="252" y="443"/>
                  </a:lnTo>
                  <a:lnTo>
                    <a:pt x="248" y="440"/>
                  </a:lnTo>
                  <a:lnTo>
                    <a:pt x="246" y="447"/>
                  </a:lnTo>
                  <a:lnTo>
                    <a:pt x="243" y="454"/>
                  </a:lnTo>
                  <a:lnTo>
                    <a:pt x="240" y="452"/>
                  </a:lnTo>
                  <a:lnTo>
                    <a:pt x="236" y="452"/>
                  </a:lnTo>
                  <a:lnTo>
                    <a:pt x="226" y="447"/>
                  </a:lnTo>
                  <a:lnTo>
                    <a:pt x="223" y="447"/>
                  </a:lnTo>
                  <a:lnTo>
                    <a:pt x="220" y="445"/>
                  </a:lnTo>
                  <a:lnTo>
                    <a:pt x="217" y="438"/>
                  </a:lnTo>
                  <a:lnTo>
                    <a:pt x="217" y="433"/>
                  </a:lnTo>
                  <a:lnTo>
                    <a:pt x="218" y="428"/>
                  </a:lnTo>
                  <a:lnTo>
                    <a:pt x="220" y="414"/>
                  </a:lnTo>
                  <a:lnTo>
                    <a:pt x="213" y="399"/>
                  </a:lnTo>
                  <a:lnTo>
                    <a:pt x="213" y="392"/>
                  </a:lnTo>
                  <a:lnTo>
                    <a:pt x="204" y="380"/>
                  </a:lnTo>
                  <a:lnTo>
                    <a:pt x="197" y="378"/>
                  </a:lnTo>
                  <a:lnTo>
                    <a:pt x="194" y="373"/>
                  </a:lnTo>
                  <a:lnTo>
                    <a:pt x="192" y="363"/>
                  </a:lnTo>
                  <a:lnTo>
                    <a:pt x="191" y="356"/>
                  </a:lnTo>
                  <a:lnTo>
                    <a:pt x="192" y="354"/>
                  </a:lnTo>
                  <a:lnTo>
                    <a:pt x="192" y="349"/>
                  </a:lnTo>
                  <a:lnTo>
                    <a:pt x="191" y="339"/>
                  </a:lnTo>
                  <a:lnTo>
                    <a:pt x="187" y="337"/>
                  </a:lnTo>
                  <a:lnTo>
                    <a:pt x="187" y="332"/>
                  </a:lnTo>
                  <a:lnTo>
                    <a:pt x="184" y="325"/>
                  </a:lnTo>
                  <a:lnTo>
                    <a:pt x="184" y="318"/>
                  </a:lnTo>
                  <a:lnTo>
                    <a:pt x="182" y="313"/>
                  </a:lnTo>
                  <a:lnTo>
                    <a:pt x="178" y="311"/>
                  </a:lnTo>
                  <a:lnTo>
                    <a:pt x="171" y="303"/>
                  </a:lnTo>
                  <a:lnTo>
                    <a:pt x="160" y="299"/>
                  </a:lnTo>
                  <a:lnTo>
                    <a:pt x="156" y="292"/>
                  </a:lnTo>
                  <a:lnTo>
                    <a:pt x="158" y="287"/>
                  </a:lnTo>
                  <a:lnTo>
                    <a:pt x="156" y="285"/>
                  </a:lnTo>
                  <a:lnTo>
                    <a:pt x="153" y="287"/>
                  </a:lnTo>
                  <a:lnTo>
                    <a:pt x="150" y="282"/>
                  </a:lnTo>
                  <a:lnTo>
                    <a:pt x="148" y="282"/>
                  </a:lnTo>
                  <a:lnTo>
                    <a:pt x="150" y="277"/>
                  </a:lnTo>
                  <a:lnTo>
                    <a:pt x="147" y="273"/>
                  </a:lnTo>
                  <a:lnTo>
                    <a:pt x="140" y="265"/>
                  </a:lnTo>
                  <a:lnTo>
                    <a:pt x="140" y="256"/>
                  </a:lnTo>
                  <a:lnTo>
                    <a:pt x="142" y="251"/>
                  </a:lnTo>
                  <a:lnTo>
                    <a:pt x="135" y="246"/>
                  </a:lnTo>
                  <a:lnTo>
                    <a:pt x="126" y="232"/>
                  </a:lnTo>
                  <a:lnTo>
                    <a:pt x="119" y="232"/>
                  </a:lnTo>
                  <a:lnTo>
                    <a:pt x="114" y="225"/>
                  </a:lnTo>
                  <a:lnTo>
                    <a:pt x="111" y="213"/>
                  </a:lnTo>
                  <a:lnTo>
                    <a:pt x="104" y="203"/>
                  </a:lnTo>
                  <a:lnTo>
                    <a:pt x="98" y="196"/>
                  </a:lnTo>
                  <a:lnTo>
                    <a:pt x="86" y="189"/>
                  </a:lnTo>
                  <a:lnTo>
                    <a:pt x="80" y="181"/>
                  </a:lnTo>
                  <a:lnTo>
                    <a:pt x="80" y="179"/>
                  </a:lnTo>
                  <a:lnTo>
                    <a:pt x="77" y="169"/>
                  </a:lnTo>
                  <a:lnTo>
                    <a:pt x="72" y="163"/>
                  </a:lnTo>
                  <a:lnTo>
                    <a:pt x="67" y="153"/>
                  </a:lnTo>
                  <a:lnTo>
                    <a:pt x="64" y="148"/>
                  </a:lnTo>
                  <a:lnTo>
                    <a:pt x="60" y="136"/>
                  </a:lnTo>
                  <a:lnTo>
                    <a:pt x="57" y="129"/>
                  </a:lnTo>
                  <a:lnTo>
                    <a:pt x="54" y="124"/>
                  </a:lnTo>
                  <a:lnTo>
                    <a:pt x="52" y="119"/>
                  </a:lnTo>
                  <a:lnTo>
                    <a:pt x="51" y="110"/>
                  </a:lnTo>
                  <a:lnTo>
                    <a:pt x="48" y="105"/>
                  </a:lnTo>
                  <a:lnTo>
                    <a:pt x="41" y="105"/>
                  </a:lnTo>
                  <a:lnTo>
                    <a:pt x="36" y="103"/>
                  </a:lnTo>
                  <a:lnTo>
                    <a:pt x="31" y="103"/>
                  </a:lnTo>
                  <a:lnTo>
                    <a:pt x="26" y="98"/>
                  </a:lnTo>
                  <a:lnTo>
                    <a:pt x="20" y="88"/>
                  </a:lnTo>
                  <a:lnTo>
                    <a:pt x="17" y="86"/>
                  </a:lnTo>
                  <a:lnTo>
                    <a:pt x="13" y="86"/>
                  </a:lnTo>
                  <a:lnTo>
                    <a:pt x="10" y="83"/>
                  </a:lnTo>
                  <a:lnTo>
                    <a:pt x="7" y="79"/>
                  </a:lnTo>
                  <a:lnTo>
                    <a:pt x="4" y="76"/>
                  </a:lnTo>
                  <a:lnTo>
                    <a:pt x="0" y="71"/>
                  </a:lnTo>
                  <a:lnTo>
                    <a:pt x="5" y="59"/>
                  </a:lnTo>
                  <a:lnTo>
                    <a:pt x="18" y="43"/>
                  </a:lnTo>
                  <a:lnTo>
                    <a:pt x="25" y="35"/>
                  </a:lnTo>
                  <a:lnTo>
                    <a:pt x="26" y="31"/>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36" name="Freeform 64"/>
            <p:cNvSpPr>
              <a:spLocks noChangeAspect="1"/>
            </p:cNvSpPr>
            <p:nvPr/>
          </p:nvSpPr>
          <p:spPr bwMode="auto">
            <a:xfrm>
              <a:off x="7619350" y="2822845"/>
              <a:ext cx="251486" cy="202308"/>
            </a:xfrm>
            <a:custGeom>
              <a:avLst/>
              <a:gdLst>
                <a:gd name="T0" fmla="*/ 5 w 190"/>
                <a:gd name="T1" fmla="*/ 149 h 152"/>
                <a:gd name="T2" fmla="*/ 0 w 190"/>
                <a:gd name="T3" fmla="*/ 137 h 152"/>
                <a:gd name="T4" fmla="*/ 18 w 190"/>
                <a:gd name="T5" fmla="*/ 125 h 152"/>
                <a:gd name="T6" fmla="*/ 23 w 190"/>
                <a:gd name="T7" fmla="*/ 120 h 152"/>
                <a:gd name="T8" fmla="*/ 16 w 190"/>
                <a:gd name="T9" fmla="*/ 108 h 152"/>
                <a:gd name="T10" fmla="*/ 16 w 190"/>
                <a:gd name="T11" fmla="*/ 98 h 152"/>
                <a:gd name="T12" fmla="*/ 20 w 190"/>
                <a:gd name="T13" fmla="*/ 55 h 152"/>
                <a:gd name="T14" fmla="*/ 21 w 190"/>
                <a:gd name="T15" fmla="*/ 0 h 152"/>
                <a:gd name="T16" fmla="*/ 67 w 190"/>
                <a:gd name="T17" fmla="*/ 3 h 152"/>
                <a:gd name="T18" fmla="*/ 88 w 190"/>
                <a:gd name="T19" fmla="*/ 3 h 152"/>
                <a:gd name="T20" fmla="*/ 90 w 190"/>
                <a:gd name="T21" fmla="*/ 7 h 152"/>
                <a:gd name="T22" fmla="*/ 94 w 190"/>
                <a:gd name="T23" fmla="*/ 7 h 152"/>
                <a:gd name="T24" fmla="*/ 96 w 190"/>
                <a:gd name="T25" fmla="*/ 3 h 152"/>
                <a:gd name="T26" fmla="*/ 114 w 190"/>
                <a:gd name="T27" fmla="*/ 5 h 152"/>
                <a:gd name="T28" fmla="*/ 119 w 190"/>
                <a:gd name="T29" fmla="*/ 3 h 152"/>
                <a:gd name="T30" fmla="*/ 155 w 190"/>
                <a:gd name="T31" fmla="*/ 3 h 152"/>
                <a:gd name="T32" fmla="*/ 158 w 190"/>
                <a:gd name="T33" fmla="*/ 5 h 152"/>
                <a:gd name="T34" fmla="*/ 187 w 190"/>
                <a:gd name="T35" fmla="*/ 3 h 152"/>
                <a:gd name="T36" fmla="*/ 189 w 190"/>
                <a:gd name="T37" fmla="*/ 7 h 152"/>
                <a:gd name="T38" fmla="*/ 189 w 190"/>
                <a:gd name="T39" fmla="*/ 91 h 152"/>
                <a:gd name="T40" fmla="*/ 184 w 190"/>
                <a:gd name="T41" fmla="*/ 91 h 152"/>
                <a:gd name="T42" fmla="*/ 184 w 190"/>
                <a:gd name="T43" fmla="*/ 103 h 152"/>
                <a:gd name="T44" fmla="*/ 169 w 190"/>
                <a:gd name="T45" fmla="*/ 103 h 152"/>
                <a:gd name="T46" fmla="*/ 168 w 190"/>
                <a:gd name="T47" fmla="*/ 108 h 152"/>
                <a:gd name="T48" fmla="*/ 163 w 190"/>
                <a:gd name="T49" fmla="*/ 108 h 152"/>
                <a:gd name="T50" fmla="*/ 158 w 190"/>
                <a:gd name="T51" fmla="*/ 105 h 152"/>
                <a:gd name="T52" fmla="*/ 155 w 190"/>
                <a:gd name="T53" fmla="*/ 108 h 152"/>
                <a:gd name="T54" fmla="*/ 151 w 190"/>
                <a:gd name="T55" fmla="*/ 105 h 152"/>
                <a:gd name="T56" fmla="*/ 148 w 190"/>
                <a:gd name="T57" fmla="*/ 105 h 152"/>
                <a:gd name="T58" fmla="*/ 148 w 190"/>
                <a:gd name="T59" fmla="*/ 110 h 152"/>
                <a:gd name="T60" fmla="*/ 145 w 190"/>
                <a:gd name="T61" fmla="*/ 110 h 152"/>
                <a:gd name="T62" fmla="*/ 140 w 190"/>
                <a:gd name="T63" fmla="*/ 113 h 152"/>
                <a:gd name="T64" fmla="*/ 137 w 190"/>
                <a:gd name="T65" fmla="*/ 113 h 152"/>
                <a:gd name="T66" fmla="*/ 134 w 190"/>
                <a:gd name="T67" fmla="*/ 105 h 152"/>
                <a:gd name="T68" fmla="*/ 132 w 190"/>
                <a:gd name="T69" fmla="*/ 113 h 152"/>
                <a:gd name="T70" fmla="*/ 122 w 190"/>
                <a:gd name="T71" fmla="*/ 113 h 152"/>
                <a:gd name="T72" fmla="*/ 117 w 190"/>
                <a:gd name="T73" fmla="*/ 115 h 152"/>
                <a:gd name="T74" fmla="*/ 111 w 190"/>
                <a:gd name="T75" fmla="*/ 115 h 152"/>
                <a:gd name="T76" fmla="*/ 108 w 190"/>
                <a:gd name="T77" fmla="*/ 113 h 152"/>
                <a:gd name="T78" fmla="*/ 102 w 190"/>
                <a:gd name="T79" fmla="*/ 113 h 152"/>
                <a:gd name="T80" fmla="*/ 98 w 190"/>
                <a:gd name="T81" fmla="*/ 115 h 152"/>
                <a:gd name="T82" fmla="*/ 83 w 190"/>
                <a:gd name="T83" fmla="*/ 115 h 152"/>
                <a:gd name="T84" fmla="*/ 81 w 190"/>
                <a:gd name="T85" fmla="*/ 117 h 152"/>
                <a:gd name="T86" fmla="*/ 80 w 190"/>
                <a:gd name="T87" fmla="*/ 110 h 152"/>
                <a:gd name="T88" fmla="*/ 76 w 190"/>
                <a:gd name="T89" fmla="*/ 110 h 152"/>
                <a:gd name="T90" fmla="*/ 73 w 190"/>
                <a:gd name="T91" fmla="*/ 115 h 152"/>
                <a:gd name="T92" fmla="*/ 72 w 190"/>
                <a:gd name="T93" fmla="*/ 120 h 152"/>
                <a:gd name="T94" fmla="*/ 64 w 190"/>
                <a:gd name="T95" fmla="*/ 125 h 152"/>
                <a:gd name="T96" fmla="*/ 60 w 190"/>
                <a:gd name="T97" fmla="*/ 127 h 152"/>
                <a:gd name="T98" fmla="*/ 59 w 190"/>
                <a:gd name="T99" fmla="*/ 132 h 152"/>
                <a:gd name="T100" fmla="*/ 55 w 190"/>
                <a:gd name="T101" fmla="*/ 132 h 152"/>
                <a:gd name="T102" fmla="*/ 50 w 190"/>
                <a:gd name="T103" fmla="*/ 129 h 152"/>
                <a:gd name="T104" fmla="*/ 42 w 190"/>
                <a:gd name="T105" fmla="*/ 137 h 152"/>
                <a:gd name="T106" fmla="*/ 36 w 190"/>
                <a:gd name="T107" fmla="*/ 134 h 152"/>
                <a:gd name="T108" fmla="*/ 33 w 190"/>
                <a:gd name="T109" fmla="*/ 134 h 152"/>
                <a:gd name="T110" fmla="*/ 29 w 190"/>
                <a:gd name="T111" fmla="*/ 139 h 152"/>
                <a:gd name="T112" fmla="*/ 26 w 190"/>
                <a:gd name="T113" fmla="*/ 141 h 152"/>
                <a:gd name="T114" fmla="*/ 24 w 190"/>
                <a:gd name="T115" fmla="*/ 146 h 152"/>
                <a:gd name="T116" fmla="*/ 21 w 190"/>
                <a:gd name="T117" fmla="*/ 146 h 152"/>
                <a:gd name="T118" fmla="*/ 20 w 190"/>
                <a:gd name="T119" fmla="*/ 149 h 152"/>
                <a:gd name="T120" fmla="*/ 16 w 190"/>
                <a:gd name="T121" fmla="*/ 149 h 152"/>
                <a:gd name="T122" fmla="*/ 8 w 190"/>
                <a:gd name="T123" fmla="*/ 151 h 152"/>
                <a:gd name="T124" fmla="*/ 5 w 190"/>
                <a:gd name="T125" fmla="*/ 149 h 1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90"/>
                <a:gd name="T190" fmla="*/ 0 h 152"/>
                <a:gd name="T191" fmla="*/ 190 w 190"/>
                <a:gd name="T192" fmla="*/ 152 h 15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90" h="152">
                  <a:moveTo>
                    <a:pt x="5" y="149"/>
                  </a:moveTo>
                  <a:lnTo>
                    <a:pt x="0" y="137"/>
                  </a:lnTo>
                  <a:lnTo>
                    <a:pt x="18" y="125"/>
                  </a:lnTo>
                  <a:lnTo>
                    <a:pt x="23" y="120"/>
                  </a:lnTo>
                  <a:lnTo>
                    <a:pt x="16" y="108"/>
                  </a:lnTo>
                  <a:lnTo>
                    <a:pt x="16" y="98"/>
                  </a:lnTo>
                  <a:lnTo>
                    <a:pt x="20" y="55"/>
                  </a:lnTo>
                  <a:lnTo>
                    <a:pt x="21" y="0"/>
                  </a:lnTo>
                  <a:lnTo>
                    <a:pt x="67" y="3"/>
                  </a:lnTo>
                  <a:lnTo>
                    <a:pt x="88" y="3"/>
                  </a:lnTo>
                  <a:lnTo>
                    <a:pt x="90" y="7"/>
                  </a:lnTo>
                  <a:lnTo>
                    <a:pt x="94" y="7"/>
                  </a:lnTo>
                  <a:lnTo>
                    <a:pt x="96" y="3"/>
                  </a:lnTo>
                  <a:lnTo>
                    <a:pt x="114" y="5"/>
                  </a:lnTo>
                  <a:lnTo>
                    <a:pt x="119" y="3"/>
                  </a:lnTo>
                  <a:lnTo>
                    <a:pt x="155" y="3"/>
                  </a:lnTo>
                  <a:lnTo>
                    <a:pt x="158" y="5"/>
                  </a:lnTo>
                  <a:lnTo>
                    <a:pt x="187" y="3"/>
                  </a:lnTo>
                  <a:lnTo>
                    <a:pt x="189" y="7"/>
                  </a:lnTo>
                  <a:lnTo>
                    <a:pt x="189" y="91"/>
                  </a:lnTo>
                  <a:lnTo>
                    <a:pt x="184" y="91"/>
                  </a:lnTo>
                  <a:lnTo>
                    <a:pt x="184" y="103"/>
                  </a:lnTo>
                  <a:lnTo>
                    <a:pt x="169" y="103"/>
                  </a:lnTo>
                  <a:lnTo>
                    <a:pt x="168" y="108"/>
                  </a:lnTo>
                  <a:lnTo>
                    <a:pt x="163" y="108"/>
                  </a:lnTo>
                  <a:lnTo>
                    <a:pt x="158" y="105"/>
                  </a:lnTo>
                  <a:lnTo>
                    <a:pt x="155" y="108"/>
                  </a:lnTo>
                  <a:lnTo>
                    <a:pt x="151" y="105"/>
                  </a:lnTo>
                  <a:lnTo>
                    <a:pt x="148" y="105"/>
                  </a:lnTo>
                  <a:lnTo>
                    <a:pt x="148" y="110"/>
                  </a:lnTo>
                  <a:lnTo>
                    <a:pt x="145" y="110"/>
                  </a:lnTo>
                  <a:lnTo>
                    <a:pt x="140" y="113"/>
                  </a:lnTo>
                  <a:lnTo>
                    <a:pt x="137" y="113"/>
                  </a:lnTo>
                  <a:lnTo>
                    <a:pt x="134" y="105"/>
                  </a:lnTo>
                  <a:lnTo>
                    <a:pt x="132" y="113"/>
                  </a:lnTo>
                  <a:lnTo>
                    <a:pt x="122" y="113"/>
                  </a:lnTo>
                  <a:lnTo>
                    <a:pt x="117" y="115"/>
                  </a:lnTo>
                  <a:lnTo>
                    <a:pt x="111" y="115"/>
                  </a:lnTo>
                  <a:lnTo>
                    <a:pt x="108" y="113"/>
                  </a:lnTo>
                  <a:lnTo>
                    <a:pt x="102" y="113"/>
                  </a:lnTo>
                  <a:lnTo>
                    <a:pt x="98" y="115"/>
                  </a:lnTo>
                  <a:lnTo>
                    <a:pt x="83" y="115"/>
                  </a:lnTo>
                  <a:lnTo>
                    <a:pt x="81" y="117"/>
                  </a:lnTo>
                  <a:lnTo>
                    <a:pt x="80" y="110"/>
                  </a:lnTo>
                  <a:lnTo>
                    <a:pt x="76" y="110"/>
                  </a:lnTo>
                  <a:lnTo>
                    <a:pt x="73" y="115"/>
                  </a:lnTo>
                  <a:lnTo>
                    <a:pt x="72" y="120"/>
                  </a:lnTo>
                  <a:lnTo>
                    <a:pt x="64" y="125"/>
                  </a:lnTo>
                  <a:lnTo>
                    <a:pt x="60" y="127"/>
                  </a:lnTo>
                  <a:lnTo>
                    <a:pt x="59" y="132"/>
                  </a:lnTo>
                  <a:lnTo>
                    <a:pt x="55" y="132"/>
                  </a:lnTo>
                  <a:lnTo>
                    <a:pt x="50" y="129"/>
                  </a:lnTo>
                  <a:lnTo>
                    <a:pt x="42" y="137"/>
                  </a:lnTo>
                  <a:lnTo>
                    <a:pt x="36" y="134"/>
                  </a:lnTo>
                  <a:lnTo>
                    <a:pt x="33" y="134"/>
                  </a:lnTo>
                  <a:lnTo>
                    <a:pt x="29" y="139"/>
                  </a:lnTo>
                  <a:lnTo>
                    <a:pt x="26" y="141"/>
                  </a:lnTo>
                  <a:lnTo>
                    <a:pt x="24" y="146"/>
                  </a:lnTo>
                  <a:lnTo>
                    <a:pt x="21" y="146"/>
                  </a:lnTo>
                  <a:lnTo>
                    <a:pt x="20" y="149"/>
                  </a:lnTo>
                  <a:lnTo>
                    <a:pt x="16" y="149"/>
                  </a:lnTo>
                  <a:lnTo>
                    <a:pt x="8" y="151"/>
                  </a:lnTo>
                  <a:lnTo>
                    <a:pt x="5" y="149"/>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37" name="Freeform 65"/>
            <p:cNvSpPr>
              <a:spLocks noChangeAspect="1"/>
            </p:cNvSpPr>
            <p:nvPr/>
          </p:nvSpPr>
          <p:spPr bwMode="auto">
            <a:xfrm>
              <a:off x="7350657" y="3246095"/>
              <a:ext cx="97947" cy="266195"/>
            </a:xfrm>
            <a:custGeom>
              <a:avLst/>
              <a:gdLst>
                <a:gd name="T0" fmla="*/ 0 w 74"/>
                <a:gd name="T1" fmla="*/ 17 h 200"/>
                <a:gd name="T2" fmla="*/ 5 w 74"/>
                <a:gd name="T3" fmla="*/ 17 h 200"/>
                <a:gd name="T4" fmla="*/ 9 w 74"/>
                <a:gd name="T5" fmla="*/ 8 h 200"/>
                <a:gd name="T6" fmla="*/ 19 w 74"/>
                <a:gd name="T7" fmla="*/ 0 h 200"/>
                <a:gd name="T8" fmla="*/ 33 w 74"/>
                <a:gd name="T9" fmla="*/ 0 h 200"/>
                <a:gd name="T10" fmla="*/ 37 w 74"/>
                <a:gd name="T11" fmla="*/ 5 h 200"/>
                <a:gd name="T12" fmla="*/ 35 w 74"/>
                <a:gd name="T13" fmla="*/ 8 h 200"/>
                <a:gd name="T14" fmla="*/ 27 w 74"/>
                <a:gd name="T15" fmla="*/ 24 h 200"/>
                <a:gd name="T16" fmla="*/ 24 w 74"/>
                <a:gd name="T17" fmla="*/ 24 h 200"/>
                <a:gd name="T18" fmla="*/ 21 w 74"/>
                <a:gd name="T19" fmla="*/ 29 h 200"/>
                <a:gd name="T20" fmla="*/ 19 w 74"/>
                <a:gd name="T21" fmla="*/ 34 h 200"/>
                <a:gd name="T22" fmla="*/ 21 w 74"/>
                <a:gd name="T23" fmla="*/ 41 h 200"/>
                <a:gd name="T24" fmla="*/ 23 w 74"/>
                <a:gd name="T25" fmla="*/ 46 h 200"/>
                <a:gd name="T26" fmla="*/ 21 w 74"/>
                <a:gd name="T27" fmla="*/ 55 h 200"/>
                <a:gd name="T28" fmla="*/ 24 w 74"/>
                <a:gd name="T29" fmla="*/ 60 h 200"/>
                <a:gd name="T30" fmla="*/ 27 w 74"/>
                <a:gd name="T31" fmla="*/ 67 h 200"/>
                <a:gd name="T32" fmla="*/ 31 w 74"/>
                <a:gd name="T33" fmla="*/ 72 h 200"/>
                <a:gd name="T34" fmla="*/ 34 w 74"/>
                <a:gd name="T35" fmla="*/ 75 h 200"/>
                <a:gd name="T36" fmla="*/ 41 w 74"/>
                <a:gd name="T37" fmla="*/ 89 h 200"/>
                <a:gd name="T38" fmla="*/ 41 w 74"/>
                <a:gd name="T39" fmla="*/ 99 h 200"/>
                <a:gd name="T40" fmla="*/ 39 w 74"/>
                <a:gd name="T41" fmla="*/ 106 h 200"/>
                <a:gd name="T42" fmla="*/ 42 w 74"/>
                <a:gd name="T43" fmla="*/ 115 h 200"/>
                <a:gd name="T44" fmla="*/ 47 w 74"/>
                <a:gd name="T45" fmla="*/ 120 h 200"/>
                <a:gd name="T46" fmla="*/ 47 w 74"/>
                <a:gd name="T47" fmla="*/ 125 h 200"/>
                <a:gd name="T48" fmla="*/ 49 w 74"/>
                <a:gd name="T49" fmla="*/ 130 h 200"/>
                <a:gd name="T50" fmla="*/ 49 w 74"/>
                <a:gd name="T51" fmla="*/ 137 h 200"/>
                <a:gd name="T52" fmla="*/ 50 w 74"/>
                <a:gd name="T53" fmla="*/ 139 h 200"/>
                <a:gd name="T54" fmla="*/ 55 w 74"/>
                <a:gd name="T55" fmla="*/ 141 h 200"/>
                <a:gd name="T56" fmla="*/ 58 w 74"/>
                <a:gd name="T57" fmla="*/ 146 h 200"/>
                <a:gd name="T58" fmla="*/ 60 w 74"/>
                <a:gd name="T59" fmla="*/ 151 h 200"/>
                <a:gd name="T60" fmla="*/ 63 w 74"/>
                <a:gd name="T61" fmla="*/ 151 h 200"/>
                <a:gd name="T62" fmla="*/ 67 w 74"/>
                <a:gd name="T63" fmla="*/ 153 h 200"/>
                <a:gd name="T64" fmla="*/ 70 w 74"/>
                <a:gd name="T65" fmla="*/ 153 h 200"/>
                <a:gd name="T66" fmla="*/ 71 w 74"/>
                <a:gd name="T67" fmla="*/ 156 h 200"/>
                <a:gd name="T68" fmla="*/ 73 w 74"/>
                <a:gd name="T69" fmla="*/ 165 h 200"/>
                <a:gd name="T70" fmla="*/ 73 w 74"/>
                <a:gd name="T71" fmla="*/ 173 h 200"/>
                <a:gd name="T72" fmla="*/ 70 w 74"/>
                <a:gd name="T73" fmla="*/ 173 h 200"/>
                <a:gd name="T74" fmla="*/ 70 w 74"/>
                <a:gd name="T75" fmla="*/ 168 h 200"/>
                <a:gd name="T76" fmla="*/ 67 w 74"/>
                <a:gd name="T77" fmla="*/ 165 h 200"/>
                <a:gd name="T78" fmla="*/ 65 w 74"/>
                <a:gd name="T79" fmla="*/ 170 h 200"/>
                <a:gd name="T80" fmla="*/ 67 w 74"/>
                <a:gd name="T81" fmla="*/ 177 h 200"/>
                <a:gd name="T82" fmla="*/ 63 w 74"/>
                <a:gd name="T83" fmla="*/ 180 h 200"/>
                <a:gd name="T84" fmla="*/ 57 w 74"/>
                <a:gd name="T85" fmla="*/ 180 h 200"/>
                <a:gd name="T86" fmla="*/ 60 w 74"/>
                <a:gd name="T87" fmla="*/ 185 h 200"/>
                <a:gd name="T88" fmla="*/ 62 w 74"/>
                <a:gd name="T89" fmla="*/ 182 h 200"/>
                <a:gd name="T90" fmla="*/ 67 w 74"/>
                <a:gd name="T91" fmla="*/ 182 h 200"/>
                <a:gd name="T92" fmla="*/ 70 w 74"/>
                <a:gd name="T93" fmla="*/ 185 h 200"/>
                <a:gd name="T94" fmla="*/ 73 w 74"/>
                <a:gd name="T95" fmla="*/ 185 h 200"/>
                <a:gd name="T96" fmla="*/ 73 w 74"/>
                <a:gd name="T97" fmla="*/ 199 h 200"/>
                <a:gd name="T98" fmla="*/ 11 w 74"/>
                <a:gd name="T99" fmla="*/ 199 h 200"/>
                <a:gd name="T100" fmla="*/ 8 w 74"/>
                <a:gd name="T101" fmla="*/ 173 h 200"/>
                <a:gd name="T102" fmla="*/ 8 w 74"/>
                <a:gd name="T103" fmla="*/ 146 h 200"/>
                <a:gd name="T104" fmla="*/ 5 w 74"/>
                <a:gd name="T105" fmla="*/ 103 h 200"/>
                <a:gd name="T106" fmla="*/ 3 w 74"/>
                <a:gd name="T107" fmla="*/ 87 h 200"/>
                <a:gd name="T108" fmla="*/ 3 w 74"/>
                <a:gd name="T109" fmla="*/ 67 h 200"/>
                <a:gd name="T110" fmla="*/ 0 w 74"/>
                <a:gd name="T111" fmla="*/ 17 h 20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4"/>
                <a:gd name="T169" fmla="*/ 0 h 200"/>
                <a:gd name="T170" fmla="*/ 74 w 74"/>
                <a:gd name="T171" fmla="*/ 200 h 20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4" h="200">
                  <a:moveTo>
                    <a:pt x="0" y="17"/>
                  </a:moveTo>
                  <a:lnTo>
                    <a:pt x="5" y="17"/>
                  </a:lnTo>
                  <a:lnTo>
                    <a:pt x="9" y="8"/>
                  </a:lnTo>
                  <a:lnTo>
                    <a:pt x="19" y="0"/>
                  </a:lnTo>
                  <a:lnTo>
                    <a:pt x="33" y="0"/>
                  </a:lnTo>
                  <a:lnTo>
                    <a:pt x="37" y="5"/>
                  </a:lnTo>
                  <a:lnTo>
                    <a:pt x="35" y="8"/>
                  </a:lnTo>
                  <a:lnTo>
                    <a:pt x="27" y="24"/>
                  </a:lnTo>
                  <a:lnTo>
                    <a:pt x="24" y="24"/>
                  </a:lnTo>
                  <a:lnTo>
                    <a:pt x="21" y="29"/>
                  </a:lnTo>
                  <a:lnTo>
                    <a:pt x="19" y="34"/>
                  </a:lnTo>
                  <a:lnTo>
                    <a:pt x="21" y="41"/>
                  </a:lnTo>
                  <a:lnTo>
                    <a:pt x="23" y="46"/>
                  </a:lnTo>
                  <a:lnTo>
                    <a:pt x="21" y="55"/>
                  </a:lnTo>
                  <a:lnTo>
                    <a:pt x="24" y="60"/>
                  </a:lnTo>
                  <a:lnTo>
                    <a:pt x="27" y="67"/>
                  </a:lnTo>
                  <a:lnTo>
                    <a:pt x="31" y="72"/>
                  </a:lnTo>
                  <a:lnTo>
                    <a:pt x="34" y="75"/>
                  </a:lnTo>
                  <a:lnTo>
                    <a:pt x="41" y="89"/>
                  </a:lnTo>
                  <a:lnTo>
                    <a:pt x="41" y="99"/>
                  </a:lnTo>
                  <a:lnTo>
                    <a:pt x="39" y="106"/>
                  </a:lnTo>
                  <a:lnTo>
                    <a:pt x="42" y="115"/>
                  </a:lnTo>
                  <a:lnTo>
                    <a:pt x="47" y="120"/>
                  </a:lnTo>
                  <a:lnTo>
                    <a:pt x="47" y="125"/>
                  </a:lnTo>
                  <a:lnTo>
                    <a:pt x="49" y="130"/>
                  </a:lnTo>
                  <a:lnTo>
                    <a:pt x="49" y="137"/>
                  </a:lnTo>
                  <a:lnTo>
                    <a:pt x="50" y="139"/>
                  </a:lnTo>
                  <a:lnTo>
                    <a:pt x="55" y="141"/>
                  </a:lnTo>
                  <a:lnTo>
                    <a:pt x="58" y="146"/>
                  </a:lnTo>
                  <a:lnTo>
                    <a:pt x="60" y="151"/>
                  </a:lnTo>
                  <a:lnTo>
                    <a:pt x="63" y="151"/>
                  </a:lnTo>
                  <a:lnTo>
                    <a:pt x="67" y="153"/>
                  </a:lnTo>
                  <a:lnTo>
                    <a:pt x="70" y="153"/>
                  </a:lnTo>
                  <a:lnTo>
                    <a:pt x="71" y="156"/>
                  </a:lnTo>
                  <a:lnTo>
                    <a:pt x="73" y="165"/>
                  </a:lnTo>
                  <a:lnTo>
                    <a:pt x="73" y="173"/>
                  </a:lnTo>
                  <a:lnTo>
                    <a:pt x="70" y="173"/>
                  </a:lnTo>
                  <a:lnTo>
                    <a:pt x="70" y="168"/>
                  </a:lnTo>
                  <a:lnTo>
                    <a:pt x="67" y="165"/>
                  </a:lnTo>
                  <a:lnTo>
                    <a:pt x="65" y="170"/>
                  </a:lnTo>
                  <a:lnTo>
                    <a:pt x="67" y="177"/>
                  </a:lnTo>
                  <a:lnTo>
                    <a:pt x="63" y="180"/>
                  </a:lnTo>
                  <a:lnTo>
                    <a:pt x="57" y="180"/>
                  </a:lnTo>
                  <a:lnTo>
                    <a:pt x="60" y="185"/>
                  </a:lnTo>
                  <a:lnTo>
                    <a:pt x="62" y="182"/>
                  </a:lnTo>
                  <a:lnTo>
                    <a:pt x="67" y="182"/>
                  </a:lnTo>
                  <a:lnTo>
                    <a:pt x="70" y="185"/>
                  </a:lnTo>
                  <a:lnTo>
                    <a:pt x="73" y="185"/>
                  </a:lnTo>
                  <a:lnTo>
                    <a:pt x="73" y="199"/>
                  </a:lnTo>
                  <a:lnTo>
                    <a:pt x="11" y="199"/>
                  </a:lnTo>
                  <a:lnTo>
                    <a:pt x="8" y="173"/>
                  </a:lnTo>
                  <a:lnTo>
                    <a:pt x="8" y="146"/>
                  </a:lnTo>
                  <a:lnTo>
                    <a:pt x="5" y="103"/>
                  </a:lnTo>
                  <a:lnTo>
                    <a:pt x="3" y="87"/>
                  </a:lnTo>
                  <a:lnTo>
                    <a:pt x="3" y="67"/>
                  </a:lnTo>
                  <a:lnTo>
                    <a:pt x="0" y="17"/>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38" name="Freeform 66"/>
            <p:cNvSpPr>
              <a:spLocks noChangeAspect="1"/>
            </p:cNvSpPr>
            <p:nvPr/>
          </p:nvSpPr>
          <p:spPr bwMode="auto">
            <a:xfrm>
              <a:off x="7178588" y="3408474"/>
              <a:ext cx="29119" cy="37267"/>
            </a:xfrm>
            <a:custGeom>
              <a:avLst/>
              <a:gdLst>
                <a:gd name="T0" fmla="*/ 0 w 22"/>
                <a:gd name="T1" fmla="*/ 8 h 28"/>
                <a:gd name="T2" fmla="*/ 8 w 22"/>
                <a:gd name="T3" fmla="*/ 0 h 28"/>
                <a:gd name="T4" fmla="*/ 13 w 22"/>
                <a:gd name="T5" fmla="*/ 3 h 28"/>
                <a:gd name="T6" fmla="*/ 21 w 22"/>
                <a:gd name="T7" fmla="*/ 13 h 28"/>
                <a:gd name="T8" fmla="*/ 8 w 22"/>
                <a:gd name="T9" fmla="*/ 27 h 28"/>
                <a:gd name="T10" fmla="*/ 8 w 22"/>
                <a:gd name="T11" fmla="*/ 19 h 28"/>
                <a:gd name="T12" fmla="*/ 6 w 22"/>
                <a:gd name="T13" fmla="*/ 15 h 28"/>
                <a:gd name="T14" fmla="*/ 3 w 22"/>
                <a:gd name="T15" fmla="*/ 13 h 28"/>
                <a:gd name="T16" fmla="*/ 0 w 22"/>
                <a:gd name="T17" fmla="*/ 8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28"/>
                <a:gd name="T29" fmla="*/ 22 w 22"/>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28">
                  <a:moveTo>
                    <a:pt x="0" y="8"/>
                  </a:moveTo>
                  <a:lnTo>
                    <a:pt x="8" y="0"/>
                  </a:lnTo>
                  <a:lnTo>
                    <a:pt x="13" y="3"/>
                  </a:lnTo>
                  <a:lnTo>
                    <a:pt x="21" y="13"/>
                  </a:lnTo>
                  <a:lnTo>
                    <a:pt x="8" y="27"/>
                  </a:lnTo>
                  <a:lnTo>
                    <a:pt x="8" y="19"/>
                  </a:lnTo>
                  <a:lnTo>
                    <a:pt x="6" y="15"/>
                  </a:lnTo>
                  <a:lnTo>
                    <a:pt x="3" y="13"/>
                  </a:lnTo>
                  <a:lnTo>
                    <a:pt x="0" y="8"/>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39" name="Freeform 67"/>
            <p:cNvSpPr>
              <a:spLocks noChangeAspect="1"/>
            </p:cNvSpPr>
            <p:nvPr/>
          </p:nvSpPr>
          <p:spPr bwMode="auto">
            <a:xfrm>
              <a:off x="7962164" y="1788678"/>
              <a:ext cx="526797" cy="838514"/>
            </a:xfrm>
            <a:custGeom>
              <a:avLst/>
              <a:gdLst>
                <a:gd name="T0" fmla="*/ 26 w 398"/>
                <a:gd name="T1" fmla="*/ 612 h 630"/>
                <a:gd name="T2" fmla="*/ 9 w 398"/>
                <a:gd name="T3" fmla="*/ 586 h 630"/>
                <a:gd name="T4" fmla="*/ 9 w 398"/>
                <a:gd name="T5" fmla="*/ 528 h 630"/>
                <a:gd name="T6" fmla="*/ 9 w 398"/>
                <a:gd name="T7" fmla="*/ 303 h 630"/>
                <a:gd name="T8" fmla="*/ 23 w 398"/>
                <a:gd name="T9" fmla="*/ 318 h 630"/>
                <a:gd name="T10" fmla="*/ 40 w 398"/>
                <a:gd name="T11" fmla="*/ 298 h 630"/>
                <a:gd name="T12" fmla="*/ 47 w 398"/>
                <a:gd name="T13" fmla="*/ 260 h 630"/>
                <a:gd name="T14" fmla="*/ 65 w 398"/>
                <a:gd name="T15" fmla="*/ 239 h 630"/>
                <a:gd name="T16" fmla="*/ 75 w 398"/>
                <a:gd name="T17" fmla="*/ 215 h 630"/>
                <a:gd name="T18" fmla="*/ 76 w 398"/>
                <a:gd name="T19" fmla="*/ 181 h 630"/>
                <a:gd name="T20" fmla="*/ 91 w 398"/>
                <a:gd name="T21" fmla="*/ 158 h 630"/>
                <a:gd name="T22" fmla="*/ 102 w 398"/>
                <a:gd name="T23" fmla="*/ 122 h 630"/>
                <a:gd name="T24" fmla="*/ 156 w 398"/>
                <a:gd name="T25" fmla="*/ 33 h 630"/>
                <a:gd name="T26" fmla="*/ 193 w 398"/>
                <a:gd name="T27" fmla="*/ 4 h 630"/>
                <a:gd name="T28" fmla="*/ 201 w 398"/>
                <a:gd name="T29" fmla="*/ 33 h 630"/>
                <a:gd name="T30" fmla="*/ 234 w 398"/>
                <a:gd name="T31" fmla="*/ 31 h 630"/>
                <a:gd name="T32" fmla="*/ 249 w 398"/>
                <a:gd name="T33" fmla="*/ 23 h 630"/>
                <a:gd name="T34" fmla="*/ 273 w 398"/>
                <a:gd name="T35" fmla="*/ 14 h 630"/>
                <a:gd name="T36" fmla="*/ 312 w 398"/>
                <a:gd name="T37" fmla="*/ 50 h 630"/>
                <a:gd name="T38" fmla="*/ 322 w 398"/>
                <a:gd name="T39" fmla="*/ 186 h 630"/>
                <a:gd name="T40" fmla="*/ 323 w 398"/>
                <a:gd name="T41" fmla="*/ 236 h 630"/>
                <a:gd name="T42" fmla="*/ 330 w 398"/>
                <a:gd name="T43" fmla="*/ 256 h 630"/>
                <a:gd name="T44" fmla="*/ 354 w 398"/>
                <a:gd name="T45" fmla="*/ 267 h 630"/>
                <a:gd name="T46" fmla="*/ 353 w 398"/>
                <a:gd name="T47" fmla="*/ 296 h 630"/>
                <a:gd name="T48" fmla="*/ 354 w 398"/>
                <a:gd name="T49" fmla="*/ 320 h 630"/>
                <a:gd name="T50" fmla="*/ 372 w 398"/>
                <a:gd name="T51" fmla="*/ 325 h 630"/>
                <a:gd name="T52" fmla="*/ 385 w 398"/>
                <a:gd name="T53" fmla="*/ 349 h 630"/>
                <a:gd name="T54" fmla="*/ 381 w 398"/>
                <a:gd name="T55" fmla="*/ 366 h 630"/>
                <a:gd name="T56" fmla="*/ 390 w 398"/>
                <a:gd name="T57" fmla="*/ 380 h 630"/>
                <a:gd name="T58" fmla="*/ 390 w 398"/>
                <a:gd name="T59" fmla="*/ 387 h 630"/>
                <a:gd name="T60" fmla="*/ 367 w 398"/>
                <a:gd name="T61" fmla="*/ 399 h 630"/>
                <a:gd name="T62" fmla="*/ 357 w 398"/>
                <a:gd name="T63" fmla="*/ 411 h 630"/>
                <a:gd name="T64" fmla="*/ 341 w 398"/>
                <a:gd name="T65" fmla="*/ 416 h 630"/>
                <a:gd name="T66" fmla="*/ 327 w 398"/>
                <a:gd name="T67" fmla="*/ 425 h 630"/>
                <a:gd name="T68" fmla="*/ 312 w 398"/>
                <a:gd name="T69" fmla="*/ 428 h 630"/>
                <a:gd name="T70" fmla="*/ 297 w 398"/>
                <a:gd name="T71" fmla="*/ 433 h 630"/>
                <a:gd name="T72" fmla="*/ 291 w 398"/>
                <a:gd name="T73" fmla="*/ 452 h 630"/>
                <a:gd name="T74" fmla="*/ 283 w 398"/>
                <a:gd name="T75" fmla="*/ 433 h 630"/>
                <a:gd name="T76" fmla="*/ 268 w 398"/>
                <a:gd name="T77" fmla="*/ 433 h 630"/>
                <a:gd name="T78" fmla="*/ 255 w 398"/>
                <a:gd name="T79" fmla="*/ 428 h 630"/>
                <a:gd name="T80" fmla="*/ 242 w 398"/>
                <a:gd name="T81" fmla="*/ 454 h 630"/>
                <a:gd name="T82" fmla="*/ 235 w 398"/>
                <a:gd name="T83" fmla="*/ 459 h 630"/>
                <a:gd name="T84" fmla="*/ 218 w 398"/>
                <a:gd name="T85" fmla="*/ 452 h 630"/>
                <a:gd name="T86" fmla="*/ 229 w 398"/>
                <a:gd name="T87" fmla="*/ 437 h 630"/>
                <a:gd name="T88" fmla="*/ 223 w 398"/>
                <a:gd name="T89" fmla="*/ 418 h 630"/>
                <a:gd name="T90" fmla="*/ 205 w 398"/>
                <a:gd name="T91" fmla="*/ 447 h 630"/>
                <a:gd name="T92" fmla="*/ 197 w 398"/>
                <a:gd name="T93" fmla="*/ 468 h 630"/>
                <a:gd name="T94" fmla="*/ 187 w 398"/>
                <a:gd name="T95" fmla="*/ 492 h 630"/>
                <a:gd name="T96" fmla="*/ 177 w 398"/>
                <a:gd name="T97" fmla="*/ 502 h 630"/>
                <a:gd name="T98" fmla="*/ 166 w 398"/>
                <a:gd name="T99" fmla="*/ 492 h 630"/>
                <a:gd name="T100" fmla="*/ 153 w 398"/>
                <a:gd name="T101" fmla="*/ 514 h 630"/>
                <a:gd name="T102" fmla="*/ 138 w 398"/>
                <a:gd name="T103" fmla="*/ 521 h 630"/>
                <a:gd name="T104" fmla="*/ 122 w 398"/>
                <a:gd name="T105" fmla="*/ 524 h 630"/>
                <a:gd name="T106" fmla="*/ 115 w 398"/>
                <a:gd name="T107" fmla="*/ 526 h 630"/>
                <a:gd name="T108" fmla="*/ 97 w 398"/>
                <a:gd name="T109" fmla="*/ 526 h 630"/>
                <a:gd name="T110" fmla="*/ 79 w 398"/>
                <a:gd name="T111" fmla="*/ 540 h 630"/>
                <a:gd name="T112" fmla="*/ 73 w 398"/>
                <a:gd name="T113" fmla="*/ 562 h 630"/>
                <a:gd name="T114" fmla="*/ 63 w 398"/>
                <a:gd name="T115" fmla="*/ 586 h 630"/>
                <a:gd name="T116" fmla="*/ 49 w 398"/>
                <a:gd name="T117" fmla="*/ 600 h 630"/>
                <a:gd name="T118" fmla="*/ 40 w 398"/>
                <a:gd name="T119" fmla="*/ 629 h 63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98"/>
                <a:gd name="T181" fmla="*/ 0 h 630"/>
                <a:gd name="T182" fmla="*/ 398 w 398"/>
                <a:gd name="T183" fmla="*/ 630 h 63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98" h="630">
                  <a:moveTo>
                    <a:pt x="32" y="629"/>
                  </a:moveTo>
                  <a:lnTo>
                    <a:pt x="26" y="624"/>
                  </a:lnTo>
                  <a:lnTo>
                    <a:pt x="26" y="612"/>
                  </a:lnTo>
                  <a:lnTo>
                    <a:pt x="24" y="605"/>
                  </a:lnTo>
                  <a:lnTo>
                    <a:pt x="13" y="593"/>
                  </a:lnTo>
                  <a:lnTo>
                    <a:pt x="9" y="586"/>
                  </a:lnTo>
                  <a:lnTo>
                    <a:pt x="9" y="571"/>
                  </a:lnTo>
                  <a:lnTo>
                    <a:pt x="11" y="562"/>
                  </a:lnTo>
                  <a:lnTo>
                    <a:pt x="9" y="528"/>
                  </a:lnTo>
                  <a:lnTo>
                    <a:pt x="5" y="457"/>
                  </a:lnTo>
                  <a:lnTo>
                    <a:pt x="0" y="310"/>
                  </a:lnTo>
                  <a:lnTo>
                    <a:pt x="9" y="303"/>
                  </a:lnTo>
                  <a:lnTo>
                    <a:pt x="15" y="308"/>
                  </a:lnTo>
                  <a:lnTo>
                    <a:pt x="16" y="315"/>
                  </a:lnTo>
                  <a:lnTo>
                    <a:pt x="23" y="318"/>
                  </a:lnTo>
                  <a:lnTo>
                    <a:pt x="24" y="298"/>
                  </a:lnTo>
                  <a:lnTo>
                    <a:pt x="31" y="294"/>
                  </a:lnTo>
                  <a:lnTo>
                    <a:pt x="40" y="298"/>
                  </a:lnTo>
                  <a:lnTo>
                    <a:pt x="37" y="287"/>
                  </a:lnTo>
                  <a:lnTo>
                    <a:pt x="34" y="280"/>
                  </a:lnTo>
                  <a:lnTo>
                    <a:pt x="47" y="260"/>
                  </a:lnTo>
                  <a:lnTo>
                    <a:pt x="57" y="258"/>
                  </a:lnTo>
                  <a:lnTo>
                    <a:pt x="63" y="251"/>
                  </a:lnTo>
                  <a:lnTo>
                    <a:pt x="65" y="239"/>
                  </a:lnTo>
                  <a:lnTo>
                    <a:pt x="75" y="229"/>
                  </a:lnTo>
                  <a:lnTo>
                    <a:pt x="79" y="217"/>
                  </a:lnTo>
                  <a:lnTo>
                    <a:pt x="75" y="215"/>
                  </a:lnTo>
                  <a:lnTo>
                    <a:pt x="75" y="205"/>
                  </a:lnTo>
                  <a:lnTo>
                    <a:pt x="81" y="191"/>
                  </a:lnTo>
                  <a:lnTo>
                    <a:pt x="76" y="181"/>
                  </a:lnTo>
                  <a:lnTo>
                    <a:pt x="78" y="174"/>
                  </a:lnTo>
                  <a:lnTo>
                    <a:pt x="86" y="160"/>
                  </a:lnTo>
                  <a:lnTo>
                    <a:pt x="91" y="158"/>
                  </a:lnTo>
                  <a:lnTo>
                    <a:pt x="97" y="150"/>
                  </a:lnTo>
                  <a:lnTo>
                    <a:pt x="101" y="134"/>
                  </a:lnTo>
                  <a:lnTo>
                    <a:pt x="102" y="122"/>
                  </a:lnTo>
                  <a:lnTo>
                    <a:pt x="105" y="110"/>
                  </a:lnTo>
                  <a:lnTo>
                    <a:pt x="135" y="66"/>
                  </a:lnTo>
                  <a:lnTo>
                    <a:pt x="156" y="33"/>
                  </a:lnTo>
                  <a:lnTo>
                    <a:pt x="175" y="4"/>
                  </a:lnTo>
                  <a:lnTo>
                    <a:pt x="182" y="0"/>
                  </a:lnTo>
                  <a:lnTo>
                    <a:pt x="193" y="4"/>
                  </a:lnTo>
                  <a:lnTo>
                    <a:pt x="197" y="21"/>
                  </a:lnTo>
                  <a:lnTo>
                    <a:pt x="197" y="31"/>
                  </a:lnTo>
                  <a:lnTo>
                    <a:pt x="201" y="33"/>
                  </a:lnTo>
                  <a:lnTo>
                    <a:pt x="209" y="40"/>
                  </a:lnTo>
                  <a:lnTo>
                    <a:pt x="224" y="33"/>
                  </a:lnTo>
                  <a:lnTo>
                    <a:pt x="234" y="31"/>
                  </a:lnTo>
                  <a:lnTo>
                    <a:pt x="239" y="31"/>
                  </a:lnTo>
                  <a:lnTo>
                    <a:pt x="244" y="26"/>
                  </a:lnTo>
                  <a:lnTo>
                    <a:pt x="249" y="23"/>
                  </a:lnTo>
                  <a:lnTo>
                    <a:pt x="260" y="26"/>
                  </a:lnTo>
                  <a:lnTo>
                    <a:pt x="261" y="16"/>
                  </a:lnTo>
                  <a:lnTo>
                    <a:pt x="273" y="14"/>
                  </a:lnTo>
                  <a:lnTo>
                    <a:pt x="285" y="18"/>
                  </a:lnTo>
                  <a:lnTo>
                    <a:pt x="301" y="33"/>
                  </a:lnTo>
                  <a:lnTo>
                    <a:pt x="312" y="50"/>
                  </a:lnTo>
                  <a:lnTo>
                    <a:pt x="317" y="54"/>
                  </a:lnTo>
                  <a:lnTo>
                    <a:pt x="322" y="66"/>
                  </a:lnTo>
                  <a:lnTo>
                    <a:pt x="322" y="186"/>
                  </a:lnTo>
                  <a:lnTo>
                    <a:pt x="323" y="217"/>
                  </a:lnTo>
                  <a:lnTo>
                    <a:pt x="320" y="229"/>
                  </a:lnTo>
                  <a:lnTo>
                    <a:pt x="323" y="236"/>
                  </a:lnTo>
                  <a:lnTo>
                    <a:pt x="319" y="248"/>
                  </a:lnTo>
                  <a:lnTo>
                    <a:pt x="323" y="258"/>
                  </a:lnTo>
                  <a:lnTo>
                    <a:pt x="330" y="256"/>
                  </a:lnTo>
                  <a:lnTo>
                    <a:pt x="335" y="265"/>
                  </a:lnTo>
                  <a:lnTo>
                    <a:pt x="346" y="270"/>
                  </a:lnTo>
                  <a:lnTo>
                    <a:pt x="354" y="267"/>
                  </a:lnTo>
                  <a:lnTo>
                    <a:pt x="357" y="280"/>
                  </a:lnTo>
                  <a:lnTo>
                    <a:pt x="351" y="284"/>
                  </a:lnTo>
                  <a:lnTo>
                    <a:pt x="353" y="296"/>
                  </a:lnTo>
                  <a:lnTo>
                    <a:pt x="356" y="303"/>
                  </a:lnTo>
                  <a:lnTo>
                    <a:pt x="354" y="313"/>
                  </a:lnTo>
                  <a:lnTo>
                    <a:pt x="354" y="320"/>
                  </a:lnTo>
                  <a:lnTo>
                    <a:pt x="361" y="332"/>
                  </a:lnTo>
                  <a:lnTo>
                    <a:pt x="367" y="332"/>
                  </a:lnTo>
                  <a:lnTo>
                    <a:pt x="372" y="325"/>
                  </a:lnTo>
                  <a:lnTo>
                    <a:pt x="377" y="330"/>
                  </a:lnTo>
                  <a:lnTo>
                    <a:pt x="387" y="337"/>
                  </a:lnTo>
                  <a:lnTo>
                    <a:pt x="385" y="349"/>
                  </a:lnTo>
                  <a:lnTo>
                    <a:pt x="390" y="356"/>
                  </a:lnTo>
                  <a:lnTo>
                    <a:pt x="390" y="366"/>
                  </a:lnTo>
                  <a:lnTo>
                    <a:pt x="381" y="366"/>
                  </a:lnTo>
                  <a:lnTo>
                    <a:pt x="379" y="373"/>
                  </a:lnTo>
                  <a:lnTo>
                    <a:pt x="389" y="373"/>
                  </a:lnTo>
                  <a:lnTo>
                    <a:pt x="390" y="380"/>
                  </a:lnTo>
                  <a:lnTo>
                    <a:pt x="397" y="378"/>
                  </a:lnTo>
                  <a:lnTo>
                    <a:pt x="395" y="387"/>
                  </a:lnTo>
                  <a:lnTo>
                    <a:pt x="390" y="387"/>
                  </a:lnTo>
                  <a:lnTo>
                    <a:pt x="379" y="404"/>
                  </a:lnTo>
                  <a:lnTo>
                    <a:pt x="374" y="406"/>
                  </a:lnTo>
                  <a:lnTo>
                    <a:pt x="367" y="399"/>
                  </a:lnTo>
                  <a:lnTo>
                    <a:pt x="362" y="397"/>
                  </a:lnTo>
                  <a:lnTo>
                    <a:pt x="361" y="404"/>
                  </a:lnTo>
                  <a:lnTo>
                    <a:pt x="357" y="411"/>
                  </a:lnTo>
                  <a:lnTo>
                    <a:pt x="351" y="406"/>
                  </a:lnTo>
                  <a:lnTo>
                    <a:pt x="345" y="406"/>
                  </a:lnTo>
                  <a:lnTo>
                    <a:pt x="341" y="416"/>
                  </a:lnTo>
                  <a:lnTo>
                    <a:pt x="336" y="420"/>
                  </a:lnTo>
                  <a:lnTo>
                    <a:pt x="330" y="418"/>
                  </a:lnTo>
                  <a:lnTo>
                    <a:pt x="327" y="425"/>
                  </a:lnTo>
                  <a:lnTo>
                    <a:pt x="323" y="416"/>
                  </a:lnTo>
                  <a:lnTo>
                    <a:pt x="317" y="418"/>
                  </a:lnTo>
                  <a:lnTo>
                    <a:pt x="312" y="428"/>
                  </a:lnTo>
                  <a:lnTo>
                    <a:pt x="309" y="437"/>
                  </a:lnTo>
                  <a:lnTo>
                    <a:pt x="304" y="433"/>
                  </a:lnTo>
                  <a:lnTo>
                    <a:pt x="297" y="433"/>
                  </a:lnTo>
                  <a:lnTo>
                    <a:pt x="301" y="440"/>
                  </a:lnTo>
                  <a:lnTo>
                    <a:pt x="296" y="442"/>
                  </a:lnTo>
                  <a:lnTo>
                    <a:pt x="291" y="452"/>
                  </a:lnTo>
                  <a:lnTo>
                    <a:pt x="291" y="442"/>
                  </a:lnTo>
                  <a:lnTo>
                    <a:pt x="289" y="433"/>
                  </a:lnTo>
                  <a:lnTo>
                    <a:pt x="283" y="433"/>
                  </a:lnTo>
                  <a:lnTo>
                    <a:pt x="279" y="425"/>
                  </a:lnTo>
                  <a:lnTo>
                    <a:pt x="271" y="425"/>
                  </a:lnTo>
                  <a:lnTo>
                    <a:pt x="268" y="433"/>
                  </a:lnTo>
                  <a:lnTo>
                    <a:pt x="263" y="435"/>
                  </a:lnTo>
                  <a:lnTo>
                    <a:pt x="255" y="437"/>
                  </a:lnTo>
                  <a:lnTo>
                    <a:pt x="255" y="428"/>
                  </a:lnTo>
                  <a:lnTo>
                    <a:pt x="252" y="435"/>
                  </a:lnTo>
                  <a:lnTo>
                    <a:pt x="245" y="442"/>
                  </a:lnTo>
                  <a:lnTo>
                    <a:pt x="242" y="454"/>
                  </a:lnTo>
                  <a:lnTo>
                    <a:pt x="247" y="457"/>
                  </a:lnTo>
                  <a:lnTo>
                    <a:pt x="242" y="461"/>
                  </a:lnTo>
                  <a:lnTo>
                    <a:pt x="235" y="459"/>
                  </a:lnTo>
                  <a:lnTo>
                    <a:pt x="231" y="454"/>
                  </a:lnTo>
                  <a:lnTo>
                    <a:pt x="226" y="452"/>
                  </a:lnTo>
                  <a:lnTo>
                    <a:pt x="218" y="452"/>
                  </a:lnTo>
                  <a:lnTo>
                    <a:pt x="223" y="447"/>
                  </a:lnTo>
                  <a:lnTo>
                    <a:pt x="231" y="444"/>
                  </a:lnTo>
                  <a:lnTo>
                    <a:pt x="229" y="437"/>
                  </a:lnTo>
                  <a:lnTo>
                    <a:pt x="224" y="435"/>
                  </a:lnTo>
                  <a:lnTo>
                    <a:pt x="223" y="428"/>
                  </a:lnTo>
                  <a:lnTo>
                    <a:pt x="223" y="418"/>
                  </a:lnTo>
                  <a:lnTo>
                    <a:pt x="216" y="433"/>
                  </a:lnTo>
                  <a:lnTo>
                    <a:pt x="205" y="435"/>
                  </a:lnTo>
                  <a:lnTo>
                    <a:pt x="205" y="447"/>
                  </a:lnTo>
                  <a:lnTo>
                    <a:pt x="203" y="457"/>
                  </a:lnTo>
                  <a:lnTo>
                    <a:pt x="198" y="461"/>
                  </a:lnTo>
                  <a:lnTo>
                    <a:pt x="197" y="468"/>
                  </a:lnTo>
                  <a:lnTo>
                    <a:pt x="190" y="480"/>
                  </a:lnTo>
                  <a:lnTo>
                    <a:pt x="193" y="490"/>
                  </a:lnTo>
                  <a:lnTo>
                    <a:pt x="187" y="492"/>
                  </a:lnTo>
                  <a:lnTo>
                    <a:pt x="182" y="500"/>
                  </a:lnTo>
                  <a:lnTo>
                    <a:pt x="177" y="509"/>
                  </a:lnTo>
                  <a:lnTo>
                    <a:pt x="177" y="502"/>
                  </a:lnTo>
                  <a:lnTo>
                    <a:pt x="171" y="500"/>
                  </a:lnTo>
                  <a:lnTo>
                    <a:pt x="166" y="502"/>
                  </a:lnTo>
                  <a:lnTo>
                    <a:pt x="166" y="492"/>
                  </a:lnTo>
                  <a:lnTo>
                    <a:pt x="161" y="500"/>
                  </a:lnTo>
                  <a:lnTo>
                    <a:pt x="157" y="509"/>
                  </a:lnTo>
                  <a:lnTo>
                    <a:pt x="153" y="514"/>
                  </a:lnTo>
                  <a:lnTo>
                    <a:pt x="143" y="509"/>
                  </a:lnTo>
                  <a:lnTo>
                    <a:pt x="143" y="519"/>
                  </a:lnTo>
                  <a:lnTo>
                    <a:pt x="138" y="521"/>
                  </a:lnTo>
                  <a:lnTo>
                    <a:pt x="133" y="514"/>
                  </a:lnTo>
                  <a:lnTo>
                    <a:pt x="128" y="514"/>
                  </a:lnTo>
                  <a:lnTo>
                    <a:pt x="122" y="524"/>
                  </a:lnTo>
                  <a:lnTo>
                    <a:pt x="123" y="536"/>
                  </a:lnTo>
                  <a:lnTo>
                    <a:pt x="117" y="540"/>
                  </a:lnTo>
                  <a:lnTo>
                    <a:pt x="115" y="526"/>
                  </a:lnTo>
                  <a:lnTo>
                    <a:pt x="113" y="519"/>
                  </a:lnTo>
                  <a:lnTo>
                    <a:pt x="107" y="524"/>
                  </a:lnTo>
                  <a:lnTo>
                    <a:pt x="97" y="526"/>
                  </a:lnTo>
                  <a:lnTo>
                    <a:pt x="92" y="526"/>
                  </a:lnTo>
                  <a:lnTo>
                    <a:pt x="84" y="533"/>
                  </a:lnTo>
                  <a:lnTo>
                    <a:pt x="79" y="540"/>
                  </a:lnTo>
                  <a:lnTo>
                    <a:pt x="76" y="547"/>
                  </a:lnTo>
                  <a:lnTo>
                    <a:pt x="83" y="557"/>
                  </a:lnTo>
                  <a:lnTo>
                    <a:pt x="73" y="562"/>
                  </a:lnTo>
                  <a:lnTo>
                    <a:pt x="66" y="571"/>
                  </a:lnTo>
                  <a:lnTo>
                    <a:pt x="68" y="581"/>
                  </a:lnTo>
                  <a:lnTo>
                    <a:pt x="63" y="586"/>
                  </a:lnTo>
                  <a:lnTo>
                    <a:pt x="58" y="593"/>
                  </a:lnTo>
                  <a:lnTo>
                    <a:pt x="52" y="593"/>
                  </a:lnTo>
                  <a:lnTo>
                    <a:pt x="49" y="600"/>
                  </a:lnTo>
                  <a:lnTo>
                    <a:pt x="45" y="610"/>
                  </a:lnTo>
                  <a:lnTo>
                    <a:pt x="44" y="619"/>
                  </a:lnTo>
                  <a:lnTo>
                    <a:pt x="40" y="629"/>
                  </a:lnTo>
                  <a:lnTo>
                    <a:pt x="32" y="629"/>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40" name="Freeform 68"/>
            <p:cNvSpPr>
              <a:spLocks noChangeAspect="1"/>
            </p:cNvSpPr>
            <p:nvPr/>
          </p:nvSpPr>
          <p:spPr bwMode="auto">
            <a:xfrm>
              <a:off x="6871510" y="3268722"/>
              <a:ext cx="574446" cy="339398"/>
            </a:xfrm>
            <a:custGeom>
              <a:avLst/>
              <a:gdLst>
                <a:gd name="T0" fmla="*/ 166 w 434"/>
                <a:gd name="T1" fmla="*/ 36 h 255"/>
                <a:gd name="T2" fmla="*/ 150 w 434"/>
                <a:gd name="T3" fmla="*/ 17 h 255"/>
                <a:gd name="T4" fmla="*/ 114 w 434"/>
                <a:gd name="T5" fmla="*/ 14 h 255"/>
                <a:gd name="T6" fmla="*/ 93 w 434"/>
                <a:gd name="T7" fmla="*/ 29 h 255"/>
                <a:gd name="T8" fmla="*/ 65 w 434"/>
                <a:gd name="T9" fmla="*/ 19 h 255"/>
                <a:gd name="T10" fmla="*/ 39 w 434"/>
                <a:gd name="T11" fmla="*/ 36 h 255"/>
                <a:gd name="T12" fmla="*/ 3 w 434"/>
                <a:gd name="T13" fmla="*/ 72 h 255"/>
                <a:gd name="T14" fmla="*/ 363 w 434"/>
                <a:gd name="T15" fmla="*/ 50 h 255"/>
                <a:gd name="T16" fmla="*/ 368 w 434"/>
                <a:gd name="T17" fmla="*/ 129 h 255"/>
                <a:gd name="T18" fmla="*/ 433 w 434"/>
                <a:gd name="T19" fmla="*/ 182 h 255"/>
                <a:gd name="T20" fmla="*/ 423 w 434"/>
                <a:gd name="T21" fmla="*/ 218 h 255"/>
                <a:gd name="T22" fmla="*/ 412 w 434"/>
                <a:gd name="T23" fmla="*/ 242 h 255"/>
                <a:gd name="T24" fmla="*/ 413 w 434"/>
                <a:gd name="T25" fmla="*/ 216 h 255"/>
                <a:gd name="T26" fmla="*/ 378 w 434"/>
                <a:gd name="T27" fmla="*/ 249 h 255"/>
                <a:gd name="T28" fmla="*/ 355 w 434"/>
                <a:gd name="T29" fmla="*/ 244 h 255"/>
                <a:gd name="T30" fmla="*/ 347 w 434"/>
                <a:gd name="T31" fmla="*/ 230 h 255"/>
                <a:gd name="T32" fmla="*/ 347 w 434"/>
                <a:gd name="T33" fmla="*/ 213 h 255"/>
                <a:gd name="T34" fmla="*/ 322 w 434"/>
                <a:gd name="T35" fmla="*/ 196 h 255"/>
                <a:gd name="T36" fmla="*/ 324 w 434"/>
                <a:gd name="T37" fmla="*/ 172 h 255"/>
                <a:gd name="T38" fmla="*/ 324 w 434"/>
                <a:gd name="T39" fmla="*/ 158 h 255"/>
                <a:gd name="T40" fmla="*/ 322 w 434"/>
                <a:gd name="T41" fmla="*/ 148 h 255"/>
                <a:gd name="T42" fmla="*/ 321 w 434"/>
                <a:gd name="T43" fmla="*/ 136 h 255"/>
                <a:gd name="T44" fmla="*/ 324 w 434"/>
                <a:gd name="T45" fmla="*/ 98 h 255"/>
                <a:gd name="T46" fmla="*/ 314 w 434"/>
                <a:gd name="T47" fmla="*/ 84 h 255"/>
                <a:gd name="T48" fmla="*/ 331 w 434"/>
                <a:gd name="T49" fmla="*/ 58 h 255"/>
                <a:gd name="T50" fmla="*/ 345 w 434"/>
                <a:gd name="T51" fmla="*/ 38 h 255"/>
                <a:gd name="T52" fmla="*/ 342 w 434"/>
                <a:gd name="T53" fmla="*/ 36 h 255"/>
                <a:gd name="T54" fmla="*/ 327 w 434"/>
                <a:gd name="T55" fmla="*/ 34 h 255"/>
                <a:gd name="T56" fmla="*/ 305 w 434"/>
                <a:gd name="T57" fmla="*/ 55 h 255"/>
                <a:gd name="T58" fmla="*/ 282 w 434"/>
                <a:gd name="T59" fmla="*/ 65 h 255"/>
                <a:gd name="T60" fmla="*/ 298 w 434"/>
                <a:gd name="T61" fmla="*/ 89 h 255"/>
                <a:gd name="T62" fmla="*/ 291 w 434"/>
                <a:gd name="T63" fmla="*/ 105 h 255"/>
                <a:gd name="T64" fmla="*/ 287 w 434"/>
                <a:gd name="T65" fmla="*/ 124 h 255"/>
                <a:gd name="T66" fmla="*/ 290 w 434"/>
                <a:gd name="T67" fmla="*/ 175 h 255"/>
                <a:gd name="T68" fmla="*/ 293 w 434"/>
                <a:gd name="T69" fmla="*/ 194 h 255"/>
                <a:gd name="T70" fmla="*/ 287 w 434"/>
                <a:gd name="T71" fmla="*/ 196 h 255"/>
                <a:gd name="T72" fmla="*/ 301 w 434"/>
                <a:gd name="T73" fmla="*/ 213 h 255"/>
                <a:gd name="T74" fmla="*/ 298 w 434"/>
                <a:gd name="T75" fmla="*/ 228 h 255"/>
                <a:gd name="T76" fmla="*/ 277 w 434"/>
                <a:gd name="T77" fmla="*/ 218 h 255"/>
                <a:gd name="T78" fmla="*/ 257 w 434"/>
                <a:gd name="T79" fmla="*/ 199 h 255"/>
                <a:gd name="T80" fmla="*/ 243 w 434"/>
                <a:gd name="T81" fmla="*/ 184 h 255"/>
                <a:gd name="T82" fmla="*/ 221 w 434"/>
                <a:gd name="T83" fmla="*/ 201 h 255"/>
                <a:gd name="T84" fmla="*/ 221 w 434"/>
                <a:gd name="T85" fmla="*/ 160 h 255"/>
                <a:gd name="T86" fmla="*/ 251 w 434"/>
                <a:gd name="T87" fmla="*/ 118 h 255"/>
                <a:gd name="T88" fmla="*/ 218 w 434"/>
                <a:gd name="T89" fmla="*/ 105 h 255"/>
                <a:gd name="T90" fmla="*/ 192 w 434"/>
                <a:gd name="T91" fmla="*/ 89 h 255"/>
                <a:gd name="T92" fmla="*/ 191 w 434"/>
                <a:gd name="T93" fmla="*/ 65 h 25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34"/>
                <a:gd name="T142" fmla="*/ 0 h 255"/>
                <a:gd name="T143" fmla="*/ 434 w 434"/>
                <a:gd name="T144" fmla="*/ 255 h 25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34" h="255">
                  <a:moveTo>
                    <a:pt x="174" y="58"/>
                  </a:moveTo>
                  <a:lnTo>
                    <a:pt x="171" y="46"/>
                  </a:lnTo>
                  <a:lnTo>
                    <a:pt x="166" y="36"/>
                  </a:lnTo>
                  <a:lnTo>
                    <a:pt x="163" y="19"/>
                  </a:lnTo>
                  <a:lnTo>
                    <a:pt x="157" y="17"/>
                  </a:lnTo>
                  <a:lnTo>
                    <a:pt x="150" y="17"/>
                  </a:lnTo>
                  <a:lnTo>
                    <a:pt x="132" y="7"/>
                  </a:lnTo>
                  <a:lnTo>
                    <a:pt x="124" y="7"/>
                  </a:lnTo>
                  <a:lnTo>
                    <a:pt x="114" y="14"/>
                  </a:lnTo>
                  <a:lnTo>
                    <a:pt x="108" y="17"/>
                  </a:lnTo>
                  <a:lnTo>
                    <a:pt x="99" y="26"/>
                  </a:lnTo>
                  <a:lnTo>
                    <a:pt x="93" y="29"/>
                  </a:lnTo>
                  <a:lnTo>
                    <a:pt x="87" y="29"/>
                  </a:lnTo>
                  <a:lnTo>
                    <a:pt x="77" y="24"/>
                  </a:lnTo>
                  <a:lnTo>
                    <a:pt x="65" y="19"/>
                  </a:lnTo>
                  <a:lnTo>
                    <a:pt x="57" y="34"/>
                  </a:lnTo>
                  <a:lnTo>
                    <a:pt x="46" y="38"/>
                  </a:lnTo>
                  <a:lnTo>
                    <a:pt x="39" y="36"/>
                  </a:lnTo>
                  <a:lnTo>
                    <a:pt x="23" y="53"/>
                  </a:lnTo>
                  <a:lnTo>
                    <a:pt x="12" y="62"/>
                  </a:lnTo>
                  <a:lnTo>
                    <a:pt x="3" y="72"/>
                  </a:lnTo>
                  <a:lnTo>
                    <a:pt x="0" y="0"/>
                  </a:lnTo>
                  <a:lnTo>
                    <a:pt x="360" y="0"/>
                  </a:lnTo>
                  <a:lnTo>
                    <a:pt x="363" y="50"/>
                  </a:lnTo>
                  <a:lnTo>
                    <a:pt x="363" y="70"/>
                  </a:lnTo>
                  <a:lnTo>
                    <a:pt x="365" y="86"/>
                  </a:lnTo>
                  <a:lnTo>
                    <a:pt x="368" y="129"/>
                  </a:lnTo>
                  <a:lnTo>
                    <a:pt x="368" y="156"/>
                  </a:lnTo>
                  <a:lnTo>
                    <a:pt x="371" y="182"/>
                  </a:lnTo>
                  <a:lnTo>
                    <a:pt x="433" y="182"/>
                  </a:lnTo>
                  <a:lnTo>
                    <a:pt x="430" y="192"/>
                  </a:lnTo>
                  <a:lnTo>
                    <a:pt x="430" y="204"/>
                  </a:lnTo>
                  <a:lnTo>
                    <a:pt x="423" y="218"/>
                  </a:lnTo>
                  <a:lnTo>
                    <a:pt x="422" y="230"/>
                  </a:lnTo>
                  <a:lnTo>
                    <a:pt x="418" y="242"/>
                  </a:lnTo>
                  <a:lnTo>
                    <a:pt x="412" y="242"/>
                  </a:lnTo>
                  <a:lnTo>
                    <a:pt x="417" y="232"/>
                  </a:lnTo>
                  <a:lnTo>
                    <a:pt x="420" y="218"/>
                  </a:lnTo>
                  <a:lnTo>
                    <a:pt x="413" y="216"/>
                  </a:lnTo>
                  <a:lnTo>
                    <a:pt x="412" y="225"/>
                  </a:lnTo>
                  <a:lnTo>
                    <a:pt x="404" y="244"/>
                  </a:lnTo>
                  <a:lnTo>
                    <a:pt x="378" y="249"/>
                  </a:lnTo>
                  <a:lnTo>
                    <a:pt x="371" y="254"/>
                  </a:lnTo>
                  <a:lnTo>
                    <a:pt x="360" y="254"/>
                  </a:lnTo>
                  <a:lnTo>
                    <a:pt x="355" y="244"/>
                  </a:lnTo>
                  <a:lnTo>
                    <a:pt x="355" y="232"/>
                  </a:lnTo>
                  <a:lnTo>
                    <a:pt x="361" y="230"/>
                  </a:lnTo>
                  <a:lnTo>
                    <a:pt x="347" y="230"/>
                  </a:lnTo>
                  <a:lnTo>
                    <a:pt x="355" y="218"/>
                  </a:lnTo>
                  <a:lnTo>
                    <a:pt x="352" y="201"/>
                  </a:lnTo>
                  <a:lnTo>
                    <a:pt x="347" y="213"/>
                  </a:lnTo>
                  <a:lnTo>
                    <a:pt x="340" y="206"/>
                  </a:lnTo>
                  <a:lnTo>
                    <a:pt x="326" y="206"/>
                  </a:lnTo>
                  <a:lnTo>
                    <a:pt x="322" y="196"/>
                  </a:lnTo>
                  <a:lnTo>
                    <a:pt x="316" y="196"/>
                  </a:lnTo>
                  <a:lnTo>
                    <a:pt x="311" y="184"/>
                  </a:lnTo>
                  <a:lnTo>
                    <a:pt x="324" y="172"/>
                  </a:lnTo>
                  <a:lnTo>
                    <a:pt x="317" y="168"/>
                  </a:lnTo>
                  <a:lnTo>
                    <a:pt x="314" y="158"/>
                  </a:lnTo>
                  <a:lnTo>
                    <a:pt x="324" y="158"/>
                  </a:lnTo>
                  <a:lnTo>
                    <a:pt x="331" y="165"/>
                  </a:lnTo>
                  <a:lnTo>
                    <a:pt x="329" y="144"/>
                  </a:lnTo>
                  <a:lnTo>
                    <a:pt x="322" y="148"/>
                  </a:lnTo>
                  <a:lnTo>
                    <a:pt x="311" y="142"/>
                  </a:lnTo>
                  <a:lnTo>
                    <a:pt x="311" y="129"/>
                  </a:lnTo>
                  <a:lnTo>
                    <a:pt x="321" y="136"/>
                  </a:lnTo>
                  <a:lnTo>
                    <a:pt x="324" y="124"/>
                  </a:lnTo>
                  <a:lnTo>
                    <a:pt x="321" y="115"/>
                  </a:lnTo>
                  <a:lnTo>
                    <a:pt x="324" y="98"/>
                  </a:lnTo>
                  <a:lnTo>
                    <a:pt x="329" y="89"/>
                  </a:lnTo>
                  <a:lnTo>
                    <a:pt x="321" y="89"/>
                  </a:lnTo>
                  <a:lnTo>
                    <a:pt x="314" y="84"/>
                  </a:lnTo>
                  <a:lnTo>
                    <a:pt x="317" y="74"/>
                  </a:lnTo>
                  <a:lnTo>
                    <a:pt x="324" y="58"/>
                  </a:lnTo>
                  <a:lnTo>
                    <a:pt x="331" y="58"/>
                  </a:lnTo>
                  <a:lnTo>
                    <a:pt x="345" y="53"/>
                  </a:lnTo>
                  <a:lnTo>
                    <a:pt x="339" y="48"/>
                  </a:lnTo>
                  <a:lnTo>
                    <a:pt x="345" y="38"/>
                  </a:lnTo>
                  <a:lnTo>
                    <a:pt x="352" y="38"/>
                  </a:lnTo>
                  <a:lnTo>
                    <a:pt x="348" y="29"/>
                  </a:lnTo>
                  <a:lnTo>
                    <a:pt x="342" y="36"/>
                  </a:lnTo>
                  <a:lnTo>
                    <a:pt x="343" y="22"/>
                  </a:lnTo>
                  <a:lnTo>
                    <a:pt x="332" y="24"/>
                  </a:lnTo>
                  <a:lnTo>
                    <a:pt x="327" y="34"/>
                  </a:lnTo>
                  <a:lnTo>
                    <a:pt x="326" y="48"/>
                  </a:lnTo>
                  <a:lnTo>
                    <a:pt x="314" y="50"/>
                  </a:lnTo>
                  <a:lnTo>
                    <a:pt x="305" y="55"/>
                  </a:lnTo>
                  <a:lnTo>
                    <a:pt x="301" y="67"/>
                  </a:lnTo>
                  <a:lnTo>
                    <a:pt x="293" y="72"/>
                  </a:lnTo>
                  <a:lnTo>
                    <a:pt x="282" y="65"/>
                  </a:lnTo>
                  <a:lnTo>
                    <a:pt x="283" y="74"/>
                  </a:lnTo>
                  <a:lnTo>
                    <a:pt x="290" y="82"/>
                  </a:lnTo>
                  <a:lnTo>
                    <a:pt x="298" y="89"/>
                  </a:lnTo>
                  <a:lnTo>
                    <a:pt x="291" y="91"/>
                  </a:lnTo>
                  <a:lnTo>
                    <a:pt x="298" y="101"/>
                  </a:lnTo>
                  <a:lnTo>
                    <a:pt x="291" y="105"/>
                  </a:lnTo>
                  <a:lnTo>
                    <a:pt x="296" y="115"/>
                  </a:lnTo>
                  <a:lnTo>
                    <a:pt x="290" y="115"/>
                  </a:lnTo>
                  <a:lnTo>
                    <a:pt x="287" y="124"/>
                  </a:lnTo>
                  <a:lnTo>
                    <a:pt x="285" y="139"/>
                  </a:lnTo>
                  <a:lnTo>
                    <a:pt x="288" y="158"/>
                  </a:lnTo>
                  <a:lnTo>
                    <a:pt x="290" y="175"/>
                  </a:lnTo>
                  <a:lnTo>
                    <a:pt x="295" y="184"/>
                  </a:lnTo>
                  <a:lnTo>
                    <a:pt x="301" y="201"/>
                  </a:lnTo>
                  <a:lnTo>
                    <a:pt x="293" y="194"/>
                  </a:lnTo>
                  <a:lnTo>
                    <a:pt x="287" y="187"/>
                  </a:lnTo>
                  <a:lnTo>
                    <a:pt x="277" y="177"/>
                  </a:lnTo>
                  <a:lnTo>
                    <a:pt x="287" y="196"/>
                  </a:lnTo>
                  <a:lnTo>
                    <a:pt x="293" y="206"/>
                  </a:lnTo>
                  <a:lnTo>
                    <a:pt x="300" y="204"/>
                  </a:lnTo>
                  <a:lnTo>
                    <a:pt x="301" y="213"/>
                  </a:lnTo>
                  <a:lnTo>
                    <a:pt x="308" y="228"/>
                  </a:lnTo>
                  <a:lnTo>
                    <a:pt x="308" y="242"/>
                  </a:lnTo>
                  <a:lnTo>
                    <a:pt x="298" y="228"/>
                  </a:lnTo>
                  <a:lnTo>
                    <a:pt x="290" y="225"/>
                  </a:lnTo>
                  <a:lnTo>
                    <a:pt x="283" y="218"/>
                  </a:lnTo>
                  <a:lnTo>
                    <a:pt x="277" y="218"/>
                  </a:lnTo>
                  <a:lnTo>
                    <a:pt x="271" y="208"/>
                  </a:lnTo>
                  <a:lnTo>
                    <a:pt x="261" y="208"/>
                  </a:lnTo>
                  <a:lnTo>
                    <a:pt x="257" y="199"/>
                  </a:lnTo>
                  <a:lnTo>
                    <a:pt x="251" y="208"/>
                  </a:lnTo>
                  <a:lnTo>
                    <a:pt x="246" y="199"/>
                  </a:lnTo>
                  <a:lnTo>
                    <a:pt x="243" y="184"/>
                  </a:lnTo>
                  <a:lnTo>
                    <a:pt x="236" y="189"/>
                  </a:lnTo>
                  <a:lnTo>
                    <a:pt x="228" y="196"/>
                  </a:lnTo>
                  <a:lnTo>
                    <a:pt x="221" y="201"/>
                  </a:lnTo>
                  <a:lnTo>
                    <a:pt x="212" y="189"/>
                  </a:lnTo>
                  <a:lnTo>
                    <a:pt x="213" y="175"/>
                  </a:lnTo>
                  <a:lnTo>
                    <a:pt x="221" y="160"/>
                  </a:lnTo>
                  <a:lnTo>
                    <a:pt x="230" y="151"/>
                  </a:lnTo>
                  <a:lnTo>
                    <a:pt x="238" y="132"/>
                  </a:lnTo>
                  <a:lnTo>
                    <a:pt x="251" y="118"/>
                  </a:lnTo>
                  <a:lnTo>
                    <a:pt x="243" y="108"/>
                  </a:lnTo>
                  <a:lnTo>
                    <a:pt x="230" y="113"/>
                  </a:lnTo>
                  <a:lnTo>
                    <a:pt x="218" y="105"/>
                  </a:lnTo>
                  <a:lnTo>
                    <a:pt x="210" y="96"/>
                  </a:lnTo>
                  <a:lnTo>
                    <a:pt x="202" y="96"/>
                  </a:lnTo>
                  <a:lnTo>
                    <a:pt x="192" y="89"/>
                  </a:lnTo>
                  <a:lnTo>
                    <a:pt x="191" y="79"/>
                  </a:lnTo>
                  <a:lnTo>
                    <a:pt x="197" y="72"/>
                  </a:lnTo>
                  <a:lnTo>
                    <a:pt x="191" y="65"/>
                  </a:lnTo>
                  <a:lnTo>
                    <a:pt x="184" y="60"/>
                  </a:lnTo>
                  <a:lnTo>
                    <a:pt x="174" y="58"/>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41" name="Freeform 69"/>
            <p:cNvSpPr>
              <a:spLocks noChangeAspect="1"/>
            </p:cNvSpPr>
            <p:nvPr/>
          </p:nvSpPr>
          <p:spPr bwMode="auto">
            <a:xfrm>
              <a:off x="7647145" y="2667121"/>
              <a:ext cx="463263" cy="264864"/>
            </a:xfrm>
            <a:custGeom>
              <a:avLst/>
              <a:gdLst>
                <a:gd name="T0" fmla="*/ 3 w 350"/>
                <a:gd name="T1" fmla="*/ 100 h 199"/>
                <a:gd name="T2" fmla="*/ 20 w 350"/>
                <a:gd name="T3" fmla="*/ 40 h 199"/>
                <a:gd name="T4" fmla="*/ 57 w 350"/>
                <a:gd name="T5" fmla="*/ 19 h 199"/>
                <a:gd name="T6" fmla="*/ 153 w 350"/>
                <a:gd name="T7" fmla="*/ 24 h 199"/>
                <a:gd name="T8" fmla="*/ 215 w 350"/>
                <a:gd name="T9" fmla="*/ 26 h 199"/>
                <a:gd name="T10" fmla="*/ 227 w 350"/>
                <a:gd name="T11" fmla="*/ 17 h 199"/>
                <a:gd name="T12" fmla="*/ 238 w 350"/>
                <a:gd name="T13" fmla="*/ 9 h 199"/>
                <a:gd name="T14" fmla="*/ 256 w 350"/>
                <a:gd name="T15" fmla="*/ 0 h 199"/>
                <a:gd name="T16" fmla="*/ 259 w 350"/>
                <a:gd name="T17" fmla="*/ 12 h 199"/>
                <a:gd name="T18" fmla="*/ 265 w 350"/>
                <a:gd name="T19" fmla="*/ 26 h 199"/>
                <a:gd name="T20" fmla="*/ 272 w 350"/>
                <a:gd name="T21" fmla="*/ 33 h 199"/>
                <a:gd name="T22" fmla="*/ 269 w 350"/>
                <a:gd name="T23" fmla="*/ 46 h 199"/>
                <a:gd name="T24" fmla="*/ 259 w 350"/>
                <a:gd name="T25" fmla="*/ 52 h 199"/>
                <a:gd name="T26" fmla="*/ 244 w 350"/>
                <a:gd name="T27" fmla="*/ 67 h 199"/>
                <a:gd name="T28" fmla="*/ 241 w 350"/>
                <a:gd name="T29" fmla="*/ 86 h 199"/>
                <a:gd name="T30" fmla="*/ 256 w 350"/>
                <a:gd name="T31" fmla="*/ 84 h 199"/>
                <a:gd name="T32" fmla="*/ 272 w 350"/>
                <a:gd name="T33" fmla="*/ 96 h 199"/>
                <a:gd name="T34" fmla="*/ 280 w 350"/>
                <a:gd name="T35" fmla="*/ 112 h 199"/>
                <a:gd name="T36" fmla="*/ 280 w 350"/>
                <a:gd name="T37" fmla="*/ 124 h 199"/>
                <a:gd name="T38" fmla="*/ 280 w 350"/>
                <a:gd name="T39" fmla="*/ 134 h 199"/>
                <a:gd name="T40" fmla="*/ 290 w 350"/>
                <a:gd name="T41" fmla="*/ 151 h 199"/>
                <a:gd name="T42" fmla="*/ 309 w 350"/>
                <a:gd name="T43" fmla="*/ 165 h 199"/>
                <a:gd name="T44" fmla="*/ 340 w 350"/>
                <a:gd name="T45" fmla="*/ 151 h 199"/>
                <a:gd name="T46" fmla="*/ 334 w 350"/>
                <a:gd name="T47" fmla="*/ 136 h 199"/>
                <a:gd name="T48" fmla="*/ 324 w 350"/>
                <a:gd name="T49" fmla="*/ 120 h 199"/>
                <a:gd name="T50" fmla="*/ 319 w 350"/>
                <a:gd name="T51" fmla="*/ 115 h 199"/>
                <a:gd name="T52" fmla="*/ 330 w 350"/>
                <a:gd name="T53" fmla="*/ 115 h 199"/>
                <a:gd name="T54" fmla="*/ 343 w 350"/>
                <a:gd name="T55" fmla="*/ 132 h 199"/>
                <a:gd name="T56" fmla="*/ 349 w 350"/>
                <a:gd name="T57" fmla="*/ 155 h 199"/>
                <a:gd name="T58" fmla="*/ 349 w 350"/>
                <a:gd name="T59" fmla="*/ 177 h 199"/>
                <a:gd name="T60" fmla="*/ 343 w 350"/>
                <a:gd name="T61" fmla="*/ 177 h 199"/>
                <a:gd name="T62" fmla="*/ 322 w 350"/>
                <a:gd name="T63" fmla="*/ 175 h 199"/>
                <a:gd name="T64" fmla="*/ 308 w 350"/>
                <a:gd name="T65" fmla="*/ 179 h 199"/>
                <a:gd name="T66" fmla="*/ 295 w 350"/>
                <a:gd name="T67" fmla="*/ 189 h 199"/>
                <a:gd name="T68" fmla="*/ 280 w 350"/>
                <a:gd name="T69" fmla="*/ 179 h 199"/>
                <a:gd name="T70" fmla="*/ 275 w 350"/>
                <a:gd name="T71" fmla="*/ 162 h 199"/>
                <a:gd name="T72" fmla="*/ 267 w 350"/>
                <a:gd name="T73" fmla="*/ 175 h 199"/>
                <a:gd name="T74" fmla="*/ 259 w 350"/>
                <a:gd name="T75" fmla="*/ 184 h 199"/>
                <a:gd name="T76" fmla="*/ 249 w 350"/>
                <a:gd name="T77" fmla="*/ 194 h 199"/>
                <a:gd name="T78" fmla="*/ 239 w 350"/>
                <a:gd name="T79" fmla="*/ 198 h 199"/>
                <a:gd name="T80" fmla="*/ 231 w 350"/>
                <a:gd name="T81" fmla="*/ 175 h 199"/>
                <a:gd name="T82" fmla="*/ 213 w 350"/>
                <a:gd name="T83" fmla="*/ 158 h 199"/>
                <a:gd name="T84" fmla="*/ 208 w 350"/>
                <a:gd name="T85" fmla="*/ 139 h 199"/>
                <a:gd name="T86" fmla="*/ 197 w 350"/>
                <a:gd name="T87" fmla="*/ 122 h 199"/>
                <a:gd name="T88" fmla="*/ 137 w 350"/>
                <a:gd name="T89" fmla="*/ 122 h 199"/>
                <a:gd name="T90" fmla="*/ 93 w 350"/>
                <a:gd name="T91" fmla="*/ 122 h 199"/>
                <a:gd name="T92" fmla="*/ 69 w 350"/>
                <a:gd name="T93" fmla="*/ 124 h 199"/>
                <a:gd name="T94" fmla="*/ 0 w 350"/>
                <a:gd name="T95" fmla="*/ 117 h 1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50"/>
                <a:gd name="T145" fmla="*/ 0 h 199"/>
                <a:gd name="T146" fmla="*/ 350 w 350"/>
                <a:gd name="T147" fmla="*/ 199 h 19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50" h="199">
                  <a:moveTo>
                    <a:pt x="0" y="117"/>
                  </a:moveTo>
                  <a:lnTo>
                    <a:pt x="0" y="112"/>
                  </a:lnTo>
                  <a:lnTo>
                    <a:pt x="3" y="100"/>
                  </a:lnTo>
                  <a:lnTo>
                    <a:pt x="8" y="79"/>
                  </a:lnTo>
                  <a:lnTo>
                    <a:pt x="15" y="52"/>
                  </a:lnTo>
                  <a:lnTo>
                    <a:pt x="20" y="40"/>
                  </a:lnTo>
                  <a:lnTo>
                    <a:pt x="23" y="24"/>
                  </a:lnTo>
                  <a:lnTo>
                    <a:pt x="23" y="19"/>
                  </a:lnTo>
                  <a:lnTo>
                    <a:pt x="57" y="19"/>
                  </a:lnTo>
                  <a:lnTo>
                    <a:pt x="101" y="22"/>
                  </a:lnTo>
                  <a:lnTo>
                    <a:pt x="119" y="22"/>
                  </a:lnTo>
                  <a:lnTo>
                    <a:pt x="153" y="24"/>
                  </a:lnTo>
                  <a:lnTo>
                    <a:pt x="173" y="24"/>
                  </a:lnTo>
                  <a:lnTo>
                    <a:pt x="212" y="26"/>
                  </a:lnTo>
                  <a:lnTo>
                    <a:pt x="215" y="26"/>
                  </a:lnTo>
                  <a:lnTo>
                    <a:pt x="220" y="22"/>
                  </a:lnTo>
                  <a:lnTo>
                    <a:pt x="225" y="22"/>
                  </a:lnTo>
                  <a:lnTo>
                    <a:pt x="227" y="17"/>
                  </a:lnTo>
                  <a:lnTo>
                    <a:pt x="227" y="12"/>
                  </a:lnTo>
                  <a:lnTo>
                    <a:pt x="228" y="9"/>
                  </a:lnTo>
                  <a:lnTo>
                    <a:pt x="238" y="9"/>
                  </a:lnTo>
                  <a:lnTo>
                    <a:pt x="241" y="2"/>
                  </a:lnTo>
                  <a:lnTo>
                    <a:pt x="244" y="2"/>
                  </a:lnTo>
                  <a:lnTo>
                    <a:pt x="256" y="0"/>
                  </a:lnTo>
                  <a:lnTo>
                    <a:pt x="261" y="2"/>
                  </a:lnTo>
                  <a:lnTo>
                    <a:pt x="261" y="7"/>
                  </a:lnTo>
                  <a:lnTo>
                    <a:pt x="259" y="12"/>
                  </a:lnTo>
                  <a:lnTo>
                    <a:pt x="262" y="17"/>
                  </a:lnTo>
                  <a:lnTo>
                    <a:pt x="262" y="26"/>
                  </a:lnTo>
                  <a:lnTo>
                    <a:pt x="265" y="26"/>
                  </a:lnTo>
                  <a:lnTo>
                    <a:pt x="267" y="28"/>
                  </a:lnTo>
                  <a:lnTo>
                    <a:pt x="267" y="33"/>
                  </a:lnTo>
                  <a:lnTo>
                    <a:pt x="272" y="33"/>
                  </a:lnTo>
                  <a:lnTo>
                    <a:pt x="275" y="40"/>
                  </a:lnTo>
                  <a:lnTo>
                    <a:pt x="273" y="43"/>
                  </a:lnTo>
                  <a:lnTo>
                    <a:pt x="269" y="46"/>
                  </a:lnTo>
                  <a:lnTo>
                    <a:pt x="261" y="46"/>
                  </a:lnTo>
                  <a:lnTo>
                    <a:pt x="256" y="50"/>
                  </a:lnTo>
                  <a:lnTo>
                    <a:pt x="259" y="52"/>
                  </a:lnTo>
                  <a:lnTo>
                    <a:pt x="257" y="57"/>
                  </a:lnTo>
                  <a:lnTo>
                    <a:pt x="251" y="60"/>
                  </a:lnTo>
                  <a:lnTo>
                    <a:pt x="244" y="67"/>
                  </a:lnTo>
                  <a:lnTo>
                    <a:pt x="246" y="72"/>
                  </a:lnTo>
                  <a:lnTo>
                    <a:pt x="241" y="72"/>
                  </a:lnTo>
                  <a:lnTo>
                    <a:pt x="241" y="86"/>
                  </a:lnTo>
                  <a:lnTo>
                    <a:pt x="249" y="93"/>
                  </a:lnTo>
                  <a:lnTo>
                    <a:pt x="253" y="93"/>
                  </a:lnTo>
                  <a:lnTo>
                    <a:pt x="256" y="84"/>
                  </a:lnTo>
                  <a:lnTo>
                    <a:pt x="261" y="88"/>
                  </a:lnTo>
                  <a:lnTo>
                    <a:pt x="265" y="91"/>
                  </a:lnTo>
                  <a:lnTo>
                    <a:pt x="272" y="96"/>
                  </a:lnTo>
                  <a:lnTo>
                    <a:pt x="272" y="105"/>
                  </a:lnTo>
                  <a:lnTo>
                    <a:pt x="278" y="110"/>
                  </a:lnTo>
                  <a:lnTo>
                    <a:pt x="280" y="112"/>
                  </a:lnTo>
                  <a:lnTo>
                    <a:pt x="280" y="120"/>
                  </a:lnTo>
                  <a:lnTo>
                    <a:pt x="283" y="122"/>
                  </a:lnTo>
                  <a:lnTo>
                    <a:pt x="280" y="124"/>
                  </a:lnTo>
                  <a:lnTo>
                    <a:pt x="275" y="122"/>
                  </a:lnTo>
                  <a:lnTo>
                    <a:pt x="273" y="127"/>
                  </a:lnTo>
                  <a:lnTo>
                    <a:pt x="280" y="134"/>
                  </a:lnTo>
                  <a:lnTo>
                    <a:pt x="283" y="134"/>
                  </a:lnTo>
                  <a:lnTo>
                    <a:pt x="288" y="139"/>
                  </a:lnTo>
                  <a:lnTo>
                    <a:pt x="290" y="151"/>
                  </a:lnTo>
                  <a:lnTo>
                    <a:pt x="290" y="155"/>
                  </a:lnTo>
                  <a:lnTo>
                    <a:pt x="291" y="158"/>
                  </a:lnTo>
                  <a:lnTo>
                    <a:pt x="309" y="165"/>
                  </a:lnTo>
                  <a:lnTo>
                    <a:pt x="334" y="158"/>
                  </a:lnTo>
                  <a:lnTo>
                    <a:pt x="339" y="155"/>
                  </a:lnTo>
                  <a:lnTo>
                    <a:pt x="340" y="151"/>
                  </a:lnTo>
                  <a:lnTo>
                    <a:pt x="340" y="139"/>
                  </a:lnTo>
                  <a:lnTo>
                    <a:pt x="339" y="136"/>
                  </a:lnTo>
                  <a:lnTo>
                    <a:pt x="334" y="136"/>
                  </a:lnTo>
                  <a:lnTo>
                    <a:pt x="334" y="127"/>
                  </a:lnTo>
                  <a:lnTo>
                    <a:pt x="332" y="122"/>
                  </a:lnTo>
                  <a:lnTo>
                    <a:pt x="324" y="120"/>
                  </a:lnTo>
                  <a:lnTo>
                    <a:pt x="322" y="122"/>
                  </a:lnTo>
                  <a:lnTo>
                    <a:pt x="319" y="120"/>
                  </a:lnTo>
                  <a:lnTo>
                    <a:pt x="319" y="115"/>
                  </a:lnTo>
                  <a:lnTo>
                    <a:pt x="322" y="112"/>
                  </a:lnTo>
                  <a:lnTo>
                    <a:pt x="327" y="115"/>
                  </a:lnTo>
                  <a:lnTo>
                    <a:pt x="330" y="115"/>
                  </a:lnTo>
                  <a:lnTo>
                    <a:pt x="335" y="117"/>
                  </a:lnTo>
                  <a:lnTo>
                    <a:pt x="339" y="124"/>
                  </a:lnTo>
                  <a:lnTo>
                    <a:pt x="343" y="132"/>
                  </a:lnTo>
                  <a:lnTo>
                    <a:pt x="349" y="146"/>
                  </a:lnTo>
                  <a:lnTo>
                    <a:pt x="345" y="153"/>
                  </a:lnTo>
                  <a:lnTo>
                    <a:pt x="349" y="155"/>
                  </a:lnTo>
                  <a:lnTo>
                    <a:pt x="347" y="162"/>
                  </a:lnTo>
                  <a:lnTo>
                    <a:pt x="345" y="165"/>
                  </a:lnTo>
                  <a:lnTo>
                    <a:pt x="349" y="177"/>
                  </a:lnTo>
                  <a:lnTo>
                    <a:pt x="347" y="184"/>
                  </a:lnTo>
                  <a:lnTo>
                    <a:pt x="343" y="184"/>
                  </a:lnTo>
                  <a:lnTo>
                    <a:pt x="343" y="177"/>
                  </a:lnTo>
                  <a:lnTo>
                    <a:pt x="339" y="172"/>
                  </a:lnTo>
                  <a:lnTo>
                    <a:pt x="334" y="175"/>
                  </a:lnTo>
                  <a:lnTo>
                    <a:pt x="322" y="175"/>
                  </a:lnTo>
                  <a:lnTo>
                    <a:pt x="317" y="179"/>
                  </a:lnTo>
                  <a:lnTo>
                    <a:pt x="316" y="177"/>
                  </a:lnTo>
                  <a:lnTo>
                    <a:pt x="308" y="179"/>
                  </a:lnTo>
                  <a:lnTo>
                    <a:pt x="299" y="179"/>
                  </a:lnTo>
                  <a:lnTo>
                    <a:pt x="298" y="186"/>
                  </a:lnTo>
                  <a:lnTo>
                    <a:pt x="295" y="189"/>
                  </a:lnTo>
                  <a:lnTo>
                    <a:pt x="278" y="191"/>
                  </a:lnTo>
                  <a:lnTo>
                    <a:pt x="278" y="184"/>
                  </a:lnTo>
                  <a:lnTo>
                    <a:pt x="280" y="179"/>
                  </a:lnTo>
                  <a:lnTo>
                    <a:pt x="280" y="170"/>
                  </a:lnTo>
                  <a:lnTo>
                    <a:pt x="282" y="165"/>
                  </a:lnTo>
                  <a:lnTo>
                    <a:pt x="275" y="162"/>
                  </a:lnTo>
                  <a:lnTo>
                    <a:pt x="272" y="162"/>
                  </a:lnTo>
                  <a:lnTo>
                    <a:pt x="269" y="165"/>
                  </a:lnTo>
                  <a:lnTo>
                    <a:pt x="267" y="175"/>
                  </a:lnTo>
                  <a:lnTo>
                    <a:pt x="262" y="179"/>
                  </a:lnTo>
                  <a:lnTo>
                    <a:pt x="261" y="179"/>
                  </a:lnTo>
                  <a:lnTo>
                    <a:pt x="259" y="184"/>
                  </a:lnTo>
                  <a:lnTo>
                    <a:pt x="254" y="182"/>
                  </a:lnTo>
                  <a:lnTo>
                    <a:pt x="249" y="186"/>
                  </a:lnTo>
                  <a:lnTo>
                    <a:pt x="249" y="194"/>
                  </a:lnTo>
                  <a:lnTo>
                    <a:pt x="246" y="191"/>
                  </a:lnTo>
                  <a:lnTo>
                    <a:pt x="246" y="196"/>
                  </a:lnTo>
                  <a:lnTo>
                    <a:pt x="239" y="198"/>
                  </a:lnTo>
                  <a:lnTo>
                    <a:pt x="238" y="191"/>
                  </a:lnTo>
                  <a:lnTo>
                    <a:pt x="235" y="191"/>
                  </a:lnTo>
                  <a:lnTo>
                    <a:pt x="231" y="175"/>
                  </a:lnTo>
                  <a:lnTo>
                    <a:pt x="228" y="162"/>
                  </a:lnTo>
                  <a:lnTo>
                    <a:pt x="225" y="162"/>
                  </a:lnTo>
                  <a:lnTo>
                    <a:pt x="213" y="158"/>
                  </a:lnTo>
                  <a:lnTo>
                    <a:pt x="212" y="153"/>
                  </a:lnTo>
                  <a:lnTo>
                    <a:pt x="212" y="139"/>
                  </a:lnTo>
                  <a:lnTo>
                    <a:pt x="208" y="139"/>
                  </a:lnTo>
                  <a:lnTo>
                    <a:pt x="208" y="127"/>
                  </a:lnTo>
                  <a:lnTo>
                    <a:pt x="207" y="122"/>
                  </a:lnTo>
                  <a:lnTo>
                    <a:pt x="197" y="122"/>
                  </a:lnTo>
                  <a:lnTo>
                    <a:pt x="168" y="124"/>
                  </a:lnTo>
                  <a:lnTo>
                    <a:pt x="166" y="120"/>
                  </a:lnTo>
                  <a:lnTo>
                    <a:pt x="137" y="122"/>
                  </a:lnTo>
                  <a:lnTo>
                    <a:pt x="134" y="120"/>
                  </a:lnTo>
                  <a:lnTo>
                    <a:pt x="98" y="120"/>
                  </a:lnTo>
                  <a:lnTo>
                    <a:pt x="93" y="122"/>
                  </a:lnTo>
                  <a:lnTo>
                    <a:pt x="75" y="120"/>
                  </a:lnTo>
                  <a:lnTo>
                    <a:pt x="73" y="124"/>
                  </a:lnTo>
                  <a:lnTo>
                    <a:pt x="69" y="124"/>
                  </a:lnTo>
                  <a:lnTo>
                    <a:pt x="67" y="120"/>
                  </a:lnTo>
                  <a:lnTo>
                    <a:pt x="46" y="120"/>
                  </a:lnTo>
                  <a:lnTo>
                    <a:pt x="0" y="117"/>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42" name="Freeform 70"/>
            <p:cNvSpPr>
              <a:spLocks noChangeAspect="1"/>
            </p:cNvSpPr>
            <p:nvPr/>
          </p:nvSpPr>
          <p:spPr bwMode="auto">
            <a:xfrm>
              <a:off x="7993931" y="2934647"/>
              <a:ext cx="48974" cy="33274"/>
            </a:xfrm>
            <a:custGeom>
              <a:avLst/>
              <a:gdLst>
                <a:gd name="T0" fmla="*/ 20 w 37"/>
                <a:gd name="T1" fmla="*/ 0 h 25"/>
                <a:gd name="T2" fmla="*/ 21 w 37"/>
                <a:gd name="T3" fmla="*/ 5 h 25"/>
                <a:gd name="T4" fmla="*/ 26 w 37"/>
                <a:gd name="T5" fmla="*/ 2 h 25"/>
                <a:gd name="T6" fmla="*/ 28 w 37"/>
                <a:gd name="T7" fmla="*/ 5 h 25"/>
                <a:gd name="T8" fmla="*/ 28 w 37"/>
                <a:gd name="T9" fmla="*/ 9 h 25"/>
                <a:gd name="T10" fmla="*/ 29 w 37"/>
                <a:gd name="T11" fmla="*/ 12 h 25"/>
                <a:gd name="T12" fmla="*/ 33 w 37"/>
                <a:gd name="T13" fmla="*/ 12 h 25"/>
                <a:gd name="T14" fmla="*/ 36 w 37"/>
                <a:gd name="T15" fmla="*/ 7 h 25"/>
                <a:gd name="T16" fmla="*/ 36 w 37"/>
                <a:gd name="T17" fmla="*/ 14 h 25"/>
                <a:gd name="T18" fmla="*/ 34 w 37"/>
                <a:gd name="T19" fmla="*/ 17 h 25"/>
                <a:gd name="T20" fmla="*/ 31 w 37"/>
                <a:gd name="T21" fmla="*/ 17 h 25"/>
                <a:gd name="T22" fmla="*/ 26 w 37"/>
                <a:gd name="T23" fmla="*/ 19 h 25"/>
                <a:gd name="T24" fmla="*/ 8 w 37"/>
                <a:gd name="T25" fmla="*/ 19 h 25"/>
                <a:gd name="T26" fmla="*/ 5 w 37"/>
                <a:gd name="T27" fmla="*/ 24 h 25"/>
                <a:gd name="T28" fmla="*/ 2 w 37"/>
                <a:gd name="T29" fmla="*/ 24 h 25"/>
                <a:gd name="T30" fmla="*/ 0 w 37"/>
                <a:gd name="T31" fmla="*/ 17 h 25"/>
                <a:gd name="T32" fmla="*/ 5 w 37"/>
                <a:gd name="T33" fmla="*/ 19 h 25"/>
                <a:gd name="T34" fmla="*/ 8 w 37"/>
                <a:gd name="T35" fmla="*/ 14 h 25"/>
                <a:gd name="T36" fmla="*/ 13 w 37"/>
                <a:gd name="T37" fmla="*/ 5 h 25"/>
                <a:gd name="T38" fmla="*/ 18 w 37"/>
                <a:gd name="T39" fmla="*/ 0 h 25"/>
                <a:gd name="T40" fmla="*/ 20 w 37"/>
                <a:gd name="T41" fmla="*/ 0 h 2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7"/>
                <a:gd name="T64" fmla="*/ 0 h 25"/>
                <a:gd name="T65" fmla="*/ 37 w 37"/>
                <a:gd name="T66" fmla="*/ 25 h 2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7" h="25">
                  <a:moveTo>
                    <a:pt x="20" y="0"/>
                  </a:moveTo>
                  <a:lnTo>
                    <a:pt x="21" y="5"/>
                  </a:lnTo>
                  <a:lnTo>
                    <a:pt x="26" y="2"/>
                  </a:lnTo>
                  <a:lnTo>
                    <a:pt x="28" y="5"/>
                  </a:lnTo>
                  <a:lnTo>
                    <a:pt x="28" y="9"/>
                  </a:lnTo>
                  <a:lnTo>
                    <a:pt x="29" y="12"/>
                  </a:lnTo>
                  <a:lnTo>
                    <a:pt x="33" y="12"/>
                  </a:lnTo>
                  <a:lnTo>
                    <a:pt x="36" y="7"/>
                  </a:lnTo>
                  <a:lnTo>
                    <a:pt x="36" y="14"/>
                  </a:lnTo>
                  <a:lnTo>
                    <a:pt x="34" y="17"/>
                  </a:lnTo>
                  <a:lnTo>
                    <a:pt x="31" y="17"/>
                  </a:lnTo>
                  <a:lnTo>
                    <a:pt x="26" y="19"/>
                  </a:lnTo>
                  <a:lnTo>
                    <a:pt x="8" y="19"/>
                  </a:lnTo>
                  <a:lnTo>
                    <a:pt x="5" y="24"/>
                  </a:lnTo>
                  <a:lnTo>
                    <a:pt x="2" y="24"/>
                  </a:lnTo>
                  <a:lnTo>
                    <a:pt x="0" y="17"/>
                  </a:lnTo>
                  <a:lnTo>
                    <a:pt x="5" y="19"/>
                  </a:lnTo>
                  <a:lnTo>
                    <a:pt x="8" y="14"/>
                  </a:lnTo>
                  <a:lnTo>
                    <a:pt x="13" y="5"/>
                  </a:lnTo>
                  <a:lnTo>
                    <a:pt x="18" y="0"/>
                  </a:lnTo>
                  <a:lnTo>
                    <a:pt x="20" y="0"/>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43" name="Freeform 71"/>
            <p:cNvSpPr>
              <a:spLocks noChangeAspect="1"/>
            </p:cNvSpPr>
            <p:nvPr/>
          </p:nvSpPr>
          <p:spPr bwMode="auto">
            <a:xfrm>
              <a:off x="8073348" y="2950619"/>
              <a:ext cx="34414" cy="29281"/>
            </a:xfrm>
            <a:custGeom>
              <a:avLst/>
              <a:gdLst>
                <a:gd name="T0" fmla="*/ 18 w 26"/>
                <a:gd name="T1" fmla="*/ 0 h 22"/>
                <a:gd name="T2" fmla="*/ 18 w 26"/>
                <a:gd name="T3" fmla="*/ 2 h 22"/>
                <a:gd name="T4" fmla="*/ 21 w 26"/>
                <a:gd name="T5" fmla="*/ 7 h 22"/>
                <a:gd name="T6" fmla="*/ 21 w 26"/>
                <a:gd name="T7" fmla="*/ 12 h 22"/>
                <a:gd name="T8" fmla="*/ 25 w 26"/>
                <a:gd name="T9" fmla="*/ 17 h 22"/>
                <a:gd name="T10" fmla="*/ 23 w 26"/>
                <a:gd name="T11" fmla="*/ 19 h 22"/>
                <a:gd name="T12" fmla="*/ 18 w 26"/>
                <a:gd name="T13" fmla="*/ 21 h 22"/>
                <a:gd name="T14" fmla="*/ 15 w 26"/>
                <a:gd name="T15" fmla="*/ 21 h 22"/>
                <a:gd name="T16" fmla="*/ 12 w 26"/>
                <a:gd name="T17" fmla="*/ 19 h 22"/>
                <a:gd name="T18" fmla="*/ 3 w 26"/>
                <a:gd name="T19" fmla="*/ 19 h 22"/>
                <a:gd name="T20" fmla="*/ 0 w 26"/>
                <a:gd name="T21" fmla="*/ 17 h 22"/>
                <a:gd name="T22" fmla="*/ 2 w 26"/>
                <a:gd name="T23" fmla="*/ 14 h 22"/>
                <a:gd name="T24" fmla="*/ 8 w 26"/>
                <a:gd name="T25" fmla="*/ 14 h 22"/>
                <a:gd name="T26" fmla="*/ 12 w 26"/>
                <a:gd name="T27" fmla="*/ 17 h 22"/>
                <a:gd name="T28" fmla="*/ 17 w 26"/>
                <a:gd name="T29" fmla="*/ 17 h 22"/>
                <a:gd name="T30" fmla="*/ 20 w 26"/>
                <a:gd name="T31" fmla="*/ 12 h 22"/>
                <a:gd name="T32" fmla="*/ 15 w 26"/>
                <a:gd name="T33" fmla="*/ 9 h 22"/>
                <a:gd name="T34" fmla="*/ 17 w 26"/>
                <a:gd name="T35" fmla="*/ 0 h 22"/>
                <a:gd name="T36" fmla="*/ 18 w 26"/>
                <a:gd name="T37" fmla="*/ 0 h 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6"/>
                <a:gd name="T58" fmla="*/ 0 h 22"/>
                <a:gd name="T59" fmla="*/ 26 w 26"/>
                <a:gd name="T60" fmla="*/ 22 h 2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6" h="22">
                  <a:moveTo>
                    <a:pt x="18" y="0"/>
                  </a:moveTo>
                  <a:lnTo>
                    <a:pt x="18" y="2"/>
                  </a:lnTo>
                  <a:lnTo>
                    <a:pt x="21" y="7"/>
                  </a:lnTo>
                  <a:lnTo>
                    <a:pt x="21" y="12"/>
                  </a:lnTo>
                  <a:lnTo>
                    <a:pt x="25" y="17"/>
                  </a:lnTo>
                  <a:lnTo>
                    <a:pt x="23" y="19"/>
                  </a:lnTo>
                  <a:lnTo>
                    <a:pt x="18" y="21"/>
                  </a:lnTo>
                  <a:lnTo>
                    <a:pt x="15" y="21"/>
                  </a:lnTo>
                  <a:lnTo>
                    <a:pt x="12" y="19"/>
                  </a:lnTo>
                  <a:lnTo>
                    <a:pt x="3" y="19"/>
                  </a:lnTo>
                  <a:lnTo>
                    <a:pt x="0" y="17"/>
                  </a:lnTo>
                  <a:lnTo>
                    <a:pt x="2" y="14"/>
                  </a:lnTo>
                  <a:lnTo>
                    <a:pt x="8" y="14"/>
                  </a:lnTo>
                  <a:lnTo>
                    <a:pt x="12" y="17"/>
                  </a:lnTo>
                  <a:lnTo>
                    <a:pt x="17" y="17"/>
                  </a:lnTo>
                  <a:lnTo>
                    <a:pt x="20" y="12"/>
                  </a:lnTo>
                  <a:lnTo>
                    <a:pt x="15" y="9"/>
                  </a:lnTo>
                  <a:lnTo>
                    <a:pt x="17" y="0"/>
                  </a:lnTo>
                  <a:lnTo>
                    <a:pt x="18" y="0"/>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44" name="Freeform 72"/>
            <p:cNvSpPr>
              <a:spLocks noChangeAspect="1"/>
            </p:cNvSpPr>
            <p:nvPr/>
          </p:nvSpPr>
          <p:spPr bwMode="auto">
            <a:xfrm>
              <a:off x="7770241" y="2201280"/>
              <a:ext cx="238250" cy="501777"/>
            </a:xfrm>
            <a:custGeom>
              <a:avLst/>
              <a:gdLst>
                <a:gd name="T0" fmla="*/ 3 w 180"/>
                <a:gd name="T1" fmla="*/ 362 h 377"/>
                <a:gd name="T2" fmla="*/ 3 w 180"/>
                <a:gd name="T3" fmla="*/ 345 h 377"/>
                <a:gd name="T4" fmla="*/ 8 w 180"/>
                <a:gd name="T5" fmla="*/ 333 h 377"/>
                <a:gd name="T6" fmla="*/ 10 w 180"/>
                <a:gd name="T7" fmla="*/ 321 h 377"/>
                <a:gd name="T8" fmla="*/ 12 w 180"/>
                <a:gd name="T9" fmla="*/ 292 h 377"/>
                <a:gd name="T10" fmla="*/ 15 w 180"/>
                <a:gd name="T11" fmla="*/ 271 h 377"/>
                <a:gd name="T12" fmla="*/ 18 w 180"/>
                <a:gd name="T13" fmla="*/ 250 h 377"/>
                <a:gd name="T14" fmla="*/ 24 w 180"/>
                <a:gd name="T15" fmla="*/ 240 h 377"/>
                <a:gd name="T16" fmla="*/ 31 w 180"/>
                <a:gd name="T17" fmla="*/ 226 h 377"/>
                <a:gd name="T18" fmla="*/ 37 w 180"/>
                <a:gd name="T19" fmla="*/ 214 h 377"/>
                <a:gd name="T20" fmla="*/ 41 w 180"/>
                <a:gd name="T21" fmla="*/ 199 h 377"/>
                <a:gd name="T22" fmla="*/ 44 w 180"/>
                <a:gd name="T23" fmla="*/ 187 h 377"/>
                <a:gd name="T24" fmla="*/ 49 w 180"/>
                <a:gd name="T25" fmla="*/ 180 h 377"/>
                <a:gd name="T26" fmla="*/ 50 w 180"/>
                <a:gd name="T27" fmla="*/ 158 h 377"/>
                <a:gd name="T28" fmla="*/ 58 w 180"/>
                <a:gd name="T29" fmla="*/ 142 h 377"/>
                <a:gd name="T30" fmla="*/ 70 w 180"/>
                <a:gd name="T31" fmla="*/ 139 h 377"/>
                <a:gd name="T32" fmla="*/ 76 w 180"/>
                <a:gd name="T33" fmla="*/ 132 h 377"/>
                <a:gd name="T34" fmla="*/ 88 w 180"/>
                <a:gd name="T35" fmla="*/ 125 h 377"/>
                <a:gd name="T36" fmla="*/ 96 w 180"/>
                <a:gd name="T37" fmla="*/ 108 h 377"/>
                <a:gd name="T38" fmla="*/ 98 w 180"/>
                <a:gd name="T39" fmla="*/ 101 h 377"/>
                <a:gd name="T40" fmla="*/ 94 w 180"/>
                <a:gd name="T41" fmla="*/ 75 h 377"/>
                <a:gd name="T42" fmla="*/ 101 w 180"/>
                <a:gd name="T43" fmla="*/ 56 h 377"/>
                <a:gd name="T44" fmla="*/ 102 w 180"/>
                <a:gd name="T45" fmla="*/ 41 h 377"/>
                <a:gd name="T46" fmla="*/ 109 w 180"/>
                <a:gd name="T47" fmla="*/ 24 h 377"/>
                <a:gd name="T48" fmla="*/ 110 w 180"/>
                <a:gd name="T49" fmla="*/ 10 h 377"/>
                <a:gd name="T50" fmla="*/ 117 w 180"/>
                <a:gd name="T51" fmla="*/ 8 h 377"/>
                <a:gd name="T52" fmla="*/ 127 w 180"/>
                <a:gd name="T53" fmla="*/ 0 h 377"/>
                <a:gd name="T54" fmla="*/ 136 w 180"/>
                <a:gd name="T55" fmla="*/ 5 h 377"/>
                <a:gd name="T56" fmla="*/ 145 w 180"/>
                <a:gd name="T57" fmla="*/ 0 h 377"/>
                <a:gd name="T58" fmla="*/ 154 w 180"/>
                <a:gd name="T59" fmla="*/ 218 h 377"/>
                <a:gd name="T60" fmla="*/ 156 w 180"/>
                <a:gd name="T61" fmla="*/ 252 h 377"/>
                <a:gd name="T62" fmla="*/ 154 w 180"/>
                <a:gd name="T63" fmla="*/ 261 h 377"/>
                <a:gd name="T64" fmla="*/ 158 w 180"/>
                <a:gd name="T65" fmla="*/ 283 h 377"/>
                <a:gd name="T66" fmla="*/ 169 w 180"/>
                <a:gd name="T67" fmla="*/ 295 h 377"/>
                <a:gd name="T68" fmla="*/ 169 w 180"/>
                <a:gd name="T69" fmla="*/ 309 h 377"/>
                <a:gd name="T70" fmla="*/ 177 w 180"/>
                <a:gd name="T71" fmla="*/ 319 h 377"/>
                <a:gd name="T72" fmla="*/ 179 w 180"/>
                <a:gd name="T73" fmla="*/ 328 h 377"/>
                <a:gd name="T74" fmla="*/ 168 w 180"/>
                <a:gd name="T75" fmla="*/ 352 h 377"/>
                <a:gd name="T76" fmla="*/ 151 w 180"/>
                <a:gd name="T77" fmla="*/ 350 h 377"/>
                <a:gd name="T78" fmla="*/ 145 w 180"/>
                <a:gd name="T79" fmla="*/ 359 h 377"/>
                <a:gd name="T80" fmla="*/ 134 w 180"/>
                <a:gd name="T81" fmla="*/ 362 h 377"/>
                <a:gd name="T82" fmla="*/ 132 w 180"/>
                <a:gd name="T83" fmla="*/ 372 h 377"/>
                <a:gd name="T84" fmla="*/ 122 w 180"/>
                <a:gd name="T85" fmla="*/ 376 h 377"/>
                <a:gd name="T86" fmla="*/ 80 w 180"/>
                <a:gd name="T87" fmla="*/ 374 h 377"/>
                <a:gd name="T88" fmla="*/ 26 w 180"/>
                <a:gd name="T89" fmla="*/ 372 h 37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80"/>
                <a:gd name="T136" fmla="*/ 0 h 377"/>
                <a:gd name="T137" fmla="*/ 180 w 180"/>
                <a:gd name="T138" fmla="*/ 377 h 37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80" h="377">
                  <a:moveTo>
                    <a:pt x="8" y="372"/>
                  </a:moveTo>
                  <a:lnTo>
                    <a:pt x="3" y="362"/>
                  </a:lnTo>
                  <a:lnTo>
                    <a:pt x="0" y="350"/>
                  </a:lnTo>
                  <a:lnTo>
                    <a:pt x="3" y="345"/>
                  </a:lnTo>
                  <a:lnTo>
                    <a:pt x="3" y="340"/>
                  </a:lnTo>
                  <a:lnTo>
                    <a:pt x="8" y="333"/>
                  </a:lnTo>
                  <a:lnTo>
                    <a:pt x="10" y="328"/>
                  </a:lnTo>
                  <a:lnTo>
                    <a:pt x="10" y="321"/>
                  </a:lnTo>
                  <a:lnTo>
                    <a:pt x="12" y="316"/>
                  </a:lnTo>
                  <a:lnTo>
                    <a:pt x="12" y="292"/>
                  </a:lnTo>
                  <a:lnTo>
                    <a:pt x="15" y="285"/>
                  </a:lnTo>
                  <a:lnTo>
                    <a:pt x="15" y="271"/>
                  </a:lnTo>
                  <a:lnTo>
                    <a:pt x="18" y="252"/>
                  </a:lnTo>
                  <a:lnTo>
                    <a:pt x="18" y="250"/>
                  </a:lnTo>
                  <a:lnTo>
                    <a:pt x="21" y="247"/>
                  </a:lnTo>
                  <a:lnTo>
                    <a:pt x="24" y="240"/>
                  </a:lnTo>
                  <a:lnTo>
                    <a:pt x="26" y="230"/>
                  </a:lnTo>
                  <a:lnTo>
                    <a:pt x="31" y="226"/>
                  </a:lnTo>
                  <a:lnTo>
                    <a:pt x="32" y="221"/>
                  </a:lnTo>
                  <a:lnTo>
                    <a:pt x="37" y="214"/>
                  </a:lnTo>
                  <a:lnTo>
                    <a:pt x="37" y="209"/>
                  </a:lnTo>
                  <a:lnTo>
                    <a:pt x="41" y="199"/>
                  </a:lnTo>
                  <a:lnTo>
                    <a:pt x="44" y="194"/>
                  </a:lnTo>
                  <a:lnTo>
                    <a:pt x="44" y="187"/>
                  </a:lnTo>
                  <a:lnTo>
                    <a:pt x="46" y="182"/>
                  </a:lnTo>
                  <a:lnTo>
                    <a:pt x="49" y="180"/>
                  </a:lnTo>
                  <a:lnTo>
                    <a:pt x="50" y="175"/>
                  </a:lnTo>
                  <a:lnTo>
                    <a:pt x="50" y="158"/>
                  </a:lnTo>
                  <a:lnTo>
                    <a:pt x="54" y="147"/>
                  </a:lnTo>
                  <a:lnTo>
                    <a:pt x="58" y="142"/>
                  </a:lnTo>
                  <a:lnTo>
                    <a:pt x="67" y="139"/>
                  </a:lnTo>
                  <a:lnTo>
                    <a:pt x="70" y="139"/>
                  </a:lnTo>
                  <a:lnTo>
                    <a:pt x="73" y="137"/>
                  </a:lnTo>
                  <a:lnTo>
                    <a:pt x="76" y="132"/>
                  </a:lnTo>
                  <a:lnTo>
                    <a:pt x="78" y="132"/>
                  </a:lnTo>
                  <a:lnTo>
                    <a:pt x="88" y="125"/>
                  </a:lnTo>
                  <a:lnTo>
                    <a:pt x="94" y="115"/>
                  </a:lnTo>
                  <a:lnTo>
                    <a:pt x="96" y="108"/>
                  </a:lnTo>
                  <a:lnTo>
                    <a:pt x="98" y="106"/>
                  </a:lnTo>
                  <a:lnTo>
                    <a:pt x="98" y="101"/>
                  </a:lnTo>
                  <a:lnTo>
                    <a:pt x="91" y="80"/>
                  </a:lnTo>
                  <a:lnTo>
                    <a:pt x="94" y="75"/>
                  </a:lnTo>
                  <a:lnTo>
                    <a:pt x="101" y="60"/>
                  </a:lnTo>
                  <a:lnTo>
                    <a:pt x="101" y="56"/>
                  </a:lnTo>
                  <a:lnTo>
                    <a:pt x="99" y="46"/>
                  </a:lnTo>
                  <a:lnTo>
                    <a:pt x="102" y="41"/>
                  </a:lnTo>
                  <a:lnTo>
                    <a:pt x="106" y="34"/>
                  </a:lnTo>
                  <a:lnTo>
                    <a:pt x="109" y="24"/>
                  </a:lnTo>
                  <a:lnTo>
                    <a:pt x="114" y="17"/>
                  </a:lnTo>
                  <a:lnTo>
                    <a:pt x="110" y="10"/>
                  </a:lnTo>
                  <a:lnTo>
                    <a:pt x="112" y="8"/>
                  </a:lnTo>
                  <a:lnTo>
                    <a:pt x="117" y="8"/>
                  </a:lnTo>
                  <a:lnTo>
                    <a:pt x="124" y="0"/>
                  </a:lnTo>
                  <a:lnTo>
                    <a:pt x="127" y="0"/>
                  </a:lnTo>
                  <a:lnTo>
                    <a:pt x="130" y="5"/>
                  </a:lnTo>
                  <a:lnTo>
                    <a:pt x="136" y="5"/>
                  </a:lnTo>
                  <a:lnTo>
                    <a:pt x="140" y="0"/>
                  </a:lnTo>
                  <a:lnTo>
                    <a:pt x="145" y="0"/>
                  </a:lnTo>
                  <a:lnTo>
                    <a:pt x="150" y="147"/>
                  </a:lnTo>
                  <a:lnTo>
                    <a:pt x="154" y="218"/>
                  </a:lnTo>
                  <a:lnTo>
                    <a:pt x="154" y="247"/>
                  </a:lnTo>
                  <a:lnTo>
                    <a:pt x="156" y="252"/>
                  </a:lnTo>
                  <a:lnTo>
                    <a:pt x="156" y="259"/>
                  </a:lnTo>
                  <a:lnTo>
                    <a:pt x="154" y="261"/>
                  </a:lnTo>
                  <a:lnTo>
                    <a:pt x="154" y="276"/>
                  </a:lnTo>
                  <a:lnTo>
                    <a:pt x="158" y="283"/>
                  </a:lnTo>
                  <a:lnTo>
                    <a:pt x="166" y="292"/>
                  </a:lnTo>
                  <a:lnTo>
                    <a:pt x="169" y="295"/>
                  </a:lnTo>
                  <a:lnTo>
                    <a:pt x="171" y="302"/>
                  </a:lnTo>
                  <a:lnTo>
                    <a:pt x="169" y="309"/>
                  </a:lnTo>
                  <a:lnTo>
                    <a:pt x="171" y="314"/>
                  </a:lnTo>
                  <a:lnTo>
                    <a:pt x="177" y="319"/>
                  </a:lnTo>
                  <a:lnTo>
                    <a:pt x="176" y="324"/>
                  </a:lnTo>
                  <a:lnTo>
                    <a:pt x="179" y="328"/>
                  </a:lnTo>
                  <a:lnTo>
                    <a:pt x="174" y="336"/>
                  </a:lnTo>
                  <a:lnTo>
                    <a:pt x="168" y="352"/>
                  </a:lnTo>
                  <a:lnTo>
                    <a:pt x="161" y="350"/>
                  </a:lnTo>
                  <a:lnTo>
                    <a:pt x="151" y="350"/>
                  </a:lnTo>
                  <a:lnTo>
                    <a:pt x="148" y="352"/>
                  </a:lnTo>
                  <a:lnTo>
                    <a:pt x="145" y="359"/>
                  </a:lnTo>
                  <a:lnTo>
                    <a:pt x="135" y="359"/>
                  </a:lnTo>
                  <a:lnTo>
                    <a:pt x="134" y="362"/>
                  </a:lnTo>
                  <a:lnTo>
                    <a:pt x="134" y="369"/>
                  </a:lnTo>
                  <a:lnTo>
                    <a:pt x="132" y="372"/>
                  </a:lnTo>
                  <a:lnTo>
                    <a:pt x="125" y="372"/>
                  </a:lnTo>
                  <a:lnTo>
                    <a:pt x="122" y="376"/>
                  </a:lnTo>
                  <a:lnTo>
                    <a:pt x="119" y="376"/>
                  </a:lnTo>
                  <a:lnTo>
                    <a:pt x="80" y="374"/>
                  </a:lnTo>
                  <a:lnTo>
                    <a:pt x="60" y="374"/>
                  </a:lnTo>
                  <a:lnTo>
                    <a:pt x="26" y="372"/>
                  </a:lnTo>
                  <a:lnTo>
                    <a:pt x="8" y="372"/>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45" name="Freeform 73"/>
            <p:cNvSpPr>
              <a:spLocks noChangeAspect="1"/>
            </p:cNvSpPr>
            <p:nvPr/>
          </p:nvSpPr>
          <p:spPr bwMode="auto">
            <a:xfrm>
              <a:off x="7385071" y="2957274"/>
              <a:ext cx="214425" cy="465841"/>
            </a:xfrm>
            <a:custGeom>
              <a:avLst/>
              <a:gdLst>
                <a:gd name="T0" fmla="*/ 26 w 162"/>
                <a:gd name="T1" fmla="*/ 217 h 350"/>
                <a:gd name="T2" fmla="*/ 37 w 162"/>
                <a:gd name="T3" fmla="*/ 212 h 350"/>
                <a:gd name="T4" fmla="*/ 45 w 162"/>
                <a:gd name="T5" fmla="*/ 196 h 350"/>
                <a:gd name="T6" fmla="*/ 67 w 162"/>
                <a:gd name="T7" fmla="*/ 182 h 350"/>
                <a:gd name="T8" fmla="*/ 79 w 162"/>
                <a:gd name="T9" fmla="*/ 174 h 350"/>
                <a:gd name="T10" fmla="*/ 68 w 162"/>
                <a:gd name="T11" fmla="*/ 158 h 350"/>
                <a:gd name="T12" fmla="*/ 60 w 162"/>
                <a:gd name="T13" fmla="*/ 143 h 350"/>
                <a:gd name="T14" fmla="*/ 47 w 162"/>
                <a:gd name="T15" fmla="*/ 131 h 350"/>
                <a:gd name="T16" fmla="*/ 44 w 162"/>
                <a:gd name="T17" fmla="*/ 112 h 350"/>
                <a:gd name="T18" fmla="*/ 32 w 162"/>
                <a:gd name="T19" fmla="*/ 103 h 350"/>
                <a:gd name="T20" fmla="*/ 34 w 162"/>
                <a:gd name="T21" fmla="*/ 86 h 350"/>
                <a:gd name="T22" fmla="*/ 42 w 162"/>
                <a:gd name="T23" fmla="*/ 81 h 350"/>
                <a:gd name="T24" fmla="*/ 45 w 162"/>
                <a:gd name="T25" fmla="*/ 66 h 350"/>
                <a:gd name="T26" fmla="*/ 45 w 162"/>
                <a:gd name="T27" fmla="*/ 48 h 350"/>
                <a:gd name="T28" fmla="*/ 60 w 162"/>
                <a:gd name="T29" fmla="*/ 31 h 350"/>
                <a:gd name="T30" fmla="*/ 79 w 162"/>
                <a:gd name="T31" fmla="*/ 0 h 350"/>
                <a:gd name="T32" fmla="*/ 131 w 162"/>
                <a:gd name="T33" fmla="*/ 33 h 350"/>
                <a:gd name="T34" fmla="*/ 156 w 162"/>
                <a:gd name="T35" fmla="*/ 66 h 350"/>
                <a:gd name="T36" fmla="*/ 148 w 162"/>
                <a:gd name="T37" fmla="*/ 84 h 350"/>
                <a:gd name="T38" fmla="*/ 141 w 162"/>
                <a:gd name="T39" fmla="*/ 100 h 350"/>
                <a:gd name="T40" fmla="*/ 127 w 162"/>
                <a:gd name="T41" fmla="*/ 114 h 350"/>
                <a:gd name="T42" fmla="*/ 123 w 162"/>
                <a:gd name="T43" fmla="*/ 126 h 350"/>
                <a:gd name="T44" fmla="*/ 136 w 162"/>
                <a:gd name="T45" fmla="*/ 134 h 350"/>
                <a:gd name="T46" fmla="*/ 149 w 162"/>
                <a:gd name="T47" fmla="*/ 136 h 350"/>
                <a:gd name="T48" fmla="*/ 155 w 162"/>
                <a:gd name="T49" fmla="*/ 138 h 350"/>
                <a:gd name="T50" fmla="*/ 149 w 162"/>
                <a:gd name="T51" fmla="*/ 172 h 350"/>
                <a:gd name="T52" fmla="*/ 146 w 162"/>
                <a:gd name="T53" fmla="*/ 208 h 350"/>
                <a:gd name="T54" fmla="*/ 140 w 162"/>
                <a:gd name="T55" fmla="*/ 225 h 350"/>
                <a:gd name="T56" fmla="*/ 143 w 162"/>
                <a:gd name="T57" fmla="*/ 191 h 350"/>
                <a:gd name="T58" fmla="*/ 138 w 162"/>
                <a:gd name="T59" fmla="*/ 203 h 350"/>
                <a:gd name="T60" fmla="*/ 133 w 162"/>
                <a:gd name="T61" fmla="*/ 225 h 350"/>
                <a:gd name="T62" fmla="*/ 127 w 162"/>
                <a:gd name="T63" fmla="*/ 251 h 350"/>
                <a:gd name="T64" fmla="*/ 112 w 162"/>
                <a:gd name="T65" fmla="*/ 260 h 350"/>
                <a:gd name="T66" fmla="*/ 114 w 162"/>
                <a:gd name="T67" fmla="*/ 272 h 350"/>
                <a:gd name="T68" fmla="*/ 102 w 162"/>
                <a:gd name="T69" fmla="*/ 287 h 350"/>
                <a:gd name="T70" fmla="*/ 91 w 162"/>
                <a:gd name="T71" fmla="*/ 301 h 350"/>
                <a:gd name="T72" fmla="*/ 75 w 162"/>
                <a:gd name="T73" fmla="*/ 332 h 350"/>
                <a:gd name="T74" fmla="*/ 65 w 162"/>
                <a:gd name="T75" fmla="*/ 347 h 350"/>
                <a:gd name="T76" fmla="*/ 57 w 162"/>
                <a:gd name="T77" fmla="*/ 342 h 350"/>
                <a:gd name="T78" fmla="*/ 53 w 162"/>
                <a:gd name="T79" fmla="*/ 313 h 350"/>
                <a:gd name="T80" fmla="*/ 41 w 162"/>
                <a:gd name="T81" fmla="*/ 313 h 350"/>
                <a:gd name="T82" fmla="*/ 29 w 162"/>
                <a:gd name="T83" fmla="*/ 296 h 350"/>
                <a:gd name="T84" fmla="*/ 16 w 162"/>
                <a:gd name="T85" fmla="*/ 289 h 350"/>
                <a:gd name="T86" fmla="*/ 3 w 162"/>
                <a:gd name="T87" fmla="*/ 270 h 350"/>
                <a:gd name="T88" fmla="*/ 3 w 162"/>
                <a:gd name="T89" fmla="*/ 256 h 350"/>
                <a:gd name="T90" fmla="*/ 1 w 162"/>
                <a:gd name="T91" fmla="*/ 241 h 3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2"/>
                <a:gd name="T139" fmla="*/ 0 h 350"/>
                <a:gd name="T140" fmla="*/ 162 w 162"/>
                <a:gd name="T141" fmla="*/ 350 h 35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2" h="350">
                  <a:moveTo>
                    <a:pt x="13" y="222"/>
                  </a:moveTo>
                  <a:lnTo>
                    <a:pt x="19" y="217"/>
                  </a:lnTo>
                  <a:lnTo>
                    <a:pt x="26" y="217"/>
                  </a:lnTo>
                  <a:lnTo>
                    <a:pt x="29" y="215"/>
                  </a:lnTo>
                  <a:lnTo>
                    <a:pt x="32" y="215"/>
                  </a:lnTo>
                  <a:lnTo>
                    <a:pt x="37" y="212"/>
                  </a:lnTo>
                  <a:lnTo>
                    <a:pt x="41" y="208"/>
                  </a:lnTo>
                  <a:lnTo>
                    <a:pt x="42" y="201"/>
                  </a:lnTo>
                  <a:lnTo>
                    <a:pt x="45" y="196"/>
                  </a:lnTo>
                  <a:lnTo>
                    <a:pt x="49" y="196"/>
                  </a:lnTo>
                  <a:lnTo>
                    <a:pt x="55" y="186"/>
                  </a:lnTo>
                  <a:lnTo>
                    <a:pt x="67" y="182"/>
                  </a:lnTo>
                  <a:lnTo>
                    <a:pt x="71" y="177"/>
                  </a:lnTo>
                  <a:lnTo>
                    <a:pt x="76" y="174"/>
                  </a:lnTo>
                  <a:lnTo>
                    <a:pt x="79" y="174"/>
                  </a:lnTo>
                  <a:lnTo>
                    <a:pt x="78" y="172"/>
                  </a:lnTo>
                  <a:lnTo>
                    <a:pt x="73" y="160"/>
                  </a:lnTo>
                  <a:lnTo>
                    <a:pt x="68" y="158"/>
                  </a:lnTo>
                  <a:lnTo>
                    <a:pt x="65" y="150"/>
                  </a:lnTo>
                  <a:lnTo>
                    <a:pt x="60" y="146"/>
                  </a:lnTo>
                  <a:lnTo>
                    <a:pt x="60" y="143"/>
                  </a:lnTo>
                  <a:lnTo>
                    <a:pt x="55" y="136"/>
                  </a:lnTo>
                  <a:lnTo>
                    <a:pt x="52" y="136"/>
                  </a:lnTo>
                  <a:lnTo>
                    <a:pt x="47" y="131"/>
                  </a:lnTo>
                  <a:lnTo>
                    <a:pt x="47" y="126"/>
                  </a:lnTo>
                  <a:lnTo>
                    <a:pt x="45" y="114"/>
                  </a:lnTo>
                  <a:lnTo>
                    <a:pt x="44" y="112"/>
                  </a:lnTo>
                  <a:lnTo>
                    <a:pt x="36" y="112"/>
                  </a:lnTo>
                  <a:lnTo>
                    <a:pt x="32" y="107"/>
                  </a:lnTo>
                  <a:lnTo>
                    <a:pt x="32" y="103"/>
                  </a:lnTo>
                  <a:lnTo>
                    <a:pt x="36" y="95"/>
                  </a:lnTo>
                  <a:lnTo>
                    <a:pt x="34" y="93"/>
                  </a:lnTo>
                  <a:lnTo>
                    <a:pt x="34" y="86"/>
                  </a:lnTo>
                  <a:lnTo>
                    <a:pt x="36" y="84"/>
                  </a:lnTo>
                  <a:lnTo>
                    <a:pt x="39" y="84"/>
                  </a:lnTo>
                  <a:lnTo>
                    <a:pt x="42" y="81"/>
                  </a:lnTo>
                  <a:lnTo>
                    <a:pt x="44" y="74"/>
                  </a:lnTo>
                  <a:lnTo>
                    <a:pt x="45" y="72"/>
                  </a:lnTo>
                  <a:lnTo>
                    <a:pt x="45" y="66"/>
                  </a:lnTo>
                  <a:lnTo>
                    <a:pt x="41" y="57"/>
                  </a:lnTo>
                  <a:lnTo>
                    <a:pt x="41" y="50"/>
                  </a:lnTo>
                  <a:lnTo>
                    <a:pt x="45" y="48"/>
                  </a:lnTo>
                  <a:lnTo>
                    <a:pt x="50" y="43"/>
                  </a:lnTo>
                  <a:lnTo>
                    <a:pt x="57" y="33"/>
                  </a:lnTo>
                  <a:lnTo>
                    <a:pt x="60" y="31"/>
                  </a:lnTo>
                  <a:lnTo>
                    <a:pt x="68" y="12"/>
                  </a:lnTo>
                  <a:lnTo>
                    <a:pt x="75" y="2"/>
                  </a:lnTo>
                  <a:lnTo>
                    <a:pt x="79" y="0"/>
                  </a:lnTo>
                  <a:lnTo>
                    <a:pt x="114" y="21"/>
                  </a:lnTo>
                  <a:lnTo>
                    <a:pt x="127" y="31"/>
                  </a:lnTo>
                  <a:lnTo>
                    <a:pt x="131" y="33"/>
                  </a:lnTo>
                  <a:lnTo>
                    <a:pt x="161" y="52"/>
                  </a:lnTo>
                  <a:lnTo>
                    <a:pt x="159" y="64"/>
                  </a:lnTo>
                  <a:lnTo>
                    <a:pt x="156" y="66"/>
                  </a:lnTo>
                  <a:lnTo>
                    <a:pt x="153" y="74"/>
                  </a:lnTo>
                  <a:lnTo>
                    <a:pt x="149" y="76"/>
                  </a:lnTo>
                  <a:lnTo>
                    <a:pt x="148" y="84"/>
                  </a:lnTo>
                  <a:lnTo>
                    <a:pt x="145" y="86"/>
                  </a:lnTo>
                  <a:lnTo>
                    <a:pt x="143" y="95"/>
                  </a:lnTo>
                  <a:lnTo>
                    <a:pt x="141" y="100"/>
                  </a:lnTo>
                  <a:lnTo>
                    <a:pt x="133" y="100"/>
                  </a:lnTo>
                  <a:lnTo>
                    <a:pt x="127" y="110"/>
                  </a:lnTo>
                  <a:lnTo>
                    <a:pt x="127" y="114"/>
                  </a:lnTo>
                  <a:lnTo>
                    <a:pt x="125" y="119"/>
                  </a:lnTo>
                  <a:lnTo>
                    <a:pt x="122" y="119"/>
                  </a:lnTo>
                  <a:lnTo>
                    <a:pt x="123" y="126"/>
                  </a:lnTo>
                  <a:lnTo>
                    <a:pt x="130" y="129"/>
                  </a:lnTo>
                  <a:lnTo>
                    <a:pt x="131" y="134"/>
                  </a:lnTo>
                  <a:lnTo>
                    <a:pt x="136" y="134"/>
                  </a:lnTo>
                  <a:lnTo>
                    <a:pt x="141" y="131"/>
                  </a:lnTo>
                  <a:lnTo>
                    <a:pt x="143" y="134"/>
                  </a:lnTo>
                  <a:lnTo>
                    <a:pt x="149" y="136"/>
                  </a:lnTo>
                  <a:lnTo>
                    <a:pt x="148" y="129"/>
                  </a:lnTo>
                  <a:lnTo>
                    <a:pt x="151" y="129"/>
                  </a:lnTo>
                  <a:lnTo>
                    <a:pt x="155" y="138"/>
                  </a:lnTo>
                  <a:lnTo>
                    <a:pt x="155" y="155"/>
                  </a:lnTo>
                  <a:lnTo>
                    <a:pt x="153" y="162"/>
                  </a:lnTo>
                  <a:lnTo>
                    <a:pt x="149" y="172"/>
                  </a:lnTo>
                  <a:lnTo>
                    <a:pt x="149" y="179"/>
                  </a:lnTo>
                  <a:lnTo>
                    <a:pt x="146" y="201"/>
                  </a:lnTo>
                  <a:lnTo>
                    <a:pt x="146" y="208"/>
                  </a:lnTo>
                  <a:lnTo>
                    <a:pt x="143" y="225"/>
                  </a:lnTo>
                  <a:lnTo>
                    <a:pt x="141" y="227"/>
                  </a:lnTo>
                  <a:lnTo>
                    <a:pt x="140" y="225"/>
                  </a:lnTo>
                  <a:lnTo>
                    <a:pt x="141" y="220"/>
                  </a:lnTo>
                  <a:lnTo>
                    <a:pt x="143" y="208"/>
                  </a:lnTo>
                  <a:lnTo>
                    <a:pt x="143" y="191"/>
                  </a:lnTo>
                  <a:lnTo>
                    <a:pt x="141" y="191"/>
                  </a:lnTo>
                  <a:lnTo>
                    <a:pt x="138" y="198"/>
                  </a:lnTo>
                  <a:lnTo>
                    <a:pt x="138" y="203"/>
                  </a:lnTo>
                  <a:lnTo>
                    <a:pt x="140" y="206"/>
                  </a:lnTo>
                  <a:lnTo>
                    <a:pt x="138" y="215"/>
                  </a:lnTo>
                  <a:lnTo>
                    <a:pt x="133" y="225"/>
                  </a:lnTo>
                  <a:lnTo>
                    <a:pt x="133" y="236"/>
                  </a:lnTo>
                  <a:lnTo>
                    <a:pt x="129" y="246"/>
                  </a:lnTo>
                  <a:lnTo>
                    <a:pt x="127" y="251"/>
                  </a:lnTo>
                  <a:lnTo>
                    <a:pt x="120" y="256"/>
                  </a:lnTo>
                  <a:lnTo>
                    <a:pt x="119" y="260"/>
                  </a:lnTo>
                  <a:lnTo>
                    <a:pt x="112" y="260"/>
                  </a:lnTo>
                  <a:lnTo>
                    <a:pt x="110" y="263"/>
                  </a:lnTo>
                  <a:lnTo>
                    <a:pt x="112" y="265"/>
                  </a:lnTo>
                  <a:lnTo>
                    <a:pt x="114" y="272"/>
                  </a:lnTo>
                  <a:lnTo>
                    <a:pt x="112" y="277"/>
                  </a:lnTo>
                  <a:lnTo>
                    <a:pt x="109" y="282"/>
                  </a:lnTo>
                  <a:lnTo>
                    <a:pt x="102" y="287"/>
                  </a:lnTo>
                  <a:lnTo>
                    <a:pt x="96" y="294"/>
                  </a:lnTo>
                  <a:lnTo>
                    <a:pt x="94" y="299"/>
                  </a:lnTo>
                  <a:lnTo>
                    <a:pt x="91" y="301"/>
                  </a:lnTo>
                  <a:lnTo>
                    <a:pt x="81" y="316"/>
                  </a:lnTo>
                  <a:lnTo>
                    <a:pt x="78" y="323"/>
                  </a:lnTo>
                  <a:lnTo>
                    <a:pt x="75" y="332"/>
                  </a:lnTo>
                  <a:lnTo>
                    <a:pt x="75" y="337"/>
                  </a:lnTo>
                  <a:lnTo>
                    <a:pt x="71" y="342"/>
                  </a:lnTo>
                  <a:lnTo>
                    <a:pt x="65" y="347"/>
                  </a:lnTo>
                  <a:lnTo>
                    <a:pt x="60" y="349"/>
                  </a:lnTo>
                  <a:lnTo>
                    <a:pt x="57" y="349"/>
                  </a:lnTo>
                  <a:lnTo>
                    <a:pt x="57" y="342"/>
                  </a:lnTo>
                  <a:lnTo>
                    <a:pt x="65" y="320"/>
                  </a:lnTo>
                  <a:lnTo>
                    <a:pt x="57" y="313"/>
                  </a:lnTo>
                  <a:lnTo>
                    <a:pt x="53" y="313"/>
                  </a:lnTo>
                  <a:lnTo>
                    <a:pt x="52" y="308"/>
                  </a:lnTo>
                  <a:lnTo>
                    <a:pt x="44" y="308"/>
                  </a:lnTo>
                  <a:lnTo>
                    <a:pt x="41" y="313"/>
                  </a:lnTo>
                  <a:lnTo>
                    <a:pt x="37" y="308"/>
                  </a:lnTo>
                  <a:lnTo>
                    <a:pt x="36" y="304"/>
                  </a:lnTo>
                  <a:lnTo>
                    <a:pt x="29" y="296"/>
                  </a:lnTo>
                  <a:lnTo>
                    <a:pt x="24" y="296"/>
                  </a:lnTo>
                  <a:lnTo>
                    <a:pt x="21" y="289"/>
                  </a:lnTo>
                  <a:lnTo>
                    <a:pt x="16" y="289"/>
                  </a:lnTo>
                  <a:lnTo>
                    <a:pt x="11" y="280"/>
                  </a:lnTo>
                  <a:lnTo>
                    <a:pt x="8" y="277"/>
                  </a:lnTo>
                  <a:lnTo>
                    <a:pt x="3" y="270"/>
                  </a:lnTo>
                  <a:lnTo>
                    <a:pt x="1" y="265"/>
                  </a:lnTo>
                  <a:lnTo>
                    <a:pt x="3" y="263"/>
                  </a:lnTo>
                  <a:lnTo>
                    <a:pt x="3" y="256"/>
                  </a:lnTo>
                  <a:lnTo>
                    <a:pt x="0" y="251"/>
                  </a:lnTo>
                  <a:lnTo>
                    <a:pt x="0" y="246"/>
                  </a:lnTo>
                  <a:lnTo>
                    <a:pt x="1" y="241"/>
                  </a:lnTo>
                  <a:lnTo>
                    <a:pt x="9" y="225"/>
                  </a:lnTo>
                  <a:lnTo>
                    <a:pt x="13" y="222"/>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46" name="Freeform 74"/>
            <p:cNvSpPr>
              <a:spLocks noChangeAspect="1"/>
            </p:cNvSpPr>
            <p:nvPr/>
          </p:nvSpPr>
          <p:spPr bwMode="auto">
            <a:xfrm>
              <a:off x="6838420" y="2255850"/>
              <a:ext cx="1021826" cy="870457"/>
            </a:xfrm>
            <a:custGeom>
              <a:avLst/>
              <a:gdLst>
                <a:gd name="T0" fmla="*/ 22 w 772"/>
                <a:gd name="T1" fmla="*/ 383 h 654"/>
                <a:gd name="T2" fmla="*/ 60 w 772"/>
                <a:gd name="T3" fmla="*/ 355 h 654"/>
                <a:gd name="T4" fmla="*/ 84 w 772"/>
                <a:gd name="T5" fmla="*/ 328 h 654"/>
                <a:gd name="T6" fmla="*/ 73 w 772"/>
                <a:gd name="T7" fmla="*/ 287 h 654"/>
                <a:gd name="T8" fmla="*/ 74 w 772"/>
                <a:gd name="T9" fmla="*/ 251 h 654"/>
                <a:gd name="T10" fmla="*/ 122 w 772"/>
                <a:gd name="T11" fmla="*/ 239 h 654"/>
                <a:gd name="T12" fmla="*/ 172 w 772"/>
                <a:gd name="T13" fmla="*/ 239 h 654"/>
                <a:gd name="T14" fmla="*/ 208 w 772"/>
                <a:gd name="T15" fmla="*/ 254 h 654"/>
                <a:gd name="T16" fmla="*/ 262 w 772"/>
                <a:gd name="T17" fmla="*/ 249 h 654"/>
                <a:gd name="T18" fmla="*/ 288 w 772"/>
                <a:gd name="T19" fmla="*/ 247 h 654"/>
                <a:gd name="T20" fmla="*/ 317 w 772"/>
                <a:gd name="T21" fmla="*/ 228 h 654"/>
                <a:gd name="T22" fmla="*/ 335 w 772"/>
                <a:gd name="T23" fmla="*/ 218 h 654"/>
                <a:gd name="T24" fmla="*/ 344 w 772"/>
                <a:gd name="T25" fmla="*/ 187 h 654"/>
                <a:gd name="T26" fmla="*/ 353 w 772"/>
                <a:gd name="T27" fmla="*/ 161 h 654"/>
                <a:gd name="T28" fmla="*/ 340 w 772"/>
                <a:gd name="T29" fmla="*/ 153 h 654"/>
                <a:gd name="T30" fmla="*/ 364 w 772"/>
                <a:gd name="T31" fmla="*/ 110 h 654"/>
                <a:gd name="T32" fmla="*/ 390 w 772"/>
                <a:gd name="T33" fmla="*/ 79 h 654"/>
                <a:gd name="T34" fmla="*/ 418 w 772"/>
                <a:gd name="T35" fmla="*/ 43 h 654"/>
                <a:gd name="T36" fmla="*/ 462 w 772"/>
                <a:gd name="T37" fmla="*/ 12 h 654"/>
                <a:gd name="T38" fmla="*/ 491 w 772"/>
                <a:gd name="T39" fmla="*/ 5 h 654"/>
                <a:gd name="T40" fmla="*/ 525 w 772"/>
                <a:gd name="T41" fmla="*/ 5 h 654"/>
                <a:gd name="T42" fmla="*/ 626 w 772"/>
                <a:gd name="T43" fmla="*/ 3 h 654"/>
                <a:gd name="T44" fmla="*/ 624 w 772"/>
                <a:gd name="T45" fmla="*/ 69 h 654"/>
                <a:gd name="T46" fmla="*/ 621 w 772"/>
                <a:gd name="T47" fmla="*/ 122 h 654"/>
                <a:gd name="T48" fmla="*/ 623 w 772"/>
                <a:gd name="T49" fmla="*/ 175 h 654"/>
                <a:gd name="T50" fmla="*/ 626 w 772"/>
                <a:gd name="T51" fmla="*/ 204 h 654"/>
                <a:gd name="T52" fmla="*/ 634 w 772"/>
                <a:gd name="T53" fmla="*/ 280 h 654"/>
                <a:gd name="T54" fmla="*/ 632 w 772"/>
                <a:gd name="T55" fmla="*/ 321 h 654"/>
                <a:gd name="T56" fmla="*/ 619 w 772"/>
                <a:gd name="T57" fmla="*/ 388 h 654"/>
                <a:gd name="T58" fmla="*/ 610 w 772"/>
                <a:gd name="T59" fmla="*/ 481 h 654"/>
                <a:gd name="T60" fmla="*/ 613 w 772"/>
                <a:gd name="T61" fmla="*/ 546 h 654"/>
                <a:gd name="T62" fmla="*/ 593 w 772"/>
                <a:gd name="T63" fmla="*/ 584 h 654"/>
                <a:gd name="T64" fmla="*/ 587 w 772"/>
                <a:gd name="T65" fmla="*/ 611 h 654"/>
                <a:gd name="T66" fmla="*/ 606 w 772"/>
                <a:gd name="T67" fmla="*/ 591 h 654"/>
                <a:gd name="T68" fmla="*/ 626 w 772"/>
                <a:gd name="T69" fmla="*/ 587 h 654"/>
                <a:gd name="T70" fmla="*/ 652 w 772"/>
                <a:gd name="T71" fmla="*/ 584 h 654"/>
                <a:gd name="T72" fmla="*/ 702 w 772"/>
                <a:gd name="T73" fmla="*/ 577 h 654"/>
                <a:gd name="T74" fmla="*/ 728 w 772"/>
                <a:gd name="T75" fmla="*/ 555 h 654"/>
                <a:gd name="T76" fmla="*/ 706 w 772"/>
                <a:gd name="T77" fmla="*/ 582 h 654"/>
                <a:gd name="T78" fmla="*/ 712 w 772"/>
                <a:gd name="T79" fmla="*/ 599 h 654"/>
                <a:gd name="T80" fmla="*/ 738 w 772"/>
                <a:gd name="T81" fmla="*/ 575 h 654"/>
                <a:gd name="T82" fmla="*/ 761 w 772"/>
                <a:gd name="T83" fmla="*/ 570 h 654"/>
                <a:gd name="T84" fmla="*/ 746 w 772"/>
                <a:gd name="T85" fmla="*/ 584 h 654"/>
                <a:gd name="T86" fmla="*/ 704 w 772"/>
                <a:gd name="T87" fmla="*/ 606 h 654"/>
                <a:gd name="T88" fmla="*/ 644 w 772"/>
                <a:gd name="T89" fmla="*/ 632 h 654"/>
                <a:gd name="T90" fmla="*/ 692 w 772"/>
                <a:gd name="T91" fmla="*/ 608 h 654"/>
                <a:gd name="T92" fmla="*/ 663 w 772"/>
                <a:gd name="T93" fmla="*/ 615 h 654"/>
                <a:gd name="T94" fmla="*/ 636 w 772"/>
                <a:gd name="T95" fmla="*/ 620 h 654"/>
                <a:gd name="T96" fmla="*/ 608 w 772"/>
                <a:gd name="T97" fmla="*/ 630 h 654"/>
                <a:gd name="T98" fmla="*/ 577 w 772"/>
                <a:gd name="T99" fmla="*/ 641 h 654"/>
                <a:gd name="T100" fmla="*/ 562 w 772"/>
                <a:gd name="T101" fmla="*/ 637 h 654"/>
                <a:gd name="T102" fmla="*/ 582 w 772"/>
                <a:gd name="T103" fmla="*/ 606 h 654"/>
                <a:gd name="T104" fmla="*/ 568 w 772"/>
                <a:gd name="T105" fmla="*/ 611 h 654"/>
                <a:gd name="T106" fmla="*/ 554 w 772"/>
                <a:gd name="T107" fmla="*/ 627 h 654"/>
                <a:gd name="T108" fmla="*/ 540 w 772"/>
                <a:gd name="T109" fmla="*/ 641 h 654"/>
                <a:gd name="T110" fmla="*/ 562 w 772"/>
                <a:gd name="T111" fmla="*/ 603 h 654"/>
                <a:gd name="T112" fmla="*/ 544 w 772"/>
                <a:gd name="T113" fmla="*/ 560 h 654"/>
                <a:gd name="T114" fmla="*/ 483 w 772"/>
                <a:gd name="T115" fmla="*/ 515 h 654"/>
                <a:gd name="T116" fmla="*/ 460 w 772"/>
                <a:gd name="T117" fmla="*/ 477 h 654"/>
                <a:gd name="T118" fmla="*/ 437 w 772"/>
                <a:gd name="T119" fmla="*/ 443 h 654"/>
                <a:gd name="T120" fmla="*/ 276 w 772"/>
                <a:gd name="T121" fmla="*/ 436 h 654"/>
                <a:gd name="T122" fmla="*/ 152 w 772"/>
                <a:gd name="T123" fmla="*/ 436 h 654"/>
                <a:gd name="T124" fmla="*/ 0 w 772"/>
                <a:gd name="T125" fmla="*/ 397 h 65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772"/>
                <a:gd name="T190" fmla="*/ 0 h 654"/>
                <a:gd name="T191" fmla="*/ 772 w 772"/>
                <a:gd name="T192" fmla="*/ 654 h 65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772" h="654">
                  <a:moveTo>
                    <a:pt x="0" y="397"/>
                  </a:moveTo>
                  <a:lnTo>
                    <a:pt x="8" y="393"/>
                  </a:lnTo>
                  <a:lnTo>
                    <a:pt x="22" y="383"/>
                  </a:lnTo>
                  <a:lnTo>
                    <a:pt x="34" y="373"/>
                  </a:lnTo>
                  <a:lnTo>
                    <a:pt x="42" y="364"/>
                  </a:lnTo>
                  <a:lnTo>
                    <a:pt x="60" y="355"/>
                  </a:lnTo>
                  <a:lnTo>
                    <a:pt x="66" y="347"/>
                  </a:lnTo>
                  <a:lnTo>
                    <a:pt x="71" y="335"/>
                  </a:lnTo>
                  <a:lnTo>
                    <a:pt x="84" y="328"/>
                  </a:lnTo>
                  <a:lnTo>
                    <a:pt x="89" y="318"/>
                  </a:lnTo>
                  <a:lnTo>
                    <a:pt x="84" y="304"/>
                  </a:lnTo>
                  <a:lnTo>
                    <a:pt x="73" y="287"/>
                  </a:lnTo>
                  <a:lnTo>
                    <a:pt x="70" y="278"/>
                  </a:lnTo>
                  <a:lnTo>
                    <a:pt x="74" y="263"/>
                  </a:lnTo>
                  <a:lnTo>
                    <a:pt x="74" y="251"/>
                  </a:lnTo>
                  <a:lnTo>
                    <a:pt x="91" y="247"/>
                  </a:lnTo>
                  <a:lnTo>
                    <a:pt x="107" y="242"/>
                  </a:lnTo>
                  <a:lnTo>
                    <a:pt x="122" y="239"/>
                  </a:lnTo>
                  <a:lnTo>
                    <a:pt x="156" y="239"/>
                  </a:lnTo>
                  <a:lnTo>
                    <a:pt x="164" y="237"/>
                  </a:lnTo>
                  <a:lnTo>
                    <a:pt x="172" y="239"/>
                  </a:lnTo>
                  <a:lnTo>
                    <a:pt x="179" y="239"/>
                  </a:lnTo>
                  <a:lnTo>
                    <a:pt x="192" y="242"/>
                  </a:lnTo>
                  <a:lnTo>
                    <a:pt x="208" y="254"/>
                  </a:lnTo>
                  <a:lnTo>
                    <a:pt x="222" y="254"/>
                  </a:lnTo>
                  <a:lnTo>
                    <a:pt x="234" y="249"/>
                  </a:lnTo>
                  <a:lnTo>
                    <a:pt x="262" y="249"/>
                  </a:lnTo>
                  <a:lnTo>
                    <a:pt x="270" y="251"/>
                  </a:lnTo>
                  <a:lnTo>
                    <a:pt x="276" y="251"/>
                  </a:lnTo>
                  <a:lnTo>
                    <a:pt x="288" y="247"/>
                  </a:lnTo>
                  <a:lnTo>
                    <a:pt x="296" y="242"/>
                  </a:lnTo>
                  <a:lnTo>
                    <a:pt x="307" y="230"/>
                  </a:lnTo>
                  <a:lnTo>
                    <a:pt x="317" y="228"/>
                  </a:lnTo>
                  <a:lnTo>
                    <a:pt x="322" y="218"/>
                  </a:lnTo>
                  <a:lnTo>
                    <a:pt x="328" y="215"/>
                  </a:lnTo>
                  <a:lnTo>
                    <a:pt x="335" y="218"/>
                  </a:lnTo>
                  <a:lnTo>
                    <a:pt x="346" y="211"/>
                  </a:lnTo>
                  <a:lnTo>
                    <a:pt x="346" y="199"/>
                  </a:lnTo>
                  <a:lnTo>
                    <a:pt x="344" y="187"/>
                  </a:lnTo>
                  <a:lnTo>
                    <a:pt x="340" y="175"/>
                  </a:lnTo>
                  <a:lnTo>
                    <a:pt x="343" y="165"/>
                  </a:lnTo>
                  <a:lnTo>
                    <a:pt x="353" y="161"/>
                  </a:lnTo>
                  <a:lnTo>
                    <a:pt x="348" y="151"/>
                  </a:lnTo>
                  <a:lnTo>
                    <a:pt x="346" y="139"/>
                  </a:lnTo>
                  <a:lnTo>
                    <a:pt x="340" y="153"/>
                  </a:lnTo>
                  <a:lnTo>
                    <a:pt x="336" y="139"/>
                  </a:lnTo>
                  <a:lnTo>
                    <a:pt x="338" y="127"/>
                  </a:lnTo>
                  <a:lnTo>
                    <a:pt x="364" y="110"/>
                  </a:lnTo>
                  <a:lnTo>
                    <a:pt x="370" y="106"/>
                  </a:lnTo>
                  <a:lnTo>
                    <a:pt x="385" y="91"/>
                  </a:lnTo>
                  <a:lnTo>
                    <a:pt x="390" y="79"/>
                  </a:lnTo>
                  <a:lnTo>
                    <a:pt x="393" y="69"/>
                  </a:lnTo>
                  <a:lnTo>
                    <a:pt x="403" y="60"/>
                  </a:lnTo>
                  <a:lnTo>
                    <a:pt x="418" y="43"/>
                  </a:lnTo>
                  <a:lnTo>
                    <a:pt x="437" y="24"/>
                  </a:lnTo>
                  <a:lnTo>
                    <a:pt x="444" y="22"/>
                  </a:lnTo>
                  <a:lnTo>
                    <a:pt x="462" y="12"/>
                  </a:lnTo>
                  <a:lnTo>
                    <a:pt x="471" y="5"/>
                  </a:lnTo>
                  <a:lnTo>
                    <a:pt x="484" y="0"/>
                  </a:lnTo>
                  <a:lnTo>
                    <a:pt x="491" y="5"/>
                  </a:lnTo>
                  <a:lnTo>
                    <a:pt x="502" y="3"/>
                  </a:lnTo>
                  <a:lnTo>
                    <a:pt x="514" y="5"/>
                  </a:lnTo>
                  <a:lnTo>
                    <a:pt x="525" y="5"/>
                  </a:lnTo>
                  <a:lnTo>
                    <a:pt x="543" y="3"/>
                  </a:lnTo>
                  <a:lnTo>
                    <a:pt x="561" y="5"/>
                  </a:lnTo>
                  <a:lnTo>
                    <a:pt x="626" y="3"/>
                  </a:lnTo>
                  <a:lnTo>
                    <a:pt x="623" y="22"/>
                  </a:lnTo>
                  <a:lnTo>
                    <a:pt x="624" y="48"/>
                  </a:lnTo>
                  <a:lnTo>
                    <a:pt x="624" y="69"/>
                  </a:lnTo>
                  <a:lnTo>
                    <a:pt x="628" y="79"/>
                  </a:lnTo>
                  <a:lnTo>
                    <a:pt x="629" y="108"/>
                  </a:lnTo>
                  <a:lnTo>
                    <a:pt x="621" y="122"/>
                  </a:lnTo>
                  <a:lnTo>
                    <a:pt x="616" y="139"/>
                  </a:lnTo>
                  <a:lnTo>
                    <a:pt x="623" y="163"/>
                  </a:lnTo>
                  <a:lnTo>
                    <a:pt x="623" y="175"/>
                  </a:lnTo>
                  <a:lnTo>
                    <a:pt x="621" y="191"/>
                  </a:lnTo>
                  <a:lnTo>
                    <a:pt x="619" y="209"/>
                  </a:lnTo>
                  <a:lnTo>
                    <a:pt x="626" y="204"/>
                  </a:lnTo>
                  <a:lnTo>
                    <a:pt x="636" y="211"/>
                  </a:lnTo>
                  <a:lnTo>
                    <a:pt x="636" y="237"/>
                  </a:lnTo>
                  <a:lnTo>
                    <a:pt x="634" y="280"/>
                  </a:lnTo>
                  <a:lnTo>
                    <a:pt x="632" y="292"/>
                  </a:lnTo>
                  <a:lnTo>
                    <a:pt x="634" y="307"/>
                  </a:lnTo>
                  <a:lnTo>
                    <a:pt x="632" y="321"/>
                  </a:lnTo>
                  <a:lnTo>
                    <a:pt x="631" y="349"/>
                  </a:lnTo>
                  <a:lnTo>
                    <a:pt x="626" y="361"/>
                  </a:lnTo>
                  <a:lnTo>
                    <a:pt x="619" y="388"/>
                  </a:lnTo>
                  <a:lnTo>
                    <a:pt x="614" y="409"/>
                  </a:lnTo>
                  <a:lnTo>
                    <a:pt x="611" y="421"/>
                  </a:lnTo>
                  <a:lnTo>
                    <a:pt x="610" y="481"/>
                  </a:lnTo>
                  <a:lnTo>
                    <a:pt x="606" y="524"/>
                  </a:lnTo>
                  <a:lnTo>
                    <a:pt x="606" y="534"/>
                  </a:lnTo>
                  <a:lnTo>
                    <a:pt x="613" y="546"/>
                  </a:lnTo>
                  <a:lnTo>
                    <a:pt x="590" y="563"/>
                  </a:lnTo>
                  <a:lnTo>
                    <a:pt x="595" y="575"/>
                  </a:lnTo>
                  <a:lnTo>
                    <a:pt x="593" y="584"/>
                  </a:lnTo>
                  <a:lnTo>
                    <a:pt x="587" y="589"/>
                  </a:lnTo>
                  <a:lnTo>
                    <a:pt x="580" y="603"/>
                  </a:lnTo>
                  <a:lnTo>
                    <a:pt x="587" y="611"/>
                  </a:lnTo>
                  <a:lnTo>
                    <a:pt x="592" y="601"/>
                  </a:lnTo>
                  <a:lnTo>
                    <a:pt x="600" y="596"/>
                  </a:lnTo>
                  <a:lnTo>
                    <a:pt x="606" y="591"/>
                  </a:lnTo>
                  <a:lnTo>
                    <a:pt x="613" y="587"/>
                  </a:lnTo>
                  <a:lnTo>
                    <a:pt x="619" y="591"/>
                  </a:lnTo>
                  <a:lnTo>
                    <a:pt x="626" y="587"/>
                  </a:lnTo>
                  <a:lnTo>
                    <a:pt x="637" y="591"/>
                  </a:lnTo>
                  <a:lnTo>
                    <a:pt x="644" y="584"/>
                  </a:lnTo>
                  <a:lnTo>
                    <a:pt x="652" y="584"/>
                  </a:lnTo>
                  <a:lnTo>
                    <a:pt x="678" y="584"/>
                  </a:lnTo>
                  <a:lnTo>
                    <a:pt x="690" y="582"/>
                  </a:lnTo>
                  <a:lnTo>
                    <a:pt x="702" y="577"/>
                  </a:lnTo>
                  <a:lnTo>
                    <a:pt x="709" y="570"/>
                  </a:lnTo>
                  <a:lnTo>
                    <a:pt x="717" y="563"/>
                  </a:lnTo>
                  <a:lnTo>
                    <a:pt x="728" y="555"/>
                  </a:lnTo>
                  <a:lnTo>
                    <a:pt x="720" y="567"/>
                  </a:lnTo>
                  <a:lnTo>
                    <a:pt x="712" y="579"/>
                  </a:lnTo>
                  <a:lnTo>
                    <a:pt x="706" y="582"/>
                  </a:lnTo>
                  <a:lnTo>
                    <a:pt x="698" y="587"/>
                  </a:lnTo>
                  <a:lnTo>
                    <a:pt x="704" y="599"/>
                  </a:lnTo>
                  <a:lnTo>
                    <a:pt x="712" y="599"/>
                  </a:lnTo>
                  <a:lnTo>
                    <a:pt x="719" y="587"/>
                  </a:lnTo>
                  <a:lnTo>
                    <a:pt x="725" y="577"/>
                  </a:lnTo>
                  <a:lnTo>
                    <a:pt x="738" y="575"/>
                  </a:lnTo>
                  <a:lnTo>
                    <a:pt x="748" y="577"/>
                  </a:lnTo>
                  <a:lnTo>
                    <a:pt x="754" y="575"/>
                  </a:lnTo>
                  <a:lnTo>
                    <a:pt x="761" y="570"/>
                  </a:lnTo>
                  <a:lnTo>
                    <a:pt x="771" y="567"/>
                  </a:lnTo>
                  <a:lnTo>
                    <a:pt x="756" y="579"/>
                  </a:lnTo>
                  <a:lnTo>
                    <a:pt x="746" y="584"/>
                  </a:lnTo>
                  <a:lnTo>
                    <a:pt x="735" y="591"/>
                  </a:lnTo>
                  <a:lnTo>
                    <a:pt x="725" y="599"/>
                  </a:lnTo>
                  <a:lnTo>
                    <a:pt x="704" y="606"/>
                  </a:lnTo>
                  <a:lnTo>
                    <a:pt x="678" y="620"/>
                  </a:lnTo>
                  <a:lnTo>
                    <a:pt x="655" y="630"/>
                  </a:lnTo>
                  <a:lnTo>
                    <a:pt x="644" y="632"/>
                  </a:lnTo>
                  <a:lnTo>
                    <a:pt x="666" y="620"/>
                  </a:lnTo>
                  <a:lnTo>
                    <a:pt x="684" y="613"/>
                  </a:lnTo>
                  <a:lnTo>
                    <a:pt x="692" y="608"/>
                  </a:lnTo>
                  <a:lnTo>
                    <a:pt x="684" y="608"/>
                  </a:lnTo>
                  <a:lnTo>
                    <a:pt x="671" y="613"/>
                  </a:lnTo>
                  <a:lnTo>
                    <a:pt x="663" y="615"/>
                  </a:lnTo>
                  <a:lnTo>
                    <a:pt x="657" y="615"/>
                  </a:lnTo>
                  <a:lnTo>
                    <a:pt x="645" y="617"/>
                  </a:lnTo>
                  <a:lnTo>
                    <a:pt x="636" y="620"/>
                  </a:lnTo>
                  <a:lnTo>
                    <a:pt x="628" y="625"/>
                  </a:lnTo>
                  <a:lnTo>
                    <a:pt x="621" y="627"/>
                  </a:lnTo>
                  <a:lnTo>
                    <a:pt x="608" y="630"/>
                  </a:lnTo>
                  <a:lnTo>
                    <a:pt x="597" y="634"/>
                  </a:lnTo>
                  <a:lnTo>
                    <a:pt x="590" y="639"/>
                  </a:lnTo>
                  <a:lnTo>
                    <a:pt x="577" y="641"/>
                  </a:lnTo>
                  <a:lnTo>
                    <a:pt x="584" y="637"/>
                  </a:lnTo>
                  <a:lnTo>
                    <a:pt x="576" y="630"/>
                  </a:lnTo>
                  <a:lnTo>
                    <a:pt x="562" y="637"/>
                  </a:lnTo>
                  <a:lnTo>
                    <a:pt x="561" y="627"/>
                  </a:lnTo>
                  <a:lnTo>
                    <a:pt x="569" y="617"/>
                  </a:lnTo>
                  <a:lnTo>
                    <a:pt x="582" y="606"/>
                  </a:lnTo>
                  <a:lnTo>
                    <a:pt x="570" y="591"/>
                  </a:lnTo>
                  <a:lnTo>
                    <a:pt x="569" y="601"/>
                  </a:lnTo>
                  <a:lnTo>
                    <a:pt x="568" y="611"/>
                  </a:lnTo>
                  <a:lnTo>
                    <a:pt x="561" y="620"/>
                  </a:lnTo>
                  <a:lnTo>
                    <a:pt x="569" y="601"/>
                  </a:lnTo>
                  <a:lnTo>
                    <a:pt x="554" y="627"/>
                  </a:lnTo>
                  <a:lnTo>
                    <a:pt x="548" y="646"/>
                  </a:lnTo>
                  <a:lnTo>
                    <a:pt x="536" y="653"/>
                  </a:lnTo>
                  <a:lnTo>
                    <a:pt x="540" y="641"/>
                  </a:lnTo>
                  <a:lnTo>
                    <a:pt x="546" y="627"/>
                  </a:lnTo>
                  <a:lnTo>
                    <a:pt x="554" y="627"/>
                  </a:lnTo>
                  <a:lnTo>
                    <a:pt x="562" y="603"/>
                  </a:lnTo>
                  <a:lnTo>
                    <a:pt x="570" y="591"/>
                  </a:lnTo>
                  <a:lnTo>
                    <a:pt x="574" y="579"/>
                  </a:lnTo>
                  <a:lnTo>
                    <a:pt x="544" y="560"/>
                  </a:lnTo>
                  <a:lnTo>
                    <a:pt x="527" y="548"/>
                  </a:lnTo>
                  <a:lnTo>
                    <a:pt x="492" y="527"/>
                  </a:lnTo>
                  <a:lnTo>
                    <a:pt x="483" y="515"/>
                  </a:lnTo>
                  <a:lnTo>
                    <a:pt x="468" y="507"/>
                  </a:lnTo>
                  <a:lnTo>
                    <a:pt x="462" y="495"/>
                  </a:lnTo>
                  <a:lnTo>
                    <a:pt x="460" y="477"/>
                  </a:lnTo>
                  <a:lnTo>
                    <a:pt x="455" y="464"/>
                  </a:lnTo>
                  <a:lnTo>
                    <a:pt x="440" y="455"/>
                  </a:lnTo>
                  <a:lnTo>
                    <a:pt x="437" y="443"/>
                  </a:lnTo>
                  <a:lnTo>
                    <a:pt x="431" y="433"/>
                  </a:lnTo>
                  <a:lnTo>
                    <a:pt x="314" y="433"/>
                  </a:lnTo>
                  <a:lnTo>
                    <a:pt x="276" y="436"/>
                  </a:lnTo>
                  <a:lnTo>
                    <a:pt x="211" y="433"/>
                  </a:lnTo>
                  <a:lnTo>
                    <a:pt x="196" y="433"/>
                  </a:lnTo>
                  <a:lnTo>
                    <a:pt x="152" y="436"/>
                  </a:lnTo>
                  <a:lnTo>
                    <a:pt x="143" y="433"/>
                  </a:lnTo>
                  <a:lnTo>
                    <a:pt x="2" y="433"/>
                  </a:lnTo>
                  <a:lnTo>
                    <a:pt x="0" y="397"/>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47" name="Freeform 75"/>
            <p:cNvSpPr>
              <a:spLocks noChangeAspect="1"/>
            </p:cNvSpPr>
            <p:nvPr/>
          </p:nvSpPr>
          <p:spPr bwMode="auto">
            <a:xfrm>
              <a:off x="6737826" y="2778923"/>
              <a:ext cx="750486" cy="485806"/>
            </a:xfrm>
            <a:custGeom>
              <a:avLst/>
              <a:gdLst>
                <a:gd name="T0" fmla="*/ 2 w 567"/>
                <a:gd name="T1" fmla="*/ 202 h 365"/>
                <a:gd name="T2" fmla="*/ 0 w 567"/>
                <a:gd name="T3" fmla="*/ 161 h 365"/>
                <a:gd name="T4" fmla="*/ 7 w 567"/>
                <a:gd name="T5" fmla="*/ 39 h 365"/>
                <a:gd name="T6" fmla="*/ 18 w 567"/>
                <a:gd name="T7" fmla="*/ 34 h 365"/>
                <a:gd name="T8" fmla="*/ 28 w 567"/>
                <a:gd name="T9" fmla="*/ 24 h 365"/>
                <a:gd name="T10" fmla="*/ 40 w 567"/>
                <a:gd name="T11" fmla="*/ 15 h 365"/>
                <a:gd name="T12" fmla="*/ 41 w 567"/>
                <a:gd name="T13" fmla="*/ 20 h 365"/>
                <a:gd name="T14" fmla="*/ 54 w 567"/>
                <a:gd name="T15" fmla="*/ 12 h 365"/>
                <a:gd name="T16" fmla="*/ 76 w 567"/>
                <a:gd name="T17" fmla="*/ 36 h 365"/>
                <a:gd name="T18" fmla="*/ 226 w 567"/>
                <a:gd name="T19" fmla="*/ 39 h 365"/>
                <a:gd name="T20" fmla="*/ 285 w 567"/>
                <a:gd name="T21" fmla="*/ 36 h 365"/>
                <a:gd name="T22" fmla="*/ 350 w 567"/>
                <a:gd name="T23" fmla="*/ 39 h 365"/>
                <a:gd name="T24" fmla="*/ 505 w 567"/>
                <a:gd name="T25" fmla="*/ 36 h 365"/>
                <a:gd name="T26" fmla="*/ 514 w 567"/>
                <a:gd name="T27" fmla="*/ 58 h 365"/>
                <a:gd name="T28" fmla="*/ 528 w 567"/>
                <a:gd name="T29" fmla="*/ 63 h 365"/>
                <a:gd name="T30" fmla="*/ 529 w 567"/>
                <a:gd name="T31" fmla="*/ 67 h 365"/>
                <a:gd name="T32" fmla="*/ 534 w 567"/>
                <a:gd name="T33" fmla="*/ 80 h 365"/>
                <a:gd name="T34" fmla="*/ 536 w 567"/>
                <a:gd name="T35" fmla="*/ 98 h 365"/>
                <a:gd name="T36" fmla="*/ 542 w 567"/>
                <a:gd name="T37" fmla="*/ 110 h 365"/>
                <a:gd name="T38" fmla="*/ 554 w 567"/>
                <a:gd name="T39" fmla="*/ 118 h 365"/>
                <a:gd name="T40" fmla="*/ 563 w 567"/>
                <a:gd name="T41" fmla="*/ 120 h 365"/>
                <a:gd name="T42" fmla="*/ 562 w 567"/>
                <a:gd name="T43" fmla="*/ 132 h 365"/>
                <a:gd name="T44" fmla="*/ 547 w 567"/>
                <a:gd name="T45" fmla="*/ 161 h 365"/>
                <a:gd name="T46" fmla="*/ 537 w 567"/>
                <a:gd name="T47" fmla="*/ 173 h 365"/>
                <a:gd name="T48" fmla="*/ 528 w 567"/>
                <a:gd name="T49" fmla="*/ 180 h 365"/>
                <a:gd name="T50" fmla="*/ 531 w 567"/>
                <a:gd name="T51" fmla="*/ 192 h 365"/>
                <a:gd name="T52" fmla="*/ 532 w 567"/>
                <a:gd name="T53" fmla="*/ 202 h 365"/>
                <a:gd name="T54" fmla="*/ 529 w 567"/>
                <a:gd name="T55" fmla="*/ 211 h 365"/>
                <a:gd name="T56" fmla="*/ 523 w 567"/>
                <a:gd name="T57" fmla="*/ 214 h 365"/>
                <a:gd name="T58" fmla="*/ 521 w 567"/>
                <a:gd name="T59" fmla="*/ 223 h 365"/>
                <a:gd name="T60" fmla="*/ 519 w 567"/>
                <a:gd name="T61" fmla="*/ 233 h 365"/>
                <a:gd name="T62" fmla="*/ 523 w 567"/>
                <a:gd name="T63" fmla="*/ 242 h 365"/>
                <a:gd name="T64" fmla="*/ 532 w 567"/>
                <a:gd name="T65" fmla="*/ 244 h 365"/>
                <a:gd name="T66" fmla="*/ 534 w 567"/>
                <a:gd name="T67" fmla="*/ 261 h 365"/>
                <a:gd name="T68" fmla="*/ 542 w 567"/>
                <a:gd name="T69" fmla="*/ 266 h 365"/>
                <a:gd name="T70" fmla="*/ 549 w 567"/>
                <a:gd name="T71" fmla="*/ 278 h 365"/>
                <a:gd name="T72" fmla="*/ 555 w 567"/>
                <a:gd name="T73" fmla="*/ 288 h 365"/>
                <a:gd name="T74" fmla="*/ 565 w 567"/>
                <a:gd name="T75" fmla="*/ 302 h 365"/>
                <a:gd name="T76" fmla="*/ 563 w 567"/>
                <a:gd name="T77" fmla="*/ 304 h 365"/>
                <a:gd name="T78" fmla="*/ 554 w 567"/>
                <a:gd name="T79" fmla="*/ 312 h 365"/>
                <a:gd name="T80" fmla="*/ 536 w 567"/>
                <a:gd name="T81" fmla="*/ 326 h 365"/>
                <a:gd name="T82" fmla="*/ 529 w 567"/>
                <a:gd name="T83" fmla="*/ 331 h 365"/>
                <a:gd name="T84" fmla="*/ 524 w 567"/>
                <a:gd name="T85" fmla="*/ 342 h 365"/>
                <a:gd name="T86" fmla="*/ 516 w 567"/>
                <a:gd name="T87" fmla="*/ 345 h 365"/>
                <a:gd name="T88" fmla="*/ 506 w 567"/>
                <a:gd name="T89" fmla="*/ 347 h 365"/>
                <a:gd name="T90" fmla="*/ 494 w 567"/>
                <a:gd name="T91" fmla="*/ 347 h 365"/>
                <a:gd name="T92" fmla="*/ 470 w 567"/>
                <a:gd name="T93" fmla="*/ 355 h 365"/>
                <a:gd name="T94" fmla="*/ 466 w 567"/>
                <a:gd name="T95" fmla="*/ 364 h 365"/>
                <a:gd name="T96" fmla="*/ 0 w 567"/>
                <a:gd name="T97" fmla="*/ 233 h 36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67"/>
                <a:gd name="T148" fmla="*/ 0 h 365"/>
                <a:gd name="T149" fmla="*/ 567 w 567"/>
                <a:gd name="T150" fmla="*/ 365 h 36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67" h="365">
                  <a:moveTo>
                    <a:pt x="0" y="233"/>
                  </a:moveTo>
                  <a:lnTo>
                    <a:pt x="2" y="202"/>
                  </a:lnTo>
                  <a:lnTo>
                    <a:pt x="2" y="194"/>
                  </a:lnTo>
                  <a:lnTo>
                    <a:pt x="0" y="161"/>
                  </a:lnTo>
                  <a:lnTo>
                    <a:pt x="0" y="41"/>
                  </a:lnTo>
                  <a:lnTo>
                    <a:pt x="7" y="39"/>
                  </a:lnTo>
                  <a:lnTo>
                    <a:pt x="10" y="39"/>
                  </a:lnTo>
                  <a:lnTo>
                    <a:pt x="18" y="34"/>
                  </a:lnTo>
                  <a:lnTo>
                    <a:pt x="28" y="27"/>
                  </a:lnTo>
                  <a:lnTo>
                    <a:pt x="28" y="24"/>
                  </a:lnTo>
                  <a:lnTo>
                    <a:pt x="36" y="20"/>
                  </a:lnTo>
                  <a:lnTo>
                    <a:pt x="40" y="15"/>
                  </a:lnTo>
                  <a:lnTo>
                    <a:pt x="43" y="15"/>
                  </a:lnTo>
                  <a:lnTo>
                    <a:pt x="41" y="20"/>
                  </a:lnTo>
                  <a:lnTo>
                    <a:pt x="44" y="20"/>
                  </a:lnTo>
                  <a:lnTo>
                    <a:pt x="54" y="12"/>
                  </a:lnTo>
                  <a:lnTo>
                    <a:pt x="74" y="0"/>
                  </a:lnTo>
                  <a:lnTo>
                    <a:pt x="76" y="36"/>
                  </a:lnTo>
                  <a:lnTo>
                    <a:pt x="217" y="36"/>
                  </a:lnTo>
                  <a:lnTo>
                    <a:pt x="226" y="39"/>
                  </a:lnTo>
                  <a:lnTo>
                    <a:pt x="270" y="36"/>
                  </a:lnTo>
                  <a:lnTo>
                    <a:pt x="285" y="36"/>
                  </a:lnTo>
                  <a:lnTo>
                    <a:pt x="347" y="39"/>
                  </a:lnTo>
                  <a:lnTo>
                    <a:pt x="350" y="39"/>
                  </a:lnTo>
                  <a:lnTo>
                    <a:pt x="388" y="36"/>
                  </a:lnTo>
                  <a:lnTo>
                    <a:pt x="505" y="36"/>
                  </a:lnTo>
                  <a:lnTo>
                    <a:pt x="511" y="46"/>
                  </a:lnTo>
                  <a:lnTo>
                    <a:pt x="514" y="58"/>
                  </a:lnTo>
                  <a:lnTo>
                    <a:pt x="523" y="58"/>
                  </a:lnTo>
                  <a:lnTo>
                    <a:pt x="528" y="63"/>
                  </a:lnTo>
                  <a:lnTo>
                    <a:pt x="529" y="63"/>
                  </a:lnTo>
                  <a:lnTo>
                    <a:pt x="529" y="67"/>
                  </a:lnTo>
                  <a:lnTo>
                    <a:pt x="534" y="74"/>
                  </a:lnTo>
                  <a:lnTo>
                    <a:pt x="534" y="80"/>
                  </a:lnTo>
                  <a:lnTo>
                    <a:pt x="532" y="94"/>
                  </a:lnTo>
                  <a:lnTo>
                    <a:pt x="536" y="98"/>
                  </a:lnTo>
                  <a:lnTo>
                    <a:pt x="539" y="110"/>
                  </a:lnTo>
                  <a:lnTo>
                    <a:pt x="542" y="110"/>
                  </a:lnTo>
                  <a:lnTo>
                    <a:pt x="549" y="115"/>
                  </a:lnTo>
                  <a:lnTo>
                    <a:pt x="554" y="118"/>
                  </a:lnTo>
                  <a:lnTo>
                    <a:pt x="557" y="118"/>
                  </a:lnTo>
                  <a:lnTo>
                    <a:pt x="563" y="120"/>
                  </a:lnTo>
                  <a:lnTo>
                    <a:pt x="566" y="130"/>
                  </a:lnTo>
                  <a:lnTo>
                    <a:pt x="562" y="132"/>
                  </a:lnTo>
                  <a:lnTo>
                    <a:pt x="555" y="142"/>
                  </a:lnTo>
                  <a:lnTo>
                    <a:pt x="547" y="161"/>
                  </a:lnTo>
                  <a:lnTo>
                    <a:pt x="540" y="168"/>
                  </a:lnTo>
                  <a:lnTo>
                    <a:pt x="537" y="173"/>
                  </a:lnTo>
                  <a:lnTo>
                    <a:pt x="532" y="178"/>
                  </a:lnTo>
                  <a:lnTo>
                    <a:pt x="528" y="180"/>
                  </a:lnTo>
                  <a:lnTo>
                    <a:pt x="528" y="187"/>
                  </a:lnTo>
                  <a:lnTo>
                    <a:pt x="531" y="192"/>
                  </a:lnTo>
                  <a:lnTo>
                    <a:pt x="532" y="196"/>
                  </a:lnTo>
                  <a:lnTo>
                    <a:pt x="532" y="202"/>
                  </a:lnTo>
                  <a:lnTo>
                    <a:pt x="531" y="204"/>
                  </a:lnTo>
                  <a:lnTo>
                    <a:pt x="529" y="211"/>
                  </a:lnTo>
                  <a:lnTo>
                    <a:pt x="526" y="214"/>
                  </a:lnTo>
                  <a:lnTo>
                    <a:pt x="523" y="214"/>
                  </a:lnTo>
                  <a:lnTo>
                    <a:pt x="521" y="216"/>
                  </a:lnTo>
                  <a:lnTo>
                    <a:pt x="521" y="223"/>
                  </a:lnTo>
                  <a:lnTo>
                    <a:pt x="523" y="225"/>
                  </a:lnTo>
                  <a:lnTo>
                    <a:pt x="519" y="233"/>
                  </a:lnTo>
                  <a:lnTo>
                    <a:pt x="519" y="237"/>
                  </a:lnTo>
                  <a:lnTo>
                    <a:pt x="523" y="242"/>
                  </a:lnTo>
                  <a:lnTo>
                    <a:pt x="531" y="242"/>
                  </a:lnTo>
                  <a:lnTo>
                    <a:pt x="532" y="244"/>
                  </a:lnTo>
                  <a:lnTo>
                    <a:pt x="534" y="256"/>
                  </a:lnTo>
                  <a:lnTo>
                    <a:pt x="534" y="261"/>
                  </a:lnTo>
                  <a:lnTo>
                    <a:pt x="539" y="266"/>
                  </a:lnTo>
                  <a:lnTo>
                    <a:pt x="542" y="266"/>
                  </a:lnTo>
                  <a:lnTo>
                    <a:pt x="547" y="273"/>
                  </a:lnTo>
                  <a:lnTo>
                    <a:pt x="549" y="278"/>
                  </a:lnTo>
                  <a:lnTo>
                    <a:pt x="554" y="283"/>
                  </a:lnTo>
                  <a:lnTo>
                    <a:pt x="555" y="288"/>
                  </a:lnTo>
                  <a:lnTo>
                    <a:pt x="560" y="290"/>
                  </a:lnTo>
                  <a:lnTo>
                    <a:pt x="565" y="302"/>
                  </a:lnTo>
                  <a:lnTo>
                    <a:pt x="566" y="304"/>
                  </a:lnTo>
                  <a:lnTo>
                    <a:pt x="563" y="304"/>
                  </a:lnTo>
                  <a:lnTo>
                    <a:pt x="555" y="309"/>
                  </a:lnTo>
                  <a:lnTo>
                    <a:pt x="554" y="312"/>
                  </a:lnTo>
                  <a:lnTo>
                    <a:pt x="542" y="316"/>
                  </a:lnTo>
                  <a:lnTo>
                    <a:pt x="536" y="326"/>
                  </a:lnTo>
                  <a:lnTo>
                    <a:pt x="532" y="326"/>
                  </a:lnTo>
                  <a:lnTo>
                    <a:pt x="529" y="331"/>
                  </a:lnTo>
                  <a:lnTo>
                    <a:pt x="528" y="338"/>
                  </a:lnTo>
                  <a:lnTo>
                    <a:pt x="524" y="342"/>
                  </a:lnTo>
                  <a:lnTo>
                    <a:pt x="519" y="345"/>
                  </a:lnTo>
                  <a:lnTo>
                    <a:pt x="516" y="345"/>
                  </a:lnTo>
                  <a:lnTo>
                    <a:pt x="513" y="347"/>
                  </a:lnTo>
                  <a:lnTo>
                    <a:pt x="506" y="347"/>
                  </a:lnTo>
                  <a:lnTo>
                    <a:pt x="498" y="352"/>
                  </a:lnTo>
                  <a:lnTo>
                    <a:pt x="494" y="347"/>
                  </a:lnTo>
                  <a:lnTo>
                    <a:pt x="480" y="347"/>
                  </a:lnTo>
                  <a:lnTo>
                    <a:pt x="470" y="355"/>
                  </a:lnTo>
                  <a:lnTo>
                    <a:pt x="467" y="360"/>
                  </a:lnTo>
                  <a:lnTo>
                    <a:pt x="466" y="364"/>
                  </a:lnTo>
                  <a:lnTo>
                    <a:pt x="0" y="364"/>
                  </a:lnTo>
                  <a:lnTo>
                    <a:pt x="0" y="233"/>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48" name="Freeform 76"/>
            <p:cNvSpPr>
              <a:spLocks noChangeAspect="1"/>
            </p:cNvSpPr>
            <p:nvPr/>
          </p:nvSpPr>
          <p:spPr bwMode="auto">
            <a:xfrm>
              <a:off x="7860247" y="2829500"/>
              <a:ext cx="99271" cy="138421"/>
            </a:xfrm>
            <a:custGeom>
              <a:avLst/>
              <a:gdLst>
                <a:gd name="T0" fmla="*/ 2 w 75"/>
                <a:gd name="T1" fmla="*/ 98 h 104"/>
                <a:gd name="T2" fmla="*/ 2 w 75"/>
                <a:gd name="T3" fmla="*/ 86 h 104"/>
                <a:gd name="T4" fmla="*/ 7 w 75"/>
                <a:gd name="T5" fmla="*/ 86 h 104"/>
                <a:gd name="T6" fmla="*/ 7 w 75"/>
                <a:gd name="T7" fmla="*/ 2 h 104"/>
                <a:gd name="T8" fmla="*/ 36 w 75"/>
                <a:gd name="T9" fmla="*/ 0 h 104"/>
                <a:gd name="T10" fmla="*/ 46 w 75"/>
                <a:gd name="T11" fmla="*/ 0 h 104"/>
                <a:gd name="T12" fmla="*/ 47 w 75"/>
                <a:gd name="T13" fmla="*/ 5 h 104"/>
                <a:gd name="T14" fmla="*/ 47 w 75"/>
                <a:gd name="T15" fmla="*/ 17 h 104"/>
                <a:gd name="T16" fmla="*/ 51 w 75"/>
                <a:gd name="T17" fmla="*/ 17 h 104"/>
                <a:gd name="T18" fmla="*/ 51 w 75"/>
                <a:gd name="T19" fmla="*/ 33 h 104"/>
                <a:gd name="T20" fmla="*/ 52 w 75"/>
                <a:gd name="T21" fmla="*/ 36 h 104"/>
                <a:gd name="T22" fmla="*/ 64 w 75"/>
                <a:gd name="T23" fmla="*/ 40 h 104"/>
                <a:gd name="T24" fmla="*/ 67 w 75"/>
                <a:gd name="T25" fmla="*/ 40 h 104"/>
                <a:gd name="T26" fmla="*/ 70 w 75"/>
                <a:gd name="T27" fmla="*/ 53 h 104"/>
                <a:gd name="T28" fmla="*/ 74 w 75"/>
                <a:gd name="T29" fmla="*/ 69 h 104"/>
                <a:gd name="T30" fmla="*/ 74 w 75"/>
                <a:gd name="T31" fmla="*/ 74 h 104"/>
                <a:gd name="T32" fmla="*/ 66 w 75"/>
                <a:gd name="T33" fmla="*/ 81 h 104"/>
                <a:gd name="T34" fmla="*/ 66 w 75"/>
                <a:gd name="T35" fmla="*/ 74 h 104"/>
                <a:gd name="T36" fmla="*/ 60 w 75"/>
                <a:gd name="T37" fmla="*/ 74 h 104"/>
                <a:gd name="T38" fmla="*/ 62 w 75"/>
                <a:gd name="T39" fmla="*/ 81 h 104"/>
                <a:gd name="T40" fmla="*/ 59 w 75"/>
                <a:gd name="T41" fmla="*/ 86 h 104"/>
                <a:gd name="T42" fmla="*/ 56 w 75"/>
                <a:gd name="T43" fmla="*/ 86 h 104"/>
                <a:gd name="T44" fmla="*/ 51 w 75"/>
                <a:gd name="T45" fmla="*/ 81 h 104"/>
                <a:gd name="T46" fmla="*/ 54 w 75"/>
                <a:gd name="T47" fmla="*/ 64 h 104"/>
                <a:gd name="T48" fmla="*/ 51 w 75"/>
                <a:gd name="T49" fmla="*/ 53 h 104"/>
                <a:gd name="T50" fmla="*/ 46 w 75"/>
                <a:gd name="T51" fmla="*/ 53 h 104"/>
                <a:gd name="T52" fmla="*/ 42 w 75"/>
                <a:gd name="T53" fmla="*/ 60 h 104"/>
                <a:gd name="T54" fmla="*/ 40 w 75"/>
                <a:gd name="T55" fmla="*/ 64 h 104"/>
                <a:gd name="T56" fmla="*/ 40 w 75"/>
                <a:gd name="T57" fmla="*/ 67 h 104"/>
                <a:gd name="T58" fmla="*/ 42 w 75"/>
                <a:gd name="T59" fmla="*/ 74 h 104"/>
                <a:gd name="T60" fmla="*/ 42 w 75"/>
                <a:gd name="T61" fmla="*/ 79 h 104"/>
                <a:gd name="T62" fmla="*/ 38 w 75"/>
                <a:gd name="T63" fmla="*/ 86 h 104"/>
                <a:gd name="T64" fmla="*/ 38 w 75"/>
                <a:gd name="T65" fmla="*/ 93 h 104"/>
                <a:gd name="T66" fmla="*/ 34 w 75"/>
                <a:gd name="T67" fmla="*/ 91 h 104"/>
                <a:gd name="T68" fmla="*/ 36 w 75"/>
                <a:gd name="T69" fmla="*/ 86 h 104"/>
                <a:gd name="T70" fmla="*/ 31 w 75"/>
                <a:gd name="T71" fmla="*/ 88 h 104"/>
                <a:gd name="T72" fmla="*/ 30 w 75"/>
                <a:gd name="T73" fmla="*/ 91 h 104"/>
                <a:gd name="T74" fmla="*/ 21 w 75"/>
                <a:gd name="T75" fmla="*/ 96 h 104"/>
                <a:gd name="T76" fmla="*/ 10 w 75"/>
                <a:gd name="T77" fmla="*/ 98 h 104"/>
                <a:gd name="T78" fmla="*/ 4 w 75"/>
                <a:gd name="T79" fmla="*/ 103 h 104"/>
                <a:gd name="T80" fmla="*/ 0 w 75"/>
                <a:gd name="T81" fmla="*/ 103 h 104"/>
                <a:gd name="T82" fmla="*/ 2 w 75"/>
                <a:gd name="T83" fmla="*/ 98 h 1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04"/>
                <a:gd name="T128" fmla="*/ 75 w 75"/>
                <a:gd name="T129" fmla="*/ 104 h 10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04">
                  <a:moveTo>
                    <a:pt x="2" y="98"/>
                  </a:moveTo>
                  <a:lnTo>
                    <a:pt x="2" y="86"/>
                  </a:lnTo>
                  <a:lnTo>
                    <a:pt x="7" y="86"/>
                  </a:lnTo>
                  <a:lnTo>
                    <a:pt x="7" y="2"/>
                  </a:lnTo>
                  <a:lnTo>
                    <a:pt x="36" y="0"/>
                  </a:lnTo>
                  <a:lnTo>
                    <a:pt x="46" y="0"/>
                  </a:lnTo>
                  <a:lnTo>
                    <a:pt x="47" y="5"/>
                  </a:lnTo>
                  <a:lnTo>
                    <a:pt x="47" y="17"/>
                  </a:lnTo>
                  <a:lnTo>
                    <a:pt x="51" y="17"/>
                  </a:lnTo>
                  <a:lnTo>
                    <a:pt x="51" y="33"/>
                  </a:lnTo>
                  <a:lnTo>
                    <a:pt x="52" y="36"/>
                  </a:lnTo>
                  <a:lnTo>
                    <a:pt x="64" y="40"/>
                  </a:lnTo>
                  <a:lnTo>
                    <a:pt x="67" y="40"/>
                  </a:lnTo>
                  <a:lnTo>
                    <a:pt x="70" y="53"/>
                  </a:lnTo>
                  <a:lnTo>
                    <a:pt x="74" y="69"/>
                  </a:lnTo>
                  <a:lnTo>
                    <a:pt x="74" y="74"/>
                  </a:lnTo>
                  <a:lnTo>
                    <a:pt x="66" y="81"/>
                  </a:lnTo>
                  <a:lnTo>
                    <a:pt x="66" y="74"/>
                  </a:lnTo>
                  <a:lnTo>
                    <a:pt x="60" y="74"/>
                  </a:lnTo>
                  <a:lnTo>
                    <a:pt x="62" y="81"/>
                  </a:lnTo>
                  <a:lnTo>
                    <a:pt x="59" y="86"/>
                  </a:lnTo>
                  <a:lnTo>
                    <a:pt x="56" y="86"/>
                  </a:lnTo>
                  <a:lnTo>
                    <a:pt x="51" y="81"/>
                  </a:lnTo>
                  <a:lnTo>
                    <a:pt x="54" y="64"/>
                  </a:lnTo>
                  <a:lnTo>
                    <a:pt x="51" y="53"/>
                  </a:lnTo>
                  <a:lnTo>
                    <a:pt x="46" y="53"/>
                  </a:lnTo>
                  <a:lnTo>
                    <a:pt x="42" y="60"/>
                  </a:lnTo>
                  <a:lnTo>
                    <a:pt x="40" y="64"/>
                  </a:lnTo>
                  <a:lnTo>
                    <a:pt x="40" y="67"/>
                  </a:lnTo>
                  <a:lnTo>
                    <a:pt x="42" y="74"/>
                  </a:lnTo>
                  <a:lnTo>
                    <a:pt x="42" y="79"/>
                  </a:lnTo>
                  <a:lnTo>
                    <a:pt x="38" y="86"/>
                  </a:lnTo>
                  <a:lnTo>
                    <a:pt x="38" y="93"/>
                  </a:lnTo>
                  <a:lnTo>
                    <a:pt x="34" y="91"/>
                  </a:lnTo>
                  <a:lnTo>
                    <a:pt x="36" y="86"/>
                  </a:lnTo>
                  <a:lnTo>
                    <a:pt x="31" y="88"/>
                  </a:lnTo>
                  <a:lnTo>
                    <a:pt x="30" y="91"/>
                  </a:lnTo>
                  <a:lnTo>
                    <a:pt x="21" y="96"/>
                  </a:lnTo>
                  <a:lnTo>
                    <a:pt x="10" y="98"/>
                  </a:lnTo>
                  <a:lnTo>
                    <a:pt x="4" y="103"/>
                  </a:lnTo>
                  <a:lnTo>
                    <a:pt x="0" y="103"/>
                  </a:lnTo>
                  <a:lnTo>
                    <a:pt x="2" y="98"/>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49" name="Freeform 77"/>
            <p:cNvSpPr>
              <a:spLocks noChangeAspect="1"/>
            </p:cNvSpPr>
            <p:nvPr/>
          </p:nvSpPr>
          <p:spPr bwMode="auto">
            <a:xfrm>
              <a:off x="7653764" y="2255850"/>
              <a:ext cx="252809" cy="441884"/>
            </a:xfrm>
            <a:custGeom>
              <a:avLst/>
              <a:gdLst>
                <a:gd name="T0" fmla="*/ 16 w 191"/>
                <a:gd name="T1" fmla="*/ 321 h 332"/>
                <a:gd name="T2" fmla="*/ 18 w 191"/>
                <a:gd name="T3" fmla="*/ 314 h 332"/>
                <a:gd name="T4" fmla="*/ 16 w 191"/>
                <a:gd name="T5" fmla="*/ 299 h 332"/>
                <a:gd name="T6" fmla="*/ 18 w 191"/>
                <a:gd name="T7" fmla="*/ 280 h 332"/>
                <a:gd name="T8" fmla="*/ 20 w 191"/>
                <a:gd name="T9" fmla="*/ 237 h 332"/>
                <a:gd name="T10" fmla="*/ 13 w 191"/>
                <a:gd name="T11" fmla="*/ 201 h 332"/>
                <a:gd name="T12" fmla="*/ 3 w 191"/>
                <a:gd name="T13" fmla="*/ 209 h 332"/>
                <a:gd name="T14" fmla="*/ 5 w 191"/>
                <a:gd name="T15" fmla="*/ 191 h 332"/>
                <a:gd name="T16" fmla="*/ 8 w 191"/>
                <a:gd name="T17" fmla="*/ 177 h 332"/>
                <a:gd name="T18" fmla="*/ 7 w 191"/>
                <a:gd name="T19" fmla="*/ 163 h 332"/>
                <a:gd name="T20" fmla="*/ 3 w 191"/>
                <a:gd name="T21" fmla="*/ 146 h 332"/>
                <a:gd name="T22" fmla="*/ 5 w 191"/>
                <a:gd name="T23" fmla="*/ 122 h 332"/>
                <a:gd name="T24" fmla="*/ 13 w 191"/>
                <a:gd name="T25" fmla="*/ 108 h 332"/>
                <a:gd name="T26" fmla="*/ 8 w 191"/>
                <a:gd name="T27" fmla="*/ 69 h 332"/>
                <a:gd name="T28" fmla="*/ 10 w 191"/>
                <a:gd name="T29" fmla="*/ 34 h 332"/>
                <a:gd name="T30" fmla="*/ 7 w 191"/>
                <a:gd name="T31" fmla="*/ 22 h 332"/>
                <a:gd name="T32" fmla="*/ 10 w 191"/>
                <a:gd name="T33" fmla="*/ 10 h 332"/>
                <a:gd name="T34" fmla="*/ 88 w 191"/>
                <a:gd name="T35" fmla="*/ 3 h 332"/>
                <a:gd name="T36" fmla="*/ 190 w 191"/>
                <a:gd name="T37" fmla="*/ 0 h 332"/>
                <a:gd name="T38" fmla="*/ 189 w 191"/>
                <a:gd name="T39" fmla="*/ 15 h 332"/>
                <a:gd name="T40" fmla="*/ 182 w 191"/>
                <a:gd name="T41" fmla="*/ 34 h 332"/>
                <a:gd name="T42" fmla="*/ 186 w 191"/>
                <a:gd name="T43" fmla="*/ 60 h 332"/>
                <a:gd name="T44" fmla="*/ 184 w 191"/>
                <a:gd name="T45" fmla="*/ 67 h 332"/>
                <a:gd name="T46" fmla="*/ 176 w 191"/>
                <a:gd name="T47" fmla="*/ 84 h 332"/>
                <a:gd name="T48" fmla="*/ 164 w 191"/>
                <a:gd name="T49" fmla="*/ 91 h 332"/>
                <a:gd name="T50" fmla="*/ 158 w 191"/>
                <a:gd name="T51" fmla="*/ 98 h 332"/>
                <a:gd name="T52" fmla="*/ 146 w 191"/>
                <a:gd name="T53" fmla="*/ 101 h 332"/>
                <a:gd name="T54" fmla="*/ 138 w 191"/>
                <a:gd name="T55" fmla="*/ 117 h 332"/>
                <a:gd name="T56" fmla="*/ 137 w 191"/>
                <a:gd name="T57" fmla="*/ 139 h 332"/>
                <a:gd name="T58" fmla="*/ 132 w 191"/>
                <a:gd name="T59" fmla="*/ 149 h 332"/>
                <a:gd name="T60" fmla="*/ 129 w 191"/>
                <a:gd name="T61" fmla="*/ 158 h 332"/>
                <a:gd name="T62" fmla="*/ 125 w 191"/>
                <a:gd name="T63" fmla="*/ 173 h 332"/>
                <a:gd name="T64" fmla="*/ 119 w 191"/>
                <a:gd name="T65" fmla="*/ 185 h 332"/>
                <a:gd name="T66" fmla="*/ 112 w 191"/>
                <a:gd name="T67" fmla="*/ 199 h 332"/>
                <a:gd name="T68" fmla="*/ 106 w 191"/>
                <a:gd name="T69" fmla="*/ 209 h 332"/>
                <a:gd name="T70" fmla="*/ 103 w 191"/>
                <a:gd name="T71" fmla="*/ 230 h 332"/>
                <a:gd name="T72" fmla="*/ 100 w 191"/>
                <a:gd name="T73" fmla="*/ 251 h 332"/>
                <a:gd name="T74" fmla="*/ 98 w 191"/>
                <a:gd name="T75" fmla="*/ 283 h 332"/>
                <a:gd name="T76" fmla="*/ 96 w 191"/>
                <a:gd name="T77" fmla="*/ 292 h 332"/>
                <a:gd name="T78" fmla="*/ 91 w 191"/>
                <a:gd name="T79" fmla="*/ 304 h 332"/>
                <a:gd name="T80" fmla="*/ 91 w 191"/>
                <a:gd name="T81" fmla="*/ 321 h 332"/>
                <a:gd name="T82" fmla="*/ 52 w 191"/>
                <a:gd name="T83" fmla="*/ 328 h 3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91"/>
                <a:gd name="T127" fmla="*/ 0 h 332"/>
                <a:gd name="T128" fmla="*/ 191 w 191"/>
                <a:gd name="T129" fmla="*/ 332 h 33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91" h="332">
                  <a:moveTo>
                    <a:pt x="18" y="328"/>
                  </a:moveTo>
                  <a:lnTo>
                    <a:pt x="16" y="321"/>
                  </a:lnTo>
                  <a:lnTo>
                    <a:pt x="16" y="316"/>
                  </a:lnTo>
                  <a:lnTo>
                    <a:pt x="18" y="314"/>
                  </a:lnTo>
                  <a:lnTo>
                    <a:pt x="18" y="307"/>
                  </a:lnTo>
                  <a:lnTo>
                    <a:pt x="16" y="299"/>
                  </a:lnTo>
                  <a:lnTo>
                    <a:pt x="16" y="292"/>
                  </a:lnTo>
                  <a:lnTo>
                    <a:pt x="18" y="280"/>
                  </a:lnTo>
                  <a:lnTo>
                    <a:pt x="18" y="244"/>
                  </a:lnTo>
                  <a:lnTo>
                    <a:pt x="20" y="237"/>
                  </a:lnTo>
                  <a:lnTo>
                    <a:pt x="20" y="211"/>
                  </a:lnTo>
                  <a:lnTo>
                    <a:pt x="13" y="201"/>
                  </a:lnTo>
                  <a:lnTo>
                    <a:pt x="7" y="206"/>
                  </a:lnTo>
                  <a:lnTo>
                    <a:pt x="3" y="209"/>
                  </a:lnTo>
                  <a:lnTo>
                    <a:pt x="3" y="196"/>
                  </a:lnTo>
                  <a:lnTo>
                    <a:pt x="5" y="191"/>
                  </a:lnTo>
                  <a:lnTo>
                    <a:pt x="8" y="187"/>
                  </a:lnTo>
                  <a:lnTo>
                    <a:pt x="8" y="177"/>
                  </a:lnTo>
                  <a:lnTo>
                    <a:pt x="7" y="175"/>
                  </a:lnTo>
                  <a:lnTo>
                    <a:pt x="7" y="163"/>
                  </a:lnTo>
                  <a:lnTo>
                    <a:pt x="3" y="151"/>
                  </a:lnTo>
                  <a:lnTo>
                    <a:pt x="3" y="146"/>
                  </a:lnTo>
                  <a:lnTo>
                    <a:pt x="0" y="139"/>
                  </a:lnTo>
                  <a:lnTo>
                    <a:pt x="5" y="122"/>
                  </a:lnTo>
                  <a:lnTo>
                    <a:pt x="12" y="115"/>
                  </a:lnTo>
                  <a:lnTo>
                    <a:pt x="13" y="108"/>
                  </a:lnTo>
                  <a:lnTo>
                    <a:pt x="13" y="86"/>
                  </a:lnTo>
                  <a:lnTo>
                    <a:pt x="8" y="69"/>
                  </a:lnTo>
                  <a:lnTo>
                    <a:pt x="8" y="48"/>
                  </a:lnTo>
                  <a:lnTo>
                    <a:pt x="10" y="34"/>
                  </a:lnTo>
                  <a:lnTo>
                    <a:pt x="7" y="29"/>
                  </a:lnTo>
                  <a:lnTo>
                    <a:pt x="7" y="22"/>
                  </a:lnTo>
                  <a:lnTo>
                    <a:pt x="12" y="12"/>
                  </a:lnTo>
                  <a:lnTo>
                    <a:pt x="10" y="10"/>
                  </a:lnTo>
                  <a:lnTo>
                    <a:pt x="10" y="3"/>
                  </a:lnTo>
                  <a:lnTo>
                    <a:pt x="88" y="3"/>
                  </a:lnTo>
                  <a:lnTo>
                    <a:pt x="153" y="0"/>
                  </a:lnTo>
                  <a:lnTo>
                    <a:pt x="190" y="0"/>
                  </a:lnTo>
                  <a:lnTo>
                    <a:pt x="187" y="5"/>
                  </a:lnTo>
                  <a:lnTo>
                    <a:pt x="189" y="15"/>
                  </a:lnTo>
                  <a:lnTo>
                    <a:pt x="189" y="19"/>
                  </a:lnTo>
                  <a:lnTo>
                    <a:pt x="182" y="34"/>
                  </a:lnTo>
                  <a:lnTo>
                    <a:pt x="179" y="39"/>
                  </a:lnTo>
                  <a:lnTo>
                    <a:pt x="186" y="60"/>
                  </a:lnTo>
                  <a:lnTo>
                    <a:pt x="186" y="65"/>
                  </a:lnTo>
                  <a:lnTo>
                    <a:pt x="184" y="67"/>
                  </a:lnTo>
                  <a:lnTo>
                    <a:pt x="182" y="74"/>
                  </a:lnTo>
                  <a:lnTo>
                    <a:pt x="176" y="84"/>
                  </a:lnTo>
                  <a:lnTo>
                    <a:pt x="166" y="91"/>
                  </a:lnTo>
                  <a:lnTo>
                    <a:pt x="164" y="91"/>
                  </a:lnTo>
                  <a:lnTo>
                    <a:pt x="161" y="96"/>
                  </a:lnTo>
                  <a:lnTo>
                    <a:pt x="158" y="98"/>
                  </a:lnTo>
                  <a:lnTo>
                    <a:pt x="155" y="98"/>
                  </a:lnTo>
                  <a:lnTo>
                    <a:pt x="146" y="101"/>
                  </a:lnTo>
                  <a:lnTo>
                    <a:pt x="142" y="106"/>
                  </a:lnTo>
                  <a:lnTo>
                    <a:pt x="138" y="117"/>
                  </a:lnTo>
                  <a:lnTo>
                    <a:pt x="138" y="134"/>
                  </a:lnTo>
                  <a:lnTo>
                    <a:pt x="137" y="139"/>
                  </a:lnTo>
                  <a:lnTo>
                    <a:pt x="134" y="141"/>
                  </a:lnTo>
                  <a:lnTo>
                    <a:pt x="132" y="149"/>
                  </a:lnTo>
                  <a:lnTo>
                    <a:pt x="132" y="153"/>
                  </a:lnTo>
                  <a:lnTo>
                    <a:pt x="129" y="158"/>
                  </a:lnTo>
                  <a:lnTo>
                    <a:pt x="125" y="168"/>
                  </a:lnTo>
                  <a:lnTo>
                    <a:pt x="125" y="173"/>
                  </a:lnTo>
                  <a:lnTo>
                    <a:pt x="120" y="180"/>
                  </a:lnTo>
                  <a:lnTo>
                    <a:pt x="119" y="185"/>
                  </a:lnTo>
                  <a:lnTo>
                    <a:pt x="114" y="189"/>
                  </a:lnTo>
                  <a:lnTo>
                    <a:pt x="112" y="199"/>
                  </a:lnTo>
                  <a:lnTo>
                    <a:pt x="109" y="206"/>
                  </a:lnTo>
                  <a:lnTo>
                    <a:pt x="106" y="209"/>
                  </a:lnTo>
                  <a:lnTo>
                    <a:pt x="106" y="211"/>
                  </a:lnTo>
                  <a:lnTo>
                    <a:pt x="103" y="230"/>
                  </a:lnTo>
                  <a:lnTo>
                    <a:pt x="103" y="244"/>
                  </a:lnTo>
                  <a:lnTo>
                    <a:pt x="100" y="251"/>
                  </a:lnTo>
                  <a:lnTo>
                    <a:pt x="100" y="275"/>
                  </a:lnTo>
                  <a:lnTo>
                    <a:pt x="98" y="283"/>
                  </a:lnTo>
                  <a:lnTo>
                    <a:pt x="98" y="287"/>
                  </a:lnTo>
                  <a:lnTo>
                    <a:pt x="96" y="292"/>
                  </a:lnTo>
                  <a:lnTo>
                    <a:pt x="91" y="299"/>
                  </a:lnTo>
                  <a:lnTo>
                    <a:pt x="91" y="304"/>
                  </a:lnTo>
                  <a:lnTo>
                    <a:pt x="88" y="309"/>
                  </a:lnTo>
                  <a:lnTo>
                    <a:pt x="91" y="321"/>
                  </a:lnTo>
                  <a:lnTo>
                    <a:pt x="96" y="331"/>
                  </a:lnTo>
                  <a:lnTo>
                    <a:pt x="52" y="328"/>
                  </a:lnTo>
                  <a:lnTo>
                    <a:pt x="18" y="328"/>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50" name="Freeform 78"/>
            <p:cNvSpPr>
              <a:spLocks noChangeAspect="1"/>
            </p:cNvSpPr>
            <p:nvPr/>
          </p:nvSpPr>
          <p:spPr bwMode="auto">
            <a:xfrm>
              <a:off x="6334125" y="3313975"/>
              <a:ext cx="1007267" cy="559009"/>
            </a:xfrm>
            <a:custGeom>
              <a:avLst/>
              <a:gdLst>
                <a:gd name="T0" fmla="*/ 44 w 761"/>
                <a:gd name="T1" fmla="*/ 390 h 420"/>
                <a:gd name="T2" fmla="*/ 75 w 761"/>
                <a:gd name="T3" fmla="*/ 369 h 420"/>
                <a:gd name="T4" fmla="*/ 91 w 761"/>
                <a:gd name="T5" fmla="*/ 336 h 420"/>
                <a:gd name="T6" fmla="*/ 137 w 761"/>
                <a:gd name="T7" fmla="*/ 302 h 420"/>
                <a:gd name="T8" fmla="*/ 166 w 761"/>
                <a:gd name="T9" fmla="*/ 292 h 420"/>
                <a:gd name="T10" fmla="*/ 192 w 761"/>
                <a:gd name="T11" fmla="*/ 324 h 420"/>
                <a:gd name="T12" fmla="*/ 217 w 761"/>
                <a:gd name="T13" fmla="*/ 314 h 420"/>
                <a:gd name="T14" fmla="*/ 246 w 761"/>
                <a:gd name="T15" fmla="*/ 314 h 420"/>
                <a:gd name="T16" fmla="*/ 274 w 761"/>
                <a:gd name="T17" fmla="*/ 292 h 420"/>
                <a:gd name="T18" fmla="*/ 314 w 761"/>
                <a:gd name="T19" fmla="*/ 290 h 420"/>
                <a:gd name="T20" fmla="*/ 329 w 761"/>
                <a:gd name="T21" fmla="*/ 261 h 420"/>
                <a:gd name="T22" fmla="*/ 345 w 761"/>
                <a:gd name="T23" fmla="*/ 220 h 420"/>
                <a:gd name="T24" fmla="*/ 363 w 761"/>
                <a:gd name="T25" fmla="*/ 185 h 420"/>
                <a:gd name="T26" fmla="*/ 384 w 761"/>
                <a:gd name="T27" fmla="*/ 146 h 420"/>
                <a:gd name="T28" fmla="*/ 404 w 761"/>
                <a:gd name="T29" fmla="*/ 142 h 420"/>
                <a:gd name="T30" fmla="*/ 430 w 761"/>
                <a:gd name="T31" fmla="*/ 142 h 420"/>
                <a:gd name="T32" fmla="*/ 448 w 761"/>
                <a:gd name="T33" fmla="*/ 98 h 420"/>
                <a:gd name="T34" fmla="*/ 470 w 761"/>
                <a:gd name="T35" fmla="*/ 89 h 420"/>
                <a:gd name="T36" fmla="*/ 496 w 761"/>
                <a:gd name="T37" fmla="*/ 63 h 420"/>
                <a:gd name="T38" fmla="*/ 509 w 761"/>
                <a:gd name="T39" fmla="*/ 29 h 420"/>
                <a:gd name="T40" fmla="*/ 528 w 761"/>
                <a:gd name="T41" fmla="*/ 10 h 420"/>
                <a:gd name="T42" fmla="*/ 571 w 761"/>
                <a:gd name="T43" fmla="*/ 32 h 420"/>
                <a:gd name="T44" fmla="*/ 594 w 761"/>
                <a:gd name="T45" fmla="*/ 27 h 420"/>
                <a:gd name="T46" fmla="*/ 602 w 761"/>
                <a:gd name="T47" fmla="*/ 53 h 420"/>
                <a:gd name="T48" fmla="*/ 635 w 761"/>
                <a:gd name="T49" fmla="*/ 75 h 420"/>
                <a:gd name="T50" fmla="*/ 635 w 761"/>
                <a:gd name="T51" fmla="*/ 113 h 420"/>
                <a:gd name="T52" fmla="*/ 615 w 761"/>
                <a:gd name="T53" fmla="*/ 149 h 420"/>
                <a:gd name="T54" fmla="*/ 633 w 761"/>
                <a:gd name="T55" fmla="*/ 158 h 420"/>
                <a:gd name="T56" fmla="*/ 652 w 761"/>
                <a:gd name="T57" fmla="*/ 175 h 420"/>
                <a:gd name="T58" fmla="*/ 676 w 761"/>
                <a:gd name="T59" fmla="*/ 192 h 420"/>
                <a:gd name="T60" fmla="*/ 703 w 761"/>
                <a:gd name="T61" fmla="*/ 211 h 420"/>
                <a:gd name="T62" fmla="*/ 722 w 761"/>
                <a:gd name="T63" fmla="*/ 233 h 420"/>
                <a:gd name="T64" fmla="*/ 713 w 761"/>
                <a:gd name="T65" fmla="*/ 264 h 420"/>
                <a:gd name="T66" fmla="*/ 692 w 761"/>
                <a:gd name="T67" fmla="*/ 247 h 420"/>
                <a:gd name="T68" fmla="*/ 674 w 761"/>
                <a:gd name="T69" fmla="*/ 228 h 420"/>
                <a:gd name="T70" fmla="*/ 661 w 761"/>
                <a:gd name="T71" fmla="*/ 218 h 420"/>
                <a:gd name="T72" fmla="*/ 678 w 761"/>
                <a:gd name="T73" fmla="*/ 244 h 420"/>
                <a:gd name="T74" fmla="*/ 698 w 761"/>
                <a:gd name="T75" fmla="*/ 266 h 420"/>
                <a:gd name="T76" fmla="*/ 700 w 761"/>
                <a:gd name="T77" fmla="*/ 278 h 420"/>
                <a:gd name="T78" fmla="*/ 721 w 761"/>
                <a:gd name="T79" fmla="*/ 290 h 420"/>
                <a:gd name="T80" fmla="*/ 705 w 761"/>
                <a:gd name="T81" fmla="*/ 292 h 420"/>
                <a:gd name="T82" fmla="*/ 690 w 761"/>
                <a:gd name="T83" fmla="*/ 309 h 420"/>
                <a:gd name="T84" fmla="*/ 676 w 761"/>
                <a:gd name="T85" fmla="*/ 295 h 420"/>
                <a:gd name="T86" fmla="*/ 693 w 761"/>
                <a:gd name="T87" fmla="*/ 321 h 420"/>
                <a:gd name="T88" fmla="*/ 713 w 761"/>
                <a:gd name="T89" fmla="*/ 340 h 420"/>
                <a:gd name="T90" fmla="*/ 698 w 761"/>
                <a:gd name="T91" fmla="*/ 348 h 420"/>
                <a:gd name="T92" fmla="*/ 666 w 761"/>
                <a:gd name="T93" fmla="*/ 319 h 420"/>
                <a:gd name="T94" fmla="*/ 651 w 761"/>
                <a:gd name="T95" fmla="*/ 316 h 420"/>
                <a:gd name="T96" fmla="*/ 680 w 761"/>
                <a:gd name="T97" fmla="*/ 331 h 420"/>
                <a:gd name="T98" fmla="*/ 700 w 761"/>
                <a:gd name="T99" fmla="*/ 359 h 420"/>
                <a:gd name="T100" fmla="*/ 721 w 761"/>
                <a:gd name="T101" fmla="*/ 359 h 420"/>
                <a:gd name="T102" fmla="*/ 747 w 761"/>
                <a:gd name="T103" fmla="*/ 366 h 420"/>
                <a:gd name="T104" fmla="*/ 757 w 761"/>
                <a:gd name="T105" fmla="*/ 400 h 420"/>
                <a:gd name="T106" fmla="*/ 748 w 761"/>
                <a:gd name="T107" fmla="*/ 414 h 420"/>
                <a:gd name="T108" fmla="*/ 713 w 761"/>
                <a:gd name="T109" fmla="*/ 419 h 420"/>
                <a:gd name="T110" fmla="*/ 347 w 761"/>
                <a:gd name="T111" fmla="*/ 417 h 420"/>
                <a:gd name="T112" fmla="*/ 196 w 761"/>
                <a:gd name="T113" fmla="*/ 412 h 42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61"/>
                <a:gd name="T172" fmla="*/ 0 h 420"/>
                <a:gd name="T173" fmla="*/ 761 w 761"/>
                <a:gd name="T174" fmla="*/ 420 h 42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61" h="420">
                  <a:moveTo>
                    <a:pt x="0" y="412"/>
                  </a:moveTo>
                  <a:lnTo>
                    <a:pt x="15" y="402"/>
                  </a:lnTo>
                  <a:lnTo>
                    <a:pt x="44" y="390"/>
                  </a:lnTo>
                  <a:lnTo>
                    <a:pt x="56" y="376"/>
                  </a:lnTo>
                  <a:lnTo>
                    <a:pt x="67" y="374"/>
                  </a:lnTo>
                  <a:lnTo>
                    <a:pt x="75" y="369"/>
                  </a:lnTo>
                  <a:lnTo>
                    <a:pt x="78" y="352"/>
                  </a:lnTo>
                  <a:lnTo>
                    <a:pt x="86" y="350"/>
                  </a:lnTo>
                  <a:lnTo>
                    <a:pt x="91" y="336"/>
                  </a:lnTo>
                  <a:lnTo>
                    <a:pt x="106" y="326"/>
                  </a:lnTo>
                  <a:lnTo>
                    <a:pt x="121" y="316"/>
                  </a:lnTo>
                  <a:lnTo>
                    <a:pt x="137" y="302"/>
                  </a:lnTo>
                  <a:lnTo>
                    <a:pt x="145" y="297"/>
                  </a:lnTo>
                  <a:lnTo>
                    <a:pt x="165" y="276"/>
                  </a:lnTo>
                  <a:lnTo>
                    <a:pt x="166" y="292"/>
                  </a:lnTo>
                  <a:lnTo>
                    <a:pt x="170" y="304"/>
                  </a:lnTo>
                  <a:lnTo>
                    <a:pt x="181" y="312"/>
                  </a:lnTo>
                  <a:lnTo>
                    <a:pt x="192" y="324"/>
                  </a:lnTo>
                  <a:lnTo>
                    <a:pt x="202" y="324"/>
                  </a:lnTo>
                  <a:lnTo>
                    <a:pt x="208" y="319"/>
                  </a:lnTo>
                  <a:lnTo>
                    <a:pt x="217" y="314"/>
                  </a:lnTo>
                  <a:lnTo>
                    <a:pt x="228" y="312"/>
                  </a:lnTo>
                  <a:lnTo>
                    <a:pt x="238" y="319"/>
                  </a:lnTo>
                  <a:lnTo>
                    <a:pt x="246" y="314"/>
                  </a:lnTo>
                  <a:lnTo>
                    <a:pt x="257" y="312"/>
                  </a:lnTo>
                  <a:lnTo>
                    <a:pt x="274" y="304"/>
                  </a:lnTo>
                  <a:lnTo>
                    <a:pt x="274" y="292"/>
                  </a:lnTo>
                  <a:lnTo>
                    <a:pt x="301" y="288"/>
                  </a:lnTo>
                  <a:lnTo>
                    <a:pt x="308" y="285"/>
                  </a:lnTo>
                  <a:lnTo>
                    <a:pt x="314" y="290"/>
                  </a:lnTo>
                  <a:lnTo>
                    <a:pt x="321" y="283"/>
                  </a:lnTo>
                  <a:lnTo>
                    <a:pt x="335" y="266"/>
                  </a:lnTo>
                  <a:lnTo>
                    <a:pt x="329" y="261"/>
                  </a:lnTo>
                  <a:lnTo>
                    <a:pt x="330" y="244"/>
                  </a:lnTo>
                  <a:lnTo>
                    <a:pt x="335" y="235"/>
                  </a:lnTo>
                  <a:lnTo>
                    <a:pt x="345" y="220"/>
                  </a:lnTo>
                  <a:lnTo>
                    <a:pt x="353" y="213"/>
                  </a:lnTo>
                  <a:lnTo>
                    <a:pt x="361" y="194"/>
                  </a:lnTo>
                  <a:lnTo>
                    <a:pt x="363" y="185"/>
                  </a:lnTo>
                  <a:lnTo>
                    <a:pt x="373" y="173"/>
                  </a:lnTo>
                  <a:lnTo>
                    <a:pt x="381" y="158"/>
                  </a:lnTo>
                  <a:lnTo>
                    <a:pt x="384" y="146"/>
                  </a:lnTo>
                  <a:lnTo>
                    <a:pt x="384" y="134"/>
                  </a:lnTo>
                  <a:lnTo>
                    <a:pt x="400" y="132"/>
                  </a:lnTo>
                  <a:lnTo>
                    <a:pt x="404" y="142"/>
                  </a:lnTo>
                  <a:lnTo>
                    <a:pt x="417" y="149"/>
                  </a:lnTo>
                  <a:lnTo>
                    <a:pt x="423" y="151"/>
                  </a:lnTo>
                  <a:lnTo>
                    <a:pt x="430" y="142"/>
                  </a:lnTo>
                  <a:lnTo>
                    <a:pt x="435" y="130"/>
                  </a:lnTo>
                  <a:lnTo>
                    <a:pt x="440" y="115"/>
                  </a:lnTo>
                  <a:lnTo>
                    <a:pt x="448" y="98"/>
                  </a:lnTo>
                  <a:lnTo>
                    <a:pt x="454" y="89"/>
                  </a:lnTo>
                  <a:lnTo>
                    <a:pt x="466" y="101"/>
                  </a:lnTo>
                  <a:lnTo>
                    <a:pt x="470" y="89"/>
                  </a:lnTo>
                  <a:lnTo>
                    <a:pt x="478" y="75"/>
                  </a:lnTo>
                  <a:lnTo>
                    <a:pt x="488" y="67"/>
                  </a:lnTo>
                  <a:lnTo>
                    <a:pt x="496" y="63"/>
                  </a:lnTo>
                  <a:lnTo>
                    <a:pt x="500" y="53"/>
                  </a:lnTo>
                  <a:lnTo>
                    <a:pt x="508" y="46"/>
                  </a:lnTo>
                  <a:lnTo>
                    <a:pt x="509" y="29"/>
                  </a:lnTo>
                  <a:lnTo>
                    <a:pt x="514" y="15"/>
                  </a:lnTo>
                  <a:lnTo>
                    <a:pt x="518" y="0"/>
                  </a:lnTo>
                  <a:lnTo>
                    <a:pt x="528" y="10"/>
                  </a:lnTo>
                  <a:lnTo>
                    <a:pt x="547" y="27"/>
                  </a:lnTo>
                  <a:lnTo>
                    <a:pt x="566" y="46"/>
                  </a:lnTo>
                  <a:lnTo>
                    <a:pt x="571" y="32"/>
                  </a:lnTo>
                  <a:lnTo>
                    <a:pt x="579" y="20"/>
                  </a:lnTo>
                  <a:lnTo>
                    <a:pt x="586" y="22"/>
                  </a:lnTo>
                  <a:lnTo>
                    <a:pt x="594" y="27"/>
                  </a:lnTo>
                  <a:lnTo>
                    <a:pt x="602" y="32"/>
                  </a:lnTo>
                  <a:lnTo>
                    <a:pt x="596" y="46"/>
                  </a:lnTo>
                  <a:lnTo>
                    <a:pt x="602" y="53"/>
                  </a:lnTo>
                  <a:lnTo>
                    <a:pt x="615" y="58"/>
                  </a:lnTo>
                  <a:lnTo>
                    <a:pt x="623" y="67"/>
                  </a:lnTo>
                  <a:lnTo>
                    <a:pt x="635" y="75"/>
                  </a:lnTo>
                  <a:lnTo>
                    <a:pt x="641" y="82"/>
                  </a:lnTo>
                  <a:lnTo>
                    <a:pt x="643" y="106"/>
                  </a:lnTo>
                  <a:lnTo>
                    <a:pt x="635" y="113"/>
                  </a:lnTo>
                  <a:lnTo>
                    <a:pt x="626" y="122"/>
                  </a:lnTo>
                  <a:lnTo>
                    <a:pt x="618" y="137"/>
                  </a:lnTo>
                  <a:lnTo>
                    <a:pt x="615" y="149"/>
                  </a:lnTo>
                  <a:lnTo>
                    <a:pt x="620" y="161"/>
                  </a:lnTo>
                  <a:lnTo>
                    <a:pt x="626" y="163"/>
                  </a:lnTo>
                  <a:lnTo>
                    <a:pt x="633" y="158"/>
                  </a:lnTo>
                  <a:lnTo>
                    <a:pt x="643" y="154"/>
                  </a:lnTo>
                  <a:lnTo>
                    <a:pt x="646" y="170"/>
                  </a:lnTo>
                  <a:lnTo>
                    <a:pt x="652" y="175"/>
                  </a:lnTo>
                  <a:lnTo>
                    <a:pt x="659" y="185"/>
                  </a:lnTo>
                  <a:lnTo>
                    <a:pt x="669" y="187"/>
                  </a:lnTo>
                  <a:lnTo>
                    <a:pt x="676" y="192"/>
                  </a:lnTo>
                  <a:lnTo>
                    <a:pt x="682" y="194"/>
                  </a:lnTo>
                  <a:lnTo>
                    <a:pt x="692" y="202"/>
                  </a:lnTo>
                  <a:lnTo>
                    <a:pt x="703" y="211"/>
                  </a:lnTo>
                  <a:lnTo>
                    <a:pt x="711" y="218"/>
                  </a:lnTo>
                  <a:lnTo>
                    <a:pt x="721" y="223"/>
                  </a:lnTo>
                  <a:lnTo>
                    <a:pt x="722" y="233"/>
                  </a:lnTo>
                  <a:lnTo>
                    <a:pt x="716" y="235"/>
                  </a:lnTo>
                  <a:lnTo>
                    <a:pt x="716" y="244"/>
                  </a:lnTo>
                  <a:lnTo>
                    <a:pt x="713" y="264"/>
                  </a:lnTo>
                  <a:lnTo>
                    <a:pt x="706" y="261"/>
                  </a:lnTo>
                  <a:lnTo>
                    <a:pt x="695" y="259"/>
                  </a:lnTo>
                  <a:lnTo>
                    <a:pt x="692" y="247"/>
                  </a:lnTo>
                  <a:lnTo>
                    <a:pt x="685" y="242"/>
                  </a:lnTo>
                  <a:lnTo>
                    <a:pt x="678" y="237"/>
                  </a:lnTo>
                  <a:lnTo>
                    <a:pt x="674" y="228"/>
                  </a:lnTo>
                  <a:lnTo>
                    <a:pt x="666" y="220"/>
                  </a:lnTo>
                  <a:lnTo>
                    <a:pt x="657" y="206"/>
                  </a:lnTo>
                  <a:lnTo>
                    <a:pt x="661" y="218"/>
                  </a:lnTo>
                  <a:lnTo>
                    <a:pt x="667" y="226"/>
                  </a:lnTo>
                  <a:lnTo>
                    <a:pt x="670" y="235"/>
                  </a:lnTo>
                  <a:lnTo>
                    <a:pt x="678" y="244"/>
                  </a:lnTo>
                  <a:lnTo>
                    <a:pt x="685" y="249"/>
                  </a:lnTo>
                  <a:lnTo>
                    <a:pt x="692" y="266"/>
                  </a:lnTo>
                  <a:lnTo>
                    <a:pt x="698" y="266"/>
                  </a:lnTo>
                  <a:lnTo>
                    <a:pt x="708" y="273"/>
                  </a:lnTo>
                  <a:lnTo>
                    <a:pt x="714" y="278"/>
                  </a:lnTo>
                  <a:lnTo>
                    <a:pt x="700" y="278"/>
                  </a:lnTo>
                  <a:lnTo>
                    <a:pt x="708" y="280"/>
                  </a:lnTo>
                  <a:lnTo>
                    <a:pt x="714" y="285"/>
                  </a:lnTo>
                  <a:lnTo>
                    <a:pt x="721" y="290"/>
                  </a:lnTo>
                  <a:lnTo>
                    <a:pt x="721" y="300"/>
                  </a:lnTo>
                  <a:lnTo>
                    <a:pt x="714" y="302"/>
                  </a:lnTo>
                  <a:lnTo>
                    <a:pt x="705" y="292"/>
                  </a:lnTo>
                  <a:lnTo>
                    <a:pt x="705" y="304"/>
                  </a:lnTo>
                  <a:lnTo>
                    <a:pt x="698" y="316"/>
                  </a:lnTo>
                  <a:lnTo>
                    <a:pt x="690" y="309"/>
                  </a:lnTo>
                  <a:lnTo>
                    <a:pt x="676" y="288"/>
                  </a:lnTo>
                  <a:lnTo>
                    <a:pt x="670" y="278"/>
                  </a:lnTo>
                  <a:lnTo>
                    <a:pt x="676" y="295"/>
                  </a:lnTo>
                  <a:lnTo>
                    <a:pt x="680" y="304"/>
                  </a:lnTo>
                  <a:lnTo>
                    <a:pt x="687" y="314"/>
                  </a:lnTo>
                  <a:lnTo>
                    <a:pt x="693" y="321"/>
                  </a:lnTo>
                  <a:lnTo>
                    <a:pt x="705" y="324"/>
                  </a:lnTo>
                  <a:lnTo>
                    <a:pt x="713" y="331"/>
                  </a:lnTo>
                  <a:lnTo>
                    <a:pt x="713" y="340"/>
                  </a:lnTo>
                  <a:lnTo>
                    <a:pt x="718" y="350"/>
                  </a:lnTo>
                  <a:lnTo>
                    <a:pt x="711" y="352"/>
                  </a:lnTo>
                  <a:lnTo>
                    <a:pt x="698" y="348"/>
                  </a:lnTo>
                  <a:lnTo>
                    <a:pt x="685" y="336"/>
                  </a:lnTo>
                  <a:lnTo>
                    <a:pt x="678" y="321"/>
                  </a:lnTo>
                  <a:lnTo>
                    <a:pt x="666" y="319"/>
                  </a:lnTo>
                  <a:lnTo>
                    <a:pt x="662" y="309"/>
                  </a:lnTo>
                  <a:lnTo>
                    <a:pt x="657" y="319"/>
                  </a:lnTo>
                  <a:lnTo>
                    <a:pt x="651" y="316"/>
                  </a:lnTo>
                  <a:lnTo>
                    <a:pt x="667" y="326"/>
                  </a:lnTo>
                  <a:lnTo>
                    <a:pt x="674" y="333"/>
                  </a:lnTo>
                  <a:lnTo>
                    <a:pt x="680" y="331"/>
                  </a:lnTo>
                  <a:lnTo>
                    <a:pt x="682" y="340"/>
                  </a:lnTo>
                  <a:lnTo>
                    <a:pt x="688" y="352"/>
                  </a:lnTo>
                  <a:lnTo>
                    <a:pt x="700" y="359"/>
                  </a:lnTo>
                  <a:lnTo>
                    <a:pt x="698" y="369"/>
                  </a:lnTo>
                  <a:lnTo>
                    <a:pt x="714" y="369"/>
                  </a:lnTo>
                  <a:lnTo>
                    <a:pt x="721" y="359"/>
                  </a:lnTo>
                  <a:lnTo>
                    <a:pt x="732" y="364"/>
                  </a:lnTo>
                  <a:lnTo>
                    <a:pt x="739" y="366"/>
                  </a:lnTo>
                  <a:lnTo>
                    <a:pt x="747" y="366"/>
                  </a:lnTo>
                  <a:lnTo>
                    <a:pt x="750" y="379"/>
                  </a:lnTo>
                  <a:lnTo>
                    <a:pt x="752" y="388"/>
                  </a:lnTo>
                  <a:lnTo>
                    <a:pt x="757" y="400"/>
                  </a:lnTo>
                  <a:lnTo>
                    <a:pt x="760" y="412"/>
                  </a:lnTo>
                  <a:lnTo>
                    <a:pt x="753" y="405"/>
                  </a:lnTo>
                  <a:lnTo>
                    <a:pt x="748" y="414"/>
                  </a:lnTo>
                  <a:lnTo>
                    <a:pt x="742" y="412"/>
                  </a:lnTo>
                  <a:lnTo>
                    <a:pt x="736" y="417"/>
                  </a:lnTo>
                  <a:lnTo>
                    <a:pt x="713" y="419"/>
                  </a:lnTo>
                  <a:lnTo>
                    <a:pt x="698" y="417"/>
                  </a:lnTo>
                  <a:lnTo>
                    <a:pt x="353" y="419"/>
                  </a:lnTo>
                  <a:lnTo>
                    <a:pt x="347" y="417"/>
                  </a:lnTo>
                  <a:lnTo>
                    <a:pt x="269" y="417"/>
                  </a:lnTo>
                  <a:lnTo>
                    <a:pt x="222" y="414"/>
                  </a:lnTo>
                  <a:lnTo>
                    <a:pt x="196" y="412"/>
                  </a:lnTo>
                  <a:lnTo>
                    <a:pt x="170" y="407"/>
                  </a:lnTo>
                  <a:lnTo>
                    <a:pt x="0" y="412"/>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51" name="Freeform 79"/>
            <p:cNvSpPr>
              <a:spLocks noChangeAspect="1"/>
            </p:cNvSpPr>
            <p:nvPr/>
          </p:nvSpPr>
          <p:spPr bwMode="auto">
            <a:xfrm>
              <a:off x="7324185" y="3593479"/>
              <a:ext cx="86035" cy="174358"/>
            </a:xfrm>
            <a:custGeom>
              <a:avLst/>
              <a:gdLst>
                <a:gd name="T0" fmla="*/ 64 w 65"/>
                <a:gd name="T1" fmla="*/ 0 h 131"/>
                <a:gd name="T2" fmla="*/ 61 w 65"/>
                <a:gd name="T3" fmla="*/ 5 h 131"/>
                <a:gd name="T4" fmla="*/ 57 w 65"/>
                <a:gd name="T5" fmla="*/ 7 h 131"/>
                <a:gd name="T6" fmla="*/ 57 w 65"/>
                <a:gd name="T7" fmla="*/ 17 h 131"/>
                <a:gd name="T8" fmla="*/ 54 w 65"/>
                <a:gd name="T9" fmla="*/ 20 h 131"/>
                <a:gd name="T10" fmla="*/ 55 w 65"/>
                <a:gd name="T11" fmla="*/ 24 h 131"/>
                <a:gd name="T12" fmla="*/ 51 w 65"/>
                <a:gd name="T13" fmla="*/ 29 h 131"/>
                <a:gd name="T14" fmla="*/ 47 w 65"/>
                <a:gd name="T15" fmla="*/ 38 h 131"/>
                <a:gd name="T16" fmla="*/ 43 w 65"/>
                <a:gd name="T17" fmla="*/ 46 h 131"/>
                <a:gd name="T18" fmla="*/ 43 w 65"/>
                <a:gd name="T19" fmla="*/ 50 h 131"/>
                <a:gd name="T20" fmla="*/ 39 w 65"/>
                <a:gd name="T21" fmla="*/ 55 h 131"/>
                <a:gd name="T22" fmla="*/ 41 w 65"/>
                <a:gd name="T23" fmla="*/ 58 h 131"/>
                <a:gd name="T24" fmla="*/ 39 w 65"/>
                <a:gd name="T25" fmla="*/ 62 h 131"/>
                <a:gd name="T26" fmla="*/ 34 w 65"/>
                <a:gd name="T27" fmla="*/ 65 h 131"/>
                <a:gd name="T28" fmla="*/ 33 w 65"/>
                <a:gd name="T29" fmla="*/ 67 h 131"/>
                <a:gd name="T30" fmla="*/ 33 w 65"/>
                <a:gd name="T31" fmla="*/ 72 h 131"/>
                <a:gd name="T32" fmla="*/ 31 w 65"/>
                <a:gd name="T33" fmla="*/ 72 h 131"/>
                <a:gd name="T34" fmla="*/ 29 w 65"/>
                <a:gd name="T35" fmla="*/ 77 h 131"/>
                <a:gd name="T36" fmla="*/ 26 w 65"/>
                <a:gd name="T37" fmla="*/ 77 h 131"/>
                <a:gd name="T38" fmla="*/ 25 w 65"/>
                <a:gd name="T39" fmla="*/ 79 h 131"/>
                <a:gd name="T40" fmla="*/ 21 w 65"/>
                <a:gd name="T41" fmla="*/ 79 h 131"/>
                <a:gd name="T42" fmla="*/ 20 w 65"/>
                <a:gd name="T43" fmla="*/ 84 h 131"/>
                <a:gd name="T44" fmla="*/ 21 w 65"/>
                <a:gd name="T45" fmla="*/ 91 h 131"/>
                <a:gd name="T46" fmla="*/ 20 w 65"/>
                <a:gd name="T47" fmla="*/ 96 h 131"/>
                <a:gd name="T48" fmla="*/ 17 w 65"/>
                <a:gd name="T49" fmla="*/ 96 h 131"/>
                <a:gd name="T50" fmla="*/ 15 w 65"/>
                <a:gd name="T51" fmla="*/ 101 h 131"/>
                <a:gd name="T52" fmla="*/ 12 w 65"/>
                <a:gd name="T53" fmla="*/ 106 h 131"/>
                <a:gd name="T54" fmla="*/ 12 w 65"/>
                <a:gd name="T55" fmla="*/ 110 h 131"/>
                <a:gd name="T56" fmla="*/ 7 w 65"/>
                <a:gd name="T57" fmla="*/ 122 h 131"/>
                <a:gd name="T58" fmla="*/ 8 w 65"/>
                <a:gd name="T59" fmla="*/ 127 h 131"/>
                <a:gd name="T60" fmla="*/ 5 w 65"/>
                <a:gd name="T61" fmla="*/ 130 h 131"/>
                <a:gd name="T62" fmla="*/ 3 w 65"/>
                <a:gd name="T63" fmla="*/ 127 h 131"/>
                <a:gd name="T64" fmla="*/ 0 w 65"/>
                <a:gd name="T65" fmla="*/ 118 h 131"/>
                <a:gd name="T66" fmla="*/ 2 w 65"/>
                <a:gd name="T67" fmla="*/ 113 h 131"/>
                <a:gd name="T68" fmla="*/ 0 w 65"/>
                <a:gd name="T69" fmla="*/ 110 h 131"/>
                <a:gd name="T70" fmla="*/ 0 w 65"/>
                <a:gd name="T71" fmla="*/ 106 h 131"/>
                <a:gd name="T72" fmla="*/ 2 w 65"/>
                <a:gd name="T73" fmla="*/ 98 h 131"/>
                <a:gd name="T74" fmla="*/ 5 w 65"/>
                <a:gd name="T75" fmla="*/ 94 h 131"/>
                <a:gd name="T76" fmla="*/ 5 w 65"/>
                <a:gd name="T77" fmla="*/ 89 h 131"/>
                <a:gd name="T78" fmla="*/ 3 w 65"/>
                <a:gd name="T79" fmla="*/ 84 h 131"/>
                <a:gd name="T80" fmla="*/ 7 w 65"/>
                <a:gd name="T81" fmla="*/ 82 h 131"/>
                <a:gd name="T82" fmla="*/ 7 w 65"/>
                <a:gd name="T83" fmla="*/ 72 h 131"/>
                <a:gd name="T84" fmla="*/ 8 w 65"/>
                <a:gd name="T85" fmla="*/ 65 h 131"/>
                <a:gd name="T86" fmla="*/ 13 w 65"/>
                <a:gd name="T87" fmla="*/ 60 h 131"/>
                <a:gd name="T88" fmla="*/ 13 w 65"/>
                <a:gd name="T89" fmla="*/ 55 h 131"/>
                <a:gd name="T90" fmla="*/ 15 w 65"/>
                <a:gd name="T91" fmla="*/ 50 h 131"/>
                <a:gd name="T92" fmla="*/ 18 w 65"/>
                <a:gd name="T93" fmla="*/ 48 h 131"/>
                <a:gd name="T94" fmla="*/ 18 w 65"/>
                <a:gd name="T95" fmla="*/ 43 h 131"/>
                <a:gd name="T96" fmla="*/ 20 w 65"/>
                <a:gd name="T97" fmla="*/ 41 h 131"/>
                <a:gd name="T98" fmla="*/ 20 w 65"/>
                <a:gd name="T99" fmla="*/ 36 h 131"/>
                <a:gd name="T100" fmla="*/ 29 w 65"/>
                <a:gd name="T101" fmla="*/ 36 h 131"/>
                <a:gd name="T102" fmla="*/ 28 w 65"/>
                <a:gd name="T103" fmla="*/ 31 h 131"/>
                <a:gd name="T104" fmla="*/ 33 w 65"/>
                <a:gd name="T105" fmla="*/ 27 h 131"/>
                <a:gd name="T106" fmla="*/ 31 w 65"/>
                <a:gd name="T107" fmla="*/ 20 h 131"/>
                <a:gd name="T108" fmla="*/ 28 w 65"/>
                <a:gd name="T109" fmla="*/ 20 h 131"/>
                <a:gd name="T110" fmla="*/ 29 w 65"/>
                <a:gd name="T111" fmla="*/ 14 h 131"/>
                <a:gd name="T112" fmla="*/ 34 w 65"/>
                <a:gd name="T113" fmla="*/ 14 h 131"/>
                <a:gd name="T114" fmla="*/ 36 w 65"/>
                <a:gd name="T115" fmla="*/ 12 h 131"/>
                <a:gd name="T116" fmla="*/ 64 w 65"/>
                <a:gd name="T117" fmla="*/ 0 h 1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5"/>
                <a:gd name="T178" fmla="*/ 0 h 131"/>
                <a:gd name="T179" fmla="*/ 65 w 65"/>
                <a:gd name="T180" fmla="*/ 131 h 1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5" h="131">
                  <a:moveTo>
                    <a:pt x="64" y="0"/>
                  </a:moveTo>
                  <a:lnTo>
                    <a:pt x="61" y="5"/>
                  </a:lnTo>
                  <a:lnTo>
                    <a:pt x="57" y="7"/>
                  </a:lnTo>
                  <a:lnTo>
                    <a:pt x="57" y="17"/>
                  </a:lnTo>
                  <a:lnTo>
                    <a:pt x="54" y="20"/>
                  </a:lnTo>
                  <a:lnTo>
                    <a:pt x="55" y="24"/>
                  </a:lnTo>
                  <a:lnTo>
                    <a:pt x="51" y="29"/>
                  </a:lnTo>
                  <a:lnTo>
                    <a:pt x="47" y="38"/>
                  </a:lnTo>
                  <a:lnTo>
                    <a:pt x="43" y="46"/>
                  </a:lnTo>
                  <a:lnTo>
                    <a:pt x="43" y="50"/>
                  </a:lnTo>
                  <a:lnTo>
                    <a:pt x="39" y="55"/>
                  </a:lnTo>
                  <a:lnTo>
                    <a:pt x="41" y="58"/>
                  </a:lnTo>
                  <a:lnTo>
                    <a:pt x="39" y="62"/>
                  </a:lnTo>
                  <a:lnTo>
                    <a:pt x="34" y="65"/>
                  </a:lnTo>
                  <a:lnTo>
                    <a:pt x="33" y="67"/>
                  </a:lnTo>
                  <a:lnTo>
                    <a:pt x="33" y="72"/>
                  </a:lnTo>
                  <a:lnTo>
                    <a:pt x="31" y="72"/>
                  </a:lnTo>
                  <a:lnTo>
                    <a:pt x="29" y="77"/>
                  </a:lnTo>
                  <a:lnTo>
                    <a:pt x="26" y="77"/>
                  </a:lnTo>
                  <a:lnTo>
                    <a:pt x="25" y="79"/>
                  </a:lnTo>
                  <a:lnTo>
                    <a:pt x="21" y="79"/>
                  </a:lnTo>
                  <a:lnTo>
                    <a:pt x="20" y="84"/>
                  </a:lnTo>
                  <a:lnTo>
                    <a:pt x="21" y="91"/>
                  </a:lnTo>
                  <a:lnTo>
                    <a:pt x="20" y="96"/>
                  </a:lnTo>
                  <a:lnTo>
                    <a:pt x="17" y="96"/>
                  </a:lnTo>
                  <a:lnTo>
                    <a:pt x="15" y="101"/>
                  </a:lnTo>
                  <a:lnTo>
                    <a:pt x="12" y="106"/>
                  </a:lnTo>
                  <a:lnTo>
                    <a:pt x="12" y="110"/>
                  </a:lnTo>
                  <a:lnTo>
                    <a:pt x="7" y="122"/>
                  </a:lnTo>
                  <a:lnTo>
                    <a:pt x="8" y="127"/>
                  </a:lnTo>
                  <a:lnTo>
                    <a:pt x="5" y="130"/>
                  </a:lnTo>
                  <a:lnTo>
                    <a:pt x="3" y="127"/>
                  </a:lnTo>
                  <a:lnTo>
                    <a:pt x="0" y="118"/>
                  </a:lnTo>
                  <a:lnTo>
                    <a:pt x="2" y="113"/>
                  </a:lnTo>
                  <a:lnTo>
                    <a:pt x="0" y="110"/>
                  </a:lnTo>
                  <a:lnTo>
                    <a:pt x="0" y="106"/>
                  </a:lnTo>
                  <a:lnTo>
                    <a:pt x="2" y="98"/>
                  </a:lnTo>
                  <a:lnTo>
                    <a:pt x="5" y="94"/>
                  </a:lnTo>
                  <a:lnTo>
                    <a:pt x="5" y="89"/>
                  </a:lnTo>
                  <a:lnTo>
                    <a:pt x="3" y="84"/>
                  </a:lnTo>
                  <a:lnTo>
                    <a:pt x="7" y="82"/>
                  </a:lnTo>
                  <a:lnTo>
                    <a:pt x="7" y="72"/>
                  </a:lnTo>
                  <a:lnTo>
                    <a:pt x="8" y="65"/>
                  </a:lnTo>
                  <a:lnTo>
                    <a:pt x="13" y="60"/>
                  </a:lnTo>
                  <a:lnTo>
                    <a:pt x="13" y="55"/>
                  </a:lnTo>
                  <a:lnTo>
                    <a:pt x="15" y="50"/>
                  </a:lnTo>
                  <a:lnTo>
                    <a:pt x="18" y="48"/>
                  </a:lnTo>
                  <a:lnTo>
                    <a:pt x="18" y="43"/>
                  </a:lnTo>
                  <a:lnTo>
                    <a:pt x="20" y="41"/>
                  </a:lnTo>
                  <a:lnTo>
                    <a:pt x="20" y="36"/>
                  </a:lnTo>
                  <a:lnTo>
                    <a:pt x="29" y="36"/>
                  </a:lnTo>
                  <a:lnTo>
                    <a:pt x="28" y="31"/>
                  </a:lnTo>
                  <a:lnTo>
                    <a:pt x="33" y="27"/>
                  </a:lnTo>
                  <a:lnTo>
                    <a:pt x="31" y="20"/>
                  </a:lnTo>
                  <a:lnTo>
                    <a:pt x="28" y="20"/>
                  </a:lnTo>
                  <a:lnTo>
                    <a:pt x="29" y="14"/>
                  </a:lnTo>
                  <a:lnTo>
                    <a:pt x="34" y="14"/>
                  </a:lnTo>
                  <a:lnTo>
                    <a:pt x="36" y="12"/>
                  </a:lnTo>
                  <a:lnTo>
                    <a:pt x="64" y="0"/>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52" name="Freeform 80"/>
            <p:cNvSpPr>
              <a:spLocks noChangeAspect="1"/>
            </p:cNvSpPr>
            <p:nvPr/>
          </p:nvSpPr>
          <p:spPr bwMode="auto">
            <a:xfrm>
              <a:off x="7371835" y="3590817"/>
              <a:ext cx="56915" cy="35936"/>
            </a:xfrm>
            <a:custGeom>
              <a:avLst/>
              <a:gdLst>
                <a:gd name="T0" fmla="*/ 0 w 43"/>
                <a:gd name="T1" fmla="*/ 9 h 27"/>
                <a:gd name="T2" fmla="*/ 2 w 43"/>
                <a:gd name="T3" fmla="*/ 7 h 27"/>
                <a:gd name="T4" fmla="*/ 42 w 43"/>
                <a:gd name="T5" fmla="*/ 0 h 27"/>
                <a:gd name="T6" fmla="*/ 31 w 43"/>
                <a:gd name="T7" fmla="*/ 16 h 27"/>
                <a:gd name="T8" fmla="*/ 29 w 43"/>
                <a:gd name="T9" fmla="*/ 26 h 27"/>
                <a:gd name="T10" fmla="*/ 26 w 43"/>
                <a:gd name="T11" fmla="*/ 24 h 27"/>
                <a:gd name="T12" fmla="*/ 28 w 43"/>
                <a:gd name="T13" fmla="*/ 16 h 27"/>
                <a:gd name="T14" fmla="*/ 34 w 43"/>
                <a:gd name="T15" fmla="*/ 5 h 27"/>
                <a:gd name="T16" fmla="*/ 0 w 43"/>
                <a:gd name="T17" fmla="*/ 9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27"/>
                <a:gd name="T29" fmla="*/ 43 w 43"/>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27">
                  <a:moveTo>
                    <a:pt x="0" y="9"/>
                  </a:moveTo>
                  <a:lnTo>
                    <a:pt x="2" y="7"/>
                  </a:lnTo>
                  <a:lnTo>
                    <a:pt x="42" y="0"/>
                  </a:lnTo>
                  <a:lnTo>
                    <a:pt x="31" y="16"/>
                  </a:lnTo>
                  <a:lnTo>
                    <a:pt x="29" y="26"/>
                  </a:lnTo>
                  <a:lnTo>
                    <a:pt x="26" y="24"/>
                  </a:lnTo>
                  <a:lnTo>
                    <a:pt x="28" y="16"/>
                  </a:lnTo>
                  <a:lnTo>
                    <a:pt x="34" y="5"/>
                  </a:lnTo>
                  <a:lnTo>
                    <a:pt x="0" y="9"/>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53" name="Freeform 81"/>
            <p:cNvSpPr>
              <a:spLocks noChangeAspect="1"/>
            </p:cNvSpPr>
            <p:nvPr/>
          </p:nvSpPr>
          <p:spPr bwMode="auto">
            <a:xfrm>
              <a:off x="6461191" y="3085047"/>
              <a:ext cx="635332" cy="657501"/>
            </a:xfrm>
            <a:custGeom>
              <a:avLst/>
              <a:gdLst>
                <a:gd name="T0" fmla="*/ 47 w 480"/>
                <a:gd name="T1" fmla="*/ 442 h 494"/>
                <a:gd name="T2" fmla="*/ 35 w 480"/>
                <a:gd name="T3" fmla="*/ 428 h 494"/>
                <a:gd name="T4" fmla="*/ 19 w 480"/>
                <a:gd name="T5" fmla="*/ 395 h 494"/>
                <a:gd name="T6" fmla="*/ 6 w 480"/>
                <a:gd name="T7" fmla="*/ 368 h 494"/>
                <a:gd name="T8" fmla="*/ 3 w 480"/>
                <a:gd name="T9" fmla="*/ 344 h 494"/>
                <a:gd name="T10" fmla="*/ 12 w 480"/>
                <a:gd name="T11" fmla="*/ 318 h 494"/>
                <a:gd name="T12" fmla="*/ 42 w 480"/>
                <a:gd name="T13" fmla="*/ 291 h 494"/>
                <a:gd name="T14" fmla="*/ 38 w 480"/>
                <a:gd name="T15" fmla="*/ 263 h 494"/>
                <a:gd name="T16" fmla="*/ 48 w 480"/>
                <a:gd name="T17" fmla="*/ 239 h 494"/>
                <a:gd name="T18" fmla="*/ 68 w 480"/>
                <a:gd name="T19" fmla="*/ 236 h 494"/>
                <a:gd name="T20" fmla="*/ 82 w 480"/>
                <a:gd name="T21" fmla="*/ 244 h 494"/>
                <a:gd name="T22" fmla="*/ 82 w 480"/>
                <a:gd name="T23" fmla="*/ 222 h 494"/>
                <a:gd name="T24" fmla="*/ 94 w 480"/>
                <a:gd name="T25" fmla="*/ 193 h 494"/>
                <a:gd name="T26" fmla="*/ 110 w 480"/>
                <a:gd name="T27" fmla="*/ 177 h 494"/>
                <a:gd name="T28" fmla="*/ 130 w 480"/>
                <a:gd name="T29" fmla="*/ 179 h 494"/>
                <a:gd name="T30" fmla="*/ 148 w 480"/>
                <a:gd name="T31" fmla="*/ 165 h 494"/>
                <a:gd name="T32" fmla="*/ 172 w 480"/>
                <a:gd name="T33" fmla="*/ 133 h 494"/>
                <a:gd name="T34" fmla="*/ 177 w 480"/>
                <a:gd name="T35" fmla="*/ 105 h 494"/>
                <a:gd name="T36" fmla="*/ 188 w 480"/>
                <a:gd name="T37" fmla="*/ 64 h 494"/>
                <a:gd name="T38" fmla="*/ 195 w 480"/>
                <a:gd name="T39" fmla="*/ 33 h 494"/>
                <a:gd name="T40" fmla="*/ 195 w 480"/>
                <a:gd name="T41" fmla="*/ 0 h 494"/>
                <a:gd name="T42" fmla="*/ 305 w 480"/>
                <a:gd name="T43" fmla="*/ 131 h 494"/>
                <a:gd name="T44" fmla="*/ 323 w 480"/>
                <a:gd name="T45" fmla="*/ 191 h 494"/>
                <a:gd name="T46" fmla="*/ 344 w 480"/>
                <a:gd name="T47" fmla="*/ 167 h 494"/>
                <a:gd name="T48" fmla="*/ 366 w 480"/>
                <a:gd name="T49" fmla="*/ 157 h 494"/>
                <a:gd name="T50" fmla="*/ 382 w 480"/>
                <a:gd name="T51" fmla="*/ 155 h 494"/>
                <a:gd name="T52" fmla="*/ 404 w 480"/>
                <a:gd name="T53" fmla="*/ 160 h 494"/>
                <a:gd name="T54" fmla="*/ 413 w 480"/>
                <a:gd name="T55" fmla="*/ 148 h 494"/>
                <a:gd name="T56" fmla="*/ 437 w 480"/>
                <a:gd name="T57" fmla="*/ 138 h 494"/>
                <a:gd name="T58" fmla="*/ 460 w 480"/>
                <a:gd name="T59" fmla="*/ 150 h 494"/>
                <a:gd name="T60" fmla="*/ 473 w 480"/>
                <a:gd name="T61" fmla="*/ 162 h 494"/>
                <a:gd name="T62" fmla="*/ 474 w 480"/>
                <a:gd name="T63" fmla="*/ 184 h 494"/>
                <a:gd name="T64" fmla="*/ 468 w 480"/>
                <a:gd name="T65" fmla="*/ 215 h 494"/>
                <a:gd name="T66" fmla="*/ 418 w 480"/>
                <a:gd name="T67" fmla="*/ 169 h 494"/>
                <a:gd name="T68" fmla="*/ 406 w 480"/>
                <a:gd name="T69" fmla="*/ 208 h 494"/>
                <a:gd name="T70" fmla="*/ 395 w 480"/>
                <a:gd name="T71" fmla="*/ 229 h 494"/>
                <a:gd name="T72" fmla="*/ 378 w 480"/>
                <a:gd name="T73" fmla="*/ 244 h 494"/>
                <a:gd name="T74" fmla="*/ 354 w 480"/>
                <a:gd name="T75" fmla="*/ 258 h 494"/>
                <a:gd name="T76" fmla="*/ 340 w 480"/>
                <a:gd name="T77" fmla="*/ 284 h 494"/>
                <a:gd name="T78" fmla="*/ 333 w 480"/>
                <a:gd name="T79" fmla="*/ 306 h 494"/>
                <a:gd name="T80" fmla="*/ 307 w 480"/>
                <a:gd name="T81" fmla="*/ 315 h 494"/>
                <a:gd name="T82" fmla="*/ 284 w 480"/>
                <a:gd name="T83" fmla="*/ 303 h 494"/>
                <a:gd name="T84" fmla="*/ 276 w 480"/>
                <a:gd name="T85" fmla="*/ 332 h 494"/>
                <a:gd name="T86" fmla="*/ 261 w 480"/>
                <a:gd name="T87" fmla="*/ 359 h 494"/>
                <a:gd name="T88" fmla="*/ 235 w 480"/>
                <a:gd name="T89" fmla="*/ 404 h 494"/>
                <a:gd name="T90" fmla="*/ 229 w 480"/>
                <a:gd name="T91" fmla="*/ 430 h 494"/>
                <a:gd name="T92" fmla="*/ 221 w 480"/>
                <a:gd name="T93" fmla="*/ 452 h 494"/>
                <a:gd name="T94" fmla="*/ 208 w 480"/>
                <a:gd name="T95" fmla="*/ 454 h 494"/>
                <a:gd name="T96" fmla="*/ 174 w 480"/>
                <a:gd name="T97" fmla="*/ 461 h 494"/>
                <a:gd name="T98" fmla="*/ 162 w 480"/>
                <a:gd name="T99" fmla="*/ 481 h 494"/>
                <a:gd name="T100" fmla="*/ 138 w 480"/>
                <a:gd name="T101" fmla="*/ 488 h 494"/>
                <a:gd name="T102" fmla="*/ 123 w 480"/>
                <a:gd name="T103" fmla="*/ 476 h 494"/>
                <a:gd name="T104" fmla="*/ 102 w 480"/>
                <a:gd name="T105" fmla="*/ 493 h 494"/>
                <a:gd name="T106" fmla="*/ 81 w 480"/>
                <a:gd name="T107" fmla="*/ 481 h 494"/>
                <a:gd name="T108" fmla="*/ 66 w 480"/>
                <a:gd name="T109" fmla="*/ 461 h 494"/>
                <a:gd name="T110" fmla="*/ 65 w 480"/>
                <a:gd name="T111" fmla="*/ 445 h 49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80"/>
                <a:gd name="T169" fmla="*/ 0 h 494"/>
                <a:gd name="T170" fmla="*/ 480 w 480"/>
                <a:gd name="T171" fmla="*/ 494 h 49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80" h="494">
                  <a:moveTo>
                    <a:pt x="65" y="445"/>
                  </a:moveTo>
                  <a:lnTo>
                    <a:pt x="52" y="445"/>
                  </a:lnTo>
                  <a:lnTo>
                    <a:pt x="47" y="442"/>
                  </a:lnTo>
                  <a:lnTo>
                    <a:pt x="45" y="435"/>
                  </a:lnTo>
                  <a:lnTo>
                    <a:pt x="40" y="433"/>
                  </a:lnTo>
                  <a:lnTo>
                    <a:pt x="35" y="428"/>
                  </a:lnTo>
                  <a:lnTo>
                    <a:pt x="30" y="413"/>
                  </a:lnTo>
                  <a:lnTo>
                    <a:pt x="22" y="406"/>
                  </a:lnTo>
                  <a:lnTo>
                    <a:pt x="19" y="395"/>
                  </a:lnTo>
                  <a:lnTo>
                    <a:pt x="14" y="392"/>
                  </a:lnTo>
                  <a:lnTo>
                    <a:pt x="16" y="382"/>
                  </a:lnTo>
                  <a:lnTo>
                    <a:pt x="6" y="368"/>
                  </a:lnTo>
                  <a:lnTo>
                    <a:pt x="0" y="361"/>
                  </a:lnTo>
                  <a:lnTo>
                    <a:pt x="4" y="351"/>
                  </a:lnTo>
                  <a:lnTo>
                    <a:pt x="3" y="344"/>
                  </a:lnTo>
                  <a:lnTo>
                    <a:pt x="4" y="335"/>
                  </a:lnTo>
                  <a:lnTo>
                    <a:pt x="4" y="315"/>
                  </a:lnTo>
                  <a:lnTo>
                    <a:pt x="12" y="318"/>
                  </a:lnTo>
                  <a:lnTo>
                    <a:pt x="29" y="313"/>
                  </a:lnTo>
                  <a:lnTo>
                    <a:pt x="32" y="294"/>
                  </a:lnTo>
                  <a:lnTo>
                    <a:pt x="42" y="291"/>
                  </a:lnTo>
                  <a:lnTo>
                    <a:pt x="40" y="282"/>
                  </a:lnTo>
                  <a:lnTo>
                    <a:pt x="40" y="275"/>
                  </a:lnTo>
                  <a:lnTo>
                    <a:pt x="38" y="263"/>
                  </a:lnTo>
                  <a:lnTo>
                    <a:pt x="47" y="255"/>
                  </a:lnTo>
                  <a:lnTo>
                    <a:pt x="47" y="246"/>
                  </a:lnTo>
                  <a:lnTo>
                    <a:pt x="48" y="239"/>
                  </a:lnTo>
                  <a:lnTo>
                    <a:pt x="53" y="234"/>
                  </a:lnTo>
                  <a:lnTo>
                    <a:pt x="58" y="232"/>
                  </a:lnTo>
                  <a:lnTo>
                    <a:pt x="68" y="236"/>
                  </a:lnTo>
                  <a:lnTo>
                    <a:pt x="70" y="246"/>
                  </a:lnTo>
                  <a:lnTo>
                    <a:pt x="76" y="241"/>
                  </a:lnTo>
                  <a:lnTo>
                    <a:pt x="82" y="244"/>
                  </a:lnTo>
                  <a:lnTo>
                    <a:pt x="82" y="232"/>
                  </a:lnTo>
                  <a:lnTo>
                    <a:pt x="78" y="227"/>
                  </a:lnTo>
                  <a:lnTo>
                    <a:pt x="82" y="222"/>
                  </a:lnTo>
                  <a:lnTo>
                    <a:pt x="84" y="208"/>
                  </a:lnTo>
                  <a:lnTo>
                    <a:pt x="89" y="201"/>
                  </a:lnTo>
                  <a:lnTo>
                    <a:pt x="94" y="193"/>
                  </a:lnTo>
                  <a:lnTo>
                    <a:pt x="100" y="196"/>
                  </a:lnTo>
                  <a:lnTo>
                    <a:pt x="104" y="189"/>
                  </a:lnTo>
                  <a:lnTo>
                    <a:pt x="110" y="177"/>
                  </a:lnTo>
                  <a:lnTo>
                    <a:pt x="115" y="174"/>
                  </a:lnTo>
                  <a:lnTo>
                    <a:pt x="120" y="181"/>
                  </a:lnTo>
                  <a:lnTo>
                    <a:pt x="130" y="179"/>
                  </a:lnTo>
                  <a:lnTo>
                    <a:pt x="134" y="177"/>
                  </a:lnTo>
                  <a:lnTo>
                    <a:pt x="143" y="169"/>
                  </a:lnTo>
                  <a:lnTo>
                    <a:pt x="148" y="165"/>
                  </a:lnTo>
                  <a:lnTo>
                    <a:pt x="156" y="155"/>
                  </a:lnTo>
                  <a:lnTo>
                    <a:pt x="169" y="143"/>
                  </a:lnTo>
                  <a:lnTo>
                    <a:pt x="172" y="133"/>
                  </a:lnTo>
                  <a:lnTo>
                    <a:pt x="172" y="124"/>
                  </a:lnTo>
                  <a:lnTo>
                    <a:pt x="175" y="117"/>
                  </a:lnTo>
                  <a:lnTo>
                    <a:pt x="177" y="105"/>
                  </a:lnTo>
                  <a:lnTo>
                    <a:pt x="182" y="95"/>
                  </a:lnTo>
                  <a:lnTo>
                    <a:pt x="183" y="85"/>
                  </a:lnTo>
                  <a:lnTo>
                    <a:pt x="188" y="64"/>
                  </a:lnTo>
                  <a:lnTo>
                    <a:pt x="193" y="52"/>
                  </a:lnTo>
                  <a:lnTo>
                    <a:pt x="196" y="43"/>
                  </a:lnTo>
                  <a:lnTo>
                    <a:pt x="195" y="33"/>
                  </a:lnTo>
                  <a:lnTo>
                    <a:pt x="196" y="23"/>
                  </a:lnTo>
                  <a:lnTo>
                    <a:pt x="190" y="7"/>
                  </a:lnTo>
                  <a:lnTo>
                    <a:pt x="195" y="0"/>
                  </a:lnTo>
                  <a:lnTo>
                    <a:pt x="204" y="0"/>
                  </a:lnTo>
                  <a:lnTo>
                    <a:pt x="204" y="131"/>
                  </a:lnTo>
                  <a:lnTo>
                    <a:pt x="305" y="131"/>
                  </a:lnTo>
                  <a:lnTo>
                    <a:pt x="305" y="205"/>
                  </a:lnTo>
                  <a:lnTo>
                    <a:pt x="317" y="193"/>
                  </a:lnTo>
                  <a:lnTo>
                    <a:pt x="323" y="191"/>
                  </a:lnTo>
                  <a:lnTo>
                    <a:pt x="328" y="184"/>
                  </a:lnTo>
                  <a:lnTo>
                    <a:pt x="340" y="174"/>
                  </a:lnTo>
                  <a:lnTo>
                    <a:pt x="344" y="167"/>
                  </a:lnTo>
                  <a:lnTo>
                    <a:pt x="356" y="172"/>
                  </a:lnTo>
                  <a:lnTo>
                    <a:pt x="362" y="165"/>
                  </a:lnTo>
                  <a:lnTo>
                    <a:pt x="366" y="157"/>
                  </a:lnTo>
                  <a:lnTo>
                    <a:pt x="370" y="155"/>
                  </a:lnTo>
                  <a:lnTo>
                    <a:pt x="377" y="143"/>
                  </a:lnTo>
                  <a:lnTo>
                    <a:pt x="382" y="155"/>
                  </a:lnTo>
                  <a:lnTo>
                    <a:pt x="392" y="160"/>
                  </a:lnTo>
                  <a:lnTo>
                    <a:pt x="398" y="160"/>
                  </a:lnTo>
                  <a:lnTo>
                    <a:pt x="404" y="160"/>
                  </a:lnTo>
                  <a:lnTo>
                    <a:pt x="406" y="153"/>
                  </a:lnTo>
                  <a:lnTo>
                    <a:pt x="408" y="145"/>
                  </a:lnTo>
                  <a:lnTo>
                    <a:pt x="413" y="148"/>
                  </a:lnTo>
                  <a:lnTo>
                    <a:pt x="421" y="145"/>
                  </a:lnTo>
                  <a:lnTo>
                    <a:pt x="429" y="138"/>
                  </a:lnTo>
                  <a:lnTo>
                    <a:pt x="437" y="138"/>
                  </a:lnTo>
                  <a:lnTo>
                    <a:pt x="450" y="148"/>
                  </a:lnTo>
                  <a:lnTo>
                    <a:pt x="455" y="148"/>
                  </a:lnTo>
                  <a:lnTo>
                    <a:pt x="460" y="150"/>
                  </a:lnTo>
                  <a:lnTo>
                    <a:pt x="465" y="148"/>
                  </a:lnTo>
                  <a:lnTo>
                    <a:pt x="463" y="157"/>
                  </a:lnTo>
                  <a:lnTo>
                    <a:pt x="473" y="162"/>
                  </a:lnTo>
                  <a:lnTo>
                    <a:pt x="471" y="174"/>
                  </a:lnTo>
                  <a:lnTo>
                    <a:pt x="476" y="177"/>
                  </a:lnTo>
                  <a:lnTo>
                    <a:pt x="474" y="184"/>
                  </a:lnTo>
                  <a:lnTo>
                    <a:pt x="479" y="189"/>
                  </a:lnTo>
                  <a:lnTo>
                    <a:pt x="471" y="201"/>
                  </a:lnTo>
                  <a:lnTo>
                    <a:pt x="468" y="215"/>
                  </a:lnTo>
                  <a:lnTo>
                    <a:pt x="447" y="196"/>
                  </a:lnTo>
                  <a:lnTo>
                    <a:pt x="428" y="179"/>
                  </a:lnTo>
                  <a:lnTo>
                    <a:pt x="418" y="169"/>
                  </a:lnTo>
                  <a:lnTo>
                    <a:pt x="414" y="177"/>
                  </a:lnTo>
                  <a:lnTo>
                    <a:pt x="408" y="196"/>
                  </a:lnTo>
                  <a:lnTo>
                    <a:pt x="406" y="208"/>
                  </a:lnTo>
                  <a:lnTo>
                    <a:pt x="408" y="215"/>
                  </a:lnTo>
                  <a:lnTo>
                    <a:pt x="400" y="222"/>
                  </a:lnTo>
                  <a:lnTo>
                    <a:pt x="395" y="229"/>
                  </a:lnTo>
                  <a:lnTo>
                    <a:pt x="392" y="236"/>
                  </a:lnTo>
                  <a:lnTo>
                    <a:pt x="383" y="246"/>
                  </a:lnTo>
                  <a:lnTo>
                    <a:pt x="378" y="244"/>
                  </a:lnTo>
                  <a:lnTo>
                    <a:pt x="370" y="258"/>
                  </a:lnTo>
                  <a:lnTo>
                    <a:pt x="366" y="270"/>
                  </a:lnTo>
                  <a:lnTo>
                    <a:pt x="354" y="258"/>
                  </a:lnTo>
                  <a:lnTo>
                    <a:pt x="348" y="263"/>
                  </a:lnTo>
                  <a:lnTo>
                    <a:pt x="344" y="275"/>
                  </a:lnTo>
                  <a:lnTo>
                    <a:pt x="340" y="284"/>
                  </a:lnTo>
                  <a:lnTo>
                    <a:pt x="338" y="291"/>
                  </a:lnTo>
                  <a:lnTo>
                    <a:pt x="335" y="299"/>
                  </a:lnTo>
                  <a:lnTo>
                    <a:pt x="333" y="306"/>
                  </a:lnTo>
                  <a:lnTo>
                    <a:pt x="326" y="315"/>
                  </a:lnTo>
                  <a:lnTo>
                    <a:pt x="317" y="318"/>
                  </a:lnTo>
                  <a:lnTo>
                    <a:pt x="307" y="315"/>
                  </a:lnTo>
                  <a:lnTo>
                    <a:pt x="300" y="301"/>
                  </a:lnTo>
                  <a:lnTo>
                    <a:pt x="291" y="294"/>
                  </a:lnTo>
                  <a:lnTo>
                    <a:pt x="284" y="303"/>
                  </a:lnTo>
                  <a:lnTo>
                    <a:pt x="284" y="315"/>
                  </a:lnTo>
                  <a:lnTo>
                    <a:pt x="282" y="323"/>
                  </a:lnTo>
                  <a:lnTo>
                    <a:pt x="276" y="332"/>
                  </a:lnTo>
                  <a:lnTo>
                    <a:pt x="273" y="342"/>
                  </a:lnTo>
                  <a:lnTo>
                    <a:pt x="266" y="349"/>
                  </a:lnTo>
                  <a:lnTo>
                    <a:pt x="261" y="359"/>
                  </a:lnTo>
                  <a:lnTo>
                    <a:pt x="253" y="382"/>
                  </a:lnTo>
                  <a:lnTo>
                    <a:pt x="245" y="389"/>
                  </a:lnTo>
                  <a:lnTo>
                    <a:pt x="235" y="404"/>
                  </a:lnTo>
                  <a:lnTo>
                    <a:pt x="230" y="413"/>
                  </a:lnTo>
                  <a:lnTo>
                    <a:pt x="227" y="423"/>
                  </a:lnTo>
                  <a:lnTo>
                    <a:pt x="229" y="430"/>
                  </a:lnTo>
                  <a:lnTo>
                    <a:pt x="235" y="435"/>
                  </a:lnTo>
                  <a:lnTo>
                    <a:pt x="224" y="442"/>
                  </a:lnTo>
                  <a:lnTo>
                    <a:pt x="221" y="452"/>
                  </a:lnTo>
                  <a:lnTo>
                    <a:pt x="214" y="459"/>
                  </a:lnTo>
                  <a:lnTo>
                    <a:pt x="209" y="461"/>
                  </a:lnTo>
                  <a:lnTo>
                    <a:pt x="208" y="454"/>
                  </a:lnTo>
                  <a:lnTo>
                    <a:pt x="201" y="457"/>
                  </a:lnTo>
                  <a:lnTo>
                    <a:pt x="180" y="469"/>
                  </a:lnTo>
                  <a:lnTo>
                    <a:pt x="174" y="461"/>
                  </a:lnTo>
                  <a:lnTo>
                    <a:pt x="169" y="469"/>
                  </a:lnTo>
                  <a:lnTo>
                    <a:pt x="174" y="473"/>
                  </a:lnTo>
                  <a:lnTo>
                    <a:pt x="162" y="481"/>
                  </a:lnTo>
                  <a:lnTo>
                    <a:pt x="151" y="483"/>
                  </a:lnTo>
                  <a:lnTo>
                    <a:pt x="146" y="483"/>
                  </a:lnTo>
                  <a:lnTo>
                    <a:pt x="138" y="488"/>
                  </a:lnTo>
                  <a:lnTo>
                    <a:pt x="131" y="488"/>
                  </a:lnTo>
                  <a:lnTo>
                    <a:pt x="128" y="481"/>
                  </a:lnTo>
                  <a:lnTo>
                    <a:pt x="123" y="476"/>
                  </a:lnTo>
                  <a:lnTo>
                    <a:pt x="117" y="483"/>
                  </a:lnTo>
                  <a:lnTo>
                    <a:pt x="110" y="488"/>
                  </a:lnTo>
                  <a:lnTo>
                    <a:pt x="102" y="493"/>
                  </a:lnTo>
                  <a:lnTo>
                    <a:pt x="92" y="493"/>
                  </a:lnTo>
                  <a:lnTo>
                    <a:pt x="86" y="488"/>
                  </a:lnTo>
                  <a:lnTo>
                    <a:pt x="81" y="481"/>
                  </a:lnTo>
                  <a:lnTo>
                    <a:pt x="74" y="481"/>
                  </a:lnTo>
                  <a:lnTo>
                    <a:pt x="68" y="471"/>
                  </a:lnTo>
                  <a:lnTo>
                    <a:pt x="66" y="461"/>
                  </a:lnTo>
                  <a:lnTo>
                    <a:pt x="61" y="454"/>
                  </a:lnTo>
                  <a:lnTo>
                    <a:pt x="66" y="452"/>
                  </a:lnTo>
                  <a:lnTo>
                    <a:pt x="65" y="445"/>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54" name="Freeform 96"/>
            <p:cNvSpPr>
              <a:spLocks noChangeAspect="1"/>
            </p:cNvSpPr>
            <p:nvPr/>
          </p:nvSpPr>
          <p:spPr bwMode="auto">
            <a:xfrm>
              <a:off x="5327240" y="2736461"/>
              <a:ext cx="519630" cy="1054104"/>
            </a:xfrm>
            <a:custGeom>
              <a:avLst/>
              <a:gdLst>
                <a:gd name="T0" fmla="*/ 216 w 391"/>
                <a:gd name="T1" fmla="*/ 778 h 791"/>
                <a:gd name="T2" fmla="*/ 209 w 391"/>
                <a:gd name="T3" fmla="*/ 786 h 791"/>
                <a:gd name="T4" fmla="*/ 200 w 391"/>
                <a:gd name="T5" fmla="*/ 759 h 791"/>
                <a:gd name="T6" fmla="*/ 201 w 391"/>
                <a:gd name="T7" fmla="*/ 728 h 791"/>
                <a:gd name="T8" fmla="*/ 195 w 391"/>
                <a:gd name="T9" fmla="*/ 699 h 791"/>
                <a:gd name="T10" fmla="*/ 174 w 391"/>
                <a:gd name="T11" fmla="*/ 673 h 791"/>
                <a:gd name="T12" fmla="*/ 149 w 391"/>
                <a:gd name="T13" fmla="*/ 658 h 791"/>
                <a:gd name="T14" fmla="*/ 131 w 391"/>
                <a:gd name="T15" fmla="*/ 637 h 791"/>
                <a:gd name="T16" fmla="*/ 110 w 391"/>
                <a:gd name="T17" fmla="*/ 618 h 791"/>
                <a:gd name="T18" fmla="*/ 117 w 391"/>
                <a:gd name="T19" fmla="*/ 584 h 791"/>
                <a:gd name="T20" fmla="*/ 128 w 391"/>
                <a:gd name="T21" fmla="*/ 553 h 791"/>
                <a:gd name="T22" fmla="*/ 135 w 391"/>
                <a:gd name="T23" fmla="*/ 529 h 791"/>
                <a:gd name="T24" fmla="*/ 107 w 391"/>
                <a:gd name="T25" fmla="*/ 510 h 791"/>
                <a:gd name="T26" fmla="*/ 92 w 391"/>
                <a:gd name="T27" fmla="*/ 522 h 791"/>
                <a:gd name="T28" fmla="*/ 78 w 391"/>
                <a:gd name="T29" fmla="*/ 505 h 791"/>
                <a:gd name="T30" fmla="*/ 76 w 391"/>
                <a:gd name="T31" fmla="*/ 472 h 791"/>
                <a:gd name="T32" fmla="*/ 55 w 391"/>
                <a:gd name="T33" fmla="*/ 446 h 791"/>
                <a:gd name="T34" fmla="*/ 21 w 391"/>
                <a:gd name="T35" fmla="*/ 407 h 791"/>
                <a:gd name="T36" fmla="*/ 5 w 391"/>
                <a:gd name="T37" fmla="*/ 378 h 791"/>
                <a:gd name="T38" fmla="*/ 0 w 391"/>
                <a:gd name="T39" fmla="*/ 338 h 791"/>
                <a:gd name="T40" fmla="*/ 11 w 391"/>
                <a:gd name="T41" fmla="*/ 304 h 791"/>
                <a:gd name="T42" fmla="*/ 8 w 391"/>
                <a:gd name="T43" fmla="*/ 280 h 791"/>
                <a:gd name="T44" fmla="*/ 24 w 391"/>
                <a:gd name="T45" fmla="*/ 271 h 791"/>
                <a:gd name="T46" fmla="*/ 40 w 391"/>
                <a:gd name="T47" fmla="*/ 242 h 791"/>
                <a:gd name="T48" fmla="*/ 53 w 391"/>
                <a:gd name="T49" fmla="*/ 199 h 791"/>
                <a:gd name="T50" fmla="*/ 40 w 391"/>
                <a:gd name="T51" fmla="*/ 178 h 791"/>
                <a:gd name="T52" fmla="*/ 57 w 391"/>
                <a:gd name="T53" fmla="*/ 156 h 791"/>
                <a:gd name="T54" fmla="*/ 87 w 391"/>
                <a:gd name="T55" fmla="*/ 146 h 791"/>
                <a:gd name="T56" fmla="*/ 107 w 391"/>
                <a:gd name="T57" fmla="*/ 137 h 791"/>
                <a:gd name="T58" fmla="*/ 117 w 391"/>
                <a:gd name="T59" fmla="*/ 108 h 791"/>
                <a:gd name="T60" fmla="*/ 131 w 391"/>
                <a:gd name="T61" fmla="*/ 87 h 791"/>
                <a:gd name="T62" fmla="*/ 131 w 391"/>
                <a:gd name="T63" fmla="*/ 58 h 791"/>
                <a:gd name="T64" fmla="*/ 107 w 391"/>
                <a:gd name="T65" fmla="*/ 32 h 791"/>
                <a:gd name="T66" fmla="*/ 208 w 391"/>
                <a:gd name="T67" fmla="*/ 0 h 791"/>
                <a:gd name="T68" fmla="*/ 273 w 391"/>
                <a:gd name="T69" fmla="*/ 0 h 791"/>
                <a:gd name="T70" fmla="*/ 359 w 391"/>
                <a:gd name="T71" fmla="*/ 27 h 791"/>
                <a:gd name="T72" fmla="*/ 374 w 391"/>
                <a:gd name="T73" fmla="*/ 63 h 791"/>
                <a:gd name="T74" fmla="*/ 385 w 391"/>
                <a:gd name="T75" fmla="*/ 108 h 791"/>
                <a:gd name="T76" fmla="*/ 388 w 391"/>
                <a:gd name="T77" fmla="*/ 340 h 791"/>
                <a:gd name="T78" fmla="*/ 387 w 391"/>
                <a:gd name="T79" fmla="*/ 436 h 791"/>
                <a:gd name="T80" fmla="*/ 380 w 391"/>
                <a:gd name="T81" fmla="*/ 467 h 791"/>
                <a:gd name="T82" fmla="*/ 382 w 391"/>
                <a:gd name="T83" fmla="*/ 491 h 791"/>
                <a:gd name="T84" fmla="*/ 387 w 391"/>
                <a:gd name="T85" fmla="*/ 518 h 791"/>
                <a:gd name="T86" fmla="*/ 387 w 391"/>
                <a:gd name="T87" fmla="*/ 548 h 791"/>
                <a:gd name="T88" fmla="*/ 374 w 391"/>
                <a:gd name="T89" fmla="*/ 570 h 791"/>
                <a:gd name="T90" fmla="*/ 359 w 391"/>
                <a:gd name="T91" fmla="*/ 599 h 791"/>
                <a:gd name="T92" fmla="*/ 343 w 391"/>
                <a:gd name="T93" fmla="*/ 616 h 791"/>
                <a:gd name="T94" fmla="*/ 338 w 391"/>
                <a:gd name="T95" fmla="*/ 642 h 791"/>
                <a:gd name="T96" fmla="*/ 336 w 391"/>
                <a:gd name="T97" fmla="*/ 668 h 791"/>
                <a:gd name="T98" fmla="*/ 328 w 391"/>
                <a:gd name="T99" fmla="*/ 690 h 791"/>
                <a:gd name="T100" fmla="*/ 331 w 391"/>
                <a:gd name="T101" fmla="*/ 723 h 791"/>
                <a:gd name="T102" fmla="*/ 302 w 391"/>
                <a:gd name="T103" fmla="*/ 728 h 791"/>
                <a:gd name="T104" fmla="*/ 292 w 391"/>
                <a:gd name="T105" fmla="*/ 754 h 791"/>
                <a:gd name="T106" fmla="*/ 286 w 391"/>
                <a:gd name="T107" fmla="*/ 776 h 791"/>
                <a:gd name="T108" fmla="*/ 258 w 391"/>
                <a:gd name="T109" fmla="*/ 759 h 791"/>
                <a:gd name="T110" fmla="*/ 239 w 391"/>
                <a:gd name="T111" fmla="*/ 759 h 79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91"/>
                <a:gd name="T169" fmla="*/ 0 h 791"/>
                <a:gd name="T170" fmla="*/ 391 w 391"/>
                <a:gd name="T171" fmla="*/ 791 h 79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91" h="791">
                  <a:moveTo>
                    <a:pt x="227" y="790"/>
                  </a:moveTo>
                  <a:lnTo>
                    <a:pt x="221" y="780"/>
                  </a:lnTo>
                  <a:lnTo>
                    <a:pt x="216" y="778"/>
                  </a:lnTo>
                  <a:lnTo>
                    <a:pt x="219" y="788"/>
                  </a:lnTo>
                  <a:lnTo>
                    <a:pt x="214" y="790"/>
                  </a:lnTo>
                  <a:lnTo>
                    <a:pt x="209" y="786"/>
                  </a:lnTo>
                  <a:lnTo>
                    <a:pt x="206" y="776"/>
                  </a:lnTo>
                  <a:lnTo>
                    <a:pt x="201" y="766"/>
                  </a:lnTo>
                  <a:lnTo>
                    <a:pt x="200" y="759"/>
                  </a:lnTo>
                  <a:lnTo>
                    <a:pt x="195" y="750"/>
                  </a:lnTo>
                  <a:lnTo>
                    <a:pt x="203" y="740"/>
                  </a:lnTo>
                  <a:lnTo>
                    <a:pt x="201" y="728"/>
                  </a:lnTo>
                  <a:lnTo>
                    <a:pt x="195" y="716"/>
                  </a:lnTo>
                  <a:lnTo>
                    <a:pt x="193" y="709"/>
                  </a:lnTo>
                  <a:lnTo>
                    <a:pt x="195" y="699"/>
                  </a:lnTo>
                  <a:lnTo>
                    <a:pt x="182" y="685"/>
                  </a:lnTo>
                  <a:lnTo>
                    <a:pt x="179" y="675"/>
                  </a:lnTo>
                  <a:lnTo>
                    <a:pt x="174" y="673"/>
                  </a:lnTo>
                  <a:lnTo>
                    <a:pt x="162" y="664"/>
                  </a:lnTo>
                  <a:lnTo>
                    <a:pt x="156" y="666"/>
                  </a:lnTo>
                  <a:lnTo>
                    <a:pt x="149" y="658"/>
                  </a:lnTo>
                  <a:lnTo>
                    <a:pt x="148" y="651"/>
                  </a:lnTo>
                  <a:lnTo>
                    <a:pt x="135" y="644"/>
                  </a:lnTo>
                  <a:lnTo>
                    <a:pt x="131" y="637"/>
                  </a:lnTo>
                  <a:lnTo>
                    <a:pt x="122" y="630"/>
                  </a:lnTo>
                  <a:lnTo>
                    <a:pt x="117" y="623"/>
                  </a:lnTo>
                  <a:lnTo>
                    <a:pt x="110" y="618"/>
                  </a:lnTo>
                  <a:lnTo>
                    <a:pt x="109" y="601"/>
                  </a:lnTo>
                  <a:lnTo>
                    <a:pt x="110" y="594"/>
                  </a:lnTo>
                  <a:lnTo>
                    <a:pt x="117" y="584"/>
                  </a:lnTo>
                  <a:lnTo>
                    <a:pt x="120" y="575"/>
                  </a:lnTo>
                  <a:lnTo>
                    <a:pt x="130" y="560"/>
                  </a:lnTo>
                  <a:lnTo>
                    <a:pt x="128" y="553"/>
                  </a:lnTo>
                  <a:lnTo>
                    <a:pt x="128" y="542"/>
                  </a:lnTo>
                  <a:lnTo>
                    <a:pt x="133" y="536"/>
                  </a:lnTo>
                  <a:lnTo>
                    <a:pt x="135" y="529"/>
                  </a:lnTo>
                  <a:lnTo>
                    <a:pt x="123" y="515"/>
                  </a:lnTo>
                  <a:lnTo>
                    <a:pt x="115" y="515"/>
                  </a:lnTo>
                  <a:lnTo>
                    <a:pt x="107" y="510"/>
                  </a:lnTo>
                  <a:lnTo>
                    <a:pt x="102" y="510"/>
                  </a:lnTo>
                  <a:lnTo>
                    <a:pt x="97" y="515"/>
                  </a:lnTo>
                  <a:lnTo>
                    <a:pt x="92" y="522"/>
                  </a:lnTo>
                  <a:lnTo>
                    <a:pt x="87" y="524"/>
                  </a:lnTo>
                  <a:lnTo>
                    <a:pt x="81" y="518"/>
                  </a:lnTo>
                  <a:lnTo>
                    <a:pt x="78" y="505"/>
                  </a:lnTo>
                  <a:lnTo>
                    <a:pt x="76" y="496"/>
                  </a:lnTo>
                  <a:lnTo>
                    <a:pt x="78" y="489"/>
                  </a:lnTo>
                  <a:lnTo>
                    <a:pt x="76" y="472"/>
                  </a:lnTo>
                  <a:lnTo>
                    <a:pt x="68" y="460"/>
                  </a:lnTo>
                  <a:lnTo>
                    <a:pt x="60" y="450"/>
                  </a:lnTo>
                  <a:lnTo>
                    <a:pt x="55" y="446"/>
                  </a:lnTo>
                  <a:lnTo>
                    <a:pt x="42" y="438"/>
                  </a:lnTo>
                  <a:lnTo>
                    <a:pt x="34" y="422"/>
                  </a:lnTo>
                  <a:lnTo>
                    <a:pt x="21" y="407"/>
                  </a:lnTo>
                  <a:lnTo>
                    <a:pt x="14" y="400"/>
                  </a:lnTo>
                  <a:lnTo>
                    <a:pt x="13" y="391"/>
                  </a:lnTo>
                  <a:lnTo>
                    <a:pt x="5" y="378"/>
                  </a:lnTo>
                  <a:lnTo>
                    <a:pt x="6" y="372"/>
                  </a:lnTo>
                  <a:lnTo>
                    <a:pt x="5" y="360"/>
                  </a:lnTo>
                  <a:lnTo>
                    <a:pt x="0" y="338"/>
                  </a:lnTo>
                  <a:lnTo>
                    <a:pt x="1" y="331"/>
                  </a:lnTo>
                  <a:lnTo>
                    <a:pt x="6" y="312"/>
                  </a:lnTo>
                  <a:lnTo>
                    <a:pt x="11" y="304"/>
                  </a:lnTo>
                  <a:lnTo>
                    <a:pt x="11" y="297"/>
                  </a:lnTo>
                  <a:lnTo>
                    <a:pt x="13" y="290"/>
                  </a:lnTo>
                  <a:lnTo>
                    <a:pt x="8" y="280"/>
                  </a:lnTo>
                  <a:lnTo>
                    <a:pt x="13" y="276"/>
                  </a:lnTo>
                  <a:lnTo>
                    <a:pt x="19" y="271"/>
                  </a:lnTo>
                  <a:lnTo>
                    <a:pt x="24" y="271"/>
                  </a:lnTo>
                  <a:lnTo>
                    <a:pt x="35" y="266"/>
                  </a:lnTo>
                  <a:lnTo>
                    <a:pt x="39" y="252"/>
                  </a:lnTo>
                  <a:lnTo>
                    <a:pt x="40" y="242"/>
                  </a:lnTo>
                  <a:lnTo>
                    <a:pt x="53" y="223"/>
                  </a:lnTo>
                  <a:lnTo>
                    <a:pt x="55" y="206"/>
                  </a:lnTo>
                  <a:lnTo>
                    <a:pt x="53" y="199"/>
                  </a:lnTo>
                  <a:lnTo>
                    <a:pt x="47" y="192"/>
                  </a:lnTo>
                  <a:lnTo>
                    <a:pt x="40" y="185"/>
                  </a:lnTo>
                  <a:lnTo>
                    <a:pt x="40" y="178"/>
                  </a:lnTo>
                  <a:lnTo>
                    <a:pt x="43" y="168"/>
                  </a:lnTo>
                  <a:lnTo>
                    <a:pt x="45" y="158"/>
                  </a:lnTo>
                  <a:lnTo>
                    <a:pt x="57" y="156"/>
                  </a:lnTo>
                  <a:lnTo>
                    <a:pt x="65" y="151"/>
                  </a:lnTo>
                  <a:lnTo>
                    <a:pt x="78" y="151"/>
                  </a:lnTo>
                  <a:lnTo>
                    <a:pt x="87" y="146"/>
                  </a:lnTo>
                  <a:lnTo>
                    <a:pt x="94" y="142"/>
                  </a:lnTo>
                  <a:lnTo>
                    <a:pt x="102" y="139"/>
                  </a:lnTo>
                  <a:lnTo>
                    <a:pt x="107" y="137"/>
                  </a:lnTo>
                  <a:lnTo>
                    <a:pt x="112" y="132"/>
                  </a:lnTo>
                  <a:lnTo>
                    <a:pt x="115" y="118"/>
                  </a:lnTo>
                  <a:lnTo>
                    <a:pt x="117" y="108"/>
                  </a:lnTo>
                  <a:lnTo>
                    <a:pt x="123" y="103"/>
                  </a:lnTo>
                  <a:lnTo>
                    <a:pt x="130" y="96"/>
                  </a:lnTo>
                  <a:lnTo>
                    <a:pt x="131" y="87"/>
                  </a:lnTo>
                  <a:lnTo>
                    <a:pt x="131" y="80"/>
                  </a:lnTo>
                  <a:lnTo>
                    <a:pt x="133" y="72"/>
                  </a:lnTo>
                  <a:lnTo>
                    <a:pt x="131" y="58"/>
                  </a:lnTo>
                  <a:lnTo>
                    <a:pt x="123" y="48"/>
                  </a:lnTo>
                  <a:lnTo>
                    <a:pt x="110" y="41"/>
                  </a:lnTo>
                  <a:lnTo>
                    <a:pt x="107" y="32"/>
                  </a:lnTo>
                  <a:lnTo>
                    <a:pt x="105" y="24"/>
                  </a:lnTo>
                  <a:lnTo>
                    <a:pt x="84" y="5"/>
                  </a:lnTo>
                  <a:lnTo>
                    <a:pt x="208" y="0"/>
                  </a:lnTo>
                  <a:lnTo>
                    <a:pt x="250" y="3"/>
                  </a:lnTo>
                  <a:lnTo>
                    <a:pt x="266" y="3"/>
                  </a:lnTo>
                  <a:lnTo>
                    <a:pt x="273" y="0"/>
                  </a:lnTo>
                  <a:lnTo>
                    <a:pt x="362" y="0"/>
                  </a:lnTo>
                  <a:lnTo>
                    <a:pt x="362" y="10"/>
                  </a:lnTo>
                  <a:lnTo>
                    <a:pt x="359" y="27"/>
                  </a:lnTo>
                  <a:lnTo>
                    <a:pt x="359" y="34"/>
                  </a:lnTo>
                  <a:lnTo>
                    <a:pt x="364" y="51"/>
                  </a:lnTo>
                  <a:lnTo>
                    <a:pt x="374" y="63"/>
                  </a:lnTo>
                  <a:lnTo>
                    <a:pt x="379" y="82"/>
                  </a:lnTo>
                  <a:lnTo>
                    <a:pt x="380" y="94"/>
                  </a:lnTo>
                  <a:lnTo>
                    <a:pt x="385" y="108"/>
                  </a:lnTo>
                  <a:lnTo>
                    <a:pt x="388" y="256"/>
                  </a:lnTo>
                  <a:lnTo>
                    <a:pt x="387" y="292"/>
                  </a:lnTo>
                  <a:lnTo>
                    <a:pt x="388" y="340"/>
                  </a:lnTo>
                  <a:lnTo>
                    <a:pt x="387" y="378"/>
                  </a:lnTo>
                  <a:lnTo>
                    <a:pt x="388" y="417"/>
                  </a:lnTo>
                  <a:lnTo>
                    <a:pt x="387" y="436"/>
                  </a:lnTo>
                  <a:lnTo>
                    <a:pt x="387" y="453"/>
                  </a:lnTo>
                  <a:lnTo>
                    <a:pt x="379" y="460"/>
                  </a:lnTo>
                  <a:lnTo>
                    <a:pt x="380" y="467"/>
                  </a:lnTo>
                  <a:lnTo>
                    <a:pt x="379" y="479"/>
                  </a:lnTo>
                  <a:lnTo>
                    <a:pt x="374" y="484"/>
                  </a:lnTo>
                  <a:lnTo>
                    <a:pt x="382" y="491"/>
                  </a:lnTo>
                  <a:lnTo>
                    <a:pt x="383" y="503"/>
                  </a:lnTo>
                  <a:lnTo>
                    <a:pt x="388" y="508"/>
                  </a:lnTo>
                  <a:lnTo>
                    <a:pt x="387" y="518"/>
                  </a:lnTo>
                  <a:lnTo>
                    <a:pt x="387" y="524"/>
                  </a:lnTo>
                  <a:lnTo>
                    <a:pt x="390" y="542"/>
                  </a:lnTo>
                  <a:lnTo>
                    <a:pt x="387" y="548"/>
                  </a:lnTo>
                  <a:lnTo>
                    <a:pt x="382" y="551"/>
                  </a:lnTo>
                  <a:lnTo>
                    <a:pt x="379" y="563"/>
                  </a:lnTo>
                  <a:lnTo>
                    <a:pt x="374" y="570"/>
                  </a:lnTo>
                  <a:lnTo>
                    <a:pt x="369" y="580"/>
                  </a:lnTo>
                  <a:lnTo>
                    <a:pt x="365" y="589"/>
                  </a:lnTo>
                  <a:lnTo>
                    <a:pt x="359" y="599"/>
                  </a:lnTo>
                  <a:lnTo>
                    <a:pt x="354" y="606"/>
                  </a:lnTo>
                  <a:lnTo>
                    <a:pt x="348" y="606"/>
                  </a:lnTo>
                  <a:lnTo>
                    <a:pt x="343" y="616"/>
                  </a:lnTo>
                  <a:lnTo>
                    <a:pt x="346" y="623"/>
                  </a:lnTo>
                  <a:lnTo>
                    <a:pt x="346" y="637"/>
                  </a:lnTo>
                  <a:lnTo>
                    <a:pt x="338" y="642"/>
                  </a:lnTo>
                  <a:lnTo>
                    <a:pt x="338" y="656"/>
                  </a:lnTo>
                  <a:lnTo>
                    <a:pt x="331" y="661"/>
                  </a:lnTo>
                  <a:lnTo>
                    <a:pt x="336" y="668"/>
                  </a:lnTo>
                  <a:lnTo>
                    <a:pt x="339" y="678"/>
                  </a:lnTo>
                  <a:lnTo>
                    <a:pt x="333" y="687"/>
                  </a:lnTo>
                  <a:lnTo>
                    <a:pt x="328" y="690"/>
                  </a:lnTo>
                  <a:lnTo>
                    <a:pt x="327" y="699"/>
                  </a:lnTo>
                  <a:lnTo>
                    <a:pt x="331" y="714"/>
                  </a:lnTo>
                  <a:lnTo>
                    <a:pt x="331" y="723"/>
                  </a:lnTo>
                  <a:lnTo>
                    <a:pt x="325" y="723"/>
                  </a:lnTo>
                  <a:lnTo>
                    <a:pt x="309" y="728"/>
                  </a:lnTo>
                  <a:lnTo>
                    <a:pt x="302" y="728"/>
                  </a:lnTo>
                  <a:lnTo>
                    <a:pt x="296" y="733"/>
                  </a:lnTo>
                  <a:lnTo>
                    <a:pt x="294" y="742"/>
                  </a:lnTo>
                  <a:lnTo>
                    <a:pt x="292" y="754"/>
                  </a:lnTo>
                  <a:lnTo>
                    <a:pt x="297" y="762"/>
                  </a:lnTo>
                  <a:lnTo>
                    <a:pt x="296" y="778"/>
                  </a:lnTo>
                  <a:lnTo>
                    <a:pt x="286" y="776"/>
                  </a:lnTo>
                  <a:lnTo>
                    <a:pt x="279" y="771"/>
                  </a:lnTo>
                  <a:lnTo>
                    <a:pt x="271" y="769"/>
                  </a:lnTo>
                  <a:lnTo>
                    <a:pt x="258" y="759"/>
                  </a:lnTo>
                  <a:lnTo>
                    <a:pt x="252" y="757"/>
                  </a:lnTo>
                  <a:lnTo>
                    <a:pt x="244" y="757"/>
                  </a:lnTo>
                  <a:lnTo>
                    <a:pt x="239" y="759"/>
                  </a:lnTo>
                  <a:lnTo>
                    <a:pt x="227" y="780"/>
                  </a:lnTo>
                  <a:lnTo>
                    <a:pt x="227" y="790"/>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55" name="Freeform 97"/>
            <p:cNvSpPr>
              <a:spLocks noChangeAspect="1"/>
            </p:cNvSpPr>
            <p:nvPr/>
          </p:nvSpPr>
          <p:spPr bwMode="auto">
            <a:xfrm>
              <a:off x="5763144" y="2877541"/>
              <a:ext cx="431917" cy="762628"/>
            </a:xfrm>
            <a:custGeom>
              <a:avLst/>
              <a:gdLst>
                <a:gd name="T0" fmla="*/ 4 w 325"/>
                <a:gd name="T1" fmla="*/ 567 h 573"/>
                <a:gd name="T2" fmla="*/ 7 w 325"/>
                <a:gd name="T3" fmla="*/ 555 h 573"/>
                <a:gd name="T4" fmla="*/ 7 w 325"/>
                <a:gd name="T5" fmla="*/ 536 h 573"/>
                <a:gd name="T6" fmla="*/ 18 w 325"/>
                <a:gd name="T7" fmla="*/ 517 h 573"/>
                <a:gd name="T8" fmla="*/ 13 w 325"/>
                <a:gd name="T9" fmla="*/ 507 h 573"/>
                <a:gd name="T10" fmla="*/ 22 w 325"/>
                <a:gd name="T11" fmla="*/ 502 h 573"/>
                <a:gd name="T12" fmla="*/ 28 w 325"/>
                <a:gd name="T13" fmla="*/ 498 h 573"/>
                <a:gd name="T14" fmla="*/ 36 w 325"/>
                <a:gd name="T15" fmla="*/ 478 h 573"/>
                <a:gd name="T16" fmla="*/ 43 w 325"/>
                <a:gd name="T17" fmla="*/ 469 h 573"/>
                <a:gd name="T18" fmla="*/ 48 w 325"/>
                <a:gd name="T19" fmla="*/ 450 h 573"/>
                <a:gd name="T20" fmla="*/ 59 w 325"/>
                <a:gd name="T21" fmla="*/ 436 h 573"/>
                <a:gd name="T22" fmla="*/ 57 w 325"/>
                <a:gd name="T23" fmla="*/ 402 h 573"/>
                <a:gd name="T24" fmla="*/ 51 w 325"/>
                <a:gd name="T25" fmla="*/ 385 h 573"/>
                <a:gd name="T26" fmla="*/ 49 w 325"/>
                <a:gd name="T27" fmla="*/ 371 h 573"/>
                <a:gd name="T28" fmla="*/ 49 w 325"/>
                <a:gd name="T29" fmla="*/ 356 h 573"/>
                <a:gd name="T30" fmla="*/ 56 w 325"/>
                <a:gd name="T31" fmla="*/ 330 h 573"/>
                <a:gd name="T32" fmla="*/ 57 w 325"/>
                <a:gd name="T33" fmla="*/ 234 h 573"/>
                <a:gd name="T34" fmla="*/ 57 w 325"/>
                <a:gd name="T35" fmla="*/ 150 h 573"/>
                <a:gd name="T36" fmla="*/ 67 w 325"/>
                <a:gd name="T37" fmla="*/ 17 h 573"/>
                <a:gd name="T38" fmla="*/ 101 w 325"/>
                <a:gd name="T39" fmla="*/ 14 h 573"/>
                <a:gd name="T40" fmla="*/ 200 w 325"/>
                <a:gd name="T41" fmla="*/ 0 h 573"/>
                <a:gd name="T42" fmla="*/ 322 w 325"/>
                <a:gd name="T43" fmla="*/ 0 h 573"/>
                <a:gd name="T44" fmla="*/ 322 w 325"/>
                <a:gd name="T45" fmla="*/ 74 h 573"/>
                <a:gd name="T46" fmla="*/ 321 w 325"/>
                <a:gd name="T47" fmla="*/ 380 h 573"/>
                <a:gd name="T48" fmla="*/ 318 w 325"/>
                <a:gd name="T49" fmla="*/ 397 h 573"/>
                <a:gd name="T50" fmla="*/ 316 w 325"/>
                <a:gd name="T51" fmla="*/ 412 h 573"/>
                <a:gd name="T52" fmla="*/ 322 w 325"/>
                <a:gd name="T53" fmla="*/ 428 h 573"/>
                <a:gd name="T54" fmla="*/ 304 w 325"/>
                <a:gd name="T55" fmla="*/ 430 h 573"/>
                <a:gd name="T56" fmla="*/ 283 w 325"/>
                <a:gd name="T57" fmla="*/ 442 h 573"/>
                <a:gd name="T58" fmla="*/ 262 w 325"/>
                <a:gd name="T59" fmla="*/ 438 h 573"/>
                <a:gd name="T60" fmla="*/ 261 w 325"/>
                <a:gd name="T61" fmla="*/ 459 h 573"/>
                <a:gd name="T62" fmla="*/ 254 w 325"/>
                <a:gd name="T63" fmla="*/ 476 h 573"/>
                <a:gd name="T64" fmla="*/ 240 w 325"/>
                <a:gd name="T65" fmla="*/ 495 h 573"/>
                <a:gd name="T66" fmla="*/ 222 w 325"/>
                <a:gd name="T67" fmla="*/ 505 h 573"/>
                <a:gd name="T68" fmla="*/ 214 w 325"/>
                <a:gd name="T69" fmla="*/ 536 h 573"/>
                <a:gd name="T70" fmla="*/ 200 w 325"/>
                <a:gd name="T71" fmla="*/ 543 h 573"/>
                <a:gd name="T72" fmla="*/ 183 w 325"/>
                <a:gd name="T73" fmla="*/ 536 h 573"/>
                <a:gd name="T74" fmla="*/ 178 w 325"/>
                <a:gd name="T75" fmla="*/ 514 h 573"/>
                <a:gd name="T76" fmla="*/ 170 w 325"/>
                <a:gd name="T77" fmla="*/ 519 h 573"/>
                <a:gd name="T78" fmla="*/ 162 w 325"/>
                <a:gd name="T79" fmla="*/ 522 h 573"/>
                <a:gd name="T80" fmla="*/ 162 w 325"/>
                <a:gd name="T81" fmla="*/ 536 h 573"/>
                <a:gd name="T82" fmla="*/ 156 w 325"/>
                <a:gd name="T83" fmla="*/ 548 h 573"/>
                <a:gd name="T84" fmla="*/ 145 w 325"/>
                <a:gd name="T85" fmla="*/ 562 h 573"/>
                <a:gd name="T86" fmla="*/ 134 w 325"/>
                <a:gd name="T87" fmla="*/ 555 h 573"/>
                <a:gd name="T88" fmla="*/ 119 w 325"/>
                <a:gd name="T89" fmla="*/ 548 h 573"/>
                <a:gd name="T90" fmla="*/ 108 w 325"/>
                <a:gd name="T91" fmla="*/ 552 h 573"/>
                <a:gd name="T92" fmla="*/ 96 w 325"/>
                <a:gd name="T93" fmla="*/ 572 h 573"/>
                <a:gd name="T94" fmla="*/ 78 w 325"/>
                <a:gd name="T95" fmla="*/ 558 h 573"/>
                <a:gd name="T96" fmla="*/ 66 w 325"/>
                <a:gd name="T97" fmla="*/ 550 h 573"/>
                <a:gd name="T98" fmla="*/ 52 w 325"/>
                <a:gd name="T99" fmla="*/ 548 h 573"/>
                <a:gd name="T100" fmla="*/ 44 w 325"/>
                <a:gd name="T101" fmla="*/ 567 h 573"/>
                <a:gd name="T102" fmla="*/ 40 w 325"/>
                <a:gd name="T103" fmla="*/ 555 h 573"/>
                <a:gd name="T104" fmla="*/ 23 w 325"/>
                <a:gd name="T105" fmla="*/ 552 h 573"/>
                <a:gd name="T106" fmla="*/ 20 w 325"/>
                <a:gd name="T107" fmla="*/ 565 h 573"/>
                <a:gd name="T108" fmla="*/ 8 w 325"/>
                <a:gd name="T109" fmla="*/ 572 h 57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25"/>
                <a:gd name="T166" fmla="*/ 0 h 573"/>
                <a:gd name="T167" fmla="*/ 325 w 325"/>
                <a:gd name="T168" fmla="*/ 573 h 57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25" h="573">
                  <a:moveTo>
                    <a:pt x="8" y="572"/>
                  </a:moveTo>
                  <a:lnTo>
                    <a:pt x="7" y="567"/>
                  </a:lnTo>
                  <a:lnTo>
                    <a:pt x="4" y="567"/>
                  </a:lnTo>
                  <a:lnTo>
                    <a:pt x="5" y="562"/>
                  </a:lnTo>
                  <a:lnTo>
                    <a:pt x="0" y="555"/>
                  </a:lnTo>
                  <a:lnTo>
                    <a:pt x="7" y="555"/>
                  </a:lnTo>
                  <a:lnTo>
                    <a:pt x="7" y="550"/>
                  </a:lnTo>
                  <a:lnTo>
                    <a:pt x="8" y="541"/>
                  </a:lnTo>
                  <a:lnTo>
                    <a:pt x="7" y="536"/>
                  </a:lnTo>
                  <a:lnTo>
                    <a:pt x="15" y="531"/>
                  </a:lnTo>
                  <a:lnTo>
                    <a:pt x="18" y="519"/>
                  </a:lnTo>
                  <a:lnTo>
                    <a:pt x="18" y="517"/>
                  </a:lnTo>
                  <a:lnTo>
                    <a:pt x="15" y="517"/>
                  </a:lnTo>
                  <a:lnTo>
                    <a:pt x="12" y="512"/>
                  </a:lnTo>
                  <a:lnTo>
                    <a:pt x="13" y="507"/>
                  </a:lnTo>
                  <a:lnTo>
                    <a:pt x="17" y="505"/>
                  </a:lnTo>
                  <a:lnTo>
                    <a:pt x="17" y="500"/>
                  </a:lnTo>
                  <a:lnTo>
                    <a:pt x="22" y="502"/>
                  </a:lnTo>
                  <a:lnTo>
                    <a:pt x="23" y="500"/>
                  </a:lnTo>
                  <a:lnTo>
                    <a:pt x="26" y="500"/>
                  </a:lnTo>
                  <a:lnTo>
                    <a:pt x="28" y="498"/>
                  </a:lnTo>
                  <a:lnTo>
                    <a:pt x="28" y="493"/>
                  </a:lnTo>
                  <a:lnTo>
                    <a:pt x="34" y="483"/>
                  </a:lnTo>
                  <a:lnTo>
                    <a:pt x="36" y="478"/>
                  </a:lnTo>
                  <a:lnTo>
                    <a:pt x="34" y="474"/>
                  </a:lnTo>
                  <a:lnTo>
                    <a:pt x="38" y="474"/>
                  </a:lnTo>
                  <a:lnTo>
                    <a:pt x="43" y="469"/>
                  </a:lnTo>
                  <a:lnTo>
                    <a:pt x="43" y="464"/>
                  </a:lnTo>
                  <a:lnTo>
                    <a:pt x="48" y="457"/>
                  </a:lnTo>
                  <a:lnTo>
                    <a:pt x="48" y="450"/>
                  </a:lnTo>
                  <a:lnTo>
                    <a:pt x="51" y="445"/>
                  </a:lnTo>
                  <a:lnTo>
                    <a:pt x="56" y="442"/>
                  </a:lnTo>
                  <a:lnTo>
                    <a:pt x="59" y="436"/>
                  </a:lnTo>
                  <a:lnTo>
                    <a:pt x="56" y="418"/>
                  </a:lnTo>
                  <a:lnTo>
                    <a:pt x="56" y="412"/>
                  </a:lnTo>
                  <a:lnTo>
                    <a:pt x="57" y="402"/>
                  </a:lnTo>
                  <a:lnTo>
                    <a:pt x="52" y="397"/>
                  </a:lnTo>
                  <a:lnTo>
                    <a:pt x="52" y="390"/>
                  </a:lnTo>
                  <a:lnTo>
                    <a:pt x="51" y="385"/>
                  </a:lnTo>
                  <a:lnTo>
                    <a:pt x="44" y="380"/>
                  </a:lnTo>
                  <a:lnTo>
                    <a:pt x="43" y="378"/>
                  </a:lnTo>
                  <a:lnTo>
                    <a:pt x="49" y="371"/>
                  </a:lnTo>
                  <a:lnTo>
                    <a:pt x="51" y="364"/>
                  </a:lnTo>
                  <a:lnTo>
                    <a:pt x="49" y="361"/>
                  </a:lnTo>
                  <a:lnTo>
                    <a:pt x="49" y="356"/>
                  </a:lnTo>
                  <a:lnTo>
                    <a:pt x="48" y="354"/>
                  </a:lnTo>
                  <a:lnTo>
                    <a:pt x="56" y="347"/>
                  </a:lnTo>
                  <a:lnTo>
                    <a:pt x="56" y="330"/>
                  </a:lnTo>
                  <a:lnTo>
                    <a:pt x="57" y="311"/>
                  </a:lnTo>
                  <a:lnTo>
                    <a:pt x="56" y="272"/>
                  </a:lnTo>
                  <a:lnTo>
                    <a:pt x="57" y="234"/>
                  </a:lnTo>
                  <a:lnTo>
                    <a:pt x="57" y="186"/>
                  </a:lnTo>
                  <a:lnTo>
                    <a:pt x="56" y="186"/>
                  </a:lnTo>
                  <a:lnTo>
                    <a:pt x="57" y="150"/>
                  </a:lnTo>
                  <a:lnTo>
                    <a:pt x="57" y="4"/>
                  </a:lnTo>
                  <a:lnTo>
                    <a:pt x="61" y="7"/>
                  </a:lnTo>
                  <a:lnTo>
                    <a:pt x="67" y="17"/>
                  </a:lnTo>
                  <a:lnTo>
                    <a:pt x="75" y="21"/>
                  </a:lnTo>
                  <a:lnTo>
                    <a:pt x="87" y="21"/>
                  </a:lnTo>
                  <a:lnTo>
                    <a:pt x="101" y="14"/>
                  </a:lnTo>
                  <a:lnTo>
                    <a:pt x="116" y="10"/>
                  </a:lnTo>
                  <a:lnTo>
                    <a:pt x="126" y="0"/>
                  </a:lnTo>
                  <a:lnTo>
                    <a:pt x="200" y="0"/>
                  </a:lnTo>
                  <a:lnTo>
                    <a:pt x="230" y="2"/>
                  </a:lnTo>
                  <a:lnTo>
                    <a:pt x="240" y="0"/>
                  </a:lnTo>
                  <a:lnTo>
                    <a:pt x="322" y="0"/>
                  </a:lnTo>
                  <a:lnTo>
                    <a:pt x="324" y="10"/>
                  </a:lnTo>
                  <a:lnTo>
                    <a:pt x="324" y="48"/>
                  </a:lnTo>
                  <a:lnTo>
                    <a:pt x="322" y="74"/>
                  </a:lnTo>
                  <a:lnTo>
                    <a:pt x="322" y="210"/>
                  </a:lnTo>
                  <a:lnTo>
                    <a:pt x="321" y="251"/>
                  </a:lnTo>
                  <a:lnTo>
                    <a:pt x="321" y="380"/>
                  </a:lnTo>
                  <a:lnTo>
                    <a:pt x="316" y="388"/>
                  </a:lnTo>
                  <a:lnTo>
                    <a:pt x="314" y="395"/>
                  </a:lnTo>
                  <a:lnTo>
                    <a:pt x="318" y="397"/>
                  </a:lnTo>
                  <a:lnTo>
                    <a:pt x="318" y="404"/>
                  </a:lnTo>
                  <a:lnTo>
                    <a:pt x="314" y="409"/>
                  </a:lnTo>
                  <a:lnTo>
                    <a:pt x="316" y="412"/>
                  </a:lnTo>
                  <a:lnTo>
                    <a:pt x="324" y="416"/>
                  </a:lnTo>
                  <a:lnTo>
                    <a:pt x="321" y="418"/>
                  </a:lnTo>
                  <a:lnTo>
                    <a:pt x="322" y="428"/>
                  </a:lnTo>
                  <a:lnTo>
                    <a:pt x="321" y="430"/>
                  </a:lnTo>
                  <a:lnTo>
                    <a:pt x="313" y="428"/>
                  </a:lnTo>
                  <a:lnTo>
                    <a:pt x="304" y="430"/>
                  </a:lnTo>
                  <a:lnTo>
                    <a:pt x="296" y="436"/>
                  </a:lnTo>
                  <a:lnTo>
                    <a:pt x="288" y="442"/>
                  </a:lnTo>
                  <a:lnTo>
                    <a:pt x="283" y="442"/>
                  </a:lnTo>
                  <a:lnTo>
                    <a:pt x="277" y="436"/>
                  </a:lnTo>
                  <a:lnTo>
                    <a:pt x="266" y="436"/>
                  </a:lnTo>
                  <a:lnTo>
                    <a:pt x="262" y="438"/>
                  </a:lnTo>
                  <a:lnTo>
                    <a:pt x="259" y="445"/>
                  </a:lnTo>
                  <a:lnTo>
                    <a:pt x="259" y="450"/>
                  </a:lnTo>
                  <a:lnTo>
                    <a:pt x="261" y="459"/>
                  </a:lnTo>
                  <a:lnTo>
                    <a:pt x="262" y="464"/>
                  </a:lnTo>
                  <a:lnTo>
                    <a:pt x="257" y="469"/>
                  </a:lnTo>
                  <a:lnTo>
                    <a:pt x="254" y="476"/>
                  </a:lnTo>
                  <a:lnTo>
                    <a:pt x="246" y="476"/>
                  </a:lnTo>
                  <a:lnTo>
                    <a:pt x="241" y="488"/>
                  </a:lnTo>
                  <a:lnTo>
                    <a:pt x="240" y="495"/>
                  </a:lnTo>
                  <a:lnTo>
                    <a:pt x="231" y="502"/>
                  </a:lnTo>
                  <a:lnTo>
                    <a:pt x="228" y="500"/>
                  </a:lnTo>
                  <a:lnTo>
                    <a:pt x="222" y="505"/>
                  </a:lnTo>
                  <a:lnTo>
                    <a:pt x="215" y="522"/>
                  </a:lnTo>
                  <a:lnTo>
                    <a:pt x="215" y="531"/>
                  </a:lnTo>
                  <a:lnTo>
                    <a:pt x="214" y="536"/>
                  </a:lnTo>
                  <a:lnTo>
                    <a:pt x="210" y="541"/>
                  </a:lnTo>
                  <a:lnTo>
                    <a:pt x="204" y="541"/>
                  </a:lnTo>
                  <a:lnTo>
                    <a:pt x="200" y="543"/>
                  </a:lnTo>
                  <a:lnTo>
                    <a:pt x="192" y="538"/>
                  </a:lnTo>
                  <a:lnTo>
                    <a:pt x="188" y="538"/>
                  </a:lnTo>
                  <a:lnTo>
                    <a:pt x="183" y="536"/>
                  </a:lnTo>
                  <a:lnTo>
                    <a:pt x="179" y="529"/>
                  </a:lnTo>
                  <a:lnTo>
                    <a:pt x="179" y="522"/>
                  </a:lnTo>
                  <a:lnTo>
                    <a:pt x="178" y="514"/>
                  </a:lnTo>
                  <a:lnTo>
                    <a:pt x="173" y="512"/>
                  </a:lnTo>
                  <a:lnTo>
                    <a:pt x="168" y="517"/>
                  </a:lnTo>
                  <a:lnTo>
                    <a:pt x="170" y="519"/>
                  </a:lnTo>
                  <a:lnTo>
                    <a:pt x="174" y="522"/>
                  </a:lnTo>
                  <a:lnTo>
                    <a:pt x="170" y="524"/>
                  </a:lnTo>
                  <a:lnTo>
                    <a:pt x="162" y="522"/>
                  </a:lnTo>
                  <a:lnTo>
                    <a:pt x="160" y="526"/>
                  </a:lnTo>
                  <a:lnTo>
                    <a:pt x="163" y="531"/>
                  </a:lnTo>
                  <a:lnTo>
                    <a:pt x="162" y="536"/>
                  </a:lnTo>
                  <a:lnTo>
                    <a:pt x="158" y="534"/>
                  </a:lnTo>
                  <a:lnTo>
                    <a:pt x="153" y="541"/>
                  </a:lnTo>
                  <a:lnTo>
                    <a:pt x="156" y="548"/>
                  </a:lnTo>
                  <a:lnTo>
                    <a:pt x="148" y="552"/>
                  </a:lnTo>
                  <a:lnTo>
                    <a:pt x="147" y="560"/>
                  </a:lnTo>
                  <a:lnTo>
                    <a:pt x="145" y="562"/>
                  </a:lnTo>
                  <a:lnTo>
                    <a:pt x="142" y="562"/>
                  </a:lnTo>
                  <a:lnTo>
                    <a:pt x="142" y="555"/>
                  </a:lnTo>
                  <a:lnTo>
                    <a:pt x="134" y="555"/>
                  </a:lnTo>
                  <a:lnTo>
                    <a:pt x="127" y="543"/>
                  </a:lnTo>
                  <a:lnTo>
                    <a:pt x="124" y="543"/>
                  </a:lnTo>
                  <a:lnTo>
                    <a:pt x="119" y="548"/>
                  </a:lnTo>
                  <a:lnTo>
                    <a:pt x="116" y="548"/>
                  </a:lnTo>
                  <a:lnTo>
                    <a:pt x="111" y="552"/>
                  </a:lnTo>
                  <a:lnTo>
                    <a:pt x="108" y="552"/>
                  </a:lnTo>
                  <a:lnTo>
                    <a:pt x="103" y="562"/>
                  </a:lnTo>
                  <a:lnTo>
                    <a:pt x="100" y="572"/>
                  </a:lnTo>
                  <a:lnTo>
                    <a:pt x="96" y="572"/>
                  </a:lnTo>
                  <a:lnTo>
                    <a:pt x="93" y="565"/>
                  </a:lnTo>
                  <a:lnTo>
                    <a:pt x="87" y="562"/>
                  </a:lnTo>
                  <a:lnTo>
                    <a:pt x="78" y="558"/>
                  </a:lnTo>
                  <a:lnTo>
                    <a:pt x="78" y="555"/>
                  </a:lnTo>
                  <a:lnTo>
                    <a:pt x="75" y="555"/>
                  </a:lnTo>
                  <a:lnTo>
                    <a:pt x="66" y="550"/>
                  </a:lnTo>
                  <a:lnTo>
                    <a:pt x="61" y="552"/>
                  </a:lnTo>
                  <a:lnTo>
                    <a:pt x="57" y="552"/>
                  </a:lnTo>
                  <a:lnTo>
                    <a:pt x="52" y="548"/>
                  </a:lnTo>
                  <a:lnTo>
                    <a:pt x="49" y="548"/>
                  </a:lnTo>
                  <a:lnTo>
                    <a:pt x="49" y="565"/>
                  </a:lnTo>
                  <a:lnTo>
                    <a:pt x="44" y="567"/>
                  </a:lnTo>
                  <a:lnTo>
                    <a:pt x="41" y="565"/>
                  </a:lnTo>
                  <a:lnTo>
                    <a:pt x="43" y="560"/>
                  </a:lnTo>
                  <a:lnTo>
                    <a:pt x="40" y="555"/>
                  </a:lnTo>
                  <a:lnTo>
                    <a:pt x="31" y="558"/>
                  </a:lnTo>
                  <a:lnTo>
                    <a:pt x="28" y="558"/>
                  </a:lnTo>
                  <a:lnTo>
                    <a:pt x="23" y="552"/>
                  </a:lnTo>
                  <a:lnTo>
                    <a:pt x="20" y="555"/>
                  </a:lnTo>
                  <a:lnTo>
                    <a:pt x="18" y="560"/>
                  </a:lnTo>
                  <a:lnTo>
                    <a:pt x="20" y="565"/>
                  </a:lnTo>
                  <a:lnTo>
                    <a:pt x="20" y="569"/>
                  </a:lnTo>
                  <a:lnTo>
                    <a:pt x="17" y="572"/>
                  </a:lnTo>
                  <a:lnTo>
                    <a:pt x="8" y="572"/>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56" name="Freeform 98"/>
            <p:cNvSpPr>
              <a:spLocks noChangeAspect="1"/>
            </p:cNvSpPr>
            <p:nvPr/>
          </p:nvSpPr>
          <p:spPr bwMode="auto">
            <a:xfrm>
              <a:off x="5598351" y="3372650"/>
              <a:ext cx="968824" cy="504426"/>
            </a:xfrm>
            <a:custGeom>
              <a:avLst/>
              <a:gdLst>
                <a:gd name="T0" fmla="*/ 18 w 728"/>
                <a:gd name="T1" fmla="*/ 371 h 379"/>
                <a:gd name="T2" fmla="*/ 27 w 728"/>
                <a:gd name="T3" fmla="*/ 344 h 379"/>
                <a:gd name="T4" fmla="*/ 30 w 728"/>
                <a:gd name="T5" fmla="*/ 313 h 379"/>
                <a:gd name="T6" fmla="*/ 26 w 728"/>
                <a:gd name="T7" fmla="*/ 290 h 379"/>
                <a:gd name="T8" fmla="*/ 47 w 728"/>
                <a:gd name="T9" fmla="*/ 273 h 379"/>
                <a:gd name="T10" fmla="*/ 74 w 728"/>
                <a:gd name="T11" fmla="*/ 287 h 379"/>
                <a:gd name="T12" fmla="*/ 94 w 728"/>
                <a:gd name="T13" fmla="*/ 282 h 379"/>
                <a:gd name="T14" fmla="*/ 91 w 728"/>
                <a:gd name="T15" fmla="*/ 251 h 379"/>
                <a:gd name="T16" fmla="*/ 120 w 728"/>
                <a:gd name="T17" fmla="*/ 239 h 379"/>
                <a:gd name="T18" fmla="*/ 122 w 728"/>
                <a:gd name="T19" fmla="*/ 215 h 379"/>
                <a:gd name="T20" fmla="*/ 133 w 728"/>
                <a:gd name="T21" fmla="*/ 198 h 379"/>
                <a:gd name="T22" fmla="*/ 144 w 728"/>
                <a:gd name="T23" fmla="*/ 180 h 379"/>
                <a:gd name="T24" fmla="*/ 166 w 728"/>
                <a:gd name="T25" fmla="*/ 177 h 379"/>
                <a:gd name="T26" fmla="*/ 175 w 728"/>
                <a:gd name="T27" fmla="*/ 170 h 379"/>
                <a:gd name="T28" fmla="*/ 201 w 728"/>
                <a:gd name="T29" fmla="*/ 177 h 379"/>
                <a:gd name="T30" fmla="*/ 222 w 728"/>
                <a:gd name="T31" fmla="*/ 194 h 379"/>
                <a:gd name="T32" fmla="*/ 242 w 728"/>
                <a:gd name="T33" fmla="*/ 170 h 379"/>
                <a:gd name="T34" fmla="*/ 268 w 728"/>
                <a:gd name="T35" fmla="*/ 177 h 379"/>
                <a:gd name="T36" fmla="*/ 282 w 728"/>
                <a:gd name="T37" fmla="*/ 170 h 379"/>
                <a:gd name="T38" fmla="*/ 289 w 728"/>
                <a:gd name="T39" fmla="*/ 153 h 379"/>
                <a:gd name="T40" fmla="*/ 300 w 728"/>
                <a:gd name="T41" fmla="*/ 144 h 379"/>
                <a:gd name="T42" fmla="*/ 304 w 728"/>
                <a:gd name="T43" fmla="*/ 136 h 379"/>
                <a:gd name="T44" fmla="*/ 309 w 728"/>
                <a:gd name="T45" fmla="*/ 158 h 379"/>
                <a:gd name="T46" fmla="*/ 326 w 728"/>
                <a:gd name="T47" fmla="*/ 165 h 379"/>
                <a:gd name="T48" fmla="*/ 341 w 728"/>
                <a:gd name="T49" fmla="*/ 144 h 379"/>
                <a:gd name="T50" fmla="*/ 366 w 728"/>
                <a:gd name="T51" fmla="*/ 117 h 379"/>
                <a:gd name="T52" fmla="*/ 380 w 728"/>
                <a:gd name="T53" fmla="*/ 98 h 379"/>
                <a:gd name="T54" fmla="*/ 385 w 728"/>
                <a:gd name="T55" fmla="*/ 72 h 379"/>
                <a:gd name="T56" fmla="*/ 409 w 728"/>
                <a:gd name="T57" fmla="*/ 64 h 379"/>
                <a:gd name="T58" fmla="*/ 430 w 728"/>
                <a:gd name="T59" fmla="*/ 52 h 379"/>
                <a:gd name="T60" fmla="*/ 447 w 728"/>
                <a:gd name="T61" fmla="*/ 40 h 379"/>
                <a:gd name="T62" fmla="*/ 444 w 728"/>
                <a:gd name="T63" fmla="*/ 19 h 379"/>
                <a:gd name="T64" fmla="*/ 452 w 728"/>
                <a:gd name="T65" fmla="*/ 0 h 379"/>
                <a:gd name="T66" fmla="*/ 478 w 728"/>
                <a:gd name="T67" fmla="*/ 5 h 379"/>
                <a:gd name="T68" fmla="*/ 497 w 728"/>
                <a:gd name="T69" fmla="*/ 17 h 379"/>
                <a:gd name="T70" fmla="*/ 505 w 728"/>
                <a:gd name="T71" fmla="*/ 43 h 379"/>
                <a:gd name="T72" fmla="*/ 530 w 728"/>
                <a:gd name="T73" fmla="*/ 50 h 379"/>
                <a:gd name="T74" fmla="*/ 551 w 728"/>
                <a:gd name="T75" fmla="*/ 67 h 379"/>
                <a:gd name="T76" fmla="*/ 574 w 728"/>
                <a:gd name="T77" fmla="*/ 62 h 379"/>
                <a:gd name="T78" fmla="*/ 601 w 728"/>
                <a:gd name="T79" fmla="*/ 72 h 379"/>
                <a:gd name="T80" fmla="*/ 624 w 728"/>
                <a:gd name="T81" fmla="*/ 60 h 379"/>
                <a:gd name="T82" fmla="*/ 640 w 728"/>
                <a:gd name="T83" fmla="*/ 74 h 379"/>
                <a:gd name="T84" fmla="*/ 660 w 728"/>
                <a:gd name="T85" fmla="*/ 88 h 379"/>
                <a:gd name="T86" fmla="*/ 666 w 728"/>
                <a:gd name="T87" fmla="*/ 120 h 379"/>
                <a:gd name="T88" fmla="*/ 668 w 728"/>
                <a:gd name="T89" fmla="*/ 153 h 379"/>
                <a:gd name="T90" fmla="*/ 679 w 728"/>
                <a:gd name="T91" fmla="*/ 177 h 379"/>
                <a:gd name="T92" fmla="*/ 694 w 728"/>
                <a:gd name="T93" fmla="*/ 208 h 379"/>
                <a:gd name="T94" fmla="*/ 715 w 728"/>
                <a:gd name="T95" fmla="*/ 230 h 379"/>
                <a:gd name="T96" fmla="*/ 699 w 728"/>
                <a:gd name="T97" fmla="*/ 256 h 379"/>
                <a:gd name="T98" fmla="*/ 670 w 728"/>
                <a:gd name="T99" fmla="*/ 278 h 379"/>
                <a:gd name="T100" fmla="*/ 644 w 728"/>
                <a:gd name="T101" fmla="*/ 306 h 379"/>
                <a:gd name="T102" fmla="*/ 629 w 728"/>
                <a:gd name="T103" fmla="*/ 328 h 379"/>
                <a:gd name="T104" fmla="*/ 606 w 728"/>
                <a:gd name="T105" fmla="*/ 344 h 379"/>
                <a:gd name="T106" fmla="*/ 564 w 728"/>
                <a:gd name="T107" fmla="*/ 361 h 379"/>
                <a:gd name="T108" fmla="*/ 450 w 728"/>
                <a:gd name="T109" fmla="*/ 364 h 379"/>
                <a:gd name="T110" fmla="*/ 314 w 728"/>
                <a:gd name="T111" fmla="*/ 359 h 379"/>
                <a:gd name="T112" fmla="*/ 281 w 728"/>
                <a:gd name="T113" fmla="*/ 359 h 379"/>
                <a:gd name="T114" fmla="*/ 258 w 728"/>
                <a:gd name="T115" fmla="*/ 359 h 379"/>
                <a:gd name="T116" fmla="*/ 131 w 728"/>
                <a:gd name="T117" fmla="*/ 354 h 379"/>
                <a:gd name="T118" fmla="*/ 0 w 728"/>
                <a:gd name="T119" fmla="*/ 378 h 3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28"/>
                <a:gd name="T181" fmla="*/ 0 h 379"/>
                <a:gd name="T182" fmla="*/ 728 w 728"/>
                <a:gd name="T183" fmla="*/ 379 h 37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28" h="379">
                  <a:moveTo>
                    <a:pt x="0" y="378"/>
                  </a:moveTo>
                  <a:lnTo>
                    <a:pt x="8" y="359"/>
                  </a:lnTo>
                  <a:lnTo>
                    <a:pt x="18" y="371"/>
                  </a:lnTo>
                  <a:lnTo>
                    <a:pt x="22" y="366"/>
                  </a:lnTo>
                  <a:lnTo>
                    <a:pt x="24" y="354"/>
                  </a:lnTo>
                  <a:lnTo>
                    <a:pt x="27" y="344"/>
                  </a:lnTo>
                  <a:lnTo>
                    <a:pt x="26" y="335"/>
                  </a:lnTo>
                  <a:lnTo>
                    <a:pt x="30" y="323"/>
                  </a:lnTo>
                  <a:lnTo>
                    <a:pt x="30" y="313"/>
                  </a:lnTo>
                  <a:lnTo>
                    <a:pt x="26" y="309"/>
                  </a:lnTo>
                  <a:lnTo>
                    <a:pt x="21" y="302"/>
                  </a:lnTo>
                  <a:lnTo>
                    <a:pt x="26" y="290"/>
                  </a:lnTo>
                  <a:lnTo>
                    <a:pt x="30" y="280"/>
                  </a:lnTo>
                  <a:lnTo>
                    <a:pt x="39" y="273"/>
                  </a:lnTo>
                  <a:lnTo>
                    <a:pt x="47" y="273"/>
                  </a:lnTo>
                  <a:lnTo>
                    <a:pt x="53" y="275"/>
                  </a:lnTo>
                  <a:lnTo>
                    <a:pt x="63" y="285"/>
                  </a:lnTo>
                  <a:lnTo>
                    <a:pt x="74" y="287"/>
                  </a:lnTo>
                  <a:lnTo>
                    <a:pt x="84" y="294"/>
                  </a:lnTo>
                  <a:lnTo>
                    <a:pt x="89" y="296"/>
                  </a:lnTo>
                  <a:lnTo>
                    <a:pt x="94" y="282"/>
                  </a:lnTo>
                  <a:lnTo>
                    <a:pt x="87" y="270"/>
                  </a:lnTo>
                  <a:lnTo>
                    <a:pt x="87" y="263"/>
                  </a:lnTo>
                  <a:lnTo>
                    <a:pt x="91" y="251"/>
                  </a:lnTo>
                  <a:lnTo>
                    <a:pt x="97" y="244"/>
                  </a:lnTo>
                  <a:lnTo>
                    <a:pt x="104" y="244"/>
                  </a:lnTo>
                  <a:lnTo>
                    <a:pt x="120" y="239"/>
                  </a:lnTo>
                  <a:lnTo>
                    <a:pt x="126" y="239"/>
                  </a:lnTo>
                  <a:lnTo>
                    <a:pt x="126" y="230"/>
                  </a:lnTo>
                  <a:lnTo>
                    <a:pt x="122" y="215"/>
                  </a:lnTo>
                  <a:lnTo>
                    <a:pt x="123" y="206"/>
                  </a:lnTo>
                  <a:lnTo>
                    <a:pt x="128" y="203"/>
                  </a:lnTo>
                  <a:lnTo>
                    <a:pt x="133" y="198"/>
                  </a:lnTo>
                  <a:lnTo>
                    <a:pt x="144" y="194"/>
                  </a:lnTo>
                  <a:lnTo>
                    <a:pt x="146" y="187"/>
                  </a:lnTo>
                  <a:lnTo>
                    <a:pt x="144" y="180"/>
                  </a:lnTo>
                  <a:lnTo>
                    <a:pt x="152" y="177"/>
                  </a:lnTo>
                  <a:lnTo>
                    <a:pt x="157" y="180"/>
                  </a:lnTo>
                  <a:lnTo>
                    <a:pt x="166" y="177"/>
                  </a:lnTo>
                  <a:lnTo>
                    <a:pt x="167" y="187"/>
                  </a:lnTo>
                  <a:lnTo>
                    <a:pt x="172" y="189"/>
                  </a:lnTo>
                  <a:lnTo>
                    <a:pt x="175" y="170"/>
                  </a:lnTo>
                  <a:lnTo>
                    <a:pt x="183" y="174"/>
                  </a:lnTo>
                  <a:lnTo>
                    <a:pt x="188" y="174"/>
                  </a:lnTo>
                  <a:lnTo>
                    <a:pt x="201" y="177"/>
                  </a:lnTo>
                  <a:lnTo>
                    <a:pt x="213" y="184"/>
                  </a:lnTo>
                  <a:lnTo>
                    <a:pt x="219" y="187"/>
                  </a:lnTo>
                  <a:lnTo>
                    <a:pt x="222" y="194"/>
                  </a:lnTo>
                  <a:lnTo>
                    <a:pt x="229" y="184"/>
                  </a:lnTo>
                  <a:lnTo>
                    <a:pt x="234" y="174"/>
                  </a:lnTo>
                  <a:lnTo>
                    <a:pt x="242" y="170"/>
                  </a:lnTo>
                  <a:lnTo>
                    <a:pt x="250" y="165"/>
                  </a:lnTo>
                  <a:lnTo>
                    <a:pt x="260" y="177"/>
                  </a:lnTo>
                  <a:lnTo>
                    <a:pt x="268" y="177"/>
                  </a:lnTo>
                  <a:lnTo>
                    <a:pt x="268" y="184"/>
                  </a:lnTo>
                  <a:lnTo>
                    <a:pt x="274" y="174"/>
                  </a:lnTo>
                  <a:lnTo>
                    <a:pt x="282" y="170"/>
                  </a:lnTo>
                  <a:lnTo>
                    <a:pt x="279" y="163"/>
                  </a:lnTo>
                  <a:lnTo>
                    <a:pt x="284" y="156"/>
                  </a:lnTo>
                  <a:lnTo>
                    <a:pt x="289" y="153"/>
                  </a:lnTo>
                  <a:lnTo>
                    <a:pt x="288" y="144"/>
                  </a:lnTo>
                  <a:lnTo>
                    <a:pt x="296" y="146"/>
                  </a:lnTo>
                  <a:lnTo>
                    <a:pt x="300" y="144"/>
                  </a:lnTo>
                  <a:lnTo>
                    <a:pt x="296" y="141"/>
                  </a:lnTo>
                  <a:lnTo>
                    <a:pt x="299" y="134"/>
                  </a:lnTo>
                  <a:lnTo>
                    <a:pt x="304" y="136"/>
                  </a:lnTo>
                  <a:lnTo>
                    <a:pt x="305" y="144"/>
                  </a:lnTo>
                  <a:lnTo>
                    <a:pt x="305" y="151"/>
                  </a:lnTo>
                  <a:lnTo>
                    <a:pt x="309" y="158"/>
                  </a:lnTo>
                  <a:lnTo>
                    <a:pt x="314" y="160"/>
                  </a:lnTo>
                  <a:lnTo>
                    <a:pt x="318" y="160"/>
                  </a:lnTo>
                  <a:lnTo>
                    <a:pt x="326" y="165"/>
                  </a:lnTo>
                  <a:lnTo>
                    <a:pt x="336" y="163"/>
                  </a:lnTo>
                  <a:lnTo>
                    <a:pt x="341" y="151"/>
                  </a:lnTo>
                  <a:lnTo>
                    <a:pt x="341" y="144"/>
                  </a:lnTo>
                  <a:lnTo>
                    <a:pt x="348" y="127"/>
                  </a:lnTo>
                  <a:lnTo>
                    <a:pt x="354" y="122"/>
                  </a:lnTo>
                  <a:lnTo>
                    <a:pt x="366" y="117"/>
                  </a:lnTo>
                  <a:lnTo>
                    <a:pt x="369" y="105"/>
                  </a:lnTo>
                  <a:lnTo>
                    <a:pt x="372" y="98"/>
                  </a:lnTo>
                  <a:lnTo>
                    <a:pt x="380" y="98"/>
                  </a:lnTo>
                  <a:lnTo>
                    <a:pt x="383" y="91"/>
                  </a:lnTo>
                  <a:lnTo>
                    <a:pt x="388" y="86"/>
                  </a:lnTo>
                  <a:lnTo>
                    <a:pt x="385" y="72"/>
                  </a:lnTo>
                  <a:lnTo>
                    <a:pt x="388" y="60"/>
                  </a:lnTo>
                  <a:lnTo>
                    <a:pt x="403" y="58"/>
                  </a:lnTo>
                  <a:lnTo>
                    <a:pt x="409" y="64"/>
                  </a:lnTo>
                  <a:lnTo>
                    <a:pt x="414" y="64"/>
                  </a:lnTo>
                  <a:lnTo>
                    <a:pt x="426" y="55"/>
                  </a:lnTo>
                  <a:lnTo>
                    <a:pt x="430" y="52"/>
                  </a:lnTo>
                  <a:lnTo>
                    <a:pt x="439" y="50"/>
                  </a:lnTo>
                  <a:lnTo>
                    <a:pt x="447" y="52"/>
                  </a:lnTo>
                  <a:lnTo>
                    <a:pt x="447" y="40"/>
                  </a:lnTo>
                  <a:lnTo>
                    <a:pt x="442" y="34"/>
                  </a:lnTo>
                  <a:lnTo>
                    <a:pt x="444" y="26"/>
                  </a:lnTo>
                  <a:lnTo>
                    <a:pt x="444" y="19"/>
                  </a:lnTo>
                  <a:lnTo>
                    <a:pt x="442" y="10"/>
                  </a:lnTo>
                  <a:lnTo>
                    <a:pt x="447" y="2"/>
                  </a:lnTo>
                  <a:lnTo>
                    <a:pt x="452" y="0"/>
                  </a:lnTo>
                  <a:lnTo>
                    <a:pt x="458" y="5"/>
                  </a:lnTo>
                  <a:lnTo>
                    <a:pt x="466" y="10"/>
                  </a:lnTo>
                  <a:lnTo>
                    <a:pt x="478" y="5"/>
                  </a:lnTo>
                  <a:lnTo>
                    <a:pt x="483" y="2"/>
                  </a:lnTo>
                  <a:lnTo>
                    <a:pt x="486" y="10"/>
                  </a:lnTo>
                  <a:lnTo>
                    <a:pt x="497" y="17"/>
                  </a:lnTo>
                  <a:lnTo>
                    <a:pt x="500" y="24"/>
                  </a:lnTo>
                  <a:lnTo>
                    <a:pt x="502" y="31"/>
                  </a:lnTo>
                  <a:lnTo>
                    <a:pt x="505" y="43"/>
                  </a:lnTo>
                  <a:lnTo>
                    <a:pt x="512" y="48"/>
                  </a:lnTo>
                  <a:lnTo>
                    <a:pt x="518" y="50"/>
                  </a:lnTo>
                  <a:lnTo>
                    <a:pt x="530" y="50"/>
                  </a:lnTo>
                  <a:lnTo>
                    <a:pt x="536" y="52"/>
                  </a:lnTo>
                  <a:lnTo>
                    <a:pt x="543" y="60"/>
                  </a:lnTo>
                  <a:lnTo>
                    <a:pt x="551" y="67"/>
                  </a:lnTo>
                  <a:lnTo>
                    <a:pt x="561" y="72"/>
                  </a:lnTo>
                  <a:lnTo>
                    <a:pt x="564" y="64"/>
                  </a:lnTo>
                  <a:lnTo>
                    <a:pt x="574" y="62"/>
                  </a:lnTo>
                  <a:lnTo>
                    <a:pt x="588" y="67"/>
                  </a:lnTo>
                  <a:lnTo>
                    <a:pt x="596" y="74"/>
                  </a:lnTo>
                  <a:lnTo>
                    <a:pt x="601" y="72"/>
                  </a:lnTo>
                  <a:lnTo>
                    <a:pt x="611" y="72"/>
                  </a:lnTo>
                  <a:lnTo>
                    <a:pt x="614" y="64"/>
                  </a:lnTo>
                  <a:lnTo>
                    <a:pt x="624" y="60"/>
                  </a:lnTo>
                  <a:lnTo>
                    <a:pt x="632" y="55"/>
                  </a:lnTo>
                  <a:lnTo>
                    <a:pt x="639" y="64"/>
                  </a:lnTo>
                  <a:lnTo>
                    <a:pt x="640" y="74"/>
                  </a:lnTo>
                  <a:lnTo>
                    <a:pt x="645" y="79"/>
                  </a:lnTo>
                  <a:lnTo>
                    <a:pt x="653" y="84"/>
                  </a:lnTo>
                  <a:lnTo>
                    <a:pt x="660" y="88"/>
                  </a:lnTo>
                  <a:lnTo>
                    <a:pt x="666" y="100"/>
                  </a:lnTo>
                  <a:lnTo>
                    <a:pt x="665" y="112"/>
                  </a:lnTo>
                  <a:lnTo>
                    <a:pt x="666" y="120"/>
                  </a:lnTo>
                  <a:lnTo>
                    <a:pt x="665" y="129"/>
                  </a:lnTo>
                  <a:lnTo>
                    <a:pt x="662" y="141"/>
                  </a:lnTo>
                  <a:lnTo>
                    <a:pt x="668" y="153"/>
                  </a:lnTo>
                  <a:lnTo>
                    <a:pt x="678" y="167"/>
                  </a:lnTo>
                  <a:lnTo>
                    <a:pt x="674" y="174"/>
                  </a:lnTo>
                  <a:lnTo>
                    <a:pt x="679" y="177"/>
                  </a:lnTo>
                  <a:lnTo>
                    <a:pt x="684" y="191"/>
                  </a:lnTo>
                  <a:lnTo>
                    <a:pt x="692" y="198"/>
                  </a:lnTo>
                  <a:lnTo>
                    <a:pt x="694" y="208"/>
                  </a:lnTo>
                  <a:lnTo>
                    <a:pt x="702" y="218"/>
                  </a:lnTo>
                  <a:lnTo>
                    <a:pt x="710" y="225"/>
                  </a:lnTo>
                  <a:lnTo>
                    <a:pt x="715" y="230"/>
                  </a:lnTo>
                  <a:lnTo>
                    <a:pt x="727" y="230"/>
                  </a:lnTo>
                  <a:lnTo>
                    <a:pt x="707" y="251"/>
                  </a:lnTo>
                  <a:lnTo>
                    <a:pt x="699" y="256"/>
                  </a:lnTo>
                  <a:lnTo>
                    <a:pt x="691" y="268"/>
                  </a:lnTo>
                  <a:lnTo>
                    <a:pt x="683" y="270"/>
                  </a:lnTo>
                  <a:lnTo>
                    <a:pt x="670" y="278"/>
                  </a:lnTo>
                  <a:lnTo>
                    <a:pt x="655" y="290"/>
                  </a:lnTo>
                  <a:lnTo>
                    <a:pt x="653" y="302"/>
                  </a:lnTo>
                  <a:lnTo>
                    <a:pt x="644" y="306"/>
                  </a:lnTo>
                  <a:lnTo>
                    <a:pt x="639" y="313"/>
                  </a:lnTo>
                  <a:lnTo>
                    <a:pt x="637" y="320"/>
                  </a:lnTo>
                  <a:lnTo>
                    <a:pt x="629" y="328"/>
                  </a:lnTo>
                  <a:lnTo>
                    <a:pt x="621" y="328"/>
                  </a:lnTo>
                  <a:lnTo>
                    <a:pt x="614" y="342"/>
                  </a:lnTo>
                  <a:lnTo>
                    <a:pt x="606" y="344"/>
                  </a:lnTo>
                  <a:lnTo>
                    <a:pt x="582" y="356"/>
                  </a:lnTo>
                  <a:lnTo>
                    <a:pt x="577" y="356"/>
                  </a:lnTo>
                  <a:lnTo>
                    <a:pt x="564" y="361"/>
                  </a:lnTo>
                  <a:lnTo>
                    <a:pt x="507" y="366"/>
                  </a:lnTo>
                  <a:lnTo>
                    <a:pt x="457" y="364"/>
                  </a:lnTo>
                  <a:lnTo>
                    <a:pt x="450" y="364"/>
                  </a:lnTo>
                  <a:lnTo>
                    <a:pt x="434" y="361"/>
                  </a:lnTo>
                  <a:lnTo>
                    <a:pt x="336" y="361"/>
                  </a:lnTo>
                  <a:lnTo>
                    <a:pt x="314" y="359"/>
                  </a:lnTo>
                  <a:lnTo>
                    <a:pt x="294" y="359"/>
                  </a:lnTo>
                  <a:lnTo>
                    <a:pt x="288" y="356"/>
                  </a:lnTo>
                  <a:lnTo>
                    <a:pt x="281" y="359"/>
                  </a:lnTo>
                  <a:lnTo>
                    <a:pt x="274" y="356"/>
                  </a:lnTo>
                  <a:lnTo>
                    <a:pt x="266" y="356"/>
                  </a:lnTo>
                  <a:lnTo>
                    <a:pt x="258" y="359"/>
                  </a:lnTo>
                  <a:lnTo>
                    <a:pt x="152" y="359"/>
                  </a:lnTo>
                  <a:lnTo>
                    <a:pt x="143" y="354"/>
                  </a:lnTo>
                  <a:lnTo>
                    <a:pt x="131" y="354"/>
                  </a:lnTo>
                  <a:lnTo>
                    <a:pt x="133" y="361"/>
                  </a:lnTo>
                  <a:lnTo>
                    <a:pt x="133" y="378"/>
                  </a:lnTo>
                  <a:lnTo>
                    <a:pt x="0" y="378"/>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57" name="Freeform 99"/>
            <p:cNvSpPr>
              <a:spLocks noChangeAspect="1"/>
            </p:cNvSpPr>
            <p:nvPr/>
          </p:nvSpPr>
          <p:spPr bwMode="auto">
            <a:xfrm>
              <a:off x="5465453" y="1788832"/>
              <a:ext cx="838584" cy="449858"/>
            </a:xfrm>
            <a:custGeom>
              <a:avLst/>
              <a:gdLst>
                <a:gd name="T0" fmla="*/ 21 w 630"/>
                <a:gd name="T1" fmla="*/ 119 h 338"/>
                <a:gd name="T2" fmla="*/ 52 w 630"/>
                <a:gd name="T3" fmla="*/ 102 h 338"/>
                <a:gd name="T4" fmla="*/ 96 w 630"/>
                <a:gd name="T5" fmla="*/ 90 h 338"/>
                <a:gd name="T6" fmla="*/ 135 w 630"/>
                <a:gd name="T7" fmla="*/ 69 h 338"/>
                <a:gd name="T8" fmla="*/ 156 w 630"/>
                <a:gd name="T9" fmla="*/ 47 h 338"/>
                <a:gd name="T10" fmla="*/ 187 w 630"/>
                <a:gd name="T11" fmla="*/ 26 h 338"/>
                <a:gd name="T12" fmla="*/ 215 w 630"/>
                <a:gd name="T13" fmla="*/ 4 h 338"/>
                <a:gd name="T14" fmla="*/ 241 w 630"/>
                <a:gd name="T15" fmla="*/ 0 h 338"/>
                <a:gd name="T16" fmla="*/ 255 w 630"/>
                <a:gd name="T17" fmla="*/ 12 h 338"/>
                <a:gd name="T18" fmla="*/ 223 w 630"/>
                <a:gd name="T19" fmla="*/ 36 h 338"/>
                <a:gd name="T20" fmla="*/ 197 w 630"/>
                <a:gd name="T21" fmla="*/ 71 h 338"/>
                <a:gd name="T22" fmla="*/ 205 w 630"/>
                <a:gd name="T23" fmla="*/ 86 h 338"/>
                <a:gd name="T24" fmla="*/ 210 w 630"/>
                <a:gd name="T25" fmla="*/ 90 h 338"/>
                <a:gd name="T26" fmla="*/ 250 w 630"/>
                <a:gd name="T27" fmla="*/ 86 h 338"/>
                <a:gd name="T28" fmla="*/ 280 w 630"/>
                <a:gd name="T29" fmla="*/ 110 h 338"/>
                <a:gd name="T30" fmla="*/ 302 w 630"/>
                <a:gd name="T31" fmla="*/ 141 h 338"/>
                <a:gd name="T32" fmla="*/ 327 w 630"/>
                <a:gd name="T33" fmla="*/ 136 h 338"/>
                <a:gd name="T34" fmla="*/ 354 w 630"/>
                <a:gd name="T35" fmla="*/ 143 h 338"/>
                <a:gd name="T36" fmla="*/ 390 w 630"/>
                <a:gd name="T37" fmla="*/ 134 h 338"/>
                <a:gd name="T38" fmla="*/ 436 w 630"/>
                <a:gd name="T39" fmla="*/ 114 h 338"/>
                <a:gd name="T40" fmla="*/ 460 w 630"/>
                <a:gd name="T41" fmla="*/ 112 h 338"/>
                <a:gd name="T42" fmla="*/ 493 w 630"/>
                <a:gd name="T43" fmla="*/ 110 h 338"/>
                <a:gd name="T44" fmla="*/ 525 w 630"/>
                <a:gd name="T45" fmla="*/ 134 h 338"/>
                <a:gd name="T46" fmla="*/ 555 w 630"/>
                <a:gd name="T47" fmla="*/ 148 h 338"/>
                <a:gd name="T48" fmla="*/ 594 w 630"/>
                <a:gd name="T49" fmla="*/ 145 h 338"/>
                <a:gd name="T50" fmla="*/ 607 w 630"/>
                <a:gd name="T51" fmla="*/ 188 h 338"/>
                <a:gd name="T52" fmla="*/ 629 w 630"/>
                <a:gd name="T53" fmla="*/ 208 h 338"/>
                <a:gd name="T54" fmla="*/ 612 w 630"/>
                <a:gd name="T55" fmla="*/ 215 h 338"/>
                <a:gd name="T56" fmla="*/ 582 w 630"/>
                <a:gd name="T57" fmla="*/ 212 h 338"/>
                <a:gd name="T58" fmla="*/ 560 w 630"/>
                <a:gd name="T59" fmla="*/ 208 h 338"/>
                <a:gd name="T60" fmla="*/ 545 w 630"/>
                <a:gd name="T61" fmla="*/ 222 h 338"/>
                <a:gd name="T62" fmla="*/ 511 w 630"/>
                <a:gd name="T63" fmla="*/ 205 h 338"/>
                <a:gd name="T64" fmla="*/ 486 w 630"/>
                <a:gd name="T65" fmla="*/ 200 h 338"/>
                <a:gd name="T66" fmla="*/ 467 w 630"/>
                <a:gd name="T67" fmla="*/ 210 h 338"/>
                <a:gd name="T68" fmla="*/ 405 w 630"/>
                <a:gd name="T69" fmla="*/ 220 h 338"/>
                <a:gd name="T70" fmla="*/ 374 w 630"/>
                <a:gd name="T71" fmla="*/ 253 h 338"/>
                <a:gd name="T72" fmla="*/ 368 w 630"/>
                <a:gd name="T73" fmla="*/ 244 h 338"/>
                <a:gd name="T74" fmla="*/ 361 w 630"/>
                <a:gd name="T75" fmla="*/ 234 h 338"/>
                <a:gd name="T76" fmla="*/ 335 w 630"/>
                <a:gd name="T77" fmla="*/ 253 h 338"/>
                <a:gd name="T78" fmla="*/ 332 w 630"/>
                <a:gd name="T79" fmla="*/ 229 h 338"/>
                <a:gd name="T80" fmla="*/ 314 w 630"/>
                <a:gd name="T81" fmla="*/ 260 h 338"/>
                <a:gd name="T82" fmla="*/ 291 w 630"/>
                <a:gd name="T83" fmla="*/ 310 h 338"/>
                <a:gd name="T84" fmla="*/ 267 w 630"/>
                <a:gd name="T85" fmla="*/ 337 h 338"/>
                <a:gd name="T86" fmla="*/ 267 w 630"/>
                <a:gd name="T87" fmla="*/ 306 h 338"/>
                <a:gd name="T88" fmla="*/ 249 w 630"/>
                <a:gd name="T89" fmla="*/ 289 h 338"/>
                <a:gd name="T90" fmla="*/ 250 w 630"/>
                <a:gd name="T91" fmla="*/ 251 h 338"/>
                <a:gd name="T92" fmla="*/ 223 w 630"/>
                <a:gd name="T93" fmla="*/ 239 h 338"/>
                <a:gd name="T94" fmla="*/ 202 w 630"/>
                <a:gd name="T95" fmla="*/ 217 h 338"/>
                <a:gd name="T96" fmla="*/ 176 w 630"/>
                <a:gd name="T97" fmla="*/ 210 h 338"/>
                <a:gd name="T98" fmla="*/ 156 w 630"/>
                <a:gd name="T99" fmla="*/ 208 h 338"/>
                <a:gd name="T100" fmla="*/ 127 w 630"/>
                <a:gd name="T101" fmla="*/ 191 h 338"/>
                <a:gd name="T102" fmla="*/ 52 w 630"/>
                <a:gd name="T103" fmla="*/ 169 h 338"/>
                <a:gd name="T104" fmla="*/ 21 w 630"/>
                <a:gd name="T105" fmla="*/ 141 h 33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30"/>
                <a:gd name="T160" fmla="*/ 0 h 338"/>
                <a:gd name="T161" fmla="*/ 630 w 630"/>
                <a:gd name="T162" fmla="*/ 338 h 33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30" h="338">
                  <a:moveTo>
                    <a:pt x="0" y="131"/>
                  </a:moveTo>
                  <a:lnTo>
                    <a:pt x="8" y="126"/>
                  </a:lnTo>
                  <a:lnTo>
                    <a:pt x="21" y="119"/>
                  </a:lnTo>
                  <a:lnTo>
                    <a:pt x="37" y="114"/>
                  </a:lnTo>
                  <a:lnTo>
                    <a:pt x="44" y="110"/>
                  </a:lnTo>
                  <a:lnTo>
                    <a:pt x="52" y="102"/>
                  </a:lnTo>
                  <a:lnTo>
                    <a:pt x="60" y="93"/>
                  </a:lnTo>
                  <a:lnTo>
                    <a:pt x="81" y="93"/>
                  </a:lnTo>
                  <a:lnTo>
                    <a:pt x="96" y="90"/>
                  </a:lnTo>
                  <a:lnTo>
                    <a:pt x="114" y="83"/>
                  </a:lnTo>
                  <a:lnTo>
                    <a:pt x="122" y="71"/>
                  </a:lnTo>
                  <a:lnTo>
                    <a:pt x="135" y="69"/>
                  </a:lnTo>
                  <a:lnTo>
                    <a:pt x="145" y="66"/>
                  </a:lnTo>
                  <a:lnTo>
                    <a:pt x="146" y="54"/>
                  </a:lnTo>
                  <a:lnTo>
                    <a:pt x="156" y="47"/>
                  </a:lnTo>
                  <a:lnTo>
                    <a:pt x="163" y="45"/>
                  </a:lnTo>
                  <a:lnTo>
                    <a:pt x="182" y="36"/>
                  </a:lnTo>
                  <a:lnTo>
                    <a:pt x="187" y="26"/>
                  </a:lnTo>
                  <a:lnTo>
                    <a:pt x="194" y="18"/>
                  </a:lnTo>
                  <a:lnTo>
                    <a:pt x="208" y="9"/>
                  </a:lnTo>
                  <a:lnTo>
                    <a:pt x="215" y="4"/>
                  </a:lnTo>
                  <a:lnTo>
                    <a:pt x="221" y="2"/>
                  </a:lnTo>
                  <a:lnTo>
                    <a:pt x="234" y="2"/>
                  </a:lnTo>
                  <a:lnTo>
                    <a:pt x="241" y="0"/>
                  </a:lnTo>
                  <a:lnTo>
                    <a:pt x="249" y="2"/>
                  </a:lnTo>
                  <a:lnTo>
                    <a:pt x="260" y="2"/>
                  </a:lnTo>
                  <a:lnTo>
                    <a:pt x="255" y="12"/>
                  </a:lnTo>
                  <a:lnTo>
                    <a:pt x="246" y="12"/>
                  </a:lnTo>
                  <a:lnTo>
                    <a:pt x="229" y="28"/>
                  </a:lnTo>
                  <a:lnTo>
                    <a:pt x="223" y="36"/>
                  </a:lnTo>
                  <a:lnTo>
                    <a:pt x="215" y="40"/>
                  </a:lnTo>
                  <a:lnTo>
                    <a:pt x="206" y="54"/>
                  </a:lnTo>
                  <a:lnTo>
                    <a:pt x="197" y="71"/>
                  </a:lnTo>
                  <a:lnTo>
                    <a:pt x="192" y="88"/>
                  </a:lnTo>
                  <a:lnTo>
                    <a:pt x="198" y="88"/>
                  </a:lnTo>
                  <a:lnTo>
                    <a:pt x="205" y="86"/>
                  </a:lnTo>
                  <a:lnTo>
                    <a:pt x="215" y="76"/>
                  </a:lnTo>
                  <a:lnTo>
                    <a:pt x="221" y="74"/>
                  </a:lnTo>
                  <a:lnTo>
                    <a:pt x="210" y="90"/>
                  </a:lnTo>
                  <a:lnTo>
                    <a:pt x="226" y="81"/>
                  </a:lnTo>
                  <a:lnTo>
                    <a:pt x="242" y="81"/>
                  </a:lnTo>
                  <a:lnTo>
                    <a:pt x="250" y="86"/>
                  </a:lnTo>
                  <a:lnTo>
                    <a:pt x="260" y="88"/>
                  </a:lnTo>
                  <a:lnTo>
                    <a:pt x="275" y="98"/>
                  </a:lnTo>
                  <a:lnTo>
                    <a:pt x="280" y="110"/>
                  </a:lnTo>
                  <a:lnTo>
                    <a:pt x="285" y="119"/>
                  </a:lnTo>
                  <a:lnTo>
                    <a:pt x="296" y="138"/>
                  </a:lnTo>
                  <a:lnTo>
                    <a:pt x="302" y="141"/>
                  </a:lnTo>
                  <a:lnTo>
                    <a:pt x="311" y="141"/>
                  </a:lnTo>
                  <a:lnTo>
                    <a:pt x="317" y="138"/>
                  </a:lnTo>
                  <a:lnTo>
                    <a:pt x="327" y="136"/>
                  </a:lnTo>
                  <a:lnTo>
                    <a:pt x="335" y="138"/>
                  </a:lnTo>
                  <a:lnTo>
                    <a:pt x="345" y="148"/>
                  </a:lnTo>
                  <a:lnTo>
                    <a:pt x="354" y="143"/>
                  </a:lnTo>
                  <a:lnTo>
                    <a:pt x="366" y="150"/>
                  </a:lnTo>
                  <a:lnTo>
                    <a:pt x="380" y="138"/>
                  </a:lnTo>
                  <a:lnTo>
                    <a:pt x="390" y="134"/>
                  </a:lnTo>
                  <a:lnTo>
                    <a:pt x="412" y="117"/>
                  </a:lnTo>
                  <a:lnTo>
                    <a:pt x="423" y="117"/>
                  </a:lnTo>
                  <a:lnTo>
                    <a:pt x="436" y="114"/>
                  </a:lnTo>
                  <a:lnTo>
                    <a:pt x="442" y="112"/>
                  </a:lnTo>
                  <a:lnTo>
                    <a:pt x="452" y="114"/>
                  </a:lnTo>
                  <a:lnTo>
                    <a:pt x="460" y="112"/>
                  </a:lnTo>
                  <a:lnTo>
                    <a:pt x="467" y="112"/>
                  </a:lnTo>
                  <a:lnTo>
                    <a:pt x="478" y="114"/>
                  </a:lnTo>
                  <a:lnTo>
                    <a:pt x="493" y="110"/>
                  </a:lnTo>
                  <a:lnTo>
                    <a:pt x="509" y="102"/>
                  </a:lnTo>
                  <a:lnTo>
                    <a:pt x="528" y="102"/>
                  </a:lnTo>
                  <a:lnTo>
                    <a:pt x="525" y="134"/>
                  </a:lnTo>
                  <a:lnTo>
                    <a:pt x="534" y="143"/>
                  </a:lnTo>
                  <a:lnTo>
                    <a:pt x="543" y="148"/>
                  </a:lnTo>
                  <a:lnTo>
                    <a:pt x="555" y="148"/>
                  </a:lnTo>
                  <a:lnTo>
                    <a:pt x="568" y="145"/>
                  </a:lnTo>
                  <a:lnTo>
                    <a:pt x="579" y="148"/>
                  </a:lnTo>
                  <a:lnTo>
                    <a:pt x="594" y="145"/>
                  </a:lnTo>
                  <a:lnTo>
                    <a:pt x="603" y="160"/>
                  </a:lnTo>
                  <a:lnTo>
                    <a:pt x="605" y="176"/>
                  </a:lnTo>
                  <a:lnTo>
                    <a:pt x="607" y="188"/>
                  </a:lnTo>
                  <a:lnTo>
                    <a:pt x="620" y="193"/>
                  </a:lnTo>
                  <a:lnTo>
                    <a:pt x="623" y="205"/>
                  </a:lnTo>
                  <a:lnTo>
                    <a:pt x="629" y="208"/>
                  </a:lnTo>
                  <a:lnTo>
                    <a:pt x="626" y="217"/>
                  </a:lnTo>
                  <a:lnTo>
                    <a:pt x="620" y="217"/>
                  </a:lnTo>
                  <a:lnTo>
                    <a:pt x="612" y="215"/>
                  </a:lnTo>
                  <a:lnTo>
                    <a:pt x="605" y="215"/>
                  </a:lnTo>
                  <a:lnTo>
                    <a:pt x="589" y="212"/>
                  </a:lnTo>
                  <a:lnTo>
                    <a:pt x="582" y="212"/>
                  </a:lnTo>
                  <a:lnTo>
                    <a:pt x="574" y="212"/>
                  </a:lnTo>
                  <a:lnTo>
                    <a:pt x="566" y="208"/>
                  </a:lnTo>
                  <a:lnTo>
                    <a:pt x="560" y="208"/>
                  </a:lnTo>
                  <a:lnTo>
                    <a:pt x="556" y="222"/>
                  </a:lnTo>
                  <a:lnTo>
                    <a:pt x="551" y="232"/>
                  </a:lnTo>
                  <a:lnTo>
                    <a:pt x="545" y="222"/>
                  </a:lnTo>
                  <a:lnTo>
                    <a:pt x="535" y="215"/>
                  </a:lnTo>
                  <a:lnTo>
                    <a:pt x="517" y="205"/>
                  </a:lnTo>
                  <a:lnTo>
                    <a:pt x="511" y="205"/>
                  </a:lnTo>
                  <a:lnTo>
                    <a:pt x="502" y="203"/>
                  </a:lnTo>
                  <a:lnTo>
                    <a:pt x="493" y="200"/>
                  </a:lnTo>
                  <a:lnTo>
                    <a:pt x="486" y="200"/>
                  </a:lnTo>
                  <a:lnTo>
                    <a:pt x="480" y="198"/>
                  </a:lnTo>
                  <a:lnTo>
                    <a:pt x="473" y="205"/>
                  </a:lnTo>
                  <a:lnTo>
                    <a:pt x="467" y="210"/>
                  </a:lnTo>
                  <a:lnTo>
                    <a:pt x="442" y="215"/>
                  </a:lnTo>
                  <a:lnTo>
                    <a:pt x="420" y="215"/>
                  </a:lnTo>
                  <a:lnTo>
                    <a:pt x="405" y="220"/>
                  </a:lnTo>
                  <a:lnTo>
                    <a:pt x="398" y="234"/>
                  </a:lnTo>
                  <a:lnTo>
                    <a:pt x="380" y="248"/>
                  </a:lnTo>
                  <a:lnTo>
                    <a:pt x="374" y="253"/>
                  </a:lnTo>
                  <a:lnTo>
                    <a:pt x="366" y="265"/>
                  </a:lnTo>
                  <a:lnTo>
                    <a:pt x="359" y="258"/>
                  </a:lnTo>
                  <a:lnTo>
                    <a:pt x="368" y="244"/>
                  </a:lnTo>
                  <a:lnTo>
                    <a:pt x="377" y="232"/>
                  </a:lnTo>
                  <a:lnTo>
                    <a:pt x="368" y="234"/>
                  </a:lnTo>
                  <a:lnTo>
                    <a:pt x="361" y="234"/>
                  </a:lnTo>
                  <a:lnTo>
                    <a:pt x="354" y="239"/>
                  </a:lnTo>
                  <a:lnTo>
                    <a:pt x="346" y="251"/>
                  </a:lnTo>
                  <a:lnTo>
                    <a:pt x="335" y="253"/>
                  </a:lnTo>
                  <a:lnTo>
                    <a:pt x="335" y="236"/>
                  </a:lnTo>
                  <a:lnTo>
                    <a:pt x="338" y="224"/>
                  </a:lnTo>
                  <a:lnTo>
                    <a:pt x="332" y="229"/>
                  </a:lnTo>
                  <a:lnTo>
                    <a:pt x="325" y="241"/>
                  </a:lnTo>
                  <a:lnTo>
                    <a:pt x="320" y="253"/>
                  </a:lnTo>
                  <a:lnTo>
                    <a:pt x="314" y="260"/>
                  </a:lnTo>
                  <a:lnTo>
                    <a:pt x="309" y="270"/>
                  </a:lnTo>
                  <a:lnTo>
                    <a:pt x="304" y="284"/>
                  </a:lnTo>
                  <a:lnTo>
                    <a:pt x="291" y="310"/>
                  </a:lnTo>
                  <a:lnTo>
                    <a:pt x="283" y="322"/>
                  </a:lnTo>
                  <a:lnTo>
                    <a:pt x="275" y="330"/>
                  </a:lnTo>
                  <a:lnTo>
                    <a:pt x="267" y="337"/>
                  </a:lnTo>
                  <a:lnTo>
                    <a:pt x="260" y="330"/>
                  </a:lnTo>
                  <a:lnTo>
                    <a:pt x="260" y="320"/>
                  </a:lnTo>
                  <a:lnTo>
                    <a:pt x="267" y="306"/>
                  </a:lnTo>
                  <a:lnTo>
                    <a:pt x="260" y="301"/>
                  </a:lnTo>
                  <a:lnTo>
                    <a:pt x="250" y="306"/>
                  </a:lnTo>
                  <a:lnTo>
                    <a:pt x="249" y="289"/>
                  </a:lnTo>
                  <a:lnTo>
                    <a:pt x="252" y="280"/>
                  </a:lnTo>
                  <a:lnTo>
                    <a:pt x="254" y="270"/>
                  </a:lnTo>
                  <a:lnTo>
                    <a:pt x="250" y="251"/>
                  </a:lnTo>
                  <a:lnTo>
                    <a:pt x="244" y="246"/>
                  </a:lnTo>
                  <a:lnTo>
                    <a:pt x="237" y="244"/>
                  </a:lnTo>
                  <a:lnTo>
                    <a:pt x="223" y="239"/>
                  </a:lnTo>
                  <a:lnTo>
                    <a:pt x="226" y="227"/>
                  </a:lnTo>
                  <a:lnTo>
                    <a:pt x="216" y="217"/>
                  </a:lnTo>
                  <a:lnTo>
                    <a:pt x="202" y="217"/>
                  </a:lnTo>
                  <a:lnTo>
                    <a:pt x="189" y="212"/>
                  </a:lnTo>
                  <a:lnTo>
                    <a:pt x="182" y="208"/>
                  </a:lnTo>
                  <a:lnTo>
                    <a:pt x="176" y="210"/>
                  </a:lnTo>
                  <a:lnTo>
                    <a:pt x="169" y="212"/>
                  </a:lnTo>
                  <a:lnTo>
                    <a:pt x="163" y="208"/>
                  </a:lnTo>
                  <a:lnTo>
                    <a:pt x="156" y="208"/>
                  </a:lnTo>
                  <a:lnTo>
                    <a:pt x="143" y="200"/>
                  </a:lnTo>
                  <a:lnTo>
                    <a:pt x="133" y="193"/>
                  </a:lnTo>
                  <a:lnTo>
                    <a:pt x="127" y="191"/>
                  </a:lnTo>
                  <a:lnTo>
                    <a:pt x="104" y="186"/>
                  </a:lnTo>
                  <a:lnTo>
                    <a:pt x="70" y="176"/>
                  </a:lnTo>
                  <a:lnTo>
                    <a:pt x="52" y="169"/>
                  </a:lnTo>
                  <a:lnTo>
                    <a:pt x="31" y="164"/>
                  </a:lnTo>
                  <a:lnTo>
                    <a:pt x="26" y="155"/>
                  </a:lnTo>
                  <a:lnTo>
                    <a:pt x="21" y="141"/>
                  </a:lnTo>
                  <a:lnTo>
                    <a:pt x="10" y="138"/>
                  </a:lnTo>
                  <a:lnTo>
                    <a:pt x="0" y="131"/>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58" name="Freeform 100"/>
            <p:cNvSpPr>
              <a:spLocks noChangeAspect="1"/>
            </p:cNvSpPr>
            <p:nvPr/>
          </p:nvSpPr>
          <p:spPr bwMode="auto">
            <a:xfrm>
              <a:off x="5942556" y="2109589"/>
              <a:ext cx="568802" cy="782592"/>
            </a:xfrm>
            <a:custGeom>
              <a:avLst/>
              <a:gdLst>
                <a:gd name="T0" fmla="*/ 8 w 428"/>
                <a:gd name="T1" fmla="*/ 567 h 588"/>
                <a:gd name="T2" fmla="*/ 24 w 428"/>
                <a:gd name="T3" fmla="*/ 546 h 588"/>
                <a:gd name="T4" fmla="*/ 50 w 428"/>
                <a:gd name="T5" fmla="*/ 500 h 588"/>
                <a:gd name="T6" fmla="*/ 57 w 428"/>
                <a:gd name="T7" fmla="*/ 476 h 588"/>
                <a:gd name="T8" fmla="*/ 65 w 428"/>
                <a:gd name="T9" fmla="*/ 450 h 588"/>
                <a:gd name="T10" fmla="*/ 62 w 428"/>
                <a:gd name="T11" fmla="*/ 431 h 588"/>
                <a:gd name="T12" fmla="*/ 57 w 428"/>
                <a:gd name="T13" fmla="*/ 383 h 588"/>
                <a:gd name="T14" fmla="*/ 37 w 428"/>
                <a:gd name="T15" fmla="*/ 338 h 588"/>
                <a:gd name="T16" fmla="*/ 39 w 428"/>
                <a:gd name="T17" fmla="*/ 292 h 588"/>
                <a:gd name="T18" fmla="*/ 30 w 428"/>
                <a:gd name="T19" fmla="*/ 251 h 588"/>
                <a:gd name="T20" fmla="*/ 47 w 428"/>
                <a:gd name="T21" fmla="*/ 225 h 588"/>
                <a:gd name="T22" fmla="*/ 57 w 428"/>
                <a:gd name="T23" fmla="*/ 199 h 588"/>
                <a:gd name="T24" fmla="*/ 57 w 428"/>
                <a:gd name="T25" fmla="*/ 165 h 588"/>
                <a:gd name="T26" fmla="*/ 76 w 428"/>
                <a:gd name="T27" fmla="*/ 146 h 588"/>
                <a:gd name="T28" fmla="*/ 83 w 428"/>
                <a:gd name="T29" fmla="*/ 127 h 588"/>
                <a:gd name="T30" fmla="*/ 102 w 428"/>
                <a:gd name="T31" fmla="*/ 117 h 588"/>
                <a:gd name="T32" fmla="*/ 115 w 428"/>
                <a:gd name="T33" fmla="*/ 91 h 588"/>
                <a:gd name="T34" fmla="*/ 120 w 428"/>
                <a:gd name="T35" fmla="*/ 93 h 588"/>
                <a:gd name="T36" fmla="*/ 117 w 428"/>
                <a:gd name="T37" fmla="*/ 134 h 588"/>
                <a:gd name="T38" fmla="*/ 126 w 428"/>
                <a:gd name="T39" fmla="*/ 120 h 588"/>
                <a:gd name="T40" fmla="*/ 125 w 428"/>
                <a:gd name="T41" fmla="*/ 141 h 588"/>
                <a:gd name="T42" fmla="*/ 140 w 428"/>
                <a:gd name="T43" fmla="*/ 125 h 588"/>
                <a:gd name="T44" fmla="*/ 141 w 428"/>
                <a:gd name="T45" fmla="*/ 96 h 588"/>
                <a:gd name="T46" fmla="*/ 151 w 428"/>
                <a:gd name="T47" fmla="*/ 69 h 588"/>
                <a:gd name="T48" fmla="*/ 175 w 428"/>
                <a:gd name="T49" fmla="*/ 50 h 588"/>
                <a:gd name="T50" fmla="*/ 175 w 428"/>
                <a:gd name="T51" fmla="*/ 22 h 588"/>
                <a:gd name="T52" fmla="*/ 185 w 428"/>
                <a:gd name="T53" fmla="*/ 5 h 588"/>
                <a:gd name="T54" fmla="*/ 201 w 428"/>
                <a:gd name="T55" fmla="*/ 0 h 588"/>
                <a:gd name="T56" fmla="*/ 221 w 428"/>
                <a:gd name="T57" fmla="*/ 10 h 588"/>
                <a:gd name="T58" fmla="*/ 248 w 428"/>
                <a:gd name="T59" fmla="*/ 19 h 588"/>
                <a:gd name="T60" fmla="*/ 281 w 428"/>
                <a:gd name="T61" fmla="*/ 41 h 588"/>
                <a:gd name="T62" fmla="*/ 304 w 428"/>
                <a:gd name="T63" fmla="*/ 55 h 588"/>
                <a:gd name="T64" fmla="*/ 327 w 428"/>
                <a:gd name="T65" fmla="*/ 67 h 588"/>
                <a:gd name="T66" fmla="*/ 340 w 428"/>
                <a:gd name="T67" fmla="*/ 89 h 588"/>
                <a:gd name="T68" fmla="*/ 332 w 428"/>
                <a:gd name="T69" fmla="*/ 103 h 588"/>
                <a:gd name="T70" fmla="*/ 338 w 428"/>
                <a:gd name="T71" fmla="*/ 132 h 588"/>
                <a:gd name="T72" fmla="*/ 343 w 428"/>
                <a:gd name="T73" fmla="*/ 173 h 588"/>
                <a:gd name="T74" fmla="*/ 340 w 428"/>
                <a:gd name="T75" fmla="*/ 208 h 588"/>
                <a:gd name="T76" fmla="*/ 318 w 428"/>
                <a:gd name="T77" fmla="*/ 230 h 588"/>
                <a:gd name="T78" fmla="*/ 307 w 428"/>
                <a:gd name="T79" fmla="*/ 256 h 588"/>
                <a:gd name="T80" fmla="*/ 291 w 428"/>
                <a:gd name="T81" fmla="*/ 259 h 588"/>
                <a:gd name="T82" fmla="*/ 283 w 428"/>
                <a:gd name="T83" fmla="*/ 297 h 588"/>
                <a:gd name="T84" fmla="*/ 300 w 428"/>
                <a:gd name="T85" fmla="*/ 311 h 588"/>
                <a:gd name="T86" fmla="*/ 317 w 428"/>
                <a:gd name="T87" fmla="*/ 304 h 588"/>
                <a:gd name="T88" fmla="*/ 333 w 428"/>
                <a:gd name="T89" fmla="*/ 283 h 588"/>
                <a:gd name="T90" fmla="*/ 344 w 428"/>
                <a:gd name="T91" fmla="*/ 263 h 588"/>
                <a:gd name="T92" fmla="*/ 372 w 428"/>
                <a:gd name="T93" fmla="*/ 249 h 588"/>
                <a:gd name="T94" fmla="*/ 401 w 428"/>
                <a:gd name="T95" fmla="*/ 261 h 588"/>
                <a:gd name="T96" fmla="*/ 411 w 428"/>
                <a:gd name="T97" fmla="*/ 309 h 588"/>
                <a:gd name="T98" fmla="*/ 418 w 428"/>
                <a:gd name="T99" fmla="*/ 349 h 588"/>
                <a:gd name="T100" fmla="*/ 422 w 428"/>
                <a:gd name="T101" fmla="*/ 385 h 588"/>
                <a:gd name="T102" fmla="*/ 421 w 428"/>
                <a:gd name="T103" fmla="*/ 417 h 588"/>
                <a:gd name="T104" fmla="*/ 416 w 428"/>
                <a:gd name="T105" fmla="*/ 457 h 588"/>
                <a:gd name="T106" fmla="*/ 405 w 428"/>
                <a:gd name="T107" fmla="*/ 445 h 588"/>
                <a:gd name="T108" fmla="*/ 392 w 428"/>
                <a:gd name="T109" fmla="*/ 462 h 588"/>
                <a:gd name="T110" fmla="*/ 385 w 428"/>
                <a:gd name="T111" fmla="*/ 481 h 588"/>
                <a:gd name="T112" fmla="*/ 359 w 428"/>
                <a:gd name="T113" fmla="*/ 510 h 588"/>
                <a:gd name="T114" fmla="*/ 356 w 428"/>
                <a:gd name="T115" fmla="*/ 541 h 588"/>
                <a:gd name="T116" fmla="*/ 336 w 428"/>
                <a:gd name="T117" fmla="*/ 563 h 588"/>
                <a:gd name="T118" fmla="*/ 286 w 428"/>
                <a:gd name="T119" fmla="*/ 581 h 588"/>
                <a:gd name="T120" fmla="*/ 196 w 428"/>
                <a:gd name="T121" fmla="*/ 577 h 588"/>
                <a:gd name="T122" fmla="*/ 74 w 428"/>
                <a:gd name="T123" fmla="*/ 577 h 58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28"/>
                <a:gd name="T187" fmla="*/ 0 h 588"/>
                <a:gd name="T188" fmla="*/ 428 w 428"/>
                <a:gd name="T189" fmla="*/ 588 h 58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28" h="588">
                  <a:moveTo>
                    <a:pt x="0" y="577"/>
                  </a:moveTo>
                  <a:lnTo>
                    <a:pt x="4" y="574"/>
                  </a:lnTo>
                  <a:lnTo>
                    <a:pt x="8" y="567"/>
                  </a:lnTo>
                  <a:lnTo>
                    <a:pt x="14" y="565"/>
                  </a:lnTo>
                  <a:lnTo>
                    <a:pt x="21" y="558"/>
                  </a:lnTo>
                  <a:lnTo>
                    <a:pt x="24" y="546"/>
                  </a:lnTo>
                  <a:lnTo>
                    <a:pt x="29" y="539"/>
                  </a:lnTo>
                  <a:lnTo>
                    <a:pt x="42" y="512"/>
                  </a:lnTo>
                  <a:lnTo>
                    <a:pt x="50" y="500"/>
                  </a:lnTo>
                  <a:lnTo>
                    <a:pt x="53" y="491"/>
                  </a:lnTo>
                  <a:lnTo>
                    <a:pt x="53" y="483"/>
                  </a:lnTo>
                  <a:lnTo>
                    <a:pt x="57" y="476"/>
                  </a:lnTo>
                  <a:lnTo>
                    <a:pt x="58" y="467"/>
                  </a:lnTo>
                  <a:lnTo>
                    <a:pt x="58" y="452"/>
                  </a:lnTo>
                  <a:lnTo>
                    <a:pt x="65" y="450"/>
                  </a:lnTo>
                  <a:lnTo>
                    <a:pt x="60" y="445"/>
                  </a:lnTo>
                  <a:lnTo>
                    <a:pt x="62" y="438"/>
                  </a:lnTo>
                  <a:lnTo>
                    <a:pt x="62" y="431"/>
                  </a:lnTo>
                  <a:lnTo>
                    <a:pt x="60" y="421"/>
                  </a:lnTo>
                  <a:lnTo>
                    <a:pt x="60" y="407"/>
                  </a:lnTo>
                  <a:lnTo>
                    <a:pt x="57" y="383"/>
                  </a:lnTo>
                  <a:lnTo>
                    <a:pt x="50" y="366"/>
                  </a:lnTo>
                  <a:lnTo>
                    <a:pt x="45" y="357"/>
                  </a:lnTo>
                  <a:lnTo>
                    <a:pt x="37" y="338"/>
                  </a:lnTo>
                  <a:lnTo>
                    <a:pt x="37" y="323"/>
                  </a:lnTo>
                  <a:lnTo>
                    <a:pt x="29" y="306"/>
                  </a:lnTo>
                  <a:lnTo>
                    <a:pt x="39" y="292"/>
                  </a:lnTo>
                  <a:lnTo>
                    <a:pt x="39" y="275"/>
                  </a:lnTo>
                  <a:lnTo>
                    <a:pt x="37" y="266"/>
                  </a:lnTo>
                  <a:lnTo>
                    <a:pt x="30" y="251"/>
                  </a:lnTo>
                  <a:lnTo>
                    <a:pt x="37" y="244"/>
                  </a:lnTo>
                  <a:lnTo>
                    <a:pt x="40" y="237"/>
                  </a:lnTo>
                  <a:lnTo>
                    <a:pt x="47" y="225"/>
                  </a:lnTo>
                  <a:lnTo>
                    <a:pt x="48" y="216"/>
                  </a:lnTo>
                  <a:lnTo>
                    <a:pt x="55" y="206"/>
                  </a:lnTo>
                  <a:lnTo>
                    <a:pt x="57" y="199"/>
                  </a:lnTo>
                  <a:lnTo>
                    <a:pt x="57" y="187"/>
                  </a:lnTo>
                  <a:lnTo>
                    <a:pt x="60" y="175"/>
                  </a:lnTo>
                  <a:lnTo>
                    <a:pt x="57" y="165"/>
                  </a:lnTo>
                  <a:lnTo>
                    <a:pt x="62" y="156"/>
                  </a:lnTo>
                  <a:lnTo>
                    <a:pt x="71" y="151"/>
                  </a:lnTo>
                  <a:lnTo>
                    <a:pt x="76" y="146"/>
                  </a:lnTo>
                  <a:lnTo>
                    <a:pt x="74" y="137"/>
                  </a:lnTo>
                  <a:lnTo>
                    <a:pt x="74" y="127"/>
                  </a:lnTo>
                  <a:lnTo>
                    <a:pt x="83" y="127"/>
                  </a:lnTo>
                  <a:lnTo>
                    <a:pt x="88" y="117"/>
                  </a:lnTo>
                  <a:lnTo>
                    <a:pt x="94" y="120"/>
                  </a:lnTo>
                  <a:lnTo>
                    <a:pt x="102" y="117"/>
                  </a:lnTo>
                  <a:lnTo>
                    <a:pt x="105" y="108"/>
                  </a:lnTo>
                  <a:lnTo>
                    <a:pt x="112" y="101"/>
                  </a:lnTo>
                  <a:lnTo>
                    <a:pt x="115" y="91"/>
                  </a:lnTo>
                  <a:lnTo>
                    <a:pt x="123" y="84"/>
                  </a:lnTo>
                  <a:lnTo>
                    <a:pt x="126" y="91"/>
                  </a:lnTo>
                  <a:lnTo>
                    <a:pt x="120" y="93"/>
                  </a:lnTo>
                  <a:lnTo>
                    <a:pt x="123" y="103"/>
                  </a:lnTo>
                  <a:lnTo>
                    <a:pt x="118" y="115"/>
                  </a:lnTo>
                  <a:lnTo>
                    <a:pt x="117" y="134"/>
                  </a:lnTo>
                  <a:lnTo>
                    <a:pt x="117" y="144"/>
                  </a:lnTo>
                  <a:lnTo>
                    <a:pt x="122" y="137"/>
                  </a:lnTo>
                  <a:lnTo>
                    <a:pt x="126" y="120"/>
                  </a:lnTo>
                  <a:lnTo>
                    <a:pt x="130" y="113"/>
                  </a:lnTo>
                  <a:lnTo>
                    <a:pt x="131" y="132"/>
                  </a:lnTo>
                  <a:lnTo>
                    <a:pt x="125" y="141"/>
                  </a:lnTo>
                  <a:lnTo>
                    <a:pt x="125" y="149"/>
                  </a:lnTo>
                  <a:lnTo>
                    <a:pt x="131" y="144"/>
                  </a:lnTo>
                  <a:lnTo>
                    <a:pt x="140" y="125"/>
                  </a:lnTo>
                  <a:lnTo>
                    <a:pt x="141" y="113"/>
                  </a:lnTo>
                  <a:lnTo>
                    <a:pt x="143" y="105"/>
                  </a:lnTo>
                  <a:lnTo>
                    <a:pt x="141" y="96"/>
                  </a:lnTo>
                  <a:lnTo>
                    <a:pt x="141" y="79"/>
                  </a:lnTo>
                  <a:lnTo>
                    <a:pt x="144" y="72"/>
                  </a:lnTo>
                  <a:lnTo>
                    <a:pt x="151" y="69"/>
                  </a:lnTo>
                  <a:lnTo>
                    <a:pt x="161" y="60"/>
                  </a:lnTo>
                  <a:lnTo>
                    <a:pt x="184" y="60"/>
                  </a:lnTo>
                  <a:lnTo>
                    <a:pt x="175" y="50"/>
                  </a:lnTo>
                  <a:lnTo>
                    <a:pt x="169" y="39"/>
                  </a:lnTo>
                  <a:lnTo>
                    <a:pt x="169" y="29"/>
                  </a:lnTo>
                  <a:lnTo>
                    <a:pt x="175" y="22"/>
                  </a:lnTo>
                  <a:lnTo>
                    <a:pt x="182" y="15"/>
                  </a:lnTo>
                  <a:lnTo>
                    <a:pt x="180" y="7"/>
                  </a:lnTo>
                  <a:lnTo>
                    <a:pt x="185" y="5"/>
                  </a:lnTo>
                  <a:lnTo>
                    <a:pt x="190" y="7"/>
                  </a:lnTo>
                  <a:lnTo>
                    <a:pt x="195" y="7"/>
                  </a:lnTo>
                  <a:lnTo>
                    <a:pt x="201" y="0"/>
                  </a:lnTo>
                  <a:lnTo>
                    <a:pt x="206" y="0"/>
                  </a:lnTo>
                  <a:lnTo>
                    <a:pt x="211" y="5"/>
                  </a:lnTo>
                  <a:lnTo>
                    <a:pt x="221" y="10"/>
                  </a:lnTo>
                  <a:lnTo>
                    <a:pt x="229" y="17"/>
                  </a:lnTo>
                  <a:lnTo>
                    <a:pt x="234" y="19"/>
                  </a:lnTo>
                  <a:lnTo>
                    <a:pt x="248" y="19"/>
                  </a:lnTo>
                  <a:lnTo>
                    <a:pt x="258" y="26"/>
                  </a:lnTo>
                  <a:lnTo>
                    <a:pt x="265" y="36"/>
                  </a:lnTo>
                  <a:lnTo>
                    <a:pt x="281" y="41"/>
                  </a:lnTo>
                  <a:lnTo>
                    <a:pt x="286" y="43"/>
                  </a:lnTo>
                  <a:lnTo>
                    <a:pt x="296" y="53"/>
                  </a:lnTo>
                  <a:lnTo>
                    <a:pt x="304" y="55"/>
                  </a:lnTo>
                  <a:lnTo>
                    <a:pt x="312" y="60"/>
                  </a:lnTo>
                  <a:lnTo>
                    <a:pt x="322" y="62"/>
                  </a:lnTo>
                  <a:lnTo>
                    <a:pt x="327" y="67"/>
                  </a:lnTo>
                  <a:lnTo>
                    <a:pt x="333" y="72"/>
                  </a:lnTo>
                  <a:lnTo>
                    <a:pt x="333" y="84"/>
                  </a:lnTo>
                  <a:lnTo>
                    <a:pt x="340" y="89"/>
                  </a:lnTo>
                  <a:lnTo>
                    <a:pt x="343" y="101"/>
                  </a:lnTo>
                  <a:lnTo>
                    <a:pt x="336" y="105"/>
                  </a:lnTo>
                  <a:lnTo>
                    <a:pt x="332" y="103"/>
                  </a:lnTo>
                  <a:lnTo>
                    <a:pt x="328" y="110"/>
                  </a:lnTo>
                  <a:lnTo>
                    <a:pt x="328" y="117"/>
                  </a:lnTo>
                  <a:lnTo>
                    <a:pt x="338" y="132"/>
                  </a:lnTo>
                  <a:lnTo>
                    <a:pt x="343" y="141"/>
                  </a:lnTo>
                  <a:lnTo>
                    <a:pt x="346" y="158"/>
                  </a:lnTo>
                  <a:lnTo>
                    <a:pt x="343" y="173"/>
                  </a:lnTo>
                  <a:lnTo>
                    <a:pt x="343" y="179"/>
                  </a:lnTo>
                  <a:lnTo>
                    <a:pt x="341" y="199"/>
                  </a:lnTo>
                  <a:lnTo>
                    <a:pt x="340" y="208"/>
                  </a:lnTo>
                  <a:lnTo>
                    <a:pt x="333" y="213"/>
                  </a:lnTo>
                  <a:lnTo>
                    <a:pt x="325" y="218"/>
                  </a:lnTo>
                  <a:lnTo>
                    <a:pt x="318" y="230"/>
                  </a:lnTo>
                  <a:lnTo>
                    <a:pt x="315" y="247"/>
                  </a:lnTo>
                  <a:lnTo>
                    <a:pt x="309" y="249"/>
                  </a:lnTo>
                  <a:lnTo>
                    <a:pt x="307" y="256"/>
                  </a:lnTo>
                  <a:lnTo>
                    <a:pt x="300" y="256"/>
                  </a:lnTo>
                  <a:lnTo>
                    <a:pt x="296" y="259"/>
                  </a:lnTo>
                  <a:lnTo>
                    <a:pt x="291" y="259"/>
                  </a:lnTo>
                  <a:lnTo>
                    <a:pt x="286" y="263"/>
                  </a:lnTo>
                  <a:lnTo>
                    <a:pt x="279" y="290"/>
                  </a:lnTo>
                  <a:lnTo>
                    <a:pt x="283" y="297"/>
                  </a:lnTo>
                  <a:lnTo>
                    <a:pt x="286" y="304"/>
                  </a:lnTo>
                  <a:lnTo>
                    <a:pt x="294" y="309"/>
                  </a:lnTo>
                  <a:lnTo>
                    <a:pt x="300" y="311"/>
                  </a:lnTo>
                  <a:lnTo>
                    <a:pt x="309" y="316"/>
                  </a:lnTo>
                  <a:lnTo>
                    <a:pt x="312" y="309"/>
                  </a:lnTo>
                  <a:lnTo>
                    <a:pt x="317" y="304"/>
                  </a:lnTo>
                  <a:lnTo>
                    <a:pt x="322" y="297"/>
                  </a:lnTo>
                  <a:lnTo>
                    <a:pt x="328" y="295"/>
                  </a:lnTo>
                  <a:lnTo>
                    <a:pt x="333" y="283"/>
                  </a:lnTo>
                  <a:lnTo>
                    <a:pt x="338" y="278"/>
                  </a:lnTo>
                  <a:lnTo>
                    <a:pt x="340" y="271"/>
                  </a:lnTo>
                  <a:lnTo>
                    <a:pt x="344" y="263"/>
                  </a:lnTo>
                  <a:lnTo>
                    <a:pt x="356" y="259"/>
                  </a:lnTo>
                  <a:lnTo>
                    <a:pt x="366" y="254"/>
                  </a:lnTo>
                  <a:lnTo>
                    <a:pt x="372" y="249"/>
                  </a:lnTo>
                  <a:lnTo>
                    <a:pt x="382" y="249"/>
                  </a:lnTo>
                  <a:lnTo>
                    <a:pt x="396" y="256"/>
                  </a:lnTo>
                  <a:lnTo>
                    <a:pt x="401" y="261"/>
                  </a:lnTo>
                  <a:lnTo>
                    <a:pt x="403" y="271"/>
                  </a:lnTo>
                  <a:lnTo>
                    <a:pt x="411" y="285"/>
                  </a:lnTo>
                  <a:lnTo>
                    <a:pt x="411" y="309"/>
                  </a:lnTo>
                  <a:lnTo>
                    <a:pt x="413" y="321"/>
                  </a:lnTo>
                  <a:lnTo>
                    <a:pt x="414" y="328"/>
                  </a:lnTo>
                  <a:lnTo>
                    <a:pt x="418" y="349"/>
                  </a:lnTo>
                  <a:lnTo>
                    <a:pt x="420" y="359"/>
                  </a:lnTo>
                  <a:lnTo>
                    <a:pt x="420" y="371"/>
                  </a:lnTo>
                  <a:lnTo>
                    <a:pt x="422" y="385"/>
                  </a:lnTo>
                  <a:lnTo>
                    <a:pt x="427" y="400"/>
                  </a:lnTo>
                  <a:lnTo>
                    <a:pt x="424" y="407"/>
                  </a:lnTo>
                  <a:lnTo>
                    <a:pt x="421" y="417"/>
                  </a:lnTo>
                  <a:lnTo>
                    <a:pt x="420" y="428"/>
                  </a:lnTo>
                  <a:lnTo>
                    <a:pt x="420" y="438"/>
                  </a:lnTo>
                  <a:lnTo>
                    <a:pt x="416" y="457"/>
                  </a:lnTo>
                  <a:lnTo>
                    <a:pt x="410" y="465"/>
                  </a:lnTo>
                  <a:lnTo>
                    <a:pt x="405" y="457"/>
                  </a:lnTo>
                  <a:lnTo>
                    <a:pt x="405" y="445"/>
                  </a:lnTo>
                  <a:lnTo>
                    <a:pt x="395" y="450"/>
                  </a:lnTo>
                  <a:lnTo>
                    <a:pt x="390" y="455"/>
                  </a:lnTo>
                  <a:lnTo>
                    <a:pt x="392" y="462"/>
                  </a:lnTo>
                  <a:lnTo>
                    <a:pt x="387" y="467"/>
                  </a:lnTo>
                  <a:lnTo>
                    <a:pt x="385" y="474"/>
                  </a:lnTo>
                  <a:lnTo>
                    <a:pt x="385" y="481"/>
                  </a:lnTo>
                  <a:lnTo>
                    <a:pt x="380" y="491"/>
                  </a:lnTo>
                  <a:lnTo>
                    <a:pt x="366" y="498"/>
                  </a:lnTo>
                  <a:lnTo>
                    <a:pt x="359" y="510"/>
                  </a:lnTo>
                  <a:lnTo>
                    <a:pt x="359" y="517"/>
                  </a:lnTo>
                  <a:lnTo>
                    <a:pt x="356" y="534"/>
                  </a:lnTo>
                  <a:lnTo>
                    <a:pt x="356" y="541"/>
                  </a:lnTo>
                  <a:lnTo>
                    <a:pt x="351" y="543"/>
                  </a:lnTo>
                  <a:lnTo>
                    <a:pt x="343" y="551"/>
                  </a:lnTo>
                  <a:lnTo>
                    <a:pt x="336" y="563"/>
                  </a:lnTo>
                  <a:lnTo>
                    <a:pt x="330" y="577"/>
                  </a:lnTo>
                  <a:lnTo>
                    <a:pt x="297" y="581"/>
                  </a:lnTo>
                  <a:lnTo>
                    <a:pt x="286" y="581"/>
                  </a:lnTo>
                  <a:lnTo>
                    <a:pt x="239" y="584"/>
                  </a:lnTo>
                  <a:lnTo>
                    <a:pt x="198" y="587"/>
                  </a:lnTo>
                  <a:lnTo>
                    <a:pt x="196" y="577"/>
                  </a:lnTo>
                  <a:lnTo>
                    <a:pt x="114" y="577"/>
                  </a:lnTo>
                  <a:lnTo>
                    <a:pt x="104" y="579"/>
                  </a:lnTo>
                  <a:lnTo>
                    <a:pt x="74" y="577"/>
                  </a:lnTo>
                  <a:lnTo>
                    <a:pt x="0" y="577"/>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59" name="Freeform 101"/>
            <p:cNvSpPr>
              <a:spLocks noChangeAspect="1"/>
            </p:cNvSpPr>
            <p:nvPr/>
          </p:nvSpPr>
          <p:spPr bwMode="auto">
            <a:xfrm>
              <a:off x="4579026" y="1418831"/>
              <a:ext cx="1008693" cy="1124644"/>
            </a:xfrm>
            <a:custGeom>
              <a:avLst/>
              <a:gdLst>
                <a:gd name="T0" fmla="*/ 77 w 758"/>
                <a:gd name="T1" fmla="*/ 581 h 845"/>
                <a:gd name="T2" fmla="*/ 45 w 758"/>
                <a:gd name="T3" fmla="*/ 548 h 845"/>
                <a:gd name="T4" fmla="*/ 56 w 758"/>
                <a:gd name="T5" fmla="*/ 519 h 845"/>
                <a:gd name="T6" fmla="*/ 67 w 758"/>
                <a:gd name="T7" fmla="*/ 476 h 845"/>
                <a:gd name="T8" fmla="*/ 51 w 758"/>
                <a:gd name="T9" fmla="*/ 421 h 845"/>
                <a:gd name="T10" fmla="*/ 43 w 758"/>
                <a:gd name="T11" fmla="*/ 387 h 845"/>
                <a:gd name="T12" fmla="*/ 40 w 758"/>
                <a:gd name="T13" fmla="*/ 339 h 845"/>
                <a:gd name="T14" fmla="*/ 40 w 758"/>
                <a:gd name="T15" fmla="*/ 294 h 845"/>
                <a:gd name="T16" fmla="*/ 35 w 758"/>
                <a:gd name="T17" fmla="*/ 249 h 845"/>
                <a:gd name="T18" fmla="*/ 19 w 758"/>
                <a:gd name="T19" fmla="*/ 208 h 845"/>
                <a:gd name="T20" fmla="*/ 9 w 758"/>
                <a:gd name="T21" fmla="*/ 119 h 845"/>
                <a:gd name="T22" fmla="*/ 6 w 758"/>
                <a:gd name="T23" fmla="*/ 81 h 845"/>
                <a:gd name="T24" fmla="*/ 202 w 758"/>
                <a:gd name="T25" fmla="*/ 52 h 845"/>
                <a:gd name="T26" fmla="*/ 225 w 758"/>
                <a:gd name="T27" fmla="*/ 0 h 845"/>
                <a:gd name="T28" fmla="*/ 238 w 758"/>
                <a:gd name="T29" fmla="*/ 19 h 845"/>
                <a:gd name="T30" fmla="*/ 250 w 758"/>
                <a:gd name="T31" fmla="*/ 74 h 845"/>
                <a:gd name="T32" fmla="*/ 272 w 758"/>
                <a:gd name="T33" fmla="*/ 98 h 845"/>
                <a:gd name="T34" fmla="*/ 331 w 758"/>
                <a:gd name="T35" fmla="*/ 105 h 845"/>
                <a:gd name="T36" fmla="*/ 373 w 758"/>
                <a:gd name="T37" fmla="*/ 110 h 845"/>
                <a:gd name="T38" fmla="*/ 420 w 758"/>
                <a:gd name="T39" fmla="*/ 107 h 845"/>
                <a:gd name="T40" fmla="*/ 450 w 758"/>
                <a:gd name="T41" fmla="*/ 117 h 845"/>
                <a:gd name="T42" fmla="*/ 468 w 758"/>
                <a:gd name="T43" fmla="*/ 139 h 845"/>
                <a:gd name="T44" fmla="*/ 482 w 758"/>
                <a:gd name="T45" fmla="*/ 153 h 845"/>
                <a:gd name="T46" fmla="*/ 516 w 758"/>
                <a:gd name="T47" fmla="*/ 162 h 845"/>
                <a:gd name="T48" fmla="*/ 554 w 758"/>
                <a:gd name="T49" fmla="*/ 182 h 845"/>
                <a:gd name="T50" fmla="*/ 586 w 758"/>
                <a:gd name="T51" fmla="*/ 184 h 845"/>
                <a:gd name="T52" fmla="*/ 617 w 758"/>
                <a:gd name="T53" fmla="*/ 160 h 845"/>
                <a:gd name="T54" fmla="*/ 635 w 758"/>
                <a:gd name="T55" fmla="*/ 182 h 845"/>
                <a:gd name="T56" fmla="*/ 658 w 758"/>
                <a:gd name="T57" fmla="*/ 182 h 845"/>
                <a:gd name="T58" fmla="*/ 703 w 758"/>
                <a:gd name="T59" fmla="*/ 184 h 845"/>
                <a:gd name="T60" fmla="*/ 736 w 758"/>
                <a:gd name="T61" fmla="*/ 193 h 845"/>
                <a:gd name="T62" fmla="*/ 739 w 758"/>
                <a:gd name="T63" fmla="*/ 208 h 845"/>
                <a:gd name="T64" fmla="*/ 671 w 758"/>
                <a:gd name="T65" fmla="*/ 234 h 845"/>
                <a:gd name="T66" fmla="*/ 594 w 758"/>
                <a:gd name="T67" fmla="*/ 291 h 845"/>
                <a:gd name="T68" fmla="*/ 536 w 758"/>
                <a:gd name="T69" fmla="*/ 344 h 845"/>
                <a:gd name="T70" fmla="*/ 498 w 758"/>
                <a:gd name="T71" fmla="*/ 375 h 845"/>
                <a:gd name="T72" fmla="*/ 482 w 758"/>
                <a:gd name="T73" fmla="*/ 461 h 845"/>
                <a:gd name="T74" fmla="*/ 458 w 758"/>
                <a:gd name="T75" fmla="*/ 488 h 845"/>
                <a:gd name="T76" fmla="*/ 432 w 758"/>
                <a:gd name="T77" fmla="*/ 519 h 845"/>
                <a:gd name="T78" fmla="*/ 435 w 758"/>
                <a:gd name="T79" fmla="*/ 548 h 845"/>
                <a:gd name="T80" fmla="*/ 435 w 758"/>
                <a:gd name="T81" fmla="*/ 595 h 845"/>
                <a:gd name="T82" fmla="*/ 435 w 758"/>
                <a:gd name="T83" fmla="*/ 641 h 845"/>
                <a:gd name="T84" fmla="*/ 445 w 758"/>
                <a:gd name="T85" fmla="*/ 672 h 845"/>
                <a:gd name="T86" fmla="*/ 468 w 758"/>
                <a:gd name="T87" fmla="*/ 689 h 845"/>
                <a:gd name="T88" fmla="*/ 516 w 758"/>
                <a:gd name="T89" fmla="*/ 720 h 845"/>
                <a:gd name="T90" fmla="*/ 544 w 758"/>
                <a:gd name="T91" fmla="*/ 758 h 845"/>
                <a:gd name="T92" fmla="*/ 570 w 758"/>
                <a:gd name="T93" fmla="*/ 775 h 845"/>
                <a:gd name="T94" fmla="*/ 585 w 758"/>
                <a:gd name="T95" fmla="*/ 804 h 845"/>
                <a:gd name="T96" fmla="*/ 586 w 758"/>
                <a:gd name="T97" fmla="*/ 842 h 84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58"/>
                <a:gd name="T148" fmla="*/ 0 h 845"/>
                <a:gd name="T149" fmla="*/ 758 w 758"/>
                <a:gd name="T150" fmla="*/ 845 h 84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58" h="845">
                  <a:moveTo>
                    <a:pt x="79" y="844"/>
                  </a:moveTo>
                  <a:lnTo>
                    <a:pt x="79" y="741"/>
                  </a:lnTo>
                  <a:lnTo>
                    <a:pt x="77" y="693"/>
                  </a:lnTo>
                  <a:lnTo>
                    <a:pt x="77" y="581"/>
                  </a:lnTo>
                  <a:lnTo>
                    <a:pt x="71" y="574"/>
                  </a:lnTo>
                  <a:lnTo>
                    <a:pt x="64" y="569"/>
                  </a:lnTo>
                  <a:lnTo>
                    <a:pt x="53" y="564"/>
                  </a:lnTo>
                  <a:lnTo>
                    <a:pt x="45" y="548"/>
                  </a:lnTo>
                  <a:lnTo>
                    <a:pt x="38" y="543"/>
                  </a:lnTo>
                  <a:lnTo>
                    <a:pt x="38" y="533"/>
                  </a:lnTo>
                  <a:lnTo>
                    <a:pt x="45" y="529"/>
                  </a:lnTo>
                  <a:lnTo>
                    <a:pt x="56" y="519"/>
                  </a:lnTo>
                  <a:lnTo>
                    <a:pt x="64" y="507"/>
                  </a:lnTo>
                  <a:lnTo>
                    <a:pt x="66" y="493"/>
                  </a:lnTo>
                  <a:lnTo>
                    <a:pt x="64" y="483"/>
                  </a:lnTo>
                  <a:lnTo>
                    <a:pt x="67" y="476"/>
                  </a:lnTo>
                  <a:lnTo>
                    <a:pt x="64" y="461"/>
                  </a:lnTo>
                  <a:lnTo>
                    <a:pt x="64" y="447"/>
                  </a:lnTo>
                  <a:lnTo>
                    <a:pt x="62" y="437"/>
                  </a:lnTo>
                  <a:lnTo>
                    <a:pt x="51" y="421"/>
                  </a:lnTo>
                  <a:lnTo>
                    <a:pt x="50" y="414"/>
                  </a:lnTo>
                  <a:lnTo>
                    <a:pt x="48" y="402"/>
                  </a:lnTo>
                  <a:lnTo>
                    <a:pt x="45" y="395"/>
                  </a:lnTo>
                  <a:lnTo>
                    <a:pt x="43" y="387"/>
                  </a:lnTo>
                  <a:lnTo>
                    <a:pt x="45" y="368"/>
                  </a:lnTo>
                  <a:lnTo>
                    <a:pt x="46" y="359"/>
                  </a:lnTo>
                  <a:lnTo>
                    <a:pt x="46" y="351"/>
                  </a:lnTo>
                  <a:lnTo>
                    <a:pt x="40" y="339"/>
                  </a:lnTo>
                  <a:lnTo>
                    <a:pt x="41" y="332"/>
                  </a:lnTo>
                  <a:lnTo>
                    <a:pt x="41" y="323"/>
                  </a:lnTo>
                  <a:lnTo>
                    <a:pt x="40" y="306"/>
                  </a:lnTo>
                  <a:lnTo>
                    <a:pt x="40" y="294"/>
                  </a:lnTo>
                  <a:lnTo>
                    <a:pt x="40" y="285"/>
                  </a:lnTo>
                  <a:lnTo>
                    <a:pt x="38" y="277"/>
                  </a:lnTo>
                  <a:lnTo>
                    <a:pt x="38" y="258"/>
                  </a:lnTo>
                  <a:lnTo>
                    <a:pt x="35" y="249"/>
                  </a:lnTo>
                  <a:lnTo>
                    <a:pt x="32" y="239"/>
                  </a:lnTo>
                  <a:lnTo>
                    <a:pt x="30" y="232"/>
                  </a:lnTo>
                  <a:lnTo>
                    <a:pt x="24" y="217"/>
                  </a:lnTo>
                  <a:lnTo>
                    <a:pt x="19" y="208"/>
                  </a:lnTo>
                  <a:lnTo>
                    <a:pt x="17" y="198"/>
                  </a:lnTo>
                  <a:lnTo>
                    <a:pt x="17" y="191"/>
                  </a:lnTo>
                  <a:lnTo>
                    <a:pt x="9" y="172"/>
                  </a:lnTo>
                  <a:lnTo>
                    <a:pt x="9" y="119"/>
                  </a:lnTo>
                  <a:lnTo>
                    <a:pt x="9" y="110"/>
                  </a:lnTo>
                  <a:lnTo>
                    <a:pt x="14" y="103"/>
                  </a:lnTo>
                  <a:lnTo>
                    <a:pt x="10" y="93"/>
                  </a:lnTo>
                  <a:lnTo>
                    <a:pt x="6" y="81"/>
                  </a:lnTo>
                  <a:lnTo>
                    <a:pt x="4" y="69"/>
                  </a:lnTo>
                  <a:lnTo>
                    <a:pt x="0" y="62"/>
                  </a:lnTo>
                  <a:lnTo>
                    <a:pt x="0" y="52"/>
                  </a:lnTo>
                  <a:lnTo>
                    <a:pt x="202" y="52"/>
                  </a:lnTo>
                  <a:lnTo>
                    <a:pt x="202" y="0"/>
                  </a:lnTo>
                  <a:lnTo>
                    <a:pt x="212" y="0"/>
                  </a:lnTo>
                  <a:lnTo>
                    <a:pt x="220" y="0"/>
                  </a:lnTo>
                  <a:lnTo>
                    <a:pt x="225" y="0"/>
                  </a:lnTo>
                  <a:lnTo>
                    <a:pt x="230" y="5"/>
                  </a:lnTo>
                  <a:lnTo>
                    <a:pt x="236" y="5"/>
                  </a:lnTo>
                  <a:lnTo>
                    <a:pt x="238" y="12"/>
                  </a:lnTo>
                  <a:lnTo>
                    <a:pt x="238" y="19"/>
                  </a:lnTo>
                  <a:lnTo>
                    <a:pt x="244" y="38"/>
                  </a:lnTo>
                  <a:lnTo>
                    <a:pt x="244" y="45"/>
                  </a:lnTo>
                  <a:lnTo>
                    <a:pt x="250" y="64"/>
                  </a:lnTo>
                  <a:lnTo>
                    <a:pt x="250" y="74"/>
                  </a:lnTo>
                  <a:lnTo>
                    <a:pt x="248" y="83"/>
                  </a:lnTo>
                  <a:lnTo>
                    <a:pt x="256" y="91"/>
                  </a:lnTo>
                  <a:lnTo>
                    <a:pt x="264" y="95"/>
                  </a:lnTo>
                  <a:lnTo>
                    <a:pt x="272" y="98"/>
                  </a:lnTo>
                  <a:lnTo>
                    <a:pt x="279" y="95"/>
                  </a:lnTo>
                  <a:lnTo>
                    <a:pt x="287" y="95"/>
                  </a:lnTo>
                  <a:lnTo>
                    <a:pt x="294" y="105"/>
                  </a:lnTo>
                  <a:lnTo>
                    <a:pt x="331" y="105"/>
                  </a:lnTo>
                  <a:lnTo>
                    <a:pt x="336" y="112"/>
                  </a:lnTo>
                  <a:lnTo>
                    <a:pt x="336" y="119"/>
                  </a:lnTo>
                  <a:lnTo>
                    <a:pt x="368" y="117"/>
                  </a:lnTo>
                  <a:lnTo>
                    <a:pt x="373" y="110"/>
                  </a:lnTo>
                  <a:lnTo>
                    <a:pt x="386" y="105"/>
                  </a:lnTo>
                  <a:lnTo>
                    <a:pt x="394" y="105"/>
                  </a:lnTo>
                  <a:lnTo>
                    <a:pt x="406" y="107"/>
                  </a:lnTo>
                  <a:lnTo>
                    <a:pt x="420" y="107"/>
                  </a:lnTo>
                  <a:lnTo>
                    <a:pt x="425" y="112"/>
                  </a:lnTo>
                  <a:lnTo>
                    <a:pt x="433" y="115"/>
                  </a:lnTo>
                  <a:lnTo>
                    <a:pt x="438" y="117"/>
                  </a:lnTo>
                  <a:lnTo>
                    <a:pt x="450" y="117"/>
                  </a:lnTo>
                  <a:lnTo>
                    <a:pt x="451" y="124"/>
                  </a:lnTo>
                  <a:lnTo>
                    <a:pt x="445" y="127"/>
                  </a:lnTo>
                  <a:lnTo>
                    <a:pt x="461" y="131"/>
                  </a:lnTo>
                  <a:lnTo>
                    <a:pt x="468" y="139"/>
                  </a:lnTo>
                  <a:lnTo>
                    <a:pt x="466" y="148"/>
                  </a:lnTo>
                  <a:lnTo>
                    <a:pt x="474" y="165"/>
                  </a:lnTo>
                  <a:lnTo>
                    <a:pt x="484" y="160"/>
                  </a:lnTo>
                  <a:lnTo>
                    <a:pt x="482" y="153"/>
                  </a:lnTo>
                  <a:lnTo>
                    <a:pt x="490" y="145"/>
                  </a:lnTo>
                  <a:lnTo>
                    <a:pt x="506" y="145"/>
                  </a:lnTo>
                  <a:lnTo>
                    <a:pt x="512" y="155"/>
                  </a:lnTo>
                  <a:lnTo>
                    <a:pt x="516" y="162"/>
                  </a:lnTo>
                  <a:lnTo>
                    <a:pt x="523" y="162"/>
                  </a:lnTo>
                  <a:lnTo>
                    <a:pt x="538" y="167"/>
                  </a:lnTo>
                  <a:lnTo>
                    <a:pt x="541" y="179"/>
                  </a:lnTo>
                  <a:lnTo>
                    <a:pt x="554" y="182"/>
                  </a:lnTo>
                  <a:lnTo>
                    <a:pt x="557" y="189"/>
                  </a:lnTo>
                  <a:lnTo>
                    <a:pt x="564" y="186"/>
                  </a:lnTo>
                  <a:lnTo>
                    <a:pt x="568" y="189"/>
                  </a:lnTo>
                  <a:lnTo>
                    <a:pt x="586" y="184"/>
                  </a:lnTo>
                  <a:lnTo>
                    <a:pt x="593" y="177"/>
                  </a:lnTo>
                  <a:lnTo>
                    <a:pt x="601" y="169"/>
                  </a:lnTo>
                  <a:lnTo>
                    <a:pt x="609" y="167"/>
                  </a:lnTo>
                  <a:lnTo>
                    <a:pt x="617" y="160"/>
                  </a:lnTo>
                  <a:lnTo>
                    <a:pt x="624" y="160"/>
                  </a:lnTo>
                  <a:lnTo>
                    <a:pt x="627" y="169"/>
                  </a:lnTo>
                  <a:lnTo>
                    <a:pt x="632" y="172"/>
                  </a:lnTo>
                  <a:lnTo>
                    <a:pt x="635" y="182"/>
                  </a:lnTo>
                  <a:lnTo>
                    <a:pt x="640" y="182"/>
                  </a:lnTo>
                  <a:lnTo>
                    <a:pt x="645" y="179"/>
                  </a:lnTo>
                  <a:lnTo>
                    <a:pt x="651" y="179"/>
                  </a:lnTo>
                  <a:lnTo>
                    <a:pt x="658" y="182"/>
                  </a:lnTo>
                  <a:lnTo>
                    <a:pt x="684" y="182"/>
                  </a:lnTo>
                  <a:lnTo>
                    <a:pt x="689" y="179"/>
                  </a:lnTo>
                  <a:lnTo>
                    <a:pt x="695" y="179"/>
                  </a:lnTo>
                  <a:lnTo>
                    <a:pt x="703" y="184"/>
                  </a:lnTo>
                  <a:lnTo>
                    <a:pt x="715" y="193"/>
                  </a:lnTo>
                  <a:lnTo>
                    <a:pt x="721" y="198"/>
                  </a:lnTo>
                  <a:lnTo>
                    <a:pt x="729" y="193"/>
                  </a:lnTo>
                  <a:lnTo>
                    <a:pt x="736" y="193"/>
                  </a:lnTo>
                  <a:lnTo>
                    <a:pt x="749" y="196"/>
                  </a:lnTo>
                  <a:lnTo>
                    <a:pt x="757" y="196"/>
                  </a:lnTo>
                  <a:lnTo>
                    <a:pt x="746" y="201"/>
                  </a:lnTo>
                  <a:lnTo>
                    <a:pt x="739" y="208"/>
                  </a:lnTo>
                  <a:lnTo>
                    <a:pt x="710" y="220"/>
                  </a:lnTo>
                  <a:lnTo>
                    <a:pt x="695" y="227"/>
                  </a:lnTo>
                  <a:lnTo>
                    <a:pt x="686" y="229"/>
                  </a:lnTo>
                  <a:lnTo>
                    <a:pt x="671" y="234"/>
                  </a:lnTo>
                  <a:lnTo>
                    <a:pt x="637" y="253"/>
                  </a:lnTo>
                  <a:lnTo>
                    <a:pt x="607" y="275"/>
                  </a:lnTo>
                  <a:lnTo>
                    <a:pt x="601" y="282"/>
                  </a:lnTo>
                  <a:lnTo>
                    <a:pt x="594" y="291"/>
                  </a:lnTo>
                  <a:lnTo>
                    <a:pt x="580" y="309"/>
                  </a:lnTo>
                  <a:lnTo>
                    <a:pt x="568" y="318"/>
                  </a:lnTo>
                  <a:lnTo>
                    <a:pt x="555" y="327"/>
                  </a:lnTo>
                  <a:lnTo>
                    <a:pt x="536" y="344"/>
                  </a:lnTo>
                  <a:lnTo>
                    <a:pt x="526" y="354"/>
                  </a:lnTo>
                  <a:lnTo>
                    <a:pt x="510" y="366"/>
                  </a:lnTo>
                  <a:lnTo>
                    <a:pt x="503" y="368"/>
                  </a:lnTo>
                  <a:lnTo>
                    <a:pt x="498" y="375"/>
                  </a:lnTo>
                  <a:lnTo>
                    <a:pt x="490" y="383"/>
                  </a:lnTo>
                  <a:lnTo>
                    <a:pt x="484" y="390"/>
                  </a:lnTo>
                  <a:lnTo>
                    <a:pt x="482" y="423"/>
                  </a:lnTo>
                  <a:lnTo>
                    <a:pt x="482" y="461"/>
                  </a:lnTo>
                  <a:lnTo>
                    <a:pt x="480" y="473"/>
                  </a:lnTo>
                  <a:lnTo>
                    <a:pt x="476" y="481"/>
                  </a:lnTo>
                  <a:lnTo>
                    <a:pt x="468" y="481"/>
                  </a:lnTo>
                  <a:lnTo>
                    <a:pt x="458" y="488"/>
                  </a:lnTo>
                  <a:lnTo>
                    <a:pt x="443" y="497"/>
                  </a:lnTo>
                  <a:lnTo>
                    <a:pt x="438" y="500"/>
                  </a:lnTo>
                  <a:lnTo>
                    <a:pt x="435" y="507"/>
                  </a:lnTo>
                  <a:lnTo>
                    <a:pt x="432" y="519"/>
                  </a:lnTo>
                  <a:lnTo>
                    <a:pt x="424" y="526"/>
                  </a:lnTo>
                  <a:lnTo>
                    <a:pt x="422" y="536"/>
                  </a:lnTo>
                  <a:lnTo>
                    <a:pt x="422" y="545"/>
                  </a:lnTo>
                  <a:lnTo>
                    <a:pt x="435" y="548"/>
                  </a:lnTo>
                  <a:lnTo>
                    <a:pt x="445" y="562"/>
                  </a:lnTo>
                  <a:lnTo>
                    <a:pt x="440" y="574"/>
                  </a:lnTo>
                  <a:lnTo>
                    <a:pt x="437" y="581"/>
                  </a:lnTo>
                  <a:lnTo>
                    <a:pt x="435" y="595"/>
                  </a:lnTo>
                  <a:lnTo>
                    <a:pt x="435" y="607"/>
                  </a:lnTo>
                  <a:lnTo>
                    <a:pt x="432" y="617"/>
                  </a:lnTo>
                  <a:lnTo>
                    <a:pt x="437" y="634"/>
                  </a:lnTo>
                  <a:lnTo>
                    <a:pt x="435" y="641"/>
                  </a:lnTo>
                  <a:lnTo>
                    <a:pt x="433" y="653"/>
                  </a:lnTo>
                  <a:lnTo>
                    <a:pt x="432" y="663"/>
                  </a:lnTo>
                  <a:lnTo>
                    <a:pt x="438" y="670"/>
                  </a:lnTo>
                  <a:lnTo>
                    <a:pt x="445" y="672"/>
                  </a:lnTo>
                  <a:lnTo>
                    <a:pt x="450" y="677"/>
                  </a:lnTo>
                  <a:lnTo>
                    <a:pt x="453" y="684"/>
                  </a:lnTo>
                  <a:lnTo>
                    <a:pt x="459" y="689"/>
                  </a:lnTo>
                  <a:lnTo>
                    <a:pt x="468" y="689"/>
                  </a:lnTo>
                  <a:lnTo>
                    <a:pt x="476" y="691"/>
                  </a:lnTo>
                  <a:lnTo>
                    <a:pt x="485" y="706"/>
                  </a:lnTo>
                  <a:lnTo>
                    <a:pt x="500" y="710"/>
                  </a:lnTo>
                  <a:lnTo>
                    <a:pt x="516" y="720"/>
                  </a:lnTo>
                  <a:lnTo>
                    <a:pt x="521" y="732"/>
                  </a:lnTo>
                  <a:lnTo>
                    <a:pt x="526" y="744"/>
                  </a:lnTo>
                  <a:lnTo>
                    <a:pt x="538" y="751"/>
                  </a:lnTo>
                  <a:lnTo>
                    <a:pt x="544" y="758"/>
                  </a:lnTo>
                  <a:lnTo>
                    <a:pt x="549" y="761"/>
                  </a:lnTo>
                  <a:lnTo>
                    <a:pt x="555" y="765"/>
                  </a:lnTo>
                  <a:lnTo>
                    <a:pt x="560" y="770"/>
                  </a:lnTo>
                  <a:lnTo>
                    <a:pt x="570" y="775"/>
                  </a:lnTo>
                  <a:lnTo>
                    <a:pt x="573" y="782"/>
                  </a:lnTo>
                  <a:lnTo>
                    <a:pt x="578" y="787"/>
                  </a:lnTo>
                  <a:lnTo>
                    <a:pt x="583" y="794"/>
                  </a:lnTo>
                  <a:lnTo>
                    <a:pt x="585" y="804"/>
                  </a:lnTo>
                  <a:lnTo>
                    <a:pt x="581" y="815"/>
                  </a:lnTo>
                  <a:lnTo>
                    <a:pt x="585" y="825"/>
                  </a:lnTo>
                  <a:lnTo>
                    <a:pt x="583" y="835"/>
                  </a:lnTo>
                  <a:lnTo>
                    <a:pt x="586" y="842"/>
                  </a:lnTo>
                  <a:lnTo>
                    <a:pt x="134" y="842"/>
                  </a:lnTo>
                  <a:lnTo>
                    <a:pt x="116" y="844"/>
                  </a:lnTo>
                  <a:lnTo>
                    <a:pt x="79" y="844"/>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60" name="Freeform 102"/>
            <p:cNvSpPr>
              <a:spLocks noChangeAspect="1"/>
            </p:cNvSpPr>
            <p:nvPr/>
          </p:nvSpPr>
          <p:spPr bwMode="auto">
            <a:xfrm>
              <a:off x="6187088" y="2825634"/>
              <a:ext cx="560828" cy="680110"/>
            </a:xfrm>
            <a:custGeom>
              <a:avLst/>
              <a:gdLst>
                <a:gd name="T0" fmla="*/ 1 w 422"/>
                <a:gd name="T1" fmla="*/ 239 h 511"/>
                <a:gd name="T2" fmla="*/ 3 w 422"/>
                <a:gd name="T3" fmla="*/ 39 h 511"/>
                <a:gd name="T4" fmla="*/ 91 w 422"/>
                <a:gd name="T5" fmla="*/ 33 h 511"/>
                <a:gd name="T6" fmla="*/ 130 w 422"/>
                <a:gd name="T7" fmla="*/ 43 h 511"/>
                <a:gd name="T8" fmla="*/ 145 w 422"/>
                <a:gd name="T9" fmla="*/ 36 h 511"/>
                <a:gd name="T10" fmla="*/ 153 w 422"/>
                <a:gd name="T11" fmla="*/ 46 h 511"/>
                <a:gd name="T12" fmla="*/ 171 w 422"/>
                <a:gd name="T13" fmla="*/ 53 h 511"/>
                <a:gd name="T14" fmla="*/ 189 w 422"/>
                <a:gd name="T15" fmla="*/ 62 h 511"/>
                <a:gd name="T16" fmla="*/ 197 w 422"/>
                <a:gd name="T17" fmla="*/ 55 h 511"/>
                <a:gd name="T18" fmla="*/ 205 w 422"/>
                <a:gd name="T19" fmla="*/ 65 h 511"/>
                <a:gd name="T20" fmla="*/ 180 w 422"/>
                <a:gd name="T21" fmla="*/ 72 h 511"/>
                <a:gd name="T22" fmla="*/ 187 w 422"/>
                <a:gd name="T23" fmla="*/ 77 h 511"/>
                <a:gd name="T24" fmla="*/ 205 w 422"/>
                <a:gd name="T25" fmla="*/ 72 h 511"/>
                <a:gd name="T26" fmla="*/ 226 w 422"/>
                <a:gd name="T27" fmla="*/ 84 h 511"/>
                <a:gd name="T28" fmla="*/ 241 w 422"/>
                <a:gd name="T29" fmla="*/ 77 h 511"/>
                <a:gd name="T30" fmla="*/ 280 w 422"/>
                <a:gd name="T31" fmla="*/ 67 h 511"/>
                <a:gd name="T32" fmla="*/ 301 w 422"/>
                <a:gd name="T33" fmla="*/ 67 h 511"/>
                <a:gd name="T34" fmla="*/ 325 w 422"/>
                <a:gd name="T35" fmla="*/ 48 h 511"/>
                <a:gd name="T36" fmla="*/ 346 w 422"/>
                <a:gd name="T37" fmla="*/ 29 h 511"/>
                <a:gd name="T38" fmla="*/ 369 w 422"/>
                <a:gd name="T39" fmla="*/ 17 h 511"/>
                <a:gd name="T40" fmla="*/ 390 w 422"/>
                <a:gd name="T41" fmla="*/ 12 h 511"/>
                <a:gd name="T42" fmla="*/ 419 w 422"/>
                <a:gd name="T43" fmla="*/ 0 h 511"/>
                <a:gd name="T44" fmla="*/ 421 w 422"/>
                <a:gd name="T45" fmla="*/ 161 h 511"/>
                <a:gd name="T46" fmla="*/ 405 w 422"/>
                <a:gd name="T47" fmla="*/ 199 h 511"/>
                <a:gd name="T48" fmla="*/ 410 w 422"/>
                <a:gd name="T49" fmla="*/ 225 h 511"/>
                <a:gd name="T50" fmla="*/ 397 w 422"/>
                <a:gd name="T51" fmla="*/ 273 h 511"/>
                <a:gd name="T52" fmla="*/ 395 w 422"/>
                <a:gd name="T53" fmla="*/ 292 h 511"/>
                <a:gd name="T54" fmla="*/ 390 w 422"/>
                <a:gd name="T55" fmla="*/ 304 h 511"/>
                <a:gd name="T56" fmla="*/ 389 w 422"/>
                <a:gd name="T57" fmla="*/ 323 h 511"/>
                <a:gd name="T58" fmla="*/ 374 w 422"/>
                <a:gd name="T59" fmla="*/ 342 h 511"/>
                <a:gd name="T60" fmla="*/ 359 w 422"/>
                <a:gd name="T61" fmla="*/ 361 h 511"/>
                <a:gd name="T62" fmla="*/ 345 w 422"/>
                <a:gd name="T63" fmla="*/ 371 h 511"/>
                <a:gd name="T64" fmla="*/ 330 w 422"/>
                <a:gd name="T65" fmla="*/ 366 h 511"/>
                <a:gd name="T66" fmla="*/ 319 w 422"/>
                <a:gd name="T67" fmla="*/ 381 h 511"/>
                <a:gd name="T68" fmla="*/ 306 w 422"/>
                <a:gd name="T69" fmla="*/ 388 h 511"/>
                <a:gd name="T70" fmla="*/ 299 w 422"/>
                <a:gd name="T71" fmla="*/ 400 h 511"/>
                <a:gd name="T72" fmla="*/ 293 w 422"/>
                <a:gd name="T73" fmla="*/ 414 h 511"/>
                <a:gd name="T74" fmla="*/ 296 w 422"/>
                <a:gd name="T75" fmla="*/ 431 h 511"/>
                <a:gd name="T76" fmla="*/ 286 w 422"/>
                <a:gd name="T77" fmla="*/ 443 h 511"/>
                <a:gd name="T78" fmla="*/ 285 w 422"/>
                <a:gd name="T79" fmla="*/ 433 h 511"/>
                <a:gd name="T80" fmla="*/ 273 w 422"/>
                <a:gd name="T81" fmla="*/ 424 h 511"/>
                <a:gd name="T82" fmla="*/ 262 w 422"/>
                <a:gd name="T83" fmla="*/ 438 h 511"/>
                <a:gd name="T84" fmla="*/ 255 w 422"/>
                <a:gd name="T85" fmla="*/ 467 h 511"/>
                <a:gd name="T86" fmla="*/ 247 w 422"/>
                <a:gd name="T87" fmla="*/ 486 h 511"/>
                <a:gd name="T88" fmla="*/ 221 w 422"/>
                <a:gd name="T89" fmla="*/ 510 h 511"/>
                <a:gd name="T90" fmla="*/ 213 w 422"/>
                <a:gd name="T91" fmla="*/ 495 h 511"/>
                <a:gd name="T92" fmla="*/ 193 w 422"/>
                <a:gd name="T93" fmla="*/ 481 h 511"/>
                <a:gd name="T94" fmla="*/ 189 w 422"/>
                <a:gd name="T95" fmla="*/ 462 h 511"/>
                <a:gd name="T96" fmla="*/ 167 w 422"/>
                <a:gd name="T97" fmla="*/ 471 h 511"/>
                <a:gd name="T98" fmla="*/ 149 w 422"/>
                <a:gd name="T99" fmla="*/ 481 h 511"/>
                <a:gd name="T100" fmla="*/ 117 w 422"/>
                <a:gd name="T101" fmla="*/ 471 h 511"/>
                <a:gd name="T102" fmla="*/ 96 w 422"/>
                <a:gd name="T103" fmla="*/ 467 h 511"/>
                <a:gd name="T104" fmla="*/ 71 w 422"/>
                <a:gd name="T105" fmla="*/ 457 h 511"/>
                <a:gd name="T106" fmla="*/ 58 w 422"/>
                <a:gd name="T107" fmla="*/ 443 h 511"/>
                <a:gd name="T108" fmla="*/ 47 w 422"/>
                <a:gd name="T109" fmla="*/ 421 h 511"/>
                <a:gd name="T110" fmla="*/ 34 w 422"/>
                <a:gd name="T111" fmla="*/ 409 h 511"/>
                <a:gd name="T112" fmla="*/ 5 w 422"/>
                <a:gd name="T113" fmla="*/ 407 h 51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22"/>
                <a:gd name="T172" fmla="*/ 0 h 511"/>
                <a:gd name="T173" fmla="*/ 422 w 422"/>
                <a:gd name="T174" fmla="*/ 511 h 51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22" h="511">
                  <a:moveTo>
                    <a:pt x="0" y="409"/>
                  </a:moveTo>
                  <a:lnTo>
                    <a:pt x="0" y="280"/>
                  </a:lnTo>
                  <a:lnTo>
                    <a:pt x="1" y="239"/>
                  </a:lnTo>
                  <a:lnTo>
                    <a:pt x="1" y="101"/>
                  </a:lnTo>
                  <a:lnTo>
                    <a:pt x="3" y="77"/>
                  </a:lnTo>
                  <a:lnTo>
                    <a:pt x="3" y="39"/>
                  </a:lnTo>
                  <a:lnTo>
                    <a:pt x="41" y="36"/>
                  </a:lnTo>
                  <a:lnTo>
                    <a:pt x="44" y="36"/>
                  </a:lnTo>
                  <a:lnTo>
                    <a:pt x="91" y="33"/>
                  </a:lnTo>
                  <a:lnTo>
                    <a:pt x="102" y="33"/>
                  </a:lnTo>
                  <a:lnTo>
                    <a:pt x="135" y="31"/>
                  </a:lnTo>
                  <a:lnTo>
                    <a:pt x="130" y="43"/>
                  </a:lnTo>
                  <a:lnTo>
                    <a:pt x="132" y="41"/>
                  </a:lnTo>
                  <a:lnTo>
                    <a:pt x="140" y="41"/>
                  </a:lnTo>
                  <a:lnTo>
                    <a:pt x="145" y="36"/>
                  </a:lnTo>
                  <a:lnTo>
                    <a:pt x="146" y="36"/>
                  </a:lnTo>
                  <a:lnTo>
                    <a:pt x="151" y="41"/>
                  </a:lnTo>
                  <a:lnTo>
                    <a:pt x="153" y="46"/>
                  </a:lnTo>
                  <a:lnTo>
                    <a:pt x="158" y="48"/>
                  </a:lnTo>
                  <a:lnTo>
                    <a:pt x="161" y="48"/>
                  </a:lnTo>
                  <a:lnTo>
                    <a:pt x="171" y="53"/>
                  </a:lnTo>
                  <a:lnTo>
                    <a:pt x="175" y="57"/>
                  </a:lnTo>
                  <a:lnTo>
                    <a:pt x="184" y="62"/>
                  </a:lnTo>
                  <a:lnTo>
                    <a:pt x="189" y="62"/>
                  </a:lnTo>
                  <a:lnTo>
                    <a:pt x="192" y="60"/>
                  </a:lnTo>
                  <a:lnTo>
                    <a:pt x="193" y="55"/>
                  </a:lnTo>
                  <a:lnTo>
                    <a:pt x="197" y="55"/>
                  </a:lnTo>
                  <a:lnTo>
                    <a:pt x="198" y="60"/>
                  </a:lnTo>
                  <a:lnTo>
                    <a:pt x="205" y="60"/>
                  </a:lnTo>
                  <a:lnTo>
                    <a:pt x="205" y="65"/>
                  </a:lnTo>
                  <a:lnTo>
                    <a:pt x="201" y="67"/>
                  </a:lnTo>
                  <a:lnTo>
                    <a:pt x="184" y="69"/>
                  </a:lnTo>
                  <a:lnTo>
                    <a:pt x="180" y="72"/>
                  </a:lnTo>
                  <a:lnTo>
                    <a:pt x="180" y="74"/>
                  </a:lnTo>
                  <a:lnTo>
                    <a:pt x="184" y="79"/>
                  </a:lnTo>
                  <a:lnTo>
                    <a:pt x="187" y="77"/>
                  </a:lnTo>
                  <a:lnTo>
                    <a:pt x="190" y="77"/>
                  </a:lnTo>
                  <a:lnTo>
                    <a:pt x="195" y="72"/>
                  </a:lnTo>
                  <a:lnTo>
                    <a:pt x="205" y="72"/>
                  </a:lnTo>
                  <a:lnTo>
                    <a:pt x="210" y="69"/>
                  </a:lnTo>
                  <a:lnTo>
                    <a:pt x="213" y="77"/>
                  </a:lnTo>
                  <a:lnTo>
                    <a:pt x="226" y="84"/>
                  </a:lnTo>
                  <a:lnTo>
                    <a:pt x="231" y="84"/>
                  </a:lnTo>
                  <a:lnTo>
                    <a:pt x="239" y="79"/>
                  </a:lnTo>
                  <a:lnTo>
                    <a:pt x="241" y="77"/>
                  </a:lnTo>
                  <a:lnTo>
                    <a:pt x="247" y="77"/>
                  </a:lnTo>
                  <a:lnTo>
                    <a:pt x="270" y="67"/>
                  </a:lnTo>
                  <a:lnTo>
                    <a:pt x="280" y="67"/>
                  </a:lnTo>
                  <a:lnTo>
                    <a:pt x="289" y="69"/>
                  </a:lnTo>
                  <a:lnTo>
                    <a:pt x="297" y="69"/>
                  </a:lnTo>
                  <a:lnTo>
                    <a:pt x="301" y="67"/>
                  </a:lnTo>
                  <a:lnTo>
                    <a:pt x="307" y="65"/>
                  </a:lnTo>
                  <a:lnTo>
                    <a:pt x="319" y="53"/>
                  </a:lnTo>
                  <a:lnTo>
                    <a:pt x="325" y="48"/>
                  </a:lnTo>
                  <a:lnTo>
                    <a:pt x="338" y="36"/>
                  </a:lnTo>
                  <a:lnTo>
                    <a:pt x="340" y="31"/>
                  </a:lnTo>
                  <a:lnTo>
                    <a:pt x="346" y="29"/>
                  </a:lnTo>
                  <a:lnTo>
                    <a:pt x="358" y="26"/>
                  </a:lnTo>
                  <a:lnTo>
                    <a:pt x="363" y="19"/>
                  </a:lnTo>
                  <a:lnTo>
                    <a:pt x="369" y="17"/>
                  </a:lnTo>
                  <a:lnTo>
                    <a:pt x="372" y="17"/>
                  </a:lnTo>
                  <a:lnTo>
                    <a:pt x="379" y="15"/>
                  </a:lnTo>
                  <a:lnTo>
                    <a:pt x="390" y="12"/>
                  </a:lnTo>
                  <a:lnTo>
                    <a:pt x="398" y="7"/>
                  </a:lnTo>
                  <a:lnTo>
                    <a:pt x="408" y="3"/>
                  </a:lnTo>
                  <a:lnTo>
                    <a:pt x="419" y="0"/>
                  </a:lnTo>
                  <a:lnTo>
                    <a:pt x="419" y="122"/>
                  </a:lnTo>
                  <a:lnTo>
                    <a:pt x="421" y="153"/>
                  </a:lnTo>
                  <a:lnTo>
                    <a:pt x="421" y="161"/>
                  </a:lnTo>
                  <a:lnTo>
                    <a:pt x="419" y="192"/>
                  </a:lnTo>
                  <a:lnTo>
                    <a:pt x="410" y="192"/>
                  </a:lnTo>
                  <a:lnTo>
                    <a:pt x="405" y="199"/>
                  </a:lnTo>
                  <a:lnTo>
                    <a:pt x="411" y="215"/>
                  </a:lnTo>
                  <a:lnTo>
                    <a:pt x="410" y="220"/>
                  </a:lnTo>
                  <a:lnTo>
                    <a:pt x="410" y="225"/>
                  </a:lnTo>
                  <a:lnTo>
                    <a:pt x="411" y="239"/>
                  </a:lnTo>
                  <a:lnTo>
                    <a:pt x="408" y="244"/>
                  </a:lnTo>
                  <a:lnTo>
                    <a:pt x="397" y="273"/>
                  </a:lnTo>
                  <a:lnTo>
                    <a:pt x="398" y="277"/>
                  </a:lnTo>
                  <a:lnTo>
                    <a:pt x="397" y="287"/>
                  </a:lnTo>
                  <a:lnTo>
                    <a:pt x="395" y="292"/>
                  </a:lnTo>
                  <a:lnTo>
                    <a:pt x="392" y="292"/>
                  </a:lnTo>
                  <a:lnTo>
                    <a:pt x="392" y="299"/>
                  </a:lnTo>
                  <a:lnTo>
                    <a:pt x="390" y="304"/>
                  </a:lnTo>
                  <a:lnTo>
                    <a:pt x="390" y="309"/>
                  </a:lnTo>
                  <a:lnTo>
                    <a:pt x="387" y="316"/>
                  </a:lnTo>
                  <a:lnTo>
                    <a:pt x="389" y="323"/>
                  </a:lnTo>
                  <a:lnTo>
                    <a:pt x="387" y="325"/>
                  </a:lnTo>
                  <a:lnTo>
                    <a:pt x="384" y="335"/>
                  </a:lnTo>
                  <a:lnTo>
                    <a:pt x="374" y="342"/>
                  </a:lnTo>
                  <a:lnTo>
                    <a:pt x="371" y="347"/>
                  </a:lnTo>
                  <a:lnTo>
                    <a:pt x="363" y="357"/>
                  </a:lnTo>
                  <a:lnTo>
                    <a:pt x="359" y="361"/>
                  </a:lnTo>
                  <a:lnTo>
                    <a:pt x="358" y="361"/>
                  </a:lnTo>
                  <a:lnTo>
                    <a:pt x="349" y="369"/>
                  </a:lnTo>
                  <a:lnTo>
                    <a:pt x="345" y="371"/>
                  </a:lnTo>
                  <a:lnTo>
                    <a:pt x="338" y="376"/>
                  </a:lnTo>
                  <a:lnTo>
                    <a:pt x="333" y="371"/>
                  </a:lnTo>
                  <a:lnTo>
                    <a:pt x="330" y="366"/>
                  </a:lnTo>
                  <a:lnTo>
                    <a:pt x="325" y="369"/>
                  </a:lnTo>
                  <a:lnTo>
                    <a:pt x="319" y="376"/>
                  </a:lnTo>
                  <a:lnTo>
                    <a:pt x="319" y="381"/>
                  </a:lnTo>
                  <a:lnTo>
                    <a:pt x="315" y="388"/>
                  </a:lnTo>
                  <a:lnTo>
                    <a:pt x="309" y="385"/>
                  </a:lnTo>
                  <a:lnTo>
                    <a:pt x="306" y="388"/>
                  </a:lnTo>
                  <a:lnTo>
                    <a:pt x="304" y="393"/>
                  </a:lnTo>
                  <a:lnTo>
                    <a:pt x="301" y="395"/>
                  </a:lnTo>
                  <a:lnTo>
                    <a:pt x="299" y="400"/>
                  </a:lnTo>
                  <a:lnTo>
                    <a:pt x="299" y="412"/>
                  </a:lnTo>
                  <a:lnTo>
                    <a:pt x="297" y="414"/>
                  </a:lnTo>
                  <a:lnTo>
                    <a:pt x="293" y="414"/>
                  </a:lnTo>
                  <a:lnTo>
                    <a:pt x="293" y="419"/>
                  </a:lnTo>
                  <a:lnTo>
                    <a:pt x="297" y="424"/>
                  </a:lnTo>
                  <a:lnTo>
                    <a:pt x="296" y="431"/>
                  </a:lnTo>
                  <a:lnTo>
                    <a:pt x="297" y="436"/>
                  </a:lnTo>
                  <a:lnTo>
                    <a:pt x="291" y="433"/>
                  </a:lnTo>
                  <a:lnTo>
                    <a:pt x="286" y="443"/>
                  </a:lnTo>
                  <a:lnTo>
                    <a:pt x="281" y="443"/>
                  </a:lnTo>
                  <a:lnTo>
                    <a:pt x="285" y="438"/>
                  </a:lnTo>
                  <a:lnTo>
                    <a:pt x="285" y="433"/>
                  </a:lnTo>
                  <a:lnTo>
                    <a:pt x="283" y="428"/>
                  </a:lnTo>
                  <a:lnTo>
                    <a:pt x="276" y="426"/>
                  </a:lnTo>
                  <a:lnTo>
                    <a:pt x="273" y="424"/>
                  </a:lnTo>
                  <a:lnTo>
                    <a:pt x="268" y="426"/>
                  </a:lnTo>
                  <a:lnTo>
                    <a:pt x="263" y="431"/>
                  </a:lnTo>
                  <a:lnTo>
                    <a:pt x="262" y="438"/>
                  </a:lnTo>
                  <a:lnTo>
                    <a:pt x="262" y="447"/>
                  </a:lnTo>
                  <a:lnTo>
                    <a:pt x="253" y="455"/>
                  </a:lnTo>
                  <a:lnTo>
                    <a:pt x="255" y="467"/>
                  </a:lnTo>
                  <a:lnTo>
                    <a:pt x="255" y="474"/>
                  </a:lnTo>
                  <a:lnTo>
                    <a:pt x="257" y="483"/>
                  </a:lnTo>
                  <a:lnTo>
                    <a:pt x="247" y="486"/>
                  </a:lnTo>
                  <a:lnTo>
                    <a:pt x="244" y="505"/>
                  </a:lnTo>
                  <a:lnTo>
                    <a:pt x="227" y="510"/>
                  </a:lnTo>
                  <a:lnTo>
                    <a:pt x="221" y="510"/>
                  </a:lnTo>
                  <a:lnTo>
                    <a:pt x="218" y="505"/>
                  </a:lnTo>
                  <a:lnTo>
                    <a:pt x="216" y="500"/>
                  </a:lnTo>
                  <a:lnTo>
                    <a:pt x="213" y="495"/>
                  </a:lnTo>
                  <a:lnTo>
                    <a:pt x="206" y="491"/>
                  </a:lnTo>
                  <a:lnTo>
                    <a:pt x="198" y="486"/>
                  </a:lnTo>
                  <a:lnTo>
                    <a:pt x="193" y="481"/>
                  </a:lnTo>
                  <a:lnTo>
                    <a:pt x="193" y="474"/>
                  </a:lnTo>
                  <a:lnTo>
                    <a:pt x="192" y="471"/>
                  </a:lnTo>
                  <a:lnTo>
                    <a:pt x="189" y="462"/>
                  </a:lnTo>
                  <a:lnTo>
                    <a:pt x="185" y="462"/>
                  </a:lnTo>
                  <a:lnTo>
                    <a:pt x="177" y="467"/>
                  </a:lnTo>
                  <a:lnTo>
                    <a:pt x="167" y="471"/>
                  </a:lnTo>
                  <a:lnTo>
                    <a:pt x="164" y="479"/>
                  </a:lnTo>
                  <a:lnTo>
                    <a:pt x="154" y="479"/>
                  </a:lnTo>
                  <a:lnTo>
                    <a:pt x="149" y="481"/>
                  </a:lnTo>
                  <a:lnTo>
                    <a:pt x="141" y="474"/>
                  </a:lnTo>
                  <a:lnTo>
                    <a:pt x="127" y="469"/>
                  </a:lnTo>
                  <a:lnTo>
                    <a:pt x="117" y="471"/>
                  </a:lnTo>
                  <a:lnTo>
                    <a:pt x="114" y="479"/>
                  </a:lnTo>
                  <a:lnTo>
                    <a:pt x="104" y="474"/>
                  </a:lnTo>
                  <a:lnTo>
                    <a:pt x="96" y="467"/>
                  </a:lnTo>
                  <a:lnTo>
                    <a:pt x="93" y="462"/>
                  </a:lnTo>
                  <a:lnTo>
                    <a:pt x="83" y="457"/>
                  </a:lnTo>
                  <a:lnTo>
                    <a:pt x="71" y="457"/>
                  </a:lnTo>
                  <a:lnTo>
                    <a:pt x="65" y="455"/>
                  </a:lnTo>
                  <a:lnTo>
                    <a:pt x="58" y="450"/>
                  </a:lnTo>
                  <a:lnTo>
                    <a:pt x="58" y="443"/>
                  </a:lnTo>
                  <a:lnTo>
                    <a:pt x="55" y="438"/>
                  </a:lnTo>
                  <a:lnTo>
                    <a:pt x="52" y="426"/>
                  </a:lnTo>
                  <a:lnTo>
                    <a:pt x="47" y="421"/>
                  </a:lnTo>
                  <a:lnTo>
                    <a:pt x="39" y="417"/>
                  </a:lnTo>
                  <a:lnTo>
                    <a:pt x="39" y="412"/>
                  </a:lnTo>
                  <a:lnTo>
                    <a:pt x="34" y="409"/>
                  </a:lnTo>
                  <a:lnTo>
                    <a:pt x="31" y="412"/>
                  </a:lnTo>
                  <a:lnTo>
                    <a:pt x="19" y="417"/>
                  </a:lnTo>
                  <a:lnTo>
                    <a:pt x="5" y="407"/>
                  </a:lnTo>
                  <a:lnTo>
                    <a:pt x="0" y="409"/>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61" name="Freeform 103"/>
            <p:cNvSpPr>
              <a:spLocks noChangeAspect="1"/>
            </p:cNvSpPr>
            <p:nvPr/>
          </p:nvSpPr>
          <p:spPr bwMode="auto">
            <a:xfrm>
              <a:off x="5477414" y="3847796"/>
              <a:ext cx="1125643" cy="326080"/>
            </a:xfrm>
            <a:custGeom>
              <a:avLst/>
              <a:gdLst>
                <a:gd name="T0" fmla="*/ 4 w 846"/>
                <a:gd name="T1" fmla="*/ 234 h 245"/>
                <a:gd name="T2" fmla="*/ 17 w 846"/>
                <a:gd name="T3" fmla="*/ 230 h 245"/>
                <a:gd name="T4" fmla="*/ 23 w 846"/>
                <a:gd name="T5" fmla="*/ 213 h 245"/>
                <a:gd name="T6" fmla="*/ 18 w 846"/>
                <a:gd name="T7" fmla="*/ 184 h 245"/>
                <a:gd name="T8" fmla="*/ 17 w 846"/>
                <a:gd name="T9" fmla="*/ 175 h 245"/>
                <a:gd name="T10" fmla="*/ 21 w 846"/>
                <a:gd name="T11" fmla="*/ 182 h 245"/>
                <a:gd name="T12" fmla="*/ 30 w 846"/>
                <a:gd name="T13" fmla="*/ 168 h 245"/>
                <a:gd name="T14" fmla="*/ 41 w 846"/>
                <a:gd name="T15" fmla="*/ 148 h 245"/>
                <a:gd name="T16" fmla="*/ 35 w 846"/>
                <a:gd name="T17" fmla="*/ 134 h 245"/>
                <a:gd name="T18" fmla="*/ 49 w 846"/>
                <a:gd name="T19" fmla="*/ 124 h 245"/>
                <a:gd name="T20" fmla="*/ 54 w 846"/>
                <a:gd name="T21" fmla="*/ 115 h 245"/>
                <a:gd name="T22" fmla="*/ 64 w 846"/>
                <a:gd name="T23" fmla="*/ 108 h 245"/>
                <a:gd name="T24" fmla="*/ 65 w 846"/>
                <a:gd name="T25" fmla="*/ 84 h 245"/>
                <a:gd name="T26" fmla="*/ 61 w 846"/>
                <a:gd name="T27" fmla="*/ 64 h 245"/>
                <a:gd name="T28" fmla="*/ 67 w 846"/>
                <a:gd name="T29" fmla="*/ 60 h 245"/>
                <a:gd name="T30" fmla="*/ 67 w 846"/>
                <a:gd name="T31" fmla="*/ 50 h 245"/>
                <a:gd name="T32" fmla="*/ 73 w 846"/>
                <a:gd name="T33" fmla="*/ 46 h 245"/>
                <a:gd name="T34" fmla="*/ 73 w 846"/>
                <a:gd name="T35" fmla="*/ 34 h 245"/>
                <a:gd name="T36" fmla="*/ 77 w 846"/>
                <a:gd name="T37" fmla="*/ 22 h 245"/>
                <a:gd name="T38" fmla="*/ 80 w 846"/>
                <a:gd name="T39" fmla="*/ 17 h 245"/>
                <a:gd name="T40" fmla="*/ 82 w 846"/>
                <a:gd name="T41" fmla="*/ 31 h 245"/>
                <a:gd name="T42" fmla="*/ 220 w 846"/>
                <a:gd name="T43" fmla="*/ 24 h 245"/>
                <a:gd name="T44" fmla="*/ 230 w 846"/>
                <a:gd name="T45" fmla="*/ 0 h 245"/>
                <a:gd name="T46" fmla="*/ 345 w 846"/>
                <a:gd name="T47" fmla="*/ 5 h 245"/>
                <a:gd name="T48" fmla="*/ 365 w 846"/>
                <a:gd name="T49" fmla="*/ 5 h 245"/>
                <a:gd name="T50" fmla="*/ 375 w 846"/>
                <a:gd name="T51" fmla="*/ 2 h 245"/>
                <a:gd name="T52" fmla="*/ 423 w 846"/>
                <a:gd name="T53" fmla="*/ 7 h 245"/>
                <a:gd name="T54" fmla="*/ 544 w 846"/>
                <a:gd name="T55" fmla="*/ 10 h 245"/>
                <a:gd name="T56" fmla="*/ 649 w 846"/>
                <a:gd name="T57" fmla="*/ 10 h 245"/>
                <a:gd name="T58" fmla="*/ 819 w 846"/>
                <a:gd name="T59" fmla="*/ 7 h 245"/>
                <a:gd name="T60" fmla="*/ 841 w 846"/>
                <a:gd name="T61" fmla="*/ 12 h 245"/>
                <a:gd name="T62" fmla="*/ 840 w 846"/>
                <a:gd name="T63" fmla="*/ 29 h 245"/>
                <a:gd name="T64" fmla="*/ 836 w 846"/>
                <a:gd name="T65" fmla="*/ 46 h 245"/>
                <a:gd name="T66" fmla="*/ 828 w 846"/>
                <a:gd name="T67" fmla="*/ 46 h 245"/>
                <a:gd name="T68" fmla="*/ 812 w 846"/>
                <a:gd name="T69" fmla="*/ 67 h 245"/>
                <a:gd name="T70" fmla="*/ 802 w 846"/>
                <a:gd name="T71" fmla="*/ 82 h 245"/>
                <a:gd name="T72" fmla="*/ 793 w 846"/>
                <a:gd name="T73" fmla="*/ 77 h 245"/>
                <a:gd name="T74" fmla="*/ 779 w 846"/>
                <a:gd name="T75" fmla="*/ 79 h 245"/>
                <a:gd name="T76" fmla="*/ 766 w 846"/>
                <a:gd name="T77" fmla="*/ 96 h 245"/>
                <a:gd name="T78" fmla="*/ 749 w 846"/>
                <a:gd name="T79" fmla="*/ 98 h 245"/>
                <a:gd name="T80" fmla="*/ 745 w 846"/>
                <a:gd name="T81" fmla="*/ 86 h 245"/>
                <a:gd name="T82" fmla="*/ 732 w 846"/>
                <a:gd name="T83" fmla="*/ 103 h 245"/>
                <a:gd name="T84" fmla="*/ 721 w 846"/>
                <a:gd name="T85" fmla="*/ 108 h 245"/>
                <a:gd name="T86" fmla="*/ 718 w 846"/>
                <a:gd name="T87" fmla="*/ 124 h 245"/>
                <a:gd name="T88" fmla="*/ 701 w 846"/>
                <a:gd name="T89" fmla="*/ 129 h 245"/>
                <a:gd name="T90" fmla="*/ 685 w 846"/>
                <a:gd name="T91" fmla="*/ 144 h 245"/>
                <a:gd name="T92" fmla="*/ 674 w 846"/>
                <a:gd name="T93" fmla="*/ 151 h 245"/>
                <a:gd name="T94" fmla="*/ 662 w 846"/>
                <a:gd name="T95" fmla="*/ 160 h 245"/>
                <a:gd name="T96" fmla="*/ 645 w 846"/>
                <a:gd name="T97" fmla="*/ 158 h 245"/>
                <a:gd name="T98" fmla="*/ 615 w 846"/>
                <a:gd name="T99" fmla="*/ 177 h 245"/>
                <a:gd name="T100" fmla="*/ 612 w 846"/>
                <a:gd name="T101" fmla="*/ 199 h 245"/>
                <a:gd name="T102" fmla="*/ 591 w 846"/>
                <a:gd name="T103" fmla="*/ 201 h 245"/>
                <a:gd name="T104" fmla="*/ 583 w 846"/>
                <a:gd name="T105" fmla="*/ 242 h 245"/>
                <a:gd name="T106" fmla="*/ 457 w 846"/>
                <a:gd name="T107" fmla="*/ 244 h 245"/>
                <a:gd name="T108" fmla="*/ 300 w 846"/>
                <a:gd name="T109" fmla="*/ 239 h 24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846"/>
                <a:gd name="T166" fmla="*/ 0 h 245"/>
                <a:gd name="T167" fmla="*/ 846 w 846"/>
                <a:gd name="T168" fmla="*/ 245 h 24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846" h="245">
                  <a:moveTo>
                    <a:pt x="2" y="242"/>
                  </a:moveTo>
                  <a:lnTo>
                    <a:pt x="0" y="237"/>
                  </a:lnTo>
                  <a:lnTo>
                    <a:pt x="4" y="234"/>
                  </a:lnTo>
                  <a:lnTo>
                    <a:pt x="7" y="234"/>
                  </a:lnTo>
                  <a:lnTo>
                    <a:pt x="12" y="228"/>
                  </a:lnTo>
                  <a:lnTo>
                    <a:pt x="17" y="230"/>
                  </a:lnTo>
                  <a:lnTo>
                    <a:pt x="23" y="220"/>
                  </a:lnTo>
                  <a:lnTo>
                    <a:pt x="21" y="215"/>
                  </a:lnTo>
                  <a:lnTo>
                    <a:pt x="23" y="213"/>
                  </a:lnTo>
                  <a:lnTo>
                    <a:pt x="20" y="204"/>
                  </a:lnTo>
                  <a:lnTo>
                    <a:pt x="20" y="189"/>
                  </a:lnTo>
                  <a:lnTo>
                    <a:pt x="18" y="184"/>
                  </a:lnTo>
                  <a:lnTo>
                    <a:pt x="10" y="187"/>
                  </a:lnTo>
                  <a:lnTo>
                    <a:pt x="12" y="180"/>
                  </a:lnTo>
                  <a:lnTo>
                    <a:pt x="17" y="175"/>
                  </a:lnTo>
                  <a:lnTo>
                    <a:pt x="17" y="172"/>
                  </a:lnTo>
                  <a:lnTo>
                    <a:pt x="21" y="172"/>
                  </a:lnTo>
                  <a:lnTo>
                    <a:pt x="21" y="182"/>
                  </a:lnTo>
                  <a:lnTo>
                    <a:pt x="25" y="182"/>
                  </a:lnTo>
                  <a:lnTo>
                    <a:pt x="28" y="177"/>
                  </a:lnTo>
                  <a:lnTo>
                    <a:pt x="30" y="168"/>
                  </a:lnTo>
                  <a:lnTo>
                    <a:pt x="33" y="165"/>
                  </a:lnTo>
                  <a:lnTo>
                    <a:pt x="36" y="165"/>
                  </a:lnTo>
                  <a:lnTo>
                    <a:pt x="41" y="148"/>
                  </a:lnTo>
                  <a:lnTo>
                    <a:pt x="41" y="146"/>
                  </a:lnTo>
                  <a:lnTo>
                    <a:pt x="35" y="141"/>
                  </a:lnTo>
                  <a:lnTo>
                    <a:pt x="35" y="134"/>
                  </a:lnTo>
                  <a:lnTo>
                    <a:pt x="38" y="134"/>
                  </a:lnTo>
                  <a:lnTo>
                    <a:pt x="46" y="132"/>
                  </a:lnTo>
                  <a:lnTo>
                    <a:pt x="49" y="124"/>
                  </a:lnTo>
                  <a:lnTo>
                    <a:pt x="56" y="122"/>
                  </a:lnTo>
                  <a:lnTo>
                    <a:pt x="56" y="117"/>
                  </a:lnTo>
                  <a:lnTo>
                    <a:pt x="54" y="115"/>
                  </a:lnTo>
                  <a:lnTo>
                    <a:pt x="54" y="110"/>
                  </a:lnTo>
                  <a:lnTo>
                    <a:pt x="62" y="110"/>
                  </a:lnTo>
                  <a:lnTo>
                    <a:pt x="64" y="108"/>
                  </a:lnTo>
                  <a:lnTo>
                    <a:pt x="56" y="96"/>
                  </a:lnTo>
                  <a:lnTo>
                    <a:pt x="59" y="88"/>
                  </a:lnTo>
                  <a:lnTo>
                    <a:pt x="65" y="84"/>
                  </a:lnTo>
                  <a:lnTo>
                    <a:pt x="69" y="72"/>
                  </a:lnTo>
                  <a:lnTo>
                    <a:pt x="67" y="70"/>
                  </a:lnTo>
                  <a:lnTo>
                    <a:pt x="61" y="64"/>
                  </a:lnTo>
                  <a:lnTo>
                    <a:pt x="59" y="62"/>
                  </a:lnTo>
                  <a:lnTo>
                    <a:pt x="62" y="60"/>
                  </a:lnTo>
                  <a:lnTo>
                    <a:pt x="67" y="60"/>
                  </a:lnTo>
                  <a:lnTo>
                    <a:pt x="70" y="62"/>
                  </a:lnTo>
                  <a:lnTo>
                    <a:pt x="72" y="58"/>
                  </a:lnTo>
                  <a:lnTo>
                    <a:pt x="67" y="50"/>
                  </a:lnTo>
                  <a:lnTo>
                    <a:pt x="69" y="46"/>
                  </a:lnTo>
                  <a:lnTo>
                    <a:pt x="72" y="43"/>
                  </a:lnTo>
                  <a:lnTo>
                    <a:pt x="73" y="46"/>
                  </a:lnTo>
                  <a:lnTo>
                    <a:pt x="77" y="43"/>
                  </a:lnTo>
                  <a:lnTo>
                    <a:pt x="77" y="41"/>
                  </a:lnTo>
                  <a:lnTo>
                    <a:pt x="73" y="34"/>
                  </a:lnTo>
                  <a:lnTo>
                    <a:pt x="73" y="26"/>
                  </a:lnTo>
                  <a:lnTo>
                    <a:pt x="77" y="24"/>
                  </a:lnTo>
                  <a:lnTo>
                    <a:pt x="77" y="22"/>
                  </a:lnTo>
                  <a:lnTo>
                    <a:pt x="72" y="17"/>
                  </a:lnTo>
                  <a:lnTo>
                    <a:pt x="75" y="14"/>
                  </a:lnTo>
                  <a:lnTo>
                    <a:pt x="80" y="17"/>
                  </a:lnTo>
                  <a:lnTo>
                    <a:pt x="82" y="19"/>
                  </a:lnTo>
                  <a:lnTo>
                    <a:pt x="80" y="29"/>
                  </a:lnTo>
                  <a:lnTo>
                    <a:pt x="82" y="31"/>
                  </a:lnTo>
                  <a:lnTo>
                    <a:pt x="85" y="29"/>
                  </a:lnTo>
                  <a:lnTo>
                    <a:pt x="87" y="24"/>
                  </a:lnTo>
                  <a:lnTo>
                    <a:pt x="220" y="24"/>
                  </a:lnTo>
                  <a:lnTo>
                    <a:pt x="220" y="7"/>
                  </a:lnTo>
                  <a:lnTo>
                    <a:pt x="218" y="0"/>
                  </a:lnTo>
                  <a:lnTo>
                    <a:pt x="230" y="0"/>
                  </a:lnTo>
                  <a:lnTo>
                    <a:pt x="239" y="2"/>
                  </a:lnTo>
                  <a:lnTo>
                    <a:pt x="239" y="5"/>
                  </a:lnTo>
                  <a:lnTo>
                    <a:pt x="345" y="5"/>
                  </a:lnTo>
                  <a:lnTo>
                    <a:pt x="353" y="2"/>
                  </a:lnTo>
                  <a:lnTo>
                    <a:pt x="361" y="2"/>
                  </a:lnTo>
                  <a:lnTo>
                    <a:pt x="365" y="5"/>
                  </a:lnTo>
                  <a:lnTo>
                    <a:pt x="368" y="5"/>
                  </a:lnTo>
                  <a:lnTo>
                    <a:pt x="371" y="2"/>
                  </a:lnTo>
                  <a:lnTo>
                    <a:pt x="375" y="2"/>
                  </a:lnTo>
                  <a:lnTo>
                    <a:pt x="381" y="5"/>
                  </a:lnTo>
                  <a:lnTo>
                    <a:pt x="401" y="5"/>
                  </a:lnTo>
                  <a:lnTo>
                    <a:pt x="423" y="7"/>
                  </a:lnTo>
                  <a:lnTo>
                    <a:pt x="521" y="7"/>
                  </a:lnTo>
                  <a:lnTo>
                    <a:pt x="537" y="10"/>
                  </a:lnTo>
                  <a:lnTo>
                    <a:pt x="544" y="10"/>
                  </a:lnTo>
                  <a:lnTo>
                    <a:pt x="594" y="12"/>
                  </a:lnTo>
                  <a:lnTo>
                    <a:pt x="648" y="12"/>
                  </a:lnTo>
                  <a:lnTo>
                    <a:pt x="649" y="10"/>
                  </a:lnTo>
                  <a:lnTo>
                    <a:pt x="666" y="12"/>
                  </a:lnTo>
                  <a:lnTo>
                    <a:pt x="817" y="12"/>
                  </a:lnTo>
                  <a:lnTo>
                    <a:pt x="819" y="7"/>
                  </a:lnTo>
                  <a:lnTo>
                    <a:pt x="843" y="7"/>
                  </a:lnTo>
                  <a:lnTo>
                    <a:pt x="845" y="12"/>
                  </a:lnTo>
                  <a:lnTo>
                    <a:pt x="841" y="12"/>
                  </a:lnTo>
                  <a:lnTo>
                    <a:pt x="838" y="17"/>
                  </a:lnTo>
                  <a:lnTo>
                    <a:pt x="838" y="24"/>
                  </a:lnTo>
                  <a:lnTo>
                    <a:pt x="840" y="29"/>
                  </a:lnTo>
                  <a:lnTo>
                    <a:pt x="836" y="34"/>
                  </a:lnTo>
                  <a:lnTo>
                    <a:pt x="835" y="38"/>
                  </a:lnTo>
                  <a:lnTo>
                    <a:pt x="836" y="46"/>
                  </a:lnTo>
                  <a:lnTo>
                    <a:pt x="838" y="48"/>
                  </a:lnTo>
                  <a:lnTo>
                    <a:pt x="833" y="48"/>
                  </a:lnTo>
                  <a:lnTo>
                    <a:pt x="828" y="46"/>
                  </a:lnTo>
                  <a:lnTo>
                    <a:pt x="822" y="50"/>
                  </a:lnTo>
                  <a:lnTo>
                    <a:pt x="815" y="60"/>
                  </a:lnTo>
                  <a:lnTo>
                    <a:pt x="812" y="67"/>
                  </a:lnTo>
                  <a:lnTo>
                    <a:pt x="809" y="77"/>
                  </a:lnTo>
                  <a:lnTo>
                    <a:pt x="804" y="79"/>
                  </a:lnTo>
                  <a:lnTo>
                    <a:pt x="802" y="82"/>
                  </a:lnTo>
                  <a:lnTo>
                    <a:pt x="796" y="82"/>
                  </a:lnTo>
                  <a:lnTo>
                    <a:pt x="796" y="79"/>
                  </a:lnTo>
                  <a:lnTo>
                    <a:pt x="793" y="77"/>
                  </a:lnTo>
                  <a:lnTo>
                    <a:pt x="787" y="77"/>
                  </a:lnTo>
                  <a:lnTo>
                    <a:pt x="783" y="79"/>
                  </a:lnTo>
                  <a:lnTo>
                    <a:pt x="779" y="79"/>
                  </a:lnTo>
                  <a:lnTo>
                    <a:pt x="771" y="86"/>
                  </a:lnTo>
                  <a:lnTo>
                    <a:pt x="770" y="91"/>
                  </a:lnTo>
                  <a:lnTo>
                    <a:pt x="766" y="96"/>
                  </a:lnTo>
                  <a:lnTo>
                    <a:pt x="757" y="103"/>
                  </a:lnTo>
                  <a:lnTo>
                    <a:pt x="753" y="103"/>
                  </a:lnTo>
                  <a:lnTo>
                    <a:pt x="749" y="98"/>
                  </a:lnTo>
                  <a:lnTo>
                    <a:pt x="750" y="91"/>
                  </a:lnTo>
                  <a:lnTo>
                    <a:pt x="747" y="86"/>
                  </a:lnTo>
                  <a:lnTo>
                    <a:pt x="745" y="86"/>
                  </a:lnTo>
                  <a:lnTo>
                    <a:pt x="735" y="96"/>
                  </a:lnTo>
                  <a:lnTo>
                    <a:pt x="732" y="98"/>
                  </a:lnTo>
                  <a:lnTo>
                    <a:pt x="732" y="103"/>
                  </a:lnTo>
                  <a:lnTo>
                    <a:pt x="729" y="108"/>
                  </a:lnTo>
                  <a:lnTo>
                    <a:pt x="723" y="106"/>
                  </a:lnTo>
                  <a:lnTo>
                    <a:pt x="721" y="108"/>
                  </a:lnTo>
                  <a:lnTo>
                    <a:pt x="721" y="112"/>
                  </a:lnTo>
                  <a:lnTo>
                    <a:pt x="723" y="115"/>
                  </a:lnTo>
                  <a:lnTo>
                    <a:pt x="718" y="124"/>
                  </a:lnTo>
                  <a:lnTo>
                    <a:pt x="713" y="127"/>
                  </a:lnTo>
                  <a:lnTo>
                    <a:pt x="706" y="127"/>
                  </a:lnTo>
                  <a:lnTo>
                    <a:pt x="701" y="129"/>
                  </a:lnTo>
                  <a:lnTo>
                    <a:pt x="697" y="134"/>
                  </a:lnTo>
                  <a:lnTo>
                    <a:pt x="690" y="136"/>
                  </a:lnTo>
                  <a:lnTo>
                    <a:pt x="685" y="144"/>
                  </a:lnTo>
                  <a:lnTo>
                    <a:pt x="680" y="146"/>
                  </a:lnTo>
                  <a:lnTo>
                    <a:pt x="677" y="146"/>
                  </a:lnTo>
                  <a:lnTo>
                    <a:pt x="674" y="151"/>
                  </a:lnTo>
                  <a:lnTo>
                    <a:pt x="671" y="151"/>
                  </a:lnTo>
                  <a:lnTo>
                    <a:pt x="667" y="153"/>
                  </a:lnTo>
                  <a:lnTo>
                    <a:pt x="662" y="160"/>
                  </a:lnTo>
                  <a:lnTo>
                    <a:pt x="654" y="160"/>
                  </a:lnTo>
                  <a:lnTo>
                    <a:pt x="648" y="158"/>
                  </a:lnTo>
                  <a:lnTo>
                    <a:pt x="645" y="158"/>
                  </a:lnTo>
                  <a:lnTo>
                    <a:pt x="630" y="165"/>
                  </a:lnTo>
                  <a:lnTo>
                    <a:pt x="620" y="175"/>
                  </a:lnTo>
                  <a:lnTo>
                    <a:pt x="615" y="177"/>
                  </a:lnTo>
                  <a:lnTo>
                    <a:pt x="613" y="182"/>
                  </a:lnTo>
                  <a:lnTo>
                    <a:pt x="613" y="189"/>
                  </a:lnTo>
                  <a:lnTo>
                    <a:pt x="612" y="199"/>
                  </a:lnTo>
                  <a:lnTo>
                    <a:pt x="602" y="206"/>
                  </a:lnTo>
                  <a:lnTo>
                    <a:pt x="594" y="206"/>
                  </a:lnTo>
                  <a:lnTo>
                    <a:pt x="591" y="201"/>
                  </a:lnTo>
                  <a:lnTo>
                    <a:pt x="586" y="206"/>
                  </a:lnTo>
                  <a:lnTo>
                    <a:pt x="586" y="208"/>
                  </a:lnTo>
                  <a:lnTo>
                    <a:pt x="583" y="242"/>
                  </a:lnTo>
                  <a:lnTo>
                    <a:pt x="553" y="242"/>
                  </a:lnTo>
                  <a:lnTo>
                    <a:pt x="539" y="244"/>
                  </a:lnTo>
                  <a:lnTo>
                    <a:pt x="457" y="244"/>
                  </a:lnTo>
                  <a:lnTo>
                    <a:pt x="433" y="242"/>
                  </a:lnTo>
                  <a:lnTo>
                    <a:pt x="301" y="242"/>
                  </a:lnTo>
                  <a:lnTo>
                    <a:pt x="300" y="239"/>
                  </a:lnTo>
                  <a:lnTo>
                    <a:pt x="205" y="239"/>
                  </a:lnTo>
                  <a:lnTo>
                    <a:pt x="2" y="242"/>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62" name="Freeform 104"/>
            <p:cNvSpPr>
              <a:spLocks noChangeAspect="1"/>
            </p:cNvSpPr>
            <p:nvPr/>
          </p:nvSpPr>
          <p:spPr bwMode="auto">
            <a:xfrm>
              <a:off x="5139854" y="1889984"/>
              <a:ext cx="772135" cy="851801"/>
            </a:xfrm>
            <a:custGeom>
              <a:avLst/>
              <a:gdLst>
                <a:gd name="T0" fmla="*/ 210 w 580"/>
                <a:gd name="T1" fmla="*/ 615 h 640"/>
                <a:gd name="T2" fmla="*/ 177 w 580"/>
                <a:gd name="T3" fmla="*/ 584 h 640"/>
                <a:gd name="T4" fmla="*/ 172 w 580"/>
                <a:gd name="T5" fmla="*/ 541 h 640"/>
                <a:gd name="T6" fmla="*/ 164 w 580"/>
                <a:gd name="T7" fmla="*/ 500 h 640"/>
                <a:gd name="T8" fmla="*/ 159 w 580"/>
                <a:gd name="T9" fmla="*/ 466 h 640"/>
                <a:gd name="T10" fmla="*/ 151 w 580"/>
                <a:gd name="T11" fmla="*/ 433 h 640"/>
                <a:gd name="T12" fmla="*/ 116 w 580"/>
                <a:gd name="T13" fmla="*/ 402 h 640"/>
                <a:gd name="T14" fmla="*/ 78 w 580"/>
                <a:gd name="T15" fmla="*/ 361 h 640"/>
                <a:gd name="T16" fmla="*/ 46 w 580"/>
                <a:gd name="T17" fmla="*/ 340 h 640"/>
                <a:gd name="T18" fmla="*/ 23 w 580"/>
                <a:gd name="T19" fmla="*/ 323 h 640"/>
                <a:gd name="T20" fmla="*/ 11 w 580"/>
                <a:gd name="T21" fmla="*/ 304 h 640"/>
                <a:gd name="T22" fmla="*/ 13 w 580"/>
                <a:gd name="T23" fmla="*/ 258 h 640"/>
                <a:gd name="T24" fmla="*/ 13 w 580"/>
                <a:gd name="T25" fmla="*/ 199 h 640"/>
                <a:gd name="T26" fmla="*/ 10 w 580"/>
                <a:gd name="T27" fmla="*/ 170 h 640"/>
                <a:gd name="T28" fmla="*/ 36 w 580"/>
                <a:gd name="T29" fmla="*/ 139 h 640"/>
                <a:gd name="T30" fmla="*/ 60 w 580"/>
                <a:gd name="T31" fmla="*/ 112 h 640"/>
                <a:gd name="T32" fmla="*/ 67 w 580"/>
                <a:gd name="T33" fmla="*/ 38 h 640"/>
                <a:gd name="T34" fmla="*/ 106 w 580"/>
                <a:gd name="T35" fmla="*/ 38 h 640"/>
                <a:gd name="T36" fmla="*/ 154 w 580"/>
                <a:gd name="T37" fmla="*/ 22 h 640"/>
                <a:gd name="T38" fmla="*/ 184 w 580"/>
                <a:gd name="T39" fmla="*/ 10 h 640"/>
                <a:gd name="T40" fmla="*/ 211 w 580"/>
                <a:gd name="T41" fmla="*/ 10 h 640"/>
                <a:gd name="T42" fmla="*/ 213 w 580"/>
                <a:gd name="T43" fmla="*/ 41 h 640"/>
                <a:gd name="T44" fmla="*/ 240 w 580"/>
                <a:gd name="T45" fmla="*/ 55 h 640"/>
                <a:gd name="T46" fmla="*/ 267 w 580"/>
                <a:gd name="T47" fmla="*/ 72 h 640"/>
                <a:gd name="T48" fmla="*/ 314 w 580"/>
                <a:gd name="T49" fmla="*/ 100 h 640"/>
                <a:gd name="T50" fmla="*/ 377 w 580"/>
                <a:gd name="T51" fmla="*/ 117 h 640"/>
                <a:gd name="T52" fmla="*/ 407 w 580"/>
                <a:gd name="T53" fmla="*/ 132 h 640"/>
                <a:gd name="T54" fmla="*/ 433 w 580"/>
                <a:gd name="T55" fmla="*/ 136 h 640"/>
                <a:gd name="T56" fmla="*/ 467 w 580"/>
                <a:gd name="T57" fmla="*/ 146 h 640"/>
                <a:gd name="T58" fmla="*/ 488 w 580"/>
                <a:gd name="T59" fmla="*/ 170 h 640"/>
                <a:gd name="T60" fmla="*/ 494 w 580"/>
                <a:gd name="T61" fmla="*/ 199 h 640"/>
                <a:gd name="T62" fmla="*/ 504 w 580"/>
                <a:gd name="T63" fmla="*/ 225 h 640"/>
                <a:gd name="T64" fmla="*/ 519 w 580"/>
                <a:gd name="T65" fmla="*/ 266 h 640"/>
                <a:gd name="T66" fmla="*/ 499 w 580"/>
                <a:gd name="T67" fmla="*/ 287 h 640"/>
                <a:gd name="T68" fmla="*/ 478 w 580"/>
                <a:gd name="T69" fmla="*/ 330 h 640"/>
                <a:gd name="T70" fmla="*/ 490 w 580"/>
                <a:gd name="T71" fmla="*/ 335 h 640"/>
                <a:gd name="T72" fmla="*/ 514 w 580"/>
                <a:gd name="T73" fmla="*/ 304 h 640"/>
                <a:gd name="T74" fmla="*/ 537 w 580"/>
                <a:gd name="T75" fmla="*/ 297 h 640"/>
                <a:gd name="T76" fmla="*/ 550 w 580"/>
                <a:gd name="T77" fmla="*/ 270 h 640"/>
                <a:gd name="T78" fmla="*/ 571 w 580"/>
                <a:gd name="T79" fmla="*/ 237 h 640"/>
                <a:gd name="T80" fmla="*/ 572 w 580"/>
                <a:gd name="T81" fmla="*/ 266 h 640"/>
                <a:gd name="T82" fmla="*/ 551 w 580"/>
                <a:gd name="T83" fmla="*/ 299 h 640"/>
                <a:gd name="T84" fmla="*/ 525 w 580"/>
                <a:gd name="T85" fmla="*/ 368 h 640"/>
                <a:gd name="T86" fmla="*/ 514 w 580"/>
                <a:gd name="T87" fmla="*/ 414 h 640"/>
                <a:gd name="T88" fmla="*/ 508 w 580"/>
                <a:gd name="T89" fmla="*/ 448 h 640"/>
                <a:gd name="T90" fmla="*/ 501 w 580"/>
                <a:gd name="T91" fmla="*/ 498 h 640"/>
                <a:gd name="T92" fmla="*/ 490 w 580"/>
                <a:gd name="T93" fmla="*/ 543 h 640"/>
                <a:gd name="T94" fmla="*/ 498 w 580"/>
                <a:gd name="T95" fmla="*/ 591 h 640"/>
                <a:gd name="T96" fmla="*/ 496 w 580"/>
                <a:gd name="T97" fmla="*/ 627 h 640"/>
                <a:gd name="T98" fmla="*/ 403 w 580"/>
                <a:gd name="T99" fmla="*/ 639 h 640"/>
                <a:gd name="T100" fmla="*/ 221 w 580"/>
                <a:gd name="T101" fmla="*/ 636 h 64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80"/>
                <a:gd name="T154" fmla="*/ 0 h 640"/>
                <a:gd name="T155" fmla="*/ 580 w 580"/>
                <a:gd name="T156" fmla="*/ 640 h 64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80" h="640">
                  <a:moveTo>
                    <a:pt x="221" y="636"/>
                  </a:moveTo>
                  <a:lnTo>
                    <a:pt x="220" y="627"/>
                  </a:lnTo>
                  <a:lnTo>
                    <a:pt x="210" y="615"/>
                  </a:lnTo>
                  <a:lnTo>
                    <a:pt x="203" y="612"/>
                  </a:lnTo>
                  <a:lnTo>
                    <a:pt x="185" y="606"/>
                  </a:lnTo>
                  <a:lnTo>
                    <a:pt x="177" y="584"/>
                  </a:lnTo>
                  <a:lnTo>
                    <a:pt x="171" y="567"/>
                  </a:lnTo>
                  <a:lnTo>
                    <a:pt x="169" y="555"/>
                  </a:lnTo>
                  <a:lnTo>
                    <a:pt x="172" y="541"/>
                  </a:lnTo>
                  <a:lnTo>
                    <a:pt x="180" y="529"/>
                  </a:lnTo>
                  <a:lnTo>
                    <a:pt x="171" y="514"/>
                  </a:lnTo>
                  <a:lnTo>
                    <a:pt x="164" y="500"/>
                  </a:lnTo>
                  <a:lnTo>
                    <a:pt x="161" y="486"/>
                  </a:lnTo>
                  <a:lnTo>
                    <a:pt x="163" y="476"/>
                  </a:lnTo>
                  <a:lnTo>
                    <a:pt x="159" y="466"/>
                  </a:lnTo>
                  <a:lnTo>
                    <a:pt x="163" y="455"/>
                  </a:lnTo>
                  <a:lnTo>
                    <a:pt x="161" y="445"/>
                  </a:lnTo>
                  <a:lnTo>
                    <a:pt x="151" y="433"/>
                  </a:lnTo>
                  <a:lnTo>
                    <a:pt x="138" y="421"/>
                  </a:lnTo>
                  <a:lnTo>
                    <a:pt x="127" y="412"/>
                  </a:lnTo>
                  <a:lnTo>
                    <a:pt x="116" y="402"/>
                  </a:lnTo>
                  <a:lnTo>
                    <a:pt x="104" y="395"/>
                  </a:lnTo>
                  <a:lnTo>
                    <a:pt x="99" y="383"/>
                  </a:lnTo>
                  <a:lnTo>
                    <a:pt x="78" y="361"/>
                  </a:lnTo>
                  <a:lnTo>
                    <a:pt x="63" y="357"/>
                  </a:lnTo>
                  <a:lnTo>
                    <a:pt x="54" y="342"/>
                  </a:lnTo>
                  <a:lnTo>
                    <a:pt x="46" y="340"/>
                  </a:lnTo>
                  <a:lnTo>
                    <a:pt x="37" y="340"/>
                  </a:lnTo>
                  <a:lnTo>
                    <a:pt x="31" y="335"/>
                  </a:lnTo>
                  <a:lnTo>
                    <a:pt x="23" y="323"/>
                  </a:lnTo>
                  <a:lnTo>
                    <a:pt x="16" y="321"/>
                  </a:lnTo>
                  <a:lnTo>
                    <a:pt x="10" y="314"/>
                  </a:lnTo>
                  <a:lnTo>
                    <a:pt x="11" y="304"/>
                  </a:lnTo>
                  <a:lnTo>
                    <a:pt x="15" y="285"/>
                  </a:lnTo>
                  <a:lnTo>
                    <a:pt x="10" y="268"/>
                  </a:lnTo>
                  <a:lnTo>
                    <a:pt x="13" y="258"/>
                  </a:lnTo>
                  <a:lnTo>
                    <a:pt x="13" y="237"/>
                  </a:lnTo>
                  <a:lnTo>
                    <a:pt x="18" y="225"/>
                  </a:lnTo>
                  <a:lnTo>
                    <a:pt x="13" y="199"/>
                  </a:lnTo>
                  <a:lnTo>
                    <a:pt x="0" y="196"/>
                  </a:lnTo>
                  <a:lnTo>
                    <a:pt x="2" y="177"/>
                  </a:lnTo>
                  <a:lnTo>
                    <a:pt x="10" y="170"/>
                  </a:lnTo>
                  <a:lnTo>
                    <a:pt x="13" y="158"/>
                  </a:lnTo>
                  <a:lnTo>
                    <a:pt x="21" y="148"/>
                  </a:lnTo>
                  <a:lnTo>
                    <a:pt x="36" y="139"/>
                  </a:lnTo>
                  <a:lnTo>
                    <a:pt x="42" y="136"/>
                  </a:lnTo>
                  <a:lnTo>
                    <a:pt x="54" y="132"/>
                  </a:lnTo>
                  <a:lnTo>
                    <a:pt x="60" y="112"/>
                  </a:lnTo>
                  <a:lnTo>
                    <a:pt x="60" y="74"/>
                  </a:lnTo>
                  <a:lnTo>
                    <a:pt x="58" y="41"/>
                  </a:lnTo>
                  <a:lnTo>
                    <a:pt x="67" y="38"/>
                  </a:lnTo>
                  <a:lnTo>
                    <a:pt x="73" y="29"/>
                  </a:lnTo>
                  <a:lnTo>
                    <a:pt x="91" y="38"/>
                  </a:lnTo>
                  <a:lnTo>
                    <a:pt x="106" y="38"/>
                  </a:lnTo>
                  <a:lnTo>
                    <a:pt x="120" y="34"/>
                  </a:lnTo>
                  <a:lnTo>
                    <a:pt x="138" y="29"/>
                  </a:lnTo>
                  <a:lnTo>
                    <a:pt x="154" y="22"/>
                  </a:lnTo>
                  <a:lnTo>
                    <a:pt x="163" y="14"/>
                  </a:lnTo>
                  <a:lnTo>
                    <a:pt x="171" y="17"/>
                  </a:lnTo>
                  <a:lnTo>
                    <a:pt x="184" y="10"/>
                  </a:lnTo>
                  <a:lnTo>
                    <a:pt x="195" y="5"/>
                  </a:lnTo>
                  <a:lnTo>
                    <a:pt x="202" y="0"/>
                  </a:lnTo>
                  <a:lnTo>
                    <a:pt x="211" y="10"/>
                  </a:lnTo>
                  <a:lnTo>
                    <a:pt x="203" y="24"/>
                  </a:lnTo>
                  <a:lnTo>
                    <a:pt x="202" y="38"/>
                  </a:lnTo>
                  <a:lnTo>
                    <a:pt x="213" y="41"/>
                  </a:lnTo>
                  <a:lnTo>
                    <a:pt x="221" y="43"/>
                  </a:lnTo>
                  <a:lnTo>
                    <a:pt x="229" y="50"/>
                  </a:lnTo>
                  <a:lnTo>
                    <a:pt x="240" y="55"/>
                  </a:lnTo>
                  <a:lnTo>
                    <a:pt x="250" y="58"/>
                  </a:lnTo>
                  <a:lnTo>
                    <a:pt x="260" y="62"/>
                  </a:lnTo>
                  <a:lnTo>
                    <a:pt x="267" y="72"/>
                  </a:lnTo>
                  <a:lnTo>
                    <a:pt x="272" y="86"/>
                  </a:lnTo>
                  <a:lnTo>
                    <a:pt x="291" y="93"/>
                  </a:lnTo>
                  <a:lnTo>
                    <a:pt x="314" y="100"/>
                  </a:lnTo>
                  <a:lnTo>
                    <a:pt x="348" y="110"/>
                  </a:lnTo>
                  <a:lnTo>
                    <a:pt x="371" y="115"/>
                  </a:lnTo>
                  <a:lnTo>
                    <a:pt x="377" y="117"/>
                  </a:lnTo>
                  <a:lnTo>
                    <a:pt x="387" y="124"/>
                  </a:lnTo>
                  <a:lnTo>
                    <a:pt x="400" y="132"/>
                  </a:lnTo>
                  <a:lnTo>
                    <a:pt x="407" y="132"/>
                  </a:lnTo>
                  <a:lnTo>
                    <a:pt x="416" y="136"/>
                  </a:lnTo>
                  <a:lnTo>
                    <a:pt x="426" y="132"/>
                  </a:lnTo>
                  <a:lnTo>
                    <a:pt x="433" y="136"/>
                  </a:lnTo>
                  <a:lnTo>
                    <a:pt x="442" y="136"/>
                  </a:lnTo>
                  <a:lnTo>
                    <a:pt x="460" y="141"/>
                  </a:lnTo>
                  <a:lnTo>
                    <a:pt x="467" y="146"/>
                  </a:lnTo>
                  <a:lnTo>
                    <a:pt x="465" y="158"/>
                  </a:lnTo>
                  <a:lnTo>
                    <a:pt x="473" y="168"/>
                  </a:lnTo>
                  <a:lnTo>
                    <a:pt x="488" y="170"/>
                  </a:lnTo>
                  <a:lnTo>
                    <a:pt x="494" y="175"/>
                  </a:lnTo>
                  <a:lnTo>
                    <a:pt x="494" y="184"/>
                  </a:lnTo>
                  <a:lnTo>
                    <a:pt x="494" y="199"/>
                  </a:lnTo>
                  <a:lnTo>
                    <a:pt x="496" y="208"/>
                  </a:lnTo>
                  <a:lnTo>
                    <a:pt x="490" y="225"/>
                  </a:lnTo>
                  <a:lnTo>
                    <a:pt x="504" y="225"/>
                  </a:lnTo>
                  <a:lnTo>
                    <a:pt x="509" y="237"/>
                  </a:lnTo>
                  <a:lnTo>
                    <a:pt x="504" y="254"/>
                  </a:lnTo>
                  <a:lnTo>
                    <a:pt x="519" y="266"/>
                  </a:lnTo>
                  <a:lnTo>
                    <a:pt x="516" y="278"/>
                  </a:lnTo>
                  <a:lnTo>
                    <a:pt x="506" y="282"/>
                  </a:lnTo>
                  <a:lnTo>
                    <a:pt x="499" y="287"/>
                  </a:lnTo>
                  <a:lnTo>
                    <a:pt x="488" y="306"/>
                  </a:lnTo>
                  <a:lnTo>
                    <a:pt x="481" y="318"/>
                  </a:lnTo>
                  <a:lnTo>
                    <a:pt x="478" y="330"/>
                  </a:lnTo>
                  <a:lnTo>
                    <a:pt x="476" y="347"/>
                  </a:lnTo>
                  <a:lnTo>
                    <a:pt x="486" y="344"/>
                  </a:lnTo>
                  <a:lnTo>
                    <a:pt x="490" y="335"/>
                  </a:lnTo>
                  <a:lnTo>
                    <a:pt x="496" y="330"/>
                  </a:lnTo>
                  <a:lnTo>
                    <a:pt x="509" y="314"/>
                  </a:lnTo>
                  <a:lnTo>
                    <a:pt x="514" y="304"/>
                  </a:lnTo>
                  <a:lnTo>
                    <a:pt x="524" y="302"/>
                  </a:lnTo>
                  <a:lnTo>
                    <a:pt x="530" y="299"/>
                  </a:lnTo>
                  <a:lnTo>
                    <a:pt x="537" y="297"/>
                  </a:lnTo>
                  <a:lnTo>
                    <a:pt x="542" y="287"/>
                  </a:lnTo>
                  <a:lnTo>
                    <a:pt x="543" y="278"/>
                  </a:lnTo>
                  <a:lnTo>
                    <a:pt x="550" y="270"/>
                  </a:lnTo>
                  <a:lnTo>
                    <a:pt x="555" y="261"/>
                  </a:lnTo>
                  <a:lnTo>
                    <a:pt x="566" y="251"/>
                  </a:lnTo>
                  <a:lnTo>
                    <a:pt x="571" y="237"/>
                  </a:lnTo>
                  <a:lnTo>
                    <a:pt x="579" y="237"/>
                  </a:lnTo>
                  <a:lnTo>
                    <a:pt x="576" y="249"/>
                  </a:lnTo>
                  <a:lnTo>
                    <a:pt x="572" y="266"/>
                  </a:lnTo>
                  <a:lnTo>
                    <a:pt x="566" y="270"/>
                  </a:lnTo>
                  <a:lnTo>
                    <a:pt x="558" y="285"/>
                  </a:lnTo>
                  <a:lnTo>
                    <a:pt x="551" y="299"/>
                  </a:lnTo>
                  <a:lnTo>
                    <a:pt x="542" y="321"/>
                  </a:lnTo>
                  <a:lnTo>
                    <a:pt x="529" y="352"/>
                  </a:lnTo>
                  <a:lnTo>
                    <a:pt x="525" y="368"/>
                  </a:lnTo>
                  <a:lnTo>
                    <a:pt x="525" y="383"/>
                  </a:lnTo>
                  <a:lnTo>
                    <a:pt x="520" y="400"/>
                  </a:lnTo>
                  <a:lnTo>
                    <a:pt x="514" y="414"/>
                  </a:lnTo>
                  <a:lnTo>
                    <a:pt x="511" y="426"/>
                  </a:lnTo>
                  <a:lnTo>
                    <a:pt x="508" y="438"/>
                  </a:lnTo>
                  <a:lnTo>
                    <a:pt x="508" y="448"/>
                  </a:lnTo>
                  <a:lnTo>
                    <a:pt x="509" y="464"/>
                  </a:lnTo>
                  <a:lnTo>
                    <a:pt x="502" y="484"/>
                  </a:lnTo>
                  <a:lnTo>
                    <a:pt x="501" y="498"/>
                  </a:lnTo>
                  <a:lnTo>
                    <a:pt x="493" y="512"/>
                  </a:lnTo>
                  <a:lnTo>
                    <a:pt x="490" y="526"/>
                  </a:lnTo>
                  <a:lnTo>
                    <a:pt x="490" y="543"/>
                  </a:lnTo>
                  <a:lnTo>
                    <a:pt x="491" y="558"/>
                  </a:lnTo>
                  <a:lnTo>
                    <a:pt x="496" y="577"/>
                  </a:lnTo>
                  <a:lnTo>
                    <a:pt x="498" y="591"/>
                  </a:lnTo>
                  <a:lnTo>
                    <a:pt x="502" y="601"/>
                  </a:lnTo>
                  <a:lnTo>
                    <a:pt x="499" y="610"/>
                  </a:lnTo>
                  <a:lnTo>
                    <a:pt x="496" y="627"/>
                  </a:lnTo>
                  <a:lnTo>
                    <a:pt x="499" y="636"/>
                  </a:lnTo>
                  <a:lnTo>
                    <a:pt x="410" y="636"/>
                  </a:lnTo>
                  <a:lnTo>
                    <a:pt x="403" y="639"/>
                  </a:lnTo>
                  <a:lnTo>
                    <a:pt x="387" y="639"/>
                  </a:lnTo>
                  <a:lnTo>
                    <a:pt x="343" y="636"/>
                  </a:lnTo>
                  <a:lnTo>
                    <a:pt x="221" y="636"/>
                  </a:lnTo>
                </a:path>
              </a:pathLst>
            </a:custGeom>
            <a:solidFill>
              <a:srgbClr val="FFC000"/>
            </a:solidFill>
            <a:ln w="19050">
              <a:solidFill>
                <a:srgbClr val="002060"/>
              </a:solidFill>
              <a:round/>
              <a:headEnd/>
              <a:tailEnd/>
            </a:ln>
            <a:effectLst>
              <a:outerShdw blurRad="63500" sx="102000" sy="102000" algn="ctr" rotWithShape="0">
                <a:schemeClr val="accent6">
                  <a:lumMod val="75000"/>
                </a:schemeClr>
              </a:outerShdw>
            </a:effectLst>
          </p:spPr>
          <p:txBody>
            <a:bodyPr/>
            <a:lstStyle/>
            <a:p>
              <a:endParaRPr lang="en-US" dirty="0">
                <a:latin typeface="Arial" pitchFamily="34" charset="0"/>
                <a:cs typeface="Arial" pitchFamily="34" charset="0"/>
              </a:endParaRPr>
            </a:p>
          </p:txBody>
        </p:sp>
        <p:sp>
          <p:nvSpPr>
            <p:cNvPr id="63" name="Freeform 127"/>
            <p:cNvSpPr>
              <a:spLocks/>
            </p:cNvSpPr>
            <p:nvPr/>
          </p:nvSpPr>
          <p:spPr bwMode="auto">
            <a:xfrm>
              <a:off x="164956" y="5223934"/>
              <a:ext cx="115478" cy="45558"/>
            </a:xfrm>
            <a:custGeom>
              <a:avLst/>
              <a:gdLst>
                <a:gd name="T0" fmla="*/ 3 w 517"/>
                <a:gd name="T1" fmla="*/ 1 h 121"/>
                <a:gd name="T2" fmla="*/ 2 w 517"/>
                <a:gd name="T3" fmla="*/ 2 h 121"/>
                <a:gd name="T4" fmla="*/ 3 w 517"/>
                <a:gd name="T5" fmla="*/ 3 h 121"/>
                <a:gd name="T6" fmla="*/ 5 w 517"/>
                <a:gd name="T7" fmla="*/ 3 h 121"/>
                <a:gd name="T8" fmla="*/ 6 w 517"/>
                <a:gd name="T9" fmla="*/ 3 h 121"/>
                <a:gd name="T10" fmla="*/ 7 w 517"/>
                <a:gd name="T11" fmla="*/ 1 h 121"/>
                <a:gd name="T12" fmla="*/ 8 w 517"/>
                <a:gd name="T13" fmla="*/ 0 h 121"/>
                <a:gd name="T14" fmla="*/ 9 w 517"/>
                <a:gd name="T15" fmla="*/ 1 h 121"/>
                <a:gd name="T16" fmla="*/ 11 w 517"/>
                <a:gd name="T17" fmla="*/ 1 h 121"/>
                <a:gd name="T18" fmla="*/ 12 w 517"/>
                <a:gd name="T19" fmla="*/ 2 h 121"/>
                <a:gd name="T20" fmla="*/ 13 w 517"/>
                <a:gd name="T21" fmla="*/ 4 h 121"/>
                <a:gd name="T22" fmla="*/ 14 w 517"/>
                <a:gd name="T23" fmla="*/ 6 h 121"/>
                <a:gd name="T24" fmla="*/ 16 w 517"/>
                <a:gd name="T25" fmla="*/ 7 h 121"/>
                <a:gd name="T26" fmla="*/ 17 w 517"/>
                <a:gd name="T27" fmla="*/ 10 h 121"/>
                <a:gd name="T28" fmla="*/ 18 w 517"/>
                <a:gd name="T29" fmla="*/ 12 h 121"/>
                <a:gd name="T30" fmla="*/ 17 w 517"/>
                <a:gd name="T31" fmla="*/ 15 h 121"/>
                <a:gd name="T32" fmla="*/ 18 w 517"/>
                <a:gd name="T33" fmla="*/ 18 h 121"/>
                <a:gd name="T34" fmla="*/ 17 w 517"/>
                <a:gd name="T35" fmla="*/ 19 h 121"/>
                <a:gd name="T36" fmla="*/ 15 w 517"/>
                <a:gd name="T37" fmla="*/ 19 h 121"/>
                <a:gd name="T38" fmla="*/ 14 w 517"/>
                <a:gd name="T39" fmla="*/ 19 h 121"/>
                <a:gd name="T40" fmla="*/ 13 w 517"/>
                <a:gd name="T41" fmla="*/ 19 h 121"/>
                <a:gd name="T42" fmla="*/ 12 w 517"/>
                <a:gd name="T43" fmla="*/ 19 h 121"/>
                <a:gd name="T44" fmla="*/ 10 w 517"/>
                <a:gd name="T45" fmla="*/ 19 h 121"/>
                <a:gd name="T46" fmla="*/ 9 w 517"/>
                <a:gd name="T47" fmla="*/ 19 h 121"/>
                <a:gd name="T48" fmla="*/ 8 w 517"/>
                <a:gd name="T49" fmla="*/ 17 h 121"/>
                <a:gd name="T50" fmla="*/ 7 w 517"/>
                <a:gd name="T51" fmla="*/ 15 h 121"/>
                <a:gd name="T52" fmla="*/ 5 w 517"/>
                <a:gd name="T53" fmla="*/ 16 h 121"/>
                <a:gd name="T54" fmla="*/ 4 w 517"/>
                <a:gd name="T55" fmla="*/ 16 h 121"/>
                <a:gd name="T56" fmla="*/ 3 w 517"/>
                <a:gd name="T57" fmla="*/ 13 h 121"/>
                <a:gd name="T58" fmla="*/ 2 w 517"/>
                <a:gd name="T59" fmla="*/ 12 h 121"/>
                <a:gd name="T60" fmla="*/ 0 w 517"/>
                <a:gd name="T61" fmla="*/ 10 h 121"/>
                <a:gd name="T62" fmla="*/ 0 w 517"/>
                <a:gd name="T63" fmla="*/ 8 h 121"/>
                <a:gd name="T64" fmla="*/ 1 w 517"/>
                <a:gd name="T65" fmla="*/ 6 h 121"/>
                <a:gd name="T66" fmla="*/ 2 w 517"/>
                <a:gd name="T67" fmla="*/ 3 h 121"/>
                <a:gd name="T68" fmla="*/ 3 w 517"/>
                <a:gd name="T69" fmla="*/ 3 h 121"/>
                <a:gd name="T70" fmla="*/ 3 w 517"/>
                <a:gd name="T71" fmla="*/ 1 h 1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17"/>
                <a:gd name="T109" fmla="*/ 0 h 121"/>
                <a:gd name="T110" fmla="*/ 517 w 517"/>
                <a:gd name="T111" fmla="*/ 121 h 1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17" h="121">
                  <a:moveTo>
                    <a:pt x="96" y="6"/>
                  </a:moveTo>
                  <a:lnTo>
                    <a:pt x="60" y="12"/>
                  </a:lnTo>
                  <a:lnTo>
                    <a:pt x="96" y="18"/>
                  </a:lnTo>
                  <a:lnTo>
                    <a:pt x="132" y="18"/>
                  </a:lnTo>
                  <a:lnTo>
                    <a:pt x="168" y="18"/>
                  </a:lnTo>
                  <a:lnTo>
                    <a:pt x="204" y="6"/>
                  </a:lnTo>
                  <a:lnTo>
                    <a:pt x="240" y="0"/>
                  </a:lnTo>
                  <a:lnTo>
                    <a:pt x="276" y="6"/>
                  </a:lnTo>
                  <a:lnTo>
                    <a:pt x="312" y="6"/>
                  </a:lnTo>
                  <a:lnTo>
                    <a:pt x="348" y="12"/>
                  </a:lnTo>
                  <a:lnTo>
                    <a:pt x="384" y="24"/>
                  </a:lnTo>
                  <a:lnTo>
                    <a:pt x="420" y="36"/>
                  </a:lnTo>
                  <a:lnTo>
                    <a:pt x="468" y="42"/>
                  </a:lnTo>
                  <a:lnTo>
                    <a:pt x="492" y="60"/>
                  </a:lnTo>
                  <a:lnTo>
                    <a:pt x="516" y="78"/>
                  </a:lnTo>
                  <a:lnTo>
                    <a:pt x="492" y="96"/>
                  </a:lnTo>
                  <a:lnTo>
                    <a:pt x="516" y="114"/>
                  </a:lnTo>
                  <a:lnTo>
                    <a:pt x="480" y="120"/>
                  </a:lnTo>
                  <a:lnTo>
                    <a:pt x="444" y="120"/>
                  </a:lnTo>
                  <a:lnTo>
                    <a:pt x="408" y="120"/>
                  </a:lnTo>
                  <a:lnTo>
                    <a:pt x="372" y="120"/>
                  </a:lnTo>
                  <a:lnTo>
                    <a:pt x="336" y="120"/>
                  </a:lnTo>
                  <a:lnTo>
                    <a:pt x="300" y="120"/>
                  </a:lnTo>
                  <a:lnTo>
                    <a:pt x="264" y="120"/>
                  </a:lnTo>
                  <a:lnTo>
                    <a:pt x="228" y="108"/>
                  </a:lnTo>
                  <a:lnTo>
                    <a:pt x="192" y="96"/>
                  </a:lnTo>
                  <a:lnTo>
                    <a:pt x="156" y="102"/>
                  </a:lnTo>
                  <a:lnTo>
                    <a:pt x="120" y="102"/>
                  </a:lnTo>
                  <a:lnTo>
                    <a:pt x="96" y="84"/>
                  </a:lnTo>
                  <a:lnTo>
                    <a:pt x="48" y="72"/>
                  </a:lnTo>
                  <a:lnTo>
                    <a:pt x="12" y="66"/>
                  </a:lnTo>
                  <a:lnTo>
                    <a:pt x="0" y="48"/>
                  </a:lnTo>
                  <a:lnTo>
                    <a:pt x="36" y="36"/>
                  </a:lnTo>
                  <a:lnTo>
                    <a:pt x="60" y="18"/>
                  </a:lnTo>
                  <a:lnTo>
                    <a:pt x="96" y="18"/>
                  </a:lnTo>
                  <a:lnTo>
                    <a:pt x="96" y="6"/>
                  </a:lnTo>
                </a:path>
              </a:pathLst>
            </a:custGeom>
            <a:solidFill>
              <a:srgbClr val="FFC000"/>
            </a:solidFill>
            <a:ln w="19050" cap="rnd">
              <a:solidFill>
                <a:srgbClr val="002060"/>
              </a:solidFill>
              <a:round/>
              <a:headEnd/>
              <a:tailEnd/>
            </a:ln>
            <a:effectLst>
              <a:outerShdw blurRad="63500" algn="ctr">
                <a:srgbClr val="000000"/>
              </a:outerShdw>
            </a:effectLst>
          </p:spPr>
          <p:txBody>
            <a:bodyPr/>
            <a:lstStyle/>
            <a:p>
              <a:endParaRPr lang="en-US" dirty="0">
                <a:latin typeface="Arial" pitchFamily="34" charset="0"/>
                <a:cs typeface="Arial" pitchFamily="34" charset="0"/>
              </a:endParaRPr>
            </a:p>
          </p:txBody>
        </p:sp>
        <p:sp>
          <p:nvSpPr>
            <p:cNvPr id="64" name="Freeform 127"/>
            <p:cNvSpPr>
              <a:spLocks/>
            </p:cNvSpPr>
            <p:nvPr/>
          </p:nvSpPr>
          <p:spPr bwMode="auto">
            <a:xfrm>
              <a:off x="367104" y="5180716"/>
              <a:ext cx="288698" cy="136673"/>
            </a:xfrm>
            <a:custGeom>
              <a:avLst/>
              <a:gdLst>
                <a:gd name="T0" fmla="*/ 21 w 517"/>
                <a:gd name="T1" fmla="*/ 8 h 121"/>
                <a:gd name="T2" fmla="*/ 13 w 517"/>
                <a:gd name="T3" fmla="*/ 17 h 121"/>
                <a:gd name="T4" fmla="*/ 21 w 517"/>
                <a:gd name="T5" fmla="*/ 25 h 121"/>
                <a:gd name="T6" fmla="*/ 28 w 517"/>
                <a:gd name="T7" fmla="*/ 25 h 121"/>
                <a:gd name="T8" fmla="*/ 36 w 517"/>
                <a:gd name="T9" fmla="*/ 25 h 121"/>
                <a:gd name="T10" fmla="*/ 44 w 517"/>
                <a:gd name="T11" fmla="*/ 8 h 121"/>
                <a:gd name="T12" fmla="*/ 52 w 517"/>
                <a:gd name="T13" fmla="*/ 0 h 121"/>
                <a:gd name="T14" fmla="*/ 59 w 517"/>
                <a:gd name="T15" fmla="*/ 8 h 121"/>
                <a:gd name="T16" fmla="*/ 67 w 517"/>
                <a:gd name="T17" fmla="*/ 8 h 121"/>
                <a:gd name="T18" fmla="*/ 75 w 517"/>
                <a:gd name="T19" fmla="*/ 17 h 121"/>
                <a:gd name="T20" fmla="*/ 83 w 517"/>
                <a:gd name="T21" fmla="*/ 35 h 121"/>
                <a:gd name="T22" fmla="*/ 91 w 517"/>
                <a:gd name="T23" fmla="*/ 51 h 121"/>
                <a:gd name="T24" fmla="*/ 101 w 517"/>
                <a:gd name="T25" fmla="*/ 60 h 121"/>
                <a:gd name="T26" fmla="*/ 106 w 517"/>
                <a:gd name="T27" fmla="*/ 84 h 121"/>
                <a:gd name="T28" fmla="*/ 111 w 517"/>
                <a:gd name="T29" fmla="*/ 111 h 121"/>
                <a:gd name="T30" fmla="*/ 106 w 517"/>
                <a:gd name="T31" fmla="*/ 136 h 121"/>
                <a:gd name="T32" fmla="*/ 111 w 517"/>
                <a:gd name="T33" fmla="*/ 162 h 121"/>
                <a:gd name="T34" fmla="*/ 104 w 517"/>
                <a:gd name="T35" fmla="*/ 170 h 121"/>
                <a:gd name="T36" fmla="*/ 96 w 517"/>
                <a:gd name="T37" fmla="*/ 170 h 121"/>
                <a:gd name="T38" fmla="*/ 88 w 517"/>
                <a:gd name="T39" fmla="*/ 170 h 121"/>
                <a:gd name="T40" fmla="*/ 80 w 517"/>
                <a:gd name="T41" fmla="*/ 170 h 121"/>
                <a:gd name="T42" fmla="*/ 72 w 517"/>
                <a:gd name="T43" fmla="*/ 170 h 121"/>
                <a:gd name="T44" fmla="*/ 65 w 517"/>
                <a:gd name="T45" fmla="*/ 170 h 121"/>
                <a:gd name="T46" fmla="*/ 57 w 517"/>
                <a:gd name="T47" fmla="*/ 170 h 121"/>
                <a:gd name="T48" fmla="*/ 49 w 517"/>
                <a:gd name="T49" fmla="*/ 154 h 121"/>
                <a:gd name="T50" fmla="*/ 41 w 517"/>
                <a:gd name="T51" fmla="*/ 136 h 121"/>
                <a:gd name="T52" fmla="*/ 33 w 517"/>
                <a:gd name="T53" fmla="*/ 144 h 121"/>
                <a:gd name="T54" fmla="*/ 26 w 517"/>
                <a:gd name="T55" fmla="*/ 144 h 121"/>
                <a:gd name="T56" fmla="*/ 21 w 517"/>
                <a:gd name="T57" fmla="*/ 119 h 121"/>
                <a:gd name="T58" fmla="*/ 10 w 517"/>
                <a:gd name="T59" fmla="*/ 102 h 121"/>
                <a:gd name="T60" fmla="*/ 3 w 517"/>
                <a:gd name="T61" fmla="*/ 94 h 121"/>
                <a:gd name="T62" fmla="*/ 0 w 517"/>
                <a:gd name="T63" fmla="*/ 68 h 121"/>
                <a:gd name="T64" fmla="*/ 8 w 517"/>
                <a:gd name="T65" fmla="*/ 51 h 121"/>
                <a:gd name="T66" fmla="*/ 13 w 517"/>
                <a:gd name="T67" fmla="*/ 25 h 121"/>
                <a:gd name="T68" fmla="*/ 21 w 517"/>
                <a:gd name="T69" fmla="*/ 25 h 121"/>
                <a:gd name="T70" fmla="*/ 21 w 517"/>
                <a:gd name="T71" fmla="*/ 8 h 1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17"/>
                <a:gd name="T109" fmla="*/ 0 h 121"/>
                <a:gd name="T110" fmla="*/ 517 w 517"/>
                <a:gd name="T111" fmla="*/ 121 h 1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17" h="121">
                  <a:moveTo>
                    <a:pt x="96" y="6"/>
                  </a:moveTo>
                  <a:lnTo>
                    <a:pt x="60" y="12"/>
                  </a:lnTo>
                  <a:lnTo>
                    <a:pt x="96" y="18"/>
                  </a:lnTo>
                  <a:lnTo>
                    <a:pt x="132" y="18"/>
                  </a:lnTo>
                  <a:lnTo>
                    <a:pt x="168" y="18"/>
                  </a:lnTo>
                  <a:lnTo>
                    <a:pt x="204" y="6"/>
                  </a:lnTo>
                  <a:lnTo>
                    <a:pt x="240" y="0"/>
                  </a:lnTo>
                  <a:lnTo>
                    <a:pt x="276" y="6"/>
                  </a:lnTo>
                  <a:lnTo>
                    <a:pt x="312" y="6"/>
                  </a:lnTo>
                  <a:lnTo>
                    <a:pt x="348" y="12"/>
                  </a:lnTo>
                  <a:lnTo>
                    <a:pt x="384" y="24"/>
                  </a:lnTo>
                  <a:lnTo>
                    <a:pt x="420" y="36"/>
                  </a:lnTo>
                  <a:lnTo>
                    <a:pt x="468" y="42"/>
                  </a:lnTo>
                  <a:lnTo>
                    <a:pt x="492" y="60"/>
                  </a:lnTo>
                  <a:lnTo>
                    <a:pt x="516" y="78"/>
                  </a:lnTo>
                  <a:lnTo>
                    <a:pt x="492" y="96"/>
                  </a:lnTo>
                  <a:lnTo>
                    <a:pt x="516" y="114"/>
                  </a:lnTo>
                  <a:lnTo>
                    <a:pt x="480" y="120"/>
                  </a:lnTo>
                  <a:lnTo>
                    <a:pt x="444" y="120"/>
                  </a:lnTo>
                  <a:lnTo>
                    <a:pt x="408" y="120"/>
                  </a:lnTo>
                  <a:lnTo>
                    <a:pt x="372" y="120"/>
                  </a:lnTo>
                  <a:lnTo>
                    <a:pt x="336" y="120"/>
                  </a:lnTo>
                  <a:lnTo>
                    <a:pt x="300" y="120"/>
                  </a:lnTo>
                  <a:lnTo>
                    <a:pt x="264" y="120"/>
                  </a:lnTo>
                  <a:lnTo>
                    <a:pt x="228" y="108"/>
                  </a:lnTo>
                  <a:lnTo>
                    <a:pt x="192" y="96"/>
                  </a:lnTo>
                  <a:lnTo>
                    <a:pt x="156" y="102"/>
                  </a:lnTo>
                  <a:lnTo>
                    <a:pt x="120" y="102"/>
                  </a:lnTo>
                  <a:lnTo>
                    <a:pt x="96" y="84"/>
                  </a:lnTo>
                  <a:lnTo>
                    <a:pt x="48" y="72"/>
                  </a:lnTo>
                  <a:lnTo>
                    <a:pt x="12" y="66"/>
                  </a:lnTo>
                  <a:lnTo>
                    <a:pt x="0" y="48"/>
                  </a:lnTo>
                  <a:lnTo>
                    <a:pt x="36" y="36"/>
                  </a:lnTo>
                  <a:lnTo>
                    <a:pt x="60" y="18"/>
                  </a:lnTo>
                  <a:lnTo>
                    <a:pt x="96" y="18"/>
                  </a:lnTo>
                  <a:lnTo>
                    <a:pt x="96" y="6"/>
                  </a:lnTo>
                </a:path>
              </a:pathLst>
            </a:custGeom>
            <a:solidFill>
              <a:srgbClr val="FFC000"/>
            </a:solidFill>
            <a:ln w="19050" cap="rnd">
              <a:solidFill>
                <a:srgbClr val="002060"/>
              </a:solidFill>
              <a:round/>
              <a:headEnd/>
              <a:tailEnd/>
            </a:ln>
            <a:effectLst>
              <a:outerShdw blurRad="63500" algn="ctr">
                <a:srgbClr val="000000"/>
              </a:outerShdw>
            </a:effectLst>
          </p:spPr>
          <p:txBody>
            <a:bodyPr/>
            <a:lstStyle/>
            <a:p>
              <a:endParaRPr lang="en-US" dirty="0">
                <a:latin typeface="Arial" pitchFamily="34" charset="0"/>
                <a:cs typeface="Arial" pitchFamily="34" charset="0"/>
              </a:endParaRPr>
            </a:p>
          </p:txBody>
        </p:sp>
        <p:sp>
          <p:nvSpPr>
            <p:cNvPr id="65" name="Freeform 127"/>
            <p:cNvSpPr>
              <a:spLocks/>
            </p:cNvSpPr>
            <p:nvPr/>
          </p:nvSpPr>
          <p:spPr bwMode="auto">
            <a:xfrm>
              <a:off x="-37192" y="5271831"/>
              <a:ext cx="115478" cy="45558"/>
            </a:xfrm>
            <a:custGeom>
              <a:avLst/>
              <a:gdLst>
                <a:gd name="T0" fmla="*/ 3 w 517"/>
                <a:gd name="T1" fmla="*/ 1 h 121"/>
                <a:gd name="T2" fmla="*/ 2 w 517"/>
                <a:gd name="T3" fmla="*/ 2 h 121"/>
                <a:gd name="T4" fmla="*/ 3 w 517"/>
                <a:gd name="T5" fmla="*/ 3 h 121"/>
                <a:gd name="T6" fmla="*/ 5 w 517"/>
                <a:gd name="T7" fmla="*/ 3 h 121"/>
                <a:gd name="T8" fmla="*/ 6 w 517"/>
                <a:gd name="T9" fmla="*/ 3 h 121"/>
                <a:gd name="T10" fmla="*/ 7 w 517"/>
                <a:gd name="T11" fmla="*/ 1 h 121"/>
                <a:gd name="T12" fmla="*/ 8 w 517"/>
                <a:gd name="T13" fmla="*/ 0 h 121"/>
                <a:gd name="T14" fmla="*/ 9 w 517"/>
                <a:gd name="T15" fmla="*/ 1 h 121"/>
                <a:gd name="T16" fmla="*/ 11 w 517"/>
                <a:gd name="T17" fmla="*/ 1 h 121"/>
                <a:gd name="T18" fmla="*/ 12 w 517"/>
                <a:gd name="T19" fmla="*/ 2 h 121"/>
                <a:gd name="T20" fmla="*/ 13 w 517"/>
                <a:gd name="T21" fmla="*/ 4 h 121"/>
                <a:gd name="T22" fmla="*/ 14 w 517"/>
                <a:gd name="T23" fmla="*/ 6 h 121"/>
                <a:gd name="T24" fmla="*/ 16 w 517"/>
                <a:gd name="T25" fmla="*/ 7 h 121"/>
                <a:gd name="T26" fmla="*/ 17 w 517"/>
                <a:gd name="T27" fmla="*/ 10 h 121"/>
                <a:gd name="T28" fmla="*/ 18 w 517"/>
                <a:gd name="T29" fmla="*/ 12 h 121"/>
                <a:gd name="T30" fmla="*/ 17 w 517"/>
                <a:gd name="T31" fmla="*/ 15 h 121"/>
                <a:gd name="T32" fmla="*/ 18 w 517"/>
                <a:gd name="T33" fmla="*/ 18 h 121"/>
                <a:gd name="T34" fmla="*/ 17 w 517"/>
                <a:gd name="T35" fmla="*/ 19 h 121"/>
                <a:gd name="T36" fmla="*/ 15 w 517"/>
                <a:gd name="T37" fmla="*/ 19 h 121"/>
                <a:gd name="T38" fmla="*/ 14 w 517"/>
                <a:gd name="T39" fmla="*/ 19 h 121"/>
                <a:gd name="T40" fmla="*/ 13 w 517"/>
                <a:gd name="T41" fmla="*/ 19 h 121"/>
                <a:gd name="T42" fmla="*/ 12 w 517"/>
                <a:gd name="T43" fmla="*/ 19 h 121"/>
                <a:gd name="T44" fmla="*/ 10 w 517"/>
                <a:gd name="T45" fmla="*/ 19 h 121"/>
                <a:gd name="T46" fmla="*/ 9 w 517"/>
                <a:gd name="T47" fmla="*/ 19 h 121"/>
                <a:gd name="T48" fmla="*/ 8 w 517"/>
                <a:gd name="T49" fmla="*/ 17 h 121"/>
                <a:gd name="T50" fmla="*/ 7 w 517"/>
                <a:gd name="T51" fmla="*/ 15 h 121"/>
                <a:gd name="T52" fmla="*/ 5 w 517"/>
                <a:gd name="T53" fmla="*/ 16 h 121"/>
                <a:gd name="T54" fmla="*/ 4 w 517"/>
                <a:gd name="T55" fmla="*/ 16 h 121"/>
                <a:gd name="T56" fmla="*/ 3 w 517"/>
                <a:gd name="T57" fmla="*/ 13 h 121"/>
                <a:gd name="T58" fmla="*/ 2 w 517"/>
                <a:gd name="T59" fmla="*/ 12 h 121"/>
                <a:gd name="T60" fmla="*/ 0 w 517"/>
                <a:gd name="T61" fmla="*/ 10 h 121"/>
                <a:gd name="T62" fmla="*/ 0 w 517"/>
                <a:gd name="T63" fmla="*/ 8 h 121"/>
                <a:gd name="T64" fmla="*/ 1 w 517"/>
                <a:gd name="T65" fmla="*/ 6 h 121"/>
                <a:gd name="T66" fmla="*/ 2 w 517"/>
                <a:gd name="T67" fmla="*/ 3 h 121"/>
                <a:gd name="T68" fmla="*/ 3 w 517"/>
                <a:gd name="T69" fmla="*/ 3 h 121"/>
                <a:gd name="T70" fmla="*/ 3 w 517"/>
                <a:gd name="T71" fmla="*/ 1 h 1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17"/>
                <a:gd name="T109" fmla="*/ 0 h 121"/>
                <a:gd name="T110" fmla="*/ 517 w 517"/>
                <a:gd name="T111" fmla="*/ 121 h 1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17" h="121">
                  <a:moveTo>
                    <a:pt x="96" y="6"/>
                  </a:moveTo>
                  <a:lnTo>
                    <a:pt x="60" y="12"/>
                  </a:lnTo>
                  <a:lnTo>
                    <a:pt x="96" y="18"/>
                  </a:lnTo>
                  <a:lnTo>
                    <a:pt x="132" y="18"/>
                  </a:lnTo>
                  <a:lnTo>
                    <a:pt x="168" y="18"/>
                  </a:lnTo>
                  <a:lnTo>
                    <a:pt x="204" y="6"/>
                  </a:lnTo>
                  <a:lnTo>
                    <a:pt x="240" y="0"/>
                  </a:lnTo>
                  <a:lnTo>
                    <a:pt x="276" y="6"/>
                  </a:lnTo>
                  <a:lnTo>
                    <a:pt x="312" y="6"/>
                  </a:lnTo>
                  <a:lnTo>
                    <a:pt x="348" y="12"/>
                  </a:lnTo>
                  <a:lnTo>
                    <a:pt x="384" y="24"/>
                  </a:lnTo>
                  <a:lnTo>
                    <a:pt x="420" y="36"/>
                  </a:lnTo>
                  <a:lnTo>
                    <a:pt x="468" y="42"/>
                  </a:lnTo>
                  <a:lnTo>
                    <a:pt x="492" y="60"/>
                  </a:lnTo>
                  <a:lnTo>
                    <a:pt x="516" y="78"/>
                  </a:lnTo>
                  <a:lnTo>
                    <a:pt x="492" y="96"/>
                  </a:lnTo>
                  <a:lnTo>
                    <a:pt x="516" y="114"/>
                  </a:lnTo>
                  <a:lnTo>
                    <a:pt x="480" y="120"/>
                  </a:lnTo>
                  <a:lnTo>
                    <a:pt x="444" y="120"/>
                  </a:lnTo>
                  <a:lnTo>
                    <a:pt x="408" y="120"/>
                  </a:lnTo>
                  <a:lnTo>
                    <a:pt x="372" y="120"/>
                  </a:lnTo>
                  <a:lnTo>
                    <a:pt x="336" y="120"/>
                  </a:lnTo>
                  <a:lnTo>
                    <a:pt x="300" y="120"/>
                  </a:lnTo>
                  <a:lnTo>
                    <a:pt x="264" y="120"/>
                  </a:lnTo>
                  <a:lnTo>
                    <a:pt x="228" y="108"/>
                  </a:lnTo>
                  <a:lnTo>
                    <a:pt x="192" y="96"/>
                  </a:lnTo>
                  <a:lnTo>
                    <a:pt x="156" y="102"/>
                  </a:lnTo>
                  <a:lnTo>
                    <a:pt x="120" y="102"/>
                  </a:lnTo>
                  <a:lnTo>
                    <a:pt x="96" y="84"/>
                  </a:lnTo>
                  <a:lnTo>
                    <a:pt x="48" y="72"/>
                  </a:lnTo>
                  <a:lnTo>
                    <a:pt x="12" y="66"/>
                  </a:lnTo>
                  <a:lnTo>
                    <a:pt x="0" y="48"/>
                  </a:lnTo>
                  <a:lnTo>
                    <a:pt x="36" y="36"/>
                  </a:lnTo>
                  <a:lnTo>
                    <a:pt x="60" y="18"/>
                  </a:lnTo>
                  <a:lnTo>
                    <a:pt x="96" y="18"/>
                  </a:lnTo>
                  <a:lnTo>
                    <a:pt x="96" y="6"/>
                  </a:lnTo>
                </a:path>
              </a:pathLst>
            </a:custGeom>
            <a:solidFill>
              <a:srgbClr val="FFC000"/>
            </a:solidFill>
            <a:ln w="19050" cap="rnd">
              <a:solidFill>
                <a:srgbClr val="002060"/>
              </a:solidFill>
              <a:round/>
              <a:headEnd/>
              <a:tailEnd/>
            </a:ln>
            <a:effectLst>
              <a:outerShdw blurRad="63500" algn="ctr">
                <a:srgbClr val="000000"/>
              </a:outerShdw>
            </a:effectLst>
          </p:spPr>
          <p:txBody>
            <a:bodyPr/>
            <a:lstStyle/>
            <a:p>
              <a:endParaRPr lang="en-US" dirty="0">
                <a:latin typeface="Arial" pitchFamily="34" charset="0"/>
                <a:cs typeface="Arial" pitchFamily="34" charset="0"/>
              </a:endParaRPr>
            </a:p>
          </p:txBody>
        </p:sp>
        <p:sp>
          <p:nvSpPr>
            <p:cNvPr id="66" name="Freeform 127"/>
            <p:cNvSpPr>
              <a:spLocks/>
            </p:cNvSpPr>
            <p:nvPr/>
          </p:nvSpPr>
          <p:spPr bwMode="auto">
            <a:xfrm flipV="1">
              <a:off x="-37192" y="5367626"/>
              <a:ext cx="57739" cy="45558"/>
            </a:xfrm>
            <a:custGeom>
              <a:avLst/>
              <a:gdLst>
                <a:gd name="T0" fmla="*/ 1 w 517"/>
                <a:gd name="T1" fmla="*/ 1 h 121"/>
                <a:gd name="T2" fmla="*/ 1 w 517"/>
                <a:gd name="T3" fmla="*/ 2 h 121"/>
                <a:gd name="T4" fmla="*/ 1 w 517"/>
                <a:gd name="T5" fmla="*/ 3 h 121"/>
                <a:gd name="T6" fmla="*/ 1 w 517"/>
                <a:gd name="T7" fmla="*/ 3 h 121"/>
                <a:gd name="T8" fmla="*/ 1 w 517"/>
                <a:gd name="T9" fmla="*/ 3 h 121"/>
                <a:gd name="T10" fmla="*/ 2 w 517"/>
                <a:gd name="T11" fmla="*/ 1 h 121"/>
                <a:gd name="T12" fmla="*/ 2 w 517"/>
                <a:gd name="T13" fmla="*/ 0 h 121"/>
                <a:gd name="T14" fmla="*/ 2 w 517"/>
                <a:gd name="T15" fmla="*/ 1 h 121"/>
                <a:gd name="T16" fmla="*/ 3 w 517"/>
                <a:gd name="T17" fmla="*/ 1 h 121"/>
                <a:gd name="T18" fmla="*/ 3 w 517"/>
                <a:gd name="T19" fmla="*/ 2 h 121"/>
                <a:gd name="T20" fmla="*/ 3 w 517"/>
                <a:gd name="T21" fmla="*/ 4 h 121"/>
                <a:gd name="T22" fmla="*/ 4 w 517"/>
                <a:gd name="T23" fmla="*/ 6 h 121"/>
                <a:gd name="T24" fmla="*/ 4 w 517"/>
                <a:gd name="T25" fmla="*/ 7 h 121"/>
                <a:gd name="T26" fmla="*/ 4 w 517"/>
                <a:gd name="T27" fmla="*/ 10 h 121"/>
                <a:gd name="T28" fmla="*/ 4 w 517"/>
                <a:gd name="T29" fmla="*/ 12 h 121"/>
                <a:gd name="T30" fmla="*/ 4 w 517"/>
                <a:gd name="T31" fmla="*/ 15 h 121"/>
                <a:gd name="T32" fmla="*/ 4 w 517"/>
                <a:gd name="T33" fmla="*/ 18 h 121"/>
                <a:gd name="T34" fmla="*/ 4 w 517"/>
                <a:gd name="T35" fmla="*/ 19 h 121"/>
                <a:gd name="T36" fmla="*/ 4 w 517"/>
                <a:gd name="T37" fmla="*/ 19 h 121"/>
                <a:gd name="T38" fmla="*/ 4 w 517"/>
                <a:gd name="T39" fmla="*/ 19 h 121"/>
                <a:gd name="T40" fmla="*/ 3 w 517"/>
                <a:gd name="T41" fmla="*/ 19 h 121"/>
                <a:gd name="T42" fmla="*/ 3 w 517"/>
                <a:gd name="T43" fmla="*/ 19 h 121"/>
                <a:gd name="T44" fmla="*/ 3 w 517"/>
                <a:gd name="T45" fmla="*/ 19 h 121"/>
                <a:gd name="T46" fmla="*/ 2 w 517"/>
                <a:gd name="T47" fmla="*/ 19 h 121"/>
                <a:gd name="T48" fmla="*/ 2 w 517"/>
                <a:gd name="T49" fmla="*/ 17 h 121"/>
                <a:gd name="T50" fmla="*/ 2 w 517"/>
                <a:gd name="T51" fmla="*/ 15 h 121"/>
                <a:gd name="T52" fmla="*/ 1 w 517"/>
                <a:gd name="T53" fmla="*/ 16 h 121"/>
                <a:gd name="T54" fmla="*/ 1 w 517"/>
                <a:gd name="T55" fmla="*/ 16 h 121"/>
                <a:gd name="T56" fmla="*/ 1 w 517"/>
                <a:gd name="T57" fmla="*/ 13 h 121"/>
                <a:gd name="T58" fmla="*/ 0 w 517"/>
                <a:gd name="T59" fmla="*/ 12 h 121"/>
                <a:gd name="T60" fmla="*/ 0 w 517"/>
                <a:gd name="T61" fmla="*/ 10 h 121"/>
                <a:gd name="T62" fmla="*/ 0 w 517"/>
                <a:gd name="T63" fmla="*/ 8 h 121"/>
                <a:gd name="T64" fmla="*/ 0 w 517"/>
                <a:gd name="T65" fmla="*/ 6 h 121"/>
                <a:gd name="T66" fmla="*/ 1 w 517"/>
                <a:gd name="T67" fmla="*/ 3 h 121"/>
                <a:gd name="T68" fmla="*/ 1 w 517"/>
                <a:gd name="T69" fmla="*/ 3 h 121"/>
                <a:gd name="T70" fmla="*/ 1 w 517"/>
                <a:gd name="T71" fmla="*/ 1 h 1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17"/>
                <a:gd name="T109" fmla="*/ 0 h 121"/>
                <a:gd name="T110" fmla="*/ 517 w 517"/>
                <a:gd name="T111" fmla="*/ 121 h 1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17" h="121">
                  <a:moveTo>
                    <a:pt x="96" y="6"/>
                  </a:moveTo>
                  <a:lnTo>
                    <a:pt x="60" y="12"/>
                  </a:lnTo>
                  <a:lnTo>
                    <a:pt x="96" y="18"/>
                  </a:lnTo>
                  <a:lnTo>
                    <a:pt x="132" y="18"/>
                  </a:lnTo>
                  <a:lnTo>
                    <a:pt x="168" y="18"/>
                  </a:lnTo>
                  <a:lnTo>
                    <a:pt x="204" y="6"/>
                  </a:lnTo>
                  <a:lnTo>
                    <a:pt x="240" y="0"/>
                  </a:lnTo>
                  <a:lnTo>
                    <a:pt x="276" y="6"/>
                  </a:lnTo>
                  <a:lnTo>
                    <a:pt x="312" y="6"/>
                  </a:lnTo>
                  <a:lnTo>
                    <a:pt x="348" y="12"/>
                  </a:lnTo>
                  <a:lnTo>
                    <a:pt x="384" y="24"/>
                  </a:lnTo>
                  <a:lnTo>
                    <a:pt x="420" y="36"/>
                  </a:lnTo>
                  <a:lnTo>
                    <a:pt x="468" y="42"/>
                  </a:lnTo>
                  <a:lnTo>
                    <a:pt x="492" y="60"/>
                  </a:lnTo>
                  <a:lnTo>
                    <a:pt x="516" y="78"/>
                  </a:lnTo>
                  <a:lnTo>
                    <a:pt x="492" y="96"/>
                  </a:lnTo>
                  <a:lnTo>
                    <a:pt x="516" y="114"/>
                  </a:lnTo>
                  <a:lnTo>
                    <a:pt x="480" y="120"/>
                  </a:lnTo>
                  <a:lnTo>
                    <a:pt x="444" y="120"/>
                  </a:lnTo>
                  <a:lnTo>
                    <a:pt x="408" y="120"/>
                  </a:lnTo>
                  <a:lnTo>
                    <a:pt x="372" y="120"/>
                  </a:lnTo>
                  <a:lnTo>
                    <a:pt x="336" y="120"/>
                  </a:lnTo>
                  <a:lnTo>
                    <a:pt x="300" y="120"/>
                  </a:lnTo>
                  <a:lnTo>
                    <a:pt x="264" y="120"/>
                  </a:lnTo>
                  <a:lnTo>
                    <a:pt x="228" y="108"/>
                  </a:lnTo>
                  <a:lnTo>
                    <a:pt x="192" y="96"/>
                  </a:lnTo>
                  <a:lnTo>
                    <a:pt x="156" y="102"/>
                  </a:lnTo>
                  <a:lnTo>
                    <a:pt x="120" y="102"/>
                  </a:lnTo>
                  <a:lnTo>
                    <a:pt x="96" y="84"/>
                  </a:lnTo>
                  <a:lnTo>
                    <a:pt x="48" y="72"/>
                  </a:lnTo>
                  <a:lnTo>
                    <a:pt x="12" y="66"/>
                  </a:lnTo>
                  <a:lnTo>
                    <a:pt x="0" y="48"/>
                  </a:lnTo>
                  <a:lnTo>
                    <a:pt x="36" y="36"/>
                  </a:lnTo>
                  <a:lnTo>
                    <a:pt x="60" y="18"/>
                  </a:lnTo>
                  <a:lnTo>
                    <a:pt x="96" y="18"/>
                  </a:lnTo>
                  <a:lnTo>
                    <a:pt x="96" y="6"/>
                  </a:lnTo>
                </a:path>
              </a:pathLst>
            </a:custGeom>
            <a:solidFill>
              <a:srgbClr val="FFC000"/>
            </a:solidFill>
            <a:ln w="19050" cap="rnd">
              <a:solidFill>
                <a:srgbClr val="002060"/>
              </a:solidFill>
              <a:round/>
              <a:headEnd/>
              <a:tailEnd/>
            </a:ln>
            <a:effectLst>
              <a:outerShdw blurRad="63500" algn="ctr">
                <a:srgbClr val="000000"/>
              </a:outerShdw>
            </a:effectLst>
          </p:spPr>
          <p:txBody>
            <a:bodyPr rot="10800000"/>
            <a:lstStyle/>
            <a:p>
              <a:endParaRPr lang="en-US" dirty="0">
                <a:latin typeface="Arial" pitchFamily="34" charset="0"/>
                <a:cs typeface="Arial" pitchFamily="34" charset="0"/>
              </a:endParaRPr>
            </a:p>
          </p:txBody>
        </p:sp>
        <p:sp>
          <p:nvSpPr>
            <p:cNvPr id="67" name="Freeform 127"/>
            <p:cNvSpPr>
              <a:spLocks/>
            </p:cNvSpPr>
            <p:nvPr/>
          </p:nvSpPr>
          <p:spPr bwMode="auto">
            <a:xfrm>
              <a:off x="6972300" y="6597797"/>
              <a:ext cx="163530" cy="60178"/>
            </a:xfrm>
            <a:custGeom>
              <a:avLst/>
              <a:gdLst>
                <a:gd name="T0" fmla="*/ 3 w 517"/>
                <a:gd name="T1" fmla="*/ 1 h 121"/>
                <a:gd name="T2" fmla="*/ 2 w 517"/>
                <a:gd name="T3" fmla="*/ 2 h 121"/>
                <a:gd name="T4" fmla="*/ 3 w 517"/>
                <a:gd name="T5" fmla="*/ 3 h 121"/>
                <a:gd name="T6" fmla="*/ 5 w 517"/>
                <a:gd name="T7" fmla="*/ 3 h 121"/>
                <a:gd name="T8" fmla="*/ 6 w 517"/>
                <a:gd name="T9" fmla="*/ 3 h 121"/>
                <a:gd name="T10" fmla="*/ 7 w 517"/>
                <a:gd name="T11" fmla="*/ 1 h 121"/>
                <a:gd name="T12" fmla="*/ 8 w 517"/>
                <a:gd name="T13" fmla="*/ 0 h 121"/>
                <a:gd name="T14" fmla="*/ 9 w 517"/>
                <a:gd name="T15" fmla="*/ 1 h 121"/>
                <a:gd name="T16" fmla="*/ 11 w 517"/>
                <a:gd name="T17" fmla="*/ 1 h 121"/>
                <a:gd name="T18" fmla="*/ 12 w 517"/>
                <a:gd name="T19" fmla="*/ 2 h 121"/>
                <a:gd name="T20" fmla="*/ 13 w 517"/>
                <a:gd name="T21" fmla="*/ 4 h 121"/>
                <a:gd name="T22" fmla="*/ 14 w 517"/>
                <a:gd name="T23" fmla="*/ 6 h 121"/>
                <a:gd name="T24" fmla="*/ 16 w 517"/>
                <a:gd name="T25" fmla="*/ 7 h 121"/>
                <a:gd name="T26" fmla="*/ 17 w 517"/>
                <a:gd name="T27" fmla="*/ 10 h 121"/>
                <a:gd name="T28" fmla="*/ 18 w 517"/>
                <a:gd name="T29" fmla="*/ 12 h 121"/>
                <a:gd name="T30" fmla="*/ 17 w 517"/>
                <a:gd name="T31" fmla="*/ 15 h 121"/>
                <a:gd name="T32" fmla="*/ 18 w 517"/>
                <a:gd name="T33" fmla="*/ 18 h 121"/>
                <a:gd name="T34" fmla="*/ 17 w 517"/>
                <a:gd name="T35" fmla="*/ 19 h 121"/>
                <a:gd name="T36" fmla="*/ 15 w 517"/>
                <a:gd name="T37" fmla="*/ 19 h 121"/>
                <a:gd name="T38" fmla="*/ 14 w 517"/>
                <a:gd name="T39" fmla="*/ 19 h 121"/>
                <a:gd name="T40" fmla="*/ 13 w 517"/>
                <a:gd name="T41" fmla="*/ 19 h 121"/>
                <a:gd name="T42" fmla="*/ 12 w 517"/>
                <a:gd name="T43" fmla="*/ 19 h 121"/>
                <a:gd name="T44" fmla="*/ 10 w 517"/>
                <a:gd name="T45" fmla="*/ 19 h 121"/>
                <a:gd name="T46" fmla="*/ 9 w 517"/>
                <a:gd name="T47" fmla="*/ 19 h 121"/>
                <a:gd name="T48" fmla="*/ 8 w 517"/>
                <a:gd name="T49" fmla="*/ 17 h 121"/>
                <a:gd name="T50" fmla="*/ 7 w 517"/>
                <a:gd name="T51" fmla="*/ 15 h 121"/>
                <a:gd name="T52" fmla="*/ 5 w 517"/>
                <a:gd name="T53" fmla="*/ 16 h 121"/>
                <a:gd name="T54" fmla="*/ 4 w 517"/>
                <a:gd name="T55" fmla="*/ 16 h 121"/>
                <a:gd name="T56" fmla="*/ 3 w 517"/>
                <a:gd name="T57" fmla="*/ 13 h 121"/>
                <a:gd name="T58" fmla="*/ 2 w 517"/>
                <a:gd name="T59" fmla="*/ 12 h 121"/>
                <a:gd name="T60" fmla="*/ 0 w 517"/>
                <a:gd name="T61" fmla="*/ 10 h 121"/>
                <a:gd name="T62" fmla="*/ 0 w 517"/>
                <a:gd name="T63" fmla="*/ 8 h 121"/>
                <a:gd name="T64" fmla="*/ 1 w 517"/>
                <a:gd name="T65" fmla="*/ 6 h 121"/>
                <a:gd name="T66" fmla="*/ 2 w 517"/>
                <a:gd name="T67" fmla="*/ 3 h 121"/>
                <a:gd name="T68" fmla="*/ 3 w 517"/>
                <a:gd name="T69" fmla="*/ 3 h 121"/>
                <a:gd name="T70" fmla="*/ 3 w 517"/>
                <a:gd name="T71" fmla="*/ 1 h 1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17"/>
                <a:gd name="T109" fmla="*/ 0 h 121"/>
                <a:gd name="T110" fmla="*/ 517 w 517"/>
                <a:gd name="T111" fmla="*/ 121 h 1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17" h="121">
                  <a:moveTo>
                    <a:pt x="96" y="6"/>
                  </a:moveTo>
                  <a:lnTo>
                    <a:pt x="60" y="12"/>
                  </a:lnTo>
                  <a:lnTo>
                    <a:pt x="96" y="18"/>
                  </a:lnTo>
                  <a:lnTo>
                    <a:pt x="132" y="18"/>
                  </a:lnTo>
                  <a:lnTo>
                    <a:pt x="168" y="18"/>
                  </a:lnTo>
                  <a:lnTo>
                    <a:pt x="204" y="6"/>
                  </a:lnTo>
                  <a:lnTo>
                    <a:pt x="240" y="0"/>
                  </a:lnTo>
                  <a:lnTo>
                    <a:pt x="276" y="6"/>
                  </a:lnTo>
                  <a:lnTo>
                    <a:pt x="312" y="6"/>
                  </a:lnTo>
                  <a:lnTo>
                    <a:pt x="348" y="12"/>
                  </a:lnTo>
                  <a:lnTo>
                    <a:pt x="384" y="24"/>
                  </a:lnTo>
                  <a:lnTo>
                    <a:pt x="420" y="36"/>
                  </a:lnTo>
                  <a:lnTo>
                    <a:pt x="468" y="42"/>
                  </a:lnTo>
                  <a:lnTo>
                    <a:pt x="492" y="60"/>
                  </a:lnTo>
                  <a:lnTo>
                    <a:pt x="516" y="78"/>
                  </a:lnTo>
                  <a:lnTo>
                    <a:pt x="492" y="96"/>
                  </a:lnTo>
                  <a:lnTo>
                    <a:pt x="516" y="114"/>
                  </a:lnTo>
                  <a:lnTo>
                    <a:pt x="480" y="120"/>
                  </a:lnTo>
                  <a:lnTo>
                    <a:pt x="444" y="120"/>
                  </a:lnTo>
                  <a:lnTo>
                    <a:pt x="408" y="120"/>
                  </a:lnTo>
                  <a:lnTo>
                    <a:pt x="372" y="120"/>
                  </a:lnTo>
                  <a:lnTo>
                    <a:pt x="336" y="120"/>
                  </a:lnTo>
                  <a:lnTo>
                    <a:pt x="300" y="120"/>
                  </a:lnTo>
                  <a:lnTo>
                    <a:pt x="264" y="120"/>
                  </a:lnTo>
                  <a:lnTo>
                    <a:pt x="228" y="108"/>
                  </a:lnTo>
                  <a:lnTo>
                    <a:pt x="192" y="96"/>
                  </a:lnTo>
                  <a:lnTo>
                    <a:pt x="156" y="102"/>
                  </a:lnTo>
                  <a:lnTo>
                    <a:pt x="120" y="102"/>
                  </a:lnTo>
                  <a:lnTo>
                    <a:pt x="96" y="84"/>
                  </a:lnTo>
                  <a:lnTo>
                    <a:pt x="48" y="72"/>
                  </a:lnTo>
                  <a:lnTo>
                    <a:pt x="12" y="66"/>
                  </a:lnTo>
                  <a:lnTo>
                    <a:pt x="0" y="48"/>
                  </a:lnTo>
                  <a:lnTo>
                    <a:pt x="36" y="36"/>
                  </a:lnTo>
                  <a:lnTo>
                    <a:pt x="60" y="18"/>
                  </a:lnTo>
                  <a:lnTo>
                    <a:pt x="96" y="18"/>
                  </a:lnTo>
                  <a:lnTo>
                    <a:pt x="96" y="6"/>
                  </a:lnTo>
                </a:path>
              </a:pathLst>
            </a:custGeom>
            <a:solidFill>
              <a:srgbClr val="FFC000"/>
            </a:solidFill>
            <a:ln w="19050">
              <a:solidFill>
                <a:srgbClr val="002060"/>
              </a:solidFill>
              <a:round/>
              <a:headEnd/>
              <a:tailEnd/>
            </a:ln>
            <a:effectLst>
              <a:outerShdw blurRad="63500" sx="102000" sy="102000" algn="br" rotWithShape="0">
                <a:schemeClr val="accent6">
                  <a:lumMod val="75000"/>
                </a:schemeClr>
              </a:outerShdw>
            </a:effectLst>
          </p:spPr>
          <p:txBody>
            <a:bodyPr/>
            <a:lstStyle/>
            <a:p>
              <a:endParaRPr lang="en-US" dirty="0">
                <a:latin typeface="Arial" pitchFamily="34" charset="0"/>
                <a:cs typeface="Arial" pitchFamily="34" charset="0"/>
              </a:endParaRPr>
            </a:p>
          </p:txBody>
        </p:sp>
      </p:grpSp>
      <p:sp>
        <p:nvSpPr>
          <p:cNvPr id="68" name="Freeform 80"/>
          <p:cNvSpPr>
            <a:spLocks noChangeAspect="1"/>
          </p:cNvSpPr>
          <p:nvPr/>
        </p:nvSpPr>
        <p:spPr bwMode="auto">
          <a:xfrm>
            <a:off x="7027359" y="3740295"/>
            <a:ext cx="53961" cy="32590"/>
          </a:xfrm>
          <a:custGeom>
            <a:avLst/>
            <a:gdLst>
              <a:gd name="T0" fmla="*/ 0 w 43"/>
              <a:gd name="T1" fmla="*/ 9 h 27"/>
              <a:gd name="T2" fmla="*/ 2 w 43"/>
              <a:gd name="T3" fmla="*/ 7 h 27"/>
              <a:gd name="T4" fmla="*/ 42 w 43"/>
              <a:gd name="T5" fmla="*/ 0 h 27"/>
              <a:gd name="T6" fmla="*/ 31 w 43"/>
              <a:gd name="T7" fmla="*/ 16 h 27"/>
              <a:gd name="T8" fmla="*/ 29 w 43"/>
              <a:gd name="T9" fmla="*/ 26 h 27"/>
              <a:gd name="T10" fmla="*/ 26 w 43"/>
              <a:gd name="T11" fmla="*/ 24 h 27"/>
              <a:gd name="T12" fmla="*/ 28 w 43"/>
              <a:gd name="T13" fmla="*/ 16 h 27"/>
              <a:gd name="T14" fmla="*/ 34 w 43"/>
              <a:gd name="T15" fmla="*/ 5 h 27"/>
              <a:gd name="T16" fmla="*/ 0 w 43"/>
              <a:gd name="T17" fmla="*/ 9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27"/>
              <a:gd name="T29" fmla="*/ 43 w 43"/>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27">
                <a:moveTo>
                  <a:pt x="0" y="9"/>
                </a:moveTo>
                <a:lnTo>
                  <a:pt x="2" y="7"/>
                </a:lnTo>
                <a:lnTo>
                  <a:pt x="42" y="0"/>
                </a:lnTo>
                <a:lnTo>
                  <a:pt x="31" y="16"/>
                </a:lnTo>
                <a:lnTo>
                  <a:pt x="29" y="26"/>
                </a:lnTo>
                <a:lnTo>
                  <a:pt x="26" y="24"/>
                </a:lnTo>
                <a:lnTo>
                  <a:pt x="28" y="16"/>
                </a:lnTo>
                <a:lnTo>
                  <a:pt x="34" y="5"/>
                </a:lnTo>
                <a:lnTo>
                  <a:pt x="0" y="9"/>
                </a:lnTo>
              </a:path>
            </a:pathLst>
          </a:custGeom>
          <a:solidFill>
            <a:srgbClr val="FFFF00"/>
          </a:solidFill>
          <a:ln w="9525">
            <a:solidFill>
              <a:schemeClr val="tx1"/>
            </a:solidFill>
            <a:round/>
            <a:headEnd/>
            <a:tailEnd/>
          </a:ln>
        </p:spPr>
        <p:txBody>
          <a:bodyPr/>
          <a:lstStyle/>
          <a:p>
            <a:endParaRPr lang="en-US" dirty="0">
              <a:latin typeface="Arial" pitchFamily="34" charset="0"/>
              <a:cs typeface="Arial" pitchFamily="34" charset="0"/>
            </a:endParaRPr>
          </a:p>
        </p:txBody>
      </p:sp>
      <p:sp>
        <p:nvSpPr>
          <p:cNvPr id="69" name="Line 736"/>
          <p:cNvSpPr>
            <a:spLocks noChangeShapeType="1"/>
          </p:cNvSpPr>
          <p:nvPr/>
        </p:nvSpPr>
        <p:spPr bwMode="auto">
          <a:xfrm>
            <a:off x="4267200" y="1295400"/>
            <a:ext cx="457200" cy="878064"/>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70" name="AutoShape 162"/>
          <p:cNvSpPr>
            <a:spLocks noChangeAspect="1" noChangeArrowheads="1"/>
          </p:cNvSpPr>
          <p:nvPr/>
        </p:nvSpPr>
        <p:spPr bwMode="auto">
          <a:xfrm>
            <a:off x="5770864" y="2807841"/>
            <a:ext cx="159477" cy="151888"/>
          </a:xfrm>
          <a:prstGeom prst="star5">
            <a:avLst/>
          </a:prstGeom>
          <a:solidFill>
            <a:srgbClr val="3366FF"/>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71" name="Line 180"/>
          <p:cNvSpPr>
            <a:spLocks noChangeShapeType="1"/>
          </p:cNvSpPr>
          <p:nvPr/>
        </p:nvSpPr>
        <p:spPr bwMode="auto">
          <a:xfrm rot="14513967" flipH="1" flipV="1">
            <a:off x="5408234" y="1382010"/>
            <a:ext cx="1299331" cy="1125708"/>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72" name="AutoShape 164"/>
          <p:cNvSpPr>
            <a:spLocks noChangeAspect="1" noChangeArrowheads="1"/>
          </p:cNvSpPr>
          <p:nvPr/>
        </p:nvSpPr>
        <p:spPr bwMode="auto">
          <a:xfrm>
            <a:off x="6950240" y="3374825"/>
            <a:ext cx="153570" cy="146211"/>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73" name="Line 180"/>
          <p:cNvSpPr>
            <a:spLocks noChangeShapeType="1"/>
          </p:cNvSpPr>
          <p:nvPr/>
        </p:nvSpPr>
        <p:spPr bwMode="auto">
          <a:xfrm rot="14513967" flipH="1" flipV="1">
            <a:off x="7338167" y="2744742"/>
            <a:ext cx="182663" cy="874979"/>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74" name="AutoShape 115"/>
          <p:cNvSpPr>
            <a:spLocks noChangeAspect="1" noChangeArrowheads="1"/>
          </p:cNvSpPr>
          <p:nvPr/>
        </p:nvSpPr>
        <p:spPr bwMode="auto">
          <a:xfrm>
            <a:off x="6497512" y="3989106"/>
            <a:ext cx="153570" cy="146211"/>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75" name="Line 180"/>
          <p:cNvSpPr>
            <a:spLocks noChangeShapeType="1"/>
          </p:cNvSpPr>
          <p:nvPr/>
        </p:nvSpPr>
        <p:spPr bwMode="auto">
          <a:xfrm rot="14513967" flipV="1">
            <a:off x="6998930" y="3498575"/>
            <a:ext cx="403940" cy="1080050"/>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76" name="AutoShape 139"/>
          <p:cNvSpPr>
            <a:spLocks noChangeAspect="1" noChangeArrowheads="1"/>
          </p:cNvSpPr>
          <p:nvPr/>
        </p:nvSpPr>
        <p:spPr bwMode="auto">
          <a:xfrm>
            <a:off x="6094830" y="4704158"/>
            <a:ext cx="153570" cy="146210"/>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77" name="Line 180"/>
          <p:cNvSpPr>
            <a:spLocks noChangeShapeType="1"/>
          </p:cNvSpPr>
          <p:nvPr/>
        </p:nvSpPr>
        <p:spPr bwMode="auto">
          <a:xfrm rot="14513967" flipV="1">
            <a:off x="6568237" y="4307104"/>
            <a:ext cx="884324" cy="1255456"/>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78" name="AutoShape 155"/>
          <p:cNvSpPr>
            <a:spLocks noChangeAspect="1" noChangeArrowheads="1"/>
          </p:cNvSpPr>
          <p:nvPr/>
        </p:nvSpPr>
        <p:spPr bwMode="auto">
          <a:xfrm>
            <a:off x="4822556" y="3631612"/>
            <a:ext cx="153570" cy="146211"/>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79" name="Line 180"/>
          <p:cNvSpPr>
            <a:spLocks noChangeShapeType="1"/>
          </p:cNvSpPr>
          <p:nvPr/>
        </p:nvSpPr>
        <p:spPr bwMode="auto">
          <a:xfrm rot="3713967" flipH="1" flipV="1">
            <a:off x="3469523" y="3977836"/>
            <a:ext cx="1747754" cy="2142591"/>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80" name="AutoShape 155"/>
          <p:cNvSpPr>
            <a:spLocks noChangeAspect="1" noChangeArrowheads="1"/>
          </p:cNvSpPr>
          <p:nvPr/>
        </p:nvSpPr>
        <p:spPr bwMode="auto">
          <a:xfrm>
            <a:off x="4515126" y="3560188"/>
            <a:ext cx="153570" cy="146211"/>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81" name="Line 180"/>
          <p:cNvSpPr>
            <a:spLocks noChangeShapeType="1"/>
          </p:cNvSpPr>
          <p:nvPr/>
        </p:nvSpPr>
        <p:spPr bwMode="auto">
          <a:xfrm rot="3713967" flipH="1" flipV="1">
            <a:off x="3384358" y="3404368"/>
            <a:ext cx="622683" cy="2146523"/>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82" name="Line 740"/>
          <p:cNvSpPr>
            <a:spLocks noChangeShapeType="1"/>
          </p:cNvSpPr>
          <p:nvPr/>
        </p:nvSpPr>
        <p:spPr bwMode="auto">
          <a:xfrm>
            <a:off x="228600" y="4495800"/>
            <a:ext cx="609600" cy="497063"/>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83" name="AutoShape 166"/>
          <p:cNvSpPr>
            <a:spLocks noChangeAspect="1" noChangeArrowheads="1"/>
          </p:cNvSpPr>
          <p:nvPr/>
        </p:nvSpPr>
        <p:spPr bwMode="auto">
          <a:xfrm>
            <a:off x="2309340" y="2672286"/>
            <a:ext cx="153570" cy="146211"/>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84" name="Line 180"/>
          <p:cNvSpPr>
            <a:spLocks noChangeShapeType="1"/>
          </p:cNvSpPr>
          <p:nvPr/>
        </p:nvSpPr>
        <p:spPr bwMode="auto">
          <a:xfrm rot="3713967" flipV="1">
            <a:off x="1028551" y="1867253"/>
            <a:ext cx="1448099" cy="608892"/>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85" name="Line 177"/>
          <p:cNvSpPr>
            <a:spLocks noChangeShapeType="1"/>
          </p:cNvSpPr>
          <p:nvPr/>
        </p:nvSpPr>
        <p:spPr bwMode="auto">
          <a:xfrm>
            <a:off x="1014884" y="3522454"/>
            <a:ext cx="737716" cy="403609"/>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86" name="AutoShape 155"/>
          <p:cNvSpPr>
            <a:spLocks noChangeAspect="1" noChangeArrowheads="1"/>
          </p:cNvSpPr>
          <p:nvPr/>
        </p:nvSpPr>
        <p:spPr bwMode="auto">
          <a:xfrm>
            <a:off x="1733444" y="3928170"/>
            <a:ext cx="153570" cy="146211"/>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87" name="AutoShape 155"/>
          <p:cNvSpPr>
            <a:spLocks noChangeAspect="1" noChangeArrowheads="1"/>
          </p:cNvSpPr>
          <p:nvPr/>
        </p:nvSpPr>
        <p:spPr bwMode="auto">
          <a:xfrm>
            <a:off x="4851064" y="2932438"/>
            <a:ext cx="153570" cy="146211"/>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88" name="AutoShape 155"/>
          <p:cNvSpPr>
            <a:spLocks noChangeAspect="1" noChangeArrowheads="1"/>
          </p:cNvSpPr>
          <p:nvPr/>
        </p:nvSpPr>
        <p:spPr bwMode="auto">
          <a:xfrm>
            <a:off x="4689072" y="2191562"/>
            <a:ext cx="153570" cy="146211"/>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89" name="AutoShape 155"/>
          <p:cNvSpPr>
            <a:spLocks noChangeAspect="1" noChangeArrowheads="1"/>
          </p:cNvSpPr>
          <p:nvPr/>
        </p:nvSpPr>
        <p:spPr bwMode="auto">
          <a:xfrm>
            <a:off x="5261041" y="4609576"/>
            <a:ext cx="153570" cy="146211"/>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90" name="AutoShape 155"/>
          <p:cNvSpPr>
            <a:spLocks noChangeAspect="1" noChangeArrowheads="1"/>
          </p:cNvSpPr>
          <p:nvPr/>
        </p:nvSpPr>
        <p:spPr bwMode="auto">
          <a:xfrm>
            <a:off x="6195361" y="5261124"/>
            <a:ext cx="153570" cy="146211"/>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97" name="Line 180"/>
          <p:cNvSpPr>
            <a:spLocks noChangeShapeType="1"/>
          </p:cNvSpPr>
          <p:nvPr/>
        </p:nvSpPr>
        <p:spPr bwMode="auto">
          <a:xfrm rot="3713967" flipH="1" flipV="1">
            <a:off x="5744323" y="5523868"/>
            <a:ext cx="627154" cy="766790"/>
          </a:xfrm>
          <a:prstGeom prst="line">
            <a:avLst/>
          </a:prstGeom>
          <a:noFill/>
          <a:ln w="19050">
            <a:solidFill>
              <a:srgbClr val="C00000"/>
            </a:solidFill>
            <a:round/>
            <a:headEnd/>
            <a:tailEnd type="triangle" w="med" len="med"/>
          </a:ln>
        </p:spPr>
        <p:txBody>
          <a:bodyPr/>
          <a:lstStyle/>
          <a:p>
            <a:endParaRPr lang="en-US" dirty="0">
              <a:latin typeface="Arial" pitchFamily="34" charset="0"/>
              <a:cs typeface="Arial" pitchFamily="34" charset="0"/>
            </a:endParaRPr>
          </a:p>
        </p:txBody>
      </p:sp>
      <p:sp>
        <p:nvSpPr>
          <p:cNvPr id="100" name="Line 180"/>
          <p:cNvSpPr>
            <a:spLocks noChangeShapeType="1"/>
          </p:cNvSpPr>
          <p:nvPr/>
        </p:nvSpPr>
        <p:spPr bwMode="auto">
          <a:xfrm rot="14513967" flipV="1">
            <a:off x="7267893" y="3126464"/>
            <a:ext cx="94613" cy="986071"/>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102" name="Line 180"/>
          <p:cNvSpPr>
            <a:spLocks noChangeShapeType="1"/>
          </p:cNvSpPr>
          <p:nvPr/>
        </p:nvSpPr>
        <p:spPr bwMode="auto">
          <a:xfrm rot="3713967" flipH="1" flipV="1">
            <a:off x="4860958" y="4773762"/>
            <a:ext cx="488883" cy="779338"/>
          </a:xfrm>
          <a:prstGeom prst="line">
            <a:avLst/>
          </a:prstGeom>
          <a:noFill/>
          <a:ln w="19050">
            <a:solidFill>
              <a:srgbClr val="C00000"/>
            </a:solidFill>
            <a:round/>
            <a:headEnd/>
            <a:tailEnd type="triangle" w="med" len="med"/>
          </a:ln>
        </p:spPr>
        <p:txBody>
          <a:bodyPr/>
          <a:lstStyle/>
          <a:p>
            <a:endParaRPr lang="en-US" dirty="0">
              <a:latin typeface="Arial" pitchFamily="34" charset="0"/>
              <a:cs typeface="Arial" pitchFamily="34" charset="0"/>
            </a:endParaRPr>
          </a:p>
        </p:txBody>
      </p:sp>
      <p:sp>
        <p:nvSpPr>
          <p:cNvPr id="105" name="Line 180"/>
          <p:cNvSpPr>
            <a:spLocks noChangeShapeType="1"/>
          </p:cNvSpPr>
          <p:nvPr/>
        </p:nvSpPr>
        <p:spPr bwMode="auto">
          <a:xfrm rot="14513967" flipH="1" flipV="1">
            <a:off x="7324658" y="2188813"/>
            <a:ext cx="666885" cy="615238"/>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106" name="AutoShape 155"/>
          <p:cNvSpPr>
            <a:spLocks noChangeAspect="1" noChangeArrowheads="1"/>
          </p:cNvSpPr>
          <p:nvPr/>
        </p:nvSpPr>
        <p:spPr bwMode="auto">
          <a:xfrm>
            <a:off x="5867400" y="4267200"/>
            <a:ext cx="153570" cy="146211"/>
          </a:xfrm>
          <a:prstGeom prst="star5">
            <a:avLst/>
          </a:prstGeom>
          <a:solidFill>
            <a:schemeClr val="accent3">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107" name="AutoShape 170"/>
          <p:cNvSpPr>
            <a:spLocks noChangeAspect="1" noChangeArrowheads="1"/>
          </p:cNvSpPr>
          <p:nvPr/>
        </p:nvSpPr>
        <p:spPr bwMode="auto">
          <a:xfrm>
            <a:off x="6785431" y="3248167"/>
            <a:ext cx="153435" cy="158532"/>
          </a:xfrm>
          <a:custGeom>
            <a:avLst/>
            <a:gdLst>
              <a:gd name="T0" fmla="*/ 0 w 165100"/>
              <a:gd name="T1" fmla="*/ 0 h 163512"/>
              <a:gd name="T2" fmla="*/ 0 w 165100"/>
              <a:gd name="T3" fmla="*/ 0 h 163512"/>
              <a:gd name="T4" fmla="*/ 0 w 165100"/>
              <a:gd name="T5" fmla="*/ 0 h 163512"/>
              <a:gd name="T6" fmla="*/ 0 w 165100"/>
              <a:gd name="T7" fmla="*/ 0 h 163512"/>
              <a:gd name="T8" fmla="*/ 0 w 165100"/>
              <a:gd name="T9" fmla="*/ 0 h 163512"/>
              <a:gd name="T10" fmla="*/ 17694720 60000 65536"/>
              <a:gd name="T11" fmla="*/ 11796480 60000 65536"/>
              <a:gd name="T12" fmla="*/ 5898240 60000 65536"/>
              <a:gd name="T13" fmla="*/ 5898240 60000 65536"/>
              <a:gd name="T14" fmla="*/ 0 60000 65536"/>
              <a:gd name="T15" fmla="*/ 50800 w 165100"/>
              <a:gd name="T16" fmla="*/ 61912 h 163512"/>
              <a:gd name="T17" fmla="*/ 114300 w 165100"/>
              <a:gd name="T18" fmla="*/ 125412 h 163512"/>
            </a:gdLst>
            <a:ahLst/>
            <a:cxnLst>
              <a:cxn ang="T10">
                <a:pos x="T0" y="T1"/>
              </a:cxn>
              <a:cxn ang="T11">
                <a:pos x="T2" y="T3"/>
              </a:cxn>
              <a:cxn ang="T12">
                <a:pos x="T4" y="T5"/>
              </a:cxn>
              <a:cxn ang="T13">
                <a:pos x="T6" y="T7"/>
              </a:cxn>
              <a:cxn ang="T14">
                <a:pos x="T8" y="T9"/>
              </a:cxn>
            </a:cxnLst>
            <a:rect l="T15" t="T16" r="T17" b="T18"/>
            <a:pathLst>
              <a:path w="165100" h="163512">
                <a:moveTo>
                  <a:pt x="0" y="62456"/>
                </a:moveTo>
                <a:lnTo>
                  <a:pt x="63063" y="62456"/>
                </a:lnTo>
                <a:lnTo>
                  <a:pt x="82550" y="0"/>
                </a:lnTo>
                <a:lnTo>
                  <a:pt x="102037" y="62456"/>
                </a:lnTo>
                <a:lnTo>
                  <a:pt x="165100" y="62456"/>
                </a:lnTo>
                <a:lnTo>
                  <a:pt x="114081" y="101055"/>
                </a:lnTo>
                <a:lnTo>
                  <a:pt x="133569" y="163511"/>
                </a:lnTo>
                <a:lnTo>
                  <a:pt x="82550" y="124911"/>
                </a:lnTo>
                <a:lnTo>
                  <a:pt x="31531" y="163511"/>
                </a:lnTo>
                <a:lnTo>
                  <a:pt x="51019" y="101055"/>
                </a:lnTo>
                <a:close/>
              </a:path>
            </a:pathLst>
          </a:custGeom>
          <a:solidFill>
            <a:schemeClr val="accent3">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sz="800" dirty="0">
              <a:latin typeface="Arial" pitchFamily="34" charset="0"/>
              <a:cs typeface="Arial" pitchFamily="34" charset="0"/>
            </a:endParaRPr>
          </a:p>
        </p:txBody>
      </p:sp>
      <p:sp>
        <p:nvSpPr>
          <p:cNvPr id="108" name="AutoShape 170"/>
          <p:cNvSpPr>
            <a:spLocks noChangeAspect="1" noChangeArrowheads="1"/>
          </p:cNvSpPr>
          <p:nvPr/>
        </p:nvSpPr>
        <p:spPr bwMode="auto">
          <a:xfrm>
            <a:off x="7397693" y="2904378"/>
            <a:ext cx="153435" cy="158532"/>
          </a:xfrm>
          <a:custGeom>
            <a:avLst/>
            <a:gdLst>
              <a:gd name="T0" fmla="*/ 0 w 165100"/>
              <a:gd name="T1" fmla="*/ 0 h 163512"/>
              <a:gd name="T2" fmla="*/ 0 w 165100"/>
              <a:gd name="T3" fmla="*/ 0 h 163512"/>
              <a:gd name="T4" fmla="*/ 0 w 165100"/>
              <a:gd name="T5" fmla="*/ 0 h 163512"/>
              <a:gd name="T6" fmla="*/ 0 w 165100"/>
              <a:gd name="T7" fmla="*/ 0 h 163512"/>
              <a:gd name="T8" fmla="*/ 0 w 165100"/>
              <a:gd name="T9" fmla="*/ 0 h 163512"/>
              <a:gd name="T10" fmla="*/ 17694720 60000 65536"/>
              <a:gd name="T11" fmla="*/ 11796480 60000 65536"/>
              <a:gd name="T12" fmla="*/ 5898240 60000 65536"/>
              <a:gd name="T13" fmla="*/ 5898240 60000 65536"/>
              <a:gd name="T14" fmla="*/ 0 60000 65536"/>
              <a:gd name="T15" fmla="*/ 50800 w 165100"/>
              <a:gd name="T16" fmla="*/ 61912 h 163512"/>
              <a:gd name="T17" fmla="*/ 114300 w 165100"/>
              <a:gd name="T18" fmla="*/ 125412 h 163512"/>
            </a:gdLst>
            <a:ahLst/>
            <a:cxnLst>
              <a:cxn ang="T10">
                <a:pos x="T0" y="T1"/>
              </a:cxn>
              <a:cxn ang="T11">
                <a:pos x="T2" y="T3"/>
              </a:cxn>
              <a:cxn ang="T12">
                <a:pos x="T4" y="T5"/>
              </a:cxn>
              <a:cxn ang="T13">
                <a:pos x="T6" y="T7"/>
              </a:cxn>
              <a:cxn ang="T14">
                <a:pos x="T8" y="T9"/>
              </a:cxn>
            </a:cxnLst>
            <a:rect l="T15" t="T16" r="T17" b="T18"/>
            <a:pathLst>
              <a:path w="165100" h="163512">
                <a:moveTo>
                  <a:pt x="0" y="62456"/>
                </a:moveTo>
                <a:lnTo>
                  <a:pt x="63063" y="62456"/>
                </a:lnTo>
                <a:lnTo>
                  <a:pt x="82550" y="0"/>
                </a:lnTo>
                <a:lnTo>
                  <a:pt x="102037" y="62456"/>
                </a:lnTo>
                <a:lnTo>
                  <a:pt x="165100" y="62456"/>
                </a:lnTo>
                <a:lnTo>
                  <a:pt x="114081" y="101055"/>
                </a:lnTo>
                <a:lnTo>
                  <a:pt x="133569" y="163511"/>
                </a:lnTo>
                <a:lnTo>
                  <a:pt x="82550" y="124911"/>
                </a:lnTo>
                <a:lnTo>
                  <a:pt x="31531" y="163511"/>
                </a:lnTo>
                <a:lnTo>
                  <a:pt x="51019" y="101055"/>
                </a:lnTo>
                <a:close/>
              </a:path>
            </a:pathLst>
          </a:custGeom>
          <a:solidFill>
            <a:schemeClr val="accent3">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sz="800" dirty="0">
              <a:latin typeface="Arial" pitchFamily="34" charset="0"/>
              <a:cs typeface="Arial" pitchFamily="34" charset="0"/>
            </a:endParaRPr>
          </a:p>
        </p:txBody>
      </p:sp>
      <p:sp>
        <p:nvSpPr>
          <p:cNvPr id="109" name="AutoShape 170"/>
          <p:cNvSpPr>
            <a:spLocks noChangeAspect="1" noChangeArrowheads="1"/>
          </p:cNvSpPr>
          <p:nvPr/>
        </p:nvSpPr>
        <p:spPr bwMode="auto">
          <a:xfrm>
            <a:off x="4143375" y="4707493"/>
            <a:ext cx="153435" cy="158532"/>
          </a:xfrm>
          <a:custGeom>
            <a:avLst/>
            <a:gdLst>
              <a:gd name="T0" fmla="*/ 0 w 165100"/>
              <a:gd name="T1" fmla="*/ 0 h 163512"/>
              <a:gd name="T2" fmla="*/ 0 w 165100"/>
              <a:gd name="T3" fmla="*/ 0 h 163512"/>
              <a:gd name="T4" fmla="*/ 0 w 165100"/>
              <a:gd name="T5" fmla="*/ 0 h 163512"/>
              <a:gd name="T6" fmla="*/ 0 w 165100"/>
              <a:gd name="T7" fmla="*/ 0 h 163512"/>
              <a:gd name="T8" fmla="*/ 0 w 165100"/>
              <a:gd name="T9" fmla="*/ 0 h 163512"/>
              <a:gd name="T10" fmla="*/ 17694720 60000 65536"/>
              <a:gd name="T11" fmla="*/ 11796480 60000 65536"/>
              <a:gd name="T12" fmla="*/ 5898240 60000 65536"/>
              <a:gd name="T13" fmla="*/ 5898240 60000 65536"/>
              <a:gd name="T14" fmla="*/ 0 60000 65536"/>
              <a:gd name="T15" fmla="*/ 50800 w 165100"/>
              <a:gd name="T16" fmla="*/ 61912 h 163512"/>
              <a:gd name="T17" fmla="*/ 114300 w 165100"/>
              <a:gd name="T18" fmla="*/ 125412 h 163512"/>
            </a:gdLst>
            <a:ahLst/>
            <a:cxnLst>
              <a:cxn ang="T10">
                <a:pos x="T0" y="T1"/>
              </a:cxn>
              <a:cxn ang="T11">
                <a:pos x="T2" y="T3"/>
              </a:cxn>
              <a:cxn ang="T12">
                <a:pos x="T4" y="T5"/>
              </a:cxn>
              <a:cxn ang="T13">
                <a:pos x="T6" y="T7"/>
              </a:cxn>
              <a:cxn ang="T14">
                <a:pos x="T8" y="T9"/>
              </a:cxn>
            </a:cxnLst>
            <a:rect l="T15" t="T16" r="T17" b="T18"/>
            <a:pathLst>
              <a:path w="165100" h="163512">
                <a:moveTo>
                  <a:pt x="0" y="62456"/>
                </a:moveTo>
                <a:lnTo>
                  <a:pt x="63063" y="62456"/>
                </a:lnTo>
                <a:lnTo>
                  <a:pt x="82550" y="0"/>
                </a:lnTo>
                <a:lnTo>
                  <a:pt x="102037" y="62456"/>
                </a:lnTo>
                <a:lnTo>
                  <a:pt x="165100" y="62456"/>
                </a:lnTo>
                <a:lnTo>
                  <a:pt x="114081" y="101055"/>
                </a:lnTo>
                <a:lnTo>
                  <a:pt x="133569" y="163511"/>
                </a:lnTo>
                <a:lnTo>
                  <a:pt x="82550" y="124911"/>
                </a:lnTo>
                <a:lnTo>
                  <a:pt x="31531" y="163511"/>
                </a:lnTo>
                <a:lnTo>
                  <a:pt x="51019" y="101055"/>
                </a:lnTo>
                <a:close/>
              </a:path>
            </a:pathLst>
          </a:custGeom>
          <a:solidFill>
            <a:schemeClr val="accent3">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sz="800" dirty="0">
              <a:latin typeface="Arial" pitchFamily="34" charset="0"/>
              <a:cs typeface="Arial" pitchFamily="34" charset="0"/>
            </a:endParaRPr>
          </a:p>
        </p:txBody>
      </p:sp>
      <p:sp>
        <p:nvSpPr>
          <p:cNvPr id="110" name="Line 180"/>
          <p:cNvSpPr>
            <a:spLocks noChangeShapeType="1"/>
          </p:cNvSpPr>
          <p:nvPr/>
        </p:nvSpPr>
        <p:spPr bwMode="auto">
          <a:xfrm rot="14513967" flipH="1" flipV="1">
            <a:off x="6703835" y="1534534"/>
            <a:ext cx="1213202" cy="1695196"/>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111" name="Line 180"/>
          <p:cNvSpPr>
            <a:spLocks noChangeShapeType="1"/>
          </p:cNvSpPr>
          <p:nvPr/>
        </p:nvSpPr>
        <p:spPr bwMode="auto">
          <a:xfrm rot="14513967" flipV="1">
            <a:off x="6446576" y="3655053"/>
            <a:ext cx="975245" cy="1552440"/>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112" name="Line 180"/>
          <p:cNvSpPr>
            <a:spLocks noChangeShapeType="1"/>
          </p:cNvSpPr>
          <p:nvPr/>
        </p:nvSpPr>
        <p:spPr bwMode="auto">
          <a:xfrm rot="14513967" flipH="1" flipV="1">
            <a:off x="4303455" y="1776299"/>
            <a:ext cx="1222889" cy="221064"/>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113" name="Line 180"/>
          <p:cNvSpPr>
            <a:spLocks noChangeShapeType="1"/>
          </p:cNvSpPr>
          <p:nvPr/>
        </p:nvSpPr>
        <p:spPr bwMode="auto">
          <a:xfrm rot="3713967" flipH="1" flipV="1">
            <a:off x="3641759" y="4849959"/>
            <a:ext cx="488881" cy="779341"/>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sp>
        <p:nvSpPr>
          <p:cNvPr id="114" name="AutoShape 155"/>
          <p:cNvSpPr>
            <a:spLocks noChangeAspect="1" noChangeArrowheads="1"/>
          </p:cNvSpPr>
          <p:nvPr/>
        </p:nvSpPr>
        <p:spPr bwMode="auto">
          <a:xfrm>
            <a:off x="800100" y="5040868"/>
            <a:ext cx="153570" cy="146211"/>
          </a:xfrm>
          <a:prstGeom prst="star5">
            <a:avLst/>
          </a:prstGeom>
          <a:solidFill>
            <a:schemeClr val="accent1">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sp>
        <p:nvSpPr>
          <p:cNvPr id="115" name="AutoShape 170"/>
          <p:cNvSpPr>
            <a:spLocks noChangeAspect="1" noChangeArrowheads="1"/>
          </p:cNvSpPr>
          <p:nvPr/>
        </p:nvSpPr>
        <p:spPr bwMode="auto">
          <a:xfrm>
            <a:off x="5057775" y="2473078"/>
            <a:ext cx="153435" cy="158532"/>
          </a:xfrm>
          <a:custGeom>
            <a:avLst/>
            <a:gdLst>
              <a:gd name="T0" fmla="*/ 0 w 165100"/>
              <a:gd name="T1" fmla="*/ 0 h 163512"/>
              <a:gd name="T2" fmla="*/ 0 w 165100"/>
              <a:gd name="T3" fmla="*/ 0 h 163512"/>
              <a:gd name="T4" fmla="*/ 0 w 165100"/>
              <a:gd name="T5" fmla="*/ 0 h 163512"/>
              <a:gd name="T6" fmla="*/ 0 w 165100"/>
              <a:gd name="T7" fmla="*/ 0 h 163512"/>
              <a:gd name="T8" fmla="*/ 0 w 165100"/>
              <a:gd name="T9" fmla="*/ 0 h 163512"/>
              <a:gd name="T10" fmla="*/ 17694720 60000 65536"/>
              <a:gd name="T11" fmla="*/ 11796480 60000 65536"/>
              <a:gd name="T12" fmla="*/ 5898240 60000 65536"/>
              <a:gd name="T13" fmla="*/ 5898240 60000 65536"/>
              <a:gd name="T14" fmla="*/ 0 60000 65536"/>
              <a:gd name="T15" fmla="*/ 50800 w 165100"/>
              <a:gd name="T16" fmla="*/ 61912 h 163512"/>
              <a:gd name="T17" fmla="*/ 114300 w 165100"/>
              <a:gd name="T18" fmla="*/ 125412 h 163512"/>
            </a:gdLst>
            <a:ahLst/>
            <a:cxnLst>
              <a:cxn ang="T10">
                <a:pos x="T0" y="T1"/>
              </a:cxn>
              <a:cxn ang="T11">
                <a:pos x="T2" y="T3"/>
              </a:cxn>
              <a:cxn ang="T12">
                <a:pos x="T4" y="T5"/>
              </a:cxn>
              <a:cxn ang="T13">
                <a:pos x="T6" y="T7"/>
              </a:cxn>
              <a:cxn ang="T14">
                <a:pos x="T8" y="T9"/>
              </a:cxn>
            </a:cxnLst>
            <a:rect l="T15" t="T16" r="T17" b="T18"/>
            <a:pathLst>
              <a:path w="165100" h="163512">
                <a:moveTo>
                  <a:pt x="0" y="62456"/>
                </a:moveTo>
                <a:lnTo>
                  <a:pt x="63063" y="62456"/>
                </a:lnTo>
                <a:lnTo>
                  <a:pt x="82550" y="0"/>
                </a:lnTo>
                <a:lnTo>
                  <a:pt x="102037" y="62456"/>
                </a:lnTo>
                <a:lnTo>
                  <a:pt x="165100" y="62456"/>
                </a:lnTo>
                <a:lnTo>
                  <a:pt x="114081" y="101055"/>
                </a:lnTo>
                <a:lnTo>
                  <a:pt x="133569" y="163511"/>
                </a:lnTo>
                <a:lnTo>
                  <a:pt x="82550" y="124911"/>
                </a:lnTo>
                <a:lnTo>
                  <a:pt x="31531" y="163511"/>
                </a:lnTo>
                <a:lnTo>
                  <a:pt x="51019" y="101055"/>
                </a:lnTo>
                <a:close/>
              </a:path>
            </a:pathLst>
          </a:custGeom>
          <a:solidFill>
            <a:schemeClr val="accent3">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sz="800" dirty="0">
              <a:latin typeface="Arial" pitchFamily="34" charset="0"/>
              <a:cs typeface="Arial" pitchFamily="34" charset="0"/>
            </a:endParaRPr>
          </a:p>
        </p:txBody>
      </p:sp>
      <p:grpSp>
        <p:nvGrpSpPr>
          <p:cNvPr id="184" name="Group 183"/>
          <p:cNvGrpSpPr/>
          <p:nvPr/>
        </p:nvGrpSpPr>
        <p:grpSpPr>
          <a:xfrm>
            <a:off x="112428" y="5963525"/>
            <a:ext cx="1200420" cy="795265"/>
            <a:chOff x="60672" y="5681735"/>
            <a:chExt cx="1200420" cy="795265"/>
          </a:xfrm>
        </p:grpSpPr>
        <p:sp>
          <p:nvSpPr>
            <p:cNvPr id="117" name="TextBox 116"/>
            <p:cNvSpPr txBox="1"/>
            <p:nvPr/>
          </p:nvSpPr>
          <p:spPr>
            <a:xfrm>
              <a:off x="60672" y="5681735"/>
              <a:ext cx="1200420" cy="795265"/>
            </a:xfrm>
            <a:prstGeom prst="rect">
              <a:avLst/>
            </a:prstGeom>
            <a:solidFill>
              <a:schemeClr val="bg2">
                <a:lumMod val="90000"/>
              </a:schemeClr>
            </a:solidFill>
            <a:ln>
              <a:solidFill>
                <a:srgbClr val="002060"/>
              </a:solidFill>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wrap="square" lIns="45720" rIns="45720" rtlCol="0">
              <a:noAutofit/>
            </a:bodyPr>
            <a:lstStyle/>
            <a:p>
              <a:pPr algn="ctr"/>
              <a:r>
                <a:rPr lang="en-US" sz="800" b="1" dirty="0" smtClean="0">
                  <a:latin typeface="Arial" pitchFamily="34" charset="0"/>
                </a:rPr>
                <a:t>Legend: RC Institution Locations by Compo</a:t>
              </a:r>
            </a:p>
            <a:p>
              <a:r>
                <a:rPr lang="en-US" sz="1100" dirty="0" smtClean="0">
                  <a:latin typeface="Arial" pitchFamily="34" charset="0"/>
                </a:rPr>
                <a:t>    </a:t>
              </a:r>
            </a:p>
            <a:p>
              <a:endParaRPr lang="en-US" sz="1100" dirty="0" smtClean="0">
                <a:latin typeface="Arial" pitchFamily="34" charset="0"/>
              </a:endParaRPr>
            </a:p>
            <a:p>
              <a:endParaRPr lang="en-US" sz="1100" dirty="0" smtClean="0">
                <a:latin typeface="Arial" pitchFamily="34" charset="0"/>
              </a:endParaRPr>
            </a:p>
            <a:p>
              <a:endParaRPr lang="en-US" sz="1100" dirty="0" smtClean="0">
                <a:latin typeface="Arial" pitchFamily="34" charset="0"/>
              </a:endParaRPr>
            </a:p>
            <a:p>
              <a:endParaRPr lang="en-US" sz="1100" dirty="0" smtClean="0">
                <a:latin typeface="Arial" pitchFamily="34" charset="0"/>
              </a:endParaRPr>
            </a:p>
            <a:p>
              <a:endParaRPr lang="en-US" sz="1100" dirty="0" smtClean="0">
                <a:latin typeface="Arial" pitchFamily="34" charset="0"/>
              </a:endParaRPr>
            </a:p>
            <a:p>
              <a:endParaRPr lang="en-US" sz="1100" dirty="0" smtClean="0">
                <a:latin typeface="Arial" pitchFamily="34" charset="0"/>
              </a:endParaRPr>
            </a:p>
          </p:txBody>
        </p:sp>
        <p:grpSp>
          <p:nvGrpSpPr>
            <p:cNvPr id="103" name="Group 143"/>
            <p:cNvGrpSpPr/>
            <p:nvPr/>
          </p:nvGrpSpPr>
          <p:grpSpPr>
            <a:xfrm>
              <a:off x="125677" y="6008280"/>
              <a:ext cx="1069848" cy="399979"/>
              <a:chOff x="125677" y="5966370"/>
              <a:chExt cx="1069848" cy="399979"/>
            </a:xfrm>
          </p:grpSpPr>
          <p:sp>
            <p:nvSpPr>
              <p:cNvPr id="119" name="TextBox 118"/>
              <p:cNvSpPr txBox="1"/>
              <p:nvPr/>
            </p:nvSpPr>
            <p:spPr>
              <a:xfrm>
                <a:off x="125677" y="6166294"/>
                <a:ext cx="1069848" cy="200055"/>
              </a:xfrm>
              <a:prstGeom prst="rect">
                <a:avLst/>
              </a:prstGeom>
              <a:solidFill>
                <a:schemeClr val="accent3">
                  <a:lumMod val="75000"/>
                </a:schemeClr>
              </a:solidFill>
              <a:ln>
                <a:solidFill>
                  <a:srgbClr val="002060"/>
                </a:solidFill>
              </a:ln>
              <a:effectLst/>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700" b="1" dirty="0" smtClean="0">
                    <a:solidFill>
                      <a:schemeClr val="bg1"/>
                    </a:solidFill>
                    <a:latin typeface="Arial" pitchFamily="34" charset="0"/>
                  </a:rPr>
                  <a:t>USAR Sites (7)</a:t>
                </a:r>
              </a:p>
            </p:txBody>
          </p:sp>
          <p:sp>
            <p:nvSpPr>
              <p:cNvPr id="120" name="TextBox 119"/>
              <p:cNvSpPr txBox="1"/>
              <p:nvPr/>
            </p:nvSpPr>
            <p:spPr>
              <a:xfrm>
                <a:off x="125677" y="5966370"/>
                <a:ext cx="1069848" cy="200055"/>
              </a:xfrm>
              <a:prstGeom prst="rect">
                <a:avLst/>
              </a:prstGeom>
              <a:solidFill>
                <a:schemeClr val="accent1">
                  <a:lumMod val="75000"/>
                </a:schemeClr>
              </a:solidFill>
              <a:ln>
                <a:solidFill>
                  <a:srgbClr val="002060"/>
                </a:solidFill>
              </a:ln>
              <a:effectLst/>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700" b="1" dirty="0" smtClean="0">
                    <a:solidFill>
                      <a:schemeClr val="bg1"/>
                    </a:solidFill>
                    <a:latin typeface="Arial" pitchFamily="34" charset="0"/>
                  </a:rPr>
                  <a:t>ARNG Sites (13)</a:t>
                </a:r>
              </a:p>
            </p:txBody>
          </p:sp>
        </p:grpSp>
      </p:grpSp>
      <p:sp>
        <p:nvSpPr>
          <p:cNvPr id="122" name="Line 736"/>
          <p:cNvSpPr>
            <a:spLocks noChangeShapeType="1"/>
          </p:cNvSpPr>
          <p:nvPr/>
        </p:nvSpPr>
        <p:spPr bwMode="auto">
          <a:xfrm>
            <a:off x="2743200" y="1295400"/>
            <a:ext cx="2133600" cy="1640063"/>
          </a:xfrm>
          <a:prstGeom prst="line">
            <a:avLst/>
          </a:prstGeom>
          <a:noFill/>
          <a:ln w="19050">
            <a:solidFill>
              <a:srgbClr val="C00000"/>
            </a:solidFill>
            <a:round/>
            <a:headEnd/>
            <a:tailEnd type="triangle" w="med" len="med"/>
          </a:ln>
        </p:spPr>
        <p:txBody>
          <a:bodyPr/>
          <a:lstStyle/>
          <a:p>
            <a:endParaRPr lang="en-US" sz="800" dirty="0">
              <a:latin typeface="Arial" pitchFamily="34" charset="0"/>
              <a:cs typeface="Arial" pitchFamily="34" charset="0"/>
            </a:endParaRPr>
          </a:p>
        </p:txBody>
      </p:sp>
      <p:grpSp>
        <p:nvGrpSpPr>
          <p:cNvPr id="175" name="Group 174"/>
          <p:cNvGrpSpPr/>
          <p:nvPr/>
        </p:nvGrpSpPr>
        <p:grpSpPr>
          <a:xfrm>
            <a:off x="7735284" y="1933010"/>
            <a:ext cx="1280282" cy="429190"/>
            <a:chOff x="7761640" y="3808013"/>
            <a:chExt cx="1280282" cy="429190"/>
          </a:xfrm>
        </p:grpSpPr>
        <p:sp>
          <p:nvSpPr>
            <p:cNvPr id="139" name="TextBox 138"/>
            <p:cNvSpPr txBox="1"/>
            <p:nvPr/>
          </p:nvSpPr>
          <p:spPr>
            <a:xfrm>
              <a:off x="7780050" y="3821705"/>
              <a:ext cx="1261872" cy="415498"/>
            </a:xfrm>
            <a:prstGeom prst="rect">
              <a:avLst/>
            </a:prstGeom>
            <a:solidFill>
              <a:schemeClr val="accent3">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91C10</a:t>
              </a:r>
            </a:p>
            <a:p>
              <a:pPr>
                <a:buFont typeface="Arial" pitchFamily="34" charset="0"/>
                <a:buChar char="•"/>
              </a:pPr>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ASI H8(W)</a:t>
              </a:r>
            </a:p>
          </p:txBody>
        </p:sp>
        <p:sp>
          <p:nvSpPr>
            <p:cNvPr id="140" name="TextBox 139"/>
            <p:cNvSpPr txBox="1"/>
            <p:nvPr/>
          </p:nvSpPr>
          <p:spPr>
            <a:xfrm>
              <a:off x="7761640" y="3808013"/>
              <a:ext cx="1221271"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a:t>
              </a:r>
              <a:r>
                <a:rPr lang="en-US" sz="700" b="1" dirty="0">
                  <a:solidFill>
                    <a:schemeClr val="bg1"/>
                  </a:solidFill>
                  <a:latin typeface="Arial" pitchFamily="34" charset="0"/>
                  <a:cs typeface="Arial" pitchFamily="34" charset="0"/>
                </a:rPr>
                <a:t> </a:t>
              </a:r>
              <a:r>
                <a:rPr lang="en-US" sz="700" b="1" dirty="0" err="1" smtClean="0">
                  <a:solidFill>
                    <a:schemeClr val="bg1"/>
                  </a:solidFill>
                  <a:latin typeface="Arial" pitchFamily="34" charset="0"/>
                  <a:cs typeface="Arial" pitchFamily="34" charset="0"/>
                </a:rPr>
                <a:t>Cp</a:t>
              </a:r>
              <a:r>
                <a:rPr lang="en-US" sz="700" b="1" dirty="0" smtClean="0">
                  <a:solidFill>
                    <a:schemeClr val="bg1"/>
                  </a:solidFill>
                  <a:latin typeface="Arial" pitchFamily="34" charset="0"/>
                  <a:cs typeface="Arial" pitchFamily="34" charset="0"/>
                </a:rPr>
                <a:t> Edwards, MA</a:t>
              </a:r>
              <a:endParaRPr lang="en-US" sz="700" b="1" dirty="0">
                <a:solidFill>
                  <a:schemeClr val="bg1"/>
                </a:solidFill>
                <a:latin typeface="Arial" pitchFamily="34" charset="0"/>
                <a:cs typeface="Arial" pitchFamily="34" charset="0"/>
              </a:endParaRPr>
            </a:p>
          </p:txBody>
        </p:sp>
      </p:grpSp>
      <p:grpSp>
        <p:nvGrpSpPr>
          <p:cNvPr id="116" name="Group 147"/>
          <p:cNvGrpSpPr/>
          <p:nvPr/>
        </p:nvGrpSpPr>
        <p:grpSpPr>
          <a:xfrm>
            <a:off x="7727423" y="2503389"/>
            <a:ext cx="1280160" cy="637332"/>
            <a:chOff x="7772400" y="2743200"/>
            <a:chExt cx="1295400" cy="637332"/>
          </a:xfrm>
        </p:grpSpPr>
        <p:sp>
          <p:nvSpPr>
            <p:cNvPr id="141" name="TextBox 140"/>
            <p:cNvSpPr txBox="1"/>
            <p:nvPr/>
          </p:nvSpPr>
          <p:spPr>
            <a:xfrm>
              <a:off x="7797800" y="2749590"/>
              <a:ext cx="1263859" cy="630942"/>
            </a:xfrm>
            <a:prstGeom prst="rect">
              <a:avLst/>
            </a:prstGeom>
            <a:solidFill>
              <a:schemeClr val="accent1">
                <a:lumMod val="75000"/>
              </a:schemeClr>
            </a:solidFill>
            <a:ln w="12700" cmpd="sng">
              <a:solidFill>
                <a:srgbClr val="FFFF0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91E10/30</a:t>
              </a:r>
            </a:p>
            <a:p>
              <a:pPr>
                <a:buFont typeface="Arial" pitchFamily="34" charset="0"/>
                <a:buChar char="•"/>
              </a:pPr>
              <a:r>
                <a:rPr lang="en-US" sz="700" dirty="0" smtClean="0">
                  <a:solidFill>
                    <a:schemeClr val="bg1"/>
                  </a:solidFill>
                  <a:latin typeface="Arial" pitchFamily="34" charset="0"/>
                </a:rPr>
                <a:t> 91F30</a:t>
              </a:r>
            </a:p>
            <a:p>
              <a:pPr>
                <a:buFont typeface="Arial" pitchFamily="34" charset="0"/>
                <a:buChar char="•"/>
              </a:pPr>
              <a:r>
                <a:rPr lang="en-US" sz="700" dirty="0" smtClean="0">
                  <a:solidFill>
                    <a:schemeClr val="bg1"/>
                  </a:solidFill>
                  <a:latin typeface="Arial" pitchFamily="34" charset="0"/>
                </a:rPr>
                <a:t> 91H10/30</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91/94 SLC</a:t>
              </a:r>
            </a:p>
            <a:p>
              <a:pPr>
                <a:buFont typeface="Arial" pitchFamily="34" charset="0"/>
                <a:buChar char="•"/>
              </a:pPr>
              <a:r>
                <a:rPr lang="en-US" sz="700" dirty="0" smtClean="0">
                  <a:solidFill>
                    <a:schemeClr val="bg1"/>
                  </a:solidFill>
                  <a:latin typeface="Arial" pitchFamily="34" charset="0"/>
                </a:rPr>
                <a:t> ASI H8 (W)</a:t>
              </a:r>
            </a:p>
            <a:p>
              <a:pPr>
                <a:buFont typeface="Arial" pitchFamily="34" charset="0"/>
                <a:buChar char="•"/>
              </a:pPr>
              <a:r>
                <a:rPr lang="en-US" sz="700" dirty="0" smtClean="0">
                  <a:solidFill>
                    <a:schemeClr val="bg1"/>
                  </a:solidFill>
                  <a:latin typeface="Arial" pitchFamily="34" charset="0"/>
                </a:rPr>
                <a:t> ASI H8 (T)</a:t>
              </a:r>
            </a:p>
          </p:txBody>
        </p:sp>
        <p:sp>
          <p:nvSpPr>
            <p:cNvPr id="147" name="TextBox 146"/>
            <p:cNvSpPr txBox="1"/>
            <p:nvPr/>
          </p:nvSpPr>
          <p:spPr>
            <a:xfrm>
              <a:off x="7772400" y="2743200"/>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Ft Dix, NJ</a:t>
              </a:r>
              <a:endParaRPr lang="en-US" sz="700" b="1" dirty="0">
                <a:solidFill>
                  <a:schemeClr val="bg1"/>
                </a:solidFill>
                <a:latin typeface="Arial" pitchFamily="34" charset="0"/>
                <a:cs typeface="Arial" pitchFamily="34" charset="0"/>
              </a:endParaRPr>
            </a:p>
          </p:txBody>
        </p:sp>
      </p:grpSp>
      <p:grpSp>
        <p:nvGrpSpPr>
          <p:cNvPr id="118" name="Group 183"/>
          <p:cNvGrpSpPr/>
          <p:nvPr/>
        </p:nvGrpSpPr>
        <p:grpSpPr>
          <a:xfrm>
            <a:off x="7735406" y="3887117"/>
            <a:ext cx="1280160" cy="422581"/>
            <a:chOff x="7772400" y="4564917"/>
            <a:chExt cx="1295400" cy="422581"/>
          </a:xfrm>
        </p:grpSpPr>
        <p:sp>
          <p:nvSpPr>
            <p:cNvPr id="93" name="TextBox 92"/>
            <p:cNvSpPr txBox="1"/>
            <p:nvPr/>
          </p:nvSpPr>
          <p:spPr>
            <a:xfrm>
              <a:off x="7772400" y="4572000"/>
              <a:ext cx="1261872" cy="415498"/>
            </a:xfrm>
            <a:prstGeom prst="rect">
              <a:avLst/>
            </a:prstGeom>
            <a:solidFill>
              <a:schemeClr val="accent1">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91F10</a:t>
              </a:r>
              <a:endParaRPr lang="en-US" sz="700" b="1" dirty="0" smtClean="0">
                <a:solidFill>
                  <a:schemeClr val="bg1"/>
                </a:solidFill>
                <a:latin typeface="Arial" pitchFamily="34" charset="0"/>
              </a:endParaRP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91/94 SLC</a:t>
              </a:r>
            </a:p>
            <a:p>
              <a:pPr>
                <a:buFont typeface="Arial" pitchFamily="34" charset="0"/>
                <a:buChar char="•"/>
              </a:pPr>
              <a:r>
                <a:rPr lang="en-US" sz="700" dirty="0" smtClean="0">
                  <a:solidFill>
                    <a:schemeClr val="bg1"/>
                  </a:solidFill>
                  <a:latin typeface="Arial" pitchFamily="34" charset="0"/>
                </a:rPr>
                <a:t> ASI H8 (W)</a:t>
              </a:r>
            </a:p>
          </p:txBody>
        </p:sp>
        <p:sp>
          <p:nvSpPr>
            <p:cNvPr id="149" name="TextBox 148"/>
            <p:cNvSpPr txBox="1"/>
            <p:nvPr/>
          </p:nvSpPr>
          <p:spPr>
            <a:xfrm>
              <a:off x="7772400" y="4564917"/>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Ft Bragg, NC</a:t>
              </a:r>
              <a:endParaRPr lang="en-US" sz="700" b="1" dirty="0">
                <a:solidFill>
                  <a:schemeClr val="bg1"/>
                </a:solidFill>
                <a:latin typeface="Arial" pitchFamily="34" charset="0"/>
                <a:cs typeface="Arial" pitchFamily="34" charset="0"/>
              </a:endParaRPr>
            </a:p>
          </p:txBody>
        </p:sp>
      </p:grpSp>
      <p:grpSp>
        <p:nvGrpSpPr>
          <p:cNvPr id="124" name="Group 151"/>
          <p:cNvGrpSpPr/>
          <p:nvPr/>
        </p:nvGrpSpPr>
        <p:grpSpPr>
          <a:xfrm>
            <a:off x="7737475" y="5006519"/>
            <a:ext cx="1295400" cy="540483"/>
            <a:chOff x="7772400" y="5098317"/>
            <a:chExt cx="1295400" cy="540483"/>
          </a:xfrm>
        </p:grpSpPr>
        <p:sp>
          <p:nvSpPr>
            <p:cNvPr id="94" name="TextBox 93"/>
            <p:cNvSpPr txBox="1"/>
            <p:nvPr/>
          </p:nvSpPr>
          <p:spPr>
            <a:xfrm>
              <a:off x="7772400" y="5105400"/>
              <a:ext cx="1280160" cy="533400"/>
            </a:xfrm>
            <a:prstGeom prst="rect">
              <a:avLst/>
            </a:prstGeom>
            <a:solidFill>
              <a:schemeClr val="accent1">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91D10/30</a:t>
              </a:r>
            </a:p>
            <a:p>
              <a:pPr>
                <a:buFont typeface="Arial" pitchFamily="34" charset="0"/>
                <a:buChar char="•"/>
              </a:pPr>
              <a:r>
                <a:rPr lang="en-US" sz="700" dirty="0" smtClean="0">
                  <a:solidFill>
                    <a:schemeClr val="bg1"/>
                  </a:solidFill>
                  <a:latin typeface="Arial" pitchFamily="34" charset="0"/>
                </a:rPr>
                <a:t> 91E10/30</a:t>
              </a:r>
            </a:p>
            <a:p>
              <a:r>
                <a:rPr lang="en-US" sz="700" dirty="0" smtClean="0">
                  <a:solidFill>
                    <a:schemeClr val="bg1"/>
                  </a:solidFill>
                  <a:latin typeface="Arial" pitchFamily="34" charset="0"/>
                </a:rPr>
                <a:t> </a:t>
              </a:r>
            </a:p>
            <a:p>
              <a:pPr>
                <a:buFont typeface="Arial" pitchFamily="34" charset="0"/>
                <a:buChar char="•"/>
              </a:pPr>
              <a:r>
                <a:rPr lang="en-US" sz="700" dirty="0" smtClean="0">
                  <a:solidFill>
                    <a:schemeClr val="bg1"/>
                  </a:solidFill>
                  <a:latin typeface="Arial" pitchFamily="34" charset="0"/>
                </a:rPr>
                <a:t> 91P10/30</a:t>
              </a:r>
            </a:p>
            <a:p>
              <a:pPr>
                <a:buFont typeface="Arial" pitchFamily="34" charset="0"/>
                <a:buChar char="•"/>
              </a:pPr>
              <a:r>
                <a:rPr lang="en-US" sz="700" dirty="0" smtClean="0">
                  <a:solidFill>
                    <a:schemeClr val="bg1"/>
                  </a:solidFill>
                  <a:latin typeface="Arial" pitchFamily="34" charset="0"/>
                </a:rPr>
                <a:t> 91/94 SLC</a:t>
              </a:r>
            </a:p>
            <a:p>
              <a:pPr>
                <a:buFont typeface="Arial" pitchFamily="34" charset="0"/>
                <a:buChar char="•"/>
              </a:pPr>
              <a:r>
                <a:rPr lang="en-US" sz="700" dirty="0" smtClean="0">
                  <a:solidFill>
                    <a:schemeClr val="bg1"/>
                  </a:solidFill>
                  <a:latin typeface="Arial" pitchFamily="34" charset="0"/>
                </a:rPr>
                <a:t> ASI H8 (W)</a:t>
              </a:r>
            </a:p>
          </p:txBody>
        </p:sp>
        <p:sp>
          <p:nvSpPr>
            <p:cNvPr id="151" name="TextBox 150"/>
            <p:cNvSpPr txBox="1"/>
            <p:nvPr/>
          </p:nvSpPr>
          <p:spPr>
            <a:xfrm>
              <a:off x="7772400" y="5098317"/>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Ft Stewart, GA</a:t>
              </a:r>
              <a:endParaRPr lang="en-US" sz="700" b="1" dirty="0">
                <a:solidFill>
                  <a:schemeClr val="bg1"/>
                </a:solidFill>
                <a:latin typeface="Arial" pitchFamily="34" charset="0"/>
                <a:cs typeface="Arial" pitchFamily="34" charset="0"/>
              </a:endParaRPr>
            </a:p>
          </p:txBody>
        </p:sp>
      </p:grpSp>
      <p:grpSp>
        <p:nvGrpSpPr>
          <p:cNvPr id="130" name="Group 182"/>
          <p:cNvGrpSpPr/>
          <p:nvPr/>
        </p:nvGrpSpPr>
        <p:grpSpPr>
          <a:xfrm>
            <a:off x="4648200" y="5474080"/>
            <a:ext cx="1280160" cy="528747"/>
            <a:chOff x="4713411" y="5414853"/>
            <a:chExt cx="1299074" cy="528747"/>
          </a:xfrm>
        </p:grpSpPr>
        <p:sp>
          <p:nvSpPr>
            <p:cNvPr id="126" name="TextBox 125"/>
            <p:cNvSpPr txBox="1"/>
            <p:nvPr/>
          </p:nvSpPr>
          <p:spPr>
            <a:xfrm>
              <a:off x="4713411" y="5420380"/>
              <a:ext cx="1261872" cy="523220"/>
            </a:xfrm>
            <a:prstGeom prst="rect">
              <a:avLst/>
            </a:prstGeom>
            <a:solidFill>
              <a:schemeClr val="accent1">
                <a:lumMod val="75000"/>
              </a:schemeClr>
            </a:solidFill>
            <a:ln w="12700" cmpd="sng">
              <a:solidFill>
                <a:srgbClr val="FFFF0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91C10/30</a:t>
              </a:r>
            </a:p>
            <a:p>
              <a:pPr>
                <a:buFont typeface="Arial" pitchFamily="34" charset="0"/>
                <a:buChar char="•"/>
              </a:pPr>
              <a:r>
                <a:rPr lang="en-US" sz="700" dirty="0" smtClean="0">
                  <a:solidFill>
                    <a:schemeClr val="bg1"/>
                  </a:solidFill>
                  <a:latin typeface="Arial" pitchFamily="34" charset="0"/>
                </a:rPr>
                <a:t> 91M10/30</a:t>
              </a:r>
            </a:p>
            <a:p>
              <a:pPr>
                <a:buFont typeface="Arial" pitchFamily="34" charset="0"/>
                <a:buChar char="•"/>
              </a:pPr>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91/94 SLC</a:t>
              </a:r>
            </a:p>
            <a:p>
              <a:pPr>
                <a:buFont typeface="Arial" pitchFamily="34" charset="0"/>
                <a:buChar char="•"/>
              </a:pPr>
              <a:r>
                <a:rPr lang="en-US" sz="700" dirty="0" smtClean="0">
                  <a:solidFill>
                    <a:schemeClr val="bg1"/>
                  </a:solidFill>
                  <a:latin typeface="Arial" pitchFamily="34" charset="0"/>
                </a:rPr>
                <a:t> ASI H8 (W)</a:t>
              </a:r>
            </a:p>
            <a:p>
              <a:pPr>
                <a:buFont typeface="Arial" pitchFamily="34" charset="0"/>
                <a:buChar char="•"/>
              </a:pPr>
              <a:r>
                <a:rPr lang="en-US" sz="700" dirty="0" smtClean="0">
                  <a:solidFill>
                    <a:schemeClr val="bg1"/>
                  </a:solidFill>
                  <a:latin typeface="Arial" pitchFamily="34" charset="0"/>
                </a:rPr>
                <a:t> ASI H8 (T)</a:t>
              </a:r>
            </a:p>
          </p:txBody>
        </p:sp>
        <p:sp>
          <p:nvSpPr>
            <p:cNvPr id="153" name="TextBox 152"/>
            <p:cNvSpPr txBox="1"/>
            <p:nvPr/>
          </p:nvSpPr>
          <p:spPr>
            <a:xfrm>
              <a:off x="4717085" y="5414853"/>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Cp Shelby, MS</a:t>
              </a:r>
              <a:endParaRPr lang="en-US" sz="700" b="1" dirty="0">
                <a:solidFill>
                  <a:schemeClr val="bg1"/>
                </a:solidFill>
                <a:latin typeface="Arial" pitchFamily="34" charset="0"/>
                <a:cs typeface="Arial" pitchFamily="34" charset="0"/>
              </a:endParaRPr>
            </a:p>
          </p:txBody>
        </p:sp>
      </p:grpSp>
      <p:grpSp>
        <p:nvGrpSpPr>
          <p:cNvPr id="132" name="Group 185"/>
          <p:cNvGrpSpPr/>
          <p:nvPr/>
        </p:nvGrpSpPr>
        <p:grpSpPr>
          <a:xfrm>
            <a:off x="4650022" y="6114383"/>
            <a:ext cx="1280160" cy="426560"/>
            <a:chOff x="4708542" y="6127716"/>
            <a:chExt cx="1295400" cy="426560"/>
          </a:xfrm>
        </p:grpSpPr>
        <p:sp>
          <p:nvSpPr>
            <p:cNvPr id="125" name="TextBox 124"/>
            <p:cNvSpPr txBox="1"/>
            <p:nvPr/>
          </p:nvSpPr>
          <p:spPr>
            <a:xfrm>
              <a:off x="4713412" y="6138778"/>
              <a:ext cx="1261872" cy="415498"/>
            </a:xfrm>
            <a:prstGeom prst="rect">
              <a:avLst/>
            </a:prstGeom>
            <a:solidFill>
              <a:schemeClr val="accent1">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rIns="45720"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91F10</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91/94 SLC</a:t>
              </a:r>
            </a:p>
            <a:p>
              <a:pPr>
                <a:buFont typeface="Arial" pitchFamily="34" charset="0"/>
                <a:buChar char="•"/>
              </a:pPr>
              <a:r>
                <a:rPr lang="en-US" sz="700" dirty="0" smtClean="0">
                  <a:solidFill>
                    <a:schemeClr val="bg1"/>
                  </a:solidFill>
                  <a:latin typeface="Arial" pitchFamily="34" charset="0"/>
                </a:rPr>
                <a:t> ASI H8 (W)</a:t>
              </a:r>
            </a:p>
          </p:txBody>
        </p:sp>
        <p:sp>
          <p:nvSpPr>
            <p:cNvPr id="155" name="TextBox 154"/>
            <p:cNvSpPr txBox="1"/>
            <p:nvPr/>
          </p:nvSpPr>
          <p:spPr>
            <a:xfrm>
              <a:off x="4708542" y="6127716"/>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Cp Blanding, FL</a:t>
              </a:r>
              <a:endParaRPr lang="en-US" sz="700" b="1" dirty="0">
                <a:solidFill>
                  <a:schemeClr val="bg1"/>
                </a:solidFill>
                <a:latin typeface="Arial" pitchFamily="34" charset="0"/>
                <a:cs typeface="Arial" pitchFamily="34" charset="0"/>
              </a:endParaRPr>
            </a:p>
          </p:txBody>
        </p:sp>
      </p:grpSp>
      <p:sp>
        <p:nvSpPr>
          <p:cNvPr id="133" name="Line 180"/>
          <p:cNvSpPr>
            <a:spLocks noChangeShapeType="1"/>
          </p:cNvSpPr>
          <p:nvPr/>
        </p:nvSpPr>
        <p:spPr bwMode="auto">
          <a:xfrm rot="3713967">
            <a:off x="6988140" y="6024827"/>
            <a:ext cx="19118" cy="499709"/>
          </a:xfrm>
          <a:prstGeom prst="line">
            <a:avLst/>
          </a:prstGeom>
          <a:noFill/>
          <a:ln w="19050">
            <a:solidFill>
              <a:srgbClr val="C00000"/>
            </a:solidFill>
            <a:round/>
            <a:headEnd/>
            <a:tailEnd type="triangle" w="med" len="med"/>
          </a:ln>
        </p:spPr>
        <p:txBody>
          <a:bodyPr/>
          <a:lstStyle/>
          <a:p>
            <a:endParaRPr lang="en-US" dirty="0">
              <a:latin typeface="Arial" pitchFamily="34" charset="0"/>
              <a:cs typeface="Arial" pitchFamily="34" charset="0"/>
            </a:endParaRPr>
          </a:p>
        </p:txBody>
      </p:sp>
      <p:grpSp>
        <p:nvGrpSpPr>
          <p:cNvPr id="190" name="Group 189"/>
          <p:cNvGrpSpPr/>
          <p:nvPr/>
        </p:nvGrpSpPr>
        <p:grpSpPr>
          <a:xfrm>
            <a:off x="6781800" y="5831008"/>
            <a:ext cx="1280160" cy="318732"/>
            <a:chOff x="6781800" y="5831008"/>
            <a:chExt cx="1143000" cy="318732"/>
          </a:xfrm>
        </p:grpSpPr>
        <p:sp>
          <p:nvSpPr>
            <p:cNvPr id="135" name="TextBox 134"/>
            <p:cNvSpPr txBox="1"/>
            <p:nvPr/>
          </p:nvSpPr>
          <p:spPr>
            <a:xfrm>
              <a:off x="6788956" y="5841963"/>
              <a:ext cx="1135844" cy="307777"/>
            </a:xfrm>
            <a:prstGeom prst="rect">
              <a:avLst/>
            </a:prstGeom>
            <a:solidFill>
              <a:schemeClr val="accent3">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pPr>
                <a:buFont typeface="Arial" pitchFamily="34" charset="0"/>
                <a:buChar char="•"/>
              </a:pPr>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91D10</a:t>
              </a:r>
            </a:p>
          </p:txBody>
        </p:sp>
        <p:sp>
          <p:nvSpPr>
            <p:cNvPr id="157" name="TextBox 156"/>
            <p:cNvSpPr txBox="1"/>
            <p:nvPr/>
          </p:nvSpPr>
          <p:spPr>
            <a:xfrm>
              <a:off x="6781800" y="5831008"/>
              <a:ext cx="11430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Cp Allen, Puerto Rico</a:t>
              </a:r>
              <a:endParaRPr lang="en-US" sz="700" b="1" dirty="0">
                <a:solidFill>
                  <a:schemeClr val="bg1"/>
                </a:solidFill>
                <a:latin typeface="Arial" pitchFamily="34" charset="0"/>
                <a:cs typeface="Arial" pitchFamily="34" charset="0"/>
              </a:endParaRPr>
            </a:p>
          </p:txBody>
        </p:sp>
      </p:grpSp>
      <p:grpSp>
        <p:nvGrpSpPr>
          <p:cNvPr id="138" name="Group 161"/>
          <p:cNvGrpSpPr/>
          <p:nvPr/>
        </p:nvGrpSpPr>
        <p:grpSpPr>
          <a:xfrm>
            <a:off x="2456454" y="6119924"/>
            <a:ext cx="1434138" cy="421019"/>
            <a:chOff x="2456454" y="6003861"/>
            <a:chExt cx="1434138" cy="421019"/>
          </a:xfrm>
        </p:grpSpPr>
        <p:sp>
          <p:nvSpPr>
            <p:cNvPr id="95" name="TextBox 94"/>
            <p:cNvSpPr txBox="1"/>
            <p:nvPr/>
          </p:nvSpPr>
          <p:spPr>
            <a:xfrm>
              <a:off x="2458281" y="6009382"/>
              <a:ext cx="1351719" cy="415498"/>
            </a:xfrm>
            <a:prstGeom prst="rect">
              <a:avLst/>
            </a:prstGeom>
            <a:solidFill>
              <a:schemeClr val="accent1">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91D10/30</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91/94 SLC</a:t>
              </a:r>
            </a:p>
            <a:p>
              <a:pPr>
                <a:buFont typeface="Arial" pitchFamily="34" charset="0"/>
                <a:buChar char="•"/>
              </a:pPr>
              <a:r>
                <a:rPr lang="en-US" sz="700" dirty="0" smtClean="0">
                  <a:solidFill>
                    <a:schemeClr val="bg1"/>
                  </a:solidFill>
                  <a:latin typeface="Arial" pitchFamily="34" charset="0"/>
                </a:rPr>
                <a:t> ASI H8 (W)</a:t>
              </a:r>
            </a:p>
          </p:txBody>
        </p:sp>
        <p:sp>
          <p:nvSpPr>
            <p:cNvPr id="158" name="TextBox 157"/>
            <p:cNvSpPr txBox="1"/>
            <p:nvPr/>
          </p:nvSpPr>
          <p:spPr>
            <a:xfrm>
              <a:off x="2456454" y="6003861"/>
              <a:ext cx="1434138"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Ft Leonard Wood, MO</a:t>
              </a:r>
              <a:endParaRPr lang="en-US" sz="700" b="1" dirty="0">
                <a:solidFill>
                  <a:schemeClr val="bg1"/>
                </a:solidFill>
                <a:latin typeface="Arial" pitchFamily="34" charset="0"/>
                <a:cs typeface="Arial" pitchFamily="34" charset="0"/>
              </a:endParaRPr>
            </a:p>
          </p:txBody>
        </p:sp>
      </p:grpSp>
      <p:grpSp>
        <p:nvGrpSpPr>
          <p:cNvPr id="142" name="Group 160"/>
          <p:cNvGrpSpPr/>
          <p:nvPr/>
        </p:nvGrpSpPr>
        <p:grpSpPr>
          <a:xfrm>
            <a:off x="2454258" y="5584158"/>
            <a:ext cx="1353312" cy="418669"/>
            <a:chOff x="2438400" y="5102229"/>
            <a:chExt cx="1353312" cy="418669"/>
          </a:xfrm>
        </p:grpSpPr>
        <p:sp>
          <p:nvSpPr>
            <p:cNvPr id="127" name="TextBox 126"/>
            <p:cNvSpPr txBox="1"/>
            <p:nvPr/>
          </p:nvSpPr>
          <p:spPr>
            <a:xfrm>
              <a:off x="2438400" y="5105400"/>
              <a:ext cx="1353312" cy="415498"/>
            </a:xfrm>
            <a:prstGeom prst="rect">
              <a:avLst/>
            </a:prstGeom>
            <a:solidFill>
              <a:schemeClr val="accent3">
                <a:lumMod val="75000"/>
              </a:schemeClr>
            </a:solidFill>
            <a:ln w="12700" cmpd="sng">
              <a:solidFill>
                <a:srgbClr val="FFFF0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91H10/30</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ASI H8 (W)</a:t>
              </a:r>
            </a:p>
            <a:p>
              <a:pPr>
                <a:buFont typeface="Arial" pitchFamily="34" charset="0"/>
                <a:buChar char="•"/>
              </a:pPr>
              <a:r>
                <a:rPr lang="en-US" sz="700" dirty="0" smtClean="0">
                  <a:solidFill>
                    <a:schemeClr val="bg1"/>
                  </a:solidFill>
                  <a:latin typeface="Arial" pitchFamily="34" charset="0"/>
                </a:rPr>
                <a:t> ASI H8 (T)</a:t>
              </a:r>
            </a:p>
          </p:txBody>
        </p:sp>
        <p:sp>
          <p:nvSpPr>
            <p:cNvPr id="160" name="TextBox 159"/>
            <p:cNvSpPr txBox="1"/>
            <p:nvPr/>
          </p:nvSpPr>
          <p:spPr>
            <a:xfrm>
              <a:off x="2438400" y="5102229"/>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Ft Hood, TX</a:t>
              </a:r>
              <a:endParaRPr lang="en-US" sz="700" b="1" dirty="0">
                <a:solidFill>
                  <a:schemeClr val="bg1"/>
                </a:solidFill>
                <a:latin typeface="Arial" pitchFamily="34" charset="0"/>
                <a:cs typeface="Arial" pitchFamily="34" charset="0"/>
              </a:endParaRPr>
            </a:p>
          </p:txBody>
        </p:sp>
      </p:grpSp>
      <p:grpSp>
        <p:nvGrpSpPr>
          <p:cNvPr id="145" name="Group 163"/>
          <p:cNvGrpSpPr/>
          <p:nvPr/>
        </p:nvGrpSpPr>
        <p:grpSpPr>
          <a:xfrm>
            <a:off x="1649088" y="4960193"/>
            <a:ext cx="1280160" cy="526915"/>
            <a:chOff x="1232862" y="4671540"/>
            <a:chExt cx="1295400" cy="366547"/>
          </a:xfrm>
        </p:grpSpPr>
        <p:sp>
          <p:nvSpPr>
            <p:cNvPr id="96" name="TextBox 95"/>
            <p:cNvSpPr txBox="1"/>
            <p:nvPr/>
          </p:nvSpPr>
          <p:spPr>
            <a:xfrm>
              <a:off x="1238010" y="4674110"/>
              <a:ext cx="1261872" cy="363977"/>
            </a:xfrm>
            <a:prstGeom prst="rect">
              <a:avLst/>
            </a:prstGeom>
            <a:solidFill>
              <a:schemeClr val="accent1">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91C10/30</a:t>
              </a:r>
            </a:p>
            <a:p>
              <a:pPr>
                <a:buFont typeface="Arial" pitchFamily="34" charset="0"/>
                <a:buChar char="•"/>
              </a:pPr>
              <a:r>
                <a:rPr lang="en-US" sz="700" dirty="0" smtClean="0">
                  <a:solidFill>
                    <a:schemeClr val="bg1"/>
                  </a:solidFill>
                  <a:latin typeface="Arial" pitchFamily="34" charset="0"/>
                </a:rPr>
                <a:t> 91C(J)30</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91E 10/30</a:t>
              </a:r>
            </a:p>
            <a:p>
              <a:pPr>
                <a:buFont typeface="Arial" pitchFamily="34" charset="0"/>
                <a:buChar char="•"/>
              </a:pPr>
              <a:r>
                <a:rPr lang="en-US" sz="700" dirty="0" smtClean="0">
                  <a:solidFill>
                    <a:schemeClr val="bg1"/>
                  </a:solidFill>
                  <a:latin typeface="Arial" pitchFamily="34" charset="0"/>
                </a:rPr>
                <a:t> 91/94 SLC</a:t>
              </a:r>
            </a:p>
            <a:p>
              <a:pPr>
                <a:buFont typeface="Arial" pitchFamily="34" charset="0"/>
                <a:buChar char="•"/>
              </a:pPr>
              <a:r>
                <a:rPr lang="en-US" sz="700" dirty="0" smtClean="0">
                  <a:solidFill>
                    <a:schemeClr val="bg1"/>
                  </a:solidFill>
                  <a:latin typeface="Arial" pitchFamily="34" charset="0"/>
                </a:rPr>
                <a:t> ASI H8 (W)</a:t>
              </a:r>
            </a:p>
          </p:txBody>
        </p:sp>
        <p:sp>
          <p:nvSpPr>
            <p:cNvPr id="163" name="TextBox 162"/>
            <p:cNvSpPr txBox="1"/>
            <p:nvPr/>
          </p:nvSpPr>
          <p:spPr>
            <a:xfrm>
              <a:off x="1232862" y="4671540"/>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Salina, KS</a:t>
              </a:r>
              <a:endParaRPr lang="en-US" sz="700" b="1" dirty="0">
                <a:solidFill>
                  <a:schemeClr val="bg1"/>
                </a:solidFill>
                <a:latin typeface="Arial" pitchFamily="34" charset="0"/>
                <a:cs typeface="Arial" pitchFamily="34" charset="0"/>
              </a:endParaRPr>
            </a:p>
          </p:txBody>
        </p:sp>
      </p:grpSp>
      <p:grpSp>
        <p:nvGrpSpPr>
          <p:cNvPr id="148" name="Group 166"/>
          <p:cNvGrpSpPr/>
          <p:nvPr/>
        </p:nvGrpSpPr>
        <p:grpSpPr>
          <a:xfrm>
            <a:off x="88621" y="3444628"/>
            <a:ext cx="1280160" cy="528375"/>
            <a:chOff x="62755" y="3281624"/>
            <a:chExt cx="1298797" cy="528375"/>
          </a:xfrm>
        </p:grpSpPr>
        <p:sp>
          <p:nvSpPr>
            <p:cNvPr id="99" name="TextBox 98"/>
            <p:cNvSpPr txBox="1"/>
            <p:nvPr/>
          </p:nvSpPr>
          <p:spPr>
            <a:xfrm>
              <a:off x="62755" y="3286779"/>
              <a:ext cx="1261872" cy="523220"/>
            </a:xfrm>
            <a:prstGeom prst="rect">
              <a:avLst/>
            </a:prstGeom>
            <a:solidFill>
              <a:schemeClr val="accent1">
                <a:lumMod val="75000"/>
              </a:schemeClr>
            </a:solidFill>
            <a:ln w="12700" cmpd="sng">
              <a:solidFill>
                <a:srgbClr val="FFFF0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rIns="45720" numCol="2" rtlCol="0">
              <a:spAutoFit/>
            </a:bodyPr>
            <a:lstStyle/>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91D10/30</a:t>
              </a:r>
            </a:p>
            <a:p>
              <a:pPr>
                <a:buFont typeface="Arial" pitchFamily="34" charset="0"/>
                <a:buChar char="•"/>
              </a:pPr>
              <a:r>
                <a:rPr lang="en-US" sz="700" dirty="0" smtClean="0">
                  <a:solidFill>
                    <a:schemeClr val="bg1"/>
                  </a:solidFill>
                  <a:latin typeface="Arial" pitchFamily="34" charset="0"/>
                </a:rPr>
                <a:t> 91/94 SLC</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ASI H8 (W)</a:t>
              </a:r>
            </a:p>
            <a:p>
              <a:pPr>
                <a:buFont typeface="Arial" pitchFamily="34" charset="0"/>
                <a:buChar char="•"/>
              </a:pPr>
              <a:r>
                <a:rPr lang="en-US" sz="700" dirty="0" smtClean="0">
                  <a:solidFill>
                    <a:schemeClr val="bg1"/>
                  </a:solidFill>
                  <a:latin typeface="Arial" pitchFamily="34" charset="0"/>
                </a:rPr>
                <a:t> ASI H8 (T)</a:t>
              </a:r>
            </a:p>
          </p:txBody>
        </p:sp>
        <p:sp>
          <p:nvSpPr>
            <p:cNvPr id="166" name="TextBox 165"/>
            <p:cNvSpPr txBox="1"/>
            <p:nvPr/>
          </p:nvSpPr>
          <p:spPr>
            <a:xfrm>
              <a:off x="66152" y="3281624"/>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Cp Roberts, CA</a:t>
              </a:r>
              <a:endParaRPr lang="en-US" sz="700" b="1" dirty="0">
                <a:solidFill>
                  <a:schemeClr val="bg1"/>
                </a:solidFill>
                <a:latin typeface="Arial" pitchFamily="34" charset="0"/>
                <a:cs typeface="Arial" pitchFamily="34" charset="0"/>
              </a:endParaRPr>
            </a:p>
          </p:txBody>
        </p:sp>
      </p:grpSp>
      <p:grpSp>
        <p:nvGrpSpPr>
          <p:cNvPr id="150" name="Group 168"/>
          <p:cNvGrpSpPr/>
          <p:nvPr/>
        </p:nvGrpSpPr>
        <p:grpSpPr>
          <a:xfrm>
            <a:off x="152400" y="1043595"/>
            <a:ext cx="1280160" cy="632805"/>
            <a:chOff x="404440" y="828152"/>
            <a:chExt cx="1295400" cy="632805"/>
          </a:xfrm>
        </p:grpSpPr>
        <p:sp>
          <p:nvSpPr>
            <p:cNvPr id="146" name="TextBox 145"/>
            <p:cNvSpPr txBox="1"/>
            <p:nvPr/>
          </p:nvSpPr>
          <p:spPr>
            <a:xfrm>
              <a:off x="408484" y="830015"/>
              <a:ext cx="1261872" cy="630942"/>
            </a:xfrm>
            <a:prstGeom prst="rect">
              <a:avLst/>
            </a:prstGeom>
            <a:solidFill>
              <a:schemeClr val="accent1">
                <a:lumMod val="75000"/>
              </a:schemeClr>
            </a:solidFill>
            <a:ln w="12700" cmpd="sng">
              <a:solidFill>
                <a:srgbClr val="FFFF0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91A10/30</a:t>
              </a: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91F10/30</a:t>
              </a:r>
            </a:p>
            <a:p>
              <a:pPr>
                <a:buFont typeface="Arial" pitchFamily="34" charset="0"/>
                <a:buChar char="•"/>
              </a:pPr>
              <a:r>
                <a:rPr lang="en-US" sz="700" dirty="0" smtClean="0">
                  <a:solidFill>
                    <a:schemeClr val="bg1"/>
                  </a:solidFill>
                  <a:latin typeface="Arial" pitchFamily="34" charset="0"/>
                </a:rPr>
                <a:t> 91H10/30</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91/94 SLC</a:t>
              </a:r>
            </a:p>
            <a:p>
              <a:pPr>
                <a:buFont typeface="Arial" pitchFamily="34" charset="0"/>
                <a:buChar char="•"/>
              </a:pPr>
              <a:r>
                <a:rPr lang="en-US" sz="700" dirty="0" smtClean="0">
                  <a:solidFill>
                    <a:schemeClr val="bg1"/>
                  </a:solidFill>
                  <a:latin typeface="Arial" pitchFamily="34" charset="0"/>
                </a:rPr>
                <a:t> ASI H8 (W)</a:t>
              </a:r>
            </a:p>
            <a:p>
              <a:pPr>
                <a:buFont typeface="Arial" pitchFamily="34" charset="0"/>
                <a:buChar char="•"/>
              </a:pPr>
              <a:r>
                <a:rPr lang="en-US" sz="700" dirty="0" smtClean="0">
                  <a:solidFill>
                    <a:schemeClr val="bg1"/>
                  </a:solidFill>
                  <a:latin typeface="Arial" pitchFamily="34" charset="0"/>
                </a:rPr>
                <a:t> ASI H8 (T)</a:t>
              </a:r>
            </a:p>
          </p:txBody>
        </p:sp>
        <p:sp>
          <p:nvSpPr>
            <p:cNvPr id="168" name="TextBox 167"/>
            <p:cNvSpPr txBox="1"/>
            <p:nvPr/>
          </p:nvSpPr>
          <p:spPr>
            <a:xfrm>
              <a:off x="404440" y="828152"/>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Gowen Field, ID</a:t>
              </a:r>
              <a:endParaRPr lang="en-US" sz="700" b="1" dirty="0">
                <a:solidFill>
                  <a:schemeClr val="bg1"/>
                </a:solidFill>
                <a:latin typeface="Arial" pitchFamily="34" charset="0"/>
                <a:cs typeface="Arial" pitchFamily="34" charset="0"/>
              </a:endParaRPr>
            </a:p>
          </p:txBody>
        </p:sp>
      </p:grpSp>
      <p:grpSp>
        <p:nvGrpSpPr>
          <p:cNvPr id="183" name="Group 182"/>
          <p:cNvGrpSpPr/>
          <p:nvPr/>
        </p:nvGrpSpPr>
        <p:grpSpPr>
          <a:xfrm>
            <a:off x="4617432" y="795925"/>
            <a:ext cx="1280160" cy="631301"/>
            <a:chOff x="4566124" y="795925"/>
            <a:chExt cx="1299584" cy="631301"/>
          </a:xfrm>
        </p:grpSpPr>
        <p:sp>
          <p:nvSpPr>
            <p:cNvPr id="143" name="TextBox 142"/>
            <p:cNvSpPr txBox="1"/>
            <p:nvPr/>
          </p:nvSpPr>
          <p:spPr>
            <a:xfrm>
              <a:off x="4566124" y="796284"/>
              <a:ext cx="1261872" cy="630942"/>
            </a:xfrm>
            <a:prstGeom prst="rect">
              <a:avLst/>
            </a:prstGeom>
            <a:solidFill>
              <a:schemeClr val="accent3">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89B10 * </a:t>
              </a: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91J10</a:t>
              </a:r>
            </a:p>
            <a:p>
              <a:pPr>
                <a:buFont typeface="Arial" pitchFamily="34" charset="0"/>
                <a:buChar char="•"/>
              </a:pPr>
              <a:r>
                <a:rPr lang="en-US" sz="700" dirty="0" smtClean="0">
                  <a:solidFill>
                    <a:schemeClr val="bg1"/>
                  </a:solidFill>
                  <a:latin typeface="Arial" pitchFamily="34" charset="0"/>
                </a:rPr>
                <a:t> 91L10/30</a:t>
              </a:r>
            </a:p>
            <a:p>
              <a:pPr>
                <a:buFont typeface="Arial" pitchFamily="34" charset="0"/>
                <a:buChar char="•"/>
              </a:pPr>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91/94 SLC</a:t>
              </a:r>
            </a:p>
            <a:p>
              <a:pPr>
                <a:buFont typeface="Arial" pitchFamily="34" charset="0"/>
                <a:buChar char="•"/>
              </a:pPr>
              <a:r>
                <a:rPr lang="en-US" sz="700" dirty="0" smtClean="0">
                  <a:solidFill>
                    <a:schemeClr val="bg1"/>
                  </a:solidFill>
                  <a:latin typeface="Arial" pitchFamily="34" charset="0"/>
                </a:rPr>
                <a:t> ASI H2</a:t>
              </a:r>
            </a:p>
            <a:p>
              <a:pPr>
                <a:buFont typeface="Arial" pitchFamily="34" charset="0"/>
                <a:buChar char="•"/>
              </a:pPr>
              <a:r>
                <a:rPr lang="en-US" sz="700" dirty="0" smtClean="0">
                  <a:solidFill>
                    <a:schemeClr val="bg1"/>
                  </a:solidFill>
                  <a:latin typeface="Arial" pitchFamily="34" charset="0"/>
                </a:rPr>
                <a:t> ASI H8 (W)</a:t>
              </a:r>
            </a:p>
          </p:txBody>
        </p:sp>
        <p:sp>
          <p:nvSpPr>
            <p:cNvPr id="170" name="TextBox 169"/>
            <p:cNvSpPr txBox="1"/>
            <p:nvPr/>
          </p:nvSpPr>
          <p:spPr>
            <a:xfrm>
              <a:off x="4570308" y="795925"/>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Ft McCoy, WI</a:t>
              </a:r>
              <a:endParaRPr lang="en-US" sz="700" b="1" dirty="0">
                <a:solidFill>
                  <a:schemeClr val="bg1"/>
                </a:solidFill>
                <a:latin typeface="Arial" pitchFamily="34" charset="0"/>
                <a:cs typeface="Arial" pitchFamily="34" charset="0"/>
              </a:endParaRPr>
            </a:p>
          </p:txBody>
        </p:sp>
      </p:grpSp>
      <p:grpSp>
        <p:nvGrpSpPr>
          <p:cNvPr id="154" name="Group 171"/>
          <p:cNvGrpSpPr/>
          <p:nvPr/>
        </p:nvGrpSpPr>
        <p:grpSpPr>
          <a:xfrm>
            <a:off x="7594122" y="1043595"/>
            <a:ext cx="1447800" cy="419125"/>
            <a:chOff x="6559814" y="693420"/>
            <a:chExt cx="1447800" cy="419125"/>
          </a:xfrm>
        </p:grpSpPr>
        <p:sp>
          <p:nvSpPr>
            <p:cNvPr id="129" name="TextBox 128"/>
            <p:cNvSpPr txBox="1"/>
            <p:nvPr/>
          </p:nvSpPr>
          <p:spPr>
            <a:xfrm>
              <a:off x="6572104" y="697047"/>
              <a:ext cx="1352696" cy="415498"/>
            </a:xfrm>
            <a:prstGeom prst="rect">
              <a:avLst/>
            </a:prstGeom>
            <a:solidFill>
              <a:schemeClr val="accent3">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91D10/30</a:t>
              </a:r>
            </a:p>
            <a:p>
              <a:r>
                <a:rPr lang="en-US" sz="700" dirty="0" smtClean="0">
                  <a:solidFill>
                    <a:schemeClr val="bg1"/>
                  </a:solidFill>
                  <a:latin typeface="Arial" pitchFamily="34" charset="0"/>
                </a:rPr>
                <a:t> </a:t>
              </a:r>
            </a:p>
            <a:p>
              <a:pPr>
                <a:buFont typeface="Arial" pitchFamily="34" charset="0"/>
                <a:buChar char="•"/>
              </a:pPr>
              <a:r>
                <a:rPr lang="en-US" sz="700" dirty="0" smtClean="0">
                  <a:solidFill>
                    <a:schemeClr val="bg1"/>
                  </a:solidFill>
                  <a:latin typeface="Arial" pitchFamily="34" charset="0"/>
                </a:rPr>
                <a:t> ASI H8 (W)</a:t>
              </a:r>
            </a:p>
          </p:txBody>
        </p:sp>
        <p:sp>
          <p:nvSpPr>
            <p:cNvPr id="171" name="TextBox 170"/>
            <p:cNvSpPr txBox="1"/>
            <p:nvPr/>
          </p:nvSpPr>
          <p:spPr>
            <a:xfrm>
              <a:off x="6559814" y="693420"/>
              <a:ext cx="14478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Ft Indiantown Gap, PA</a:t>
              </a:r>
              <a:endParaRPr lang="en-US" sz="700" b="1" dirty="0">
                <a:solidFill>
                  <a:schemeClr val="bg1"/>
                </a:solidFill>
                <a:latin typeface="Arial" pitchFamily="34" charset="0"/>
                <a:cs typeface="Arial" pitchFamily="34" charset="0"/>
              </a:endParaRPr>
            </a:p>
          </p:txBody>
        </p:sp>
      </p:grpSp>
      <p:grpSp>
        <p:nvGrpSpPr>
          <p:cNvPr id="156" name="Group 174"/>
          <p:cNvGrpSpPr/>
          <p:nvPr/>
        </p:nvGrpSpPr>
        <p:grpSpPr>
          <a:xfrm>
            <a:off x="1640744" y="795925"/>
            <a:ext cx="1280160" cy="528091"/>
            <a:chOff x="1524000" y="689750"/>
            <a:chExt cx="1261872" cy="528091"/>
          </a:xfrm>
        </p:grpSpPr>
        <p:sp>
          <p:nvSpPr>
            <p:cNvPr id="123" name="TextBox 122"/>
            <p:cNvSpPr txBox="1"/>
            <p:nvPr/>
          </p:nvSpPr>
          <p:spPr>
            <a:xfrm>
              <a:off x="1524000" y="695688"/>
              <a:ext cx="1261872" cy="522153"/>
            </a:xfrm>
            <a:prstGeom prst="rect">
              <a:avLst/>
            </a:prstGeom>
            <a:solidFill>
              <a:schemeClr val="accent1">
                <a:lumMod val="75000"/>
              </a:schemeClr>
            </a:solidFill>
            <a:ln w="12700" cmpd="sng">
              <a:solidFill>
                <a:srgbClr val="FFFF0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91F10/30</a:t>
              </a:r>
            </a:p>
            <a:p>
              <a:pPr>
                <a:buFont typeface="Arial" pitchFamily="34" charset="0"/>
                <a:buChar char="•"/>
              </a:pPr>
              <a:r>
                <a:rPr lang="en-US" sz="700" dirty="0" smtClean="0">
                  <a:solidFill>
                    <a:schemeClr val="bg1"/>
                  </a:solidFill>
                  <a:latin typeface="Arial" pitchFamily="34" charset="0"/>
                </a:rPr>
                <a:t> 91/94 SLC</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ASI H8 (W)</a:t>
              </a:r>
            </a:p>
            <a:p>
              <a:pPr>
                <a:buFont typeface="Arial" pitchFamily="34" charset="0"/>
                <a:buChar char="•"/>
              </a:pPr>
              <a:r>
                <a:rPr lang="en-US" sz="700" dirty="0" smtClean="0">
                  <a:solidFill>
                    <a:schemeClr val="bg1"/>
                  </a:solidFill>
                  <a:latin typeface="Arial" pitchFamily="34" charset="0"/>
                </a:rPr>
                <a:t> ASI H8 (T)</a:t>
              </a:r>
            </a:p>
          </p:txBody>
        </p:sp>
        <p:sp>
          <p:nvSpPr>
            <p:cNvPr id="174" name="TextBox 173"/>
            <p:cNvSpPr txBox="1"/>
            <p:nvPr/>
          </p:nvSpPr>
          <p:spPr>
            <a:xfrm>
              <a:off x="1524000" y="689750"/>
              <a:ext cx="12192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Cp Dodge, IA</a:t>
              </a:r>
              <a:endParaRPr lang="en-US" sz="700" b="1" dirty="0">
                <a:solidFill>
                  <a:schemeClr val="bg1"/>
                </a:solidFill>
                <a:latin typeface="Arial" pitchFamily="34" charset="0"/>
                <a:cs typeface="Arial" pitchFamily="34" charset="0"/>
              </a:endParaRPr>
            </a:p>
          </p:txBody>
        </p:sp>
      </p:grpSp>
      <p:grpSp>
        <p:nvGrpSpPr>
          <p:cNvPr id="159" name="Group 176"/>
          <p:cNvGrpSpPr/>
          <p:nvPr/>
        </p:nvGrpSpPr>
        <p:grpSpPr>
          <a:xfrm>
            <a:off x="3129088" y="795925"/>
            <a:ext cx="1280160" cy="534467"/>
            <a:chOff x="2971800" y="685800"/>
            <a:chExt cx="1295400" cy="534467"/>
          </a:xfrm>
        </p:grpSpPr>
        <p:sp>
          <p:nvSpPr>
            <p:cNvPr id="91" name="TextBox 90"/>
            <p:cNvSpPr txBox="1"/>
            <p:nvPr/>
          </p:nvSpPr>
          <p:spPr>
            <a:xfrm>
              <a:off x="2971800" y="697047"/>
              <a:ext cx="1261872" cy="523220"/>
            </a:xfrm>
            <a:prstGeom prst="rect">
              <a:avLst/>
            </a:prstGeom>
            <a:solidFill>
              <a:schemeClr val="accent1">
                <a:lumMod val="75000"/>
              </a:schemeClr>
            </a:solidFill>
            <a:ln w="12700" cmpd="sng">
              <a:solidFill>
                <a:srgbClr val="FFFF0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91H10/30</a:t>
              </a:r>
            </a:p>
            <a:p>
              <a:pPr>
                <a:buFont typeface="Arial" pitchFamily="34" charset="0"/>
                <a:buChar char="•"/>
              </a:pPr>
              <a:r>
                <a:rPr lang="en-US" sz="700" dirty="0" smtClean="0">
                  <a:solidFill>
                    <a:schemeClr val="bg1"/>
                  </a:solidFill>
                  <a:latin typeface="Arial" pitchFamily="34" charset="0"/>
                </a:rPr>
                <a:t> 91/94 SLC</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ASI H8 (W)</a:t>
              </a:r>
            </a:p>
            <a:p>
              <a:pPr>
                <a:buFont typeface="Arial" pitchFamily="34" charset="0"/>
                <a:buChar char="•"/>
              </a:pPr>
              <a:r>
                <a:rPr lang="en-US" sz="700" dirty="0" smtClean="0">
                  <a:solidFill>
                    <a:schemeClr val="bg1"/>
                  </a:solidFill>
                  <a:latin typeface="Arial" pitchFamily="34" charset="0"/>
                </a:rPr>
                <a:t> ASI H8 (T)</a:t>
              </a:r>
            </a:p>
          </p:txBody>
        </p:sp>
        <p:sp>
          <p:nvSpPr>
            <p:cNvPr id="176" name="TextBox 175"/>
            <p:cNvSpPr txBox="1"/>
            <p:nvPr/>
          </p:nvSpPr>
          <p:spPr>
            <a:xfrm>
              <a:off x="2971800" y="685800"/>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Cp Ripley, MN</a:t>
              </a:r>
              <a:endParaRPr lang="en-US" sz="700" b="1" dirty="0">
                <a:solidFill>
                  <a:schemeClr val="bg1"/>
                </a:solidFill>
                <a:latin typeface="Arial" pitchFamily="34" charset="0"/>
                <a:cs typeface="Arial" pitchFamily="34" charset="0"/>
              </a:endParaRPr>
            </a:p>
          </p:txBody>
        </p:sp>
      </p:grpSp>
      <p:grpSp>
        <p:nvGrpSpPr>
          <p:cNvPr id="161" name="Group 178"/>
          <p:cNvGrpSpPr/>
          <p:nvPr/>
        </p:nvGrpSpPr>
        <p:grpSpPr>
          <a:xfrm>
            <a:off x="6105776" y="795925"/>
            <a:ext cx="1280160" cy="432683"/>
            <a:chOff x="5978234" y="679862"/>
            <a:chExt cx="1295400" cy="432683"/>
          </a:xfrm>
        </p:grpSpPr>
        <p:sp>
          <p:nvSpPr>
            <p:cNvPr id="92" name="TextBox 91"/>
            <p:cNvSpPr txBox="1"/>
            <p:nvPr/>
          </p:nvSpPr>
          <p:spPr>
            <a:xfrm>
              <a:off x="5979902" y="697047"/>
              <a:ext cx="1261872" cy="415498"/>
            </a:xfrm>
            <a:prstGeom prst="rect">
              <a:avLst/>
            </a:prstGeom>
            <a:solidFill>
              <a:schemeClr val="accent1">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91/94 SLC</a:t>
              </a:r>
            </a:p>
            <a:p>
              <a:pPr>
                <a:buFont typeface="Arial" pitchFamily="34" charset="0"/>
                <a:buChar char="•"/>
              </a:pPr>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ASI H8 (W)</a:t>
              </a:r>
              <a:endParaRPr lang="en-US" sz="700" dirty="0">
                <a:solidFill>
                  <a:schemeClr val="bg1"/>
                </a:solidFill>
              </a:endParaRPr>
            </a:p>
            <a:p>
              <a:pPr>
                <a:buFont typeface="Arial" pitchFamily="34" charset="0"/>
                <a:buChar char="•"/>
              </a:pPr>
              <a:r>
                <a:rPr lang="en-US" sz="700" dirty="0" smtClean="0">
                  <a:solidFill>
                    <a:schemeClr val="bg1"/>
                  </a:solidFill>
                  <a:latin typeface="Arial" pitchFamily="34" charset="0"/>
                </a:rPr>
                <a:t> ASI R1</a:t>
              </a:r>
            </a:p>
          </p:txBody>
        </p:sp>
        <p:sp>
          <p:nvSpPr>
            <p:cNvPr id="178" name="TextBox 177"/>
            <p:cNvSpPr txBox="1"/>
            <p:nvPr/>
          </p:nvSpPr>
          <p:spPr>
            <a:xfrm>
              <a:off x="5978234" y="679862"/>
              <a:ext cx="1295400" cy="307777"/>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Ft Custer, MI</a:t>
              </a:r>
            </a:p>
            <a:p>
              <a:endParaRPr lang="en-US" sz="700" b="1" dirty="0">
                <a:solidFill>
                  <a:schemeClr val="bg1"/>
                </a:solidFill>
                <a:latin typeface="Arial" pitchFamily="34" charset="0"/>
                <a:cs typeface="Arial" pitchFamily="34" charset="0"/>
              </a:endParaRPr>
            </a:p>
          </p:txBody>
        </p:sp>
      </p:grpSp>
      <p:grpSp>
        <p:nvGrpSpPr>
          <p:cNvPr id="162" name="Group 186"/>
          <p:cNvGrpSpPr/>
          <p:nvPr/>
        </p:nvGrpSpPr>
        <p:grpSpPr>
          <a:xfrm>
            <a:off x="88621" y="4118655"/>
            <a:ext cx="1280160" cy="417008"/>
            <a:chOff x="62755" y="4002592"/>
            <a:chExt cx="1298797" cy="417008"/>
          </a:xfrm>
        </p:grpSpPr>
        <p:sp>
          <p:nvSpPr>
            <p:cNvPr id="98" name="TextBox 97"/>
            <p:cNvSpPr txBox="1"/>
            <p:nvPr/>
          </p:nvSpPr>
          <p:spPr>
            <a:xfrm>
              <a:off x="62755" y="4007225"/>
              <a:ext cx="1261872" cy="412375"/>
            </a:xfrm>
            <a:prstGeom prst="rect">
              <a:avLst/>
            </a:prstGeom>
            <a:solidFill>
              <a:schemeClr val="accent1">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91B10/30</a:t>
              </a:r>
            </a:p>
            <a:p>
              <a:pPr>
                <a:buFont typeface="Arial" pitchFamily="34" charset="0"/>
                <a:buChar char="•"/>
              </a:pPr>
              <a:r>
                <a:rPr lang="en-US" sz="700" dirty="0" smtClean="0">
                  <a:solidFill>
                    <a:schemeClr val="bg1"/>
                  </a:solidFill>
                  <a:latin typeface="Arial" pitchFamily="34" charset="0"/>
                </a:rPr>
                <a:t> 91/94 SLC</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ASI H8 (W)</a:t>
              </a:r>
            </a:p>
          </p:txBody>
        </p:sp>
        <p:sp>
          <p:nvSpPr>
            <p:cNvPr id="180" name="TextBox 179"/>
            <p:cNvSpPr txBox="1"/>
            <p:nvPr/>
          </p:nvSpPr>
          <p:spPr>
            <a:xfrm>
              <a:off x="66152" y="4002592"/>
              <a:ext cx="12954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Pearl City, HI</a:t>
              </a:r>
              <a:endParaRPr lang="en-US" sz="700" b="1" dirty="0">
                <a:solidFill>
                  <a:schemeClr val="bg1"/>
                </a:solidFill>
                <a:latin typeface="Arial" pitchFamily="34" charset="0"/>
                <a:cs typeface="Arial" pitchFamily="34" charset="0"/>
              </a:endParaRPr>
            </a:p>
          </p:txBody>
        </p:sp>
      </p:grpSp>
      <p:sp>
        <p:nvSpPr>
          <p:cNvPr id="179" name="TextBox 178"/>
          <p:cNvSpPr txBox="1"/>
          <p:nvPr/>
        </p:nvSpPr>
        <p:spPr>
          <a:xfrm>
            <a:off x="8551147" y="6324600"/>
            <a:ext cx="592853" cy="215444"/>
          </a:xfrm>
          <a:prstGeom prst="rect">
            <a:avLst/>
          </a:prstGeom>
          <a:noFill/>
        </p:spPr>
        <p:txBody>
          <a:bodyPr wrap="square" rtlCol="0">
            <a:spAutoFit/>
          </a:bodyPr>
          <a:lstStyle/>
          <a:p>
            <a:pPr algn="ctr"/>
            <a:r>
              <a:rPr lang="en-US" sz="800" b="1" dirty="0" smtClean="0">
                <a:solidFill>
                  <a:schemeClr val="bg1">
                    <a:lumMod val="50000"/>
                  </a:schemeClr>
                </a:solidFill>
              </a:rPr>
              <a:t>V 3.2</a:t>
            </a:r>
            <a:endParaRPr lang="en-US" sz="800" b="1" dirty="0">
              <a:solidFill>
                <a:schemeClr val="bg1">
                  <a:lumMod val="50000"/>
                </a:schemeClr>
              </a:solidFill>
            </a:endParaRPr>
          </a:p>
        </p:txBody>
      </p:sp>
      <p:grpSp>
        <p:nvGrpSpPr>
          <p:cNvPr id="191" name="Group 190"/>
          <p:cNvGrpSpPr/>
          <p:nvPr/>
        </p:nvGrpSpPr>
        <p:grpSpPr>
          <a:xfrm>
            <a:off x="7724292" y="4486312"/>
            <a:ext cx="1280160" cy="308992"/>
            <a:chOff x="8001000" y="5800940"/>
            <a:chExt cx="1143000" cy="308992"/>
          </a:xfrm>
        </p:grpSpPr>
        <p:sp>
          <p:nvSpPr>
            <p:cNvPr id="188" name="TextBox 187"/>
            <p:cNvSpPr txBox="1"/>
            <p:nvPr/>
          </p:nvSpPr>
          <p:spPr>
            <a:xfrm>
              <a:off x="8008156" y="5802155"/>
              <a:ext cx="1135844" cy="307777"/>
            </a:xfrm>
            <a:prstGeom prst="rect">
              <a:avLst/>
            </a:prstGeom>
            <a:solidFill>
              <a:schemeClr val="accent3">
                <a:lumMod val="75000"/>
              </a:schemeClr>
            </a:solidFill>
            <a:ln w="12700" cmpd="sng">
              <a:solidFill>
                <a:srgbClr val="00206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pPr>
                <a:buFont typeface="Arial" pitchFamily="34" charset="0"/>
                <a:buChar char="•"/>
              </a:pPr>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94E10</a:t>
              </a:r>
            </a:p>
            <a:p>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94F10</a:t>
              </a:r>
            </a:p>
          </p:txBody>
        </p:sp>
        <p:sp>
          <p:nvSpPr>
            <p:cNvPr id="189" name="TextBox 188"/>
            <p:cNvSpPr txBox="1"/>
            <p:nvPr/>
          </p:nvSpPr>
          <p:spPr>
            <a:xfrm>
              <a:off x="8001000" y="5800940"/>
              <a:ext cx="1143000"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RTSM Ft Gordon, GA</a:t>
              </a:r>
              <a:endParaRPr lang="en-US" sz="700" b="1" dirty="0">
                <a:solidFill>
                  <a:schemeClr val="bg1"/>
                </a:solidFill>
                <a:latin typeface="Arial" pitchFamily="34" charset="0"/>
                <a:cs typeface="Arial" pitchFamily="34" charset="0"/>
              </a:endParaRPr>
            </a:p>
          </p:txBody>
        </p:sp>
      </p:grpSp>
      <p:sp>
        <p:nvSpPr>
          <p:cNvPr id="192" name="AutoShape 170"/>
          <p:cNvSpPr>
            <a:spLocks noChangeAspect="1" noChangeArrowheads="1"/>
          </p:cNvSpPr>
          <p:nvPr/>
        </p:nvSpPr>
        <p:spPr bwMode="auto">
          <a:xfrm>
            <a:off x="6685128" y="3727668"/>
            <a:ext cx="153435" cy="158532"/>
          </a:xfrm>
          <a:custGeom>
            <a:avLst/>
            <a:gdLst>
              <a:gd name="T0" fmla="*/ 0 w 165100"/>
              <a:gd name="T1" fmla="*/ 0 h 163512"/>
              <a:gd name="T2" fmla="*/ 0 w 165100"/>
              <a:gd name="T3" fmla="*/ 0 h 163512"/>
              <a:gd name="T4" fmla="*/ 0 w 165100"/>
              <a:gd name="T5" fmla="*/ 0 h 163512"/>
              <a:gd name="T6" fmla="*/ 0 w 165100"/>
              <a:gd name="T7" fmla="*/ 0 h 163512"/>
              <a:gd name="T8" fmla="*/ 0 w 165100"/>
              <a:gd name="T9" fmla="*/ 0 h 163512"/>
              <a:gd name="T10" fmla="*/ 17694720 60000 65536"/>
              <a:gd name="T11" fmla="*/ 11796480 60000 65536"/>
              <a:gd name="T12" fmla="*/ 5898240 60000 65536"/>
              <a:gd name="T13" fmla="*/ 5898240 60000 65536"/>
              <a:gd name="T14" fmla="*/ 0 60000 65536"/>
              <a:gd name="T15" fmla="*/ 50800 w 165100"/>
              <a:gd name="T16" fmla="*/ 61912 h 163512"/>
              <a:gd name="T17" fmla="*/ 114300 w 165100"/>
              <a:gd name="T18" fmla="*/ 125412 h 163512"/>
            </a:gdLst>
            <a:ahLst/>
            <a:cxnLst>
              <a:cxn ang="T10">
                <a:pos x="T0" y="T1"/>
              </a:cxn>
              <a:cxn ang="T11">
                <a:pos x="T2" y="T3"/>
              </a:cxn>
              <a:cxn ang="T12">
                <a:pos x="T4" y="T5"/>
              </a:cxn>
              <a:cxn ang="T13">
                <a:pos x="T6" y="T7"/>
              </a:cxn>
              <a:cxn ang="T14">
                <a:pos x="T8" y="T9"/>
              </a:cxn>
            </a:cxnLst>
            <a:rect l="T15" t="T16" r="T17" b="T18"/>
            <a:pathLst>
              <a:path w="165100" h="163512">
                <a:moveTo>
                  <a:pt x="0" y="62456"/>
                </a:moveTo>
                <a:lnTo>
                  <a:pt x="63063" y="62456"/>
                </a:lnTo>
                <a:lnTo>
                  <a:pt x="82550" y="0"/>
                </a:lnTo>
                <a:lnTo>
                  <a:pt x="102037" y="62456"/>
                </a:lnTo>
                <a:lnTo>
                  <a:pt x="165100" y="62456"/>
                </a:lnTo>
                <a:lnTo>
                  <a:pt x="114081" y="101055"/>
                </a:lnTo>
                <a:lnTo>
                  <a:pt x="133569" y="163511"/>
                </a:lnTo>
                <a:lnTo>
                  <a:pt x="82550" y="124911"/>
                </a:lnTo>
                <a:lnTo>
                  <a:pt x="31531" y="163511"/>
                </a:lnTo>
                <a:lnTo>
                  <a:pt x="51019" y="101055"/>
                </a:lnTo>
                <a:close/>
              </a:path>
            </a:pathLst>
          </a:custGeom>
          <a:solidFill>
            <a:schemeClr val="accent3">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sz="800" dirty="0">
              <a:latin typeface="Arial" pitchFamily="34" charset="0"/>
              <a:cs typeface="Arial" pitchFamily="34" charset="0"/>
            </a:endParaRPr>
          </a:p>
        </p:txBody>
      </p:sp>
      <p:sp>
        <p:nvSpPr>
          <p:cNvPr id="193" name="AutoShape 155"/>
          <p:cNvSpPr>
            <a:spLocks noChangeAspect="1" noChangeArrowheads="1"/>
          </p:cNvSpPr>
          <p:nvPr/>
        </p:nvSpPr>
        <p:spPr bwMode="auto">
          <a:xfrm>
            <a:off x="6629400" y="6400800"/>
            <a:ext cx="153570" cy="146211"/>
          </a:xfrm>
          <a:prstGeom prst="star5">
            <a:avLst/>
          </a:prstGeom>
          <a:solidFill>
            <a:schemeClr val="accent3">
              <a:lumMod val="75000"/>
            </a:schemeClr>
          </a:solidFill>
          <a:ln w="12700" algn="ctr">
            <a:solidFill>
              <a:srgbClr val="00206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Aft>
                <a:spcPts val="0"/>
              </a:spcAft>
              <a:defRPr/>
            </a:pPr>
            <a:endParaRPr lang="en-US" sz="800" dirty="0">
              <a:latin typeface="Arial" pitchFamily="34" charset="0"/>
              <a:cs typeface="Arial" pitchFamily="34" charset="0"/>
            </a:endParaRPr>
          </a:p>
        </p:txBody>
      </p:sp>
      <p:grpSp>
        <p:nvGrpSpPr>
          <p:cNvPr id="173" name="Group 172"/>
          <p:cNvGrpSpPr/>
          <p:nvPr/>
        </p:nvGrpSpPr>
        <p:grpSpPr>
          <a:xfrm>
            <a:off x="7727809" y="3309874"/>
            <a:ext cx="1280282" cy="429190"/>
            <a:chOff x="7761640" y="3808013"/>
            <a:chExt cx="1280282" cy="429190"/>
          </a:xfrm>
        </p:grpSpPr>
        <p:sp>
          <p:nvSpPr>
            <p:cNvPr id="181" name="TextBox 180"/>
            <p:cNvSpPr txBox="1"/>
            <p:nvPr/>
          </p:nvSpPr>
          <p:spPr>
            <a:xfrm>
              <a:off x="7780050" y="3821705"/>
              <a:ext cx="1261872" cy="415498"/>
            </a:xfrm>
            <a:prstGeom prst="rect">
              <a:avLst/>
            </a:prstGeom>
            <a:solidFill>
              <a:schemeClr val="accent3">
                <a:lumMod val="75000"/>
              </a:schemeClr>
            </a:solidFill>
            <a:ln w="12700" cmpd="sng">
              <a:solidFill>
                <a:srgbClr val="FFFF00"/>
              </a:solidFill>
            </a:ln>
            <a:effectLst>
              <a:outerShdw dist="38100" dir="2700000" algn="tl" rotWithShape="0">
                <a:prstClr val="black"/>
              </a:outerShdw>
            </a:effectLst>
          </p:spPr>
          <p:style>
            <a:lnRef idx="1">
              <a:schemeClr val="dk1"/>
            </a:lnRef>
            <a:fillRef idx="2">
              <a:schemeClr val="dk1"/>
            </a:fillRef>
            <a:effectRef idx="1">
              <a:schemeClr val="dk1"/>
            </a:effectRef>
            <a:fontRef idx="minor">
              <a:schemeClr val="dk1"/>
            </a:fontRef>
          </p:style>
          <p:txBody>
            <a:bodyPr wrap="square" numCol="2" rtlCol="0">
              <a:spAutoFit/>
            </a:bodyPr>
            <a:lstStyle/>
            <a:p>
              <a:endParaRPr lang="en-US" sz="700" b="1"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89A10</a:t>
              </a:r>
            </a:p>
            <a:p>
              <a:pPr>
                <a:buFont typeface="Arial" pitchFamily="34" charset="0"/>
                <a:buChar char="•"/>
              </a:pPr>
              <a:r>
                <a:rPr lang="en-US" sz="700" dirty="0" smtClean="0">
                  <a:solidFill>
                    <a:schemeClr val="bg1"/>
                  </a:solidFill>
                  <a:latin typeface="Arial" pitchFamily="34" charset="0"/>
                </a:rPr>
                <a:t> 89B30/40</a:t>
              </a:r>
            </a:p>
            <a:p>
              <a:pPr>
                <a:buFont typeface="Arial" pitchFamily="34" charset="0"/>
                <a:buChar char="•"/>
              </a:pPr>
              <a:endParaRPr lang="en-US" sz="700" dirty="0" smtClean="0">
                <a:solidFill>
                  <a:schemeClr val="bg1"/>
                </a:solidFill>
                <a:latin typeface="Arial" pitchFamily="34" charset="0"/>
              </a:endParaRPr>
            </a:p>
            <a:p>
              <a:pPr>
                <a:buFont typeface="Arial" pitchFamily="34" charset="0"/>
                <a:buChar char="•"/>
              </a:pPr>
              <a:r>
                <a:rPr lang="en-US" sz="700" dirty="0" smtClean="0">
                  <a:solidFill>
                    <a:schemeClr val="bg1"/>
                  </a:solidFill>
                  <a:latin typeface="Arial" pitchFamily="34" charset="0"/>
                </a:rPr>
                <a:t> ASI H8(T)</a:t>
              </a:r>
            </a:p>
          </p:txBody>
        </p:sp>
        <p:sp>
          <p:nvSpPr>
            <p:cNvPr id="182" name="TextBox 181"/>
            <p:cNvSpPr txBox="1"/>
            <p:nvPr/>
          </p:nvSpPr>
          <p:spPr>
            <a:xfrm>
              <a:off x="7761640" y="3808013"/>
              <a:ext cx="1221271" cy="200055"/>
            </a:xfrm>
            <a:prstGeom prst="rect">
              <a:avLst/>
            </a:prstGeom>
            <a:noFill/>
          </p:spPr>
          <p:txBody>
            <a:bodyPr wrap="square" rtlCol="0">
              <a:spAutoFit/>
            </a:bodyPr>
            <a:lstStyle/>
            <a:p>
              <a:r>
                <a:rPr lang="en-US" sz="700" b="1" dirty="0" smtClean="0">
                  <a:solidFill>
                    <a:schemeClr val="bg1"/>
                  </a:solidFill>
                  <a:latin typeface="Arial" pitchFamily="34" charset="0"/>
                  <a:cs typeface="Arial" pitchFamily="34" charset="0"/>
                </a:rPr>
                <a:t>TASS at ODS Ft Lee</a:t>
              </a:r>
              <a:endParaRPr lang="en-US" sz="700" b="1" dirty="0">
                <a:solidFill>
                  <a:schemeClr val="bg1"/>
                </a:solidFill>
                <a:latin typeface="Arial" pitchFamily="34" charset="0"/>
                <a:cs typeface="Arial" pitchFamily="34" charset="0"/>
              </a:endParaRPr>
            </a:p>
          </p:txBody>
        </p:sp>
      </p:grpSp>
      <p:sp>
        <p:nvSpPr>
          <p:cNvPr id="177" name="TextBox 176"/>
          <p:cNvSpPr txBox="1"/>
          <p:nvPr/>
        </p:nvSpPr>
        <p:spPr>
          <a:xfrm>
            <a:off x="1847294" y="1326123"/>
            <a:ext cx="936475" cy="246221"/>
          </a:xfrm>
          <a:prstGeom prst="rect">
            <a:avLst/>
          </a:prstGeom>
          <a:noFill/>
        </p:spPr>
        <p:txBody>
          <a:bodyPr wrap="none" rtlCol="0">
            <a:spAutoFit/>
          </a:bodyPr>
          <a:lstStyle/>
          <a:p>
            <a:r>
              <a:rPr lang="en-US" sz="1000" dirty="0" smtClean="0"/>
              <a:t>UIC: W7WPAA</a:t>
            </a:r>
            <a:endParaRPr lang="en-US" sz="1000" dirty="0"/>
          </a:p>
        </p:txBody>
      </p:sp>
      <p:sp>
        <p:nvSpPr>
          <p:cNvPr id="185" name="TextBox 184"/>
          <p:cNvSpPr txBox="1"/>
          <p:nvPr/>
        </p:nvSpPr>
        <p:spPr>
          <a:xfrm>
            <a:off x="351667" y="1694011"/>
            <a:ext cx="904415" cy="246221"/>
          </a:xfrm>
          <a:prstGeom prst="rect">
            <a:avLst/>
          </a:prstGeom>
          <a:noFill/>
        </p:spPr>
        <p:txBody>
          <a:bodyPr wrap="none" rtlCol="0">
            <a:spAutoFit/>
          </a:bodyPr>
          <a:lstStyle/>
          <a:p>
            <a:r>
              <a:rPr lang="en-US" sz="1000" dirty="0" smtClean="0"/>
              <a:t>UIC: W7XGAA</a:t>
            </a:r>
            <a:endParaRPr lang="en-US" sz="1000" dirty="0"/>
          </a:p>
        </p:txBody>
      </p:sp>
      <p:sp>
        <p:nvSpPr>
          <p:cNvPr id="186" name="TextBox 185"/>
          <p:cNvSpPr txBox="1"/>
          <p:nvPr/>
        </p:nvSpPr>
        <p:spPr>
          <a:xfrm>
            <a:off x="3302370" y="1357954"/>
            <a:ext cx="886781" cy="246221"/>
          </a:xfrm>
          <a:prstGeom prst="rect">
            <a:avLst/>
          </a:prstGeom>
          <a:noFill/>
        </p:spPr>
        <p:txBody>
          <a:bodyPr wrap="none" rtlCol="0">
            <a:spAutoFit/>
          </a:bodyPr>
          <a:lstStyle/>
          <a:p>
            <a:r>
              <a:rPr lang="en-US" sz="1000" dirty="0" smtClean="0"/>
              <a:t>UIC: W7XTAA</a:t>
            </a:r>
            <a:endParaRPr lang="en-US" sz="1000" dirty="0"/>
          </a:p>
        </p:txBody>
      </p:sp>
      <p:sp>
        <p:nvSpPr>
          <p:cNvPr id="187" name="TextBox 186"/>
          <p:cNvSpPr txBox="1"/>
          <p:nvPr/>
        </p:nvSpPr>
        <p:spPr>
          <a:xfrm>
            <a:off x="4794384" y="1435285"/>
            <a:ext cx="901209" cy="246221"/>
          </a:xfrm>
          <a:prstGeom prst="rect">
            <a:avLst/>
          </a:prstGeom>
          <a:noFill/>
        </p:spPr>
        <p:txBody>
          <a:bodyPr wrap="none" rtlCol="0">
            <a:spAutoFit/>
          </a:bodyPr>
          <a:lstStyle/>
          <a:p>
            <a:r>
              <a:rPr lang="en-US" sz="1000" dirty="0" smtClean="0"/>
              <a:t>UIC: W88DAA</a:t>
            </a:r>
            <a:endParaRPr lang="en-US" sz="1000" dirty="0"/>
          </a:p>
        </p:txBody>
      </p:sp>
      <p:sp>
        <p:nvSpPr>
          <p:cNvPr id="194" name="TextBox 193"/>
          <p:cNvSpPr txBox="1"/>
          <p:nvPr/>
        </p:nvSpPr>
        <p:spPr>
          <a:xfrm>
            <a:off x="6337525" y="1283867"/>
            <a:ext cx="936475" cy="246221"/>
          </a:xfrm>
          <a:prstGeom prst="rect">
            <a:avLst/>
          </a:prstGeom>
          <a:noFill/>
        </p:spPr>
        <p:txBody>
          <a:bodyPr wrap="none" rtlCol="0">
            <a:spAutoFit/>
          </a:bodyPr>
          <a:lstStyle/>
          <a:p>
            <a:r>
              <a:rPr lang="en-US" sz="1000" dirty="0" smtClean="0"/>
              <a:t>UIC: W7W3AA</a:t>
            </a:r>
            <a:endParaRPr lang="en-US" sz="1000" dirty="0"/>
          </a:p>
        </p:txBody>
      </p:sp>
      <p:sp>
        <p:nvSpPr>
          <p:cNvPr id="195" name="TextBox 194"/>
          <p:cNvSpPr txBox="1"/>
          <p:nvPr/>
        </p:nvSpPr>
        <p:spPr>
          <a:xfrm>
            <a:off x="7861555" y="1484125"/>
            <a:ext cx="902811" cy="246221"/>
          </a:xfrm>
          <a:prstGeom prst="rect">
            <a:avLst/>
          </a:prstGeom>
          <a:noFill/>
        </p:spPr>
        <p:txBody>
          <a:bodyPr wrap="none" rtlCol="0">
            <a:spAutoFit/>
          </a:bodyPr>
          <a:lstStyle/>
          <a:p>
            <a:r>
              <a:rPr lang="en-US" sz="1000" dirty="0" smtClean="0"/>
              <a:t>UIC: W7XDAA</a:t>
            </a:r>
            <a:endParaRPr lang="en-US" sz="1000" dirty="0"/>
          </a:p>
        </p:txBody>
      </p:sp>
      <p:sp>
        <p:nvSpPr>
          <p:cNvPr id="196" name="TextBox 195"/>
          <p:cNvSpPr txBox="1"/>
          <p:nvPr/>
        </p:nvSpPr>
        <p:spPr>
          <a:xfrm>
            <a:off x="7854240" y="2328106"/>
            <a:ext cx="906017" cy="246221"/>
          </a:xfrm>
          <a:prstGeom prst="rect">
            <a:avLst/>
          </a:prstGeom>
          <a:noFill/>
        </p:spPr>
        <p:txBody>
          <a:bodyPr wrap="none" rtlCol="0">
            <a:spAutoFit/>
          </a:bodyPr>
          <a:lstStyle/>
          <a:p>
            <a:r>
              <a:rPr lang="en-US" sz="1000" dirty="0" smtClean="0"/>
              <a:t>UIC: W7RHAA</a:t>
            </a:r>
            <a:endParaRPr lang="en-US" sz="1000" dirty="0"/>
          </a:p>
        </p:txBody>
      </p:sp>
      <p:sp>
        <p:nvSpPr>
          <p:cNvPr id="197" name="TextBox 196"/>
          <p:cNvSpPr txBox="1"/>
          <p:nvPr/>
        </p:nvSpPr>
        <p:spPr>
          <a:xfrm>
            <a:off x="7872798" y="3128993"/>
            <a:ext cx="925253" cy="246221"/>
          </a:xfrm>
          <a:prstGeom prst="rect">
            <a:avLst/>
          </a:prstGeom>
          <a:noFill/>
        </p:spPr>
        <p:txBody>
          <a:bodyPr wrap="none" rtlCol="0">
            <a:spAutoFit/>
          </a:bodyPr>
          <a:lstStyle/>
          <a:p>
            <a:r>
              <a:rPr lang="en-US" sz="1000" dirty="0" smtClean="0"/>
              <a:t>UIC: W7WLAA</a:t>
            </a:r>
            <a:endParaRPr lang="en-US" sz="1000" dirty="0"/>
          </a:p>
        </p:txBody>
      </p:sp>
      <p:sp>
        <p:nvSpPr>
          <p:cNvPr id="198" name="TextBox 197"/>
          <p:cNvSpPr txBox="1"/>
          <p:nvPr/>
        </p:nvSpPr>
        <p:spPr>
          <a:xfrm>
            <a:off x="7840968" y="4287527"/>
            <a:ext cx="954107" cy="246221"/>
          </a:xfrm>
          <a:prstGeom prst="rect">
            <a:avLst/>
          </a:prstGeom>
          <a:noFill/>
        </p:spPr>
        <p:txBody>
          <a:bodyPr wrap="none" rtlCol="0">
            <a:spAutoFit/>
          </a:bodyPr>
          <a:lstStyle/>
          <a:p>
            <a:r>
              <a:rPr lang="en-US" sz="1000" dirty="0" smtClean="0"/>
              <a:t>UIC: W7WNAA</a:t>
            </a:r>
            <a:endParaRPr lang="en-US" sz="1000" dirty="0"/>
          </a:p>
        </p:txBody>
      </p:sp>
      <p:sp>
        <p:nvSpPr>
          <p:cNvPr id="199" name="TextBox 198"/>
          <p:cNvSpPr txBox="1"/>
          <p:nvPr/>
        </p:nvSpPr>
        <p:spPr>
          <a:xfrm>
            <a:off x="4865100" y="6525334"/>
            <a:ext cx="936475" cy="246221"/>
          </a:xfrm>
          <a:prstGeom prst="rect">
            <a:avLst/>
          </a:prstGeom>
          <a:noFill/>
        </p:spPr>
        <p:txBody>
          <a:bodyPr wrap="none" rtlCol="0">
            <a:spAutoFit/>
          </a:bodyPr>
          <a:lstStyle/>
          <a:p>
            <a:r>
              <a:rPr lang="en-US" sz="1000" dirty="0" smtClean="0"/>
              <a:t>UIC: W7W4AA</a:t>
            </a:r>
            <a:endParaRPr lang="en-US" sz="1000" dirty="0"/>
          </a:p>
        </p:txBody>
      </p:sp>
      <p:sp>
        <p:nvSpPr>
          <p:cNvPr id="200" name="TextBox 199"/>
          <p:cNvSpPr txBox="1"/>
          <p:nvPr/>
        </p:nvSpPr>
        <p:spPr>
          <a:xfrm>
            <a:off x="7789377" y="5546031"/>
            <a:ext cx="907621" cy="246221"/>
          </a:xfrm>
          <a:prstGeom prst="rect">
            <a:avLst/>
          </a:prstGeom>
          <a:noFill/>
        </p:spPr>
        <p:txBody>
          <a:bodyPr wrap="none" rtlCol="0">
            <a:spAutoFit/>
          </a:bodyPr>
          <a:lstStyle/>
          <a:p>
            <a:r>
              <a:rPr lang="en-US" sz="1000" dirty="0" smtClean="0"/>
              <a:t>UIC: W7XNAA</a:t>
            </a:r>
            <a:endParaRPr lang="en-US" sz="1000" dirty="0"/>
          </a:p>
        </p:txBody>
      </p:sp>
      <p:sp>
        <p:nvSpPr>
          <p:cNvPr id="201" name="TextBox 200"/>
          <p:cNvSpPr txBox="1"/>
          <p:nvPr/>
        </p:nvSpPr>
        <p:spPr>
          <a:xfrm>
            <a:off x="8048241" y="5870736"/>
            <a:ext cx="877163" cy="246221"/>
          </a:xfrm>
          <a:prstGeom prst="rect">
            <a:avLst/>
          </a:prstGeom>
          <a:noFill/>
        </p:spPr>
        <p:txBody>
          <a:bodyPr wrap="none" rtlCol="0">
            <a:spAutoFit/>
          </a:bodyPr>
          <a:lstStyle/>
          <a:p>
            <a:r>
              <a:rPr lang="en-US" sz="1000" dirty="0" smtClean="0"/>
              <a:t>UIC: W92LAA</a:t>
            </a:r>
            <a:endParaRPr lang="en-US" sz="1000" dirty="0"/>
          </a:p>
        </p:txBody>
      </p:sp>
      <p:sp>
        <p:nvSpPr>
          <p:cNvPr id="202" name="TextBox 201"/>
          <p:cNvSpPr txBox="1"/>
          <p:nvPr/>
        </p:nvSpPr>
        <p:spPr>
          <a:xfrm>
            <a:off x="7871424" y="4794647"/>
            <a:ext cx="923651" cy="246221"/>
          </a:xfrm>
          <a:prstGeom prst="rect">
            <a:avLst/>
          </a:prstGeom>
          <a:noFill/>
        </p:spPr>
        <p:txBody>
          <a:bodyPr wrap="none" rtlCol="0">
            <a:spAutoFit/>
          </a:bodyPr>
          <a:lstStyle/>
          <a:p>
            <a:r>
              <a:rPr lang="en-US" sz="1000" dirty="0" smtClean="0"/>
              <a:t>UIC: WOU5AA</a:t>
            </a:r>
            <a:endParaRPr lang="en-US" sz="1000" dirty="0"/>
          </a:p>
        </p:txBody>
      </p:sp>
      <p:sp>
        <p:nvSpPr>
          <p:cNvPr id="203" name="TextBox 202"/>
          <p:cNvSpPr txBox="1"/>
          <p:nvPr/>
        </p:nvSpPr>
        <p:spPr>
          <a:xfrm>
            <a:off x="4943748" y="5277318"/>
            <a:ext cx="870751" cy="246221"/>
          </a:xfrm>
          <a:prstGeom prst="rect">
            <a:avLst/>
          </a:prstGeom>
          <a:noFill/>
        </p:spPr>
        <p:txBody>
          <a:bodyPr wrap="none" rtlCol="0">
            <a:spAutoFit/>
          </a:bodyPr>
          <a:lstStyle/>
          <a:p>
            <a:r>
              <a:rPr lang="en-US" sz="1000" dirty="0" smtClean="0"/>
              <a:t>UIC: W7LZAA</a:t>
            </a:r>
            <a:endParaRPr lang="en-US" sz="1000" dirty="0"/>
          </a:p>
        </p:txBody>
      </p:sp>
      <p:sp>
        <p:nvSpPr>
          <p:cNvPr id="204" name="TextBox 203"/>
          <p:cNvSpPr txBox="1"/>
          <p:nvPr/>
        </p:nvSpPr>
        <p:spPr>
          <a:xfrm>
            <a:off x="2807568" y="6528166"/>
            <a:ext cx="883575" cy="246221"/>
          </a:xfrm>
          <a:prstGeom prst="rect">
            <a:avLst/>
          </a:prstGeom>
          <a:noFill/>
        </p:spPr>
        <p:txBody>
          <a:bodyPr wrap="none" rtlCol="0">
            <a:spAutoFit/>
          </a:bodyPr>
          <a:lstStyle/>
          <a:p>
            <a:r>
              <a:rPr lang="en-US" sz="1000" dirty="0" smtClean="0"/>
              <a:t>UIC: W7XSAA</a:t>
            </a:r>
            <a:endParaRPr lang="en-US" sz="1000" dirty="0"/>
          </a:p>
        </p:txBody>
      </p:sp>
      <p:sp>
        <p:nvSpPr>
          <p:cNvPr id="205" name="TextBox 204"/>
          <p:cNvSpPr txBox="1"/>
          <p:nvPr/>
        </p:nvSpPr>
        <p:spPr>
          <a:xfrm>
            <a:off x="2813336" y="5398749"/>
            <a:ext cx="881973" cy="246221"/>
          </a:xfrm>
          <a:prstGeom prst="rect">
            <a:avLst/>
          </a:prstGeom>
          <a:noFill/>
        </p:spPr>
        <p:txBody>
          <a:bodyPr wrap="none" rtlCol="0">
            <a:spAutoFit/>
          </a:bodyPr>
          <a:lstStyle/>
          <a:p>
            <a:r>
              <a:rPr lang="en-US" sz="1000" dirty="0" smtClean="0"/>
              <a:t>UIC: W8YEAA</a:t>
            </a:r>
            <a:endParaRPr lang="en-US" sz="1000" dirty="0"/>
          </a:p>
        </p:txBody>
      </p:sp>
      <p:sp>
        <p:nvSpPr>
          <p:cNvPr id="206" name="TextBox 205"/>
          <p:cNvSpPr txBox="1"/>
          <p:nvPr/>
        </p:nvSpPr>
        <p:spPr>
          <a:xfrm>
            <a:off x="1761184" y="4750175"/>
            <a:ext cx="883575" cy="246221"/>
          </a:xfrm>
          <a:prstGeom prst="rect">
            <a:avLst/>
          </a:prstGeom>
          <a:noFill/>
        </p:spPr>
        <p:txBody>
          <a:bodyPr wrap="none" rtlCol="0">
            <a:spAutoFit/>
          </a:bodyPr>
          <a:lstStyle/>
          <a:p>
            <a:r>
              <a:rPr lang="en-US" sz="1000" dirty="0" smtClean="0"/>
              <a:t>UIC: W7XFAA</a:t>
            </a:r>
            <a:endParaRPr lang="en-US" sz="1000" dirty="0"/>
          </a:p>
        </p:txBody>
      </p:sp>
      <p:sp>
        <p:nvSpPr>
          <p:cNvPr id="207" name="TextBox 206"/>
          <p:cNvSpPr txBox="1"/>
          <p:nvPr/>
        </p:nvSpPr>
        <p:spPr>
          <a:xfrm>
            <a:off x="406298" y="4535529"/>
            <a:ext cx="906017" cy="246221"/>
          </a:xfrm>
          <a:prstGeom prst="rect">
            <a:avLst/>
          </a:prstGeom>
          <a:noFill/>
        </p:spPr>
        <p:txBody>
          <a:bodyPr wrap="none" rtlCol="0">
            <a:spAutoFit/>
          </a:bodyPr>
          <a:lstStyle/>
          <a:p>
            <a:r>
              <a:rPr lang="en-US" sz="1000" dirty="0" smtClean="0"/>
              <a:t>UIC: W7XUAA</a:t>
            </a:r>
            <a:endParaRPr lang="en-US" sz="1000" dirty="0"/>
          </a:p>
        </p:txBody>
      </p:sp>
      <p:sp>
        <p:nvSpPr>
          <p:cNvPr id="208" name="TextBox 207"/>
          <p:cNvSpPr txBox="1"/>
          <p:nvPr/>
        </p:nvSpPr>
        <p:spPr>
          <a:xfrm>
            <a:off x="242944" y="3233209"/>
            <a:ext cx="936475" cy="246221"/>
          </a:xfrm>
          <a:prstGeom prst="rect">
            <a:avLst/>
          </a:prstGeom>
          <a:noFill/>
        </p:spPr>
        <p:txBody>
          <a:bodyPr wrap="none" rtlCol="0">
            <a:spAutoFit/>
          </a:bodyPr>
          <a:lstStyle/>
          <a:p>
            <a:r>
              <a:rPr lang="en-US" sz="1000" dirty="0" smtClean="0"/>
              <a:t>UIC: W7W2AA</a:t>
            </a:r>
            <a:endParaRPr lang="en-US" sz="1000" dirty="0"/>
          </a:p>
        </p:txBody>
      </p:sp>
      <p:sp>
        <p:nvSpPr>
          <p:cNvPr id="3" name="5-Point Star 2"/>
          <p:cNvSpPr/>
          <p:nvPr/>
        </p:nvSpPr>
        <p:spPr>
          <a:xfrm>
            <a:off x="416915" y="2191562"/>
            <a:ext cx="914400" cy="914400"/>
          </a:xfrm>
          <a:prstGeom prst="star5">
            <a:avLst>
              <a:gd name="adj" fmla="val 2484"/>
              <a:gd name="hf" fmla="val 105146"/>
              <a:gd name="vf" fmla="val 1105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scene3d>
              <a:camera prst="obliqueTopLeft"/>
              <a:lightRig rig="threePt" dir="t"/>
            </a:scene3d>
          </a:bodyPr>
          <a:lstStyle/>
          <a:p>
            <a:pPr algn="ctr">
              <a:spcBef>
                <a:spcPct val="0"/>
              </a:spcBef>
            </a:pPr>
            <a:endParaRPr lang="en-US" sz="2800" b="1" dirty="0" smtClean="0">
              <a:ln>
                <a:solidFill>
                  <a:schemeClr val="tx1"/>
                </a:solidFill>
              </a:ln>
              <a:gradFill flip="none" rotWithShape="1">
                <a:gsLst>
                  <a:gs pos="0">
                    <a:srgbClr val="FFF200"/>
                  </a:gs>
                  <a:gs pos="45000">
                    <a:srgbClr val="FF7A00"/>
                  </a:gs>
                  <a:gs pos="70000">
                    <a:srgbClr val="FF0300"/>
                  </a:gs>
                  <a:gs pos="100000">
                    <a:srgbClr val="4D0808"/>
                  </a:gs>
                </a:gsLst>
                <a:lin ang="16200000" scaled="0"/>
                <a:tileRect/>
              </a:gradFill>
              <a:effectLst/>
              <a:latin typeface="Tandelle" pitchFamily="2" charset="0"/>
            </a:endParaRPr>
          </a:p>
        </p:txBody>
      </p:sp>
      <p:sp>
        <p:nvSpPr>
          <p:cNvPr id="215" name="5-Point Star 214"/>
          <p:cNvSpPr/>
          <p:nvPr/>
        </p:nvSpPr>
        <p:spPr>
          <a:xfrm>
            <a:off x="4234296" y="684534"/>
            <a:ext cx="272312" cy="284088"/>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scene3d>
              <a:camera prst="obliqueTopLeft"/>
              <a:lightRig rig="threePt" dir="t"/>
            </a:scene3d>
          </a:bodyPr>
          <a:lstStyle/>
          <a:p>
            <a:pPr algn="ctr">
              <a:spcBef>
                <a:spcPct val="0"/>
              </a:spcBef>
            </a:pPr>
            <a:endParaRPr lang="en-US" sz="2800" b="1" dirty="0" smtClean="0">
              <a:ln>
                <a:solidFill>
                  <a:schemeClr val="tx1"/>
                </a:solidFill>
              </a:ln>
              <a:gradFill flip="none" rotWithShape="1">
                <a:gsLst>
                  <a:gs pos="0">
                    <a:srgbClr val="FFF200"/>
                  </a:gs>
                  <a:gs pos="45000">
                    <a:srgbClr val="FF7A00"/>
                  </a:gs>
                  <a:gs pos="70000">
                    <a:srgbClr val="FF0300"/>
                  </a:gs>
                  <a:gs pos="100000">
                    <a:srgbClr val="4D0808"/>
                  </a:gs>
                </a:gsLst>
                <a:lin ang="16200000" scaled="0"/>
                <a:tileRect/>
              </a:gradFill>
              <a:effectLst/>
              <a:latin typeface="Tandelle" pitchFamily="2" charset="0"/>
            </a:endParaRPr>
          </a:p>
        </p:txBody>
      </p:sp>
      <p:sp>
        <p:nvSpPr>
          <p:cNvPr id="209" name="5-Point Star 208"/>
          <p:cNvSpPr/>
          <p:nvPr/>
        </p:nvSpPr>
        <p:spPr>
          <a:xfrm>
            <a:off x="2775829" y="705879"/>
            <a:ext cx="272312" cy="284088"/>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scene3d>
              <a:camera prst="obliqueTopLeft"/>
              <a:lightRig rig="threePt" dir="t"/>
            </a:scene3d>
          </a:bodyPr>
          <a:lstStyle/>
          <a:p>
            <a:pPr algn="ctr">
              <a:spcBef>
                <a:spcPct val="0"/>
              </a:spcBef>
            </a:pPr>
            <a:endParaRPr lang="en-US" sz="2800" b="1" dirty="0" smtClean="0">
              <a:ln>
                <a:solidFill>
                  <a:schemeClr val="tx1"/>
                </a:solidFill>
              </a:ln>
              <a:gradFill flip="none" rotWithShape="1">
                <a:gsLst>
                  <a:gs pos="0">
                    <a:srgbClr val="FFF200"/>
                  </a:gs>
                  <a:gs pos="45000">
                    <a:srgbClr val="FF7A00"/>
                  </a:gs>
                  <a:gs pos="70000">
                    <a:srgbClr val="FF0300"/>
                  </a:gs>
                  <a:gs pos="100000">
                    <a:srgbClr val="4D0808"/>
                  </a:gs>
                </a:gsLst>
                <a:lin ang="16200000" scaled="0"/>
                <a:tileRect/>
              </a:gradFill>
              <a:effectLst/>
              <a:latin typeface="Tandelle" pitchFamily="2" charset="0"/>
            </a:endParaRPr>
          </a:p>
        </p:txBody>
      </p:sp>
      <p:sp>
        <p:nvSpPr>
          <p:cNvPr id="218" name="5-Point Star 217"/>
          <p:cNvSpPr/>
          <p:nvPr/>
        </p:nvSpPr>
        <p:spPr>
          <a:xfrm>
            <a:off x="1270486" y="926738"/>
            <a:ext cx="272312" cy="284088"/>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scene3d>
              <a:camera prst="obliqueTopLeft"/>
              <a:lightRig rig="threePt" dir="t"/>
            </a:scene3d>
          </a:bodyPr>
          <a:lstStyle/>
          <a:p>
            <a:pPr algn="ctr">
              <a:spcBef>
                <a:spcPct val="0"/>
              </a:spcBef>
            </a:pPr>
            <a:endParaRPr lang="en-US" sz="2800" b="1" dirty="0" smtClean="0">
              <a:ln>
                <a:solidFill>
                  <a:schemeClr val="tx1"/>
                </a:solidFill>
              </a:ln>
              <a:gradFill flip="none" rotWithShape="1">
                <a:gsLst>
                  <a:gs pos="0">
                    <a:srgbClr val="FFF200"/>
                  </a:gs>
                  <a:gs pos="45000">
                    <a:srgbClr val="FF7A00"/>
                  </a:gs>
                  <a:gs pos="70000">
                    <a:srgbClr val="FF0300"/>
                  </a:gs>
                  <a:gs pos="100000">
                    <a:srgbClr val="4D0808"/>
                  </a:gs>
                </a:gsLst>
                <a:lin ang="16200000" scaled="0"/>
                <a:tileRect/>
              </a:gradFill>
              <a:effectLst/>
              <a:latin typeface="Tandelle" pitchFamily="2" charset="0"/>
            </a:endParaRPr>
          </a:p>
        </p:txBody>
      </p:sp>
      <p:sp>
        <p:nvSpPr>
          <p:cNvPr id="219" name="5-Point Star 218"/>
          <p:cNvSpPr/>
          <p:nvPr/>
        </p:nvSpPr>
        <p:spPr>
          <a:xfrm>
            <a:off x="1223999" y="3417786"/>
            <a:ext cx="272312" cy="284088"/>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scene3d>
              <a:camera prst="obliqueTopLeft"/>
              <a:lightRig rig="threePt" dir="t"/>
            </a:scene3d>
          </a:bodyPr>
          <a:lstStyle/>
          <a:p>
            <a:pPr algn="ctr">
              <a:spcBef>
                <a:spcPct val="0"/>
              </a:spcBef>
            </a:pPr>
            <a:endParaRPr lang="en-US" sz="2800" b="1" dirty="0" smtClean="0">
              <a:ln>
                <a:solidFill>
                  <a:schemeClr val="tx1"/>
                </a:solidFill>
              </a:ln>
              <a:gradFill flip="none" rotWithShape="1">
                <a:gsLst>
                  <a:gs pos="0">
                    <a:srgbClr val="FFF200"/>
                  </a:gs>
                  <a:gs pos="45000">
                    <a:srgbClr val="FF7A00"/>
                  </a:gs>
                  <a:gs pos="70000">
                    <a:srgbClr val="FF0300"/>
                  </a:gs>
                  <a:gs pos="100000">
                    <a:srgbClr val="4D0808"/>
                  </a:gs>
                </a:gsLst>
                <a:lin ang="16200000" scaled="0"/>
                <a:tileRect/>
              </a:gradFill>
              <a:effectLst/>
              <a:latin typeface="Tandelle" pitchFamily="2" charset="0"/>
            </a:endParaRPr>
          </a:p>
        </p:txBody>
      </p:sp>
      <p:sp>
        <p:nvSpPr>
          <p:cNvPr id="220" name="5-Point Star 219"/>
          <p:cNvSpPr/>
          <p:nvPr/>
        </p:nvSpPr>
        <p:spPr>
          <a:xfrm>
            <a:off x="3652896" y="5554749"/>
            <a:ext cx="272312" cy="284088"/>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scene3d>
              <a:camera prst="obliqueTopLeft"/>
              <a:lightRig rig="threePt" dir="t"/>
            </a:scene3d>
          </a:bodyPr>
          <a:lstStyle/>
          <a:p>
            <a:pPr algn="ctr">
              <a:spcBef>
                <a:spcPct val="0"/>
              </a:spcBef>
            </a:pPr>
            <a:endParaRPr lang="en-US" sz="2800" b="1" dirty="0" smtClean="0">
              <a:ln>
                <a:solidFill>
                  <a:schemeClr val="tx1"/>
                </a:solidFill>
              </a:ln>
              <a:gradFill flip="none" rotWithShape="1">
                <a:gsLst>
                  <a:gs pos="0">
                    <a:srgbClr val="FFF200"/>
                  </a:gs>
                  <a:gs pos="45000">
                    <a:srgbClr val="FF7A00"/>
                  </a:gs>
                  <a:gs pos="70000">
                    <a:srgbClr val="FF0300"/>
                  </a:gs>
                  <a:gs pos="100000">
                    <a:srgbClr val="4D0808"/>
                  </a:gs>
                </a:gsLst>
                <a:lin ang="16200000" scaled="0"/>
                <a:tileRect/>
              </a:gradFill>
              <a:effectLst/>
              <a:latin typeface="Tandelle" pitchFamily="2" charset="0"/>
            </a:endParaRPr>
          </a:p>
        </p:txBody>
      </p:sp>
      <p:sp>
        <p:nvSpPr>
          <p:cNvPr id="221" name="5-Point Star 220"/>
          <p:cNvSpPr/>
          <p:nvPr/>
        </p:nvSpPr>
        <p:spPr>
          <a:xfrm>
            <a:off x="5770864" y="5432063"/>
            <a:ext cx="272312" cy="284088"/>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scene3d>
              <a:camera prst="obliqueTopLeft"/>
              <a:lightRig rig="threePt" dir="t"/>
            </a:scene3d>
          </a:bodyPr>
          <a:lstStyle/>
          <a:p>
            <a:pPr algn="ctr">
              <a:spcBef>
                <a:spcPct val="0"/>
              </a:spcBef>
            </a:pPr>
            <a:endParaRPr lang="en-US" sz="2800" b="1" dirty="0" smtClean="0">
              <a:ln>
                <a:solidFill>
                  <a:schemeClr val="tx1"/>
                </a:solidFill>
              </a:ln>
              <a:gradFill flip="none" rotWithShape="1">
                <a:gsLst>
                  <a:gs pos="0">
                    <a:srgbClr val="FFF200"/>
                  </a:gs>
                  <a:gs pos="45000">
                    <a:srgbClr val="FF7A00"/>
                  </a:gs>
                  <a:gs pos="70000">
                    <a:srgbClr val="FF0300"/>
                  </a:gs>
                  <a:gs pos="100000">
                    <a:srgbClr val="4D0808"/>
                  </a:gs>
                </a:gsLst>
                <a:lin ang="16200000" scaled="0"/>
                <a:tileRect/>
              </a:gradFill>
              <a:effectLst/>
              <a:latin typeface="Tandelle" pitchFamily="2" charset="0"/>
            </a:endParaRPr>
          </a:p>
        </p:txBody>
      </p:sp>
      <p:sp>
        <p:nvSpPr>
          <p:cNvPr id="222" name="5-Point Star 221"/>
          <p:cNvSpPr/>
          <p:nvPr/>
        </p:nvSpPr>
        <p:spPr>
          <a:xfrm>
            <a:off x="8822129" y="3229727"/>
            <a:ext cx="272312" cy="284088"/>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scene3d>
              <a:camera prst="obliqueTopLeft"/>
              <a:lightRig rig="threePt" dir="t"/>
            </a:scene3d>
          </a:bodyPr>
          <a:lstStyle/>
          <a:p>
            <a:pPr algn="ctr">
              <a:spcBef>
                <a:spcPct val="0"/>
              </a:spcBef>
            </a:pPr>
            <a:endParaRPr lang="en-US" sz="2800" b="1" dirty="0" smtClean="0">
              <a:ln>
                <a:solidFill>
                  <a:schemeClr val="tx1"/>
                </a:solidFill>
              </a:ln>
              <a:gradFill flip="none" rotWithShape="1">
                <a:gsLst>
                  <a:gs pos="0">
                    <a:srgbClr val="FFF200"/>
                  </a:gs>
                  <a:gs pos="45000">
                    <a:srgbClr val="FF7A00"/>
                  </a:gs>
                  <a:gs pos="70000">
                    <a:srgbClr val="FF0300"/>
                  </a:gs>
                  <a:gs pos="100000">
                    <a:srgbClr val="4D0808"/>
                  </a:gs>
                </a:gsLst>
                <a:lin ang="16200000" scaled="0"/>
                <a:tileRect/>
              </a:gradFill>
              <a:effectLst/>
              <a:latin typeface="Tandelle" pitchFamily="2" charset="0"/>
            </a:endParaRPr>
          </a:p>
        </p:txBody>
      </p:sp>
      <p:sp>
        <p:nvSpPr>
          <p:cNvPr id="223" name="5-Point Star 222"/>
          <p:cNvSpPr/>
          <p:nvPr/>
        </p:nvSpPr>
        <p:spPr>
          <a:xfrm>
            <a:off x="8835817" y="2450654"/>
            <a:ext cx="272312" cy="284088"/>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scene3d>
              <a:camera prst="obliqueTopLeft"/>
              <a:lightRig rig="threePt" dir="t"/>
            </a:scene3d>
          </a:bodyPr>
          <a:lstStyle/>
          <a:p>
            <a:pPr algn="ctr">
              <a:spcBef>
                <a:spcPct val="0"/>
              </a:spcBef>
            </a:pPr>
            <a:endParaRPr lang="en-US" sz="2800" b="1" dirty="0" smtClean="0">
              <a:ln>
                <a:solidFill>
                  <a:schemeClr val="tx1"/>
                </a:solidFill>
              </a:ln>
              <a:gradFill flip="none" rotWithShape="1">
                <a:gsLst>
                  <a:gs pos="0">
                    <a:srgbClr val="FFF200"/>
                  </a:gs>
                  <a:gs pos="45000">
                    <a:srgbClr val="FF7A00"/>
                  </a:gs>
                  <a:gs pos="70000">
                    <a:srgbClr val="FF0300"/>
                  </a:gs>
                  <a:gs pos="100000">
                    <a:srgbClr val="4D0808"/>
                  </a:gs>
                </a:gsLst>
                <a:lin ang="16200000" scaled="0"/>
                <a:tileRect/>
              </a:gradFill>
              <a:effectLst/>
              <a:latin typeface="Tandelle" pitchFamily="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762000"/>
            <a:ext cx="5193881" cy="5891439"/>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105400" y="914400"/>
            <a:ext cx="4038600" cy="5867400"/>
          </a:xfrm>
          <a:prstGeom prst="rect">
            <a:avLst/>
          </a:prstGeom>
          <a:noFill/>
          <a:ln w="9525">
            <a:noFill/>
            <a:miter lim="800000"/>
            <a:headEnd/>
            <a:tailEnd/>
          </a:ln>
        </p:spPr>
      </p:pic>
      <p:sp>
        <p:nvSpPr>
          <p:cNvPr id="2" name="TextBox 1"/>
          <p:cNvSpPr txBox="1"/>
          <p:nvPr/>
        </p:nvSpPr>
        <p:spPr>
          <a:xfrm>
            <a:off x="533400" y="1447800"/>
            <a:ext cx="936475" cy="246221"/>
          </a:xfrm>
          <a:prstGeom prst="rect">
            <a:avLst/>
          </a:prstGeom>
          <a:noFill/>
        </p:spPr>
        <p:txBody>
          <a:bodyPr wrap="none" rtlCol="0">
            <a:spAutoFit/>
          </a:bodyPr>
          <a:lstStyle/>
          <a:p>
            <a:r>
              <a:rPr lang="en-US" sz="1000" dirty="0" smtClean="0"/>
              <a:t>UIC: W7WPAA</a:t>
            </a:r>
            <a:endParaRPr lang="en-US" sz="1000" dirty="0"/>
          </a:p>
        </p:txBody>
      </p:sp>
    </p:spTree>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762000"/>
            <a:ext cx="4419600" cy="58674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4724401" y="914400"/>
            <a:ext cx="4419600" cy="5638800"/>
          </a:xfrm>
          <a:prstGeom prst="rect">
            <a:avLst/>
          </a:prstGeom>
          <a:noFill/>
          <a:ln w="9525">
            <a:noFill/>
            <a:miter lim="800000"/>
            <a:headEnd/>
            <a:tailEnd/>
          </a:ln>
        </p:spPr>
      </p:pic>
    </p:spTree>
  </p:cSld>
  <p:clrMapOvr>
    <a:masterClrMapping/>
  </p:clrMapOvr>
  <p:transition>
    <p:wheel spokes="8"/>
  </p:transition>
</p:sld>
</file>

<file path=ppt/theme/theme1.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tIns="91440" rtlCol="0" anchor="t" anchorCtr="0">
        <a:scene3d>
          <a:camera prst="obliqueTopLeft"/>
          <a:lightRig rig="threePt" dir="t"/>
        </a:scene3d>
      </a:bodyPr>
      <a:lstStyle>
        <a:defPPr algn="ctr">
          <a:spcBef>
            <a:spcPct val="0"/>
          </a:spcBef>
          <a:defRPr sz="2800" b="1" dirty="0" smtClean="0">
            <a:ln>
              <a:solidFill>
                <a:schemeClr val="tx1"/>
              </a:solidFill>
            </a:ln>
            <a:gradFill flip="none" rotWithShape="1">
              <a:gsLst>
                <a:gs pos="0">
                  <a:srgbClr val="FFF200"/>
                </a:gs>
                <a:gs pos="45000">
                  <a:srgbClr val="FF7A00"/>
                </a:gs>
                <a:gs pos="70000">
                  <a:srgbClr val="FF0300"/>
                </a:gs>
                <a:gs pos="100000">
                  <a:srgbClr val="4D0808"/>
                </a:gs>
              </a:gsLst>
              <a:lin ang="16200000" scaled="0"/>
              <a:tileRect/>
            </a:gradFill>
            <a:effectLst/>
            <a:latin typeface="Tandelle" pitchFamily="2"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7939</TotalTime>
  <Words>770</Words>
  <Application>Microsoft Office PowerPoint</Application>
  <PresentationFormat>On-screen Show (4:3)</PresentationFormat>
  <Paragraphs>191</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Tandelle</vt:lpstr>
      <vt:lpstr>17_Office Theme</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Cline</dc:creator>
  <cp:lastModifiedBy>McMahan, Curtis S CTR USA TRADOC</cp:lastModifiedBy>
  <cp:revision>622</cp:revision>
  <dcterms:created xsi:type="dcterms:W3CDTF">2014-03-28T14:08:59Z</dcterms:created>
  <dcterms:modified xsi:type="dcterms:W3CDTF">2016-04-21T11:27:23Z</dcterms:modified>
</cp:coreProperties>
</file>