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6" autoAdjust="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0997-F20C-409F-810F-D0FE8892855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9C46-53F0-46E8-9479-560CC8131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333" t="13333" r="17222" b="16444"/>
          <a:stretch>
            <a:fillRect/>
          </a:stretch>
        </p:blipFill>
        <p:spPr bwMode="auto">
          <a:xfrm>
            <a:off x="304800" y="1524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609600"/>
            <a:ext cx="12954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Personnel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304800"/>
            <a:ext cx="1752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333" t="13333" r="17222" b="16444"/>
          <a:stretch>
            <a:fillRect/>
          </a:stretch>
        </p:blipFill>
        <p:spPr bwMode="auto">
          <a:xfrm>
            <a:off x="304800" y="762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861851"/>
            <a:ext cx="7772400" cy="576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905001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197 gal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903378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1905000"/>
            <a:ext cx="1447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19050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19050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35766"/>
            <a:ext cx="8077200" cy="63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5257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257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5257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197 gal (x3)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5257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 (x2)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5257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581400"/>
            <a:ext cx="807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35814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35814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95 gal (x2)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4267200"/>
            <a:ext cx="807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051" y="2721166"/>
            <a:ext cx="434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200" y="4419600"/>
            <a:ext cx="228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" y="783114"/>
            <a:ext cx="8077200" cy="588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096000" y="6123801"/>
            <a:ext cx="1600200" cy="734199"/>
            <a:chOff x="7543800" y="6123801"/>
            <a:chExt cx="1600200" cy="734199"/>
          </a:xfrm>
        </p:grpSpPr>
        <p:sp>
          <p:nvSpPr>
            <p:cNvPr id="32" name="TextBox 31"/>
            <p:cNvSpPr txBox="1"/>
            <p:nvPr/>
          </p:nvSpPr>
          <p:spPr>
            <a:xfrm>
              <a:off x="7543800" y="6396335"/>
              <a:ext cx="16002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Troop 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2117 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8600" y="6123801"/>
              <a:ext cx="1077816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Class III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0" y="6123801"/>
            <a:ext cx="3048000" cy="734199"/>
            <a:chOff x="0" y="6123801"/>
            <a:chExt cx="3048000" cy="734199"/>
          </a:xfrm>
        </p:grpSpPr>
        <p:sp>
          <p:nvSpPr>
            <p:cNvPr id="38" name="TextBox 37"/>
            <p:cNvSpPr txBox="1"/>
            <p:nvPr/>
          </p:nvSpPr>
          <p:spPr>
            <a:xfrm>
              <a:off x="0" y="6396335"/>
              <a:ext cx="16002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Water: 466 gal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(5gal per soldier)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6396335"/>
              <a:ext cx="14478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Meals: 279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(3 per soldier)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600" y="6123801"/>
              <a:ext cx="198120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Class I (Per day)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848600" y="1138535"/>
            <a:ext cx="1295400" cy="1452265"/>
            <a:chOff x="7848600" y="762000"/>
            <a:chExt cx="1295400" cy="1452265"/>
          </a:xfrm>
        </p:grpSpPr>
        <p:sp>
          <p:nvSpPr>
            <p:cNvPr id="29" name="TextBox 28"/>
            <p:cNvSpPr txBox="1"/>
            <p:nvPr/>
          </p:nvSpPr>
          <p:spPr>
            <a:xfrm>
              <a:off x="7848600" y="1752600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470 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8600" y="762000"/>
              <a:ext cx="1295400" cy="101566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25mm- 1,500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TOW- 12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cal- 2,000 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7.62mm- 4,400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72400" y="4306669"/>
            <a:ext cx="1371600" cy="1821597"/>
            <a:chOff x="7772400" y="4230469"/>
            <a:chExt cx="1371600" cy="1821597"/>
          </a:xfrm>
        </p:grpSpPr>
        <p:sp>
          <p:nvSpPr>
            <p:cNvPr id="31" name="TextBox 30"/>
            <p:cNvSpPr txBox="1"/>
            <p:nvPr/>
          </p:nvSpPr>
          <p:spPr>
            <a:xfrm>
              <a:off x="7772400" y="5221069"/>
              <a:ext cx="1371600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PLT= 716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2x PLT – 1,432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72400" y="4230469"/>
              <a:ext cx="1371600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Ammo (PLT):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25mm- 4,500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cal- 1,500 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40mm- 1,000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TOW- 36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7.62mm- 13,200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572000" y="4419600"/>
            <a:ext cx="533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x2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2895600"/>
            <a:ext cx="533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x2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4419600"/>
            <a:ext cx="533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x3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848600" y="2895600"/>
            <a:ext cx="1295400" cy="1107996"/>
            <a:chOff x="7848600" y="3087469"/>
            <a:chExt cx="1295400" cy="1107996"/>
          </a:xfrm>
        </p:grpSpPr>
        <p:sp>
          <p:nvSpPr>
            <p:cNvPr id="30" name="TextBox 29"/>
            <p:cNvSpPr txBox="1"/>
            <p:nvPr/>
          </p:nvSpPr>
          <p:spPr>
            <a:xfrm>
              <a:off x="7848600" y="3733800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215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8600" y="3087469"/>
              <a:ext cx="12954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cal- 4,000 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Mortar- 139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943600" y="838200"/>
            <a:ext cx="1447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800 gal “Camel” Water tank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7" idx="3"/>
          </p:cNvCxnSpPr>
          <p:nvPr/>
        </p:nvCxnSpPr>
        <p:spPr>
          <a:xfrm>
            <a:off x="7391400" y="1069033"/>
            <a:ext cx="228600" cy="37876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200400" y="5943600"/>
            <a:ext cx="2746738" cy="914400"/>
            <a:chOff x="3556596" y="5943600"/>
            <a:chExt cx="2746738" cy="914400"/>
          </a:xfrm>
        </p:grpSpPr>
        <p:sp>
          <p:nvSpPr>
            <p:cNvPr id="66" name="TextBox 65"/>
            <p:cNvSpPr txBox="1"/>
            <p:nvPr/>
          </p:nvSpPr>
          <p:spPr>
            <a:xfrm>
              <a:off x="3556596" y="6211669"/>
              <a:ext cx="1371600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25mm- 10,500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TOW- 84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7.62- 30,800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31734" y="6211669"/>
              <a:ext cx="1371600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cal- 9,000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40mm- 2,000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Mortar- 139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67200" y="5943600"/>
              <a:ext cx="129540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Class V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000" t="70223" r="34444" b="14444"/>
          <a:stretch>
            <a:fillRect/>
          </a:stretch>
        </p:blipFill>
        <p:spPr bwMode="auto">
          <a:xfrm>
            <a:off x="228600" y="2590800"/>
            <a:ext cx="833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000" t="29333" r="5556" b="61778"/>
          <a:stretch>
            <a:fillRect/>
          </a:stretch>
        </p:blipFill>
        <p:spPr bwMode="auto">
          <a:xfrm>
            <a:off x="0" y="9906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111" t="46222" r="57778" b="47556"/>
          <a:stretch>
            <a:fillRect/>
          </a:stretch>
        </p:blipFill>
        <p:spPr bwMode="auto">
          <a:xfrm>
            <a:off x="5105400" y="1066800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l="7222" t="32222" r="56667" b="58889"/>
          <a:stretch>
            <a:fillRect/>
          </a:stretch>
        </p:blipFill>
        <p:spPr bwMode="auto">
          <a:xfrm>
            <a:off x="533400" y="530075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 Attached Support Assets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6764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019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197 gal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25mm- 1,500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7.62mm- 4,400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16764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154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4191000"/>
            <a:ext cx="4495800" cy="646331"/>
            <a:chOff x="304800" y="4343400"/>
            <a:chExt cx="4495800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2057400" y="4470787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25 gal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250 mi/ 402 km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5200" y="4481061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154 gal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300 mi/ 483 km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4343400"/>
              <a:ext cx="16002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413 gal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200 mi/ 322 km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.50 cal- 1300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rds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2362200"/>
            <a:ext cx="91440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9800" y="4343400"/>
            <a:ext cx="1447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268</Words>
  <Application>Microsoft Office PowerPoint</Application>
  <PresentationFormat>On-screen Show (4:3)</PresentationFormat>
  <Paragraphs>84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benn.armr.6000</dc:creator>
  <cp:lastModifiedBy>McMahan, Curtis S CTR USA TRADOC</cp:lastModifiedBy>
  <cp:revision>21</cp:revision>
  <dcterms:created xsi:type="dcterms:W3CDTF">2012-02-01T03:53:24Z</dcterms:created>
  <dcterms:modified xsi:type="dcterms:W3CDTF">2015-10-29T11:58:16Z</dcterms:modified>
</cp:coreProperties>
</file>