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4" r:id="rId5"/>
    <p:sldId id="257" r:id="rId6"/>
    <p:sldId id="258" r:id="rId7"/>
    <p:sldId id="259" r:id="rId8"/>
    <p:sldId id="260" r:id="rId9"/>
    <p:sldId id="266" r:id="rId10"/>
    <p:sldId id="265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BFE4-61D2-451A-85A2-89C292DF7BC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9A1B-38B3-46D7-BACB-3A3C5B2D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61" y="1524000"/>
            <a:ext cx="83698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518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Required to Travel 1km/1Mi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656" y="5548718"/>
            <a:ext cx="5486400" cy="13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6848475" cy="12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7675"/>
            <a:ext cx="8610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704584" y="5350383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PLANNING AND EXECUTION RESPONSE TIME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869" y="0"/>
            <a:ext cx="39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FASCAM Planning Factors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81125"/>
            <a:ext cx="8458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76725"/>
            <a:ext cx="838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80488" y="381000"/>
            <a:ext cx="434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Counter Battery Radar (1/2)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78" y="1066800"/>
            <a:ext cx="8526957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80488" y="381000"/>
            <a:ext cx="434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Counter Battery Radar (2/2)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36" y="1752600"/>
            <a:ext cx="827883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47689" y="381000"/>
            <a:ext cx="22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Counter Mine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08" y="914400"/>
            <a:ext cx="844287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1776" y="381000"/>
            <a:ext cx="202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Rotary Wing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90580"/>
            <a:ext cx="6629400" cy="60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8704" y="152400"/>
            <a:ext cx="204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Vehicle Data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601317"/>
            <a:ext cx="8062468" cy="61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23744" y="152400"/>
            <a:ext cx="408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Vehicle Time and Distance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14" y="2133600"/>
            <a:ext cx="68942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241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Crew Weapons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2969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43450"/>
            <a:ext cx="8610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10512" y="0"/>
            <a:ext cx="552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Artillery Requirements – Armor </a:t>
            </a:r>
            <a:r>
              <a:rPr lang="en-US" sz="2800" b="1" dirty="0" err="1" smtClean="0"/>
              <a:t>Hvy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42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14875"/>
            <a:ext cx="8686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5024" y="0"/>
            <a:ext cx="647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Artillery Requirements – Infantry &amp; Armor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074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00815" y="0"/>
            <a:ext cx="574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Artillery Requirements – Infantry </a:t>
            </a:r>
            <a:r>
              <a:rPr lang="en-US" sz="2800" b="1" dirty="0" err="1" smtClean="0"/>
              <a:t>Hvy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22" y="1066800"/>
            <a:ext cx="86082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0437" y="381000"/>
            <a:ext cx="383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Cannon and Rocket Data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12" y="1118616"/>
            <a:ext cx="8576509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8300" y="381000"/>
            <a:ext cx="1975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Indirect Fire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59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michael.t.chychota</dc:creator>
  <cp:lastModifiedBy>Curtis.McMahan</cp:lastModifiedBy>
  <cp:revision>25</cp:revision>
  <dcterms:created xsi:type="dcterms:W3CDTF">2013-12-04T17:03:40Z</dcterms:created>
  <dcterms:modified xsi:type="dcterms:W3CDTF">2013-12-04T19:46:58Z</dcterms:modified>
</cp:coreProperties>
</file>