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60" r:id="rId2"/>
    <p:sldMasterId id="2147483674" r:id="rId3"/>
  </p:sldMasterIdLst>
  <p:notesMasterIdLst>
    <p:notesMasterId r:id="rId5"/>
  </p:notesMasterIdLst>
  <p:handoutMasterIdLst>
    <p:handoutMasterId r:id="rId6"/>
  </p:handoutMasterIdLst>
  <p:sldIdLst>
    <p:sldId id="284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FF9999"/>
    <a:srgbClr val="808000"/>
    <a:srgbClr val="339933"/>
    <a:srgbClr val="CCFF66"/>
    <a:srgbClr val="CCCC00"/>
    <a:srgbClr val="FFFF66"/>
    <a:srgbClr val="FFFF99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60"/>
  </p:normalViewPr>
  <p:slideViewPr>
    <p:cSldViewPr>
      <p:cViewPr varScale="1">
        <p:scale>
          <a:sx n="65" d="100"/>
          <a:sy n="65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82AC-63F0-4C65-9155-3F2FC093C46A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8932-B9E7-447D-9D63-E8E680201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A7E6-84C4-46E8-8BE1-02F4D528BCC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CEFF4-3183-49B2-B231-ACEE103C6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CEFF4-3183-49B2-B231-ACEE103C6D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upload.wikimedia.org/wikipedia/commons/a/aa/Armor-Branch-Insignia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801597" y="6629400"/>
            <a:ext cx="15408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Copperplate Gothic Bold" pitchFamily="34" charset="0"/>
              </a:rPr>
              <a:t>DEATH DEALERS</a:t>
            </a:r>
            <a:endParaRPr lang="en-US" sz="1100" b="1" dirty="0">
              <a:latin typeface="Copperplate Gothic Bold" pitchFamily="34" charset="0"/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7873999" y="76200"/>
            <a:ext cx="1066801" cy="820410"/>
            <a:chOff x="7873999" y="76200"/>
            <a:chExt cx="1066801" cy="820410"/>
          </a:xfrm>
        </p:grpSpPr>
        <p:pic>
          <p:nvPicPr>
            <p:cNvPr id="43" name="Picture 4" descr="See full size image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988299" y="304800"/>
              <a:ext cx="952501" cy="457200"/>
            </a:xfrm>
            <a:prstGeom prst="rect">
              <a:avLst/>
            </a:prstGeom>
            <a:noFill/>
          </p:spPr>
        </p:pic>
        <p:sp>
          <p:nvSpPr>
            <p:cNvPr id="44" name="TextBox 43"/>
            <p:cNvSpPr txBox="1"/>
            <p:nvPr/>
          </p:nvSpPr>
          <p:spPr>
            <a:xfrm>
              <a:off x="8342577" y="635000"/>
              <a:ext cx="2680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Latha" pitchFamily="34" charset="0"/>
                </a:rPr>
                <a:t>D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Lath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05799" y="76200"/>
              <a:ext cx="3129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873999" y="393700"/>
              <a:ext cx="2487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pic>
        <p:nvPicPr>
          <p:cNvPr id="20" name="Picture 4" descr="IRNHS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5475" y="128650"/>
            <a:ext cx="649060" cy="82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433160" name="Picture 8" descr="Buffal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15240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497263" y="6642100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READY AND FORWARD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 l="8889" t="12500" r="11111" b="21875"/>
          <a:stretch>
            <a:fillRect/>
          </a:stretch>
        </p:blipFill>
        <p:spPr bwMode="auto">
          <a:xfrm>
            <a:off x="7620000" y="128650"/>
            <a:ext cx="1371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Vehicle Status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6701" y="990601"/>
          <a:ext cx="8610599" cy="4800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8186"/>
                <a:gridCol w="1098186"/>
                <a:gridCol w="1220207"/>
                <a:gridCol w="2597010"/>
                <a:gridCol w="2597010"/>
              </a:tblGrid>
              <a:tr h="369352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Bumper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#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FMC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NMC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FAULT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677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5906037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 FMC: _________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Total NMC: _________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17853</TotalTime>
  <Words>17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1_Default Design</vt:lpstr>
      <vt:lpstr>Default Design</vt:lpstr>
      <vt:lpstr>Custom Design</vt:lpstr>
      <vt:lpstr>Vehicle Status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Troop Training Calendar</dc:title>
  <dc:creator>Fox, Amos C CPT MIL USA</dc:creator>
  <cp:lastModifiedBy>Curtis.McMahan</cp:lastModifiedBy>
  <cp:revision>815</cp:revision>
  <dcterms:created xsi:type="dcterms:W3CDTF">2010-02-08T02:58:18Z</dcterms:created>
  <dcterms:modified xsi:type="dcterms:W3CDTF">2012-10-19T12:47:54Z</dcterms:modified>
</cp:coreProperties>
</file>