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B128C-2875-4EEA-9493-4146FDFED1BB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27956-EBE9-413A-A559-EED4688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4196-596A-48CB-87B3-5E5AAD688529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6A6E-80F3-4A69-9BC5-0696E9250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48200" y="17526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0480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91200" y="121920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304800"/>
            <a:ext cx="29718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TELL SM TO DISPATCH TRUCK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1219200"/>
            <a:ext cx="3733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SM GETS 5988E AND DISPATCH REQUEST </a:t>
            </a:r>
            <a:r>
              <a:rPr lang="en-US" dirty="0" smtClean="0">
                <a:solidFill>
                  <a:schemeClr val="tx1"/>
                </a:solidFill>
              </a:rPr>
              <a:t>FORM </a:t>
            </a:r>
            <a:r>
              <a:rPr lang="en-US" dirty="0">
                <a:solidFill>
                  <a:schemeClr val="tx1"/>
                </a:solidFill>
              </a:rPr>
              <a:t>FROM CLERKS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2209800"/>
            <a:ext cx="3733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SM PMCS TRUCK WITH -10 </a:t>
            </a:r>
            <a:r>
              <a:rPr lang="en-US" dirty="0" smtClean="0">
                <a:solidFill>
                  <a:schemeClr val="tx1"/>
                </a:solidFill>
              </a:rPr>
              <a:t>TM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SUPERVISOR SIGNS OFF ON SHEETS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3276600"/>
            <a:ext cx="37338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DRIVE TRUCK INTO QA/QC BAY FOR MECHANICAL INSPECTION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4114800"/>
            <a:ext cx="3733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SUPERVISOR TAKES 5988E, QA/QC n LICENSES TO CMDR FOR SIGNATURE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5029200"/>
            <a:ext cx="39624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CMDR SIGNS FORMS, SUPERVISOR TAKE FORMS TO CLERKS FOR DISPATCH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43400" y="914400"/>
            <a:ext cx="4572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REFUEL, CLEAN, PARKED, CHOCK BLOCK, DRIP PAN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" y="6248400"/>
            <a:ext cx="8534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EACH BN HAS THEIR OWN SOP SO MAKE SURE YOU FOLLOW 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343400" y="1600200"/>
            <a:ext cx="4572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CLOSE DISPATCH BY AFTER PMCS, MILEAGE, LOCKED n TRASH REMOVED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343400" y="2286000"/>
            <a:ext cx="464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RELEASED WHEN SUPERVISOR  VERIFYS AND SIGNS OFF, THAT ALL IS COMPLETED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486400" y="2286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 COMPLETE: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419600" y="3048000"/>
            <a:ext cx="4572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MECHANIC IF FAULTS ARE FOUND. TURN ALL PAPERWORK INTO CLERKS TO CLOSE OUT DISPATCH.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181600" y="4953000"/>
            <a:ext cx="3429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FORMS IN THE DISPATCH BOOK: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DD 518 n SF 91 2 EACH 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5988E n DISPATCH, DR LICENSE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41148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REGULAR DISPATCH GOOD FOR 7 DAYS WITH TROOP OR CO CMDR SIGNATURE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533400"/>
            <a:ext cx="4267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&gt;7 DAYS NEEDS SIGNED BY CO OR TRP CMDR AND THAN BY XO OR BN CMDR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1905000"/>
            <a:ext cx="5791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OFF POST NEEDS TO BE SIGNED BY BN XO OR BN CMDR AFTER TRP OR CO CMDR SIGNED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2819400"/>
            <a:ext cx="26670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 CONDITIONS: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3429000"/>
            <a:ext cx="4343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GREEN: ROAD CONDITIONS NORMAL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105400"/>
            <a:ext cx="4343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RED: ROADS SLIPPERY REQUIRED CHAINS, LTC SIGNATURE, TRAVEL EMERGENCY MISSIONS, “AUTHORIZED RED”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038600"/>
            <a:ext cx="4343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AMBER: ROADS SLIPPERY, VISIBILTY TO 25M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BIG XO SIGNATURE, DISPATCH STATES ”AUTHORIZED AMBER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6172200"/>
            <a:ext cx="43434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BLACK:  ROADS IMPASSABLE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237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david.b.dubs</dc:creator>
  <cp:lastModifiedBy>Curtis.McMahan</cp:lastModifiedBy>
  <cp:revision>13</cp:revision>
  <dcterms:created xsi:type="dcterms:W3CDTF">2012-02-17T01:47:17Z</dcterms:created>
  <dcterms:modified xsi:type="dcterms:W3CDTF">2012-10-30T17:20:07Z</dcterms:modified>
</cp:coreProperties>
</file>