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7" autoAdjust="0"/>
  </p:normalViewPr>
  <p:slideViewPr>
    <p:cSldViewPr>
      <p:cViewPr varScale="1">
        <p:scale>
          <a:sx n="65" d="100"/>
          <a:sy n="65" d="100"/>
        </p:scale>
        <p:origin x="-129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FB128C-2875-4EEA-9493-4146FDFED1BB}" type="datetimeFigureOut">
              <a:rPr lang="en-US" smtClean="0"/>
              <a:pPr/>
              <a:t>10/30/2012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927956-EBE9-413A-A559-EED46888E6A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54196-596A-48CB-87B3-5E5AAD688529}" type="datetimeFigureOut">
              <a:rPr lang="en-US" smtClean="0"/>
              <a:pPr/>
              <a:t>10/30/2012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F6A6E-80F3-4A69-9BC5-0696E92500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54196-596A-48CB-87B3-5E5AAD688529}" type="datetimeFigureOut">
              <a:rPr lang="en-US" smtClean="0"/>
              <a:pPr/>
              <a:t>10/30/2012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F6A6E-80F3-4A69-9BC5-0696E92500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54196-596A-48CB-87B3-5E5AAD688529}" type="datetimeFigureOut">
              <a:rPr lang="en-US" smtClean="0"/>
              <a:pPr/>
              <a:t>10/30/2012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F6A6E-80F3-4A69-9BC5-0696E92500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54196-596A-48CB-87B3-5E5AAD688529}" type="datetimeFigureOut">
              <a:rPr lang="en-US" smtClean="0"/>
              <a:pPr/>
              <a:t>10/30/2012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F6A6E-80F3-4A69-9BC5-0696E92500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54196-596A-48CB-87B3-5E5AAD688529}" type="datetimeFigureOut">
              <a:rPr lang="en-US" smtClean="0"/>
              <a:pPr/>
              <a:t>10/30/2012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F6A6E-80F3-4A69-9BC5-0696E92500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54196-596A-48CB-87B3-5E5AAD688529}" type="datetimeFigureOut">
              <a:rPr lang="en-US" smtClean="0"/>
              <a:pPr/>
              <a:t>10/30/2012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F6A6E-80F3-4A69-9BC5-0696E92500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54196-596A-48CB-87B3-5E5AAD688529}" type="datetimeFigureOut">
              <a:rPr lang="en-US" smtClean="0"/>
              <a:pPr/>
              <a:t>10/30/2012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F6A6E-80F3-4A69-9BC5-0696E92500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54196-596A-48CB-87B3-5E5AAD688529}" type="datetimeFigureOut">
              <a:rPr lang="en-US" smtClean="0"/>
              <a:pPr/>
              <a:t>10/30/2012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F6A6E-80F3-4A69-9BC5-0696E92500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54196-596A-48CB-87B3-5E5AAD688529}" type="datetimeFigureOut">
              <a:rPr lang="en-US" smtClean="0"/>
              <a:pPr/>
              <a:t>10/30/2012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F6A6E-80F3-4A69-9BC5-0696E92500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54196-596A-48CB-87B3-5E5AAD688529}" type="datetimeFigureOut">
              <a:rPr lang="en-US" smtClean="0"/>
              <a:pPr/>
              <a:t>10/30/2012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F6A6E-80F3-4A69-9BC5-0696E92500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54196-596A-48CB-87B3-5E5AAD688529}" type="datetimeFigureOut">
              <a:rPr lang="en-US" smtClean="0"/>
              <a:pPr/>
              <a:t>10/30/2012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F6A6E-80F3-4A69-9BC5-0696E92500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F54196-596A-48CB-87B3-5E5AAD688529}" type="datetimeFigureOut">
              <a:rPr lang="en-US" smtClean="0"/>
              <a:pPr/>
              <a:t>10/30/2012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9F6A6E-80F3-4A69-9BC5-0696E92500E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648200" y="175260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52400" y="304800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791200" y="1219201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09600" y="304800"/>
            <a:ext cx="2971800" cy="6096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TELL SM TO DISPATCH TRUCK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52400" y="1219200"/>
            <a:ext cx="3733800" cy="6858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ct val="0"/>
              </a:spcBef>
              <a:defRPr/>
            </a:pPr>
            <a:r>
              <a:rPr lang="en-US" dirty="0">
                <a:solidFill>
                  <a:schemeClr val="tx1"/>
                </a:solidFill>
              </a:rPr>
              <a:t>SM GETS 5988E AND DISPATCH REQUEST </a:t>
            </a:r>
            <a:r>
              <a:rPr lang="en-US" dirty="0" smtClean="0">
                <a:solidFill>
                  <a:schemeClr val="tx1"/>
                </a:solidFill>
              </a:rPr>
              <a:t>FORM </a:t>
            </a:r>
            <a:r>
              <a:rPr lang="en-US" dirty="0">
                <a:solidFill>
                  <a:schemeClr val="tx1"/>
                </a:solidFill>
              </a:rPr>
              <a:t>FROM CLERKS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52400" y="2209800"/>
            <a:ext cx="3733800" cy="6858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ct val="0"/>
              </a:spcBef>
              <a:defRPr/>
            </a:pPr>
            <a:r>
              <a:rPr lang="en-US" dirty="0">
                <a:solidFill>
                  <a:schemeClr val="tx1"/>
                </a:solidFill>
              </a:rPr>
              <a:t>SM PMCS TRUCK WITH -10 </a:t>
            </a:r>
            <a:r>
              <a:rPr lang="en-US" dirty="0" smtClean="0">
                <a:solidFill>
                  <a:schemeClr val="tx1"/>
                </a:solidFill>
              </a:rPr>
              <a:t>TM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US" dirty="0" smtClean="0">
                <a:solidFill>
                  <a:schemeClr val="tx1"/>
                </a:solidFill>
              </a:rPr>
              <a:t>SUPERVISOR SIGNS OFF ON SHEETS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52400" y="3276600"/>
            <a:ext cx="3733800" cy="6096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ct val="0"/>
              </a:spcBef>
              <a:defRPr/>
            </a:pPr>
            <a:r>
              <a:rPr lang="en-US" dirty="0" smtClean="0">
                <a:solidFill>
                  <a:schemeClr val="tx1"/>
                </a:solidFill>
              </a:rPr>
              <a:t>DRIVE TRUCK INTO QA/QC BAY FOR MECHANICAL INSPECTION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52400" y="4114800"/>
            <a:ext cx="3733800" cy="6858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SUPERVISOR TAKES 5988E, QA/QC n LICENSES TO CMDR FOR SIGNATURE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52400" y="5029200"/>
            <a:ext cx="3962400" cy="6096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CMDR SIGNS FORMS, SUPERVISOR TAKE FORMS TO CLERKS FOR DISPATCH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4343400" y="914400"/>
            <a:ext cx="4572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REFUEL, CLEAN, PARKED, CHOCK BLOCK, DRIP PAN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381000" y="6248400"/>
            <a:ext cx="8534400" cy="4572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EACH BN HAS THEIR OWN SOP SO MAKE SURE YOU FOLLOW IT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4343400" y="1600200"/>
            <a:ext cx="4572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CLOSE DISPATCH BY AFTER PMCS, MILEAGE, LOCKED n TRASH REMOVED</a:t>
            </a:r>
            <a:endParaRPr lang="en-US" dirty="0"/>
          </a:p>
        </p:txBody>
      </p:sp>
      <p:sp>
        <p:nvSpPr>
          <p:cNvPr id="22" name="Rounded Rectangle 21"/>
          <p:cNvSpPr/>
          <p:nvPr/>
        </p:nvSpPr>
        <p:spPr>
          <a:xfrm>
            <a:off x="4343400" y="2286000"/>
            <a:ext cx="464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RELEASED WHEN SUPERVISOR  VERIFYS AND SIGNS OFF, THAT ALL IS COMPLETED</a:t>
            </a:r>
            <a:endParaRPr lang="en-US" dirty="0"/>
          </a:p>
        </p:txBody>
      </p:sp>
      <p:sp>
        <p:nvSpPr>
          <p:cNvPr id="23" name="Rounded Rectangle 22"/>
          <p:cNvSpPr/>
          <p:nvPr/>
        </p:nvSpPr>
        <p:spPr>
          <a:xfrm>
            <a:off x="5486400" y="228600"/>
            <a:ext cx="23622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MISSION COMPLETE:</a:t>
            </a:r>
            <a:endParaRPr lang="en-US" dirty="0"/>
          </a:p>
        </p:txBody>
      </p:sp>
      <p:sp>
        <p:nvSpPr>
          <p:cNvPr id="24" name="Rounded Rectangle 23"/>
          <p:cNvSpPr/>
          <p:nvPr/>
        </p:nvSpPr>
        <p:spPr>
          <a:xfrm>
            <a:off x="4419600" y="3048000"/>
            <a:ext cx="4572000" cy="838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GET MECHANIC IF FAULTS ARE FOUND. TURN ALL PAPERWORK INTO CLERKS TO CLOSE OUT DISPATCH.</a:t>
            </a:r>
            <a:endParaRPr lang="en-US" dirty="0"/>
          </a:p>
        </p:txBody>
      </p:sp>
      <p:sp>
        <p:nvSpPr>
          <p:cNvPr id="25" name="Rounded Rectangle 24"/>
          <p:cNvSpPr/>
          <p:nvPr/>
        </p:nvSpPr>
        <p:spPr>
          <a:xfrm>
            <a:off x="5181600" y="4953000"/>
            <a:ext cx="3429000" cy="9144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FORMS IN THE DISPATCH BOOK: 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DD 518 n SF 91 2 EACH   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5988E n DISPATCH, DR LICENSE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533400"/>
            <a:ext cx="4114800" cy="914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REGULAR DISPATCH GOOD FOR 7 DAYS WITH TROOP OR CO CMDR SIGNATURE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48200" y="533400"/>
            <a:ext cx="4267200" cy="914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&gt;7 DAYS NEEDS SIGNED BY CO OR TRP CMDR AND THAN BY XO OR BN CMDR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28600" y="1905000"/>
            <a:ext cx="5791200" cy="533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OFF POST NEEDS TO BE SIGNED BY BN XO OR BN CMDR AFTER TRP OR CO CMDR SIGNED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838200" y="2819400"/>
            <a:ext cx="2667000" cy="457200"/>
          </a:xfrm>
          <a:prstGeom prst="round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ROAD CONDITIONS: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3429000"/>
            <a:ext cx="4343400" cy="457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GREEN: ROAD CONDITIONS NORMAL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52400" y="5105400"/>
            <a:ext cx="4343400" cy="914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RED: ROADS SLIPPERY REQUIRED CHAINS, LTC SIGNATURE, TRAVEL EMERGENCY MISSIONS, “AUTHORIZED RED”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2400" y="4038600"/>
            <a:ext cx="4343400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AMBER: ROADS SLIPPERY, VISIBILTY TO 25M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BIG XO SIGNATURE, DISPATCH STATES ”AUTHORIZED AMBER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" y="6172200"/>
            <a:ext cx="4343400" cy="6096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BLACK:  ROADS IMPASSABLE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237</Words>
  <Application>Microsoft Office PowerPoint</Application>
  <PresentationFormat>On-screen Show (4:3)</PresentationFormat>
  <Paragraphs>25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United States Army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david.b.dubs</dc:creator>
  <cp:lastModifiedBy>Curtis.McMahan</cp:lastModifiedBy>
  <cp:revision>13</cp:revision>
  <dcterms:created xsi:type="dcterms:W3CDTF">2012-02-17T01:47:17Z</dcterms:created>
  <dcterms:modified xsi:type="dcterms:W3CDTF">2012-10-30T17:20:07Z</dcterms:modified>
</cp:coreProperties>
</file>